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2.svg" ContentType="image/svg+xml"/>
  <Override PartName="/ppt/media/image17.svg" ContentType="image/svg+xml"/>
  <Override PartName="/ppt/media/image21.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3"/>
  </p:sldMasterIdLst>
  <p:notesMasterIdLst>
    <p:notesMasterId r:id="rId9"/>
  </p:notesMasterIdLst>
  <p:sldIdLst>
    <p:sldId id="11090121" r:id="rId4"/>
    <p:sldId id="343" r:id="rId5"/>
    <p:sldId id="11090061" r:id="rId6"/>
    <p:sldId id="579" r:id="rId7"/>
    <p:sldId id="11090064" r:id="rId8"/>
    <p:sldId id="11090092" r:id="rId10"/>
    <p:sldId id="11090066" r:id="rId11"/>
    <p:sldId id="11090094" r:id="rId12"/>
    <p:sldId id="11090098" r:id="rId13"/>
    <p:sldId id="11090100" r:id="rId14"/>
    <p:sldId id="11090102" r:id="rId15"/>
    <p:sldId id="11090106" r:id="rId16"/>
    <p:sldId id="11090104" r:id="rId17"/>
    <p:sldId id="11090107" r:id="rId18"/>
    <p:sldId id="11090109" r:id="rId19"/>
    <p:sldId id="11090111" r:id="rId20"/>
    <p:sldId id="11090113" r:id="rId21"/>
    <p:sldId id="11090115" r:id="rId22"/>
    <p:sldId id="11090068" r:id="rId23"/>
    <p:sldId id="11090119" r:id="rId24"/>
    <p:sldId id="11090050" r:id="rId25"/>
  </p:sldIdLst>
  <p:sldSz cx="12192000" cy="6858000"/>
  <p:notesSz cx="6858000" cy="9144000"/>
  <p:custDataLst>
    <p:tags r:id="rId3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6EA00E88-9A57-4B8D-B469-04E011C08D52}">
          <p14:sldIdLst>
            <p14:sldId id="11090121"/>
            <p14:sldId id="343"/>
            <p14:sldId id="11090061"/>
            <p14:sldId id="579"/>
            <p14:sldId id="11090064"/>
            <p14:sldId id="11090092"/>
            <p14:sldId id="11090066"/>
            <p14:sldId id="11090094"/>
            <p14:sldId id="11090098"/>
            <p14:sldId id="11090100"/>
            <p14:sldId id="11090102"/>
            <p14:sldId id="11090106"/>
            <p14:sldId id="11090104"/>
            <p14:sldId id="11090107"/>
            <p14:sldId id="11090109"/>
            <p14:sldId id="11090111"/>
            <p14:sldId id="11090113"/>
            <p14:sldId id="11090115"/>
            <p14:sldId id="11090068"/>
            <p14:sldId id="11090119"/>
            <p14:sldId id="11090050"/>
          </p14:sldIdLst>
        </p14:section>
      </p14:sectionLst>
    </p:ext>
    <p:ext uri="{EFAFB233-063F-42B5-8137-9DF3F51BA10A}">
      <p15:sldGuideLst xmlns:p15="http://schemas.microsoft.com/office/powerpoint/2012/main">
        <p15:guide id="1" pos="4747" userDrawn="1">
          <p15:clr>
            <a:srgbClr val="A4A3A4"/>
          </p15:clr>
        </p15:guide>
        <p15:guide id="2" orient="horz" pos="2887" userDrawn="1">
          <p15:clr>
            <a:srgbClr val="A4A3A4"/>
          </p15:clr>
        </p15:guide>
        <p15:guide id="3" pos="76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8B7EF"/>
    <a:srgbClr val="FF9700"/>
    <a:srgbClr val="0D9FD9"/>
    <a:srgbClr val="FFFFFF"/>
    <a:srgbClr val="262626"/>
    <a:srgbClr val="5F5F5F"/>
    <a:srgbClr val="A5C6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3883" autoAdjust="0"/>
    <p:restoredTop sz="94660"/>
  </p:normalViewPr>
  <p:slideViewPr>
    <p:cSldViewPr snapToGrid="0" showGuides="1">
      <p:cViewPr>
        <p:scale>
          <a:sx n="150" d="100"/>
          <a:sy n="150" d="100"/>
        </p:scale>
        <p:origin x="786" y="258"/>
      </p:cViewPr>
      <p:guideLst>
        <p:guide pos="4747"/>
        <p:guide orient="horz" pos="2887"/>
        <p:guide pos="7680"/>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0" Type="http://schemas.openxmlformats.org/officeDocument/2006/relationships/tags" Target="tags/tag522.xml"/><Relationship Id="rId3" Type="http://schemas.openxmlformats.org/officeDocument/2006/relationships/slideMaster" Target="slideMasters/slideMaster2.xml"/><Relationship Id="rId29" Type="http://schemas.openxmlformats.org/officeDocument/2006/relationships/commentAuthors" Target="commentAuthors.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0673EC9-55EF-4E03-AC1F-F7FB25A166D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A1D4655-704E-45F5-A4F7-673144E5AE9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pPr>
            <a:fld id="{AA8A5298-ABED-4B76-B720-D04D0DA2251F}" type="slidenum">
              <a:rPr kumimoji="0" lang="zh-CN" altLang="en-US" sz="1200" b="0" i="0" u="none" strike="noStrike" kern="1200" cap="none" spc="0" normalizeH="0" baseline="0" noProof="0" smtClean="0">
                <a:ln>
                  <a:noFill/>
                </a:ln>
                <a:solidFill>
                  <a:prstClr val="black"/>
                </a:solidFill>
                <a:effectLst/>
                <a:uLnTx/>
                <a:uFillTx/>
                <a:latin typeface="Segoe UI" panose="020B0502040204020203" pitchFamily="34" charset="0"/>
                <a:ea typeface="微软雅黑 Light" panose="020B0502040204020203" charset="-122"/>
                <a:cs typeface="+mn-cs"/>
              </a:rPr>
            </a:fld>
            <a:endParaRPr kumimoji="0" lang="zh-CN" altLang="en-US" sz="1200" b="0" i="0" u="none" strike="noStrike" kern="1200" cap="none" spc="0" normalizeH="0" baseline="0" noProof="0">
              <a:ln>
                <a:noFill/>
              </a:ln>
              <a:solidFill>
                <a:prstClr val="black"/>
              </a:solidFill>
              <a:effectLst/>
              <a:uLnTx/>
              <a:uFillTx/>
              <a:latin typeface="Segoe UI" panose="020B0502040204020203" pitchFamily="34" charset="0"/>
              <a:ea typeface="微软雅黑 Light" panose="020B0502040204020203"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pPr>
            <a:fld id="{AA8A5298-ABED-4B76-B720-D04D0DA2251F}" type="slidenum">
              <a:rPr kumimoji="0" lang="zh-CN" altLang="en-US" sz="1200" b="0" i="0" u="none" strike="noStrike" kern="1200" cap="none" spc="0" normalizeH="0" baseline="0" noProof="0" smtClean="0">
                <a:ln>
                  <a:noFill/>
                </a:ln>
                <a:solidFill>
                  <a:prstClr val="black"/>
                </a:solidFill>
                <a:effectLst/>
                <a:uLnTx/>
                <a:uFillTx/>
                <a:latin typeface="Segoe UI" panose="020B0502040204020203" pitchFamily="34" charset="0"/>
                <a:ea typeface="微软雅黑 Light" panose="020B0502040204020203" charset="-122"/>
                <a:cs typeface="+mn-cs"/>
              </a:rPr>
            </a:fld>
            <a:endParaRPr kumimoji="0" lang="zh-CN" altLang="en-US" sz="1200" b="0" i="0" u="none" strike="noStrike" kern="1200" cap="none" spc="0" normalizeH="0" baseline="0" noProof="0">
              <a:ln>
                <a:noFill/>
              </a:ln>
              <a:solidFill>
                <a:prstClr val="black"/>
              </a:solidFill>
              <a:effectLst/>
              <a:uLnTx/>
              <a:uFillTx/>
              <a:latin typeface="Segoe UI" panose="020B0502040204020203" pitchFamily="34" charset="0"/>
              <a:ea typeface="微软雅黑 Light" panose="020B0502040204020203"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pPr>
            <a:fld id="{AA8A5298-ABED-4B76-B720-D04D0DA2251F}" type="slidenum">
              <a:rPr kumimoji="0" lang="zh-CN" altLang="en-US" sz="1200" b="0" i="0" u="none" strike="noStrike" kern="1200" cap="none" spc="0" normalizeH="0" baseline="0" noProof="0" smtClean="0">
                <a:ln>
                  <a:noFill/>
                </a:ln>
                <a:solidFill>
                  <a:prstClr val="black"/>
                </a:solidFill>
                <a:effectLst/>
                <a:uLnTx/>
                <a:uFillTx/>
                <a:latin typeface="Segoe UI" panose="020B0502040204020203" pitchFamily="34" charset="0"/>
                <a:ea typeface="微软雅黑 Light" panose="020B0502040204020203" charset="-122"/>
                <a:cs typeface="+mn-cs"/>
              </a:rPr>
            </a:fld>
            <a:endParaRPr kumimoji="0" lang="zh-CN" altLang="en-US" sz="1200" b="0" i="0" u="none" strike="noStrike" kern="1200" cap="none" spc="0" normalizeH="0" baseline="0" noProof="0">
              <a:ln>
                <a:noFill/>
              </a:ln>
              <a:solidFill>
                <a:prstClr val="black"/>
              </a:solidFill>
              <a:effectLst/>
              <a:uLnTx/>
              <a:uFillTx/>
              <a:latin typeface="Segoe UI" panose="020B0502040204020203" pitchFamily="34" charset="0"/>
              <a:ea typeface="微软雅黑 Light" panose="020B0502040204020203"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2.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5.xml"/><Relationship Id="rId3" Type="http://schemas.openxmlformats.org/officeDocument/2006/relationships/image" Target="../media/image3.png"/><Relationship Id="rId2" Type="http://schemas.openxmlformats.org/officeDocument/2006/relationships/tags" Target="../tags/tag4.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image" Target="../media/image4.png"/><Relationship Id="rId6" Type="http://schemas.openxmlformats.org/officeDocument/2006/relationships/tags" Target="../tags/tag8.xml"/><Relationship Id="rId5" Type="http://schemas.openxmlformats.org/officeDocument/2006/relationships/image" Target="../media/image3.png"/><Relationship Id="rId4" Type="http://schemas.openxmlformats.org/officeDocument/2006/relationships/tags" Target="../tags/tag7.xml"/><Relationship Id="rId3" Type="http://schemas.openxmlformats.org/officeDocument/2006/relationships/image" Target="../media/image5.png"/><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12.xml"/><Relationship Id="rId3" Type="http://schemas.openxmlformats.org/officeDocument/2006/relationships/image" Target="../media/image3.png"/><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14.xml"/><Relationship Id="rId3" Type="http://schemas.openxmlformats.org/officeDocument/2006/relationships/image" Target="../media/image3.png"/><Relationship Id="rId2" Type="http://schemas.openxmlformats.org/officeDocument/2006/relationships/tags" Target="../tags/tag13.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16.xml"/><Relationship Id="rId3" Type="http://schemas.openxmlformats.org/officeDocument/2006/relationships/image" Target="../media/image6.png"/><Relationship Id="rId2" Type="http://schemas.openxmlformats.org/officeDocument/2006/relationships/tags" Target="../tags/tag15.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18.xml"/><Relationship Id="rId3" Type="http://schemas.openxmlformats.org/officeDocument/2006/relationships/image" Target="../media/image3.png"/><Relationship Id="rId2" Type="http://schemas.openxmlformats.org/officeDocument/2006/relationships/tags" Target="../tags/tag17.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20.xml"/><Relationship Id="rId3" Type="http://schemas.openxmlformats.org/officeDocument/2006/relationships/image" Target="../media/image3.png"/><Relationship Id="rId2" Type="http://schemas.openxmlformats.org/officeDocument/2006/relationships/tags" Target="../tags/tag19.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22.xml"/><Relationship Id="rId3" Type="http://schemas.openxmlformats.org/officeDocument/2006/relationships/image" Target="../media/image3.png"/><Relationship Id="rId2" Type="http://schemas.openxmlformats.org/officeDocument/2006/relationships/tags" Target="../tags/tag21.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image" Target="../media/image2.png"/><Relationship Id="rId2" Type="http://schemas.openxmlformats.org/officeDocument/2006/relationships/tags" Target="../tags/tag23.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tags" Target="../tags/tag30.xml"/><Relationship Id="rId7" Type="http://schemas.openxmlformats.org/officeDocument/2006/relationships/tags" Target="../tags/tag29.xml"/><Relationship Id="rId6" Type="http://schemas.openxmlformats.org/officeDocument/2006/relationships/tags" Target="../tags/tag28.xml"/><Relationship Id="rId5" Type="http://schemas.openxmlformats.org/officeDocument/2006/relationships/image" Target="../media/image4.png"/><Relationship Id="rId4" Type="http://schemas.openxmlformats.org/officeDocument/2006/relationships/tags" Target="../tags/tag27.xml"/><Relationship Id="rId3" Type="http://schemas.openxmlformats.org/officeDocument/2006/relationships/image" Target="../media/image3.png"/><Relationship Id="rId2" Type="http://schemas.openxmlformats.org/officeDocument/2006/relationships/tags" Target="../tags/tag26.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image" Target="../media/image4.png"/><Relationship Id="rId5" Type="http://schemas.openxmlformats.org/officeDocument/2006/relationships/tags" Target="../tags/tag34.xml"/><Relationship Id="rId4" Type="http://schemas.openxmlformats.org/officeDocument/2006/relationships/image" Target="../media/image3.png"/><Relationship Id="rId3" Type="http://schemas.openxmlformats.org/officeDocument/2006/relationships/tags" Target="../tags/tag33.xml"/><Relationship Id="rId2" Type="http://schemas.openxmlformats.org/officeDocument/2006/relationships/tags" Target="../tags/tag32.xml"/><Relationship Id="rId11" Type="http://schemas.openxmlformats.org/officeDocument/2006/relationships/tags" Target="../tags/tag39.xml"/><Relationship Id="rId10" Type="http://schemas.openxmlformats.org/officeDocument/2006/relationships/tags" Target="../tags/tag38.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45.xml"/><Relationship Id="rId8" Type="http://schemas.openxmlformats.org/officeDocument/2006/relationships/tags" Target="../tags/tag44.xml"/><Relationship Id="rId7" Type="http://schemas.openxmlformats.org/officeDocument/2006/relationships/tags" Target="../tags/tag43.xml"/><Relationship Id="rId6" Type="http://schemas.openxmlformats.org/officeDocument/2006/relationships/image" Target="../media/image4.png"/><Relationship Id="rId5" Type="http://schemas.openxmlformats.org/officeDocument/2006/relationships/tags" Target="../tags/tag42.xml"/><Relationship Id="rId4" Type="http://schemas.openxmlformats.org/officeDocument/2006/relationships/image" Target="../media/image3.png"/><Relationship Id="rId3" Type="http://schemas.openxmlformats.org/officeDocument/2006/relationships/tags" Target="../tags/tag41.xml"/><Relationship Id="rId2" Type="http://schemas.openxmlformats.org/officeDocument/2006/relationships/tags" Target="../tags/tag40.xml"/><Relationship Id="rId12" Type="http://schemas.openxmlformats.org/officeDocument/2006/relationships/tags" Target="../tags/tag48.xml"/><Relationship Id="rId11" Type="http://schemas.openxmlformats.org/officeDocument/2006/relationships/tags" Target="../tags/tag47.xml"/><Relationship Id="rId10" Type="http://schemas.openxmlformats.org/officeDocument/2006/relationships/tags" Target="../tags/tag46.xm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54.xml"/><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image" Target="../media/image4.png"/><Relationship Id="rId5" Type="http://schemas.openxmlformats.org/officeDocument/2006/relationships/tags" Target="../tags/tag51.xml"/><Relationship Id="rId4" Type="http://schemas.openxmlformats.org/officeDocument/2006/relationships/image" Target="../media/image3.png"/><Relationship Id="rId3" Type="http://schemas.openxmlformats.org/officeDocument/2006/relationships/tags" Target="../tags/tag50.xml"/><Relationship Id="rId2" Type="http://schemas.openxmlformats.org/officeDocument/2006/relationships/tags" Target="../tags/tag49.xml"/><Relationship Id="rId12" Type="http://schemas.openxmlformats.org/officeDocument/2006/relationships/tags" Target="../tags/tag57.xml"/><Relationship Id="rId11" Type="http://schemas.openxmlformats.org/officeDocument/2006/relationships/tags" Target="../tags/tag56.xml"/><Relationship Id="rId10" Type="http://schemas.openxmlformats.org/officeDocument/2006/relationships/tags" Target="../tags/tag55.xml"/><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63.xml"/><Relationship Id="rId8" Type="http://schemas.openxmlformats.org/officeDocument/2006/relationships/tags" Target="../tags/tag62.xml"/><Relationship Id="rId7" Type="http://schemas.openxmlformats.org/officeDocument/2006/relationships/tags" Target="../tags/tag61.xml"/><Relationship Id="rId6" Type="http://schemas.openxmlformats.org/officeDocument/2006/relationships/image" Target="../media/image4.png"/><Relationship Id="rId5" Type="http://schemas.openxmlformats.org/officeDocument/2006/relationships/tags" Target="../tags/tag60.xml"/><Relationship Id="rId4" Type="http://schemas.openxmlformats.org/officeDocument/2006/relationships/image" Target="../media/image3.png"/><Relationship Id="rId3" Type="http://schemas.openxmlformats.org/officeDocument/2006/relationships/tags" Target="../tags/tag59.xml"/><Relationship Id="rId2" Type="http://schemas.openxmlformats.org/officeDocument/2006/relationships/tags" Target="../tags/tag58.xml"/><Relationship Id="rId12" Type="http://schemas.openxmlformats.org/officeDocument/2006/relationships/tags" Target="../tags/tag66.xml"/><Relationship Id="rId11" Type="http://schemas.openxmlformats.org/officeDocument/2006/relationships/tags" Target="../tags/tag65.xml"/><Relationship Id="rId10" Type="http://schemas.openxmlformats.org/officeDocument/2006/relationships/tags" Target="../tags/tag64.xml"/><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72.xml"/><Relationship Id="rId8" Type="http://schemas.openxmlformats.org/officeDocument/2006/relationships/tags" Target="../tags/tag71.xml"/><Relationship Id="rId7" Type="http://schemas.openxmlformats.org/officeDocument/2006/relationships/tags" Target="../tags/tag70.xml"/><Relationship Id="rId6" Type="http://schemas.openxmlformats.org/officeDocument/2006/relationships/image" Target="../media/image4.png"/><Relationship Id="rId5" Type="http://schemas.openxmlformats.org/officeDocument/2006/relationships/tags" Target="../tags/tag69.xml"/><Relationship Id="rId4" Type="http://schemas.openxmlformats.org/officeDocument/2006/relationships/image" Target="../media/image3.png"/><Relationship Id="rId3" Type="http://schemas.openxmlformats.org/officeDocument/2006/relationships/tags" Target="../tags/tag68.xml"/><Relationship Id="rId2" Type="http://schemas.openxmlformats.org/officeDocument/2006/relationships/tags" Target="../tags/tag67.xml"/><Relationship Id="rId14" Type="http://schemas.openxmlformats.org/officeDocument/2006/relationships/tags" Target="../tags/tag77.xml"/><Relationship Id="rId13" Type="http://schemas.openxmlformats.org/officeDocument/2006/relationships/tags" Target="../tags/tag76.xml"/><Relationship Id="rId12" Type="http://schemas.openxmlformats.org/officeDocument/2006/relationships/tags" Target="../tags/tag75.xml"/><Relationship Id="rId11" Type="http://schemas.openxmlformats.org/officeDocument/2006/relationships/tags" Target="../tags/tag74.xml"/><Relationship Id="rId10" Type="http://schemas.openxmlformats.org/officeDocument/2006/relationships/tags" Target="../tags/tag73.xml"/><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83.xml"/><Relationship Id="rId8" Type="http://schemas.openxmlformats.org/officeDocument/2006/relationships/tags" Target="../tags/tag82.xml"/><Relationship Id="rId7" Type="http://schemas.openxmlformats.org/officeDocument/2006/relationships/tags" Target="../tags/tag81.xml"/><Relationship Id="rId6" Type="http://schemas.openxmlformats.org/officeDocument/2006/relationships/image" Target="../media/image4.png"/><Relationship Id="rId5" Type="http://schemas.openxmlformats.org/officeDocument/2006/relationships/tags" Target="../tags/tag80.xml"/><Relationship Id="rId4" Type="http://schemas.openxmlformats.org/officeDocument/2006/relationships/image" Target="../media/image3.png"/><Relationship Id="rId3" Type="http://schemas.openxmlformats.org/officeDocument/2006/relationships/tags" Target="../tags/tag79.xml"/><Relationship Id="rId2" Type="http://schemas.openxmlformats.org/officeDocument/2006/relationships/tags" Target="../tags/tag78.xml"/><Relationship Id="rId11" Type="http://schemas.openxmlformats.org/officeDocument/2006/relationships/tags" Target="../tags/tag85.xml"/><Relationship Id="rId10" Type="http://schemas.openxmlformats.org/officeDocument/2006/relationships/tags" Target="../tags/tag84.xml"/><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2" y="0"/>
            <a:ext cx="6048268" cy="6858001"/>
          </a:xfrm>
          <a:custGeom>
            <a:avLst/>
            <a:gdLst>
              <a:gd name="connsiteX0" fmla="*/ 0 w 6048268"/>
              <a:gd name="connsiteY0" fmla="*/ 0 h 6858001"/>
              <a:gd name="connsiteX1" fmla="*/ 5636748 w 6048268"/>
              <a:gd name="connsiteY1" fmla="*/ 0 h 6858001"/>
              <a:gd name="connsiteX2" fmla="*/ 5676479 w 6048268"/>
              <a:gd name="connsiteY2" fmla="*/ 40400 h 6858001"/>
              <a:gd name="connsiteX3" fmla="*/ 5782954 w 6048268"/>
              <a:gd name="connsiteY3" fmla="*/ 165428 h 6858001"/>
              <a:gd name="connsiteX4" fmla="*/ 4660852 w 6048268"/>
              <a:gd name="connsiteY4" fmla="*/ 2968872 h 6858001"/>
              <a:gd name="connsiteX5" fmla="*/ 5972750 w 6048268"/>
              <a:gd name="connsiteY5" fmla="*/ 5936415 h 6858001"/>
              <a:gd name="connsiteX6" fmla="*/ 5718187 w 6048268"/>
              <a:gd name="connsiteY6" fmla="*/ 6711483 h 6858001"/>
              <a:gd name="connsiteX7" fmla="*/ 5634581 w 6048268"/>
              <a:gd name="connsiteY7" fmla="*/ 6858001 h 6858001"/>
              <a:gd name="connsiteX8" fmla="*/ 0 w 6048268"/>
              <a:gd name="connsiteY8" fmla="*/ 685800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48268" h="6858001">
                <a:moveTo>
                  <a:pt x="0" y="0"/>
                </a:moveTo>
                <a:lnTo>
                  <a:pt x="5636748" y="0"/>
                </a:lnTo>
                <a:lnTo>
                  <a:pt x="5676479" y="40400"/>
                </a:lnTo>
                <a:cubicBezTo>
                  <a:pt x="5712443" y="79732"/>
                  <a:pt x="5747939" y="121384"/>
                  <a:pt x="5782954" y="165428"/>
                </a:cubicBezTo>
                <a:cubicBezTo>
                  <a:pt x="6755796" y="2107127"/>
                  <a:pt x="4629219" y="2007043"/>
                  <a:pt x="4660852" y="2968872"/>
                </a:cubicBezTo>
                <a:cubicBezTo>
                  <a:pt x="4692484" y="3930703"/>
                  <a:pt x="6425971" y="3795758"/>
                  <a:pt x="5972750" y="5936415"/>
                </a:cubicBezTo>
                <a:cubicBezTo>
                  <a:pt x="5920652" y="6228150"/>
                  <a:pt x="5832693" y="6485539"/>
                  <a:pt x="5718187" y="6711483"/>
                </a:cubicBezTo>
                <a:lnTo>
                  <a:pt x="5634581" y="6858001"/>
                </a:lnTo>
                <a:lnTo>
                  <a:pt x="0" y="6858001"/>
                </a:lnTo>
                <a:close/>
              </a:path>
            </a:pathLst>
          </a:custGeom>
          <a:blipFill>
            <a:blip r:embed="rId2"/>
            <a:stretch>
              <a:fillRect/>
            </a:stretch>
          </a:blipFill>
        </p:spPr>
        <p:txBody>
          <a:bodyPr wrap="square">
            <a:noAutofit/>
          </a:bodyPr>
          <a:lstStyle/>
          <a:p>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30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6858000"/>
          </a:xfrm>
          <a:prstGeom prst="rect">
            <a:avLst/>
          </a:prstGeom>
          <a:blipFill>
            <a:blip r:embed="rId2"/>
            <a:stretch>
              <a:fillRect/>
            </a:stretch>
          </a:blipFill>
        </p:spPr>
        <p:txBody>
          <a:bodyPr/>
          <a:lstStyle>
            <a:lvl1pPr>
              <a:defRPr sz="2000">
                <a:solidFill>
                  <a:schemeClr val="bg1">
                    <a:lumMod val="75000"/>
                  </a:schemeClr>
                </a:solidFill>
              </a:defRPr>
            </a:lvl1p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0 Title Slide">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7117188" y="675514"/>
            <a:ext cx="4240497" cy="5506971"/>
          </a:xfrm>
          <a:custGeom>
            <a:avLst/>
            <a:gdLst>
              <a:gd name="connsiteX0" fmla="*/ 1873939 w 4240497"/>
              <a:gd name="connsiteY0" fmla="*/ 0 h 5506971"/>
              <a:gd name="connsiteX1" fmla="*/ 1959163 w 4240497"/>
              <a:gd name="connsiteY1" fmla="*/ 5297 h 5506971"/>
              <a:gd name="connsiteX2" fmla="*/ 1991646 w 4240497"/>
              <a:gd name="connsiteY2" fmla="*/ 5674 h 5506971"/>
              <a:gd name="connsiteX3" fmla="*/ 2022581 w 4240497"/>
              <a:gd name="connsiteY3" fmla="*/ 9239 h 5506971"/>
              <a:gd name="connsiteX4" fmla="*/ 2100677 w 4240497"/>
              <a:gd name="connsiteY4" fmla="*/ 14093 h 5506971"/>
              <a:gd name="connsiteX5" fmla="*/ 2145152 w 4240497"/>
              <a:gd name="connsiteY5" fmla="*/ 23367 h 5506971"/>
              <a:gd name="connsiteX6" fmla="*/ 2156191 w 4240497"/>
              <a:gd name="connsiteY6" fmla="*/ 24640 h 5506971"/>
              <a:gd name="connsiteX7" fmla="*/ 2208341 w 4240497"/>
              <a:gd name="connsiteY7" fmla="*/ 36542 h 5506971"/>
              <a:gd name="connsiteX8" fmla="*/ 2308332 w 4240497"/>
              <a:gd name="connsiteY8" fmla="*/ 57393 h 5506971"/>
              <a:gd name="connsiteX9" fmla="*/ 2497552 w 4240497"/>
              <a:gd name="connsiteY9" fmla="*/ 128077 h 5506971"/>
              <a:gd name="connsiteX10" fmla="*/ 2566971 w 4240497"/>
              <a:gd name="connsiteY10" fmla="*/ 167048 h 5506971"/>
              <a:gd name="connsiteX11" fmla="*/ 2577018 w 4240497"/>
              <a:gd name="connsiteY11" fmla="*/ 171244 h 5506971"/>
              <a:gd name="connsiteX12" fmla="*/ 2579377 w 4240497"/>
              <a:gd name="connsiteY12" fmla="*/ 168667 h 5506971"/>
              <a:gd name="connsiteX13" fmla="*/ 2615905 w 4240497"/>
              <a:gd name="connsiteY13" fmla="*/ 194520 h 5506971"/>
              <a:gd name="connsiteX14" fmla="*/ 2668988 w 4240497"/>
              <a:gd name="connsiteY14" fmla="*/ 224319 h 5506971"/>
              <a:gd name="connsiteX15" fmla="*/ 2780246 w 4240497"/>
              <a:gd name="connsiteY15" fmla="*/ 310833 h 5506971"/>
              <a:gd name="connsiteX16" fmla="*/ 2809795 w 4240497"/>
              <a:gd name="connsiteY16" fmla="*/ 331748 h 5506971"/>
              <a:gd name="connsiteX17" fmla="*/ 2816939 w 4240497"/>
              <a:gd name="connsiteY17" fmla="*/ 339367 h 5506971"/>
              <a:gd name="connsiteX18" fmla="*/ 2823281 w 4240497"/>
              <a:gd name="connsiteY18" fmla="*/ 344298 h 5506971"/>
              <a:gd name="connsiteX19" fmla="*/ 2961081 w 4240497"/>
              <a:gd name="connsiteY19" fmla="*/ 486191 h 5506971"/>
              <a:gd name="connsiteX20" fmla="*/ 2987480 w 4240497"/>
              <a:gd name="connsiteY20" fmla="*/ 521256 h 5506971"/>
              <a:gd name="connsiteX21" fmla="*/ 3005625 w 4240497"/>
              <a:gd name="connsiteY21" fmla="*/ 540607 h 5506971"/>
              <a:gd name="connsiteX22" fmla="*/ 3016314 w 4240497"/>
              <a:gd name="connsiteY22" fmla="*/ 556925 h 5506971"/>
              <a:gd name="connsiteX23" fmla="*/ 3025458 w 4240497"/>
              <a:gd name="connsiteY23" fmla="*/ 566970 h 5506971"/>
              <a:gd name="connsiteX24" fmla="*/ 3043508 w 4240497"/>
              <a:gd name="connsiteY24" fmla="*/ 595674 h 5506971"/>
              <a:gd name="connsiteX25" fmla="*/ 3083032 w 4240497"/>
              <a:gd name="connsiteY25" fmla="*/ 648172 h 5506971"/>
              <a:gd name="connsiteX26" fmla="*/ 3148484 w 4240497"/>
              <a:gd name="connsiteY26" fmla="*/ 758688 h 5506971"/>
              <a:gd name="connsiteX27" fmla="*/ 3168867 w 4240497"/>
              <a:gd name="connsiteY27" fmla="*/ 789801 h 5506971"/>
              <a:gd name="connsiteX28" fmla="*/ 3176153 w 4240497"/>
              <a:gd name="connsiteY28" fmla="*/ 805407 h 5506971"/>
              <a:gd name="connsiteX29" fmla="*/ 3188403 w 4240497"/>
              <a:gd name="connsiteY29" fmla="*/ 826092 h 5506971"/>
              <a:gd name="connsiteX30" fmla="*/ 3191175 w 4240497"/>
              <a:gd name="connsiteY30" fmla="*/ 830501 h 5506971"/>
              <a:gd name="connsiteX31" fmla="*/ 3198238 w 4240497"/>
              <a:gd name="connsiteY31" fmla="*/ 846459 h 5506971"/>
              <a:gd name="connsiteX32" fmla="*/ 3281980 w 4240497"/>
              <a:gd name="connsiteY32" fmla="*/ 1025115 h 5506971"/>
              <a:gd name="connsiteX33" fmla="*/ 3294392 w 4240497"/>
              <a:gd name="connsiteY33" fmla="*/ 1058619 h 5506971"/>
              <a:gd name="connsiteX34" fmla="*/ 3301521 w 4240497"/>
              <a:gd name="connsiteY34" fmla="*/ 1073885 h 5506971"/>
              <a:gd name="connsiteX35" fmla="*/ 3309441 w 4240497"/>
              <a:gd name="connsiteY35" fmla="*/ 1097747 h 5506971"/>
              <a:gd name="connsiteX36" fmla="*/ 3324163 w 4240497"/>
              <a:gd name="connsiteY36" fmla="*/ 1131014 h 5506971"/>
              <a:gd name="connsiteX37" fmla="*/ 3339031 w 4240497"/>
              <a:gd name="connsiteY37" fmla="*/ 1179104 h 5506971"/>
              <a:gd name="connsiteX38" fmla="*/ 3360270 w 4240497"/>
              <a:gd name="connsiteY38" fmla="*/ 1236429 h 5506971"/>
              <a:gd name="connsiteX39" fmla="*/ 3393565 w 4240497"/>
              <a:gd name="connsiteY39" fmla="*/ 1351176 h 5506971"/>
              <a:gd name="connsiteX40" fmla="*/ 3405594 w 4240497"/>
              <a:gd name="connsiteY40" fmla="*/ 1387412 h 5506971"/>
              <a:gd name="connsiteX41" fmla="*/ 3411330 w 4240497"/>
              <a:gd name="connsiteY41" fmla="*/ 1412403 h 5506971"/>
              <a:gd name="connsiteX42" fmla="*/ 3413964 w 4240497"/>
              <a:gd name="connsiteY42" fmla="*/ 1421483 h 5506971"/>
              <a:gd name="connsiteX43" fmla="*/ 3426601 w 4240497"/>
              <a:gd name="connsiteY43" fmla="*/ 1462359 h 5506971"/>
              <a:gd name="connsiteX44" fmla="*/ 3445773 w 4240497"/>
              <a:gd name="connsiteY44" fmla="*/ 1561310 h 5506971"/>
              <a:gd name="connsiteX45" fmla="*/ 3454265 w 4240497"/>
              <a:gd name="connsiteY45" fmla="*/ 1591923 h 5506971"/>
              <a:gd name="connsiteX46" fmla="*/ 3459387 w 4240497"/>
              <a:gd name="connsiteY46" fmla="*/ 1621729 h 5506971"/>
              <a:gd name="connsiteX47" fmla="*/ 3483084 w 4240497"/>
              <a:gd name="connsiteY47" fmla="*/ 1724943 h 5506971"/>
              <a:gd name="connsiteX48" fmla="*/ 3501525 w 4240497"/>
              <a:gd name="connsiteY48" fmla="*/ 1849052 h 5506971"/>
              <a:gd name="connsiteX49" fmla="*/ 3519433 w 4240497"/>
              <a:gd name="connsiteY49" fmla="*/ 1941483 h 5506971"/>
              <a:gd name="connsiteX50" fmla="*/ 3525510 w 4240497"/>
              <a:gd name="connsiteY50" fmla="*/ 2006433 h 5506971"/>
              <a:gd name="connsiteX51" fmla="*/ 3526303 w 4240497"/>
              <a:gd name="connsiteY51" fmla="*/ 2011042 h 5506971"/>
              <a:gd name="connsiteX52" fmla="*/ 3527382 w 4240497"/>
              <a:gd name="connsiteY52" fmla="*/ 2023079 h 5506971"/>
              <a:gd name="connsiteX53" fmla="*/ 3535995 w 4240497"/>
              <a:gd name="connsiteY53" fmla="*/ 2081031 h 5506971"/>
              <a:gd name="connsiteX54" fmla="*/ 3561237 w 4240497"/>
              <a:gd name="connsiteY54" fmla="*/ 2388290 h 5506971"/>
              <a:gd name="connsiteX55" fmla="*/ 3567003 w 4240497"/>
              <a:gd name="connsiteY55" fmla="*/ 2449909 h 5506971"/>
              <a:gd name="connsiteX56" fmla="*/ 4160623 w 4240497"/>
              <a:gd name="connsiteY56" fmla="*/ 4066490 h 5506971"/>
              <a:gd name="connsiteX57" fmla="*/ 4172062 w 4240497"/>
              <a:gd name="connsiteY57" fmla="*/ 4090834 h 5506971"/>
              <a:gd name="connsiteX58" fmla="*/ 4204919 w 4240497"/>
              <a:gd name="connsiteY58" fmla="*/ 4157087 h 5506971"/>
              <a:gd name="connsiteX59" fmla="*/ 4207139 w 4240497"/>
              <a:gd name="connsiteY59" fmla="*/ 4165487 h 5506971"/>
              <a:gd name="connsiteX60" fmla="*/ 4212088 w 4240497"/>
              <a:gd name="connsiteY60" fmla="*/ 4176017 h 5506971"/>
              <a:gd name="connsiteX61" fmla="*/ 4218775 w 4240497"/>
              <a:gd name="connsiteY61" fmla="*/ 4208534 h 5506971"/>
              <a:gd name="connsiteX62" fmla="*/ 4222248 w 4240497"/>
              <a:gd name="connsiteY62" fmla="*/ 4216845 h 5506971"/>
              <a:gd name="connsiteX63" fmla="*/ 4223098 w 4240497"/>
              <a:gd name="connsiteY63" fmla="*/ 4225864 h 5506971"/>
              <a:gd name="connsiteX64" fmla="*/ 4231531 w 4240497"/>
              <a:gd name="connsiteY64" fmla="*/ 4257767 h 5506971"/>
              <a:gd name="connsiteX65" fmla="*/ 4233285 w 4240497"/>
              <a:gd name="connsiteY65" fmla="*/ 4279068 h 5506971"/>
              <a:gd name="connsiteX66" fmla="*/ 4237594 w 4240497"/>
              <a:gd name="connsiteY66" fmla="*/ 4300017 h 5506971"/>
              <a:gd name="connsiteX67" fmla="*/ 4237678 w 4240497"/>
              <a:gd name="connsiteY67" fmla="*/ 4332442 h 5506971"/>
              <a:gd name="connsiteX68" fmla="*/ 4240497 w 4240497"/>
              <a:gd name="connsiteY68" fmla="*/ 4366693 h 5506971"/>
              <a:gd name="connsiteX69" fmla="*/ 4238714 w 4240497"/>
              <a:gd name="connsiteY69" fmla="*/ 4391593 h 5506971"/>
              <a:gd name="connsiteX70" fmla="*/ 4238721 w 4240497"/>
              <a:gd name="connsiteY70" fmla="*/ 4391666 h 5506971"/>
              <a:gd name="connsiteX71" fmla="*/ 4238698 w 4240497"/>
              <a:gd name="connsiteY71" fmla="*/ 4391824 h 5506971"/>
              <a:gd name="connsiteX72" fmla="*/ 4237859 w 4240497"/>
              <a:gd name="connsiteY72" fmla="*/ 4403537 h 5506971"/>
              <a:gd name="connsiteX73" fmla="*/ 4237939 w 4240497"/>
              <a:gd name="connsiteY73" fmla="*/ 4434589 h 5506971"/>
              <a:gd name="connsiteX74" fmla="*/ 4233967 w 4240497"/>
              <a:gd name="connsiteY74" fmla="*/ 4457948 h 5506971"/>
              <a:gd name="connsiteX75" fmla="*/ 4232272 w 4240497"/>
              <a:gd name="connsiteY75" fmla="*/ 4481613 h 5506971"/>
              <a:gd name="connsiteX76" fmla="*/ 4226237 w 4240497"/>
              <a:gd name="connsiteY76" fmla="*/ 4503399 h 5506971"/>
              <a:gd name="connsiteX77" fmla="*/ 4213918 w 4240497"/>
              <a:gd name="connsiteY77" fmla="*/ 4575830 h 5506971"/>
              <a:gd name="connsiteX78" fmla="*/ 4166326 w 4240497"/>
              <a:gd name="connsiteY78" fmla="*/ 4719833 h 5506971"/>
              <a:gd name="connsiteX79" fmla="*/ 4166190 w 4240497"/>
              <a:gd name="connsiteY79" fmla="*/ 4720107 h 5506971"/>
              <a:gd name="connsiteX80" fmla="*/ 4166107 w 4240497"/>
              <a:gd name="connsiteY80" fmla="*/ 4720409 h 5506971"/>
              <a:gd name="connsiteX81" fmla="*/ 4165472 w 4240497"/>
              <a:gd name="connsiteY81" fmla="*/ 4721562 h 5506971"/>
              <a:gd name="connsiteX82" fmla="*/ 4140190 w 4240497"/>
              <a:gd name="connsiteY82" fmla="*/ 4772891 h 5506971"/>
              <a:gd name="connsiteX83" fmla="*/ 4139533 w 4240497"/>
              <a:gd name="connsiteY83" fmla="*/ 4774691 h 5506971"/>
              <a:gd name="connsiteX84" fmla="*/ 4138155 w 4240497"/>
              <a:gd name="connsiteY84" fmla="*/ 4777022 h 5506971"/>
              <a:gd name="connsiteX85" fmla="*/ 4095954 w 4240497"/>
              <a:gd name="connsiteY85" fmla="*/ 4862697 h 5506971"/>
              <a:gd name="connsiteX86" fmla="*/ 4068393 w 4240497"/>
              <a:gd name="connsiteY86" fmla="*/ 4898398 h 5506971"/>
              <a:gd name="connsiteX87" fmla="*/ 4036711 w 4240497"/>
              <a:gd name="connsiteY87" fmla="*/ 4956106 h 5506971"/>
              <a:gd name="connsiteX88" fmla="*/ 3947798 w 4240497"/>
              <a:gd name="connsiteY88" fmla="*/ 5057073 h 5506971"/>
              <a:gd name="connsiteX89" fmla="*/ 3940989 w 4240497"/>
              <a:gd name="connsiteY89" fmla="*/ 5064997 h 5506971"/>
              <a:gd name="connsiteX90" fmla="*/ 3916290 w 4240497"/>
              <a:gd name="connsiteY90" fmla="*/ 5098961 h 5506971"/>
              <a:gd name="connsiteX91" fmla="*/ 3908958 w 4240497"/>
              <a:gd name="connsiteY91" fmla="*/ 5104914 h 5506971"/>
              <a:gd name="connsiteX92" fmla="*/ 3890066 w 4240497"/>
              <a:gd name="connsiteY92" fmla="*/ 5129387 h 5506971"/>
              <a:gd name="connsiteX93" fmla="*/ 3864975 w 4240497"/>
              <a:gd name="connsiteY93" fmla="*/ 5151123 h 5506971"/>
              <a:gd name="connsiteX94" fmla="*/ 3847771 w 4240497"/>
              <a:gd name="connsiteY94" fmla="*/ 5170659 h 5506971"/>
              <a:gd name="connsiteX95" fmla="*/ 3816876 w 4240497"/>
              <a:gd name="connsiteY95" fmla="*/ 5192789 h 5506971"/>
              <a:gd name="connsiteX96" fmla="*/ 3756134 w 4240497"/>
              <a:gd name="connsiteY96" fmla="*/ 5245406 h 5506971"/>
              <a:gd name="connsiteX97" fmla="*/ 3705715 w 4240497"/>
              <a:gd name="connsiteY97" fmla="*/ 5278006 h 5506971"/>
              <a:gd name="connsiteX98" fmla="*/ 3689767 w 4240497"/>
              <a:gd name="connsiteY98" fmla="*/ 5290914 h 5506971"/>
              <a:gd name="connsiteX99" fmla="*/ 3666727 w 4240497"/>
              <a:gd name="connsiteY99" fmla="*/ 5303213 h 5506971"/>
              <a:gd name="connsiteX100" fmla="*/ 3656712 w 4240497"/>
              <a:gd name="connsiteY100" fmla="*/ 5309689 h 5506971"/>
              <a:gd name="connsiteX101" fmla="*/ 3648196 w 4240497"/>
              <a:gd name="connsiteY101" fmla="*/ 5316603 h 5506971"/>
              <a:gd name="connsiteX102" fmla="*/ 3637472 w 4240497"/>
              <a:gd name="connsiteY102" fmla="*/ 5322130 h 5506971"/>
              <a:gd name="connsiteX103" fmla="*/ 3625552 w 4240497"/>
              <a:gd name="connsiteY103" fmla="*/ 5329836 h 5506971"/>
              <a:gd name="connsiteX104" fmla="*/ 3602963 w 4240497"/>
              <a:gd name="connsiteY104" fmla="*/ 5346018 h 5506971"/>
              <a:gd name="connsiteX105" fmla="*/ 3577143 w 4240497"/>
              <a:gd name="connsiteY105" fmla="*/ 5356287 h 5506971"/>
              <a:gd name="connsiteX106" fmla="*/ 3525342 w 4240497"/>
              <a:gd name="connsiteY106" fmla="*/ 5379916 h 5506971"/>
              <a:gd name="connsiteX107" fmla="*/ 3486943 w 4240497"/>
              <a:gd name="connsiteY107" fmla="*/ 5399703 h 5506971"/>
              <a:gd name="connsiteX108" fmla="*/ 3484325 w 4240497"/>
              <a:gd name="connsiteY108" fmla="*/ 5400601 h 5506971"/>
              <a:gd name="connsiteX109" fmla="*/ 3467415 w 4240497"/>
              <a:gd name="connsiteY109" fmla="*/ 5409630 h 5506971"/>
              <a:gd name="connsiteX110" fmla="*/ 3465665 w 4240497"/>
              <a:gd name="connsiteY110" fmla="*/ 5407137 h 5506971"/>
              <a:gd name="connsiteX111" fmla="*/ 3430279 w 4240497"/>
              <a:gd name="connsiteY111" fmla="*/ 5423277 h 5506971"/>
              <a:gd name="connsiteX112" fmla="*/ 3378565 w 4240497"/>
              <a:gd name="connsiteY112" fmla="*/ 5436871 h 5506971"/>
              <a:gd name="connsiteX113" fmla="*/ 3349249 w 4240497"/>
              <a:gd name="connsiteY113" fmla="*/ 5446926 h 5506971"/>
              <a:gd name="connsiteX114" fmla="*/ 3305968 w 4240497"/>
              <a:gd name="connsiteY114" fmla="*/ 5464140 h 5506971"/>
              <a:gd name="connsiteX115" fmla="*/ 3259182 w 4240497"/>
              <a:gd name="connsiteY115" fmla="*/ 5469939 h 5506971"/>
              <a:gd name="connsiteX116" fmla="*/ 3238015 w 4240497"/>
              <a:gd name="connsiteY116" fmla="*/ 5473818 h 5506971"/>
              <a:gd name="connsiteX117" fmla="*/ 3189638 w 4240497"/>
              <a:gd name="connsiteY117" fmla="*/ 5486536 h 5506971"/>
              <a:gd name="connsiteX118" fmla="*/ 3157199 w 4240497"/>
              <a:gd name="connsiteY118" fmla="*/ 5488631 h 5506971"/>
              <a:gd name="connsiteX119" fmla="*/ 3113561 w 4240497"/>
              <a:gd name="connsiteY119" fmla="*/ 5496629 h 5506971"/>
              <a:gd name="connsiteX120" fmla="*/ 3019931 w 4240497"/>
              <a:gd name="connsiteY120" fmla="*/ 5499601 h 5506971"/>
              <a:gd name="connsiteX121" fmla="*/ 2960470 w 4240497"/>
              <a:gd name="connsiteY121" fmla="*/ 5506971 h 5506971"/>
              <a:gd name="connsiteX122" fmla="*/ 2955836 w 4240497"/>
              <a:gd name="connsiteY122" fmla="*/ 5501635 h 5506971"/>
              <a:gd name="connsiteX123" fmla="*/ 2955737 w 4240497"/>
              <a:gd name="connsiteY123" fmla="*/ 5501639 h 5506971"/>
              <a:gd name="connsiteX124" fmla="*/ 2922414 w 4240497"/>
              <a:gd name="connsiteY124" fmla="*/ 5503790 h 5506971"/>
              <a:gd name="connsiteX125" fmla="*/ 2915414 w 4240497"/>
              <a:gd name="connsiteY125" fmla="*/ 5502917 h 5506971"/>
              <a:gd name="connsiteX126" fmla="*/ 2902842 w 4240497"/>
              <a:gd name="connsiteY126" fmla="*/ 5503318 h 5506971"/>
              <a:gd name="connsiteX127" fmla="*/ 2677048 w 4240497"/>
              <a:gd name="connsiteY127" fmla="*/ 5477400 h 5506971"/>
              <a:gd name="connsiteX128" fmla="*/ 2646088 w 4240497"/>
              <a:gd name="connsiteY128" fmla="*/ 5469397 h 5506971"/>
              <a:gd name="connsiteX129" fmla="*/ 2630161 w 4240497"/>
              <a:gd name="connsiteY129" fmla="*/ 5467414 h 5506971"/>
              <a:gd name="connsiteX130" fmla="*/ 2588038 w 4240497"/>
              <a:gd name="connsiteY130" fmla="*/ 5454388 h 5506971"/>
              <a:gd name="connsiteX131" fmla="*/ 2436885 w 4240497"/>
              <a:gd name="connsiteY131" fmla="*/ 5415312 h 5506971"/>
              <a:gd name="connsiteX132" fmla="*/ 2432935 w 4240497"/>
              <a:gd name="connsiteY132" fmla="*/ 5406428 h 5506971"/>
              <a:gd name="connsiteX133" fmla="*/ 2314429 w 4240497"/>
              <a:gd name="connsiteY133" fmla="*/ 5369786 h 5506971"/>
              <a:gd name="connsiteX134" fmla="*/ 459472 w 4240497"/>
              <a:gd name="connsiteY134" fmla="*/ 3686241 h 5506971"/>
              <a:gd name="connsiteX135" fmla="*/ 34412 w 4240497"/>
              <a:gd name="connsiteY135" fmla="*/ 2563542 h 5506971"/>
              <a:gd name="connsiteX136" fmla="*/ 623463 w 4240497"/>
              <a:gd name="connsiteY136" fmla="*/ 514813 h 5506971"/>
              <a:gd name="connsiteX137" fmla="*/ 682238 w 4240497"/>
              <a:gd name="connsiteY137" fmla="*/ 461764 h 5506971"/>
              <a:gd name="connsiteX138" fmla="*/ 680313 w 4240497"/>
              <a:gd name="connsiteY138" fmla="*/ 456478 h 5506971"/>
              <a:gd name="connsiteX139" fmla="*/ 759335 w 4240497"/>
              <a:gd name="connsiteY139" fmla="*/ 392174 h 5506971"/>
              <a:gd name="connsiteX140" fmla="*/ 783009 w 4240497"/>
              <a:gd name="connsiteY140" fmla="*/ 370805 h 5506971"/>
              <a:gd name="connsiteX141" fmla="*/ 800313 w 4240497"/>
              <a:gd name="connsiteY141" fmla="*/ 358829 h 5506971"/>
              <a:gd name="connsiteX142" fmla="*/ 873554 w 4240497"/>
              <a:gd name="connsiteY142" fmla="*/ 299228 h 5506971"/>
              <a:gd name="connsiteX143" fmla="*/ 952834 w 4240497"/>
              <a:gd name="connsiteY143" fmla="*/ 253258 h 5506971"/>
              <a:gd name="connsiteX144" fmla="*/ 962799 w 4240497"/>
              <a:gd name="connsiteY144" fmla="*/ 246360 h 5506971"/>
              <a:gd name="connsiteX145" fmla="*/ 978454 w 4240497"/>
              <a:gd name="connsiteY145" fmla="*/ 238403 h 5506971"/>
              <a:gd name="connsiteX146" fmla="*/ 1095870 w 4240497"/>
              <a:gd name="connsiteY146" fmla="*/ 170317 h 5506971"/>
              <a:gd name="connsiteX147" fmla="*/ 1161691 w 4240497"/>
              <a:gd name="connsiteY147" fmla="*/ 145249 h 5506971"/>
              <a:gd name="connsiteX148" fmla="*/ 1163422 w 4240497"/>
              <a:gd name="connsiteY148" fmla="*/ 144370 h 5506971"/>
              <a:gd name="connsiteX149" fmla="*/ 1169615 w 4240497"/>
              <a:gd name="connsiteY149" fmla="*/ 142232 h 5506971"/>
              <a:gd name="connsiteX150" fmla="*/ 1347197 w 4240497"/>
              <a:gd name="connsiteY150" fmla="*/ 74601 h 5506971"/>
              <a:gd name="connsiteX151" fmla="*/ 1627475 w 4240497"/>
              <a:gd name="connsiteY151" fmla="*/ 16934 h 5506971"/>
              <a:gd name="connsiteX152" fmla="*/ 1794738 w 4240497"/>
              <a:gd name="connsiteY152" fmla="*/ 5441 h 5506971"/>
              <a:gd name="connsiteX153" fmla="*/ 1816189 w 4240497"/>
              <a:gd name="connsiteY153" fmla="*/ 3639 h 5506971"/>
              <a:gd name="connsiteX154" fmla="*/ 1820263 w 4240497"/>
              <a:gd name="connsiteY154" fmla="*/ 3686 h 5506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4240497" h="5506971">
                <a:moveTo>
                  <a:pt x="1873939" y="0"/>
                </a:moveTo>
                <a:lnTo>
                  <a:pt x="1959163" y="5297"/>
                </a:lnTo>
                <a:lnTo>
                  <a:pt x="1991646" y="5674"/>
                </a:lnTo>
                <a:lnTo>
                  <a:pt x="2022581" y="9239"/>
                </a:lnTo>
                <a:lnTo>
                  <a:pt x="2100677" y="14093"/>
                </a:lnTo>
                <a:lnTo>
                  <a:pt x="2145152" y="23367"/>
                </a:lnTo>
                <a:lnTo>
                  <a:pt x="2156191" y="24640"/>
                </a:lnTo>
                <a:lnTo>
                  <a:pt x="2208341" y="36542"/>
                </a:lnTo>
                <a:lnTo>
                  <a:pt x="2308332" y="57393"/>
                </a:lnTo>
                <a:cubicBezTo>
                  <a:pt x="2374442" y="76491"/>
                  <a:pt x="2437481" y="100155"/>
                  <a:pt x="2497552" y="128077"/>
                </a:cubicBezTo>
                <a:lnTo>
                  <a:pt x="2566971" y="167048"/>
                </a:lnTo>
                <a:lnTo>
                  <a:pt x="2577018" y="171244"/>
                </a:lnTo>
                <a:lnTo>
                  <a:pt x="2579377" y="168667"/>
                </a:lnTo>
                <a:lnTo>
                  <a:pt x="2615905" y="194520"/>
                </a:lnTo>
                <a:lnTo>
                  <a:pt x="2668988" y="224319"/>
                </a:lnTo>
                <a:lnTo>
                  <a:pt x="2780246" y="310833"/>
                </a:lnTo>
                <a:lnTo>
                  <a:pt x="2809795" y="331748"/>
                </a:lnTo>
                <a:lnTo>
                  <a:pt x="2816939" y="339367"/>
                </a:lnTo>
                <a:lnTo>
                  <a:pt x="2823281" y="344298"/>
                </a:lnTo>
                <a:cubicBezTo>
                  <a:pt x="2871928" y="388046"/>
                  <a:pt x="2917824" y="435444"/>
                  <a:pt x="2961081" y="486191"/>
                </a:cubicBezTo>
                <a:lnTo>
                  <a:pt x="2987480" y="521256"/>
                </a:lnTo>
                <a:lnTo>
                  <a:pt x="3005625" y="540607"/>
                </a:lnTo>
                <a:lnTo>
                  <a:pt x="3016314" y="556925"/>
                </a:lnTo>
                <a:lnTo>
                  <a:pt x="3025458" y="566970"/>
                </a:lnTo>
                <a:lnTo>
                  <a:pt x="3043508" y="595674"/>
                </a:lnTo>
                <a:lnTo>
                  <a:pt x="3083032" y="648172"/>
                </a:lnTo>
                <a:lnTo>
                  <a:pt x="3148484" y="758688"/>
                </a:lnTo>
                <a:lnTo>
                  <a:pt x="3168867" y="789801"/>
                </a:lnTo>
                <a:lnTo>
                  <a:pt x="3176153" y="805407"/>
                </a:lnTo>
                <a:lnTo>
                  <a:pt x="3188403" y="826092"/>
                </a:lnTo>
                <a:lnTo>
                  <a:pt x="3191175" y="830501"/>
                </a:lnTo>
                <a:lnTo>
                  <a:pt x="3198238" y="846459"/>
                </a:lnTo>
                <a:lnTo>
                  <a:pt x="3281980" y="1025115"/>
                </a:lnTo>
                <a:lnTo>
                  <a:pt x="3294392" y="1058619"/>
                </a:lnTo>
                <a:lnTo>
                  <a:pt x="3301521" y="1073885"/>
                </a:lnTo>
                <a:lnTo>
                  <a:pt x="3309441" y="1097747"/>
                </a:lnTo>
                <a:lnTo>
                  <a:pt x="3324163" y="1131014"/>
                </a:lnTo>
                <a:lnTo>
                  <a:pt x="3339031" y="1179104"/>
                </a:lnTo>
                <a:lnTo>
                  <a:pt x="3360270" y="1236429"/>
                </a:lnTo>
                <a:lnTo>
                  <a:pt x="3393565" y="1351176"/>
                </a:lnTo>
                <a:lnTo>
                  <a:pt x="3405594" y="1387412"/>
                </a:lnTo>
                <a:lnTo>
                  <a:pt x="3411330" y="1412403"/>
                </a:lnTo>
                <a:lnTo>
                  <a:pt x="3413964" y="1421483"/>
                </a:lnTo>
                <a:lnTo>
                  <a:pt x="3426601" y="1462359"/>
                </a:lnTo>
                <a:lnTo>
                  <a:pt x="3445773" y="1561310"/>
                </a:lnTo>
                <a:lnTo>
                  <a:pt x="3454265" y="1591923"/>
                </a:lnTo>
                <a:lnTo>
                  <a:pt x="3459387" y="1621729"/>
                </a:lnTo>
                <a:lnTo>
                  <a:pt x="3483084" y="1724943"/>
                </a:lnTo>
                <a:lnTo>
                  <a:pt x="3501525" y="1849052"/>
                </a:lnTo>
                <a:lnTo>
                  <a:pt x="3519433" y="1941483"/>
                </a:lnTo>
                <a:lnTo>
                  <a:pt x="3525510" y="2006433"/>
                </a:lnTo>
                <a:lnTo>
                  <a:pt x="3526303" y="2011042"/>
                </a:lnTo>
                <a:lnTo>
                  <a:pt x="3527382" y="2023079"/>
                </a:lnTo>
                <a:lnTo>
                  <a:pt x="3535995" y="2081031"/>
                </a:lnTo>
                <a:lnTo>
                  <a:pt x="3561237" y="2388290"/>
                </a:lnTo>
                <a:lnTo>
                  <a:pt x="3567003" y="2449909"/>
                </a:lnTo>
                <a:cubicBezTo>
                  <a:pt x="3593783" y="2989252"/>
                  <a:pt x="3767910" y="3437481"/>
                  <a:pt x="4160623" y="4066490"/>
                </a:cubicBezTo>
                <a:lnTo>
                  <a:pt x="4172062" y="4090834"/>
                </a:lnTo>
                <a:lnTo>
                  <a:pt x="4204919" y="4157087"/>
                </a:lnTo>
                <a:lnTo>
                  <a:pt x="4207139" y="4165487"/>
                </a:lnTo>
                <a:lnTo>
                  <a:pt x="4212088" y="4176017"/>
                </a:lnTo>
                <a:lnTo>
                  <a:pt x="4218775" y="4208534"/>
                </a:lnTo>
                <a:lnTo>
                  <a:pt x="4222248" y="4216845"/>
                </a:lnTo>
                <a:lnTo>
                  <a:pt x="4223098" y="4225864"/>
                </a:lnTo>
                <a:lnTo>
                  <a:pt x="4231531" y="4257767"/>
                </a:lnTo>
                <a:lnTo>
                  <a:pt x="4233285" y="4279068"/>
                </a:lnTo>
                <a:lnTo>
                  <a:pt x="4237594" y="4300017"/>
                </a:lnTo>
                <a:lnTo>
                  <a:pt x="4237678" y="4332442"/>
                </a:lnTo>
                <a:lnTo>
                  <a:pt x="4240497" y="4366693"/>
                </a:lnTo>
                <a:lnTo>
                  <a:pt x="4238714" y="4391593"/>
                </a:lnTo>
                <a:lnTo>
                  <a:pt x="4238721" y="4391666"/>
                </a:lnTo>
                <a:lnTo>
                  <a:pt x="4238698" y="4391824"/>
                </a:lnTo>
                <a:lnTo>
                  <a:pt x="4237859" y="4403537"/>
                </a:lnTo>
                <a:lnTo>
                  <a:pt x="4237939" y="4434589"/>
                </a:lnTo>
                <a:lnTo>
                  <a:pt x="4233967" y="4457948"/>
                </a:lnTo>
                <a:lnTo>
                  <a:pt x="4232272" y="4481613"/>
                </a:lnTo>
                <a:lnTo>
                  <a:pt x="4226237" y="4503399"/>
                </a:lnTo>
                <a:lnTo>
                  <a:pt x="4213918" y="4575830"/>
                </a:lnTo>
                <a:cubicBezTo>
                  <a:pt x="4201938" y="4623589"/>
                  <a:pt x="4186031" y="4671805"/>
                  <a:pt x="4166326" y="4719833"/>
                </a:cubicBezTo>
                <a:lnTo>
                  <a:pt x="4166190" y="4720107"/>
                </a:lnTo>
                <a:lnTo>
                  <a:pt x="4166107" y="4720409"/>
                </a:lnTo>
                <a:lnTo>
                  <a:pt x="4165472" y="4721562"/>
                </a:lnTo>
                <a:lnTo>
                  <a:pt x="4140190" y="4772891"/>
                </a:lnTo>
                <a:lnTo>
                  <a:pt x="4139533" y="4774691"/>
                </a:lnTo>
                <a:lnTo>
                  <a:pt x="4138155" y="4777022"/>
                </a:lnTo>
                <a:lnTo>
                  <a:pt x="4095954" y="4862697"/>
                </a:lnTo>
                <a:lnTo>
                  <a:pt x="4068393" y="4898398"/>
                </a:lnTo>
                <a:lnTo>
                  <a:pt x="4036711" y="4956106"/>
                </a:lnTo>
                <a:lnTo>
                  <a:pt x="3947798" y="5057073"/>
                </a:lnTo>
                <a:lnTo>
                  <a:pt x="3940989" y="5064997"/>
                </a:lnTo>
                <a:lnTo>
                  <a:pt x="3916290" y="5098961"/>
                </a:lnTo>
                <a:lnTo>
                  <a:pt x="3908958" y="5104914"/>
                </a:lnTo>
                <a:lnTo>
                  <a:pt x="3890066" y="5129387"/>
                </a:lnTo>
                <a:lnTo>
                  <a:pt x="3864975" y="5151123"/>
                </a:lnTo>
                <a:lnTo>
                  <a:pt x="3847771" y="5170659"/>
                </a:lnTo>
                <a:lnTo>
                  <a:pt x="3816876" y="5192789"/>
                </a:lnTo>
                <a:lnTo>
                  <a:pt x="3756134" y="5245406"/>
                </a:lnTo>
                <a:lnTo>
                  <a:pt x="3705715" y="5278006"/>
                </a:lnTo>
                <a:lnTo>
                  <a:pt x="3689767" y="5290914"/>
                </a:lnTo>
                <a:lnTo>
                  <a:pt x="3666727" y="5303213"/>
                </a:lnTo>
                <a:lnTo>
                  <a:pt x="3656712" y="5309689"/>
                </a:lnTo>
                <a:lnTo>
                  <a:pt x="3648196" y="5316603"/>
                </a:lnTo>
                <a:lnTo>
                  <a:pt x="3637472" y="5322130"/>
                </a:lnTo>
                <a:lnTo>
                  <a:pt x="3625552" y="5329836"/>
                </a:lnTo>
                <a:lnTo>
                  <a:pt x="3602963" y="5346018"/>
                </a:lnTo>
                <a:lnTo>
                  <a:pt x="3577143" y="5356287"/>
                </a:lnTo>
                <a:lnTo>
                  <a:pt x="3525342" y="5379916"/>
                </a:lnTo>
                <a:lnTo>
                  <a:pt x="3486943" y="5399703"/>
                </a:lnTo>
                <a:lnTo>
                  <a:pt x="3484325" y="5400601"/>
                </a:lnTo>
                <a:lnTo>
                  <a:pt x="3467415" y="5409630"/>
                </a:lnTo>
                <a:lnTo>
                  <a:pt x="3465665" y="5407137"/>
                </a:lnTo>
                <a:lnTo>
                  <a:pt x="3430279" y="5423277"/>
                </a:lnTo>
                <a:lnTo>
                  <a:pt x="3378565" y="5436871"/>
                </a:lnTo>
                <a:lnTo>
                  <a:pt x="3349249" y="5446926"/>
                </a:lnTo>
                <a:lnTo>
                  <a:pt x="3305968" y="5464140"/>
                </a:lnTo>
                <a:lnTo>
                  <a:pt x="3259182" y="5469939"/>
                </a:lnTo>
                <a:lnTo>
                  <a:pt x="3238015" y="5473818"/>
                </a:lnTo>
                <a:lnTo>
                  <a:pt x="3189638" y="5486536"/>
                </a:lnTo>
                <a:lnTo>
                  <a:pt x="3157199" y="5488631"/>
                </a:lnTo>
                <a:lnTo>
                  <a:pt x="3113561" y="5496629"/>
                </a:lnTo>
                <a:lnTo>
                  <a:pt x="3019931" y="5499601"/>
                </a:lnTo>
                <a:lnTo>
                  <a:pt x="2960470" y="5506971"/>
                </a:lnTo>
                <a:lnTo>
                  <a:pt x="2955836" y="5501635"/>
                </a:lnTo>
                <a:lnTo>
                  <a:pt x="2955737" y="5501639"/>
                </a:lnTo>
                <a:lnTo>
                  <a:pt x="2922414" y="5503790"/>
                </a:lnTo>
                <a:lnTo>
                  <a:pt x="2915414" y="5502917"/>
                </a:lnTo>
                <a:lnTo>
                  <a:pt x="2902842" y="5503318"/>
                </a:lnTo>
                <a:cubicBezTo>
                  <a:pt x="2830050" y="5500311"/>
                  <a:pt x="2754747" y="5491870"/>
                  <a:pt x="2677048" y="5477400"/>
                </a:cubicBezTo>
                <a:lnTo>
                  <a:pt x="2646088" y="5469397"/>
                </a:lnTo>
                <a:lnTo>
                  <a:pt x="2630161" y="5467414"/>
                </a:lnTo>
                <a:lnTo>
                  <a:pt x="2588038" y="5454388"/>
                </a:lnTo>
                <a:lnTo>
                  <a:pt x="2436885" y="5415312"/>
                </a:lnTo>
                <a:lnTo>
                  <a:pt x="2432935" y="5406428"/>
                </a:lnTo>
                <a:lnTo>
                  <a:pt x="2314429" y="5369786"/>
                </a:lnTo>
                <a:cubicBezTo>
                  <a:pt x="1443954" y="5023391"/>
                  <a:pt x="833947" y="4352399"/>
                  <a:pt x="459472" y="3686241"/>
                </a:cubicBezTo>
                <a:cubicBezTo>
                  <a:pt x="234788" y="3286549"/>
                  <a:pt x="94898" y="2888596"/>
                  <a:pt x="34412" y="2563542"/>
                </a:cubicBezTo>
                <a:cubicBezTo>
                  <a:pt x="-77573" y="1971785"/>
                  <a:pt x="74837" y="1075176"/>
                  <a:pt x="623463" y="514813"/>
                </a:cubicBezTo>
                <a:lnTo>
                  <a:pt x="682238" y="461764"/>
                </a:lnTo>
                <a:lnTo>
                  <a:pt x="680313" y="456478"/>
                </a:lnTo>
                <a:lnTo>
                  <a:pt x="759335" y="392174"/>
                </a:lnTo>
                <a:lnTo>
                  <a:pt x="783009" y="370805"/>
                </a:lnTo>
                <a:lnTo>
                  <a:pt x="800313" y="358829"/>
                </a:lnTo>
                <a:lnTo>
                  <a:pt x="873554" y="299228"/>
                </a:lnTo>
                <a:lnTo>
                  <a:pt x="952834" y="253258"/>
                </a:lnTo>
                <a:lnTo>
                  <a:pt x="962799" y="246360"/>
                </a:lnTo>
                <a:lnTo>
                  <a:pt x="978454" y="238403"/>
                </a:lnTo>
                <a:lnTo>
                  <a:pt x="1095870" y="170317"/>
                </a:lnTo>
                <a:lnTo>
                  <a:pt x="1161691" y="145249"/>
                </a:lnTo>
                <a:lnTo>
                  <a:pt x="1163422" y="144370"/>
                </a:lnTo>
                <a:lnTo>
                  <a:pt x="1169615" y="142232"/>
                </a:lnTo>
                <a:lnTo>
                  <a:pt x="1347197" y="74601"/>
                </a:lnTo>
                <a:cubicBezTo>
                  <a:pt x="1435802" y="48768"/>
                  <a:pt x="1529231" y="29276"/>
                  <a:pt x="1627475" y="16934"/>
                </a:cubicBezTo>
                <a:lnTo>
                  <a:pt x="1794738" y="5441"/>
                </a:lnTo>
                <a:lnTo>
                  <a:pt x="1816189" y="3639"/>
                </a:lnTo>
                <a:lnTo>
                  <a:pt x="1820263" y="3686"/>
                </a:lnTo>
                <a:close/>
              </a:path>
            </a:pathLst>
          </a:custGeom>
          <a:blipFill>
            <a:blip r:embed="rId2"/>
            <a:stretch>
              <a:fillRect/>
            </a:stretch>
          </a:blipFill>
        </p:spPr>
        <p:txBody>
          <a:bodyPr wrap="square">
            <a:noAutofit/>
          </a:bodyPr>
          <a:lstStyle/>
          <a:p>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8574562" y="1894010"/>
            <a:ext cx="2238759" cy="1716341"/>
          </a:xfrm>
          <a:custGeom>
            <a:avLst/>
            <a:gdLst>
              <a:gd name="connsiteX0" fmla="*/ 300655 w 2238759"/>
              <a:gd name="connsiteY0" fmla="*/ 305 h 1716341"/>
              <a:gd name="connsiteX1" fmla="*/ 1307647 w 2238759"/>
              <a:gd name="connsiteY1" fmla="*/ 238476 h 1716341"/>
              <a:gd name="connsiteX2" fmla="*/ 2210866 w 2238759"/>
              <a:gd name="connsiteY2" fmla="*/ 921534 h 1716341"/>
              <a:gd name="connsiteX3" fmla="*/ 805858 w 2238759"/>
              <a:gd name="connsiteY3" fmla="*/ 1638134 h 1716341"/>
              <a:gd name="connsiteX4" fmla="*/ 27326 w 2238759"/>
              <a:gd name="connsiteY4" fmla="*/ 165292 h 1716341"/>
              <a:gd name="connsiteX5" fmla="*/ 300655 w 2238759"/>
              <a:gd name="connsiteY5" fmla="*/ 305 h 1716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8759" h="1716341">
                <a:moveTo>
                  <a:pt x="300655" y="305"/>
                </a:moveTo>
                <a:cubicBezTo>
                  <a:pt x="532868" y="7630"/>
                  <a:pt x="887589" y="145090"/>
                  <a:pt x="1307647" y="238476"/>
                </a:cubicBezTo>
                <a:cubicBezTo>
                  <a:pt x="1970616" y="400093"/>
                  <a:pt x="2347717" y="464129"/>
                  <a:pt x="2210866" y="921534"/>
                </a:cubicBezTo>
                <a:cubicBezTo>
                  <a:pt x="2089220" y="1363692"/>
                  <a:pt x="1456663" y="1924775"/>
                  <a:pt x="805858" y="1638134"/>
                </a:cubicBezTo>
                <a:cubicBezTo>
                  <a:pt x="161136" y="1369790"/>
                  <a:pt x="-88237" y="485475"/>
                  <a:pt x="27326" y="165292"/>
                </a:cubicBezTo>
                <a:cubicBezTo>
                  <a:pt x="66101" y="38362"/>
                  <a:pt x="161326" y="-4091"/>
                  <a:pt x="300655" y="305"/>
                </a:cubicBezTo>
                <a:close/>
              </a:path>
            </a:pathLst>
          </a:custGeom>
          <a:blipFill>
            <a:blip r:embed="rId2"/>
            <a:stretch>
              <a:fillRect/>
            </a:stretch>
          </a:blipFill>
        </p:spPr>
        <p:txBody>
          <a:bodyPr wrap="square">
            <a:noAutofit/>
          </a:bodyPr>
          <a:lstStyle/>
          <a:p>
            <a:endParaRPr lang="zh-CN" altLang="en-US"/>
          </a:p>
        </p:txBody>
      </p:sp>
      <p:sp>
        <p:nvSpPr>
          <p:cNvPr id="10" name="图片占位符 9"/>
          <p:cNvSpPr>
            <a:spLocks noGrp="1"/>
          </p:cNvSpPr>
          <p:nvPr>
            <p:ph type="pic" sz="quarter" idx="11"/>
          </p:nvPr>
        </p:nvSpPr>
        <p:spPr>
          <a:xfrm>
            <a:off x="8574562" y="4249927"/>
            <a:ext cx="2238759" cy="1716342"/>
          </a:xfrm>
          <a:custGeom>
            <a:avLst/>
            <a:gdLst>
              <a:gd name="connsiteX0" fmla="*/ 300655 w 2238759"/>
              <a:gd name="connsiteY0" fmla="*/ 305 h 1716342"/>
              <a:gd name="connsiteX1" fmla="*/ 1307647 w 2238759"/>
              <a:gd name="connsiteY1" fmla="*/ 238477 h 1716342"/>
              <a:gd name="connsiteX2" fmla="*/ 2210866 w 2238759"/>
              <a:gd name="connsiteY2" fmla="*/ 921535 h 1716342"/>
              <a:gd name="connsiteX3" fmla="*/ 805858 w 2238759"/>
              <a:gd name="connsiteY3" fmla="*/ 1638135 h 1716342"/>
              <a:gd name="connsiteX4" fmla="*/ 27326 w 2238759"/>
              <a:gd name="connsiteY4" fmla="*/ 165292 h 1716342"/>
              <a:gd name="connsiteX5" fmla="*/ 300655 w 2238759"/>
              <a:gd name="connsiteY5" fmla="*/ 305 h 1716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8759" h="1716342">
                <a:moveTo>
                  <a:pt x="300655" y="305"/>
                </a:moveTo>
                <a:cubicBezTo>
                  <a:pt x="532868" y="7631"/>
                  <a:pt x="887589" y="145090"/>
                  <a:pt x="1307647" y="238477"/>
                </a:cubicBezTo>
                <a:cubicBezTo>
                  <a:pt x="1970616" y="400094"/>
                  <a:pt x="2347717" y="464131"/>
                  <a:pt x="2210866" y="921535"/>
                </a:cubicBezTo>
                <a:cubicBezTo>
                  <a:pt x="2089220" y="1363693"/>
                  <a:pt x="1456663" y="1924776"/>
                  <a:pt x="805858" y="1638135"/>
                </a:cubicBezTo>
                <a:cubicBezTo>
                  <a:pt x="161136" y="1369791"/>
                  <a:pt x="-88237" y="485476"/>
                  <a:pt x="27326" y="165292"/>
                </a:cubicBezTo>
                <a:cubicBezTo>
                  <a:pt x="66101" y="38363"/>
                  <a:pt x="161326" y="-4090"/>
                  <a:pt x="300655" y="305"/>
                </a:cubicBezTo>
                <a:close/>
              </a:path>
            </a:pathLst>
          </a:custGeom>
          <a:blipFill>
            <a:blip r:embed="rId2"/>
            <a:stretch>
              <a:fillRect/>
            </a:stretch>
          </a:blipFill>
        </p:spPr>
        <p:txBody>
          <a:bodyPr wrap="square">
            <a:noAutofit/>
          </a:bodyPr>
          <a:lstStyle/>
          <a:p>
            <a:endParaRPr lang="zh-CN" altLang="en-US"/>
          </a:p>
        </p:txBody>
      </p:sp>
    </p:spTree>
  </p:cSld>
  <p:clrMapOvr>
    <a:masterClrMapping/>
  </p:clrMapOvr>
  <p:transition spd="med">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4774535" y="3019195"/>
            <a:ext cx="2052366" cy="1908677"/>
          </a:xfrm>
          <a:custGeom>
            <a:avLst/>
            <a:gdLst>
              <a:gd name="connsiteX0" fmla="*/ 33495 w 2052366"/>
              <a:gd name="connsiteY0" fmla="*/ 0 h 1908677"/>
              <a:gd name="connsiteX1" fmla="*/ 2018871 w 2052366"/>
              <a:gd name="connsiteY1" fmla="*/ 0 h 1908677"/>
              <a:gd name="connsiteX2" fmla="*/ 2052366 w 2052366"/>
              <a:gd name="connsiteY2" fmla="*/ 33495 h 1908677"/>
              <a:gd name="connsiteX3" fmla="*/ 2052366 w 2052366"/>
              <a:gd name="connsiteY3" fmla="*/ 1908677 h 1908677"/>
              <a:gd name="connsiteX4" fmla="*/ 0 w 2052366"/>
              <a:gd name="connsiteY4" fmla="*/ 1908677 h 1908677"/>
              <a:gd name="connsiteX5" fmla="*/ 0 w 2052366"/>
              <a:gd name="connsiteY5" fmla="*/ 33495 h 1908677"/>
              <a:gd name="connsiteX6" fmla="*/ 33495 w 2052366"/>
              <a:gd name="connsiteY6" fmla="*/ 0 h 1908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66" h="1908677">
                <a:moveTo>
                  <a:pt x="33495" y="0"/>
                </a:moveTo>
                <a:lnTo>
                  <a:pt x="2018871" y="0"/>
                </a:lnTo>
                <a:cubicBezTo>
                  <a:pt x="2037370" y="0"/>
                  <a:pt x="2052366" y="14996"/>
                  <a:pt x="2052366" y="33495"/>
                </a:cubicBezTo>
                <a:lnTo>
                  <a:pt x="2052366" y="1908677"/>
                </a:lnTo>
                <a:lnTo>
                  <a:pt x="0" y="1908677"/>
                </a:lnTo>
                <a:lnTo>
                  <a:pt x="0" y="33495"/>
                </a:lnTo>
                <a:cubicBezTo>
                  <a:pt x="0" y="14996"/>
                  <a:pt x="14996" y="0"/>
                  <a:pt x="33495" y="0"/>
                </a:cubicBezTo>
                <a:close/>
              </a:path>
            </a:pathLst>
          </a:custGeom>
          <a:blipFill>
            <a:blip r:embed="rId2"/>
            <a:stretch>
              <a:fillRect/>
            </a:stretch>
          </a:blipFill>
        </p:spPr>
        <p:txBody>
          <a:bodyPr wrap="square">
            <a:noAutofit/>
          </a:bodyPr>
          <a:lstStyle>
            <a:lvl1pPr>
              <a:defRPr sz="1400">
                <a:solidFill>
                  <a:schemeClr val="bg1">
                    <a:lumMod val="75000"/>
                  </a:schemeClr>
                </a:solidFill>
              </a:defRPr>
            </a:lvl1pPr>
          </a:lstStyle>
          <a:p>
            <a:endParaRPr lang="id-ID"/>
          </a:p>
        </p:txBody>
      </p:sp>
      <p:sp>
        <p:nvSpPr>
          <p:cNvPr id="13" name="Picture Placeholder 12"/>
          <p:cNvSpPr>
            <a:spLocks noGrp="1"/>
          </p:cNvSpPr>
          <p:nvPr>
            <p:ph type="pic" sz="quarter" idx="11"/>
          </p:nvPr>
        </p:nvSpPr>
        <p:spPr>
          <a:xfrm>
            <a:off x="6987286" y="1978057"/>
            <a:ext cx="2052366" cy="1908677"/>
          </a:xfrm>
          <a:custGeom>
            <a:avLst/>
            <a:gdLst>
              <a:gd name="connsiteX0" fmla="*/ 33495 w 2052366"/>
              <a:gd name="connsiteY0" fmla="*/ 0 h 1908677"/>
              <a:gd name="connsiteX1" fmla="*/ 2018871 w 2052366"/>
              <a:gd name="connsiteY1" fmla="*/ 0 h 1908677"/>
              <a:gd name="connsiteX2" fmla="*/ 2052366 w 2052366"/>
              <a:gd name="connsiteY2" fmla="*/ 33495 h 1908677"/>
              <a:gd name="connsiteX3" fmla="*/ 2052366 w 2052366"/>
              <a:gd name="connsiteY3" fmla="*/ 1908677 h 1908677"/>
              <a:gd name="connsiteX4" fmla="*/ 0 w 2052366"/>
              <a:gd name="connsiteY4" fmla="*/ 1908677 h 1908677"/>
              <a:gd name="connsiteX5" fmla="*/ 0 w 2052366"/>
              <a:gd name="connsiteY5" fmla="*/ 33495 h 1908677"/>
              <a:gd name="connsiteX6" fmla="*/ 33495 w 2052366"/>
              <a:gd name="connsiteY6" fmla="*/ 0 h 1908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66" h="1908677">
                <a:moveTo>
                  <a:pt x="33495" y="0"/>
                </a:moveTo>
                <a:lnTo>
                  <a:pt x="2018871" y="0"/>
                </a:lnTo>
                <a:cubicBezTo>
                  <a:pt x="2037370" y="0"/>
                  <a:pt x="2052366" y="14996"/>
                  <a:pt x="2052366" y="33495"/>
                </a:cubicBezTo>
                <a:lnTo>
                  <a:pt x="2052366" y="1908677"/>
                </a:lnTo>
                <a:lnTo>
                  <a:pt x="0" y="1908677"/>
                </a:lnTo>
                <a:lnTo>
                  <a:pt x="0" y="33495"/>
                </a:lnTo>
                <a:cubicBezTo>
                  <a:pt x="0" y="14996"/>
                  <a:pt x="14996" y="0"/>
                  <a:pt x="33495" y="0"/>
                </a:cubicBezTo>
                <a:close/>
              </a:path>
            </a:pathLst>
          </a:custGeom>
          <a:blipFill>
            <a:blip r:embed="rId2"/>
            <a:stretch>
              <a:fillRect/>
            </a:stretch>
          </a:blipFill>
        </p:spPr>
        <p:txBody>
          <a:bodyPr wrap="square">
            <a:noAutofit/>
          </a:bodyPr>
          <a:lstStyle>
            <a:lvl1pPr>
              <a:defRPr sz="1400">
                <a:solidFill>
                  <a:schemeClr val="bg1">
                    <a:lumMod val="75000"/>
                  </a:schemeClr>
                </a:solidFill>
              </a:defRPr>
            </a:lvl1pPr>
          </a:lstStyle>
          <a:p>
            <a:endParaRPr lang="id-ID"/>
          </a:p>
        </p:txBody>
      </p:sp>
      <p:sp>
        <p:nvSpPr>
          <p:cNvPr id="14" name="Picture Placeholder 13"/>
          <p:cNvSpPr>
            <a:spLocks noGrp="1"/>
          </p:cNvSpPr>
          <p:nvPr>
            <p:ph type="pic" sz="quarter" idx="12"/>
          </p:nvPr>
        </p:nvSpPr>
        <p:spPr>
          <a:xfrm>
            <a:off x="9189460" y="1051378"/>
            <a:ext cx="2052366" cy="1908677"/>
          </a:xfrm>
          <a:custGeom>
            <a:avLst/>
            <a:gdLst>
              <a:gd name="connsiteX0" fmla="*/ 33495 w 2052366"/>
              <a:gd name="connsiteY0" fmla="*/ 0 h 1908677"/>
              <a:gd name="connsiteX1" fmla="*/ 2018871 w 2052366"/>
              <a:gd name="connsiteY1" fmla="*/ 0 h 1908677"/>
              <a:gd name="connsiteX2" fmla="*/ 2052366 w 2052366"/>
              <a:gd name="connsiteY2" fmla="*/ 33495 h 1908677"/>
              <a:gd name="connsiteX3" fmla="*/ 2052366 w 2052366"/>
              <a:gd name="connsiteY3" fmla="*/ 1908677 h 1908677"/>
              <a:gd name="connsiteX4" fmla="*/ 0 w 2052366"/>
              <a:gd name="connsiteY4" fmla="*/ 1908677 h 1908677"/>
              <a:gd name="connsiteX5" fmla="*/ 0 w 2052366"/>
              <a:gd name="connsiteY5" fmla="*/ 33495 h 1908677"/>
              <a:gd name="connsiteX6" fmla="*/ 33495 w 2052366"/>
              <a:gd name="connsiteY6" fmla="*/ 0 h 1908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66" h="1908677">
                <a:moveTo>
                  <a:pt x="33495" y="0"/>
                </a:moveTo>
                <a:lnTo>
                  <a:pt x="2018871" y="0"/>
                </a:lnTo>
                <a:cubicBezTo>
                  <a:pt x="2037370" y="0"/>
                  <a:pt x="2052366" y="14996"/>
                  <a:pt x="2052366" y="33495"/>
                </a:cubicBezTo>
                <a:lnTo>
                  <a:pt x="2052366" y="1908677"/>
                </a:lnTo>
                <a:lnTo>
                  <a:pt x="0" y="1908677"/>
                </a:lnTo>
                <a:lnTo>
                  <a:pt x="0" y="33495"/>
                </a:lnTo>
                <a:cubicBezTo>
                  <a:pt x="0" y="14996"/>
                  <a:pt x="14996" y="0"/>
                  <a:pt x="33495" y="0"/>
                </a:cubicBezTo>
                <a:close/>
              </a:path>
            </a:pathLst>
          </a:custGeom>
          <a:blipFill>
            <a:blip r:embed="rId2"/>
            <a:stretch>
              <a:fillRect/>
            </a:stretch>
          </a:blipFill>
        </p:spPr>
        <p:txBody>
          <a:bodyPr wrap="square">
            <a:noAutofit/>
          </a:bodyPr>
          <a:lstStyle>
            <a:lvl1pPr>
              <a:defRPr sz="1400">
                <a:solidFill>
                  <a:schemeClr val="bg1">
                    <a:lumMod val="75000"/>
                  </a:schemeClr>
                </a:solidFill>
              </a:defRPr>
            </a:lvl1p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nodePh="1">
                                  <p:stCondLst>
                                    <p:cond delay="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ppt_x"/>
                                          </p:val>
                                        </p:tav>
                                        <p:tav tm="100000">
                                          <p:val>
                                            <p:strVal val="#ppt_x"/>
                                          </p:val>
                                        </p:tav>
                                      </p:tavLst>
                                    </p:anim>
                                    <p:anim calcmode="lin" valueType="num">
                                      <p:cBhvr additive="base">
                                        <p:cTn id="8" dur="75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nodePh="1">
                                  <p:stCondLst>
                                    <p:cond delay="500"/>
                                  </p:stCondLst>
                                  <p:endCondLst>
                                    <p:cond evt="begin" delay="0">
                                      <p:tn val="9"/>
                                    </p:cond>
                                  </p:end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750" fill="hold"/>
                                        <p:tgtEl>
                                          <p:spTgt spid="13"/>
                                        </p:tgtEl>
                                        <p:attrNameLst>
                                          <p:attrName>ppt_x</p:attrName>
                                        </p:attrNameLst>
                                      </p:cBhvr>
                                      <p:tavLst>
                                        <p:tav tm="0">
                                          <p:val>
                                            <p:strVal val="#ppt_x"/>
                                          </p:val>
                                        </p:tav>
                                        <p:tav tm="100000">
                                          <p:val>
                                            <p:strVal val="#ppt_x"/>
                                          </p:val>
                                        </p:tav>
                                      </p:tavLst>
                                    </p:anim>
                                    <p:anim calcmode="lin" valueType="num">
                                      <p:cBhvr additive="base">
                                        <p:cTn id="12" dur="75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nodePh="1">
                                  <p:stCondLst>
                                    <p:cond delay="1000"/>
                                  </p:stCondLst>
                                  <p:endCondLst>
                                    <p:cond evt="begin" delay="0">
                                      <p:tn val="13"/>
                                    </p:cond>
                                  </p:end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750" fill="hold"/>
                                        <p:tgtEl>
                                          <p:spTgt spid="14"/>
                                        </p:tgtEl>
                                        <p:attrNameLst>
                                          <p:attrName>ppt_x</p:attrName>
                                        </p:attrNameLst>
                                      </p:cBhvr>
                                      <p:tavLst>
                                        <p:tav tm="0">
                                          <p:val>
                                            <p:strVal val="#ppt_x"/>
                                          </p:val>
                                        </p:tav>
                                        <p:tav tm="100000">
                                          <p:val>
                                            <p:strVal val="#ppt_x"/>
                                          </p:val>
                                        </p:tav>
                                      </p:tavLst>
                                    </p:anim>
                                    <p:anim calcmode="lin" valueType="num">
                                      <p:cBhvr additive="base">
                                        <p:cTn id="16" dur="75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SlideAdd7">
    <p:spTree>
      <p:nvGrpSpPr>
        <p:cNvPr id="1" name=""/>
        <p:cNvGrpSpPr/>
        <p:nvPr/>
      </p:nvGrpSpPr>
      <p:grpSpPr>
        <a:xfrm>
          <a:off x="0" y="0"/>
          <a:ext cx="0" cy="0"/>
          <a:chOff x="0" y="0"/>
          <a:chExt cx="0" cy="0"/>
        </a:xfrm>
      </p:grpSpPr>
      <p:sp>
        <p:nvSpPr>
          <p:cNvPr id="5" name="PpHolder2"/>
          <p:cNvSpPr>
            <a:spLocks noGrp="1"/>
          </p:cNvSpPr>
          <p:nvPr>
            <p:ph type="pic" sz="quarter" idx="10"/>
          </p:nvPr>
        </p:nvSpPr>
        <p:spPr>
          <a:xfrm>
            <a:off x="7535862" y="1487978"/>
            <a:ext cx="3634063" cy="4745182"/>
          </a:xfrm>
          <a:custGeom>
            <a:avLst/>
            <a:gdLst>
              <a:gd name="connsiteX0" fmla="*/ 0 w 3949700"/>
              <a:gd name="connsiteY0" fmla="*/ 0 h 4745182"/>
              <a:gd name="connsiteX1" fmla="*/ 3949700 w 3949700"/>
              <a:gd name="connsiteY1" fmla="*/ 0 h 4745182"/>
              <a:gd name="connsiteX2" fmla="*/ 3949700 w 3949700"/>
              <a:gd name="connsiteY2" fmla="*/ 4745182 h 4745182"/>
              <a:gd name="connsiteX3" fmla="*/ 0 w 3949700"/>
              <a:gd name="connsiteY3" fmla="*/ 4745182 h 4745182"/>
            </a:gdLst>
            <a:ahLst/>
            <a:cxnLst>
              <a:cxn ang="0">
                <a:pos x="connsiteX0" y="connsiteY0"/>
              </a:cxn>
              <a:cxn ang="0">
                <a:pos x="connsiteX1" y="connsiteY1"/>
              </a:cxn>
              <a:cxn ang="0">
                <a:pos x="connsiteX2" y="connsiteY2"/>
              </a:cxn>
              <a:cxn ang="0">
                <a:pos x="connsiteX3" y="connsiteY3"/>
              </a:cxn>
            </a:cxnLst>
            <a:rect l="l" t="t" r="r" b="b"/>
            <a:pathLst>
              <a:path w="3949700" h="4745182">
                <a:moveTo>
                  <a:pt x="0" y="0"/>
                </a:moveTo>
                <a:lnTo>
                  <a:pt x="3949700" y="0"/>
                </a:lnTo>
                <a:lnTo>
                  <a:pt x="3949700" y="4745182"/>
                </a:lnTo>
                <a:lnTo>
                  <a:pt x="0" y="4745182"/>
                </a:lnTo>
                <a:close/>
              </a:path>
            </a:pathLst>
          </a:cu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US" sz="600">
                <a:solidFill>
                  <a:schemeClr val="bg1">
                    <a:alpha val="0"/>
                  </a:schemeClr>
                </a:solidFill>
              </a:defRPr>
            </a:lvl1pPr>
          </a:lstStyle>
          <a:p>
            <a:pPr marL="0" lvl="0" algn="ctr" defTabSz="457200"/>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5_Custom Layout">
    <p:spTree>
      <p:nvGrpSpPr>
        <p:cNvPr id="1" name=""/>
        <p:cNvGrpSpPr/>
        <p:nvPr/>
      </p:nvGrpSpPr>
      <p:grpSpPr>
        <a:xfrm>
          <a:off x="0" y="0"/>
          <a:ext cx="0" cy="0"/>
          <a:chOff x="0" y="0"/>
          <a:chExt cx="0" cy="0"/>
        </a:xfrm>
      </p:grpSpPr>
      <p:sp>
        <p:nvSpPr>
          <p:cNvPr id="13" name="Picture Placeholder 12"/>
          <p:cNvSpPr>
            <a:spLocks noGrp="1"/>
          </p:cNvSpPr>
          <p:nvPr>
            <p:ph type="pic" sz="quarter" idx="10"/>
          </p:nvPr>
        </p:nvSpPr>
        <p:spPr>
          <a:xfrm>
            <a:off x="2879377" y="1019630"/>
            <a:ext cx="1972253" cy="1892594"/>
          </a:xfrm>
          <a:custGeom>
            <a:avLst/>
            <a:gdLst>
              <a:gd name="connsiteX0" fmla="*/ 0 w 1972253"/>
              <a:gd name="connsiteY0" fmla="*/ 0 h 1892594"/>
              <a:gd name="connsiteX1" fmla="*/ 1972253 w 1972253"/>
              <a:gd name="connsiteY1" fmla="*/ 0 h 1892594"/>
              <a:gd name="connsiteX2" fmla="*/ 1972253 w 1972253"/>
              <a:gd name="connsiteY2" fmla="*/ 1892594 h 1892594"/>
              <a:gd name="connsiteX3" fmla="*/ 0 w 1972253"/>
              <a:gd name="connsiteY3" fmla="*/ 1892594 h 1892594"/>
            </a:gdLst>
            <a:ahLst/>
            <a:cxnLst>
              <a:cxn ang="0">
                <a:pos x="connsiteX0" y="connsiteY0"/>
              </a:cxn>
              <a:cxn ang="0">
                <a:pos x="connsiteX1" y="connsiteY1"/>
              </a:cxn>
              <a:cxn ang="0">
                <a:pos x="connsiteX2" y="connsiteY2"/>
              </a:cxn>
              <a:cxn ang="0">
                <a:pos x="connsiteX3" y="connsiteY3"/>
              </a:cxn>
            </a:cxnLst>
            <a:rect l="l" t="t" r="r" b="b"/>
            <a:pathLst>
              <a:path w="1972253" h="1892594">
                <a:moveTo>
                  <a:pt x="0" y="0"/>
                </a:moveTo>
                <a:lnTo>
                  <a:pt x="1972253" y="0"/>
                </a:lnTo>
                <a:lnTo>
                  <a:pt x="1972253" y="1892594"/>
                </a:lnTo>
                <a:lnTo>
                  <a:pt x="0" y="1892594"/>
                </a:lnTo>
                <a:close/>
              </a:path>
            </a:pathLst>
          </a:custGeom>
        </p:spPr>
        <p:txBody>
          <a:bodyPr wrap="square">
            <a:noAutofit/>
          </a:bodyPr>
          <a:lstStyle>
            <a:lvl1pPr>
              <a:defRPr sz="1400">
                <a:solidFill>
                  <a:schemeClr val="bg1">
                    <a:lumMod val="75000"/>
                  </a:schemeClr>
                </a:solidFill>
              </a:defRPr>
            </a:lvl1pPr>
          </a:lstStyle>
          <a:p>
            <a:endParaRPr lang="id-ID"/>
          </a:p>
        </p:txBody>
      </p:sp>
      <p:sp>
        <p:nvSpPr>
          <p:cNvPr id="14" name="Picture Placeholder 13"/>
          <p:cNvSpPr>
            <a:spLocks noGrp="1"/>
          </p:cNvSpPr>
          <p:nvPr>
            <p:ph type="pic" sz="quarter" idx="11"/>
          </p:nvPr>
        </p:nvSpPr>
        <p:spPr>
          <a:xfrm>
            <a:off x="2879377" y="2999479"/>
            <a:ext cx="1972253" cy="1892594"/>
          </a:xfrm>
          <a:custGeom>
            <a:avLst/>
            <a:gdLst>
              <a:gd name="connsiteX0" fmla="*/ 0 w 1972253"/>
              <a:gd name="connsiteY0" fmla="*/ 0 h 1892594"/>
              <a:gd name="connsiteX1" fmla="*/ 1972253 w 1972253"/>
              <a:gd name="connsiteY1" fmla="*/ 0 h 1892594"/>
              <a:gd name="connsiteX2" fmla="*/ 1972253 w 1972253"/>
              <a:gd name="connsiteY2" fmla="*/ 1892594 h 1892594"/>
              <a:gd name="connsiteX3" fmla="*/ 0 w 1972253"/>
              <a:gd name="connsiteY3" fmla="*/ 1892594 h 1892594"/>
            </a:gdLst>
            <a:ahLst/>
            <a:cxnLst>
              <a:cxn ang="0">
                <a:pos x="connsiteX0" y="connsiteY0"/>
              </a:cxn>
              <a:cxn ang="0">
                <a:pos x="connsiteX1" y="connsiteY1"/>
              </a:cxn>
              <a:cxn ang="0">
                <a:pos x="connsiteX2" y="connsiteY2"/>
              </a:cxn>
              <a:cxn ang="0">
                <a:pos x="connsiteX3" y="connsiteY3"/>
              </a:cxn>
            </a:cxnLst>
            <a:rect l="l" t="t" r="r" b="b"/>
            <a:pathLst>
              <a:path w="1972253" h="1892594">
                <a:moveTo>
                  <a:pt x="0" y="0"/>
                </a:moveTo>
                <a:lnTo>
                  <a:pt x="1972253" y="0"/>
                </a:lnTo>
                <a:lnTo>
                  <a:pt x="1972253" y="1892594"/>
                </a:lnTo>
                <a:lnTo>
                  <a:pt x="0" y="1892594"/>
                </a:lnTo>
                <a:close/>
              </a:path>
            </a:pathLst>
          </a:custGeom>
        </p:spPr>
        <p:txBody>
          <a:bodyPr wrap="square">
            <a:noAutofit/>
          </a:bodyPr>
          <a:lstStyle>
            <a:lvl1pPr>
              <a:defRPr sz="1400">
                <a:solidFill>
                  <a:schemeClr val="bg1">
                    <a:lumMod val="75000"/>
                  </a:schemeClr>
                </a:solidFill>
              </a:defRPr>
            </a:lvl1pPr>
          </a:lstStyle>
          <a:p>
            <a:endParaRPr lang="id-ID"/>
          </a:p>
        </p:txBody>
      </p:sp>
      <p:sp>
        <p:nvSpPr>
          <p:cNvPr id="16" name="Picture Placeholder 15"/>
          <p:cNvSpPr>
            <a:spLocks noGrp="1"/>
          </p:cNvSpPr>
          <p:nvPr>
            <p:ph type="pic" sz="quarter" idx="12"/>
          </p:nvPr>
        </p:nvSpPr>
        <p:spPr>
          <a:xfrm>
            <a:off x="816588" y="1965927"/>
            <a:ext cx="1972253" cy="1892594"/>
          </a:xfrm>
          <a:custGeom>
            <a:avLst/>
            <a:gdLst>
              <a:gd name="connsiteX0" fmla="*/ 0 w 1972253"/>
              <a:gd name="connsiteY0" fmla="*/ 0 h 1892594"/>
              <a:gd name="connsiteX1" fmla="*/ 1972253 w 1972253"/>
              <a:gd name="connsiteY1" fmla="*/ 0 h 1892594"/>
              <a:gd name="connsiteX2" fmla="*/ 1972253 w 1972253"/>
              <a:gd name="connsiteY2" fmla="*/ 1892594 h 1892594"/>
              <a:gd name="connsiteX3" fmla="*/ 0 w 1972253"/>
              <a:gd name="connsiteY3" fmla="*/ 1892594 h 1892594"/>
            </a:gdLst>
            <a:ahLst/>
            <a:cxnLst>
              <a:cxn ang="0">
                <a:pos x="connsiteX0" y="connsiteY0"/>
              </a:cxn>
              <a:cxn ang="0">
                <a:pos x="connsiteX1" y="connsiteY1"/>
              </a:cxn>
              <a:cxn ang="0">
                <a:pos x="connsiteX2" y="connsiteY2"/>
              </a:cxn>
              <a:cxn ang="0">
                <a:pos x="connsiteX3" y="connsiteY3"/>
              </a:cxn>
            </a:cxnLst>
            <a:rect l="l" t="t" r="r" b="b"/>
            <a:pathLst>
              <a:path w="1972253" h="1892594">
                <a:moveTo>
                  <a:pt x="0" y="0"/>
                </a:moveTo>
                <a:lnTo>
                  <a:pt x="1972253" y="0"/>
                </a:lnTo>
                <a:lnTo>
                  <a:pt x="1972253" y="1892594"/>
                </a:lnTo>
                <a:lnTo>
                  <a:pt x="0" y="1892594"/>
                </a:lnTo>
                <a:close/>
              </a:path>
            </a:pathLst>
          </a:custGeom>
        </p:spPr>
        <p:txBody>
          <a:bodyPr wrap="square">
            <a:noAutofit/>
          </a:bodyPr>
          <a:lstStyle>
            <a:lvl1pPr>
              <a:defRPr sz="1400">
                <a:solidFill>
                  <a:schemeClr val="bg1">
                    <a:lumMod val="75000"/>
                  </a:schemeClr>
                </a:solidFill>
              </a:defRPr>
            </a:lvl1pPr>
          </a:lstStyle>
          <a:p>
            <a:endParaRPr lang="id-ID"/>
          </a:p>
        </p:txBody>
      </p:sp>
      <p:sp>
        <p:nvSpPr>
          <p:cNvPr id="15" name="Picture Placeholder 14"/>
          <p:cNvSpPr>
            <a:spLocks noGrp="1"/>
          </p:cNvSpPr>
          <p:nvPr>
            <p:ph type="pic" sz="quarter" idx="13"/>
          </p:nvPr>
        </p:nvSpPr>
        <p:spPr>
          <a:xfrm>
            <a:off x="816588" y="3945776"/>
            <a:ext cx="1972253" cy="1892594"/>
          </a:xfrm>
          <a:custGeom>
            <a:avLst/>
            <a:gdLst>
              <a:gd name="connsiteX0" fmla="*/ 0 w 1972253"/>
              <a:gd name="connsiteY0" fmla="*/ 0 h 1892594"/>
              <a:gd name="connsiteX1" fmla="*/ 1972253 w 1972253"/>
              <a:gd name="connsiteY1" fmla="*/ 0 h 1892594"/>
              <a:gd name="connsiteX2" fmla="*/ 1972253 w 1972253"/>
              <a:gd name="connsiteY2" fmla="*/ 1892594 h 1892594"/>
              <a:gd name="connsiteX3" fmla="*/ 0 w 1972253"/>
              <a:gd name="connsiteY3" fmla="*/ 1892594 h 1892594"/>
            </a:gdLst>
            <a:ahLst/>
            <a:cxnLst>
              <a:cxn ang="0">
                <a:pos x="connsiteX0" y="connsiteY0"/>
              </a:cxn>
              <a:cxn ang="0">
                <a:pos x="connsiteX1" y="connsiteY1"/>
              </a:cxn>
              <a:cxn ang="0">
                <a:pos x="connsiteX2" y="connsiteY2"/>
              </a:cxn>
              <a:cxn ang="0">
                <a:pos x="connsiteX3" y="connsiteY3"/>
              </a:cxn>
            </a:cxnLst>
            <a:rect l="l" t="t" r="r" b="b"/>
            <a:pathLst>
              <a:path w="1972253" h="1892594">
                <a:moveTo>
                  <a:pt x="0" y="0"/>
                </a:moveTo>
                <a:lnTo>
                  <a:pt x="1972253" y="0"/>
                </a:lnTo>
                <a:lnTo>
                  <a:pt x="1972253" y="1892594"/>
                </a:lnTo>
                <a:lnTo>
                  <a:pt x="0" y="1892594"/>
                </a:lnTo>
                <a:close/>
              </a:path>
            </a:pathLst>
          </a:custGeom>
        </p:spPr>
        <p:txBody>
          <a:bodyPr wrap="square">
            <a:noAutofit/>
          </a:bodyPr>
          <a:lstStyle>
            <a:lvl1pPr>
              <a:defRPr sz="1400">
                <a:solidFill>
                  <a:schemeClr val="bg1">
                    <a:lumMod val="75000"/>
                  </a:schemeClr>
                </a:solidFill>
              </a:defRPr>
            </a:lvl1p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nodePh="1">
                                  <p:stCondLst>
                                    <p:cond delay="250"/>
                                  </p:stCondLst>
                                  <p:endCondLst>
                                    <p:cond evt="begin" delay="0">
                                      <p:tn val="5"/>
                                    </p:cond>
                                  </p:end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750" fill="hold"/>
                                        <p:tgtEl>
                                          <p:spTgt spid="16"/>
                                        </p:tgtEl>
                                        <p:attrNameLst>
                                          <p:attrName>ppt_x</p:attrName>
                                        </p:attrNameLst>
                                      </p:cBhvr>
                                      <p:tavLst>
                                        <p:tav tm="0">
                                          <p:val>
                                            <p:strVal val="#ppt_x"/>
                                          </p:val>
                                        </p:tav>
                                        <p:tav tm="100000">
                                          <p:val>
                                            <p:strVal val="#ppt_x"/>
                                          </p:val>
                                        </p:tav>
                                      </p:tavLst>
                                    </p:anim>
                                    <p:anim calcmode="lin" valueType="num">
                                      <p:cBhvr additive="base">
                                        <p:cTn id="8" dur="75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nodePh="1">
                                  <p:stCondLst>
                                    <p:cond delay="0"/>
                                  </p:stCondLst>
                                  <p:endCondLst>
                                    <p:cond evt="begin" delay="0">
                                      <p:tn val="9"/>
                                    </p:cond>
                                  </p:end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750" fill="hold"/>
                                        <p:tgtEl>
                                          <p:spTgt spid="15"/>
                                        </p:tgtEl>
                                        <p:attrNameLst>
                                          <p:attrName>ppt_x</p:attrName>
                                        </p:attrNameLst>
                                      </p:cBhvr>
                                      <p:tavLst>
                                        <p:tav tm="0">
                                          <p:val>
                                            <p:strVal val="#ppt_x"/>
                                          </p:val>
                                        </p:tav>
                                        <p:tav tm="100000">
                                          <p:val>
                                            <p:strVal val="#ppt_x"/>
                                          </p:val>
                                        </p:tav>
                                      </p:tavLst>
                                    </p:anim>
                                    <p:anim calcmode="lin" valueType="num">
                                      <p:cBhvr additive="base">
                                        <p:cTn id="12" dur="750" fill="hold"/>
                                        <p:tgtEl>
                                          <p:spTgt spid="15"/>
                                        </p:tgtEl>
                                        <p:attrNameLst>
                                          <p:attrName>ppt_y</p:attrName>
                                        </p:attrNameLst>
                                      </p:cBhvr>
                                      <p:tavLst>
                                        <p:tav tm="0">
                                          <p:val>
                                            <p:strVal val="0-#ppt_h/2"/>
                                          </p:val>
                                        </p:tav>
                                        <p:tav tm="100000">
                                          <p:val>
                                            <p:strVal val="#ppt_y"/>
                                          </p:val>
                                        </p:tav>
                                      </p:tavLst>
                                    </p:anim>
                                  </p:childTnLst>
                                </p:cTn>
                              </p:par>
                              <p:par>
                                <p:cTn id="13" presetID="2" presetClass="entr" presetSubtype="4" decel="100000" fill="hold" grpId="0" nodeType="withEffect" nodePh="1">
                                  <p:stCondLst>
                                    <p:cond delay="750"/>
                                  </p:stCondLst>
                                  <p:endCondLst>
                                    <p:cond evt="begin" delay="0">
                                      <p:tn val="13"/>
                                    </p:cond>
                                  </p:end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750" fill="hold"/>
                                        <p:tgtEl>
                                          <p:spTgt spid="13"/>
                                        </p:tgtEl>
                                        <p:attrNameLst>
                                          <p:attrName>ppt_x</p:attrName>
                                        </p:attrNameLst>
                                      </p:cBhvr>
                                      <p:tavLst>
                                        <p:tav tm="0">
                                          <p:val>
                                            <p:strVal val="#ppt_x"/>
                                          </p:val>
                                        </p:tav>
                                        <p:tav tm="100000">
                                          <p:val>
                                            <p:strVal val="#ppt_x"/>
                                          </p:val>
                                        </p:tav>
                                      </p:tavLst>
                                    </p:anim>
                                    <p:anim calcmode="lin" valueType="num">
                                      <p:cBhvr additive="base">
                                        <p:cTn id="16" dur="75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nodePh="1">
                                  <p:stCondLst>
                                    <p:cond delay="1250"/>
                                  </p:stCondLst>
                                  <p:endCondLst>
                                    <p:cond evt="begin" delay="0">
                                      <p:tn val="17"/>
                                    </p:cond>
                                  </p:end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ppt_x"/>
                                          </p:val>
                                        </p:tav>
                                        <p:tav tm="100000">
                                          <p:val>
                                            <p:strVal val="#ppt_x"/>
                                          </p:val>
                                        </p:tav>
                                      </p:tavLst>
                                    </p:anim>
                                    <p:anim calcmode="lin" valueType="num">
                                      <p:cBhvr additive="base">
                                        <p:cTn id="20" dur="75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6" grpId="0"/>
      <p:bldP spid="15"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5667296" y="0"/>
            <a:ext cx="5633668" cy="6858000"/>
          </a:xfrm>
          <a:custGeom>
            <a:avLst/>
            <a:gdLst>
              <a:gd name="connsiteX0" fmla="*/ 0 w 5633668"/>
              <a:gd name="connsiteY0" fmla="*/ 0 h 6858000"/>
              <a:gd name="connsiteX1" fmla="*/ 5633668 w 5633668"/>
              <a:gd name="connsiteY1" fmla="*/ 0 h 6858000"/>
              <a:gd name="connsiteX2" fmla="*/ 5633668 w 5633668"/>
              <a:gd name="connsiteY2" fmla="*/ 6858000 h 6858000"/>
              <a:gd name="connsiteX3" fmla="*/ 0 w 563366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633668" h="6858000">
                <a:moveTo>
                  <a:pt x="0" y="0"/>
                </a:moveTo>
                <a:lnTo>
                  <a:pt x="5633668" y="0"/>
                </a:lnTo>
                <a:lnTo>
                  <a:pt x="5633668" y="6858000"/>
                </a:lnTo>
                <a:lnTo>
                  <a:pt x="0" y="6858000"/>
                </a:lnTo>
                <a:close/>
              </a:path>
            </a:pathLst>
          </a:custGeom>
          <a:blipFill>
            <a:blip r:embed="rId2"/>
            <a:stretch>
              <a:fillRect/>
            </a:stretch>
          </a:blipFill>
        </p:spPr>
        <p:txBody>
          <a:bodyPr wrap="square">
            <a:noAutofit/>
          </a:bodyPr>
          <a:lstStyle>
            <a:lvl1pPr>
              <a:defRPr sz="1800">
                <a:solidFill>
                  <a:schemeClr val="bg1">
                    <a:lumMod val="75000"/>
                  </a:schemeClr>
                </a:solidFill>
              </a:defRPr>
            </a:lvl1pPr>
          </a:lstStyle>
          <a:p>
            <a:endParaRPr lang="id-ID"/>
          </a:p>
        </p:txBody>
      </p:sp>
      <p:sp>
        <p:nvSpPr>
          <p:cNvPr id="9" name="Picture Placeholder 8"/>
          <p:cNvSpPr>
            <a:spLocks noGrp="1"/>
          </p:cNvSpPr>
          <p:nvPr>
            <p:ph type="pic" sz="quarter" idx="11"/>
          </p:nvPr>
        </p:nvSpPr>
        <p:spPr>
          <a:xfrm>
            <a:off x="7413807" y="522100"/>
            <a:ext cx="4090496" cy="6335900"/>
          </a:xfrm>
          <a:custGeom>
            <a:avLst/>
            <a:gdLst>
              <a:gd name="connsiteX0" fmla="*/ 0 w 4090496"/>
              <a:gd name="connsiteY0" fmla="*/ 0 h 6335900"/>
              <a:gd name="connsiteX1" fmla="*/ 4090496 w 4090496"/>
              <a:gd name="connsiteY1" fmla="*/ 0 h 6335900"/>
              <a:gd name="connsiteX2" fmla="*/ 4090496 w 4090496"/>
              <a:gd name="connsiteY2" fmla="*/ 6335900 h 6335900"/>
              <a:gd name="connsiteX3" fmla="*/ 0 w 4090496"/>
              <a:gd name="connsiteY3" fmla="*/ 6335900 h 6335900"/>
            </a:gdLst>
            <a:ahLst/>
            <a:cxnLst>
              <a:cxn ang="0">
                <a:pos x="connsiteX0" y="connsiteY0"/>
              </a:cxn>
              <a:cxn ang="0">
                <a:pos x="connsiteX1" y="connsiteY1"/>
              </a:cxn>
              <a:cxn ang="0">
                <a:pos x="connsiteX2" y="connsiteY2"/>
              </a:cxn>
              <a:cxn ang="0">
                <a:pos x="connsiteX3" y="connsiteY3"/>
              </a:cxn>
            </a:cxnLst>
            <a:rect l="l" t="t" r="r" b="b"/>
            <a:pathLst>
              <a:path w="4090496" h="6335900">
                <a:moveTo>
                  <a:pt x="0" y="0"/>
                </a:moveTo>
                <a:lnTo>
                  <a:pt x="4090496" y="0"/>
                </a:lnTo>
                <a:lnTo>
                  <a:pt x="4090496" y="6335900"/>
                </a:lnTo>
                <a:lnTo>
                  <a:pt x="0" y="6335900"/>
                </a:lnTo>
                <a:close/>
              </a:path>
            </a:pathLst>
          </a:custGeom>
          <a:blipFill>
            <a:blip r:embed="rId2"/>
            <a:stretch>
              <a:fillRect/>
            </a:stretch>
          </a:blipFill>
        </p:spPr>
        <p:txBody>
          <a:bodyPr wrap="square">
            <a:noAutofit/>
          </a:body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0"/>
                                  </p:stCondLst>
                                  <p:endCondLst>
                                    <p:cond evt="begin" delay="0">
                                      <p:tn val="5"/>
                                    </p:cond>
                                  </p:end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ppt_x"/>
                                          </p:val>
                                        </p:tav>
                                        <p:tav tm="100000">
                                          <p:val>
                                            <p:strVal val="#ppt_x"/>
                                          </p:val>
                                        </p:tav>
                                      </p:tavLst>
                                    </p:anim>
                                    <p:anim calcmode="lin" valueType="num">
                                      <p:cBhvr additive="base">
                                        <p:cTn id="8" dur="75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4064000" y="441961"/>
            <a:ext cx="4368800" cy="3083564"/>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3954706" y="3801452"/>
            <a:ext cx="4511964" cy="431780"/>
          </a:xfrm>
          <a:prstGeom prst="rect">
            <a:avLst/>
          </a:prstGeom>
        </p:spPr>
        <p:txBody>
          <a:bodyPr vert="horz" lIns="0" tIns="40504" rIns="0" bIns="40504" anchor="ctr"/>
          <a:lstStyle>
            <a:lvl1pPr marL="0" indent="0" algn="ctr">
              <a:lnSpc>
                <a:spcPct val="100000"/>
              </a:lnSpc>
              <a:spcBef>
                <a:spcPts val="0"/>
              </a:spcBef>
              <a:buNone/>
              <a:defRPr sz="4200" b="1">
                <a:solidFill>
                  <a:schemeClr val="bg1"/>
                </a:solidFill>
                <a:latin typeface="Lato Hairline"/>
                <a:cs typeface="Lato Hairline"/>
              </a:defRPr>
            </a:lvl1pPr>
          </a:lstStyle>
          <a:p>
            <a:pPr lvl="0"/>
            <a:r>
              <a:rPr lang="es-ES_tradnl" dirty="0"/>
              <a:t>TITLE HERE</a:t>
            </a:r>
            <a:endParaRPr lang="es-ES_tradnl" dirty="0"/>
          </a:p>
        </p:txBody>
      </p:sp>
      <p:sp>
        <p:nvSpPr>
          <p:cNvPr id="9" name="Text Placeholder 7"/>
          <p:cNvSpPr>
            <a:spLocks noGrp="1"/>
          </p:cNvSpPr>
          <p:nvPr>
            <p:ph type="body" sz="quarter" idx="11" hasCustomPrompt="1"/>
          </p:nvPr>
        </p:nvSpPr>
        <p:spPr>
          <a:xfrm>
            <a:off x="3954706" y="4385250"/>
            <a:ext cx="4511964" cy="228451"/>
          </a:xfrm>
          <a:prstGeom prst="rect">
            <a:avLst/>
          </a:prstGeom>
        </p:spPr>
        <p:txBody>
          <a:bodyPr vert="horz" lIns="0" tIns="40504" rIns="0" bIns="40504" anchor="ctr"/>
          <a:lstStyle>
            <a:lvl1pPr marL="0" indent="0" algn="ctr">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3975167" y="4817825"/>
            <a:ext cx="4488039" cy="1536868"/>
          </a:xfrm>
          <a:prstGeom prst="rect">
            <a:avLst/>
          </a:prstGeom>
        </p:spPr>
        <p:txBody>
          <a:bodyPr vert="horz" lIns="0" tIns="0" rIns="0" bIns="0"/>
          <a:lstStyle>
            <a:lvl1pPr marL="0" indent="0" algn="ctr">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0" name="图片 1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2" name="标题 2"/>
          <p:cNvSpPr/>
          <p:nvPr>
            <p:ph type="ctrTitle" idx="2" hasCustomPrompt="1"/>
            <p:custDataLst>
              <p:tags r:id="rId4"/>
            </p:custDataLst>
          </p:nvPr>
        </p:nvSpPr>
        <p:spPr>
          <a:xfrm>
            <a:off x="6299269" y="2095765"/>
            <a:ext cx="4825365" cy="1846659"/>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6000" b="1" i="0" u="none" strike="noStrike" kern="1200" cap="none" spc="600" normalizeH="0" baseline="0" noProof="0" dirty="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3"/>
          <p:cNvSpPr/>
          <p:nvPr>
            <p:ph type="subTitle" idx="3" hasCustomPrompt="1"/>
            <p:custDataLst>
              <p:tags r:id="rId5"/>
            </p:custDataLst>
          </p:nvPr>
        </p:nvSpPr>
        <p:spPr>
          <a:xfrm>
            <a:off x="6299269" y="4115857"/>
            <a:ext cx="4826000" cy="370205"/>
          </a:xfrm>
        </p:spPr>
        <p:txBody>
          <a:bodyPr vert="horz" wrap="square" lIns="0" tIns="0" rIns="0" bIns="0" rtlCol="0">
            <a:normAutofit/>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220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charset="-122"/>
                <a:cs typeface="+mn-cs"/>
                <a:sym typeface="Arial" panose="020B0604020202020204" pitchFamily="34" charset="0"/>
              </a:defRPr>
            </a:lvl1pPr>
            <a:lvl2pPr marL="4572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20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2pPr>
            <a:lvl3pPr marL="914400" indent="0" algn="ctr" defTabSz="914400" rtl="0" eaLnBrk="1" fontAlgn="auto" latinLnBrk="0" hangingPunct="1">
              <a:lnSpc>
                <a:spcPct val="130000"/>
              </a:lnSpc>
              <a:spcBef>
                <a:spcPts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3pPr>
            <a:lvl4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4pPr>
            <a:lvl5pPr marL="18288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6" name="图片占位符 15"/>
          <p:cNvSpPr>
            <a:spLocks noGrp="1"/>
          </p:cNvSpPr>
          <p:nvPr>
            <p:ph type="pic" sz="quarter" idx="10"/>
          </p:nvPr>
        </p:nvSpPr>
        <p:spPr>
          <a:xfrm>
            <a:off x="6556518" y="0"/>
            <a:ext cx="5635483" cy="6267449"/>
          </a:xfrm>
          <a:custGeom>
            <a:avLst/>
            <a:gdLst>
              <a:gd name="connsiteX0" fmla="*/ 814260 w 5635483"/>
              <a:gd name="connsiteY0" fmla="*/ 0 h 6267449"/>
              <a:gd name="connsiteX1" fmla="*/ 5635483 w 5635483"/>
              <a:gd name="connsiteY1" fmla="*/ 0 h 6267449"/>
              <a:gd name="connsiteX2" fmla="*/ 5635483 w 5635483"/>
              <a:gd name="connsiteY2" fmla="*/ 5661754 h 6267449"/>
              <a:gd name="connsiteX3" fmla="*/ 5541529 w 5635483"/>
              <a:gd name="connsiteY3" fmla="*/ 5755292 h 6267449"/>
              <a:gd name="connsiteX4" fmla="*/ 3151098 w 5635483"/>
              <a:gd name="connsiteY4" fmla="*/ 5362240 h 6267449"/>
              <a:gd name="connsiteX5" fmla="*/ 1266211 w 5635483"/>
              <a:gd name="connsiteY5" fmla="*/ 2632918 h 6267449"/>
              <a:gd name="connsiteX6" fmla="*/ 492094 w 5635483"/>
              <a:gd name="connsiteY6" fmla="*/ 257648 h 6267449"/>
              <a:gd name="connsiteX7" fmla="*/ 813563 w 5635483"/>
              <a:gd name="connsiteY7" fmla="*/ 462 h 6267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5483" h="6267449">
                <a:moveTo>
                  <a:pt x="814260" y="0"/>
                </a:moveTo>
                <a:lnTo>
                  <a:pt x="5635483" y="0"/>
                </a:lnTo>
                <a:lnTo>
                  <a:pt x="5635483" y="5661754"/>
                </a:lnTo>
                <a:lnTo>
                  <a:pt x="5541529" y="5755292"/>
                </a:lnTo>
                <a:cubicBezTo>
                  <a:pt x="4527381" y="6711162"/>
                  <a:pt x="3354154" y="6182896"/>
                  <a:pt x="3151098" y="5362240"/>
                </a:cubicBezTo>
                <a:cubicBezTo>
                  <a:pt x="2941349" y="4515253"/>
                  <a:pt x="3305808" y="3485038"/>
                  <a:pt x="1266211" y="2632918"/>
                </a:cubicBezTo>
                <a:cubicBezTo>
                  <a:pt x="-773529" y="1780798"/>
                  <a:pt x="191230" y="592736"/>
                  <a:pt x="492094" y="257648"/>
                </a:cubicBezTo>
                <a:cubicBezTo>
                  <a:pt x="539127" y="205268"/>
                  <a:pt x="650362" y="111911"/>
                  <a:pt x="813563" y="462"/>
                </a:cubicBezTo>
                <a:close/>
              </a:path>
            </a:pathLst>
          </a:custGeom>
          <a:blipFill>
            <a:blip r:embed="rId2"/>
            <a:stretch>
              <a:fillRect/>
            </a:stretch>
          </a:blipFill>
        </p:spPr>
        <p:txBody>
          <a:bodyPr wrap="square">
            <a:noAutofit/>
          </a:bodyPr>
          <a:lstStyle/>
          <a:p>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3"/>
          <a:stretch>
            <a:fillRect/>
          </a:stretch>
        </p:blipFill>
        <p:spPr>
          <a:xfrm>
            <a:off x="215153" y="1811319"/>
            <a:ext cx="3235350" cy="3235350"/>
          </a:xfrm>
          <a:prstGeom prst="rect">
            <a:avLst/>
          </a:prstGeom>
        </p:spPr>
      </p:pic>
      <p:pic>
        <p:nvPicPr>
          <p:cNvPr id="18" name="图片 17"/>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22" name="图片 21"/>
          <p:cNvPicPr>
            <a:picLocks noChangeAspect="1"/>
          </p:cNvPicPr>
          <p:nvPr>
            <p:custDataLst>
              <p:tags r:id="rId6"/>
            </p:custDataLst>
          </p:nvPr>
        </p:nvPicPr>
        <p:blipFill>
          <a:blip r:embed="rId7">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3" name="标题 5"/>
          <p:cNvSpPr>
            <a:spLocks noGrp="1"/>
          </p:cNvSpPr>
          <p:nvPr>
            <p:ph type="ctrTitle" idx="2" hasCustomPrompt="1"/>
            <p:custDataLst>
              <p:tags r:id="rId8"/>
            </p:custDataLst>
          </p:nvPr>
        </p:nvSpPr>
        <p:spPr>
          <a:xfrm>
            <a:off x="4521871" y="3613741"/>
            <a:ext cx="6857365" cy="582930"/>
          </a:xfrm>
        </p:spPr>
        <p:txBody>
          <a:bodyPr vert="horz" wrap="square" lIns="0" tIns="0" rIns="0" bIns="0" rtlCol="0" anchor="b" anchorCtr="0">
            <a:normAutofit/>
          </a:bodyPr>
          <a:lstStyle>
            <a:lvl1pPr marL="0" marR="0" algn="l" defTabSz="914400" rtl="0" eaLnBrk="1" fontAlgn="auto" latinLnBrk="0" hangingPunct="1">
              <a:lnSpc>
                <a:spcPct val="120000"/>
              </a:lnSpc>
              <a:spcBef>
                <a:spcPct val="0"/>
              </a:spcBef>
              <a:buClrTx/>
              <a:buSzTx/>
              <a:buFontTx/>
              <a:buNone/>
              <a:defRPr kumimoji="0" lang="zh-CN" altLang="en-US" sz="3160" b="1" i="0" u="none" strike="noStrike" kern="1200" cap="none" spc="300" normalizeH="0" baseline="0" noProof="1">
                <a:solidFill>
                  <a:schemeClr val="dk1">
                    <a:lumMod val="85000"/>
                    <a:lumOff val="15000"/>
                  </a:schemeClr>
                </a:solidFill>
                <a:uFillTx/>
                <a:latin typeface="Arial" panose="020B0604020202020204" pitchFamily="34" charset="0"/>
                <a:ea typeface="汉仪旗黑-85S" panose="00020600040101010101" pitchFamily="18" charset="-122"/>
                <a:cs typeface="+mj-cs"/>
              </a:defRPr>
            </a:lvl1pPr>
          </a:lstStyle>
          <a:p>
            <a:pPr lvl="0"/>
            <a:r>
              <a:rPr>
                <a:sym typeface="+mn-ea"/>
              </a:rPr>
              <a:t>编辑标题</a:t>
            </a:r>
            <a:endParaRPr>
              <a:sym typeface="+mn-ea"/>
            </a:endParaRPr>
          </a:p>
        </p:txBody>
      </p:sp>
      <p:sp>
        <p:nvSpPr>
          <p:cNvPr id="7" name="副标题 7"/>
          <p:cNvSpPr>
            <a:spLocks noGrp="1"/>
          </p:cNvSpPr>
          <p:nvPr>
            <p:ph type="subTitle" idx="3" hasCustomPrompt="1"/>
            <p:custDataLst>
              <p:tags r:id="rId9"/>
            </p:custDataLst>
          </p:nvPr>
        </p:nvSpPr>
        <p:spPr>
          <a:xfrm>
            <a:off x="4521871" y="4261441"/>
            <a:ext cx="6857365" cy="1669926"/>
          </a:xfrm>
        </p:spPr>
        <p:txBody>
          <a:bodyPr vert="horz" wrap="square" lIns="0" tIns="0" rIns="0" bIns="0" rtlCol="0">
            <a:normAutofit/>
          </a:bodyPr>
          <a:lstStyle>
            <a:lvl1pPr marL="0" marR="0" indent="0" algn="l" defTabSz="914400" rtl="0" eaLnBrk="1" fontAlgn="auto" latinLnBrk="0" hangingPunct="1">
              <a:lnSpc>
                <a:spcPct val="130000"/>
              </a:lnSpc>
              <a:spcBef>
                <a:spcPts val="0"/>
              </a:spcBef>
              <a:spcAft>
                <a:spcPts val="0"/>
              </a:spcAft>
              <a:buClrTx/>
              <a:buSzTx/>
              <a:buFont typeface="Arial" panose="020B0604020202020204" pitchFamily="34" charset="0"/>
              <a:buNone/>
              <a:defRPr kumimoji="0" lang="zh-CN" altLang="en-US" sz="1600" b="0" i="0" u="none" strike="noStrike" kern="1200" cap="none" spc="200" normalizeH="0" baseline="0" noProof="1" dirty="0">
                <a:solidFill>
                  <a:schemeClr val="dk1">
                    <a:lumMod val="65000"/>
                    <a:lumOff val="35000"/>
                  </a:schemeClr>
                </a:solidFill>
                <a:uFillTx/>
                <a:latin typeface="Arial" panose="020B0604020202020204" pitchFamily="34" charset="0"/>
                <a:ea typeface="微软雅黑" panose="020B0503020204020204" charset="-122"/>
                <a:cs typeface="+mn-cs"/>
                <a:sym typeface="+mn-ea"/>
              </a:defRPr>
            </a:lvl1pPr>
            <a:lvl2pPr marL="457200" indent="0" algn="l" defTabSz="914400" rtl="0" eaLnBrk="1" fontAlgn="auto" latinLnBrk="0" hangingPunct="1">
              <a:lnSpc>
                <a:spcPct val="130000"/>
              </a:lnSpc>
              <a:spcBef>
                <a:spcPts val="0"/>
              </a:spcBef>
              <a:spcAft>
                <a:spcPts val="750"/>
              </a:spcAft>
              <a:buFont typeface="Arial" panose="020B0604020202020204" pitchFamily="34" charset="0"/>
              <a:buNone/>
              <a:tabLst>
                <a:tab pos="1609725" algn="l"/>
              </a:tabLst>
              <a:defRPr sz="2000" u="none" strike="noStrike" kern="1200" cap="none" spc="0" normalizeH="0" baseline="0">
                <a:solidFill>
                  <a:schemeClr val="tx1">
                    <a:tint val="75000"/>
                  </a:schemeClr>
                </a:solidFill>
                <a:uFillTx/>
                <a:latin typeface="Arial" panose="020B0604020202020204" pitchFamily="34" charset="0"/>
                <a:ea typeface="微软雅黑" panose="020B0503020204020204" charset="-122"/>
                <a:cs typeface="+mn-cs"/>
              </a:defRPr>
            </a:lvl2pPr>
            <a:lvl3pPr marL="914400" indent="0" algn="l" defTabSz="914400" rtl="0" eaLnBrk="1" fontAlgn="auto" latinLnBrk="0" hangingPunct="1">
              <a:lnSpc>
                <a:spcPct val="130000"/>
              </a:lnSpc>
              <a:spcBef>
                <a:spcPts val="0"/>
              </a:spcBef>
              <a:spcAft>
                <a:spcPts val="750"/>
              </a:spcAft>
              <a:buFont typeface="Arial" panose="020B0604020202020204" pitchFamily="34" charset="0"/>
              <a:buNone/>
              <a:defRPr sz="1800" u="none" strike="noStrike" kern="1200" cap="none" spc="0" normalizeH="0" baseline="0">
                <a:solidFill>
                  <a:schemeClr val="tx1">
                    <a:tint val="75000"/>
                  </a:schemeClr>
                </a:solidFill>
                <a:uFillTx/>
                <a:latin typeface="Arial" panose="020B0604020202020204" pitchFamily="34" charset="0"/>
                <a:ea typeface="微软雅黑" panose="020B0503020204020204" charset="-122"/>
                <a:cs typeface="+mn-cs"/>
              </a:defRPr>
            </a:lvl3pPr>
            <a:lvl4pPr marL="1371600" indent="0" algn="l" defTabSz="914400" rtl="0" eaLnBrk="1" fontAlgn="auto" latinLnBrk="0" hangingPunct="1">
              <a:lnSpc>
                <a:spcPct val="130000"/>
              </a:lnSpc>
              <a:spcBef>
                <a:spcPts val="0"/>
              </a:spcBef>
              <a:spcAft>
                <a:spcPts val="750"/>
              </a:spcAft>
              <a:buFont typeface="Arial" panose="020B0604020202020204" pitchFamily="34" charset="0"/>
              <a:buNone/>
              <a:defRPr sz="1600" u="none" strike="noStrike" kern="1200" cap="none" spc="0" normalizeH="0" baseline="0">
                <a:solidFill>
                  <a:schemeClr val="tx1">
                    <a:tint val="75000"/>
                  </a:schemeClr>
                </a:solidFill>
                <a:uFillTx/>
                <a:latin typeface="Arial" panose="020B0604020202020204" pitchFamily="34" charset="0"/>
                <a:ea typeface="微软雅黑" panose="020B0503020204020204" charset="-122"/>
                <a:cs typeface="+mn-cs"/>
              </a:defRPr>
            </a:lvl4pPr>
            <a:lvl5pPr marL="1828800" indent="0" algn="l" defTabSz="914400" rtl="0" eaLnBrk="1" fontAlgn="auto" latinLnBrk="0" hangingPunct="1">
              <a:lnSpc>
                <a:spcPct val="130000"/>
              </a:lnSpc>
              <a:spcBef>
                <a:spcPts val="0"/>
              </a:spcBef>
              <a:spcAft>
                <a:spcPts val="750"/>
              </a:spcAft>
              <a:buFont typeface="Arial" panose="020B0604020202020204" pitchFamily="34" charset="0"/>
              <a:buNone/>
              <a:defRPr sz="1600" u="none" strike="noStrike" kern="1200" cap="none" spc="0" normalizeH="0" baseline="0">
                <a:solidFill>
                  <a:schemeClr val="tx1">
                    <a:tint val="75000"/>
                  </a:schemeClr>
                </a:solidFill>
                <a:uFillTx/>
                <a:latin typeface="Arial" panose="020B0604020202020204" pitchFamily="34" charset="0"/>
                <a:ea typeface="微软雅黑" panose="020B0503020204020204" charset="-122"/>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charset="-122"/>
              </a:defRPr>
            </a:lvl1pPr>
            <a:lvl2pPr eaLnBrk="1" fontAlgn="auto" latinLnBrk="0" hangingPunct="1">
              <a:defRPr sz="1600">
                <a:solidFill>
                  <a:schemeClr val="tx1"/>
                </a:solidFill>
                <a:latin typeface="Arial" panose="020B0604020202020204" pitchFamily="34" charset="0"/>
                <a:ea typeface="微软雅黑" panose="020B0503020204020204" charset="-122"/>
              </a:defRPr>
            </a:lvl2pPr>
            <a:lvl3pPr eaLnBrk="1" fontAlgn="auto" latinLnBrk="0" hangingPunct="1">
              <a:defRPr sz="1600">
                <a:solidFill>
                  <a:schemeClr val="tx1"/>
                </a:solidFill>
                <a:latin typeface="Arial" panose="020B0604020202020204" pitchFamily="34" charset="0"/>
                <a:ea typeface="微软雅黑" panose="020B0503020204020204" charset="-122"/>
              </a:defRPr>
            </a:lvl3pPr>
            <a:lvl4pPr eaLnBrk="1" fontAlgn="auto" latinLnBrk="0" hangingPunct="1">
              <a:defRPr sz="1600">
                <a:solidFill>
                  <a:schemeClr val="tx1"/>
                </a:solidFill>
                <a:latin typeface="Arial" panose="020B0604020202020204" pitchFamily="34" charset="0"/>
                <a:ea typeface="微软雅黑" panose="020B0503020204020204" charset="-122"/>
              </a:defRPr>
            </a:lvl4pPr>
            <a:lvl5pPr eaLnBrk="1" fontAlgn="auto" latinLnBrk="0" hangingPunct="1">
              <a:defRPr sz="16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图片 5"/>
          <p:cNvPicPr>
            <a:picLocks noChangeAspect="1"/>
          </p:cNvPicPr>
          <p:nvPr>
            <p:custDataLst>
              <p:tags r:id="rId2"/>
            </p:custDataLst>
          </p:nvPr>
        </p:nvPicPr>
        <p:blipFill>
          <a:blip r:embed="rId3"/>
          <a:stretch>
            <a:fillRect/>
          </a:stretch>
        </p:blipFill>
        <p:spPr>
          <a:xfrm>
            <a:off x="7498080" y="1234440"/>
            <a:ext cx="4389120" cy="4389120"/>
          </a:xfrm>
          <a:prstGeom prst="rect">
            <a:avLst/>
          </a:prstGeom>
        </p:spPr>
      </p:pic>
      <p:pic>
        <p:nvPicPr>
          <p:cNvPr id="18" name="图片 17"/>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竖排标题 1"/>
          <p:cNvSpPr>
            <a:spLocks noGrp="1"/>
          </p:cNvSpPr>
          <p:nvPr>
            <p:ph type="title" orient="ver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669930" y="952508"/>
            <a:ext cx="10852237" cy="5388907"/>
          </a:xfrm>
        </p:spPr>
        <p:txBody>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20" name="图片 1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2" name="文本占位符 4"/>
          <p:cNvSpPr/>
          <p:nvPr>
            <p:ph type="body" idx="1" hasCustomPrompt="1"/>
            <p:custDataLst>
              <p:tags r:id="rId4"/>
            </p:custDataLst>
          </p:nvPr>
        </p:nvSpPr>
        <p:spPr>
          <a:xfrm>
            <a:off x="6604687" y="2463322"/>
            <a:ext cx="4825403" cy="640394"/>
          </a:xfrm>
        </p:spPr>
        <p:txBody>
          <a:bodyPr vert="horz" wrap="square" lIns="0" tIns="0" rIns="0" bIns="0" rtlCol="0" anchor="b" anchorCtr="0">
            <a:normAutofit/>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240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charset="-122"/>
                <a:cs typeface="+mn-cs"/>
              </a:defRPr>
            </a:lvl1pPr>
            <a:lvl2pPr marL="4572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20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2pPr>
            <a:lvl3pPr marL="914400" indent="0" algn="ctr" defTabSz="914400" rtl="0" eaLnBrk="1" fontAlgn="auto" latinLnBrk="0" hangingPunct="1">
              <a:lnSpc>
                <a:spcPct val="130000"/>
              </a:lnSpc>
              <a:spcBef>
                <a:spcPts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3pPr>
            <a:lvl4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4pPr>
            <a:lvl5pPr marL="18288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5"/>
          <p:cNvSpPr/>
          <p:nvPr>
            <p:ph type="title" hasCustomPrompt="1"/>
            <p:custDataLst>
              <p:tags r:id="rId5"/>
            </p:custDataLst>
          </p:nvPr>
        </p:nvSpPr>
        <p:spPr>
          <a:xfrm>
            <a:off x="6604053" y="3256115"/>
            <a:ext cx="4826038" cy="1138555"/>
          </a:xfrm>
        </p:spPr>
        <p:txBody>
          <a:bodyPr vert="horz" wrap="square" lIns="0" tIns="0" rIns="0" bIns="0" rtlCol="0" anchor="t" anchorCtr="0">
            <a:normAutofit/>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6600" b="1" i="0" u="none" strike="noStrike" kern="1200" cap="none" spc="700" normalizeH="0" baseline="0" noProof="0" dirty="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custDataLst>
              <p:tags r:id="rId6"/>
            </p:custDataLst>
          </p:nvPr>
        </p:nvSpPr>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1174667" y="2695575"/>
            <a:ext cx="2724994" cy="2724994"/>
          </a:xfrm>
          <a:custGeom>
            <a:avLst/>
            <a:gdLst>
              <a:gd name="connsiteX0" fmla="*/ 1070180 w 2140360"/>
              <a:gd name="connsiteY0" fmla="*/ 0 h 2140360"/>
              <a:gd name="connsiteX1" fmla="*/ 2140360 w 2140360"/>
              <a:gd name="connsiteY1" fmla="*/ 1070180 h 2140360"/>
              <a:gd name="connsiteX2" fmla="*/ 1070180 w 2140360"/>
              <a:gd name="connsiteY2" fmla="*/ 2140360 h 2140360"/>
              <a:gd name="connsiteX3" fmla="*/ 0 w 2140360"/>
              <a:gd name="connsiteY3" fmla="*/ 1070180 h 2140360"/>
              <a:gd name="connsiteX4" fmla="*/ 1070180 w 2140360"/>
              <a:gd name="connsiteY4" fmla="*/ 0 h 2140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0360" h="2140360">
                <a:moveTo>
                  <a:pt x="1070180" y="0"/>
                </a:moveTo>
                <a:cubicBezTo>
                  <a:pt x="1661224" y="0"/>
                  <a:pt x="2140360" y="479136"/>
                  <a:pt x="2140360" y="1070180"/>
                </a:cubicBezTo>
                <a:cubicBezTo>
                  <a:pt x="2140360" y="1661224"/>
                  <a:pt x="1661224" y="2140360"/>
                  <a:pt x="1070180" y="2140360"/>
                </a:cubicBezTo>
                <a:cubicBezTo>
                  <a:pt x="479136" y="2140360"/>
                  <a:pt x="0" y="1661224"/>
                  <a:pt x="0" y="1070180"/>
                </a:cubicBezTo>
                <a:cubicBezTo>
                  <a:pt x="0" y="479136"/>
                  <a:pt x="479136" y="0"/>
                  <a:pt x="1070180" y="0"/>
                </a:cubicBezTo>
                <a:close/>
              </a:path>
            </a:pathLst>
          </a:custGeom>
          <a:blipFill>
            <a:blip r:embed="rId2"/>
            <a:stretch>
              <a:fillRect/>
            </a:stretch>
          </a:blipFill>
        </p:spPr>
        <p:txBody>
          <a:bodyPr wrap="square">
            <a:noAutofit/>
          </a:bodyPr>
          <a:lstStyle/>
          <a:p>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6" name="矩形 5"/>
          <p:cNvSpPr/>
          <p:nvPr>
            <p:custDataLst>
              <p:tags r:id="rId2"/>
            </p:custDataLst>
          </p:nvPr>
        </p:nvSpPr>
        <p:spPr>
          <a:xfrm>
            <a:off x="294600" y="302400"/>
            <a:ext cx="11602796" cy="6253188"/>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标题 1"/>
          <p:cNvSpPr>
            <a:spLocks noGrp="1"/>
          </p:cNvSpPr>
          <p:nvPr>
            <p:ph type="title" hasCustomPrompt="1"/>
            <p:custDataLst>
              <p:tags r:id="rId7"/>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8"/>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4827588" cy="68687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12189600" cy="2660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10800"/>
            <a:ext cx="720090" cy="720090"/>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6" name="矩形 5"/>
          <p:cNvSpPr/>
          <p:nvPr>
            <p:custDataLst>
              <p:tags r:id="rId2"/>
            </p:custDataLst>
          </p:nvPr>
        </p:nvSpPr>
        <p:spPr>
          <a:xfrm>
            <a:off x="0" y="5029200"/>
            <a:ext cx="12189600" cy="1828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12189600" cy="9144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6" name="矩形 5"/>
          <p:cNvSpPr/>
          <p:nvPr>
            <p:custDataLst>
              <p:tags r:id="rId2"/>
            </p:custDataLst>
          </p:nvPr>
        </p:nvSpPr>
        <p:spPr>
          <a:xfrm>
            <a:off x="0" y="959400"/>
            <a:ext cx="12189600" cy="49391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0436061" y="-10801"/>
            <a:ext cx="1753527" cy="1753527"/>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0" y="5104461"/>
            <a:ext cx="1753527" cy="1753527"/>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1" y="0"/>
            <a:ext cx="5465250" cy="6858000"/>
          </a:xfrm>
          <a:custGeom>
            <a:avLst/>
            <a:gdLst>
              <a:gd name="connsiteX0" fmla="*/ 0 w 5465250"/>
              <a:gd name="connsiteY0" fmla="*/ 0 h 6858000"/>
              <a:gd name="connsiteX1" fmla="*/ 4902379 w 5465250"/>
              <a:gd name="connsiteY1" fmla="*/ 0 h 6858000"/>
              <a:gd name="connsiteX2" fmla="*/ 4934287 w 5465250"/>
              <a:gd name="connsiteY2" fmla="*/ 24543 h 6858000"/>
              <a:gd name="connsiteX3" fmla="*/ 5465180 w 5465250"/>
              <a:gd name="connsiteY3" fmla="*/ 985434 h 6858000"/>
              <a:gd name="connsiteX4" fmla="*/ 3291953 w 5465250"/>
              <a:gd name="connsiteY4" fmla="*/ 2964883 h 6858000"/>
              <a:gd name="connsiteX5" fmla="*/ 3160152 w 5465250"/>
              <a:gd name="connsiteY5" fmla="*/ 6144994 h 6858000"/>
              <a:gd name="connsiteX6" fmla="*/ 2408642 w 5465250"/>
              <a:gd name="connsiteY6" fmla="*/ 6852679 h 6858000"/>
              <a:gd name="connsiteX7" fmla="*/ 2398924 w 5465250"/>
              <a:gd name="connsiteY7" fmla="*/ 6858000 h 6858000"/>
              <a:gd name="connsiteX8" fmla="*/ 0 w 5465250"/>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65250" h="6858000">
                <a:moveTo>
                  <a:pt x="0" y="0"/>
                </a:moveTo>
                <a:lnTo>
                  <a:pt x="4902379" y="0"/>
                </a:lnTo>
                <a:lnTo>
                  <a:pt x="4934287" y="24543"/>
                </a:lnTo>
                <a:cubicBezTo>
                  <a:pt x="5188442" y="243693"/>
                  <a:pt x="5372948" y="553876"/>
                  <a:pt x="5465180" y="985434"/>
                </a:cubicBezTo>
                <a:cubicBezTo>
                  <a:pt x="5478235" y="3115889"/>
                  <a:pt x="3676124" y="2104958"/>
                  <a:pt x="3291953" y="2964883"/>
                </a:cubicBezTo>
                <a:cubicBezTo>
                  <a:pt x="2907782" y="3824809"/>
                  <a:pt x="4469444" y="4458376"/>
                  <a:pt x="3160152" y="6144994"/>
                </a:cubicBezTo>
                <a:cubicBezTo>
                  <a:pt x="2933425" y="6457065"/>
                  <a:pt x="2677517" y="6687750"/>
                  <a:pt x="2408642" y="6852679"/>
                </a:cubicBezTo>
                <a:lnTo>
                  <a:pt x="2398924" y="6858000"/>
                </a:lnTo>
                <a:lnTo>
                  <a:pt x="0" y="6858000"/>
                </a:lnTo>
                <a:close/>
              </a:path>
            </a:pathLst>
          </a:custGeom>
          <a:blipFill>
            <a:blip r:embed="rId2"/>
            <a:stretch>
              <a:fillRect/>
            </a:stretch>
          </a:blipFill>
        </p:spPr>
        <p:txBody>
          <a:bodyPr wrap="square">
            <a:noAutofit/>
          </a:bodyPr>
          <a:lstStyle/>
          <a:p>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870613" y="1441354"/>
            <a:ext cx="4413861" cy="4210877"/>
          </a:xfrm>
          <a:custGeom>
            <a:avLst/>
            <a:gdLst>
              <a:gd name="connsiteX0" fmla="*/ 1088196 w 4413861"/>
              <a:gd name="connsiteY0" fmla="*/ 1551 h 4210877"/>
              <a:gd name="connsiteX1" fmla="*/ 1890025 w 4413861"/>
              <a:gd name="connsiteY1" fmla="*/ 989565 h 4210877"/>
              <a:gd name="connsiteX2" fmla="*/ 3980499 w 4413861"/>
              <a:gd name="connsiteY2" fmla="*/ 557543 h 4210877"/>
              <a:gd name="connsiteX3" fmla="*/ 4181123 w 4413861"/>
              <a:gd name="connsiteY3" fmla="*/ 2637961 h 4210877"/>
              <a:gd name="connsiteX4" fmla="*/ 2317639 w 4413861"/>
              <a:gd name="connsiteY4" fmla="*/ 4209909 h 4210877"/>
              <a:gd name="connsiteX5" fmla="*/ 9 w 4413861"/>
              <a:gd name="connsiteY5" fmla="*/ 1462189 h 4210877"/>
              <a:gd name="connsiteX6" fmla="*/ 998875 w 4413861"/>
              <a:gd name="connsiteY6" fmla="*/ 4489 h 4210877"/>
              <a:gd name="connsiteX7" fmla="*/ 1088196 w 4413861"/>
              <a:gd name="connsiteY7" fmla="*/ 1551 h 4210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13861" h="4210877">
                <a:moveTo>
                  <a:pt x="1088196" y="1551"/>
                </a:moveTo>
                <a:cubicBezTo>
                  <a:pt x="1499867" y="42614"/>
                  <a:pt x="1411282" y="885722"/>
                  <a:pt x="1890025" y="989565"/>
                </a:cubicBezTo>
                <a:cubicBezTo>
                  <a:pt x="2360330" y="1280996"/>
                  <a:pt x="3411599" y="168852"/>
                  <a:pt x="3980499" y="557543"/>
                </a:cubicBezTo>
                <a:cubicBezTo>
                  <a:pt x="4549399" y="946234"/>
                  <a:pt x="4494287" y="1912427"/>
                  <a:pt x="4181123" y="2637961"/>
                </a:cubicBezTo>
                <a:cubicBezTo>
                  <a:pt x="3867959" y="3363495"/>
                  <a:pt x="3628549" y="4244154"/>
                  <a:pt x="2317639" y="4209909"/>
                </a:cubicBezTo>
                <a:cubicBezTo>
                  <a:pt x="1006730" y="4175663"/>
                  <a:pt x="-3539" y="2087128"/>
                  <a:pt x="9" y="1462189"/>
                </a:cubicBezTo>
                <a:cubicBezTo>
                  <a:pt x="3556" y="837250"/>
                  <a:pt x="483550" y="82064"/>
                  <a:pt x="998875" y="4489"/>
                </a:cubicBezTo>
                <a:cubicBezTo>
                  <a:pt x="1031083" y="-359"/>
                  <a:pt x="1060751" y="-1186"/>
                  <a:pt x="1088196" y="1551"/>
                </a:cubicBezTo>
                <a:close/>
              </a:path>
            </a:pathLst>
          </a:custGeom>
          <a:blipFill>
            <a:blip r:embed="rId2"/>
            <a:stretch>
              <a:fillRect/>
            </a:stretch>
          </a:blipFill>
        </p:spPr>
        <p:txBody>
          <a:bodyPr wrap="square">
            <a:noAutofit/>
          </a:bodyPr>
          <a:lstStyle/>
          <a:p>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1" y="0"/>
            <a:ext cx="5465250" cy="6858000"/>
          </a:xfrm>
          <a:custGeom>
            <a:avLst/>
            <a:gdLst>
              <a:gd name="connsiteX0" fmla="*/ 0 w 5465250"/>
              <a:gd name="connsiteY0" fmla="*/ 0 h 6858000"/>
              <a:gd name="connsiteX1" fmla="*/ 4902379 w 5465250"/>
              <a:gd name="connsiteY1" fmla="*/ 0 h 6858000"/>
              <a:gd name="connsiteX2" fmla="*/ 4934287 w 5465250"/>
              <a:gd name="connsiteY2" fmla="*/ 24543 h 6858000"/>
              <a:gd name="connsiteX3" fmla="*/ 5465180 w 5465250"/>
              <a:gd name="connsiteY3" fmla="*/ 985434 h 6858000"/>
              <a:gd name="connsiteX4" fmla="*/ 3291953 w 5465250"/>
              <a:gd name="connsiteY4" fmla="*/ 2964883 h 6858000"/>
              <a:gd name="connsiteX5" fmla="*/ 3160152 w 5465250"/>
              <a:gd name="connsiteY5" fmla="*/ 6144994 h 6858000"/>
              <a:gd name="connsiteX6" fmla="*/ 2408642 w 5465250"/>
              <a:gd name="connsiteY6" fmla="*/ 6852679 h 6858000"/>
              <a:gd name="connsiteX7" fmla="*/ 2398924 w 5465250"/>
              <a:gd name="connsiteY7" fmla="*/ 6858000 h 6858000"/>
              <a:gd name="connsiteX8" fmla="*/ 0 w 5465250"/>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65250" h="6858000">
                <a:moveTo>
                  <a:pt x="0" y="0"/>
                </a:moveTo>
                <a:lnTo>
                  <a:pt x="4902379" y="0"/>
                </a:lnTo>
                <a:lnTo>
                  <a:pt x="4934287" y="24543"/>
                </a:lnTo>
                <a:cubicBezTo>
                  <a:pt x="5188442" y="243693"/>
                  <a:pt x="5372948" y="553876"/>
                  <a:pt x="5465180" y="985434"/>
                </a:cubicBezTo>
                <a:cubicBezTo>
                  <a:pt x="5478235" y="3115889"/>
                  <a:pt x="3676124" y="2104958"/>
                  <a:pt x="3291953" y="2964883"/>
                </a:cubicBezTo>
                <a:cubicBezTo>
                  <a:pt x="2907782" y="3824809"/>
                  <a:pt x="4469444" y="4458376"/>
                  <a:pt x="3160152" y="6144994"/>
                </a:cubicBezTo>
                <a:cubicBezTo>
                  <a:pt x="2933425" y="6457065"/>
                  <a:pt x="2677517" y="6687750"/>
                  <a:pt x="2408642" y="6852679"/>
                </a:cubicBezTo>
                <a:lnTo>
                  <a:pt x="2398924" y="6858000"/>
                </a:lnTo>
                <a:lnTo>
                  <a:pt x="0" y="6858000"/>
                </a:lnTo>
                <a:close/>
              </a:path>
            </a:pathLst>
          </a:custGeom>
          <a:blipFill>
            <a:blip r:embed="rId2"/>
            <a:stretch>
              <a:fillRect/>
            </a:stretch>
          </a:blipFill>
        </p:spPr>
        <p:txBody>
          <a:bodyPr wrap="square">
            <a:noAutofit/>
          </a:bodyPr>
          <a:lstStyle/>
          <a:p>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6726750" y="0"/>
            <a:ext cx="5465250" cy="6858000"/>
          </a:xfrm>
          <a:custGeom>
            <a:avLst/>
            <a:gdLst>
              <a:gd name="connsiteX0" fmla="*/ 562871 w 5465250"/>
              <a:gd name="connsiteY0" fmla="*/ 0 h 6858000"/>
              <a:gd name="connsiteX1" fmla="*/ 5465250 w 5465250"/>
              <a:gd name="connsiteY1" fmla="*/ 0 h 6858000"/>
              <a:gd name="connsiteX2" fmla="*/ 5465250 w 5465250"/>
              <a:gd name="connsiteY2" fmla="*/ 6858000 h 6858000"/>
              <a:gd name="connsiteX3" fmla="*/ 3066326 w 5465250"/>
              <a:gd name="connsiteY3" fmla="*/ 6858000 h 6858000"/>
              <a:gd name="connsiteX4" fmla="*/ 3056608 w 5465250"/>
              <a:gd name="connsiteY4" fmla="*/ 6852679 h 6858000"/>
              <a:gd name="connsiteX5" fmla="*/ 2305098 w 5465250"/>
              <a:gd name="connsiteY5" fmla="*/ 6144994 h 6858000"/>
              <a:gd name="connsiteX6" fmla="*/ 2173297 w 5465250"/>
              <a:gd name="connsiteY6" fmla="*/ 2964883 h 6858000"/>
              <a:gd name="connsiteX7" fmla="*/ 70 w 5465250"/>
              <a:gd name="connsiteY7" fmla="*/ 985434 h 6858000"/>
              <a:gd name="connsiteX8" fmla="*/ 530963 w 5465250"/>
              <a:gd name="connsiteY8" fmla="*/ 2454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65250" h="6858000">
                <a:moveTo>
                  <a:pt x="562871" y="0"/>
                </a:moveTo>
                <a:lnTo>
                  <a:pt x="5465250" y="0"/>
                </a:lnTo>
                <a:lnTo>
                  <a:pt x="5465250" y="6858000"/>
                </a:lnTo>
                <a:lnTo>
                  <a:pt x="3066326" y="6858000"/>
                </a:lnTo>
                <a:lnTo>
                  <a:pt x="3056608" y="6852679"/>
                </a:lnTo>
                <a:cubicBezTo>
                  <a:pt x="2787733" y="6687750"/>
                  <a:pt x="2531825" y="6457065"/>
                  <a:pt x="2305098" y="6144994"/>
                </a:cubicBezTo>
                <a:cubicBezTo>
                  <a:pt x="995806" y="4458376"/>
                  <a:pt x="2557468" y="3824809"/>
                  <a:pt x="2173297" y="2964883"/>
                </a:cubicBezTo>
                <a:cubicBezTo>
                  <a:pt x="1789126" y="2104958"/>
                  <a:pt x="-12985" y="3115889"/>
                  <a:pt x="70" y="985434"/>
                </a:cubicBezTo>
                <a:cubicBezTo>
                  <a:pt x="92302" y="553876"/>
                  <a:pt x="276808" y="243693"/>
                  <a:pt x="530963" y="24543"/>
                </a:cubicBezTo>
                <a:close/>
              </a:path>
            </a:pathLst>
          </a:custGeom>
          <a:blipFill>
            <a:blip r:embed="rId2"/>
            <a:stretch>
              <a:fillRect/>
            </a:stretch>
          </a:blipFill>
        </p:spPr>
        <p:txBody>
          <a:bodyPr wrap="square">
            <a:noAutofit/>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4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5722853" y="1331110"/>
            <a:ext cx="3486433" cy="2438784"/>
          </a:xfrm>
          <a:custGeom>
            <a:avLst/>
            <a:gdLst>
              <a:gd name="connsiteX0" fmla="*/ 168046 w 3486433"/>
              <a:gd name="connsiteY0" fmla="*/ 0 h 2438784"/>
              <a:gd name="connsiteX1" fmla="*/ 3318387 w 3486433"/>
              <a:gd name="connsiteY1" fmla="*/ 0 h 2438784"/>
              <a:gd name="connsiteX2" fmla="*/ 3486433 w 3486433"/>
              <a:gd name="connsiteY2" fmla="*/ 168046 h 2438784"/>
              <a:gd name="connsiteX3" fmla="*/ 3486433 w 3486433"/>
              <a:gd name="connsiteY3" fmla="*/ 2438784 h 2438784"/>
              <a:gd name="connsiteX4" fmla="*/ 0 w 3486433"/>
              <a:gd name="connsiteY4" fmla="*/ 2438784 h 2438784"/>
              <a:gd name="connsiteX5" fmla="*/ 0 w 3486433"/>
              <a:gd name="connsiteY5" fmla="*/ 168046 h 2438784"/>
              <a:gd name="connsiteX6" fmla="*/ 168046 w 3486433"/>
              <a:gd name="connsiteY6" fmla="*/ 0 h 2438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86433" h="2438784">
                <a:moveTo>
                  <a:pt x="168046" y="0"/>
                </a:moveTo>
                <a:lnTo>
                  <a:pt x="3318387" y="0"/>
                </a:lnTo>
                <a:cubicBezTo>
                  <a:pt x="3411196" y="0"/>
                  <a:pt x="3486433" y="75237"/>
                  <a:pt x="3486433" y="168046"/>
                </a:cubicBezTo>
                <a:lnTo>
                  <a:pt x="3486433" y="2438784"/>
                </a:lnTo>
                <a:lnTo>
                  <a:pt x="0" y="2438784"/>
                </a:lnTo>
                <a:lnTo>
                  <a:pt x="0" y="168046"/>
                </a:lnTo>
                <a:cubicBezTo>
                  <a:pt x="0" y="75237"/>
                  <a:pt x="75237" y="0"/>
                  <a:pt x="168046" y="0"/>
                </a:cubicBezTo>
                <a:close/>
              </a:path>
            </a:pathLst>
          </a:custGeom>
          <a:blipFill>
            <a:blip r:embed="rId2"/>
            <a:stretch>
              <a:fillRect/>
            </a:stretch>
          </a:blipFill>
        </p:spPr>
        <p:txBody>
          <a:bodyPr wrap="square">
            <a:noAutofit/>
          </a:bodyPr>
          <a:lstStyle>
            <a:lvl1pPr>
              <a:defRPr sz="1600">
                <a:solidFill>
                  <a:schemeClr val="bg1">
                    <a:lumMod val="75000"/>
                  </a:schemeClr>
                </a:solidFill>
              </a:defRPr>
            </a:lvl1pPr>
          </a:lstStyle>
          <a:p>
            <a:endParaRPr lang="id-ID"/>
          </a:p>
        </p:txBody>
      </p:sp>
      <p:sp>
        <p:nvSpPr>
          <p:cNvPr id="9" name="Picture Placeholder 8"/>
          <p:cNvSpPr>
            <a:spLocks noGrp="1"/>
          </p:cNvSpPr>
          <p:nvPr>
            <p:ph type="pic" sz="quarter" idx="11"/>
          </p:nvPr>
        </p:nvSpPr>
        <p:spPr>
          <a:xfrm>
            <a:off x="8160911" y="1477766"/>
            <a:ext cx="3080502" cy="2154831"/>
          </a:xfrm>
          <a:custGeom>
            <a:avLst/>
            <a:gdLst>
              <a:gd name="connsiteX0" fmla="*/ 148480 w 3080502"/>
              <a:gd name="connsiteY0" fmla="*/ 0 h 2154831"/>
              <a:gd name="connsiteX1" fmla="*/ 2932022 w 3080502"/>
              <a:gd name="connsiteY1" fmla="*/ 0 h 2154831"/>
              <a:gd name="connsiteX2" fmla="*/ 3080502 w 3080502"/>
              <a:gd name="connsiteY2" fmla="*/ 148480 h 2154831"/>
              <a:gd name="connsiteX3" fmla="*/ 3080502 w 3080502"/>
              <a:gd name="connsiteY3" fmla="*/ 2154831 h 2154831"/>
              <a:gd name="connsiteX4" fmla="*/ 0 w 3080502"/>
              <a:gd name="connsiteY4" fmla="*/ 2154831 h 2154831"/>
              <a:gd name="connsiteX5" fmla="*/ 0 w 3080502"/>
              <a:gd name="connsiteY5" fmla="*/ 148480 h 2154831"/>
              <a:gd name="connsiteX6" fmla="*/ 148480 w 3080502"/>
              <a:gd name="connsiteY6" fmla="*/ 0 h 2154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80502" h="2154831">
                <a:moveTo>
                  <a:pt x="148480" y="0"/>
                </a:moveTo>
                <a:lnTo>
                  <a:pt x="2932022" y="0"/>
                </a:lnTo>
                <a:cubicBezTo>
                  <a:pt x="3014025" y="0"/>
                  <a:pt x="3080502" y="66477"/>
                  <a:pt x="3080502" y="148480"/>
                </a:cubicBezTo>
                <a:lnTo>
                  <a:pt x="3080502" y="2154831"/>
                </a:lnTo>
                <a:lnTo>
                  <a:pt x="0" y="2154831"/>
                </a:lnTo>
                <a:lnTo>
                  <a:pt x="0" y="148480"/>
                </a:lnTo>
                <a:cubicBezTo>
                  <a:pt x="0" y="66477"/>
                  <a:pt x="66477" y="0"/>
                  <a:pt x="148480" y="0"/>
                </a:cubicBezTo>
                <a:close/>
              </a:path>
            </a:pathLst>
          </a:custGeom>
          <a:blipFill>
            <a:blip r:embed="rId2"/>
            <a:stretch>
              <a:fillRect/>
            </a:stretch>
          </a:blipFill>
        </p:spPr>
        <p:txBody>
          <a:bodyPr wrap="square">
            <a:noAutofit/>
          </a:bodyPr>
          <a:lstStyle>
            <a:lvl1pPr>
              <a:defRPr sz="1600">
                <a:solidFill>
                  <a:schemeClr val="bg1">
                    <a:lumMod val="75000"/>
                  </a:schemeClr>
                </a:solidFill>
              </a:defRPr>
            </a:lvl1p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500"/>
                                  </p:stCondLst>
                                  <p:endCondLst>
                                    <p:cond evt="begin" delay="0">
                                      <p:tn val="5"/>
                                    </p:cond>
                                  </p:end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250" fill="hold"/>
                                        <p:tgtEl>
                                          <p:spTgt spid="9"/>
                                        </p:tgtEl>
                                        <p:attrNameLst>
                                          <p:attrName>ppt_x</p:attrName>
                                        </p:attrNameLst>
                                      </p:cBhvr>
                                      <p:tavLst>
                                        <p:tav tm="0">
                                          <p:val>
                                            <p:strVal val="#ppt_x"/>
                                          </p:val>
                                        </p:tav>
                                        <p:tav tm="100000">
                                          <p:val>
                                            <p:strVal val="#ppt_x"/>
                                          </p:val>
                                        </p:tav>
                                      </p:tavLst>
                                    </p:anim>
                                    <p:anim calcmode="lin" valueType="num">
                                      <p:cBhvr additive="base">
                                        <p:cTn id="8" dur="125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nodePh="1">
                                  <p:stCondLst>
                                    <p:cond delay="750"/>
                                  </p:stCondLst>
                                  <p:endCondLst>
                                    <p:cond evt="begin" delay="0">
                                      <p:tn val="9"/>
                                    </p:cond>
                                  </p:end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250" fill="hold"/>
                                        <p:tgtEl>
                                          <p:spTgt spid="8"/>
                                        </p:tgtEl>
                                        <p:attrNameLst>
                                          <p:attrName>ppt_x</p:attrName>
                                        </p:attrNameLst>
                                      </p:cBhvr>
                                      <p:tavLst>
                                        <p:tav tm="0">
                                          <p:val>
                                            <p:strVal val="#ppt_x"/>
                                          </p:val>
                                        </p:tav>
                                        <p:tav tm="100000">
                                          <p:val>
                                            <p:strVal val="#ppt_x"/>
                                          </p:val>
                                        </p:tav>
                                      </p:tavLst>
                                    </p:anim>
                                    <p:anim calcmode="lin" valueType="num">
                                      <p:cBhvr additive="base">
                                        <p:cTn id="12" dur="125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4948615" y="1299564"/>
            <a:ext cx="2714625" cy="3860589"/>
          </a:xfrm>
          <a:custGeom>
            <a:avLst/>
            <a:gdLst>
              <a:gd name="connsiteX0" fmla="*/ 105898 w 2714625"/>
              <a:gd name="connsiteY0" fmla="*/ 0 h 3860589"/>
              <a:gd name="connsiteX1" fmla="*/ 2608727 w 2714625"/>
              <a:gd name="connsiteY1" fmla="*/ 0 h 3860589"/>
              <a:gd name="connsiteX2" fmla="*/ 2714625 w 2714625"/>
              <a:gd name="connsiteY2" fmla="*/ 105898 h 3860589"/>
              <a:gd name="connsiteX3" fmla="*/ 2714625 w 2714625"/>
              <a:gd name="connsiteY3" fmla="*/ 3754691 h 3860589"/>
              <a:gd name="connsiteX4" fmla="*/ 2608727 w 2714625"/>
              <a:gd name="connsiteY4" fmla="*/ 3860589 h 3860589"/>
              <a:gd name="connsiteX5" fmla="*/ 105898 w 2714625"/>
              <a:gd name="connsiteY5" fmla="*/ 3860589 h 3860589"/>
              <a:gd name="connsiteX6" fmla="*/ 0 w 2714625"/>
              <a:gd name="connsiteY6" fmla="*/ 3754691 h 3860589"/>
              <a:gd name="connsiteX7" fmla="*/ 0 w 2714625"/>
              <a:gd name="connsiteY7" fmla="*/ 105898 h 3860589"/>
              <a:gd name="connsiteX8" fmla="*/ 105898 w 2714625"/>
              <a:gd name="connsiteY8" fmla="*/ 0 h 3860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14625" h="3860589">
                <a:moveTo>
                  <a:pt x="105898" y="0"/>
                </a:moveTo>
                <a:lnTo>
                  <a:pt x="2608727" y="0"/>
                </a:lnTo>
                <a:cubicBezTo>
                  <a:pt x="2667213" y="0"/>
                  <a:pt x="2714625" y="47412"/>
                  <a:pt x="2714625" y="105898"/>
                </a:cubicBezTo>
                <a:lnTo>
                  <a:pt x="2714625" y="3754691"/>
                </a:lnTo>
                <a:cubicBezTo>
                  <a:pt x="2714625" y="3813177"/>
                  <a:pt x="2667213" y="3860589"/>
                  <a:pt x="2608727" y="3860589"/>
                </a:cubicBezTo>
                <a:lnTo>
                  <a:pt x="105898" y="3860589"/>
                </a:lnTo>
                <a:cubicBezTo>
                  <a:pt x="47412" y="3860589"/>
                  <a:pt x="0" y="3813177"/>
                  <a:pt x="0" y="3754691"/>
                </a:cubicBezTo>
                <a:lnTo>
                  <a:pt x="0" y="105898"/>
                </a:lnTo>
                <a:cubicBezTo>
                  <a:pt x="0" y="47412"/>
                  <a:pt x="47412" y="0"/>
                  <a:pt x="105898" y="0"/>
                </a:cubicBezTo>
                <a:close/>
              </a:path>
            </a:pathLst>
          </a:custGeom>
          <a:blipFill>
            <a:blip r:embed="rId2"/>
            <a:stretch>
              <a:fillRect/>
            </a:stretch>
          </a:blipFill>
        </p:spPr>
        <p:txBody>
          <a:bodyPr wrap="square">
            <a:noAutofit/>
          </a:bodyPr>
          <a:lstStyle>
            <a:lvl1pPr>
              <a:defRPr sz="1400">
                <a:solidFill>
                  <a:schemeClr val="bg1">
                    <a:lumMod val="75000"/>
                  </a:schemeClr>
                </a:solidFill>
              </a:defRPr>
            </a:lvl1pPr>
          </a:lstStyle>
          <a:p>
            <a:endParaRPr lang="id-ID"/>
          </a:p>
        </p:txBody>
      </p:sp>
      <p:sp>
        <p:nvSpPr>
          <p:cNvPr id="9" name="Picture Placeholder 8"/>
          <p:cNvSpPr>
            <a:spLocks noGrp="1"/>
          </p:cNvSpPr>
          <p:nvPr>
            <p:ph type="pic" sz="quarter" idx="11"/>
          </p:nvPr>
        </p:nvSpPr>
        <p:spPr>
          <a:xfrm>
            <a:off x="8413710" y="1299564"/>
            <a:ext cx="2714625" cy="3860589"/>
          </a:xfrm>
          <a:custGeom>
            <a:avLst/>
            <a:gdLst>
              <a:gd name="connsiteX0" fmla="*/ 105898 w 2714625"/>
              <a:gd name="connsiteY0" fmla="*/ 0 h 3860589"/>
              <a:gd name="connsiteX1" fmla="*/ 2608727 w 2714625"/>
              <a:gd name="connsiteY1" fmla="*/ 0 h 3860589"/>
              <a:gd name="connsiteX2" fmla="*/ 2714625 w 2714625"/>
              <a:gd name="connsiteY2" fmla="*/ 105898 h 3860589"/>
              <a:gd name="connsiteX3" fmla="*/ 2714625 w 2714625"/>
              <a:gd name="connsiteY3" fmla="*/ 3754691 h 3860589"/>
              <a:gd name="connsiteX4" fmla="*/ 2608727 w 2714625"/>
              <a:gd name="connsiteY4" fmla="*/ 3860589 h 3860589"/>
              <a:gd name="connsiteX5" fmla="*/ 105898 w 2714625"/>
              <a:gd name="connsiteY5" fmla="*/ 3860589 h 3860589"/>
              <a:gd name="connsiteX6" fmla="*/ 0 w 2714625"/>
              <a:gd name="connsiteY6" fmla="*/ 3754691 h 3860589"/>
              <a:gd name="connsiteX7" fmla="*/ 0 w 2714625"/>
              <a:gd name="connsiteY7" fmla="*/ 105898 h 3860589"/>
              <a:gd name="connsiteX8" fmla="*/ 105898 w 2714625"/>
              <a:gd name="connsiteY8" fmla="*/ 0 h 3860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14625" h="3860589">
                <a:moveTo>
                  <a:pt x="105898" y="0"/>
                </a:moveTo>
                <a:lnTo>
                  <a:pt x="2608727" y="0"/>
                </a:lnTo>
                <a:cubicBezTo>
                  <a:pt x="2667213" y="0"/>
                  <a:pt x="2714625" y="47412"/>
                  <a:pt x="2714625" y="105898"/>
                </a:cubicBezTo>
                <a:lnTo>
                  <a:pt x="2714625" y="3754691"/>
                </a:lnTo>
                <a:cubicBezTo>
                  <a:pt x="2714625" y="3813177"/>
                  <a:pt x="2667213" y="3860589"/>
                  <a:pt x="2608727" y="3860589"/>
                </a:cubicBezTo>
                <a:lnTo>
                  <a:pt x="105898" y="3860589"/>
                </a:lnTo>
                <a:cubicBezTo>
                  <a:pt x="47412" y="3860589"/>
                  <a:pt x="0" y="3813177"/>
                  <a:pt x="0" y="3754691"/>
                </a:cubicBezTo>
                <a:lnTo>
                  <a:pt x="0" y="105898"/>
                </a:lnTo>
                <a:cubicBezTo>
                  <a:pt x="0" y="47412"/>
                  <a:pt x="47412" y="0"/>
                  <a:pt x="105898" y="0"/>
                </a:cubicBezTo>
                <a:close/>
              </a:path>
            </a:pathLst>
          </a:custGeom>
          <a:blipFill>
            <a:blip r:embed="rId2"/>
            <a:stretch>
              <a:fillRect/>
            </a:stretch>
          </a:blipFill>
        </p:spPr>
        <p:txBody>
          <a:bodyPr wrap="square">
            <a:noAutofit/>
          </a:bodyPr>
          <a:lstStyle>
            <a:lvl1pPr>
              <a:defRPr sz="1400">
                <a:solidFill>
                  <a:schemeClr val="bg1">
                    <a:lumMod val="75000"/>
                  </a:schemeClr>
                </a:solidFill>
              </a:defRPr>
            </a:lvl1p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nodePh="1">
                                  <p:stCondLst>
                                    <p:cond delay="0"/>
                                  </p:stCondLst>
                                  <p:endCondLst>
                                    <p:cond evt="begin" delay="0">
                                      <p:tn val="5"/>
                                    </p:cond>
                                  </p:end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1+#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nodePh="1">
                                  <p:stCondLst>
                                    <p:cond delay="500"/>
                                  </p:stCondLst>
                                  <p:endCondLst>
                                    <p:cond evt="begin" delay="0">
                                      <p:tn val="9"/>
                                    </p:cond>
                                  </p:end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750" fill="hold"/>
                                        <p:tgtEl>
                                          <p:spTgt spid="9"/>
                                        </p:tgtEl>
                                        <p:attrNameLst>
                                          <p:attrName>ppt_x</p:attrName>
                                        </p:attrNameLst>
                                      </p:cBhvr>
                                      <p:tavLst>
                                        <p:tav tm="0">
                                          <p:val>
                                            <p:strVal val="1+#ppt_w/2"/>
                                          </p:val>
                                        </p:tav>
                                        <p:tav tm="100000">
                                          <p:val>
                                            <p:strVal val="#ppt_x"/>
                                          </p:val>
                                        </p:tav>
                                      </p:tavLst>
                                    </p:anim>
                                    <p:anim calcmode="lin" valueType="num">
                                      <p:cBhvr additive="base">
                                        <p:cTn id="12" dur="7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6.xml"/><Relationship Id="rId8" Type="http://schemas.openxmlformats.org/officeDocument/2006/relationships/slideLayout" Target="../slideLayouts/slideLayout25.xml"/><Relationship Id="rId7" Type="http://schemas.openxmlformats.org/officeDocument/2006/relationships/slideLayout" Target="../slideLayouts/slideLayout24.xml"/><Relationship Id="rId6" Type="http://schemas.openxmlformats.org/officeDocument/2006/relationships/slideLayout" Target="../slideLayouts/slideLayout23.xml"/><Relationship Id="rId5" Type="http://schemas.openxmlformats.org/officeDocument/2006/relationships/slideLayout" Target="../slideLayouts/slideLayout22.xml"/><Relationship Id="rId4" Type="http://schemas.openxmlformats.org/officeDocument/2006/relationships/slideLayout" Target="../slideLayouts/slideLayout21.xml"/><Relationship Id="rId3" Type="http://schemas.openxmlformats.org/officeDocument/2006/relationships/slideLayout" Target="../slideLayouts/slideLayout20.xml"/><Relationship Id="rId23" Type="http://schemas.openxmlformats.org/officeDocument/2006/relationships/theme" Target="../theme/theme2.xml"/><Relationship Id="rId22" Type="http://schemas.openxmlformats.org/officeDocument/2006/relationships/tags" Target="../tags/tag88.xml"/><Relationship Id="rId21" Type="http://schemas.openxmlformats.org/officeDocument/2006/relationships/tags" Target="../tags/tag87.xml"/><Relationship Id="rId20" Type="http://schemas.openxmlformats.org/officeDocument/2006/relationships/tags" Target="../tags/tag86.xml"/><Relationship Id="rId2" Type="http://schemas.openxmlformats.org/officeDocument/2006/relationships/slideLayout" Target="../slideLayouts/slideLayout19.xml"/><Relationship Id="rId19" Type="http://schemas.openxmlformats.org/officeDocument/2006/relationships/slideLayout" Target="../slideLayouts/slideLayout36.xml"/><Relationship Id="rId18" Type="http://schemas.openxmlformats.org/officeDocument/2006/relationships/slideLayout" Target="../slideLayouts/slideLayout35.xml"/><Relationship Id="rId17" Type="http://schemas.openxmlformats.org/officeDocument/2006/relationships/slideLayout" Target="../slideLayouts/slideLayout34.xml"/><Relationship Id="rId16" Type="http://schemas.openxmlformats.org/officeDocument/2006/relationships/slideLayout" Target="../slideLayouts/slideLayout33.xml"/><Relationship Id="rId15" Type="http://schemas.openxmlformats.org/officeDocument/2006/relationships/slideLayout" Target="../slideLayouts/slideLayout32.xml"/><Relationship Id="rId14" Type="http://schemas.openxmlformats.org/officeDocument/2006/relationships/slideLayout" Target="../slideLayouts/slideLayout31.xml"/><Relationship Id="rId13" Type="http://schemas.openxmlformats.org/officeDocument/2006/relationships/slideLayout" Target="../slideLayouts/slideLayout30.xml"/><Relationship Id="rId12" Type="http://schemas.openxmlformats.org/officeDocument/2006/relationships/slideLayout" Target="../slideLayouts/slideLayout29.xml"/><Relationship Id="rId11" Type="http://schemas.openxmlformats.org/officeDocument/2006/relationships/slideLayout" Target="../slideLayouts/slideLayout28.xml"/><Relationship Id="rId10" Type="http://schemas.openxmlformats.org/officeDocument/2006/relationships/slideLayout" Target="../slideLayouts/slideLayout27.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 id="2147483683" r:id="rId17"/>
    <p:sldLayoutId id="2147483684" r:id="rId18"/>
    <p:sldLayoutId id="2147483685" r:id="rId19"/>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9.png"/><Relationship Id="rId3" Type="http://schemas.openxmlformats.org/officeDocument/2006/relationships/tags" Target="../tags/tag89.xml"/><Relationship Id="rId2" Type="http://schemas.openxmlformats.org/officeDocument/2006/relationships/image" Target="../media/image8.svg"/><Relationship Id="rId1" Type="http://schemas.openxmlformats.org/officeDocument/2006/relationships/image" Target="../media/image7.png"/></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20.xml"/><Relationship Id="rId4" Type="http://schemas.openxmlformats.org/officeDocument/2006/relationships/tags" Target="../tags/tag274.xml"/><Relationship Id="rId3" Type="http://schemas.openxmlformats.org/officeDocument/2006/relationships/tags" Target="../tags/tag273.xml"/><Relationship Id="rId2" Type="http://schemas.openxmlformats.org/officeDocument/2006/relationships/tags" Target="../tags/tag272.xml"/><Relationship Id="rId1" Type="http://schemas.openxmlformats.org/officeDocument/2006/relationships/tags" Target="../tags/tag271.xml"/></Relationships>
</file>

<file path=ppt/slides/_rels/slide11.xml.rels><?xml version="1.0" encoding="UTF-8" standalone="yes"?>
<Relationships xmlns="http://schemas.openxmlformats.org/package/2006/relationships"><Relationship Id="rId9" Type="http://schemas.openxmlformats.org/officeDocument/2006/relationships/tags" Target="../tags/tag283.xml"/><Relationship Id="rId8" Type="http://schemas.openxmlformats.org/officeDocument/2006/relationships/tags" Target="../tags/tag282.xml"/><Relationship Id="rId7" Type="http://schemas.openxmlformats.org/officeDocument/2006/relationships/tags" Target="../tags/tag281.xml"/><Relationship Id="rId6" Type="http://schemas.openxmlformats.org/officeDocument/2006/relationships/tags" Target="../tags/tag280.xml"/><Relationship Id="rId5" Type="http://schemas.openxmlformats.org/officeDocument/2006/relationships/tags" Target="../tags/tag279.xml"/><Relationship Id="rId4" Type="http://schemas.openxmlformats.org/officeDocument/2006/relationships/tags" Target="../tags/tag278.xml"/><Relationship Id="rId38" Type="http://schemas.openxmlformats.org/officeDocument/2006/relationships/slideLayout" Target="../slideLayouts/slideLayout5.xml"/><Relationship Id="rId37" Type="http://schemas.openxmlformats.org/officeDocument/2006/relationships/tags" Target="../tags/tag311.xml"/><Relationship Id="rId36" Type="http://schemas.openxmlformats.org/officeDocument/2006/relationships/tags" Target="../tags/tag310.xml"/><Relationship Id="rId35" Type="http://schemas.openxmlformats.org/officeDocument/2006/relationships/tags" Target="../tags/tag309.xml"/><Relationship Id="rId34" Type="http://schemas.openxmlformats.org/officeDocument/2006/relationships/tags" Target="../tags/tag308.xml"/><Relationship Id="rId33" Type="http://schemas.openxmlformats.org/officeDocument/2006/relationships/tags" Target="../tags/tag307.xml"/><Relationship Id="rId32" Type="http://schemas.openxmlformats.org/officeDocument/2006/relationships/tags" Target="../tags/tag306.xml"/><Relationship Id="rId31" Type="http://schemas.openxmlformats.org/officeDocument/2006/relationships/tags" Target="../tags/tag305.xml"/><Relationship Id="rId30" Type="http://schemas.openxmlformats.org/officeDocument/2006/relationships/tags" Target="../tags/tag304.xml"/><Relationship Id="rId3" Type="http://schemas.openxmlformats.org/officeDocument/2006/relationships/tags" Target="../tags/tag277.xml"/><Relationship Id="rId29" Type="http://schemas.openxmlformats.org/officeDocument/2006/relationships/tags" Target="../tags/tag303.xml"/><Relationship Id="rId28" Type="http://schemas.openxmlformats.org/officeDocument/2006/relationships/tags" Target="../tags/tag302.xml"/><Relationship Id="rId27" Type="http://schemas.openxmlformats.org/officeDocument/2006/relationships/tags" Target="../tags/tag301.xml"/><Relationship Id="rId26" Type="http://schemas.openxmlformats.org/officeDocument/2006/relationships/tags" Target="../tags/tag300.xml"/><Relationship Id="rId25" Type="http://schemas.openxmlformats.org/officeDocument/2006/relationships/tags" Target="../tags/tag299.xml"/><Relationship Id="rId24" Type="http://schemas.openxmlformats.org/officeDocument/2006/relationships/tags" Target="../tags/tag298.xml"/><Relationship Id="rId23" Type="http://schemas.openxmlformats.org/officeDocument/2006/relationships/tags" Target="../tags/tag297.xml"/><Relationship Id="rId22" Type="http://schemas.openxmlformats.org/officeDocument/2006/relationships/tags" Target="../tags/tag296.xml"/><Relationship Id="rId21" Type="http://schemas.openxmlformats.org/officeDocument/2006/relationships/tags" Target="../tags/tag295.xml"/><Relationship Id="rId20" Type="http://schemas.openxmlformats.org/officeDocument/2006/relationships/tags" Target="../tags/tag294.xml"/><Relationship Id="rId2" Type="http://schemas.openxmlformats.org/officeDocument/2006/relationships/tags" Target="../tags/tag276.xml"/><Relationship Id="rId19" Type="http://schemas.openxmlformats.org/officeDocument/2006/relationships/tags" Target="../tags/tag293.xml"/><Relationship Id="rId18" Type="http://schemas.openxmlformats.org/officeDocument/2006/relationships/tags" Target="../tags/tag292.xml"/><Relationship Id="rId17" Type="http://schemas.openxmlformats.org/officeDocument/2006/relationships/tags" Target="../tags/tag291.xml"/><Relationship Id="rId16" Type="http://schemas.openxmlformats.org/officeDocument/2006/relationships/tags" Target="../tags/tag290.xml"/><Relationship Id="rId15" Type="http://schemas.openxmlformats.org/officeDocument/2006/relationships/tags" Target="../tags/tag289.xml"/><Relationship Id="rId14" Type="http://schemas.openxmlformats.org/officeDocument/2006/relationships/tags" Target="../tags/tag288.xml"/><Relationship Id="rId13" Type="http://schemas.openxmlformats.org/officeDocument/2006/relationships/tags" Target="../tags/tag287.xml"/><Relationship Id="rId12" Type="http://schemas.openxmlformats.org/officeDocument/2006/relationships/tags" Target="../tags/tag286.xml"/><Relationship Id="rId11" Type="http://schemas.openxmlformats.org/officeDocument/2006/relationships/tags" Target="../tags/tag285.xml"/><Relationship Id="rId10" Type="http://schemas.openxmlformats.org/officeDocument/2006/relationships/tags" Target="../tags/tag284.xml"/><Relationship Id="rId1" Type="http://schemas.openxmlformats.org/officeDocument/2006/relationships/tags" Target="../tags/tag275.xml"/></Relationships>
</file>

<file path=ppt/slides/_rels/slide12.xml.rels><?xml version="1.0" encoding="UTF-8" standalone="yes"?>
<Relationships xmlns="http://schemas.openxmlformats.org/package/2006/relationships"><Relationship Id="rId9" Type="http://schemas.openxmlformats.org/officeDocument/2006/relationships/tags" Target="../tags/tag319.xml"/><Relationship Id="rId8" Type="http://schemas.openxmlformats.org/officeDocument/2006/relationships/tags" Target="../tags/tag318.xml"/><Relationship Id="rId7" Type="http://schemas.openxmlformats.org/officeDocument/2006/relationships/tags" Target="../tags/tag317.xml"/><Relationship Id="rId6" Type="http://schemas.openxmlformats.org/officeDocument/2006/relationships/tags" Target="../tags/tag316.xml"/><Relationship Id="rId5" Type="http://schemas.openxmlformats.org/officeDocument/2006/relationships/tags" Target="../tags/tag315.xml"/><Relationship Id="rId4" Type="http://schemas.openxmlformats.org/officeDocument/2006/relationships/tags" Target="../tags/tag314.xml"/><Relationship Id="rId3" Type="http://schemas.openxmlformats.org/officeDocument/2006/relationships/tags" Target="../tags/tag313.xml"/><Relationship Id="rId25" Type="http://schemas.openxmlformats.org/officeDocument/2006/relationships/slideLayout" Target="../slideLayouts/slideLayout10.xml"/><Relationship Id="rId24" Type="http://schemas.openxmlformats.org/officeDocument/2006/relationships/tags" Target="../tags/tag334.xml"/><Relationship Id="rId23" Type="http://schemas.openxmlformats.org/officeDocument/2006/relationships/tags" Target="../tags/tag333.xml"/><Relationship Id="rId22" Type="http://schemas.openxmlformats.org/officeDocument/2006/relationships/tags" Target="../tags/tag332.xml"/><Relationship Id="rId21" Type="http://schemas.openxmlformats.org/officeDocument/2006/relationships/tags" Target="../tags/tag331.xml"/><Relationship Id="rId20" Type="http://schemas.openxmlformats.org/officeDocument/2006/relationships/tags" Target="../tags/tag330.xml"/><Relationship Id="rId2" Type="http://schemas.openxmlformats.org/officeDocument/2006/relationships/tags" Target="../tags/tag312.xml"/><Relationship Id="rId19" Type="http://schemas.openxmlformats.org/officeDocument/2006/relationships/tags" Target="../tags/tag329.xml"/><Relationship Id="rId18" Type="http://schemas.openxmlformats.org/officeDocument/2006/relationships/tags" Target="../tags/tag328.xml"/><Relationship Id="rId17" Type="http://schemas.openxmlformats.org/officeDocument/2006/relationships/tags" Target="../tags/tag327.xml"/><Relationship Id="rId16" Type="http://schemas.openxmlformats.org/officeDocument/2006/relationships/tags" Target="../tags/tag326.xml"/><Relationship Id="rId15" Type="http://schemas.openxmlformats.org/officeDocument/2006/relationships/tags" Target="../tags/tag325.xml"/><Relationship Id="rId14" Type="http://schemas.openxmlformats.org/officeDocument/2006/relationships/tags" Target="../tags/tag324.xml"/><Relationship Id="rId13" Type="http://schemas.openxmlformats.org/officeDocument/2006/relationships/tags" Target="../tags/tag323.xml"/><Relationship Id="rId12" Type="http://schemas.openxmlformats.org/officeDocument/2006/relationships/tags" Target="../tags/tag322.xml"/><Relationship Id="rId11" Type="http://schemas.openxmlformats.org/officeDocument/2006/relationships/tags" Target="../tags/tag321.xml"/><Relationship Id="rId10" Type="http://schemas.openxmlformats.org/officeDocument/2006/relationships/tags" Target="../tags/tag320.xml"/><Relationship Id="rId1" Type="http://schemas.openxmlformats.org/officeDocument/2006/relationships/image" Target="../media/image18.jpeg"/></Relationships>
</file>

<file path=ppt/slides/_rels/slide13.xml.rels><?xml version="1.0" encoding="UTF-8" standalone="yes"?>
<Relationships xmlns="http://schemas.openxmlformats.org/package/2006/relationships"><Relationship Id="rId9" Type="http://schemas.openxmlformats.org/officeDocument/2006/relationships/tags" Target="../tags/tag343.xml"/><Relationship Id="rId8" Type="http://schemas.openxmlformats.org/officeDocument/2006/relationships/tags" Target="../tags/tag342.xml"/><Relationship Id="rId7" Type="http://schemas.openxmlformats.org/officeDocument/2006/relationships/tags" Target="../tags/tag341.xml"/><Relationship Id="rId6" Type="http://schemas.openxmlformats.org/officeDocument/2006/relationships/tags" Target="../tags/tag340.xml"/><Relationship Id="rId5" Type="http://schemas.openxmlformats.org/officeDocument/2006/relationships/tags" Target="../tags/tag339.xml"/><Relationship Id="rId4" Type="http://schemas.openxmlformats.org/officeDocument/2006/relationships/tags" Target="../tags/tag338.xml"/><Relationship Id="rId3" Type="http://schemas.openxmlformats.org/officeDocument/2006/relationships/tags" Target="../tags/tag337.xml"/><Relationship Id="rId28" Type="http://schemas.openxmlformats.org/officeDocument/2006/relationships/slideLayout" Target="../slideLayouts/slideLayout5.xml"/><Relationship Id="rId27" Type="http://schemas.openxmlformats.org/officeDocument/2006/relationships/tags" Target="../tags/tag361.xml"/><Relationship Id="rId26" Type="http://schemas.openxmlformats.org/officeDocument/2006/relationships/tags" Target="../tags/tag360.xml"/><Relationship Id="rId25" Type="http://schemas.openxmlformats.org/officeDocument/2006/relationships/tags" Target="../tags/tag359.xml"/><Relationship Id="rId24" Type="http://schemas.openxmlformats.org/officeDocument/2006/relationships/tags" Target="../tags/tag358.xml"/><Relationship Id="rId23" Type="http://schemas.openxmlformats.org/officeDocument/2006/relationships/tags" Target="../tags/tag357.xml"/><Relationship Id="rId22" Type="http://schemas.openxmlformats.org/officeDocument/2006/relationships/tags" Target="../tags/tag356.xml"/><Relationship Id="rId21" Type="http://schemas.openxmlformats.org/officeDocument/2006/relationships/tags" Target="../tags/tag355.xml"/><Relationship Id="rId20" Type="http://schemas.openxmlformats.org/officeDocument/2006/relationships/tags" Target="../tags/tag354.xml"/><Relationship Id="rId2" Type="http://schemas.openxmlformats.org/officeDocument/2006/relationships/tags" Target="../tags/tag336.xml"/><Relationship Id="rId19" Type="http://schemas.openxmlformats.org/officeDocument/2006/relationships/tags" Target="../tags/tag353.xml"/><Relationship Id="rId18" Type="http://schemas.openxmlformats.org/officeDocument/2006/relationships/tags" Target="../tags/tag352.xml"/><Relationship Id="rId17" Type="http://schemas.openxmlformats.org/officeDocument/2006/relationships/tags" Target="../tags/tag351.xml"/><Relationship Id="rId16" Type="http://schemas.openxmlformats.org/officeDocument/2006/relationships/tags" Target="../tags/tag350.xml"/><Relationship Id="rId15" Type="http://schemas.openxmlformats.org/officeDocument/2006/relationships/tags" Target="../tags/tag349.xml"/><Relationship Id="rId14" Type="http://schemas.openxmlformats.org/officeDocument/2006/relationships/tags" Target="../tags/tag348.xml"/><Relationship Id="rId13" Type="http://schemas.openxmlformats.org/officeDocument/2006/relationships/tags" Target="../tags/tag347.xml"/><Relationship Id="rId12" Type="http://schemas.openxmlformats.org/officeDocument/2006/relationships/tags" Target="../tags/tag346.xml"/><Relationship Id="rId11" Type="http://schemas.openxmlformats.org/officeDocument/2006/relationships/tags" Target="../tags/tag345.xml"/><Relationship Id="rId10" Type="http://schemas.openxmlformats.org/officeDocument/2006/relationships/tags" Target="../tags/tag344.xml"/><Relationship Id="rId1" Type="http://schemas.openxmlformats.org/officeDocument/2006/relationships/tags" Target="../tags/tag335.xml"/></Relationships>
</file>

<file path=ppt/slides/_rels/slide14.xml.rels><?xml version="1.0" encoding="UTF-8" standalone="yes"?>
<Relationships xmlns="http://schemas.openxmlformats.org/package/2006/relationships"><Relationship Id="rId9" Type="http://schemas.openxmlformats.org/officeDocument/2006/relationships/tags" Target="../tags/tag369.xml"/><Relationship Id="rId8" Type="http://schemas.openxmlformats.org/officeDocument/2006/relationships/tags" Target="../tags/tag368.xml"/><Relationship Id="rId7" Type="http://schemas.openxmlformats.org/officeDocument/2006/relationships/tags" Target="../tags/tag367.xml"/><Relationship Id="rId6" Type="http://schemas.openxmlformats.org/officeDocument/2006/relationships/tags" Target="../tags/tag366.xml"/><Relationship Id="rId5" Type="http://schemas.openxmlformats.org/officeDocument/2006/relationships/tags" Target="../tags/tag365.xml"/><Relationship Id="rId4" Type="http://schemas.openxmlformats.org/officeDocument/2006/relationships/tags" Target="../tags/tag364.xml"/><Relationship Id="rId3" Type="http://schemas.openxmlformats.org/officeDocument/2006/relationships/tags" Target="../tags/tag363.xml"/><Relationship Id="rId25" Type="http://schemas.openxmlformats.org/officeDocument/2006/relationships/slideLayout" Target="../slideLayouts/slideLayout10.xml"/><Relationship Id="rId24" Type="http://schemas.openxmlformats.org/officeDocument/2006/relationships/tags" Target="../tags/tag384.xml"/><Relationship Id="rId23" Type="http://schemas.openxmlformats.org/officeDocument/2006/relationships/tags" Target="../tags/tag383.xml"/><Relationship Id="rId22" Type="http://schemas.openxmlformats.org/officeDocument/2006/relationships/tags" Target="../tags/tag382.xml"/><Relationship Id="rId21" Type="http://schemas.openxmlformats.org/officeDocument/2006/relationships/tags" Target="../tags/tag381.xml"/><Relationship Id="rId20" Type="http://schemas.openxmlformats.org/officeDocument/2006/relationships/tags" Target="../tags/tag380.xml"/><Relationship Id="rId2" Type="http://schemas.openxmlformats.org/officeDocument/2006/relationships/tags" Target="../tags/tag362.xml"/><Relationship Id="rId19" Type="http://schemas.openxmlformats.org/officeDocument/2006/relationships/tags" Target="../tags/tag379.xml"/><Relationship Id="rId18" Type="http://schemas.openxmlformats.org/officeDocument/2006/relationships/tags" Target="../tags/tag378.xml"/><Relationship Id="rId17" Type="http://schemas.openxmlformats.org/officeDocument/2006/relationships/tags" Target="../tags/tag377.xml"/><Relationship Id="rId16" Type="http://schemas.openxmlformats.org/officeDocument/2006/relationships/tags" Target="../tags/tag376.xml"/><Relationship Id="rId15" Type="http://schemas.openxmlformats.org/officeDocument/2006/relationships/tags" Target="../tags/tag375.xml"/><Relationship Id="rId14" Type="http://schemas.openxmlformats.org/officeDocument/2006/relationships/tags" Target="../tags/tag374.xml"/><Relationship Id="rId13" Type="http://schemas.openxmlformats.org/officeDocument/2006/relationships/tags" Target="../tags/tag373.xml"/><Relationship Id="rId12" Type="http://schemas.openxmlformats.org/officeDocument/2006/relationships/tags" Target="../tags/tag372.xml"/><Relationship Id="rId11" Type="http://schemas.openxmlformats.org/officeDocument/2006/relationships/tags" Target="../tags/tag371.xml"/><Relationship Id="rId10" Type="http://schemas.openxmlformats.org/officeDocument/2006/relationships/tags" Target="../tags/tag370.xml"/><Relationship Id="rId1" Type="http://schemas.openxmlformats.org/officeDocument/2006/relationships/image" Target="../media/image18.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5.jpeg"/><Relationship Id="rId1" Type="http://schemas.openxmlformats.org/officeDocument/2006/relationships/image" Target="../media/image14.jpeg"/></Relationships>
</file>

<file path=ppt/slides/_rels/slide16.xml.rels><?xml version="1.0" encoding="UTF-8" standalone="yes"?>
<Relationships xmlns="http://schemas.openxmlformats.org/package/2006/relationships"><Relationship Id="rId9" Type="http://schemas.openxmlformats.org/officeDocument/2006/relationships/tags" Target="../tags/tag393.xml"/><Relationship Id="rId8" Type="http://schemas.openxmlformats.org/officeDocument/2006/relationships/tags" Target="../tags/tag392.xml"/><Relationship Id="rId7" Type="http://schemas.openxmlformats.org/officeDocument/2006/relationships/tags" Target="../tags/tag391.xml"/><Relationship Id="rId6" Type="http://schemas.openxmlformats.org/officeDocument/2006/relationships/tags" Target="../tags/tag390.xml"/><Relationship Id="rId5" Type="http://schemas.openxmlformats.org/officeDocument/2006/relationships/tags" Target="../tags/tag389.xml"/><Relationship Id="rId44" Type="http://schemas.openxmlformats.org/officeDocument/2006/relationships/slideLayout" Target="../slideLayouts/slideLayout5.xml"/><Relationship Id="rId43" Type="http://schemas.openxmlformats.org/officeDocument/2006/relationships/tags" Target="../tags/tag427.xml"/><Relationship Id="rId42" Type="http://schemas.openxmlformats.org/officeDocument/2006/relationships/tags" Target="../tags/tag426.xml"/><Relationship Id="rId41" Type="http://schemas.openxmlformats.org/officeDocument/2006/relationships/tags" Target="../tags/tag425.xml"/><Relationship Id="rId40" Type="http://schemas.openxmlformats.org/officeDocument/2006/relationships/tags" Target="../tags/tag424.xml"/><Relationship Id="rId4" Type="http://schemas.openxmlformats.org/officeDocument/2006/relationships/tags" Target="../tags/tag388.xml"/><Relationship Id="rId39" Type="http://schemas.openxmlformats.org/officeDocument/2006/relationships/tags" Target="../tags/tag423.xml"/><Relationship Id="rId38" Type="http://schemas.openxmlformats.org/officeDocument/2006/relationships/tags" Target="../tags/tag422.xml"/><Relationship Id="rId37" Type="http://schemas.openxmlformats.org/officeDocument/2006/relationships/tags" Target="../tags/tag421.xml"/><Relationship Id="rId36" Type="http://schemas.openxmlformats.org/officeDocument/2006/relationships/tags" Target="../tags/tag420.xml"/><Relationship Id="rId35" Type="http://schemas.openxmlformats.org/officeDocument/2006/relationships/tags" Target="../tags/tag419.xml"/><Relationship Id="rId34" Type="http://schemas.openxmlformats.org/officeDocument/2006/relationships/tags" Target="../tags/tag418.xml"/><Relationship Id="rId33" Type="http://schemas.openxmlformats.org/officeDocument/2006/relationships/tags" Target="../tags/tag417.xml"/><Relationship Id="rId32" Type="http://schemas.openxmlformats.org/officeDocument/2006/relationships/tags" Target="../tags/tag416.xml"/><Relationship Id="rId31" Type="http://schemas.openxmlformats.org/officeDocument/2006/relationships/tags" Target="../tags/tag415.xml"/><Relationship Id="rId30" Type="http://schemas.openxmlformats.org/officeDocument/2006/relationships/tags" Target="../tags/tag414.xml"/><Relationship Id="rId3" Type="http://schemas.openxmlformats.org/officeDocument/2006/relationships/tags" Target="../tags/tag387.xml"/><Relationship Id="rId29" Type="http://schemas.openxmlformats.org/officeDocument/2006/relationships/tags" Target="../tags/tag413.xml"/><Relationship Id="rId28" Type="http://schemas.openxmlformats.org/officeDocument/2006/relationships/tags" Target="../tags/tag412.xml"/><Relationship Id="rId27" Type="http://schemas.openxmlformats.org/officeDocument/2006/relationships/tags" Target="../tags/tag411.xml"/><Relationship Id="rId26" Type="http://schemas.openxmlformats.org/officeDocument/2006/relationships/tags" Target="../tags/tag410.xml"/><Relationship Id="rId25" Type="http://schemas.openxmlformats.org/officeDocument/2006/relationships/tags" Target="../tags/tag409.xml"/><Relationship Id="rId24" Type="http://schemas.openxmlformats.org/officeDocument/2006/relationships/tags" Target="../tags/tag408.xml"/><Relationship Id="rId23" Type="http://schemas.openxmlformats.org/officeDocument/2006/relationships/tags" Target="../tags/tag407.xml"/><Relationship Id="rId22" Type="http://schemas.openxmlformats.org/officeDocument/2006/relationships/tags" Target="../tags/tag406.xml"/><Relationship Id="rId21" Type="http://schemas.openxmlformats.org/officeDocument/2006/relationships/tags" Target="../tags/tag405.xml"/><Relationship Id="rId20" Type="http://schemas.openxmlformats.org/officeDocument/2006/relationships/tags" Target="../tags/tag404.xml"/><Relationship Id="rId2" Type="http://schemas.openxmlformats.org/officeDocument/2006/relationships/tags" Target="../tags/tag386.xml"/><Relationship Id="rId19" Type="http://schemas.openxmlformats.org/officeDocument/2006/relationships/tags" Target="../tags/tag403.xml"/><Relationship Id="rId18" Type="http://schemas.openxmlformats.org/officeDocument/2006/relationships/tags" Target="../tags/tag402.xml"/><Relationship Id="rId17" Type="http://schemas.openxmlformats.org/officeDocument/2006/relationships/tags" Target="../tags/tag401.xml"/><Relationship Id="rId16" Type="http://schemas.openxmlformats.org/officeDocument/2006/relationships/tags" Target="../tags/tag400.xml"/><Relationship Id="rId15" Type="http://schemas.openxmlformats.org/officeDocument/2006/relationships/tags" Target="../tags/tag399.xml"/><Relationship Id="rId14" Type="http://schemas.openxmlformats.org/officeDocument/2006/relationships/tags" Target="../tags/tag398.xml"/><Relationship Id="rId13" Type="http://schemas.openxmlformats.org/officeDocument/2006/relationships/tags" Target="../tags/tag397.xml"/><Relationship Id="rId12" Type="http://schemas.openxmlformats.org/officeDocument/2006/relationships/tags" Target="../tags/tag396.xml"/><Relationship Id="rId11" Type="http://schemas.openxmlformats.org/officeDocument/2006/relationships/tags" Target="../tags/tag395.xml"/><Relationship Id="rId10" Type="http://schemas.openxmlformats.org/officeDocument/2006/relationships/tags" Target="../tags/tag394.xml"/><Relationship Id="rId1" Type="http://schemas.openxmlformats.org/officeDocument/2006/relationships/tags" Target="../tags/tag385.xml"/></Relationships>
</file>

<file path=ppt/slides/_rels/slide17.xml.rels><?xml version="1.0" encoding="UTF-8" standalone="yes"?>
<Relationships xmlns="http://schemas.openxmlformats.org/package/2006/relationships"><Relationship Id="rId9" Type="http://schemas.openxmlformats.org/officeDocument/2006/relationships/tags" Target="../tags/tag436.xml"/><Relationship Id="rId8" Type="http://schemas.openxmlformats.org/officeDocument/2006/relationships/tags" Target="../tags/tag435.xml"/><Relationship Id="rId7" Type="http://schemas.openxmlformats.org/officeDocument/2006/relationships/tags" Target="../tags/tag434.xml"/><Relationship Id="rId6" Type="http://schemas.openxmlformats.org/officeDocument/2006/relationships/tags" Target="../tags/tag433.xml"/><Relationship Id="rId5" Type="http://schemas.openxmlformats.org/officeDocument/2006/relationships/tags" Target="../tags/tag432.xml"/><Relationship Id="rId4" Type="http://schemas.openxmlformats.org/officeDocument/2006/relationships/tags" Target="../tags/tag431.xml"/><Relationship Id="rId31" Type="http://schemas.openxmlformats.org/officeDocument/2006/relationships/slideLayout" Target="../slideLayouts/slideLayout5.xml"/><Relationship Id="rId30" Type="http://schemas.openxmlformats.org/officeDocument/2006/relationships/tags" Target="../tags/tag456.xml"/><Relationship Id="rId3" Type="http://schemas.openxmlformats.org/officeDocument/2006/relationships/tags" Target="../tags/tag430.xml"/><Relationship Id="rId29" Type="http://schemas.openxmlformats.org/officeDocument/2006/relationships/tags" Target="../tags/tag455.xml"/><Relationship Id="rId28" Type="http://schemas.openxmlformats.org/officeDocument/2006/relationships/image" Target="../media/image19.png"/><Relationship Id="rId27" Type="http://schemas.openxmlformats.org/officeDocument/2006/relationships/tags" Target="../tags/tag454.xml"/><Relationship Id="rId26" Type="http://schemas.openxmlformats.org/officeDocument/2006/relationships/tags" Target="../tags/tag453.xml"/><Relationship Id="rId25" Type="http://schemas.openxmlformats.org/officeDocument/2006/relationships/tags" Target="../tags/tag452.xml"/><Relationship Id="rId24" Type="http://schemas.openxmlformats.org/officeDocument/2006/relationships/tags" Target="../tags/tag451.xml"/><Relationship Id="rId23" Type="http://schemas.openxmlformats.org/officeDocument/2006/relationships/tags" Target="../tags/tag450.xml"/><Relationship Id="rId22" Type="http://schemas.openxmlformats.org/officeDocument/2006/relationships/tags" Target="../tags/tag449.xml"/><Relationship Id="rId21" Type="http://schemas.openxmlformats.org/officeDocument/2006/relationships/tags" Target="../tags/tag448.xml"/><Relationship Id="rId20" Type="http://schemas.openxmlformats.org/officeDocument/2006/relationships/tags" Target="../tags/tag447.xml"/><Relationship Id="rId2" Type="http://schemas.openxmlformats.org/officeDocument/2006/relationships/tags" Target="../tags/tag429.xml"/><Relationship Id="rId19" Type="http://schemas.openxmlformats.org/officeDocument/2006/relationships/tags" Target="../tags/tag446.xml"/><Relationship Id="rId18" Type="http://schemas.openxmlformats.org/officeDocument/2006/relationships/tags" Target="../tags/tag445.xml"/><Relationship Id="rId17" Type="http://schemas.openxmlformats.org/officeDocument/2006/relationships/tags" Target="../tags/tag444.xml"/><Relationship Id="rId16" Type="http://schemas.openxmlformats.org/officeDocument/2006/relationships/tags" Target="../tags/tag443.xml"/><Relationship Id="rId15" Type="http://schemas.openxmlformats.org/officeDocument/2006/relationships/tags" Target="../tags/tag442.xml"/><Relationship Id="rId14" Type="http://schemas.openxmlformats.org/officeDocument/2006/relationships/tags" Target="../tags/tag441.xml"/><Relationship Id="rId13" Type="http://schemas.openxmlformats.org/officeDocument/2006/relationships/tags" Target="../tags/tag440.xml"/><Relationship Id="rId12" Type="http://schemas.openxmlformats.org/officeDocument/2006/relationships/tags" Target="../tags/tag439.xml"/><Relationship Id="rId11" Type="http://schemas.openxmlformats.org/officeDocument/2006/relationships/tags" Target="../tags/tag438.xml"/><Relationship Id="rId10" Type="http://schemas.openxmlformats.org/officeDocument/2006/relationships/tags" Target="../tags/tag437.xml"/><Relationship Id="rId1" Type="http://schemas.openxmlformats.org/officeDocument/2006/relationships/tags" Target="../tags/tag428.xml"/></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20.xml"/><Relationship Id="rId4" Type="http://schemas.openxmlformats.org/officeDocument/2006/relationships/tags" Target="../tags/tag460.xml"/><Relationship Id="rId3" Type="http://schemas.openxmlformats.org/officeDocument/2006/relationships/tags" Target="../tags/tag459.xml"/><Relationship Id="rId2" Type="http://schemas.openxmlformats.org/officeDocument/2006/relationships/tags" Target="../tags/tag458.xml"/><Relationship Id="rId1" Type="http://schemas.openxmlformats.org/officeDocument/2006/relationships/tags" Target="../tags/tag457.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461.xml"/><Relationship Id="rId2" Type="http://schemas.openxmlformats.org/officeDocument/2006/relationships/image" Target="../media/image21.svg"/><Relationship Id="rId1" Type="http://schemas.openxmlformats.org/officeDocument/2006/relationships/image" Target="../media/image20.png"/></Relationships>
</file>

<file path=ppt/slides/_rels/slide2.xml.rels><?xml version="1.0" encoding="UTF-8" standalone="yes"?>
<Relationships xmlns="http://schemas.openxmlformats.org/package/2006/relationships"><Relationship Id="rId9" Type="http://schemas.openxmlformats.org/officeDocument/2006/relationships/tags" Target="../tags/tag98.xml"/><Relationship Id="rId8" Type="http://schemas.openxmlformats.org/officeDocument/2006/relationships/tags" Target="../tags/tag97.xml"/><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tags" Target="../tags/tag94.xml"/><Relationship Id="rId46" Type="http://schemas.openxmlformats.org/officeDocument/2006/relationships/slideLayout" Target="../slideLayouts/slideLayout4.xml"/><Relationship Id="rId45" Type="http://schemas.openxmlformats.org/officeDocument/2006/relationships/tags" Target="../tags/tag131.xml"/><Relationship Id="rId44" Type="http://schemas.openxmlformats.org/officeDocument/2006/relationships/tags" Target="../tags/tag130.xml"/><Relationship Id="rId43" Type="http://schemas.openxmlformats.org/officeDocument/2006/relationships/tags" Target="../tags/tag129.xml"/><Relationship Id="rId42" Type="http://schemas.openxmlformats.org/officeDocument/2006/relationships/tags" Target="../tags/tag128.xml"/><Relationship Id="rId41" Type="http://schemas.openxmlformats.org/officeDocument/2006/relationships/tags" Target="../tags/tag127.xml"/><Relationship Id="rId40" Type="http://schemas.openxmlformats.org/officeDocument/2006/relationships/tags" Target="../tags/tag126.xml"/><Relationship Id="rId4" Type="http://schemas.openxmlformats.org/officeDocument/2006/relationships/tags" Target="../tags/tag93.xml"/><Relationship Id="rId39" Type="http://schemas.openxmlformats.org/officeDocument/2006/relationships/tags" Target="../tags/tag125.xml"/><Relationship Id="rId38" Type="http://schemas.openxmlformats.org/officeDocument/2006/relationships/tags" Target="../tags/tag124.xml"/><Relationship Id="rId37" Type="http://schemas.openxmlformats.org/officeDocument/2006/relationships/tags" Target="../tags/tag123.xml"/><Relationship Id="rId36" Type="http://schemas.openxmlformats.org/officeDocument/2006/relationships/tags" Target="../tags/tag122.xml"/><Relationship Id="rId35" Type="http://schemas.openxmlformats.org/officeDocument/2006/relationships/tags" Target="../tags/tag121.xml"/><Relationship Id="rId34" Type="http://schemas.openxmlformats.org/officeDocument/2006/relationships/tags" Target="../tags/tag120.xml"/><Relationship Id="rId33" Type="http://schemas.openxmlformats.org/officeDocument/2006/relationships/image" Target="../media/image8.svg"/><Relationship Id="rId32" Type="http://schemas.openxmlformats.org/officeDocument/2006/relationships/image" Target="../media/image7.png"/><Relationship Id="rId31" Type="http://schemas.openxmlformats.org/officeDocument/2006/relationships/tags" Target="../tags/tag119.xml"/><Relationship Id="rId30" Type="http://schemas.openxmlformats.org/officeDocument/2006/relationships/image" Target="../media/image10.jpeg"/><Relationship Id="rId3" Type="http://schemas.openxmlformats.org/officeDocument/2006/relationships/tags" Target="../tags/tag92.xml"/><Relationship Id="rId29" Type="http://schemas.openxmlformats.org/officeDocument/2006/relationships/tags" Target="../tags/tag118.xml"/><Relationship Id="rId28" Type="http://schemas.openxmlformats.org/officeDocument/2006/relationships/tags" Target="../tags/tag117.xml"/><Relationship Id="rId27" Type="http://schemas.openxmlformats.org/officeDocument/2006/relationships/tags" Target="../tags/tag116.xml"/><Relationship Id="rId26" Type="http://schemas.openxmlformats.org/officeDocument/2006/relationships/tags" Target="../tags/tag115.xml"/><Relationship Id="rId25" Type="http://schemas.openxmlformats.org/officeDocument/2006/relationships/tags" Target="../tags/tag114.xml"/><Relationship Id="rId24" Type="http://schemas.openxmlformats.org/officeDocument/2006/relationships/tags" Target="../tags/tag113.xml"/><Relationship Id="rId23" Type="http://schemas.openxmlformats.org/officeDocument/2006/relationships/tags" Target="../tags/tag112.xml"/><Relationship Id="rId22" Type="http://schemas.openxmlformats.org/officeDocument/2006/relationships/tags" Target="../tags/tag111.xml"/><Relationship Id="rId21" Type="http://schemas.openxmlformats.org/officeDocument/2006/relationships/tags" Target="../tags/tag110.xml"/><Relationship Id="rId20" Type="http://schemas.openxmlformats.org/officeDocument/2006/relationships/tags" Target="../tags/tag109.xml"/><Relationship Id="rId2" Type="http://schemas.openxmlformats.org/officeDocument/2006/relationships/tags" Target="../tags/tag91.xml"/><Relationship Id="rId19" Type="http://schemas.openxmlformats.org/officeDocument/2006/relationships/tags" Target="../tags/tag108.xml"/><Relationship Id="rId18" Type="http://schemas.openxmlformats.org/officeDocument/2006/relationships/tags" Target="../tags/tag107.xml"/><Relationship Id="rId17" Type="http://schemas.openxmlformats.org/officeDocument/2006/relationships/tags" Target="../tags/tag106.xml"/><Relationship Id="rId16" Type="http://schemas.openxmlformats.org/officeDocument/2006/relationships/tags" Target="../tags/tag105.xml"/><Relationship Id="rId15" Type="http://schemas.openxmlformats.org/officeDocument/2006/relationships/tags" Target="../tags/tag104.xml"/><Relationship Id="rId14" Type="http://schemas.openxmlformats.org/officeDocument/2006/relationships/tags" Target="../tags/tag103.xml"/><Relationship Id="rId13" Type="http://schemas.openxmlformats.org/officeDocument/2006/relationships/tags" Target="../tags/tag102.xml"/><Relationship Id="rId12" Type="http://schemas.openxmlformats.org/officeDocument/2006/relationships/tags" Target="../tags/tag101.xml"/><Relationship Id="rId11" Type="http://schemas.openxmlformats.org/officeDocument/2006/relationships/tags" Target="../tags/tag100.xml"/><Relationship Id="rId10" Type="http://schemas.openxmlformats.org/officeDocument/2006/relationships/tags" Target="../tags/tag99.xml"/><Relationship Id="rId1" Type="http://schemas.openxmlformats.org/officeDocument/2006/relationships/tags" Target="../tags/tag90.xml"/></Relationships>
</file>

<file path=ppt/slides/_rels/slide20.xml.rels><?xml version="1.0" encoding="UTF-8" standalone="yes"?>
<Relationships xmlns="http://schemas.openxmlformats.org/package/2006/relationships"><Relationship Id="rId9" Type="http://schemas.openxmlformats.org/officeDocument/2006/relationships/tags" Target="../tags/tag470.xml"/><Relationship Id="rId8" Type="http://schemas.openxmlformats.org/officeDocument/2006/relationships/tags" Target="../tags/tag469.xml"/><Relationship Id="rId7" Type="http://schemas.openxmlformats.org/officeDocument/2006/relationships/tags" Target="../tags/tag468.xml"/><Relationship Id="rId61" Type="http://schemas.openxmlformats.org/officeDocument/2006/relationships/notesSlide" Target="../notesSlides/notesSlide5.xml"/><Relationship Id="rId60" Type="http://schemas.openxmlformats.org/officeDocument/2006/relationships/slideLayout" Target="../slideLayouts/slideLayout5.xml"/><Relationship Id="rId6" Type="http://schemas.openxmlformats.org/officeDocument/2006/relationships/tags" Target="../tags/tag467.xml"/><Relationship Id="rId59" Type="http://schemas.openxmlformats.org/officeDocument/2006/relationships/tags" Target="../tags/tag520.xml"/><Relationship Id="rId58" Type="http://schemas.openxmlformats.org/officeDocument/2006/relationships/tags" Target="../tags/tag519.xml"/><Relationship Id="rId57" Type="http://schemas.openxmlformats.org/officeDocument/2006/relationships/tags" Target="../tags/tag518.xml"/><Relationship Id="rId56" Type="http://schemas.openxmlformats.org/officeDocument/2006/relationships/tags" Target="../tags/tag517.xml"/><Relationship Id="rId55" Type="http://schemas.openxmlformats.org/officeDocument/2006/relationships/tags" Target="../tags/tag516.xml"/><Relationship Id="rId54" Type="http://schemas.openxmlformats.org/officeDocument/2006/relationships/tags" Target="../tags/tag515.xml"/><Relationship Id="rId53" Type="http://schemas.openxmlformats.org/officeDocument/2006/relationships/tags" Target="../tags/tag514.xml"/><Relationship Id="rId52" Type="http://schemas.openxmlformats.org/officeDocument/2006/relationships/tags" Target="../tags/tag513.xml"/><Relationship Id="rId51" Type="http://schemas.openxmlformats.org/officeDocument/2006/relationships/tags" Target="../tags/tag512.xml"/><Relationship Id="rId50" Type="http://schemas.openxmlformats.org/officeDocument/2006/relationships/tags" Target="../tags/tag511.xml"/><Relationship Id="rId5" Type="http://schemas.openxmlformats.org/officeDocument/2006/relationships/tags" Target="../tags/tag466.xml"/><Relationship Id="rId49" Type="http://schemas.openxmlformats.org/officeDocument/2006/relationships/tags" Target="../tags/tag510.xml"/><Relationship Id="rId48" Type="http://schemas.openxmlformats.org/officeDocument/2006/relationships/tags" Target="../tags/tag509.xml"/><Relationship Id="rId47" Type="http://schemas.openxmlformats.org/officeDocument/2006/relationships/tags" Target="../tags/tag508.xml"/><Relationship Id="rId46" Type="http://schemas.openxmlformats.org/officeDocument/2006/relationships/tags" Target="../tags/tag507.xml"/><Relationship Id="rId45" Type="http://schemas.openxmlformats.org/officeDocument/2006/relationships/tags" Target="../tags/tag506.xml"/><Relationship Id="rId44" Type="http://schemas.openxmlformats.org/officeDocument/2006/relationships/tags" Target="../tags/tag505.xml"/><Relationship Id="rId43" Type="http://schemas.openxmlformats.org/officeDocument/2006/relationships/tags" Target="../tags/tag504.xml"/><Relationship Id="rId42" Type="http://schemas.openxmlformats.org/officeDocument/2006/relationships/tags" Target="../tags/tag503.xml"/><Relationship Id="rId41" Type="http://schemas.openxmlformats.org/officeDocument/2006/relationships/tags" Target="../tags/tag502.xml"/><Relationship Id="rId40" Type="http://schemas.openxmlformats.org/officeDocument/2006/relationships/tags" Target="../tags/tag501.xml"/><Relationship Id="rId4" Type="http://schemas.openxmlformats.org/officeDocument/2006/relationships/tags" Target="../tags/tag465.xml"/><Relationship Id="rId39" Type="http://schemas.openxmlformats.org/officeDocument/2006/relationships/tags" Target="../tags/tag500.xml"/><Relationship Id="rId38" Type="http://schemas.openxmlformats.org/officeDocument/2006/relationships/tags" Target="../tags/tag499.xml"/><Relationship Id="rId37" Type="http://schemas.openxmlformats.org/officeDocument/2006/relationships/tags" Target="../tags/tag498.xml"/><Relationship Id="rId36" Type="http://schemas.openxmlformats.org/officeDocument/2006/relationships/tags" Target="../tags/tag497.xml"/><Relationship Id="rId35" Type="http://schemas.openxmlformats.org/officeDocument/2006/relationships/tags" Target="../tags/tag496.xml"/><Relationship Id="rId34" Type="http://schemas.openxmlformats.org/officeDocument/2006/relationships/tags" Target="../tags/tag495.xml"/><Relationship Id="rId33" Type="http://schemas.openxmlformats.org/officeDocument/2006/relationships/tags" Target="../tags/tag494.xml"/><Relationship Id="rId32" Type="http://schemas.openxmlformats.org/officeDocument/2006/relationships/tags" Target="../tags/tag493.xml"/><Relationship Id="rId31" Type="http://schemas.openxmlformats.org/officeDocument/2006/relationships/tags" Target="../tags/tag492.xml"/><Relationship Id="rId30" Type="http://schemas.openxmlformats.org/officeDocument/2006/relationships/tags" Target="../tags/tag491.xml"/><Relationship Id="rId3" Type="http://schemas.openxmlformats.org/officeDocument/2006/relationships/tags" Target="../tags/tag464.xml"/><Relationship Id="rId29" Type="http://schemas.openxmlformats.org/officeDocument/2006/relationships/tags" Target="../tags/tag490.xml"/><Relationship Id="rId28" Type="http://schemas.openxmlformats.org/officeDocument/2006/relationships/tags" Target="../tags/tag489.xml"/><Relationship Id="rId27" Type="http://schemas.openxmlformats.org/officeDocument/2006/relationships/tags" Target="../tags/tag488.xml"/><Relationship Id="rId26" Type="http://schemas.openxmlformats.org/officeDocument/2006/relationships/tags" Target="../tags/tag487.xml"/><Relationship Id="rId25" Type="http://schemas.openxmlformats.org/officeDocument/2006/relationships/tags" Target="../tags/tag486.xml"/><Relationship Id="rId24" Type="http://schemas.openxmlformats.org/officeDocument/2006/relationships/tags" Target="../tags/tag485.xml"/><Relationship Id="rId23" Type="http://schemas.openxmlformats.org/officeDocument/2006/relationships/tags" Target="../tags/tag484.xml"/><Relationship Id="rId22" Type="http://schemas.openxmlformats.org/officeDocument/2006/relationships/tags" Target="../tags/tag483.xml"/><Relationship Id="rId21" Type="http://schemas.openxmlformats.org/officeDocument/2006/relationships/tags" Target="../tags/tag482.xml"/><Relationship Id="rId20" Type="http://schemas.openxmlformats.org/officeDocument/2006/relationships/tags" Target="../tags/tag481.xml"/><Relationship Id="rId2" Type="http://schemas.openxmlformats.org/officeDocument/2006/relationships/tags" Target="../tags/tag463.xml"/><Relationship Id="rId19" Type="http://schemas.openxmlformats.org/officeDocument/2006/relationships/tags" Target="../tags/tag480.xml"/><Relationship Id="rId18" Type="http://schemas.openxmlformats.org/officeDocument/2006/relationships/tags" Target="../tags/tag479.xml"/><Relationship Id="rId17" Type="http://schemas.openxmlformats.org/officeDocument/2006/relationships/tags" Target="../tags/tag478.xml"/><Relationship Id="rId16" Type="http://schemas.openxmlformats.org/officeDocument/2006/relationships/tags" Target="../tags/tag477.xml"/><Relationship Id="rId15" Type="http://schemas.openxmlformats.org/officeDocument/2006/relationships/tags" Target="../tags/tag476.xml"/><Relationship Id="rId14" Type="http://schemas.openxmlformats.org/officeDocument/2006/relationships/tags" Target="../tags/tag475.xml"/><Relationship Id="rId13" Type="http://schemas.openxmlformats.org/officeDocument/2006/relationships/tags" Target="../tags/tag474.xml"/><Relationship Id="rId12" Type="http://schemas.openxmlformats.org/officeDocument/2006/relationships/tags" Target="../tags/tag473.xml"/><Relationship Id="rId11" Type="http://schemas.openxmlformats.org/officeDocument/2006/relationships/tags" Target="../tags/tag472.xml"/><Relationship Id="rId10" Type="http://schemas.openxmlformats.org/officeDocument/2006/relationships/tags" Target="../tags/tag471.xml"/><Relationship Id="rId1" Type="http://schemas.openxmlformats.org/officeDocument/2006/relationships/tags" Target="../tags/tag462.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521.xml"/><Relationship Id="rId2" Type="http://schemas.openxmlformats.org/officeDocument/2006/relationships/image" Target="../media/image9.png"/><Relationship Id="rId1" Type="http://schemas.openxmlformats.org/officeDocument/2006/relationships/image" Target="../media/image7.png"/></Relationships>
</file>

<file path=ppt/slides/_rels/slide3.xml.rels><?xml version="1.0" encoding="UTF-8" standalone="yes"?>
<Relationships xmlns="http://schemas.openxmlformats.org/package/2006/relationships"><Relationship Id="rId9" Type="http://schemas.openxmlformats.org/officeDocument/2006/relationships/tags" Target="../tags/tag140.xml"/><Relationship Id="rId8" Type="http://schemas.openxmlformats.org/officeDocument/2006/relationships/tags" Target="../tags/tag139.xml"/><Relationship Id="rId7" Type="http://schemas.openxmlformats.org/officeDocument/2006/relationships/tags" Target="../tags/tag138.xml"/><Relationship Id="rId6" Type="http://schemas.openxmlformats.org/officeDocument/2006/relationships/tags" Target="../tags/tag137.xml"/><Relationship Id="rId5" Type="http://schemas.openxmlformats.org/officeDocument/2006/relationships/tags" Target="../tags/tag136.xml"/><Relationship Id="rId46" Type="http://schemas.openxmlformats.org/officeDocument/2006/relationships/slideLayout" Target="../slideLayouts/slideLayout4.xml"/><Relationship Id="rId45" Type="http://schemas.openxmlformats.org/officeDocument/2006/relationships/tags" Target="../tags/tag173.xml"/><Relationship Id="rId44" Type="http://schemas.openxmlformats.org/officeDocument/2006/relationships/tags" Target="../tags/tag172.xml"/><Relationship Id="rId43" Type="http://schemas.openxmlformats.org/officeDocument/2006/relationships/tags" Target="../tags/tag171.xml"/><Relationship Id="rId42" Type="http://schemas.openxmlformats.org/officeDocument/2006/relationships/tags" Target="../tags/tag170.xml"/><Relationship Id="rId41" Type="http://schemas.openxmlformats.org/officeDocument/2006/relationships/tags" Target="../tags/tag169.xml"/><Relationship Id="rId40" Type="http://schemas.openxmlformats.org/officeDocument/2006/relationships/tags" Target="../tags/tag168.xml"/><Relationship Id="rId4" Type="http://schemas.openxmlformats.org/officeDocument/2006/relationships/tags" Target="../tags/tag135.xml"/><Relationship Id="rId39" Type="http://schemas.openxmlformats.org/officeDocument/2006/relationships/tags" Target="../tags/tag167.xml"/><Relationship Id="rId38" Type="http://schemas.openxmlformats.org/officeDocument/2006/relationships/tags" Target="../tags/tag166.xml"/><Relationship Id="rId37" Type="http://schemas.openxmlformats.org/officeDocument/2006/relationships/tags" Target="../tags/tag165.xml"/><Relationship Id="rId36" Type="http://schemas.openxmlformats.org/officeDocument/2006/relationships/tags" Target="../tags/tag164.xml"/><Relationship Id="rId35" Type="http://schemas.openxmlformats.org/officeDocument/2006/relationships/tags" Target="../tags/tag163.xml"/><Relationship Id="rId34" Type="http://schemas.openxmlformats.org/officeDocument/2006/relationships/tags" Target="../tags/tag162.xml"/><Relationship Id="rId33" Type="http://schemas.openxmlformats.org/officeDocument/2006/relationships/image" Target="../media/image8.svg"/><Relationship Id="rId32" Type="http://schemas.openxmlformats.org/officeDocument/2006/relationships/image" Target="../media/image7.png"/><Relationship Id="rId31" Type="http://schemas.openxmlformats.org/officeDocument/2006/relationships/tags" Target="../tags/tag161.xml"/><Relationship Id="rId30" Type="http://schemas.openxmlformats.org/officeDocument/2006/relationships/image" Target="../media/image10.jpeg"/><Relationship Id="rId3" Type="http://schemas.openxmlformats.org/officeDocument/2006/relationships/tags" Target="../tags/tag134.xml"/><Relationship Id="rId29" Type="http://schemas.openxmlformats.org/officeDocument/2006/relationships/tags" Target="../tags/tag160.xml"/><Relationship Id="rId28" Type="http://schemas.openxmlformats.org/officeDocument/2006/relationships/tags" Target="../tags/tag159.xml"/><Relationship Id="rId27" Type="http://schemas.openxmlformats.org/officeDocument/2006/relationships/tags" Target="../tags/tag158.xml"/><Relationship Id="rId26" Type="http://schemas.openxmlformats.org/officeDocument/2006/relationships/tags" Target="../tags/tag157.xml"/><Relationship Id="rId25" Type="http://schemas.openxmlformats.org/officeDocument/2006/relationships/tags" Target="../tags/tag156.xml"/><Relationship Id="rId24" Type="http://schemas.openxmlformats.org/officeDocument/2006/relationships/tags" Target="../tags/tag155.xml"/><Relationship Id="rId23" Type="http://schemas.openxmlformats.org/officeDocument/2006/relationships/tags" Target="../tags/tag154.xml"/><Relationship Id="rId22" Type="http://schemas.openxmlformats.org/officeDocument/2006/relationships/tags" Target="../tags/tag153.xml"/><Relationship Id="rId21" Type="http://schemas.openxmlformats.org/officeDocument/2006/relationships/tags" Target="../tags/tag152.xml"/><Relationship Id="rId20" Type="http://schemas.openxmlformats.org/officeDocument/2006/relationships/tags" Target="../tags/tag151.xml"/><Relationship Id="rId2" Type="http://schemas.openxmlformats.org/officeDocument/2006/relationships/tags" Target="../tags/tag133.xml"/><Relationship Id="rId19" Type="http://schemas.openxmlformats.org/officeDocument/2006/relationships/tags" Target="../tags/tag150.xml"/><Relationship Id="rId18" Type="http://schemas.openxmlformats.org/officeDocument/2006/relationships/tags" Target="../tags/tag149.xml"/><Relationship Id="rId17" Type="http://schemas.openxmlformats.org/officeDocument/2006/relationships/tags" Target="../tags/tag148.xml"/><Relationship Id="rId16" Type="http://schemas.openxmlformats.org/officeDocument/2006/relationships/tags" Target="../tags/tag147.xml"/><Relationship Id="rId15" Type="http://schemas.openxmlformats.org/officeDocument/2006/relationships/tags" Target="../tags/tag146.xml"/><Relationship Id="rId14" Type="http://schemas.openxmlformats.org/officeDocument/2006/relationships/tags" Target="../tags/tag145.xml"/><Relationship Id="rId13" Type="http://schemas.openxmlformats.org/officeDocument/2006/relationships/tags" Target="../tags/tag144.xml"/><Relationship Id="rId12" Type="http://schemas.openxmlformats.org/officeDocument/2006/relationships/tags" Target="../tags/tag143.xml"/><Relationship Id="rId11" Type="http://schemas.openxmlformats.org/officeDocument/2006/relationships/tags" Target="../tags/tag142.xml"/><Relationship Id="rId10" Type="http://schemas.openxmlformats.org/officeDocument/2006/relationships/tags" Target="../tags/tag141.xml"/><Relationship Id="rId1" Type="http://schemas.openxmlformats.org/officeDocument/2006/relationships/tags" Target="../tags/tag132.xml"/></Relationships>
</file>

<file path=ppt/slides/_rels/slide4.xml.rels><?xml version="1.0" encoding="UTF-8" standalone="yes"?>
<Relationships xmlns="http://schemas.openxmlformats.org/package/2006/relationships"><Relationship Id="rId9" Type="http://schemas.openxmlformats.org/officeDocument/2006/relationships/image" Target="../media/image13.jpeg"/><Relationship Id="rId8" Type="http://schemas.openxmlformats.org/officeDocument/2006/relationships/image" Target="../media/image12.svg"/><Relationship Id="rId7" Type="http://schemas.openxmlformats.org/officeDocument/2006/relationships/image" Target="../media/image11.png"/><Relationship Id="rId6" Type="http://schemas.openxmlformats.org/officeDocument/2006/relationships/tags" Target="../tags/tag177.xml"/><Relationship Id="rId5" Type="http://schemas.openxmlformats.org/officeDocument/2006/relationships/tags" Target="../tags/tag176.xml"/><Relationship Id="rId4" Type="http://schemas.openxmlformats.org/officeDocument/2006/relationships/tags" Target="../tags/tag175.xml"/><Relationship Id="rId3" Type="http://schemas.openxmlformats.org/officeDocument/2006/relationships/image" Target="../media/image8.svg"/><Relationship Id="rId20" Type="http://schemas.openxmlformats.org/officeDocument/2006/relationships/slideLayout" Target="../slideLayouts/slideLayout5.xml"/><Relationship Id="rId2" Type="http://schemas.openxmlformats.org/officeDocument/2006/relationships/image" Target="../media/image7.png"/><Relationship Id="rId19" Type="http://schemas.openxmlformats.org/officeDocument/2006/relationships/tags" Target="../tags/tag187.xml"/><Relationship Id="rId18" Type="http://schemas.openxmlformats.org/officeDocument/2006/relationships/tags" Target="../tags/tag186.xml"/><Relationship Id="rId17" Type="http://schemas.openxmlformats.org/officeDocument/2006/relationships/tags" Target="../tags/tag185.xml"/><Relationship Id="rId16" Type="http://schemas.openxmlformats.org/officeDocument/2006/relationships/tags" Target="../tags/tag184.xml"/><Relationship Id="rId15" Type="http://schemas.openxmlformats.org/officeDocument/2006/relationships/tags" Target="../tags/tag183.xml"/><Relationship Id="rId14" Type="http://schemas.openxmlformats.org/officeDocument/2006/relationships/tags" Target="../tags/tag182.xml"/><Relationship Id="rId13" Type="http://schemas.openxmlformats.org/officeDocument/2006/relationships/tags" Target="../tags/tag181.xml"/><Relationship Id="rId12" Type="http://schemas.openxmlformats.org/officeDocument/2006/relationships/tags" Target="../tags/tag180.xml"/><Relationship Id="rId11" Type="http://schemas.openxmlformats.org/officeDocument/2006/relationships/tags" Target="../tags/tag179.xml"/><Relationship Id="rId10" Type="http://schemas.openxmlformats.org/officeDocument/2006/relationships/tags" Target="../tags/tag178.xml"/><Relationship Id="rId1" Type="http://schemas.openxmlformats.org/officeDocument/2006/relationships/tags" Target="../tags/tag174.xml"/></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20.xml"/><Relationship Id="rId4" Type="http://schemas.openxmlformats.org/officeDocument/2006/relationships/tags" Target="../tags/tag191.xml"/><Relationship Id="rId3" Type="http://schemas.openxmlformats.org/officeDocument/2006/relationships/tags" Target="../tags/tag190.xml"/><Relationship Id="rId2" Type="http://schemas.openxmlformats.org/officeDocument/2006/relationships/tags" Target="../tags/tag189.xml"/><Relationship Id="rId1" Type="http://schemas.openxmlformats.org/officeDocument/2006/relationships/tags" Target="../tags/tag188.xml"/></Relationships>
</file>

<file path=ppt/slides/_rels/slide6.xml.rels><?xml version="1.0" encoding="UTF-8" standalone="yes"?>
<Relationships xmlns="http://schemas.openxmlformats.org/package/2006/relationships"><Relationship Id="rId9" Type="http://schemas.openxmlformats.org/officeDocument/2006/relationships/tags" Target="../tags/tag200.xml"/><Relationship Id="rId8" Type="http://schemas.openxmlformats.org/officeDocument/2006/relationships/tags" Target="../tags/tag199.xml"/><Relationship Id="rId7" Type="http://schemas.openxmlformats.org/officeDocument/2006/relationships/tags" Target="../tags/tag198.xml"/><Relationship Id="rId6" Type="http://schemas.openxmlformats.org/officeDocument/2006/relationships/tags" Target="../tags/tag197.xml"/><Relationship Id="rId5" Type="http://schemas.openxmlformats.org/officeDocument/2006/relationships/tags" Target="../tags/tag196.xml"/><Relationship Id="rId47" Type="http://schemas.openxmlformats.org/officeDocument/2006/relationships/slideLayout" Target="../slideLayouts/slideLayout5.xml"/><Relationship Id="rId46" Type="http://schemas.openxmlformats.org/officeDocument/2006/relationships/tags" Target="../tags/tag237.xml"/><Relationship Id="rId45" Type="http://schemas.openxmlformats.org/officeDocument/2006/relationships/tags" Target="../tags/tag236.xml"/><Relationship Id="rId44" Type="http://schemas.openxmlformats.org/officeDocument/2006/relationships/tags" Target="../tags/tag235.xml"/><Relationship Id="rId43" Type="http://schemas.openxmlformats.org/officeDocument/2006/relationships/tags" Target="../tags/tag234.xml"/><Relationship Id="rId42" Type="http://schemas.openxmlformats.org/officeDocument/2006/relationships/tags" Target="../tags/tag233.xml"/><Relationship Id="rId41" Type="http://schemas.openxmlformats.org/officeDocument/2006/relationships/tags" Target="../tags/tag232.xml"/><Relationship Id="rId40" Type="http://schemas.openxmlformats.org/officeDocument/2006/relationships/tags" Target="../tags/tag231.xml"/><Relationship Id="rId4" Type="http://schemas.openxmlformats.org/officeDocument/2006/relationships/tags" Target="../tags/tag195.xml"/><Relationship Id="rId39" Type="http://schemas.openxmlformats.org/officeDocument/2006/relationships/tags" Target="../tags/tag230.xml"/><Relationship Id="rId38" Type="http://schemas.openxmlformats.org/officeDocument/2006/relationships/tags" Target="../tags/tag229.xml"/><Relationship Id="rId37" Type="http://schemas.openxmlformats.org/officeDocument/2006/relationships/tags" Target="../tags/tag228.xml"/><Relationship Id="rId36" Type="http://schemas.openxmlformats.org/officeDocument/2006/relationships/tags" Target="../tags/tag227.xml"/><Relationship Id="rId35" Type="http://schemas.openxmlformats.org/officeDocument/2006/relationships/tags" Target="../tags/tag226.xml"/><Relationship Id="rId34" Type="http://schemas.openxmlformats.org/officeDocument/2006/relationships/tags" Target="../tags/tag225.xml"/><Relationship Id="rId33" Type="http://schemas.openxmlformats.org/officeDocument/2006/relationships/tags" Target="../tags/tag224.xml"/><Relationship Id="rId32" Type="http://schemas.openxmlformats.org/officeDocument/2006/relationships/tags" Target="../tags/tag223.xml"/><Relationship Id="rId31" Type="http://schemas.openxmlformats.org/officeDocument/2006/relationships/tags" Target="../tags/tag222.xml"/><Relationship Id="rId30" Type="http://schemas.openxmlformats.org/officeDocument/2006/relationships/tags" Target="../tags/tag221.xml"/><Relationship Id="rId3" Type="http://schemas.openxmlformats.org/officeDocument/2006/relationships/tags" Target="../tags/tag194.xml"/><Relationship Id="rId29" Type="http://schemas.openxmlformats.org/officeDocument/2006/relationships/tags" Target="../tags/tag220.xml"/><Relationship Id="rId28" Type="http://schemas.openxmlformats.org/officeDocument/2006/relationships/tags" Target="../tags/tag219.xml"/><Relationship Id="rId27" Type="http://schemas.openxmlformats.org/officeDocument/2006/relationships/tags" Target="../tags/tag218.xml"/><Relationship Id="rId26" Type="http://schemas.openxmlformats.org/officeDocument/2006/relationships/tags" Target="../tags/tag217.xml"/><Relationship Id="rId25" Type="http://schemas.openxmlformats.org/officeDocument/2006/relationships/tags" Target="../tags/tag216.xml"/><Relationship Id="rId24" Type="http://schemas.openxmlformats.org/officeDocument/2006/relationships/tags" Target="../tags/tag215.xml"/><Relationship Id="rId23" Type="http://schemas.openxmlformats.org/officeDocument/2006/relationships/tags" Target="../tags/tag214.xml"/><Relationship Id="rId22" Type="http://schemas.openxmlformats.org/officeDocument/2006/relationships/tags" Target="../tags/tag213.xml"/><Relationship Id="rId21" Type="http://schemas.openxmlformats.org/officeDocument/2006/relationships/tags" Target="../tags/tag212.xml"/><Relationship Id="rId20" Type="http://schemas.openxmlformats.org/officeDocument/2006/relationships/tags" Target="../tags/tag211.xml"/><Relationship Id="rId2" Type="http://schemas.openxmlformats.org/officeDocument/2006/relationships/tags" Target="../tags/tag193.xml"/><Relationship Id="rId19" Type="http://schemas.openxmlformats.org/officeDocument/2006/relationships/tags" Target="../tags/tag210.xml"/><Relationship Id="rId18" Type="http://schemas.openxmlformats.org/officeDocument/2006/relationships/tags" Target="../tags/tag209.xml"/><Relationship Id="rId17" Type="http://schemas.openxmlformats.org/officeDocument/2006/relationships/tags" Target="../tags/tag208.xml"/><Relationship Id="rId16" Type="http://schemas.openxmlformats.org/officeDocument/2006/relationships/tags" Target="../tags/tag207.xml"/><Relationship Id="rId15" Type="http://schemas.openxmlformats.org/officeDocument/2006/relationships/tags" Target="../tags/tag206.xml"/><Relationship Id="rId14" Type="http://schemas.openxmlformats.org/officeDocument/2006/relationships/tags" Target="../tags/tag205.xml"/><Relationship Id="rId13" Type="http://schemas.openxmlformats.org/officeDocument/2006/relationships/tags" Target="../tags/tag204.xml"/><Relationship Id="rId12" Type="http://schemas.openxmlformats.org/officeDocument/2006/relationships/tags" Target="../tags/tag203.xml"/><Relationship Id="rId11" Type="http://schemas.openxmlformats.org/officeDocument/2006/relationships/tags" Target="../tags/tag202.xml"/><Relationship Id="rId10" Type="http://schemas.openxmlformats.org/officeDocument/2006/relationships/tags" Target="../tags/tag201.xml"/><Relationship Id="rId1" Type="http://schemas.openxmlformats.org/officeDocument/2006/relationships/tags" Target="../tags/tag19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5.jpeg"/><Relationship Id="rId1"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5.jpeg"/><Relationship Id="rId1" Type="http://schemas.openxmlformats.org/officeDocument/2006/relationships/image" Target="../media/image14.jpeg"/></Relationships>
</file>

<file path=ppt/slides/_rels/slide9.xml.rels><?xml version="1.0" encoding="UTF-8" standalone="yes"?>
<Relationships xmlns="http://schemas.openxmlformats.org/package/2006/relationships"><Relationship Id="rId9" Type="http://schemas.openxmlformats.org/officeDocument/2006/relationships/tags" Target="../tags/tag246.xml"/><Relationship Id="rId8" Type="http://schemas.openxmlformats.org/officeDocument/2006/relationships/tags" Target="../tags/tag245.xml"/><Relationship Id="rId7" Type="http://schemas.openxmlformats.org/officeDocument/2006/relationships/tags" Target="../tags/tag244.xml"/><Relationship Id="rId6" Type="http://schemas.openxmlformats.org/officeDocument/2006/relationships/tags" Target="../tags/tag243.xml"/><Relationship Id="rId5" Type="http://schemas.openxmlformats.org/officeDocument/2006/relationships/tags" Target="../tags/tag242.xml"/><Relationship Id="rId4" Type="http://schemas.openxmlformats.org/officeDocument/2006/relationships/tags" Target="../tags/tag241.xml"/><Relationship Id="rId37" Type="http://schemas.openxmlformats.org/officeDocument/2006/relationships/notesSlide" Target="../notesSlides/notesSlide2.xml"/><Relationship Id="rId36" Type="http://schemas.openxmlformats.org/officeDocument/2006/relationships/slideLayout" Target="../slideLayouts/slideLayout5.xml"/><Relationship Id="rId35" Type="http://schemas.openxmlformats.org/officeDocument/2006/relationships/image" Target="../media/image17.svg"/><Relationship Id="rId34" Type="http://schemas.openxmlformats.org/officeDocument/2006/relationships/image" Target="../media/image16.png"/><Relationship Id="rId33" Type="http://schemas.openxmlformats.org/officeDocument/2006/relationships/tags" Target="../tags/tag270.xml"/><Relationship Id="rId32" Type="http://schemas.openxmlformats.org/officeDocument/2006/relationships/tags" Target="../tags/tag269.xml"/><Relationship Id="rId31" Type="http://schemas.openxmlformats.org/officeDocument/2006/relationships/tags" Target="../tags/tag268.xml"/><Relationship Id="rId30" Type="http://schemas.openxmlformats.org/officeDocument/2006/relationships/tags" Target="../tags/tag267.xml"/><Relationship Id="rId3" Type="http://schemas.openxmlformats.org/officeDocument/2006/relationships/tags" Target="../tags/tag240.xml"/><Relationship Id="rId29" Type="http://schemas.openxmlformats.org/officeDocument/2006/relationships/tags" Target="../tags/tag266.xml"/><Relationship Id="rId28" Type="http://schemas.openxmlformats.org/officeDocument/2006/relationships/tags" Target="../tags/tag265.xml"/><Relationship Id="rId27" Type="http://schemas.openxmlformats.org/officeDocument/2006/relationships/tags" Target="../tags/tag264.xml"/><Relationship Id="rId26" Type="http://schemas.openxmlformats.org/officeDocument/2006/relationships/tags" Target="../tags/tag263.xml"/><Relationship Id="rId25" Type="http://schemas.openxmlformats.org/officeDocument/2006/relationships/tags" Target="../tags/tag262.xml"/><Relationship Id="rId24" Type="http://schemas.openxmlformats.org/officeDocument/2006/relationships/tags" Target="../tags/tag261.xml"/><Relationship Id="rId23" Type="http://schemas.openxmlformats.org/officeDocument/2006/relationships/tags" Target="../tags/tag260.xml"/><Relationship Id="rId22" Type="http://schemas.openxmlformats.org/officeDocument/2006/relationships/tags" Target="../tags/tag259.xml"/><Relationship Id="rId21" Type="http://schemas.openxmlformats.org/officeDocument/2006/relationships/tags" Target="../tags/tag258.xml"/><Relationship Id="rId20" Type="http://schemas.openxmlformats.org/officeDocument/2006/relationships/tags" Target="../tags/tag257.xml"/><Relationship Id="rId2" Type="http://schemas.openxmlformats.org/officeDocument/2006/relationships/tags" Target="../tags/tag239.xml"/><Relationship Id="rId19" Type="http://schemas.openxmlformats.org/officeDocument/2006/relationships/tags" Target="../tags/tag256.xml"/><Relationship Id="rId18" Type="http://schemas.openxmlformats.org/officeDocument/2006/relationships/tags" Target="../tags/tag255.xml"/><Relationship Id="rId17" Type="http://schemas.openxmlformats.org/officeDocument/2006/relationships/tags" Target="../tags/tag254.xml"/><Relationship Id="rId16" Type="http://schemas.openxmlformats.org/officeDocument/2006/relationships/tags" Target="../tags/tag253.xml"/><Relationship Id="rId15" Type="http://schemas.openxmlformats.org/officeDocument/2006/relationships/tags" Target="../tags/tag252.xml"/><Relationship Id="rId14" Type="http://schemas.openxmlformats.org/officeDocument/2006/relationships/tags" Target="../tags/tag251.xml"/><Relationship Id="rId13" Type="http://schemas.openxmlformats.org/officeDocument/2006/relationships/tags" Target="../tags/tag250.xml"/><Relationship Id="rId12" Type="http://schemas.openxmlformats.org/officeDocument/2006/relationships/tags" Target="../tags/tag249.xml"/><Relationship Id="rId11" Type="http://schemas.openxmlformats.org/officeDocument/2006/relationships/tags" Target="../tags/tag248.xml"/><Relationship Id="rId10" Type="http://schemas.openxmlformats.org/officeDocument/2006/relationships/tags" Target="../tags/tag247.xml"/><Relationship Id="rId1" Type="http://schemas.openxmlformats.org/officeDocument/2006/relationships/tags" Target="../tags/tag23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形 6"/>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7254876" y="2905790"/>
            <a:ext cx="2016124" cy="2206322"/>
          </a:xfrm>
          <a:prstGeom prst="rect">
            <a:avLst/>
          </a:prstGeom>
          <a:effectLst>
            <a:outerShdw blurRad="254000" dist="101600" dir="5400000" algn="ctr" rotWithShape="0">
              <a:srgbClr val="FF9700">
                <a:alpha val="23000"/>
              </a:srgbClr>
            </a:outerShdw>
          </a:effectLst>
        </p:spPr>
      </p:pic>
      <p:sp>
        <p:nvSpPr>
          <p:cNvPr id="11" name="椭圆 10"/>
          <p:cNvSpPr/>
          <p:nvPr/>
        </p:nvSpPr>
        <p:spPr>
          <a:xfrm rot="21113720">
            <a:off x="9148685" y="5336790"/>
            <a:ext cx="257231" cy="478304"/>
          </a:xfrm>
          <a:prstGeom prst="ellipse">
            <a:avLst/>
          </a:prstGeom>
          <a:solidFill>
            <a:srgbClr val="FF97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6054093" y="5013324"/>
            <a:ext cx="773011" cy="1050319"/>
            <a:chOff x="5577360" y="5060323"/>
            <a:chExt cx="916310" cy="1245024"/>
          </a:xfrm>
        </p:grpSpPr>
        <p:sp>
          <p:nvSpPr>
            <p:cNvPr id="13" name="椭圆 12"/>
            <p:cNvSpPr/>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TextBox 38"/>
          <p:cNvSpPr txBox="1"/>
          <p:nvPr/>
        </p:nvSpPr>
        <p:spPr>
          <a:xfrm>
            <a:off x="623990" y="1703027"/>
            <a:ext cx="5170321" cy="2861310"/>
          </a:xfrm>
          <a:prstGeom prst="rect">
            <a:avLst/>
          </a:prstGeom>
          <a:noFill/>
        </p:spPr>
        <p:txBody>
          <a:bodyPr wrap="square" rtlCol="0">
            <a:spAutoFit/>
          </a:bodyPr>
          <a:lstStyle/>
          <a:p>
            <a:pPr algn="l"/>
            <a:r>
              <a:rPr lang="zh-CN" altLang="en-US" sz="6000" dirty="0">
                <a:solidFill>
                  <a:srgbClr val="FF9700"/>
                </a:solidFill>
                <a:latin typeface="思源黑体 CN Bold" panose="020B0800000000000000" pitchFamily="34" charset="-122"/>
                <a:ea typeface="思源黑体 CN Bold" panose="020B0800000000000000" pitchFamily="34" charset="-122"/>
              </a:rPr>
              <a:t>大学生</a:t>
            </a:r>
            <a:endParaRPr lang="en-US" altLang="zh-CN" sz="6000" dirty="0">
              <a:solidFill>
                <a:srgbClr val="FF9700"/>
              </a:solidFill>
              <a:latin typeface="思源黑体 CN Bold" panose="020B0800000000000000" pitchFamily="34" charset="-122"/>
              <a:ea typeface="思源黑体 CN Bold" panose="020B0800000000000000" pitchFamily="34" charset="-122"/>
            </a:endParaRPr>
          </a:p>
          <a:p>
            <a:pPr algn="l"/>
            <a:r>
              <a:rPr lang="zh-CN" altLang="en-US" sz="6000" dirty="0">
                <a:solidFill>
                  <a:schemeClr val="tx1">
                    <a:lumMod val="85000"/>
                    <a:lumOff val="15000"/>
                  </a:schemeClr>
                </a:solidFill>
                <a:latin typeface="思源黑体 CN Bold" panose="020B0800000000000000" pitchFamily="34" charset="-122"/>
                <a:ea typeface="思源黑体 CN Bold" panose="020B0800000000000000" pitchFamily="34" charset="-122"/>
              </a:rPr>
              <a:t>职业发展与</a:t>
            </a:r>
            <a:endParaRPr lang="zh-CN" altLang="en-US" sz="60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a:p>
            <a:pPr algn="l"/>
            <a:r>
              <a:rPr lang="zh-CN" altLang="en-US" sz="6000" dirty="0">
                <a:solidFill>
                  <a:schemeClr val="tx1">
                    <a:lumMod val="85000"/>
                    <a:lumOff val="15000"/>
                  </a:schemeClr>
                </a:solidFill>
                <a:latin typeface="思源黑体 CN Bold" panose="020B0800000000000000" pitchFamily="34" charset="-122"/>
                <a:ea typeface="思源黑体 CN Bold" panose="020B0800000000000000" pitchFamily="34" charset="-122"/>
              </a:rPr>
              <a:t>就业指导教程</a:t>
            </a:r>
            <a:endParaRPr lang="zh-CN" altLang="en-US" sz="60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grpSp>
        <p:nvGrpSpPr>
          <p:cNvPr id="65" name="组合 64"/>
          <p:cNvGrpSpPr/>
          <p:nvPr/>
        </p:nvGrpSpPr>
        <p:grpSpPr>
          <a:xfrm>
            <a:off x="6364611" y="371595"/>
            <a:ext cx="516260" cy="944986"/>
            <a:chOff x="6506531" y="281108"/>
            <a:chExt cx="516260" cy="944986"/>
          </a:xfrm>
        </p:grpSpPr>
        <p:sp>
          <p:nvSpPr>
            <p:cNvPr id="50" name="椭圆 49"/>
            <p:cNvSpPr/>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6906581" y="58114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6706556" y="69549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6906581" y="845516"/>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6706556" y="95986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6906581" y="110988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p:cNvGrpSpPr/>
          <p:nvPr/>
        </p:nvGrpSpPr>
        <p:grpSpPr>
          <a:xfrm rot="19709836">
            <a:off x="-987611" y="5521995"/>
            <a:ext cx="1164261" cy="1581925"/>
            <a:chOff x="5577360" y="5060323"/>
            <a:chExt cx="916310" cy="1245024"/>
          </a:xfrm>
        </p:grpSpPr>
        <p:sp>
          <p:nvSpPr>
            <p:cNvPr id="71" name="椭圆 70"/>
            <p:cNvSpPr/>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7" name="PA-图形 7"/>
          <p:cNvSpPr/>
          <p:nvPr>
            <p:custDataLst>
              <p:tags r:id="rId3"/>
            </p:custDataLst>
          </p:nvPr>
        </p:nvSpPr>
        <p:spPr>
          <a:xfrm rot="310108" flipH="1">
            <a:off x="4029734" y="1474631"/>
            <a:ext cx="912310" cy="983704"/>
          </a:xfrm>
          <a:custGeom>
            <a:avLst/>
            <a:gdLst>
              <a:gd name="connsiteX0" fmla="*/ 1453892 w 1713976"/>
              <a:gd name="connsiteY0" fmla="*/ 1848103 h 1848103"/>
              <a:gd name="connsiteX1" fmla="*/ 1504946 w 1713976"/>
              <a:gd name="connsiteY1" fmla="*/ 305244 h 1848103"/>
              <a:gd name="connsiteX2" fmla="*/ 1540664 w 1713976"/>
              <a:gd name="connsiteY2" fmla="*/ 1786667 h 1848103"/>
              <a:gd name="connsiteX3" fmla="*/ 1453892 w 1713976"/>
              <a:gd name="connsiteY3" fmla="*/ 1848103 h 1848103"/>
            </a:gdLst>
            <a:ahLst/>
            <a:cxnLst>
              <a:cxn ang="0">
                <a:pos x="connsiteX0" y="connsiteY0"/>
              </a:cxn>
              <a:cxn ang="0">
                <a:pos x="connsiteX1" y="connsiteY1"/>
              </a:cxn>
              <a:cxn ang="0">
                <a:pos x="connsiteX2" y="connsiteY2"/>
              </a:cxn>
              <a:cxn ang="0">
                <a:pos x="connsiteX3" y="connsiteY3"/>
              </a:cxn>
            </a:cxnLst>
            <a:rect l="l" t="t" r="r" b="b"/>
            <a:pathLst>
              <a:path w="1713976" h="1848103">
                <a:moveTo>
                  <a:pt x="1453892" y="1848103"/>
                </a:moveTo>
                <a:cubicBezTo>
                  <a:pt x="-1048326" y="1819623"/>
                  <a:pt x="160492" y="-892620"/>
                  <a:pt x="1504946" y="305244"/>
                </a:cubicBezTo>
                <a:cubicBezTo>
                  <a:pt x="2125404" y="1046384"/>
                  <a:pt x="1126041" y="1565782"/>
                  <a:pt x="1540664" y="1786667"/>
                </a:cubicBezTo>
                <a:cubicBezTo>
                  <a:pt x="1706685" y="1849246"/>
                  <a:pt x="1512851" y="1847341"/>
                  <a:pt x="1453892" y="1848103"/>
                </a:cubicBezTo>
                <a:close/>
              </a:path>
            </a:pathLst>
          </a:cu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lt1"/>
              </a:solidFill>
            </a:endParaRPr>
          </a:p>
        </p:txBody>
      </p:sp>
      <p:pic>
        <p:nvPicPr>
          <p:cNvPr id="5" name="图片占位符 4" descr="C:\Users\Administrator\Desktop\新建文件夹\图片1(2).png图片1(2)"/>
          <p:cNvPicPr>
            <a:picLocks noGrp="1" noChangeAspect="1"/>
          </p:cNvPicPr>
          <p:nvPr>
            <p:ph type="pic" sz="quarter" idx="10"/>
          </p:nvPr>
        </p:nvPicPr>
        <p:blipFill rotWithShape="1">
          <a:blip r:embed="rId4"/>
          <a:srcRect/>
          <a:stretch>
            <a:fillRect/>
          </a:stretch>
        </p:blipFill>
        <p:spPr>
          <a:xfrm>
            <a:off x="6554859" y="0"/>
            <a:ext cx="5638800" cy="6267449"/>
          </a:xfrm>
        </p:spPr>
      </p:pic>
      <p:sp>
        <p:nvSpPr>
          <p:cNvPr id="66" name="椭圆 65"/>
          <p:cNvSpPr/>
          <p:nvPr/>
        </p:nvSpPr>
        <p:spPr>
          <a:xfrm>
            <a:off x="10114234" y="5645307"/>
            <a:ext cx="986116" cy="986116"/>
          </a:xfrm>
          <a:prstGeom prst="ellipse">
            <a:avLst/>
          </a:prstGeom>
          <a:solidFill>
            <a:srgbClr val="FF97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7"/>
                                        </p:tgtEl>
                                        <p:attrNameLst>
                                          <p:attrName>style.visibility</p:attrName>
                                        </p:attrNameLst>
                                      </p:cBhvr>
                                      <p:to>
                                        <p:strVal val="visible"/>
                                      </p:to>
                                    </p:set>
                                    <p:anim calcmode="lin" valueType="num">
                                      <p:cBhvr additive="base">
                                        <p:cTn id="11" dur="500" fill="hold"/>
                                        <p:tgtEl>
                                          <p:spTgt spid="87"/>
                                        </p:tgtEl>
                                        <p:attrNameLst>
                                          <p:attrName>ppt_x</p:attrName>
                                        </p:attrNameLst>
                                      </p:cBhvr>
                                      <p:tavLst>
                                        <p:tav tm="0">
                                          <p:val>
                                            <p:strVal val="#ppt_x"/>
                                          </p:val>
                                        </p:tav>
                                        <p:tav tm="100000">
                                          <p:val>
                                            <p:strVal val="#ppt_x"/>
                                          </p:val>
                                        </p:tav>
                                      </p:tavLst>
                                    </p:anim>
                                    <p:anim calcmode="lin" valueType="num">
                                      <p:cBhvr additive="base">
                                        <p:cTn id="12" dur="500" fill="hold"/>
                                        <p:tgtEl>
                                          <p:spTgt spid="8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500" fill="hold"/>
                                        <p:tgtEl>
                                          <p:spTgt spid="42"/>
                                        </p:tgtEl>
                                        <p:attrNameLst>
                                          <p:attrName>ppt_x</p:attrName>
                                        </p:attrNameLst>
                                      </p:cBhvr>
                                      <p:tavLst>
                                        <p:tav tm="0">
                                          <p:val>
                                            <p:strVal val="#ppt_x"/>
                                          </p:val>
                                        </p:tav>
                                        <p:tav tm="100000">
                                          <p:val>
                                            <p:strVal val="#ppt_x"/>
                                          </p:val>
                                        </p:tav>
                                      </p:tavLst>
                                    </p:anim>
                                    <p:anim calcmode="lin" valueType="num">
                                      <p:cBhvr additive="base">
                                        <p:cTn id="24" dur="500" fill="hold"/>
                                        <p:tgtEl>
                                          <p:spTgt spid="42"/>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65"/>
                                        </p:tgtEl>
                                        <p:attrNameLst>
                                          <p:attrName>style.visibility</p:attrName>
                                        </p:attrNameLst>
                                      </p:cBhvr>
                                      <p:to>
                                        <p:strVal val="visible"/>
                                      </p:to>
                                    </p:set>
                                    <p:anim calcmode="lin" valueType="num">
                                      <p:cBhvr additive="base">
                                        <p:cTn id="27" dur="500" fill="hold"/>
                                        <p:tgtEl>
                                          <p:spTgt spid="65"/>
                                        </p:tgtEl>
                                        <p:attrNameLst>
                                          <p:attrName>ppt_x</p:attrName>
                                        </p:attrNameLst>
                                      </p:cBhvr>
                                      <p:tavLst>
                                        <p:tav tm="0">
                                          <p:val>
                                            <p:strVal val="#ppt_x"/>
                                          </p:val>
                                        </p:tav>
                                        <p:tav tm="100000">
                                          <p:val>
                                            <p:strVal val="#ppt_x"/>
                                          </p:val>
                                        </p:tav>
                                      </p:tavLst>
                                    </p:anim>
                                    <p:anim calcmode="lin" valueType="num">
                                      <p:cBhvr additive="base">
                                        <p:cTn id="28" dur="500" fill="hold"/>
                                        <p:tgtEl>
                                          <p:spTgt spid="65"/>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70"/>
                                        </p:tgtEl>
                                        <p:attrNameLst>
                                          <p:attrName>style.visibility</p:attrName>
                                        </p:attrNameLst>
                                      </p:cBhvr>
                                      <p:to>
                                        <p:strVal val="visible"/>
                                      </p:to>
                                    </p:set>
                                    <p:anim calcmode="lin" valueType="num">
                                      <p:cBhvr additive="base">
                                        <p:cTn id="31" dur="500" fill="hold"/>
                                        <p:tgtEl>
                                          <p:spTgt spid="70"/>
                                        </p:tgtEl>
                                        <p:attrNameLst>
                                          <p:attrName>ppt_x</p:attrName>
                                        </p:attrNameLst>
                                      </p:cBhvr>
                                      <p:tavLst>
                                        <p:tav tm="0">
                                          <p:val>
                                            <p:strVal val="#ppt_x"/>
                                          </p:val>
                                        </p:tav>
                                        <p:tav tm="100000">
                                          <p:val>
                                            <p:strVal val="#ppt_x"/>
                                          </p:val>
                                        </p:tav>
                                      </p:tavLst>
                                    </p:anim>
                                    <p:anim calcmode="lin" valueType="num">
                                      <p:cBhvr additive="base">
                                        <p:cTn id="32" dur="500" fill="hold"/>
                                        <p:tgtEl>
                                          <p:spTgt spid="70"/>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ppt_x"/>
                                          </p:val>
                                        </p:tav>
                                        <p:tav tm="100000">
                                          <p:val>
                                            <p:strVal val="#ppt_x"/>
                                          </p:val>
                                        </p:tav>
                                      </p:tavLst>
                                    </p:anim>
                                    <p:anim calcmode="lin" valueType="num">
                                      <p:cBhvr additive="base">
                                        <p:cTn id="36" dur="500" fill="hold"/>
                                        <p:tgtEl>
                                          <p:spTgt spid="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66"/>
                                        </p:tgtEl>
                                        <p:attrNameLst>
                                          <p:attrName>style.visibility</p:attrName>
                                        </p:attrNameLst>
                                      </p:cBhvr>
                                      <p:to>
                                        <p:strVal val="visible"/>
                                      </p:to>
                                    </p:set>
                                    <p:anim calcmode="lin" valueType="num">
                                      <p:cBhvr additive="base">
                                        <p:cTn id="39" dur="500" fill="hold"/>
                                        <p:tgtEl>
                                          <p:spTgt spid="66"/>
                                        </p:tgtEl>
                                        <p:attrNameLst>
                                          <p:attrName>ppt_x</p:attrName>
                                        </p:attrNameLst>
                                      </p:cBhvr>
                                      <p:tavLst>
                                        <p:tav tm="0">
                                          <p:val>
                                            <p:strVal val="#ppt_x"/>
                                          </p:val>
                                        </p:tav>
                                        <p:tav tm="100000">
                                          <p:val>
                                            <p:strVal val="#ppt_x"/>
                                          </p:val>
                                        </p:tav>
                                      </p:tavLst>
                                    </p:anim>
                                    <p:anim calcmode="lin" valueType="num">
                                      <p:cBhvr additive="base">
                                        <p:cTn id="40" dur="500" fill="hold"/>
                                        <p:tgtEl>
                                          <p:spTgt spid="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41" grpId="0"/>
      <p:bldP spid="87" grpId="0" bldLvl="0" animBg="1"/>
      <p:bldP spid="66"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ctrTitle" idx="2"/>
            <p:custDataLst>
              <p:tags r:id="rId1"/>
            </p:custDataLst>
          </p:nvPr>
        </p:nvSpPr>
        <p:spPr/>
        <p:txBody>
          <a:bodyPr>
            <a:normAutofit/>
          </a:bodyPr>
          <a:p>
            <a:pPr marL="0">
              <a:lnSpc>
                <a:spcPct val="100000"/>
              </a:lnSpc>
              <a:spcBef>
                <a:spcPts val="0"/>
              </a:spcBef>
              <a:spcAft>
                <a:spcPts val="0"/>
              </a:spcAft>
            </a:pPr>
            <a:r>
              <a:rPr lang="zh-CN" altLang="en-US" sz="3200" spc="160">
                <a:solidFill>
                  <a:schemeClr val="dk1">
                    <a:lumMod val="85000"/>
                    <a:lumOff val="15000"/>
                  </a:schemeClr>
                </a:solidFill>
              </a:rPr>
              <a:t>熟悉就业政策</a:t>
            </a:r>
            <a:endParaRPr lang="zh-CN" altLang="en-US" sz="3200" spc="160">
              <a:solidFill>
                <a:schemeClr val="dk1">
                  <a:lumMod val="85000"/>
                  <a:lumOff val="15000"/>
                </a:schemeClr>
              </a:solidFill>
            </a:endParaRPr>
          </a:p>
        </p:txBody>
      </p:sp>
      <p:sp>
        <p:nvSpPr>
          <p:cNvPr id="6" name="矩形 2"/>
          <p:cNvSpPr/>
          <p:nvPr>
            <p:custDataLst>
              <p:tags r:id="rId2"/>
            </p:custDataLst>
          </p:nvPr>
        </p:nvSpPr>
        <p:spPr>
          <a:xfrm>
            <a:off x="4521236" y="926631"/>
            <a:ext cx="4850765" cy="2378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nchorCtr="0">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lnSpc>
                <a:spcPct val="100000"/>
              </a:lnSpc>
            </a:pPr>
            <a:r>
              <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第</a:t>
            </a:r>
            <a:r>
              <a:rPr lang="zh-CN" altLang="en-US"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二</a:t>
            </a:r>
            <a:r>
              <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节</a:t>
            </a:r>
            <a:endPar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endParaRPr>
          </a:p>
        </p:txBody>
      </p:sp>
      <p:sp>
        <p:nvSpPr>
          <p:cNvPr id="7" name="文本占位符 8"/>
          <p:cNvSpPr>
            <a:spLocks noGrp="1"/>
          </p:cNvSpPr>
          <p:nvPr>
            <p:custDataLst>
              <p:tags r:id="rId3"/>
            </p:custDataLst>
          </p:nvPr>
        </p:nvSpPr>
        <p:spPr>
          <a:xfrm>
            <a:off x="4521871" y="3305131"/>
            <a:ext cx="816610" cy="248285"/>
          </a:xfrm>
          <a:prstGeom prst="rect">
            <a:avLst/>
          </a:prstGeom>
          <a:solidFill>
            <a:schemeClr val="accent1">
              <a:lumMod val="40000"/>
              <a:lumOff val="60000"/>
            </a:schemeClr>
          </a:solidFill>
        </p:spPr>
        <p:txBody>
          <a:bodyPr vert="horz" wrap="square" lIns="0" tIns="0" rIns="0" bIns="0" rtlCol="0" anchor="ctr">
            <a:normAutofit fontScale="70000"/>
          </a:bodyPr>
          <a:lstStyle>
            <a:lvl1pPr marL="0" indent="0" algn="l" defTabSz="914400" rtl="0" eaLnBrk="1" fontAlgn="auto" latinLnBrk="0" hangingPunct="1">
              <a:lnSpc>
                <a:spcPct val="130000"/>
              </a:lnSpc>
              <a:spcBef>
                <a:spcPts val="0"/>
              </a:spcBef>
              <a:spcAft>
                <a:spcPts val="750"/>
              </a:spcAft>
              <a:buFont typeface="Arial" panose="020B0604020202020204" pitchFamily="34" charset="0"/>
              <a:buNone/>
              <a:defRPr sz="1600" b="1" u="none" strike="noStrike" kern="1200" cap="none" spc="110" normalizeH="0" baseline="0">
                <a:solidFill>
                  <a:schemeClr val="bg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750"/>
              </a:spcAft>
              <a:buFont typeface="Arial" panose="020B0604020202020204" pitchFamily="34" charset="0"/>
              <a:buChar char="•"/>
              <a:tabLst>
                <a:tab pos="1609725" algn="l"/>
              </a:tabLst>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pc="200" dirty="0">
                <a:solidFill>
                  <a:schemeClr val="dk1">
                    <a:lumMod val="85000"/>
                    <a:lumOff val="15000"/>
                  </a:schemeClr>
                </a:solidFill>
                <a:uFillTx/>
              </a:rPr>
              <a:t>Part Two</a:t>
            </a:r>
            <a:endParaRPr lang="en-US" altLang="zh-CN" spc="200" dirty="0">
              <a:solidFill>
                <a:schemeClr val="dk1">
                  <a:lumMod val="85000"/>
                  <a:lumOff val="15000"/>
                </a:schemeClr>
              </a:solidFill>
              <a:uFillTx/>
            </a:endParaRPr>
          </a:p>
        </p:txBody>
      </p:sp>
    </p:spTree>
    <p:custDataLst>
      <p:tags r:id="rId4"/>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grpSp>
        <p:nvGrpSpPr>
          <p:cNvPr id="43" name="PA-组合 14"/>
          <p:cNvGrpSpPr/>
          <p:nvPr>
            <p:custDataLst>
              <p:tags r:id="rId1"/>
            </p:custDataLst>
          </p:nvPr>
        </p:nvGrpSpPr>
        <p:grpSpPr>
          <a:xfrm rot="19709836">
            <a:off x="-524061" y="5631850"/>
            <a:ext cx="1164261" cy="1581925"/>
            <a:chOff x="5577360" y="5060323"/>
            <a:chExt cx="916310" cy="1245024"/>
          </a:xfrm>
        </p:grpSpPr>
        <p:sp>
          <p:nvSpPr>
            <p:cNvPr id="44" name="PA-椭圆 15"/>
            <p:cNvSpPr/>
            <p:nvPr>
              <p:custDataLst>
                <p:tags r:id="rId2"/>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3"/>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4"/>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5"/>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6"/>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7"/>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8"/>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9"/>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10"/>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11"/>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12"/>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13"/>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14"/>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15"/>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16"/>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843915" y="81534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一、我国目前的就业政策</a:t>
            </a:r>
            <a:endParaRPr lang="en-US" altLang="zh-CN" sz="2800" dirty="0">
              <a:solidFill>
                <a:schemeClr val="tx1"/>
              </a:solidFill>
              <a:latin typeface="微软雅黑" panose="020B0503020204020204" charset="-122"/>
              <a:ea typeface="微软雅黑" panose="020B0503020204020204" charset="-122"/>
            </a:endParaRPr>
          </a:p>
        </p:txBody>
      </p:sp>
      <p:sp>
        <p:nvSpPr>
          <p:cNvPr id="77" name="七角星 76"/>
          <p:cNvSpPr/>
          <p:nvPr/>
        </p:nvSpPr>
        <p:spPr>
          <a:xfrm>
            <a:off x="5767070" y="3538855"/>
            <a:ext cx="675005" cy="675005"/>
          </a:xfrm>
          <a:prstGeom prst="star7">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文本框 12"/>
          <p:cNvSpPr txBox="1"/>
          <p:nvPr/>
        </p:nvSpPr>
        <p:spPr>
          <a:xfrm>
            <a:off x="850900" y="1591310"/>
            <a:ext cx="10507345" cy="2168525"/>
          </a:xfrm>
          <a:prstGeom prst="rect">
            <a:avLst/>
          </a:prstGeom>
          <a:noFill/>
        </p:spPr>
        <p:txBody>
          <a:bodyPr wrap="square" rtlCol="0">
            <a:spAutoFit/>
          </a:bodyPr>
          <a:p>
            <a:pPr algn="just">
              <a:lnSpc>
                <a:spcPct val="150000"/>
              </a:lnSpc>
            </a:pPr>
            <a:r>
              <a:rPr lang="zh-CN" altLang="en-US">
                <a:latin typeface="微软雅黑" panose="020B0503020204020204" charset="-122"/>
                <a:ea typeface="微软雅黑" panose="020B0503020204020204" charset="-122"/>
              </a:rPr>
              <a:t>就业政策是根据国民经济发展战略和人才培养、市场需求的客观要求而提出的，是根据各个不同时期的政治、经济任务而制定的。大学生应在国家就业方针和政策原则的范围内根据个人实际自主择业。政府对高校毕业生就业给予了极大的关注和支持，并根据各个时期的经济发展和就业状况出台了一系列促进高校毕业生就业的政策，以缓解就业压力，帮助高校毕业生顺利就业。</a:t>
            </a:r>
            <a:endParaRPr lang="zh-CN" altLang="en-US">
              <a:latin typeface="微软雅黑" panose="020B0503020204020204" charset="-122"/>
              <a:ea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rPr>
              <a:t>（一）积极拓展政策性岗位</a:t>
            </a:r>
            <a:endParaRPr lang="zh-CN" altLang="en-US">
              <a:latin typeface="微软雅黑" panose="020B0503020204020204" charset="-122"/>
              <a:ea typeface="微软雅黑" panose="020B0503020204020204" charset="-122"/>
            </a:endParaRPr>
          </a:p>
        </p:txBody>
      </p:sp>
      <p:cxnSp>
        <p:nvCxnSpPr>
          <p:cNvPr id="14" name="直接连接符 13"/>
          <p:cNvCxnSpPr/>
          <p:nvPr>
            <p:custDataLst>
              <p:tags r:id="rId17"/>
            </p:custDataLst>
          </p:nvPr>
        </p:nvCxnSpPr>
        <p:spPr>
          <a:xfrm>
            <a:off x="819150" y="5451971"/>
            <a:ext cx="10648950" cy="0"/>
          </a:xfrm>
          <a:prstGeom prst="line">
            <a:avLst/>
          </a:prstGeom>
          <a:ln>
            <a:solidFill>
              <a:srgbClr val="FFC91D"/>
            </a:solidFill>
          </a:ln>
        </p:spPr>
        <p:style>
          <a:lnRef idx="1">
            <a:srgbClr val="E779A3"/>
          </a:lnRef>
          <a:fillRef idx="0">
            <a:srgbClr val="E779A3"/>
          </a:fillRef>
          <a:effectRef idx="0">
            <a:srgbClr val="E779A3"/>
          </a:effectRef>
          <a:fontRef idx="minor">
            <a:srgbClr val="5F5F5F"/>
          </a:fontRef>
        </p:style>
      </p:cxnSp>
      <p:grpSp>
        <p:nvGrpSpPr>
          <p:cNvPr id="37" name="组合 36"/>
          <p:cNvGrpSpPr/>
          <p:nvPr>
            <p:custDataLst>
              <p:tags r:id="rId18"/>
            </p:custDataLst>
          </p:nvPr>
        </p:nvGrpSpPr>
        <p:grpSpPr>
          <a:xfrm>
            <a:off x="838933" y="4245470"/>
            <a:ext cx="2455984" cy="1330325"/>
            <a:chOff x="1028700" y="3400425"/>
            <a:chExt cx="3124200" cy="1692275"/>
          </a:xfrm>
        </p:grpSpPr>
        <p:sp>
          <p:nvSpPr>
            <p:cNvPr id="36" name="任意多边形 35"/>
            <p:cNvSpPr/>
            <p:nvPr>
              <p:custDataLst>
                <p:tags r:id="rId19"/>
              </p:custDataLst>
            </p:nvPr>
          </p:nvSpPr>
          <p:spPr>
            <a:xfrm>
              <a:off x="1028700" y="3400425"/>
              <a:ext cx="3124200" cy="1533522"/>
            </a:xfrm>
            <a:custGeom>
              <a:avLst/>
              <a:gdLst>
                <a:gd name="connsiteX0" fmla="*/ 0 w 3124200"/>
                <a:gd name="connsiteY0" fmla="*/ 0 h 1533522"/>
                <a:gd name="connsiteX1" fmla="*/ 3124200 w 3124200"/>
                <a:gd name="connsiteY1" fmla="*/ 0 h 1533522"/>
                <a:gd name="connsiteX2" fmla="*/ 2757336 w 3124200"/>
                <a:gd name="connsiteY2" fmla="*/ 1533522 h 1533522"/>
                <a:gd name="connsiteX3" fmla="*/ 366864 w 3124200"/>
                <a:gd name="connsiteY3" fmla="*/ 1533522 h 1533522"/>
              </a:gdLst>
              <a:ahLst/>
              <a:cxnLst>
                <a:cxn ang="0">
                  <a:pos x="connsiteX0" y="connsiteY0"/>
                </a:cxn>
                <a:cxn ang="0">
                  <a:pos x="connsiteX1" y="connsiteY1"/>
                </a:cxn>
                <a:cxn ang="0">
                  <a:pos x="connsiteX2" y="connsiteY2"/>
                </a:cxn>
                <a:cxn ang="0">
                  <a:pos x="connsiteX3" y="connsiteY3"/>
                </a:cxn>
              </a:cxnLst>
              <a:rect l="l" t="t" r="r" b="b"/>
              <a:pathLst>
                <a:path w="3124200" h="1533522">
                  <a:moveTo>
                    <a:pt x="0" y="0"/>
                  </a:moveTo>
                  <a:lnTo>
                    <a:pt x="3124200" y="0"/>
                  </a:lnTo>
                  <a:lnTo>
                    <a:pt x="2757336" y="1533522"/>
                  </a:lnTo>
                  <a:lnTo>
                    <a:pt x="366864" y="1533522"/>
                  </a:lnTo>
                  <a:close/>
                </a:path>
              </a:pathLst>
            </a:custGeom>
            <a:ln>
              <a:noFill/>
            </a:ln>
          </p:spPr>
          <p:style>
            <a:lnRef idx="2">
              <a:srgbClr val="E779A3">
                <a:shade val="50000"/>
              </a:srgbClr>
            </a:lnRef>
            <a:fillRef idx="1">
              <a:srgbClr val="E779A3"/>
            </a:fillRef>
            <a:effectRef idx="0">
              <a:srgbClr val="E779A3"/>
            </a:effectRef>
            <a:fontRef idx="minor">
              <a:srgbClr val="FFFFFF"/>
            </a:fontRef>
          </p:style>
          <p:txBody>
            <a:bodyPr lIns="144000" rIns="144000" bIns="324000" rtlCol="0" anchor="ctr">
              <a:normAutofit/>
            </a:bodyPr>
            <a:lstStyle/>
            <a:p>
              <a:pPr algn="ctr">
                <a:lnSpc>
                  <a:spcPct val="150000"/>
                </a:lnSpc>
              </a:pPr>
              <a:endParaRPr lang="zh-CN" altLang="en-US" dirty="0">
                <a:solidFill>
                  <a:srgbClr val="FFFFFF"/>
                </a:solidFill>
              </a:endParaRPr>
            </a:p>
          </p:txBody>
        </p:sp>
        <p:sp>
          <p:nvSpPr>
            <p:cNvPr id="15" name="梯形 14"/>
            <p:cNvSpPr/>
            <p:nvPr>
              <p:custDataLst>
                <p:tags r:id="rId20"/>
              </p:custDataLst>
            </p:nvPr>
          </p:nvSpPr>
          <p:spPr>
            <a:xfrm>
              <a:off x="1400175" y="4597400"/>
              <a:ext cx="2381250" cy="336551"/>
            </a:xfrm>
            <a:prstGeom prst="trapezoid">
              <a:avLst>
                <a:gd name="adj" fmla="val 55159"/>
              </a:avLst>
            </a:prstGeom>
            <a:solidFill>
              <a:srgbClr val="E779A3">
                <a:lumMod val="50000"/>
              </a:srgbClr>
            </a:solidFill>
            <a:ln>
              <a:noFill/>
            </a:ln>
          </p:spPr>
          <p:style>
            <a:lnRef idx="2">
              <a:srgbClr val="E779A3">
                <a:shade val="50000"/>
              </a:srgbClr>
            </a:lnRef>
            <a:fillRef idx="1">
              <a:srgbClr val="E779A3"/>
            </a:fillRef>
            <a:effectRef idx="0">
              <a:srgbClr val="E779A3"/>
            </a:effectRef>
            <a:fontRef idx="minor">
              <a:srgbClr val="FFFFFF"/>
            </a:fontRef>
          </p:style>
          <p:txBody>
            <a:bodyPr rtlCol="0" anchor="ctr">
              <a:normAutofit fontScale="50000" lnSpcReduction="20000"/>
            </a:bodyPr>
            <a:lstStyle/>
            <a:p>
              <a:pPr algn="ctr"/>
              <a:endParaRPr lang="zh-CN" altLang="en-US"/>
            </a:p>
          </p:txBody>
        </p:sp>
        <p:sp>
          <p:nvSpPr>
            <p:cNvPr id="32" name="任意多边形 31"/>
            <p:cNvSpPr/>
            <p:nvPr>
              <p:custDataLst>
                <p:tags r:id="rId21"/>
              </p:custDataLst>
            </p:nvPr>
          </p:nvSpPr>
          <p:spPr>
            <a:xfrm>
              <a:off x="1595438" y="4597400"/>
              <a:ext cx="1990725" cy="495300"/>
            </a:xfrm>
            <a:custGeom>
              <a:avLst/>
              <a:gdLst>
                <a:gd name="connsiteX0" fmla="*/ 1704974 w 1990725"/>
                <a:gd name="connsiteY0" fmla="*/ 161925 h 495300"/>
                <a:gd name="connsiteX1" fmla="*/ 1684737 w 1990725"/>
                <a:gd name="connsiteY1" fmla="*/ 227413 h 495300"/>
                <a:gd name="connsiteX2" fmla="*/ 1619249 w 1990725"/>
                <a:gd name="connsiteY2" fmla="*/ 227413 h 495300"/>
                <a:gd name="connsiteX3" fmla="*/ 1672231 w 1990725"/>
                <a:gd name="connsiteY3" fmla="*/ 267886 h 495300"/>
                <a:gd name="connsiteX4" fmla="*/ 1651993 w 1990725"/>
                <a:gd name="connsiteY4" fmla="*/ 333375 h 495300"/>
                <a:gd name="connsiteX5" fmla="*/ 1704974 w 1990725"/>
                <a:gd name="connsiteY5" fmla="*/ 292900 h 495300"/>
                <a:gd name="connsiteX6" fmla="*/ 1757955 w 1990725"/>
                <a:gd name="connsiteY6" fmla="*/ 333375 h 495300"/>
                <a:gd name="connsiteX7" fmla="*/ 1737717 w 1990725"/>
                <a:gd name="connsiteY7" fmla="*/ 267886 h 495300"/>
                <a:gd name="connsiteX8" fmla="*/ 1790699 w 1990725"/>
                <a:gd name="connsiteY8" fmla="*/ 227413 h 495300"/>
                <a:gd name="connsiteX9" fmla="*/ 1725211 w 1990725"/>
                <a:gd name="connsiteY9" fmla="*/ 227413 h 495300"/>
                <a:gd name="connsiteX10" fmla="*/ 1485899 w 1990725"/>
                <a:gd name="connsiteY10" fmla="*/ 161925 h 495300"/>
                <a:gd name="connsiteX11" fmla="*/ 1465662 w 1990725"/>
                <a:gd name="connsiteY11" fmla="*/ 227413 h 495300"/>
                <a:gd name="connsiteX12" fmla="*/ 1400174 w 1990725"/>
                <a:gd name="connsiteY12" fmla="*/ 227413 h 495300"/>
                <a:gd name="connsiteX13" fmla="*/ 1453156 w 1990725"/>
                <a:gd name="connsiteY13" fmla="*/ 267886 h 495300"/>
                <a:gd name="connsiteX14" fmla="*/ 1432918 w 1990725"/>
                <a:gd name="connsiteY14" fmla="*/ 333375 h 495300"/>
                <a:gd name="connsiteX15" fmla="*/ 1485899 w 1990725"/>
                <a:gd name="connsiteY15" fmla="*/ 292900 h 495300"/>
                <a:gd name="connsiteX16" fmla="*/ 1538880 w 1990725"/>
                <a:gd name="connsiteY16" fmla="*/ 333375 h 495300"/>
                <a:gd name="connsiteX17" fmla="*/ 1518642 w 1990725"/>
                <a:gd name="connsiteY17" fmla="*/ 267886 h 495300"/>
                <a:gd name="connsiteX18" fmla="*/ 1571624 w 1990725"/>
                <a:gd name="connsiteY18" fmla="*/ 227413 h 495300"/>
                <a:gd name="connsiteX19" fmla="*/ 1506136 w 1990725"/>
                <a:gd name="connsiteY19" fmla="*/ 227413 h 495300"/>
                <a:gd name="connsiteX20" fmla="*/ 1266825 w 1990725"/>
                <a:gd name="connsiteY20" fmla="*/ 161925 h 495300"/>
                <a:gd name="connsiteX21" fmla="*/ 1246588 w 1990725"/>
                <a:gd name="connsiteY21" fmla="*/ 227413 h 495300"/>
                <a:gd name="connsiteX22" fmla="*/ 1181100 w 1990725"/>
                <a:gd name="connsiteY22" fmla="*/ 227413 h 495300"/>
                <a:gd name="connsiteX23" fmla="*/ 1234082 w 1990725"/>
                <a:gd name="connsiteY23" fmla="*/ 267886 h 495300"/>
                <a:gd name="connsiteX24" fmla="*/ 1213844 w 1990725"/>
                <a:gd name="connsiteY24" fmla="*/ 333375 h 495300"/>
                <a:gd name="connsiteX25" fmla="*/ 1266825 w 1990725"/>
                <a:gd name="connsiteY25" fmla="*/ 292900 h 495300"/>
                <a:gd name="connsiteX26" fmla="*/ 1319806 w 1990725"/>
                <a:gd name="connsiteY26" fmla="*/ 333375 h 495300"/>
                <a:gd name="connsiteX27" fmla="*/ 1299568 w 1990725"/>
                <a:gd name="connsiteY27" fmla="*/ 267886 h 495300"/>
                <a:gd name="connsiteX28" fmla="*/ 1352550 w 1990725"/>
                <a:gd name="connsiteY28" fmla="*/ 227413 h 495300"/>
                <a:gd name="connsiteX29" fmla="*/ 1287062 w 1990725"/>
                <a:gd name="connsiteY29" fmla="*/ 227413 h 495300"/>
                <a:gd name="connsiteX30" fmla="*/ 723900 w 1990725"/>
                <a:gd name="connsiteY30" fmla="*/ 161925 h 495300"/>
                <a:gd name="connsiteX31" fmla="*/ 703663 w 1990725"/>
                <a:gd name="connsiteY31" fmla="*/ 227413 h 495300"/>
                <a:gd name="connsiteX32" fmla="*/ 638175 w 1990725"/>
                <a:gd name="connsiteY32" fmla="*/ 227413 h 495300"/>
                <a:gd name="connsiteX33" fmla="*/ 691157 w 1990725"/>
                <a:gd name="connsiteY33" fmla="*/ 267886 h 495300"/>
                <a:gd name="connsiteX34" fmla="*/ 670919 w 1990725"/>
                <a:gd name="connsiteY34" fmla="*/ 333375 h 495300"/>
                <a:gd name="connsiteX35" fmla="*/ 723900 w 1990725"/>
                <a:gd name="connsiteY35" fmla="*/ 292900 h 495300"/>
                <a:gd name="connsiteX36" fmla="*/ 776881 w 1990725"/>
                <a:gd name="connsiteY36" fmla="*/ 333375 h 495300"/>
                <a:gd name="connsiteX37" fmla="*/ 756643 w 1990725"/>
                <a:gd name="connsiteY37" fmla="*/ 267886 h 495300"/>
                <a:gd name="connsiteX38" fmla="*/ 809625 w 1990725"/>
                <a:gd name="connsiteY38" fmla="*/ 227413 h 495300"/>
                <a:gd name="connsiteX39" fmla="*/ 744137 w 1990725"/>
                <a:gd name="connsiteY39" fmla="*/ 227413 h 495300"/>
                <a:gd name="connsiteX40" fmla="*/ 504825 w 1990725"/>
                <a:gd name="connsiteY40" fmla="*/ 161925 h 495300"/>
                <a:gd name="connsiteX41" fmla="*/ 484588 w 1990725"/>
                <a:gd name="connsiteY41" fmla="*/ 227413 h 495300"/>
                <a:gd name="connsiteX42" fmla="*/ 419100 w 1990725"/>
                <a:gd name="connsiteY42" fmla="*/ 227413 h 495300"/>
                <a:gd name="connsiteX43" fmla="*/ 472082 w 1990725"/>
                <a:gd name="connsiteY43" fmla="*/ 267886 h 495300"/>
                <a:gd name="connsiteX44" fmla="*/ 451844 w 1990725"/>
                <a:gd name="connsiteY44" fmla="*/ 333375 h 495300"/>
                <a:gd name="connsiteX45" fmla="*/ 504825 w 1990725"/>
                <a:gd name="connsiteY45" fmla="*/ 292900 h 495300"/>
                <a:gd name="connsiteX46" fmla="*/ 557806 w 1990725"/>
                <a:gd name="connsiteY46" fmla="*/ 333375 h 495300"/>
                <a:gd name="connsiteX47" fmla="*/ 537568 w 1990725"/>
                <a:gd name="connsiteY47" fmla="*/ 267886 h 495300"/>
                <a:gd name="connsiteX48" fmla="*/ 590550 w 1990725"/>
                <a:gd name="connsiteY48" fmla="*/ 227413 h 495300"/>
                <a:gd name="connsiteX49" fmla="*/ 525062 w 1990725"/>
                <a:gd name="connsiteY49" fmla="*/ 227413 h 495300"/>
                <a:gd name="connsiteX50" fmla="*/ 285751 w 1990725"/>
                <a:gd name="connsiteY50" fmla="*/ 161925 h 495300"/>
                <a:gd name="connsiteX51" fmla="*/ 265514 w 1990725"/>
                <a:gd name="connsiteY51" fmla="*/ 227413 h 495300"/>
                <a:gd name="connsiteX52" fmla="*/ 200026 w 1990725"/>
                <a:gd name="connsiteY52" fmla="*/ 227413 h 495300"/>
                <a:gd name="connsiteX53" fmla="*/ 253008 w 1990725"/>
                <a:gd name="connsiteY53" fmla="*/ 267886 h 495300"/>
                <a:gd name="connsiteX54" fmla="*/ 232770 w 1990725"/>
                <a:gd name="connsiteY54" fmla="*/ 333375 h 495300"/>
                <a:gd name="connsiteX55" fmla="*/ 285751 w 1990725"/>
                <a:gd name="connsiteY55" fmla="*/ 292900 h 495300"/>
                <a:gd name="connsiteX56" fmla="*/ 338732 w 1990725"/>
                <a:gd name="connsiteY56" fmla="*/ 333375 h 495300"/>
                <a:gd name="connsiteX57" fmla="*/ 318494 w 1990725"/>
                <a:gd name="connsiteY57" fmla="*/ 267886 h 495300"/>
                <a:gd name="connsiteX58" fmla="*/ 371476 w 1990725"/>
                <a:gd name="connsiteY58" fmla="*/ 227413 h 495300"/>
                <a:gd name="connsiteX59" fmla="*/ 305988 w 1990725"/>
                <a:gd name="connsiteY59" fmla="*/ 227413 h 495300"/>
                <a:gd name="connsiteX60" fmla="*/ 0 w 1990725"/>
                <a:gd name="connsiteY60" fmla="*/ 0 h 495300"/>
                <a:gd name="connsiteX61" fmla="*/ 1990725 w 1990725"/>
                <a:gd name="connsiteY61" fmla="*/ 0 h 495300"/>
                <a:gd name="connsiteX62" fmla="*/ 1798400 w 1990725"/>
                <a:gd name="connsiteY62" fmla="*/ 495300 h 495300"/>
                <a:gd name="connsiteX63" fmla="*/ 192325 w 1990725"/>
                <a:gd name="connsiteY63"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990725" h="495300">
                  <a:moveTo>
                    <a:pt x="1704974" y="161925"/>
                  </a:moveTo>
                  <a:lnTo>
                    <a:pt x="1684737" y="227413"/>
                  </a:lnTo>
                  <a:lnTo>
                    <a:pt x="1619249" y="227413"/>
                  </a:lnTo>
                  <a:lnTo>
                    <a:pt x="1672231" y="267886"/>
                  </a:lnTo>
                  <a:lnTo>
                    <a:pt x="1651993" y="333375"/>
                  </a:lnTo>
                  <a:lnTo>
                    <a:pt x="1704974" y="292900"/>
                  </a:lnTo>
                  <a:lnTo>
                    <a:pt x="1757955" y="333375"/>
                  </a:lnTo>
                  <a:lnTo>
                    <a:pt x="1737717" y="267886"/>
                  </a:lnTo>
                  <a:lnTo>
                    <a:pt x="1790699" y="227413"/>
                  </a:lnTo>
                  <a:lnTo>
                    <a:pt x="1725211" y="227413"/>
                  </a:lnTo>
                  <a:close/>
                  <a:moveTo>
                    <a:pt x="1485899" y="161925"/>
                  </a:moveTo>
                  <a:lnTo>
                    <a:pt x="1465662" y="227413"/>
                  </a:lnTo>
                  <a:lnTo>
                    <a:pt x="1400174" y="227413"/>
                  </a:lnTo>
                  <a:lnTo>
                    <a:pt x="1453156" y="267886"/>
                  </a:lnTo>
                  <a:lnTo>
                    <a:pt x="1432918" y="333375"/>
                  </a:lnTo>
                  <a:lnTo>
                    <a:pt x="1485899" y="292900"/>
                  </a:lnTo>
                  <a:lnTo>
                    <a:pt x="1538880" y="333375"/>
                  </a:lnTo>
                  <a:lnTo>
                    <a:pt x="1518642" y="267886"/>
                  </a:lnTo>
                  <a:lnTo>
                    <a:pt x="1571624" y="227413"/>
                  </a:lnTo>
                  <a:lnTo>
                    <a:pt x="1506136" y="227413"/>
                  </a:lnTo>
                  <a:close/>
                  <a:moveTo>
                    <a:pt x="1266825" y="161925"/>
                  </a:moveTo>
                  <a:lnTo>
                    <a:pt x="1246588" y="227413"/>
                  </a:lnTo>
                  <a:lnTo>
                    <a:pt x="1181100" y="227413"/>
                  </a:lnTo>
                  <a:lnTo>
                    <a:pt x="1234082" y="267886"/>
                  </a:lnTo>
                  <a:lnTo>
                    <a:pt x="1213844" y="333375"/>
                  </a:lnTo>
                  <a:lnTo>
                    <a:pt x="1266825" y="292900"/>
                  </a:lnTo>
                  <a:lnTo>
                    <a:pt x="1319806" y="333375"/>
                  </a:lnTo>
                  <a:lnTo>
                    <a:pt x="1299568" y="267886"/>
                  </a:lnTo>
                  <a:lnTo>
                    <a:pt x="1352550" y="227413"/>
                  </a:lnTo>
                  <a:lnTo>
                    <a:pt x="1287062" y="227413"/>
                  </a:lnTo>
                  <a:close/>
                  <a:moveTo>
                    <a:pt x="723900" y="161925"/>
                  </a:moveTo>
                  <a:lnTo>
                    <a:pt x="703663" y="227413"/>
                  </a:lnTo>
                  <a:lnTo>
                    <a:pt x="638175" y="227413"/>
                  </a:lnTo>
                  <a:lnTo>
                    <a:pt x="691157" y="267886"/>
                  </a:lnTo>
                  <a:lnTo>
                    <a:pt x="670919" y="333375"/>
                  </a:lnTo>
                  <a:lnTo>
                    <a:pt x="723900" y="292900"/>
                  </a:lnTo>
                  <a:lnTo>
                    <a:pt x="776881" y="333375"/>
                  </a:lnTo>
                  <a:lnTo>
                    <a:pt x="756643" y="267886"/>
                  </a:lnTo>
                  <a:lnTo>
                    <a:pt x="809625" y="227413"/>
                  </a:lnTo>
                  <a:lnTo>
                    <a:pt x="744137" y="227413"/>
                  </a:lnTo>
                  <a:close/>
                  <a:moveTo>
                    <a:pt x="504825" y="161925"/>
                  </a:moveTo>
                  <a:lnTo>
                    <a:pt x="484588" y="227413"/>
                  </a:lnTo>
                  <a:lnTo>
                    <a:pt x="419100" y="227413"/>
                  </a:lnTo>
                  <a:lnTo>
                    <a:pt x="472082" y="267886"/>
                  </a:lnTo>
                  <a:lnTo>
                    <a:pt x="451844" y="333375"/>
                  </a:lnTo>
                  <a:lnTo>
                    <a:pt x="504825" y="292900"/>
                  </a:lnTo>
                  <a:lnTo>
                    <a:pt x="557806" y="333375"/>
                  </a:lnTo>
                  <a:lnTo>
                    <a:pt x="537568" y="267886"/>
                  </a:lnTo>
                  <a:lnTo>
                    <a:pt x="590550" y="227413"/>
                  </a:lnTo>
                  <a:lnTo>
                    <a:pt x="525062" y="227413"/>
                  </a:lnTo>
                  <a:close/>
                  <a:moveTo>
                    <a:pt x="285751" y="161925"/>
                  </a:moveTo>
                  <a:lnTo>
                    <a:pt x="265514" y="227413"/>
                  </a:lnTo>
                  <a:lnTo>
                    <a:pt x="200026" y="227413"/>
                  </a:lnTo>
                  <a:lnTo>
                    <a:pt x="253008" y="267886"/>
                  </a:lnTo>
                  <a:lnTo>
                    <a:pt x="232770" y="333375"/>
                  </a:lnTo>
                  <a:lnTo>
                    <a:pt x="285751" y="292900"/>
                  </a:lnTo>
                  <a:lnTo>
                    <a:pt x="338732" y="333375"/>
                  </a:lnTo>
                  <a:lnTo>
                    <a:pt x="318494" y="267886"/>
                  </a:lnTo>
                  <a:lnTo>
                    <a:pt x="371476" y="227413"/>
                  </a:lnTo>
                  <a:lnTo>
                    <a:pt x="305988" y="227413"/>
                  </a:lnTo>
                  <a:close/>
                  <a:moveTo>
                    <a:pt x="0" y="0"/>
                  </a:moveTo>
                  <a:lnTo>
                    <a:pt x="1990725" y="0"/>
                  </a:lnTo>
                  <a:lnTo>
                    <a:pt x="1798400" y="495300"/>
                  </a:lnTo>
                  <a:lnTo>
                    <a:pt x="192325" y="495300"/>
                  </a:lnTo>
                  <a:close/>
                </a:path>
              </a:pathLst>
            </a:custGeom>
            <a:solidFill>
              <a:srgbClr val="E779A3">
                <a:lumMod val="40000"/>
                <a:lumOff val="60000"/>
              </a:srgbClr>
            </a:solidFill>
            <a:ln>
              <a:noFill/>
            </a:ln>
          </p:spPr>
          <p:style>
            <a:lnRef idx="2">
              <a:srgbClr val="E779A3">
                <a:shade val="50000"/>
              </a:srgbClr>
            </a:lnRef>
            <a:fillRef idx="1">
              <a:srgbClr val="E779A3"/>
            </a:fillRef>
            <a:effectRef idx="0">
              <a:srgbClr val="E779A3"/>
            </a:effectRef>
            <a:fontRef idx="minor">
              <a:srgbClr val="FFFFFF"/>
            </a:fontRef>
          </p:style>
          <p:txBody>
            <a:bodyPr rtlCol="0" anchor="ctr">
              <a:normAutofit fontScale="65000" lnSpcReduction="20000"/>
            </a:bodyPr>
            <a:lstStyle/>
            <a:p>
              <a:pPr algn="ctr"/>
              <a:r>
                <a:rPr lang="en-US" altLang="zh-CN" sz="2800" dirty="0">
                  <a:solidFill>
                    <a:srgbClr val="E779A3">
                      <a:lumMod val="50000"/>
                    </a:srgbClr>
                  </a:solidFill>
                </a:rPr>
                <a:t>A</a:t>
              </a:r>
              <a:endParaRPr lang="zh-CN" altLang="en-US" sz="2800" dirty="0">
                <a:solidFill>
                  <a:srgbClr val="E779A3">
                    <a:lumMod val="50000"/>
                  </a:srgbClr>
                </a:solidFill>
              </a:endParaRPr>
            </a:p>
          </p:txBody>
        </p:sp>
      </p:grpSp>
      <p:grpSp>
        <p:nvGrpSpPr>
          <p:cNvPr id="16" name="组合 15"/>
          <p:cNvGrpSpPr/>
          <p:nvPr>
            <p:custDataLst>
              <p:tags r:id="rId22"/>
            </p:custDataLst>
          </p:nvPr>
        </p:nvGrpSpPr>
        <p:grpSpPr>
          <a:xfrm>
            <a:off x="3556733" y="4245470"/>
            <a:ext cx="2455984" cy="1330325"/>
            <a:chOff x="1028700" y="3400425"/>
            <a:chExt cx="3124200" cy="1692275"/>
          </a:xfrm>
        </p:grpSpPr>
        <p:sp>
          <p:nvSpPr>
            <p:cNvPr id="17" name="任意多边形 16"/>
            <p:cNvSpPr/>
            <p:nvPr>
              <p:custDataLst>
                <p:tags r:id="rId23"/>
              </p:custDataLst>
            </p:nvPr>
          </p:nvSpPr>
          <p:spPr>
            <a:xfrm>
              <a:off x="1028700" y="3400425"/>
              <a:ext cx="3124200" cy="1533522"/>
            </a:xfrm>
            <a:custGeom>
              <a:avLst/>
              <a:gdLst>
                <a:gd name="connsiteX0" fmla="*/ 0 w 3124200"/>
                <a:gd name="connsiteY0" fmla="*/ 0 h 1533522"/>
                <a:gd name="connsiteX1" fmla="*/ 3124200 w 3124200"/>
                <a:gd name="connsiteY1" fmla="*/ 0 h 1533522"/>
                <a:gd name="connsiteX2" fmla="*/ 2757336 w 3124200"/>
                <a:gd name="connsiteY2" fmla="*/ 1533522 h 1533522"/>
                <a:gd name="connsiteX3" fmla="*/ 366864 w 3124200"/>
                <a:gd name="connsiteY3" fmla="*/ 1533522 h 1533522"/>
              </a:gdLst>
              <a:ahLst/>
              <a:cxnLst>
                <a:cxn ang="0">
                  <a:pos x="connsiteX0" y="connsiteY0"/>
                </a:cxn>
                <a:cxn ang="0">
                  <a:pos x="connsiteX1" y="connsiteY1"/>
                </a:cxn>
                <a:cxn ang="0">
                  <a:pos x="connsiteX2" y="connsiteY2"/>
                </a:cxn>
                <a:cxn ang="0">
                  <a:pos x="connsiteX3" y="connsiteY3"/>
                </a:cxn>
              </a:cxnLst>
              <a:rect l="l" t="t" r="r" b="b"/>
              <a:pathLst>
                <a:path w="3124200" h="1533522">
                  <a:moveTo>
                    <a:pt x="0" y="0"/>
                  </a:moveTo>
                  <a:lnTo>
                    <a:pt x="3124200" y="0"/>
                  </a:lnTo>
                  <a:lnTo>
                    <a:pt x="2757336" y="1533522"/>
                  </a:lnTo>
                  <a:lnTo>
                    <a:pt x="366864" y="1533522"/>
                  </a:lnTo>
                  <a:close/>
                </a:path>
              </a:pathLst>
            </a:custGeom>
            <a:ln>
              <a:noFill/>
            </a:ln>
          </p:spPr>
          <p:style>
            <a:lnRef idx="2">
              <a:srgbClr val="E779A3">
                <a:shade val="50000"/>
              </a:srgbClr>
            </a:lnRef>
            <a:fillRef idx="1">
              <a:srgbClr val="E779A3"/>
            </a:fillRef>
            <a:effectRef idx="0">
              <a:srgbClr val="E779A3"/>
            </a:effectRef>
            <a:fontRef idx="minor">
              <a:srgbClr val="FFFFFF"/>
            </a:fontRef>
          </p:style>
          <p:txBody>
            <a:bodyPr lIns="144000" rIns="144000" bIns="324000" rtlCol="0" anchor="ctr">
              <a:normAutofit/>
            </a:bodyPr>
            <a:lstStyle/>
            <a:p>
              <a:pPr algn="ctr">
                <a:lnSpc>
                  <a:spcPct val="150000"/>
                </a:lnSpc>
              </a:pPr>
              <a:endParaRPr lang="zh-CN" altLang="en-US" dirty="0">
                <a:solidFill>
                  <a:srgbClr val="FFFFFF"/>
                </a:solidFill>
              </a:endParaRPr>
            </a:p>
          </p:txBody>
        </p:sp>
        <p:sp>
          <p:nvSpPr>
            <p:cNvPr id="18" name="梯形 17"/>
            <p:cNvSpPr/>
            <p:nvPr>
              <p:custDataLst>
                <p:tags r:id="rId24"/>
              </p:custDataLst>
            </p:nvPr>
          </p:nvSpPr>
          <p:spPr>
            <a:xfrm>
              <a:off x="1400175" y="4597400"/>
              <a:ext cx="2381250" cy="336551"/>
            </a:xfrm>
            <a:prstGeom prst="trapezoid">
              <a:avLst>
                <a:gd name="adj" fmla="val 55159"/>
              </a:avLst>
            </a:prstGeom>
            <a:solidFill>
              <a:srgbClr val="E779A3">
                <a:lumMod val="50000"/>
              </a:srgbClr>
            </a:solidFill>
            <a:ln>
              <a:noFill/>
            </a:ln>
          </p:spPr>
          <p:style>
            <a:lnRef idx="2">
              <a:srgbClr val="E779A3">
                <a:shade val="50000"/>
              </a:srgbClr>
            </a:lnRef>
            <a:fillRef idx="1">
              <a:srgbClr val="E779A3"/>
            </a:fillRef>
            <a:effectRef idx="0">
              <a:srgbClr val="E779A3"/>
            </a:effectRef>
            <a:fontRef idx="minor">
              <a:srgbClr val="FFFFFF"/>
            </a:fontRef>
          </p:style>
          <p:txBody>
            <a:bodyPr rtlCol="0" anchor="ctr">
              <a:normAutofit fontScale="50000" lnSpcReduction="20000"/>
            </a:bodyPr>
            <a:lstStyle/>
            <a:p>
              <a:pPr algn="ctr"/>
              <a:endParaRPr lang="zh-CN" altLang="en-US"/>
            </a:p>
          </p:txBody>
        </p:sp>
        <p:sp>
          <p:nvSpPr>
            <p:cNvPr id="20" name="任意多边形 19"/>
            <p:cNvSpPr/>
            <p:nvPr>
              <p:custDataLst>
                <p:tags r:id="rId25"/>
              </p:custDataLst>
            </p:nvPr>
          </p:nvSpPr>
          <p:spPr>
            <a:xfrm>
              <a:off x="1595438" y="4597400"/>
              <a:ext cx="1990725" cy="495300"/>
            </a:xfrm>
            <a:custGeom>
              <a:avLst/>
              <a:gdLst>
                <a:gd name="connsiteX0" fmla="*/ 1704974 w 1990725"/>
                <a:gd name="connsiteY0" fmla="*/ 161925 h 495300"/>
                <a:gd name="connsiteX1" fmla="*/ 1684737 w 1990725"/>
                <a:gd name="connsiteY1" fmla="*/ 227413 h 495300"/>
                <a:gd name="connsiteX2" fmla="*/ 1619249 w 1990725"/>
                <a:gd name="connsiteY2" fmla="*/ 227413 h 495300"/>
                <a:gd name="connsiteX3" fmla="*/ 1672231 w 1990725"/>
                <a:gd name="connsiteY3" fmla="*/ 267886 h 495300"/>
                <a:gd name="connsiteX4" fmla="*/ 1651993 w 1990725"/>
                <a:gd name="connsiteY4" fmla="*/ 333375 h 495300"/>
                <a:gd name="connsiteX5" fmla="*/ 1704974 w 1990725"/>
                <a:gd name="connsiteY5" fmla="*/ 292900 h 495300"/>
                <a:gd name="connsiteX6" fmla="*/ 1757955 w 1990725"/>
                <a:gd name="connsiteY6" fmla="*/ 333375 h 495300"/>
                <a:gd name="connsiteX7" fmla="*/ 1737717 w 1990725"/>
                <a:gd name="connsiteY7" fmla="*/ 267886 h 495300"/>
                <a:gd name="connsiteX8" fmla="*/ 1790699 w 1990725"/>
                <a:gd name="connsiteY8" fmla="*/ 227413 h 495300"/>
                <a:gd name="connsiteX9" fmla="*/ 1725211 w 1990725"/>
                <a:gd name="connsiteY9" fmla="*/ 227413 h 495300"/>
                <a:gd name="connsiteX10" fmla="*/ 1485899 w 1990725"/>
                <a:gd name="connsiteY10" fmla="*/ 161925 h 495300"/>
                <a:gd name="connsiteX11" fmla="*/ 1465662 w 1990725"/>
                <a:gd name="connsiteY11" fmla="*/ 227413 h 495300"/>
                <a:gd name="connsiteX12" fmla="*/ 1400174 w 1990725"/>
                <a:gd name="connsiteY12" fmla="*/ 227413 h 495300"/>
                <a:gd name="connsiteX13" fmla="*/ 1453156 w 1990725"/>
                <a:gd name="connsiteY13" fmla="*/ 267886 h 495300"/>
                <a:gd name="connsiteX14" fmla="*/ 1432918 w 1990725"/>
                <a:gd name="connsiteY14" fmla="*/ 333375 h 495300"/>
                <a:gd name="connsiteX15" fmla="*/ 1485899 w 1990725"/>
                <a:gd name="connsiteY15" fmla="*/ 292900 h 495300"/>
                <a:gd name="connsiteX16" fmla="*/ 1538880 w 1990725"/>
                <a:gd name="connsiteY16" fmla="*/ 333375 h 495300"/>
                <a:gd name="connsiteX17" fmla="*/ 1518642 w 1990725"/>
                <a:gd name="connsiteY17" fmla="*/ 267886 h 495300"/>
                <a:gd name="connsiteX18" fmla="*/ 1571624 w 1990725"/>
                <a:gd name="connsiteY18" fmla="*/ 227413 h 495300"/>
                <a:gd name="connsiteX19" fmla="*/ 1506136 w 1990725"/>
                <a:gd name="connsiteY19" fmla="*/ 227413 h 495300"/>
                <a:gd name="connsiteX20" fmla="*/ 1266825 w 1990725"/>
                <a:gd name="connsiteY20" fmla="*/ 161925 h 495300"/>
                <a:gd name="connsiteX21" fmla="*/ 1246588 w 1990725"/>
                <a:gd name="connsiteY21" fmla="*/ 227413 h 495300"/>
                <a:gd name="connsiteX22" fmla="*/ 1181100 w 1990725"/>
                <a:gd name="connsiteY22" fmla="*/ 227413 h 495300"/>
                <a:gd name="connsiteX23" fmla="*/ 1234082 w 1990725"/>
                <a:gd name="connsiteY23" fmla="*/ 267886 h 495300"/>
                <a:gd name="connsiteX24" fmla="*/ 1213844 w 1990725"/>
                <a:gd name="connsiteY24" fmla="*/ 333375 h 495300"/>
                <a:gd name="connsiteX25" fmla="*/ 1266825 w 1990725"/>
                <a:gd name="connsiteY25" fmla="*/ 292900 h 495300"/>
                <a:gd name="connsiteX26" fmla="*/ 1319806 w 1990725"/>
                <a:gd name="connsiteY26" fmla="*/ 333375 h 495300"/>
                <a:gd name="connsiteX27" fmla="*/ 1299568 w 1990725"/>
                <a:gd name="connsiteY27" fmla="*/ 267886 h 495300"/>
                <a:gd name="connsiteX28" fmla="*/ 1352550 w 1990725"/>
                <a:gd name="connsiteY28" fmla="*/ 227413 h 495300"/>
                <a:gd name="connsiteX29" fmla="*/ 1287062 w 1990725"/>
                <a:gd name="connsiteY29" fmla="*/ 227413 h 495300"/>
                <a:gd name="connsiteX30" fmla="*/ 723900 w 1990725"/>
                <a:gd name="connsiteY30" fmla="*/ 161925 h 495300"/>
                <a:gd name="connsiteX31" fmla="*/ 703663 w 1990725"/>
                <a:gd name="connsiteY31" fmla="*/ 227413 h 495300"/>
                <a:gd name="connsiteX32" fmla="*/ 638175 w 1990725"/>
                <a:gd name="connsiteY32" fmla="*/ 227413 h 495300"/>
                <a:gd name="connsiteX33" fmla="*/ 691157 w 1990725"/>
                <a:gd name="connsiteY33" fmla="*/ 267886 h 495300"/>
                <a:gd name="connsiteX34" fmla="*/ 670919 w 1990725"/>
                <a:gd name="connsiteY34" fmla="*/ 333375 h 495300"/>
                <a:gd name="connsiteX35" fmla="*/ 723900 w 1990725"/>
                <a:gd name="connsiteY35" fmla="*/ 292900 h 495300"/>
                <a:gd name="connsiteX36" fmla="*/ 776881 w 1990725"/>
                <a:gd name="connsiteY36" fmla="*/ 333375 h 495300"/>
                <a:gd name="connsiteX37" fmla="*/ 756643 w 1990725"/>
                <a:gd name="connsiteY37" fmla="*/ 267886 h 495300"/>
                <a:gd name="connsiteX38" fmla="*/ 809625 w 1990725"/>
                <a:gd name="connsiteY38" fmla="*/ 227413 h 495300"/>
                <a:gd name="connsiteX39" fmla="*/ 744137 w 1990725"/>
                <a:gd name="connsiteY39" fmla="*/ 227413 h 495300"/>
                <a:gd name="connsiteX40" fmla="*/ 504825 w 1990725"/>
                <a:gd name="connsiteY40" fmla="*/ 161925 h 495300"/>
                <a:gd name="connsiteX41" fmla="*/ 484588 w 1990725"/>
                <a:gd name="connsiteY41" fmla="*/ 227413 h 495300"/>
                <a:gd name="connsiteX42" fmla="*/ 419100 w 1990725"/>
                <a:gd name="connsiteY42" fmla="*/ 227413 h 495300"/>
                <a:gd name="connsiteX43" fmla="*/ 472082 w 1990725"/>
                <a:gd name="connsiteY43" fmla="*/ 267886 h 495300"/>
                <a:gd name="connsiteX44" fmla="*/ 451844 w 1990725"/>
                <a:gd name="connsiteY44" fmla="*/ 333375 h 495300"/>
                <a:gd name="connsiteX45" fmla="*/ 504825 w 1990725"/>
                <a:gd name="connsiteY45" fmla="*/ 292900 h 495300"/>
                <a:gd name="connsiteX46" fmla="*/ 557806 w 1990725"/>
                <a:gd name="connsiteY46" fmla="*/ 333375 h 495300"/>
                <a:gd name="connsiteX47" fmla="*/ 537568 w 1990725"/>
                <a:gd name="connsiteY47" fmla="*/ 267886 h 495300"/>
                <a:gd name="connsiteX48" fmla="*/ 590550 w 1990725"/>
                <a:gd name="connsiteY48" fmla="*/ 227413 h 495300"/>
                <a:gd name="connsiteX49" fmla="*/ 525062 w 1990725"/>
                <a:gd name="connsiteY49" fmla="*/ 227413 h 495300"/>
                <a:gd name="connsiteX50" fmla="*/ 285751 w 1990725"/>
                <a:gd name="connsiteY50" fmla="*/ 161925 h 495300"/>
                <a:gd name="connsiteX51" fmla="*/ 265514 w 1990725"/>
                <a:gd name="connsiteY51" fmla="*/ 227413 h 495300"/>
                <a:gd name="connsiteX52" fmla="*/ 200026 w 1990725"/>
                <a:gd name="connsiteY52" fmla="*/ 227413 h 495300"/>
                <a:gd name="connsiteX53" fmla="*/ 253008 w 1990725"/>
                <a:gd name="connsiteY53" fmla="*/ 267886 h 495300"/>
                <a:gd name="connsiteX54" fmla="*/ 232770 w 1990725"/>
                <a:gd name="connsiteY54" fmla="*/ 333375 h 495300"/>
                <a:gd name="connsiteX55" fmla="*/ 285751 w 1990725"/>
                <a:gd name="connsiteY55" fmla="*/ 292900 h 495300"/>
                <a:gd name="connsiteX56" fmla="*/ 338732 w 1990725"/>
                <a:gd name="connsiteY56" fmla="*/ 333375 h 495300"/>
                <a:gd name="connsiteX57" fmla="*/ 318494 w 1990725"/>
                <a:gd name="connsiteY57" fmla="*/ 267886 h 495300"/>
                <a:gd name="connsiteX58" fmla="*/ 371476 w 1990725"/>
                <a:gd name="connsiteY58" fmla="*/ 227413 h 495300"/>
                <a:gd name="connsiteX59" fmla="*/ 305988 w 1990725"/>
                <a:gd name="connsiteY59" fmla="*/ 227413 h 495300"/>
                <a:gd name="connsiteX60" fmla="*/ 0 w 1990725"/>
                <a:gd name="connsiteY60" fmla="*/ 0 h 495300"/>
                <a:gd name="connsiteX61" fmla="*/ 1990725 w 1990725"/>
                <a:gd name="connsiteY61" fmla="*/ 0 h 495300"/>
                <a:gd name="connsiteX62" fmla="*/ 1798400 w 1990725"/>
                <a:gd name="connsiteY62" fmla="*/ 495300 h 495300"/>
                <a:gd name="connsiteX63" fmla="*/ 192325 w 1990725"/>
                <a:gd name="connsiteY63"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990725" h="495300">
                  <a:moveTo>
                    <a:pt x="1704974" y="161925"/>
                  </a:moveTo>
                  <a:lnTo>
                    <a:pt x="1684737" y="227413"/>
                  </a:lnTo>
                  <a:lnTo>
                    <a:pt x="1619249" y="227413"/>
                  </a:lnTo>
                  <a:lnTo>
                    <a:pt x="1672231" y="267886"/>
                  </a:lnTo>
                  <a:lnTo>
                    <a:pt x="1651993" y="333375"/>
                  </a:lnTo>
                  <a:lnTo>
                    <a:pt x="1704974" y="292900"/>
                  </a:lnTo>
                  <a:lnTo>
                    <a:pt x="1757955" y="333375"/>
                  </a:lnTo>
                  <a:lnTo>
                    <a:pt x="1737717" y="267886"/>
                  </a:lnTo>
                  <a:lnTo>
                    <a:pt x="1790699" y="227413"/>
                  </a:lnTo>
                  <a:lnTo>
                    <a:pt x="1725211" y="227413"/>
                  </a:lnTo>
                  <a:close/>
                  <a:moveTo>
                    <a:pt x="1485899" y="161925"/>
                  </a:moveTo>
                  <a:lnTo>
                    <a:pt x="1465662" y="227413"/>
                  </a:lnTo>
                  <a:lnTo>
                    <a:pt x="1400174" y="227413"/>
                  </a:lnTo>
                  <a:lnTo>
                    <a:pt x="1453156" y="267886"/>
                  </a:lnTo>
                  <a:lnTo>
                    <a:pt x="1432918" y="333375"/>
                  </a:lnTo>
                  <a:lnTo>
                    <a:pt x="1485899" y="292900"/>
                  </a:lnTo>
                  <a:lnTo>
                    <a:pt x="1538880" y="333375"/>
                  </a:lnTo>
                  <a:lnTo>
                    <a:pt x="1518642" y="267886"/>
                  </a:lnTo>
                  <a:lnTo>
                    <a:pt x="1571624" y="227413"/>
                  </a:lnTo>
                  <a:lnTo>
                    <a:pt x="1506136" y="227413"/>
                  </a:lnTo>
                  <a:close/>
                  <a:moveTo>
                    <a:pt x="1266825" y="161925"/>
                  </a:moveTo>
                  <a:lnTo>
                    <a:pt x="1246588" y="227413"/>
                  </a:lnTo>
                  <a:lnTo>
                    <a:pt x="1181100" y="227413"/>
                  </a:lnTo>
                  <a:lnTo>
                    <a:pt x="1234082" y="267886"/>
                  </a:lnTo>
                  <a:lnTo>
                    <a:pt x="1213844" y="333375"/>
                  </a:lnTo>
                  <a:lnTo>
                    <a:pt x="1266825" y="292900"/>
                  </a:lnTo>
                  <a:lnTo>
                    <a:pt x="1319806" y="333375"/>
                  </a:lnTo>
                  <a:lnTo>
                    <a:pt x="1299568" y="267886"/>
                  </a:lnTo>
                  <a:lnTo>
                    <a:pt x="1352550" y="227413"/>
                  </a:lnTo>
                  <a:lnTo>
                    <a:pt x="1287062" y="227413"/>
                  </a:lnTo>
                  <a:close/>
                  <a:moveTo>
                    <a:pt x="723900" y="161925"/>
                  </a:moveTo>
                  <a:lnTo>
                    <a:pt x="703663" y="227413"/>
                  </a:lnTo>
                  <a:lnTo>
                    <a:pt x="638175" y="227413"/>
                  </a:lnTo>
                  <a:lnTo>
                    <a:pt x="691157" y="267886"/>
                  </a:lnTo>
                  <a:lnTo>
                    <a:pt x="670919" y="333375"/>
                  </a:lnTo>
                  <a:lnTo>
                    <a:pt x="723900" y="292900"/>
                  </a:lnTo>
                  <a:lnTo>
                    <a:pt x="776881" y="333375"/>
                  </a:lnTo>
                  <a:lnTo>
                    <a:pt x="756643" y="267886"/>
                  </a:lnTo>
                  <a:lnTo>
                    <a:pt x="809625" y="227413"/>
                  </a:lnTo>
                  <a:lnTo>
                    <a:pt x="744137" y="227413"/>
                  </a:lnTo>
                  <a:close/>
                  <a:moveTo>
                    <a:pt x="504825" y="161925"/>
                  </a:moveTo>
                  <a:lnTo>
                    <a:pt x="484588" y="227413"/>
                  </a:lnTo>
                  <a:lnTo>
                    <a:pt x="419100" y="227413"/>
                  </a:lnTo>
                  <a:lnTo>
                    <a:pt x="472082" y="267886"/>
                  </a:lnTo>
                  <a:lnTo>
                    <a:pt x="451844" y="333375"/>
                  </a:lnTo>
                  <a:lnTo>
                    <a:pt x="504825" y="292900"/>
                  </a:lnTo>
                  <a:lnTo>
                    <a:pt x="557806" y="333375"/>
                  </a:lnTo>
                  <a:lnTo>
                    <a:pt x="537568" y="267886"/>
                  </a:lnTo>
                  <a:lnTo>
                    <a:pt x="590550" y="227413"/>
                  </a:lnTo>
                  <a:lnTo>
                    <a:pt x="525062" y="227413"/>
                  </a:lnTo>
                  <a:close/>
                  <a:moveTo>
                    <a:pt x="285751" y="161925"/>
                  </a:moveTo>
                  <a:lnTo>
                    <a:pt x="265514" y="227413"/>
                  </a:lnTo>
                  <a:lnTo>
                    <a:pt x="200026" y="227413"/>
                  </a:lnTo>
                  <a:lnTo>
                    <a:pt x="253008" y="267886"/>
                  </a:lnTo>
                  <a:lnTo>
                    <a:pt x="232770" y="333375"/>
                  </a:lnTo>
                  <a:lnTo>
                    <a:pt x="285751" y="292900"/>
                  </a:lnTo>
                  <a:lnTo>
                    <a:pt x="338732" y="333375"/>
                  </a:lnTo>
                  <a:lnTo>
                    <a:pt x="318494" y="267886"/>
                  </a:lnTo>
                  <a:lnTo>
                    <a:pt x="371476" y="227413"/>
                  </a:lnTo>
                  <a:lnTo>
                    <a:pt x="305988" y="227413"/>
                  </a:lnTo>
                  <a:close/>
                  <a:moveTo>
                    <a:pt x="0" y="0"/>
                  </a:moveTo>
                  <a:lnTo>
                    <a:pt x="1990725" y="0"/>
                  </a:lnTo>
                  <a:lnTo>
                    <a:pt x="1798400" y="495300"/>
                  </a:lnTo>
                  <a:lnTo>
                    <a:pt x="192325" y="495300"/>
                  </a:lnTo>
                  <a:close/>
                </a:path>
              </a:pathLst>
            </a:custGeom>
            <a:solidFill>
              <a:srgbClr val="E779A3">
                <a:lumMod val="40000"/>
                <a:lumOff val="60000"/>
              </a:srgbClr>
            </a:solidFill>
            <a:ln>
              <a:noFill/>
            </a:ln>
          </p:spPr>
          <p:style>
            <a:lnRef idx="2">
              <a:srgbClr val="E779A3">
                <a:shade val="50000"/>
              </a:srgbClr>
            </a:lnRef>
            <a:fillRef idx="1">
              <a:srgbClr val="E779A3"/>
            </a:fillRef>
            <a:effectRef idx="0">
              <a:srgbClr val="E779A3"/>
            </a:effectRef>
            <a:fontRef idx="minor">
              <a:srgbClr val="FFFFFF"/>
            </a:fontRef>
          </p:style>
          <p:txBody>
            <a:bodyPr rtlCol="0" anchor="ctr">
              <a:normAutofit fontScale="65000" lnSpcReduction="20000"/>
            </a:bodyPr>
            <a:lstStyle/>
            <a:p>
              <a:pPr algn="ctr"/>
              <a:r>
                <a:rPr lang="en-US" altLang="zh-CN" sz="2800" dirty="0">
                  <a:solidFill>
                    <a:srgbClr val="E779A3">
                      <a:lumMod val="50000"/>
                    </a:srgbClr>
                  </a:solidFill>
                </a:rPr>
                <a:t>B</a:t>
              </a:r>
              <a:endParaRPr lang="zh-CN" altLang="en-US" sz="2800" dirty="0">
                <a:solidFill>
                  <a:srgbClr val="E779A3">
                    <a:lumMod val="50000"/>
                  </a:srgbClr>
                </a:solidFill>
              </a:endParaRPr>
            </a:p>
          </p:txBody>
        </p:sp>
      </p:grpSp>
      <p:grpSp>
        <p:nvGrpSpPr>
          <p:cNvPr id="21" name="组合 20"/>
          <p:cNvGrpSpPr/>
          <p:nvPr>
            <p:custDataLst>
              <p:tags r:id="rId26"/>
            </p:custDataLst>
          </p:nvPr>
        </p:nvGrpSpPr>
        <p:grpSpPr>
          <a:xfrm>
            <a:off x="6274533" y="4245470"/>
            <a:ext cx="2455984" cy="1330325"/>
            <a:chOff x="1028700" y="3400425"/>
            <a:chExt cx="3124200" cy="1692275"/>
          </a:xfrm>
        </p:grpSpPr>
        <p:sp>
          <p:nvSpPr>
            <p:cNvPr id="22" name="任意多边形 21"/>
            <p:cNvSpPr/>
            <p:nvPr>
              <p:custDataLst>
                <p:tags r:id="rId27"/>
              </p:custDataLst>
            </p:nvPr>
          </p:nvSpPr>
          <p:spPr>
            <a:xfrm>
              <a:off x="1028700" y="3400425"/>
              <a:ext cx="3124200" cy="1533522"/>
            </a:xfrm>
            <a:custGeom>
              <a:avLst/>
              <a:gdLst>
                <a:gd name="connsiteX0" fmla="*/ 0 w 3124200"/>
                <a:gd name="connsiteY0" fmla="*/ 0 h 1533522"/>
                <a:gd name="connsiteX1" fmla="*/ 3124200 w 3124200"/>
                <a:gd name="connsiteY1" fmla="*/ 0 h 1533522"/>
                <a:gd name="connsiteX2" fmla="*/ 2757336 w 3124200"/>
                <a:gd name="connsiteY2" fmla="*/ 1533522 h 1533522"/>
                <a:gd name="connsiteX3" fmla="*/ 366864 w 3124200"/>
                <a:gd name="connsiteY3" fmla="*/ 1533522 h 1533522"/>
              </a:gdLst>
              <a:ahLst/>
              <a:cxnLst>
                <a:cxn ang="0">
                  <a:pos x="connsiteX0" y="connsiteY0"/>
                </a:cxn>
                <a:cxn ang="0">
                  <a:pos x="connsiteX1" y="connsiteY1"/>
                </a:cxn>
                <a:cxn ang="0">
                  <a:pos x="connsiteX2" y="connsiteY2"/>
                </a:cxn>
                <a:cxn ang="0">
                  <a:pos x="connsiteX3" y="connsiteY3"/>
                </a:cxn>
              </a:cxnLst>
              <a:rect l="l" t="t" r="r" b="b"/>
              <a:pathLst>
                <a:path w="3124200" h="1533522">
                  <a:moveTo>
                    <a:pt x="0" y="0"/>
                  </a:moveTo>
                  <a:lnTo>
                    <a:pt x="3124200" y="0"/>
                  </a:lnTo>
                  <a:lnTo>
                    <a:pt x="2757336" y="1533522"/>
                  </a:lnTo>
                  <a:lnTo>
                    <a:pt x="366864" y="1533522"/>
                  </a:lnTo>
                  <a:close/>
                </a:path>
              </a:pathLst>
            </a:custGeom>
            <a:ln>
              <a:noFill/>
            </a:ln>
          </p:spPr>
          <p:style>
            <a:lnRef idx="2">
              <a:srgbClr val="E779A3">
                <a:shade val="50000"/>
              </a:srgbClr>
            </a:lnRef>
            <a:fillRef idx="1">
              <a:srgbClr val="E779A3"/>
            </a:fillRef>
            <a:effectRef idx="0">
              <a:srgbClr val="E779A3"/>
            </a:effectRef>
            <a:fontRef idx="minor">
              <a:srgbClr val="FFFFFF"/>
            </a:fontRef>
          </p:style>
          <p:txBody>
            <a:bodyPr lIns="144000" rIns="144000" bIns="324000" rtlCol="0" anchor="ctr">
              <a:normAutofit/>
            </a:bodyPr>
            <a:lstStyle/>
            <a:p>
              <a:pPr algn="ctr">
                <a:lnSpc>
                  <a:spcPct val="150000"/>
                </a:lnSpc>
              </a:pPr>
              <a:endParaRPr lang="zh-CN" altLang="en-US" dirty="0">
                <a:solidFill>
                  <a:srgbClr val="FFFFFF"/>
                </a:solidFill>
              </a:endParaRPr>
            </a:p>
          </p:txBody>
        </p:sp>
        <p:sp>
          <p:nvSpPr>
            <p:cNvPr id="23" name="梯形 22"/>
            <p:cNvSpPr/>
            <p:nvPr>
              <p:custDataLst>
                <p:tags r:id="rId28"/>
              </p:custDataLst>
            </p:nvPr>
          </p:nvSpPr>
          <p:spPr>
            <a:xfrm>
              <a:off x="1400175" y="4597400"/>
              <a:ext cx="2381250" cy="336551"/>
            </a:xfrm>
            <a:prstGeom prst="trapezoid">
              <a:avLst>
                <a:gd name="adj" fmla="val 55159"/>
              </a:avLst>
            </a:prstGeom>
            <a:solidFill>
              <a:srgbClr val="E779A3">
                <a:lumMod val="50000"/>
              </a:srgbClr>
            </a:solidFill>
            <a:ln>
              <a:noFill/>
            </a:ln>
          </p:spPr>
          <p:style>
            <a:lnRef idx="2">
              <a:srgbClr val="E779A3">
                <a:shade val="50000"/>
              </a:srgbClr>
            </a:lnRef>
            <a:fillRef idx="1">
              <a:srgbClr val="E779A3"/>
            </a:fillRef>
            <a:effectRef idx="0">
              <a:srgbClr val="E779A3"/>
            </a:effectRef>
            <a:fontRef idx="minor">
              <a:srgbClr val="FFFFFF"/>
            </a:fontRef>
          </p:style>
          <p:txBody>
            <a:bodyPr rtlCol="0" anchor="ctr">
              <a:normAutofit fontScale="50000" lnSpcReduction="20000"/>
            </a:bodyPr>
            <a:lstStyle/>
            <a:p>
              <a:pPr algn="ctr"/>
              <a:endParaRPr lang="zh-CN" altLang="en-US"/>
            </a:p>
          </p:txBody>
        </p:sp>
        <p:sp>
          <p:nvSpPr>
            <p:cNvPr id="24" name="任意多边形 23"/>
            <p:cNvSpPr/>
            <p:nvPr>
              <p:custDataLst>
                <p:tags r:id="rId29"/>
              </p:custDataLst>
            </p:nvPr>
          </p:nvSpPr>
          <p:spPr>
            <a:xfrm>
              <a:off x="1595438" y="4597400"/>
              <a:ext cx="1990725" cy="495300"/>
            </a:xfrm>
            <a:custGeom>
              <a:avLst/>
              <a:gdLst>
                <a:gd name="connsiteX0" fmla="*/ 1704974 w 1990725"/>
                <a:gd name="connsiteY0" fmla="*/ 161925 h 495300"/>
                <a:gd name="connsiteX1" fmla="*/ 1684737 w 1990725"/>
                <a:gd name="connsiteY1" fmla="*/ 227413 h 495300"/>
                <a:gd name="connsiteX2" fmla="*/ 1619249 w 1990725"/>
                <a:gd name="connsiteY2" fmla="*/ 227413 h 495300"/>
                <a:gd name="connsiteX3" fmla="*/ 1672231 w 1990725"/>
                <a:gd name="connsiteY3" fmla="*/ 267886 h 495300"/>
                <a:gd name="connsiteX4" fmla="*/ 1651993 w 1990725"/>
                <a:gd name="connsiteY4" fmla="*/ 333375 h 495300"/>
                <a:gd name="connsiteX5" fmla="*/ 1704974 w 1990725"/>
                <a:gd name="connsiteY5" fmla="*/ 292900 h 495300"/>
                <a:gd name="connsiteX6" fmla="*/ 1757955 w 1990725"/>
                <a:gd name="connsiteY6" fmla="*/ 333375 h 495300"/>
                <a:gd name="connsiteX7" fmla="*/ 1737717 w 1990725"/>
                <a:gd name="connsiteY7" fmla="*/ 267886 h 495300"/>
                <a:gd name="connsiteX8" fmla="*/ 1790699 w 1990725"/>
                <a:gd name="connsiteY8" fmla="*/ 227413 h 495300"/>
                <a:gd name="connsiteX9" fmla="*/ 1725211 w 1990725"/>
                <a:gd name="connsiteY9" fmla="*/ 227413 h 495300"/>
                <a:gd name="connsiteX10" fmla="*/ 1485899 w 1990725"/>
                <a:gd name="connsiteY10" fmla="*/ 161925 h 495300"/>
                <a:gd name="connsiteX11" fmla="*/ 1465662 w 1990725"/>
                <a:gd name="connsiteY11" fmla="*/ 227413 h 495300"/>
                <a:gd name="connsiteX12" fmla="*/ 1400174 w 1990725"/>
                <a:gd name="connsiteY12" fmla="*/ 227413 h 495300"/>
                <a:gd name="connsiteX13" fmla="*/ 1453156 w 1990725"/>
                <a:gd name="connsiteY13" fmla="*/ 267886 h 495300"/>
                <a:gd name="connsiteX14" fmla="*/ 1432918 w 1990725"/>
                <a:gd name="connsiteY14" fmla="*/ 333375 h 495300"/>
                <a:gd name="connsiteX15" fmla="*/ 1485899 w 1990725"/>
                <a:gd name="connsiteY15" fmla="*/ 292900 h 495300"/>
                <a:gd name="connsiteX16" fmla="*/ 1538880 w 1990725"/>
                <a:gd name="connsiteY16" fmla="*/ 333375 h 495300"/>
                <a:gd name="connsiteX17" fmla="*/ 1518642 w 1990725"/>
                <a:gd name="connsiteY17" fmla="*/ 267886 h 495300"/>
                <a:gd name="connsiteX18" fmla="*/ 1571624 w 1990725"/>
                <a:gd name="connsiteY18" fmla="*/ 227413 h 495300"/>
                <a:gd name="connsiteX19" fmla="*/ 1506136 w 1990725"/>
                <a:gd name="connsiteY19" fmla="*/ 227413 h 495300"/>
                <a:gd name="connsiteX20" fmla="*/ 1266825 w 1990725"/>
                <a:gd name="connsiteY20" fmla="*/ 161925 h 495300"/>
                <a:gd name="connsiteX21" fmla="*/ 1246588 w 1990725"/>
                <a:gd name="connsiteY21" fmla="*/ 227413 h 495300"/>
                <a:gd name="connsiteX22" fmla="*/ 1181100 w 1990725"/>
                <a:gd name="connsiteY22" fmla="*/ 227413 h 495300"/>
                <a:gd name="connsiteX23" fmla="*/ 1234082 w 1990725"/>
                <a:gd name="connsiteY23" fmla="*/ 267886 h 495300"/>
                <a:gd name="connsiteX24" fmla="*/ 1213844 w 1990725"/>
                <a:gd name="connsiteY24" fmla="*/ 333375 h 495300"/>
                <a:gd name="connsiteX25" fmla="*/ 1266825 w 1990725"/>
                <a:gd name="connsiteY25" fmla="*/ 292900 h 495300"/>
                <a:gd name="connsiteX26" fmla="*/ 1319806 w 1990725"/>
                <a:gd name="connsiteY26" fmla="*/ 333375 h 495300"/>
                <a:gd name="connsiteX27" fmla="*/ 1299568 w 1990725"/>
                <a:gd name="connsiteY27" fmla="*/ 267886 h 495300"/>
                <a:gd name="connsiteX28" fmla="*/ 1352550 w 1990725"/>
                <a:gd name="connsiteY28" fmla="*/ 227413 h 495300"/>
                <a:gd name="connsiteX29" fmla="*/ 1287062 w 1990725"/>
                <a:gd name="connsiteY29" fmla="*/ 227413 h 495300"/>
                <a:gd name="connsiteX30" fmla="*/ 723900 w 1990725"/>
                <a:gd name="connsiteY30" fmla="*/ 161925 h 495300"/>
                <a:gd name="connsiteX31" fmla="*/ 703663 w 1990725"/>
                <a:gd name="connsiteY31" fmla="*/ 227413 h 495300"/>
                <a:gd name="connsiteX32" fmla="*/ 638175 w 1990725"/>
                <a:gd name="connsiteY32" fmla="*/ 227413 h 495300"/>
                <a:gd name="connsiteX33" fmla="*/ 691157 w 1990725"/>
                <a:gd name="connsiteY33" fmla="*/ 267886 h 495300"/>
                <a:gd name="connsiteX34" fmla="*/ 670919 w 1990725"/>
                <a:gd name="connsiteY34" fmla="*/ 333375 h 495300"/>
                <a:gd name="connsiteX35" fmla="*/ 723900 w 1990725"/>
                <a:gd name="connsiteY35" fmla="*/ 292900 h 495300"/>
                <a:gd name="connsiteX36" fmla="*/ 776881 w 1990725"/>
                <a:gd name="connsiteY36" fmla="*/ 333375 h 495300"/>
                <a:gd name="connsiteX37" fmla="*/ 756643 w 1990725"/>
                <a:gd name="connsiteY37" fmla="*/ 267886 h 495300"/>
                <a:gd name="connsiteX38" fmla="*/ 809625 w 1990725"/>
                <a:gd name="connsiteY38" fmla="*/ 227413 h 495300"/>
                <a:gd name="connsiteX39" fmla="*/ 744137 w 1990725"/>
                <a:gd name="connsiteY39" fmla="*/ 227413 h 495300"/>
                <a:gd name="connsiteX40" fmla="*/ 504825 w 1990725"/>
                <a:gd name="connsiteY40" fmla="*/ 161925 h 495300"/>
                <a:gd name="connsiteX41" fmla="*/ 484588 w 1990725"/>
                <a:gd name="connsiteY41" fmla="*/ 227413 h 495300"/>
                <a:gd name="connsiteX42" fmla="*/ 419100 w 1990725"/>
                <a:gd name="connsiteY42" fmla="*/ 227413 h 495300"/>
                <a:gd name="connsiteX43" fmla="*/ 472082 w 1990725"/>
                <a:gd name="connsiteY43" fmla="*/ 267886 h 495300"/>
                <a:gd name="connsiteX44" fmla="*/ 451844 w 1990725"/>
                <a:gd name="connsiteY44" fmla="*/ 333375 h 495300"/>
                <a:gd name="connsiteX45" fmla="*/ 504825 w 1990725"/>
                <a:gd name="connsiteY45" fmla="*/ 292900 h 495300"/>
                <a:gd name="connsiteX46" fmla="*/ 557806 w 1990725"/>
                <a:gd name="connsiteY46" fmla="*/ 333375 h 495300"/>
                <a:gd name="connsiteX47" fmla="*/ 537568 w 1990725"/>
                <a:gd name="connsiteY47" fmla="*/ 267886 h 495300"/>
                <a:gd name="connsiteX48" fmla="*/ 590550 w 1990725"/>
                <a:gd name="connsiteY48" fmla="*/ 227413 h 495300"/>
                <a:gd name="connsiteX49" fmla="*/ 525062 w 1990725"/>
                <a:gd name="connsiteY49" fmla="*/ 227413 h 495300"/>
                <a:gd name="connsiteX50" fmla="*/ 285751 w 1990725"/>
                <a:gd name="connsiteY50" fmla="*/ 161925 h 495300"/>
                <a:gd name="connsiteX51" fmla="*/ 265514 w 1990725"/>
                <a:gd name="connsiteY51" fmla="*/ 227413 h 495300"/>
                <a:gd name="connsiteX52" fmla="*/ 200026 w 1990725"/>
                <a:gd name="connsiteY52" fmla="*/ 227413 h 495300"/>
                <a:gd name="connsiteX53" fmla="*/ 253008 w 1990725"/>
                <a:gd name="connsiteY53" fmla="*/ 267886 h 495300"/>
                <a:gd name="connsiteX54" fmla="*/ 232770 w 1990725"/>
                <a:gd name="connsiteY54" fmla="*/ 333375 h 495300"/>
                <a:gd name="connsiteX55" fmla="*/ 285751 w 1990725"/>
                <a:gd name="connsiteY55" fmla="*/ 292900 h 495300"/>
                <a:gd name="connsiteX56" fmla="*/ 338732 w 1990725"/>
                <a:gd name="connsiteY56" fmla="*/ 333375 h 495300"/>
                <a:gd name="connsiteX57" fmla="*/ 318494 w 1990725"/>
                <a:gd name="connsiteY57" fmla="*/ 267886 h 495300"/>
                <a:gd name="connsiteX58" fmla="*/ 371476 w 1990725"/>
                <a:gd name="connsiteY58" fmla="*/ 227413 h 495300"/>
                <a:gd name="connsiteX59" fmla="*/ 305988 w 1990725"/>
                <a:gd name="connsiteY59" fmla="*/ 227413 h 495300"/>
                <a:gd name="connsiteX60" fmla="*/ 0 w 1990725"/>
                <a:gd name="connsiteY60" fmla="*/ 0 h 495300"/>
                <a:gd name="connsiteX61" fmla="*/ 1990725 w 1990725"/>
                <a:gd name="connsiteY61" fmla="*/ 0 h 495300"/>
                <a:gd name="connsiteX62" fmla="*/ 1798400 w 1990725"/>
                <a:gd name="connsiteY62" fmla="*/ 495300 h 495300"/>
                <a:gd name="connsiteX63" fmla="*/ 192325 w 1990725"/>
                <a:gd name="connsiteY63"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990725" h="495300">
                  <a:moveTo>
                    <a:pt x="1704974" y="161925"/>
                  </a:moveTo>
                  <a:lnTo>
                    <a:pt x="1684737" y="227413"/>
                  </a:lnTo>
                  <a:lnTo>
                    <a:pt x="1619249" y="227413"/>
                  </a:lnTo>
                  <a:lnTo>
                    <a:pt x="1672231" y="267886"/>
                  </a:lnTo>
                  <a:lnTo>
                    <a:pt x="1651993" y="333375"/>
                  </a:lnTo>
                  <a:lnTo>
                    <a:pt x="1704974" y="292900"/>
                  </a:lnTo>
                  <a:lnTo>
                    <a:pt x="1757955" y="333375"/>
                  </a:lnTo>
                  <a:lnTo>
                    <a:pt x="1737717" y="267886"/>
                  </a:lnTo>
                  <a:lnTo>
                    <a:pt x="1790699" y="227413"/>
                  </a:lnTo>
                  <a:lnTo>
                    <a:pt x="1725211" y="227413"/>
                  </a:lnTo>
                  <a:close/>
                  <a:moveTo>
                    <a:pt x="1485899" y="161925"/>
                  </a:moveTo>
                  <a:lnTo>
                    <a:pt x="1465662" y="227413"/>
                  </a:lnTo>
                  <a:lnTo>
                    <a:pt x="1400174" y="227413"/>
                  </a:lnTo>
                  <a:lnTo>
                    <a:pt x="1453156" y="267886"/>
                  </a:lnTo>
                  <a:lnTo>
                    <a:pt x="1432918" y="333375"/>
                  </a:lnTo>
                  <a:lnTo>
                    <a:pt x="1485899" y="292900"/>
                  </a:lnTo>
                  <a:lnTo>
                    <a:pt x="1538880" y="333375"/>
                  </a:lnTo>
                  <a:lnTo>
                    <a:pt x="1518642" y="267886"/>
                  </a:lnTo>
                  <a:lnTo>
                    <a:pt x="1571624" y="227413"/>
                  </a:lnTo>
                  <a:lnTo>
                    <a:pt x="1506136" y="227413"/>
                  </a:lnTo>
                  <a:close/>
                  <a:moveTo>
                    <a:pt x="1266825" y="161925"/>
                  </a:moveTo>
                  <a:lnTo>
                    <a:pt x="1246588" y="227413"/>
                  </a:lnTo>
                  <a:lnTo>
                    <a:pt x="1181100" y="227413"/>
                  </a:lnTo>
                  <a:lnTo>
                    <a:pt x="1234082" y="267886"/>
                  </a:lnTo>
                  <a:lnTo>
                    <a:pt x="1213844" y="333375"/>
                  </a:lnTo>
                  <a:lnTo>
                    <a:pt x="1266825" y="292900"/>
                  </a:lnTo>
                  <a:lnTo>
                    <a:pt x="1319806" y="333375"/>
                  </a:lnTo>
                  <a:lnTo>
                    <a:pt x="1299568" y="267886"/>
                  </a:lnTo>
                  <a:lnTo>
                    <a:pt x="1352550" y="227413"/>
                  </a:lnTo>
                  <a:lnTo>
                    <a:pt x="1287062" y="227413"/>
                  </a:lnTo>
                  <a:close/>
                  <a:moveTo>
                    <a:pt x="723900" y="161925"/>
                  </a:moveTo>
                  <a:lnTo>
                    <a:pt x="703663" y="227413"/>
                  </a:lnTo>
                  <a:lnTo>
                    <a:pt x="638175" y="227413"/>
                  </a:lnTo>
                  <a:lnTo>
                    <a:pt x="691157" y="267886"/>
                  </a:lnTo>
                  <a:lnTo>
                    <a:pt x="670919" y="333375"/>
                  </a:lnTo>
                  <a:lnTo>
                    <a:pt x="723900" y="292900"/>
                  </a:lnTo>
                  <a:lnTo>
                    <a:pt x="776881" y="333375"/>
                  </a:lnTo>
                  <a:lnTo>
                    <a:pt x="756643" y="267886"/>
                  </a:lnTo>
                  <a:lnTo>
                    <a:pt x="809625" y="227413"/>
                  </a:lnTo>
                  <a:lnTo>
                    <a:pt x="744137" y="227413"/>
                  </a:lnTo>
                  <a:close/>
                  <a:moveTo>
                    <a:pt x="504825" y="161925"/>
                  </a:moveTo>
                  <a:lnTo>
                    <a:pt x="484588" y="227413"/>
                  </a:lnTo>
                  <a:lnTo>
                    <a:pt x="419100" y="227413"/>
                  </a:lnTo>
                  <a:lnTo>
                    <a:pt x="472082" y="267886"/>
                  </a:lnTo>
                  <a:lnTo>
                    <a:pt x="451844" y="333375"/>
                  </a:lnTo>
                  <a:lnTo>
                    <a:pt x="504825" y="292900"/>
                  </a:lnTo>
                  <a:lnTo>
                    <a:pt x="557806" y="333375"/>
                  </a:lnTo>
                  <a:lnTo>
                    <a:pt x="537568" y="267886"/>
                  </a:lnTo>
                  <a:lnTo>
                    <a:pt x="590550" y="227413"/>
                  </a:lnTo>
                  <a:lnTo>
                    <a:pt x="525062" y="227413"/>
                  </a:lnTo>
                  <a:close/>
                  <a:moveTo>
                    <a:pt x="285751" y="161925"/>
                  </a:moveTo>
                  <a:lnTo>
                    <a:pt x="265514" y="227413"/>
                  </a:lnTo>
                  <a:lnTo>
                    <a:pt x="200026" y="227413"/>
                  </a:lnTo>
                  <a:lnTo>
                    <a:pt x="253008" y="267886"/>
                  </a:lnTo>
                  <a:lnTo>
                    <a:pt x="232770" y="333375"/>
                  </a:lnTo>
                  <a:lnTo>
                    <a:pt x="285751" y="292900"/>
                  </a:lnTo>
                  <a:lnTo>
                    <a:pt x="338732" y="333375"/>
                  </a:lnTo>
                  <a:lnTo>
                    <a:pt x="318494" y="267886"/>
                  </a:lnTo>
                  <a:lnTo>
                    <a:pt x="371476" y="227413"/>
                  </a:lnTo>
                  <a:lnTo>
                    <a:pt x="305988" y="227413"/>
                  </a:lnTo>
                  <a:close/>
                  <a:moveTo>
                    <a:pt x="0" y="0"/>
                  </a:moveTo>
                  <a:lnTo>
                    <a:pt x="1990725" y="0"/>
                  </a:lnTo>
                  <a:lnTo>
                    <a:pt x="1798400" y="495300"/>
                  </a:lnTo>
                  <a:lnTo>
                    <a:pt x="192325" y="495300"/>
                  </a:lnTo>
                  <a:close/>
                </a:path>
              </a:pathLst>
            </a:custGeom>
            <a:solidFill>
              <a:srgbClr val="E779A3">
                <a:lumMod val="40000"/>
                <a:lumOff val="60000"/>
              </a:srgbClr>
            </a:solidFill>
            <a:ln>
              <a:noFill/>
            </a:ln>
          </p:spPr>
          <p:style>
            <a:lnRef idx="2">
              <a:srgbClr val="E779A3">
                <a:shade val="50000"/>
              </a:srgbClr>
            </a:lnRef>
            <a:fillRef idx="1">
              <a:srgbClr val="E779A3"/>
            </a:fillRef>
            <a:effectRef idx="0">
              <a:srgbClr val="E779A3"/>
            </a:effectRef>
            <a:fontRef idx="minor">
              <a:srgbClr val="FFFFFF"/>
            </a:fontRef>
          </p:style>
          <p:txBody>
            <a:bodyPr rtlCol="0" anchor="ctr">
              <a:normAutofit fontScale="65000" lnSpcReduction="20000"/>
            </a:bodyPr>
            <a:lstStyle/>
            <a:p>
              <a:pPr algn="ctr"/>
              <a:r>
                <a:rPr lang="en-US" altLang="zh-CN" sz="2800" dirty="0">
                  <a:solidFill>
                    <a:srgbClr val="E779A3">
                      <a:lumMod val="50000"/>
                    </a:srgbClr>
                  </a:solidFill>
                </a:rPr>
                <a:t>C</a:t>
              </a:r>
              <a:endParaRPr lang="zh-CN" altLang="en-US" sz="2800" dirty="0">
                <a:solidFill>
                  <a:srgbClr val="E779A3">
                    <a:lumMod val="50000"/>
                  </a:srgbClr>
                </a:solidFill>
              </a:endParaRPr>
            </a:p>
          </p:txBody>
        </p:sp>
      </p:grpSp>
      <p:grpSp>
        <p:nvGrpSpPr>
          <p:cNvPr id="25" name="组合 24"/>
          <p:cNvGrpSpPr/>
          <p:nvPr>
            <p:custDataLst>
              <p:tags r:id="rId30"/>
            </p:custDataLst>
          </p:nvPr>
        </p:nvGrpSpPr>
        <p:grpSpPr>
          <a:xfrm>
            <a:off x="8992333" y="4245470"/>
            <a:ext cx="2455984" cy="1330325"/>
            <a:chOff x="1028700" y="3400425"/>
            <a:chExt cx="3124200" cy="1692275"/>
          </a:xfrm>
        </p:grpSpPr>
        <p:sp>
          <p:nvSpPr>
            <p:cNvPr id="29" name="任意多边形 28"/>
            <p:cNvSpPr/>
            <p:nvPr>
              <p:custDataLst>
                <p:tags r:id="rId31"/>
              </p:custDataLst>
            </p:nvPr>
          </p:nvSpPr>
          <p:spPr>
            <a:xfrm>
              <a:off x="1028700" y="3400425"/>
              <a:ext cx="3124200" cy="1533522"/>
            </a:xfrm>
            <a:custGeom>
              <a:avLst/>
              <a:gdLst>
                <a:gd name="connsiteX0" fmla="*/ 0 w 3124200"/>
                <a:gd name="connsiteY0" fmla="*/ 0 h 1533522"/>
                <a:gd name="connsiteX1" fmla="*/ 3124200 w 3124200"/>
                <a:gd name="connsiteY1" fmla="*/ 0 h 1533522"/>
                <a:gd name="connsiteX2" fmla="*/ 2757336 w 3124200"/>
                <a:gd name="connsiteY2" fmla="*/ 1533522 h 1533522"/>
                <a:gd name="connsiteX3" fmla="*/ 366864 w 3124200"/>
                <a:gd name="connsiteY3" fmla="*/ 1533522 h 1533522"/>
              </a:gdLst>
              <a:ahLst/>
              <a:cxnLst>
                <a:cxn ang="0">
                  <a:pos x="connsiteX0" y="connsiteY0"/>
                </a:cxn>
                <a:cxn ang="0">
                  <a:pos x="connsiteX1" y="connsiteY1"/>
                </a:cxn>
                <a:cxn ang="0">
                  <a:pos x="connsiteX2" y="connsiteY2"/>
                </a:cxn>
                <a:cxn ang="0">
                  <a:pos x="connsiteX3" y="connsiteY3"/>
                </a:cxn>
              </a:cxnLst>
              <a:rect l="l" t="t" r="r" b="b"/>
              <a:pathLst>
                <a:path w="3124200" h="1533522">
                  <a:moveTo>
                    <a:pt x="0" y="0"/>
                  </a:moveTo>
                  <a:lnTo>
                    <a:pt x="3124200" y="0"/>
                  </a:lnTo>
                  <a:lnTo>
                    <a:pt x="2757336" y="1533522"/>
                  </a:lnTo>
                  <a:lnTo>
                    <a:pt x="366864" y="1533522"/>
                  </a:lnTo>
                  <a:close/>
                </a:path>
              </a:pathLst>
            </a:custGeom>
            <a:ln>
              <a:noFill/>
            </a:ln>
          </p:spPr>
          <p:style>
            <a:lnRef idx="2">
              <a:srgbClr val="E779A3">
                <a:shade val="50000"/>
              </a:srgbClr>
            </a:lnRef>
            <a:fillRef idx="1">
              <a:srgbClr val="E779A3"/>
            </a:fillRef>
            <a:effectRef idx="0">
              <a:srgbClr val="E779A3"/>
            </a:effectRef>
            <a:fontRef idx="minor">
              <a:srgbClr val="FFFFFF"/>
            </a:fontRef>
          </p:style>
          <p:txBody>
            <a:bodyPr lIns="144000" rIns="144000" bIns="324000" rtlCol="0" anchor="ctr">
              <a:normAutofit/>
            </a:bodyPr>
            <a:lstStyle/>
            <a:p>
              <a:pPr algn="ctr">
                <a:lnSpc>
                  <a:spcPct val="150000"/>
                </a:lnSpc>
              </a:pPr>
              <a:endParaRPr lang="zh-CN" altLang="en-US" dirty="0">
                <a:solidFill>
                  <a:srgbClr val="FFFFFF"/>
                </a:solidFill>
              </a:endParaRPr>
            </a:p>
          </p:txBody>
        </p:sp>
        <p:sp>
          <p:nvSpPr>
            <p:cNvPr id="30" name="梯形 29"/>
            <p:cNvSpPr/>
            <p:nvPr>
              <p:custDataLst>
                <p:tags r:id="rId32"/>
              </p:custDataLst>
            </p:nvPr>
          </p:nvSpPr>
          <p:spPr>
            <a:xfrm>
              <a:off x="1400175" y="4597400"/>
              <a:ext cx="2381250" cy="336551"/>
            </a:xfrm>
            <a:prstGeom prst="trapezoid">
              <a:avLst>
                <a:gd name="adj" fmla="val 55159"/>
              </a:avLst>
            </a:prstGeom>
            <a:solidFill>
              <a:srgbClr val="E779A3">
                <a:lumMod val="50000"/>
              </a:srgbClr>
            </a:solidFill>
            <a:ln>
              <a:noFill/>
            </a:ln>
          </p:spPr>
          <p:style>
            <a:lnRef idx="2">
              <a:srgbClr val="E779A3">
                <a:shade val="50000"/>
              </a:srgbClr>
            </a:lnRef>
            <a:fillRef idx="1">
              <a:srgbClr val="E779A3"/>
            </a:fillRef>
            <a:effectRef idx="0">
              <a:srgbClr val="E779A3"/>
            </a:effectRef>
            <a:fontRef idx="minor">
              <a:srgbClr val="FFFFFF"/>
            </a:fontRef>
          </p:style>
          <p:txBody>
            <a:bodyPr rtlCol="0" anchor="ctr">
              <a:normAutofit fontScale="50000" lnSpcReduction="20000"/>
            </a:bodyPr>
            <a:lstStyle/>
            <a:p>
              <a:pPr algn="ctr"/>
              <a:endParaRPr lang="zh-CN" altLang="en-US"/>
            </a:p>
          </p:txBody>
        </p:sp>
        <p:sp>
          <p:nvSpPr>
            <p:cNvPr id="33" name="任意多边形 32"/>
            <p:cNvSpPr/>
            <p:nvPr>
              <p:custDataLst>
                <p:tags r:id="rId33"/>
              </p:custDataLst>
            </p:nvPr>
          </p:nvSpPr>
          <p:spPr>
            <a:xfrm>
              <a:off x="1595438" y="4597400"/>
              <a:ext cx="1990725" cy="495300"/>
            </a:xfrm>
            <a:custGeom>
              <a:avLst/>
              <a:gdLst>
                <a:gd name="connsiteX0" fmla="*/ 1704974 w 1990725"/>
                <a:gd name="connsiteY0" fmla="*/ 161925 h 495300"/>
                <a:gd name="connsiteX1" fmla="*/ 1684737 w 1990725"/>
                <a:gd name="connsiteY1" fmla="*/ 227413 h 495300"/>
                <a:gd name="connsiteX2" fmla="*/ 1619249 w 1990725"/>
                <a:gd name="connsiteY2" fmla="*/ 227413 h 495300"/>
                <a:gd name="connsiteX3" fmla="*/ 1672231 w 1990725"/>
                <a:gd name="connsiteY3" fmla="*/ 267886 h 495300"/>
                <a:gd name="connsiteX4" fmla="*/ 1651993 w 1990725"/>
                <a:gd name="connsiteY4" fmla="*/ 333375 h 495300"/>
                <a:gd name="connsiteX5" fmla="*/ 1704974 w 1990725"/>
                <a:gd name="connsiteY5" fmla="*/ 292900 h 495300"/>
                <a:gd name="connsiteX6" fmla="*/ 1757955 w 1990725"/>
                <a:gd name="connsiteY6" fmla="*/ 333375 h 495300"/>
                <a:gd name="connsiteX7" fmla="*/ 1737717 w 1990725"/>
                <a:gd name="connsiteY7" fmla="*/ 267886 h 495300"/>
                <a:gd name="connsiteX8" fmla="*/ 1790699 w 1990725"/>
                <a:gd name="connsiteY8" fmla="*/ 227413 h 495300"/>
                <a:gd name="connsiteX9" fmla="*/ 1725211 w 1990725"/>
                <a:gd name="connsiteY9" fmla="*/ 227413 h 495300"/>
                <a:gd name="connsiteX10" fmla="*/ 1485899 w 1990725"/>
                <a:gd name="connsiteY10" fmla="*/ 161925 h 495300"/>
                <a:gd name="connsiteX11" fmla="*/ 1465662 w 1990725"/>
                <a:gd name="connsiteY11" fmla="*/ 227413 h 495300"/>
                <a:gd name="connsiteX12" fmla="*/ 1400174 w 1990725"/>
                <a:gd name="connsiteY12" fmla="*/ 227413 h 495300"/>
                <a:gd name="connsiteX13" fmla="*/ 1453156 w 1990725"/>
                <a:gd name="connsiteY13" fmla="*/ 267886 h 495300"/>
                <a:gd name="connsiteX14" fmla="*/ 1432918 w 1990725"/>
                <a:gd name="connsiteY14" fmla="*/ 333375 h 495300"/>
                <a:gd name="connsiteX15" fmla="*/ 1485899 w 1990725"/>
                <a:gd name="connsiteY15" fmla="*/ 292900 h 495300"/>
                <a:gd name="connsiteX16" fmla="*/ 1538880 w 1990725"/>
                <a:gd name="connsiteY16" fmla="*/ 333375 h 495300"/>
                <a:gd name="connsiteX17" fmla="*/ 1518642 w 1990725"/>
                <a:gd name="connsiteY17" fmla="*/ 267886 h 495300"/>
                <a:gd name="connsiteX18" fmla="*/ 1571624 w 1990725"/>
                <a:gd name="connsiteY18" fmla="*/ 227413 h 495300"/>
                <a:gd name="connsiteX19" fmla="*/ 1506136 w 1990725"/>
                <a:gd name="connsiteY19" fmla="*/ 227413 h 495300"/>
                <a:gd name="connsiteX20" fmla="*/ 1266825 w 1990725"/>
                <a:gd name="connsiteY20" fmla="*/ 161925 h 495300"/>
                <a:gd name="connsiteX21" fmla="*/ 1246588 w 1990725"/>
                <a:gd name="connsiteY21" fmla="*/ 227413 h 495300"/>
                <a:gd name="connsiteX22" fmla="*/ 1181100 w 1990725"/>
                <a:gd name="connsiteY22" fmla="*/ 227413 h 495300"/>
                <a:gd name="connsiteX23" fmla="*/ 1234082 w 1990725"/>
                <a:gd name="connsiteY23" fmla="*/ 267886 h 495300"/>
                <a:gd name="connsiteX24" fmla="*/ 1213844 w 1990725"/>
                <a:gd name="connsiteY24" fmla="*/ 333375 h 495300"/>
                <a:gd name="connsiteX25" fmla="*/ 1266825 w 1990725"/>
                <a:gd name="connsiteY25" fmla="*/ 292900 h 495300"/>
                <a:gd name="connsiteX26" fmla="*/ 1319806 w 1990725"/>
                <a:gd name="connsiteY26" fmla="*/ 333375 h 495300"/>
                <a:gd name="connsiteX27" fmla="*/ 1299568 w 1990725"/>
                <a:gd name="connsiteY27" fmla="*/ 267886 h 495300"/>
                <a:gd name="connsiteX28" fmla="*/ 1352550 w 1990725"/>
                <a:gd name="connsiteY28" fmla="*/ 227413 h 495300"/>
                <a:gd name="connsiteX29" fmla="*/ 1287062 w 1990725"/>
                <a:gd name="connsiteY29" fmla="*/ 227413 h 495300"/>
                <a:gd name="connsiteX30" fmla="*/ 723900 w 1990725"/>
                <a:gd name="connsiteY30" fmla="*/ 161925 h 495300"/>
                <a:gd name="connsiteX31" fmla="*/ 703663 w 1990725"/>
                <a:gd name="connsiteY31" fmla="*/ 227413 h 495300"/>
                <a:gd name="connsiteX32" fmla="*/ 638175 w 1990725"/>
                <a:gd name="connsiteY32" fmla="*/ 227413 h 495300"/>
                <a:gd name="connsiteX33" fmla="*/ 691157 w 1990725"/>
                <a:gd name="connsiteY33" fmla="*/ 267886 h 495300"/>
                <a:gd name="connsiteX34" fmla="*/ 670919 w 1990725"/>
                <a:gd name="connsiteY34" fmla="*/ 333375 h 495300"/>
                <a:gd name="connsiteX35" fmla="*/ 723900 w 1990725"/>
                <a:gd name="connsiteY35" fmla="*/ 292900 h 495300"/>
                <a:gd name="connsiteX36" fmla="*/ 776881 w 1990725"/>
                <a:gd name="connsiteY36" fmla="*/ 333375 h 495300"/>
                <a:gd name="connsiteX37" fmla="*/ 756643 w 1990725"/>
                <a:gd name="connsiteY37" fmla="*/ 267886 h 495300"/>
                <a:gd name="connsiteX38" fmla="*/ 809625 w 1990725"/>
                <a:gd name="connsiteY38" fmla="*/ 227413 h 495300"/>
                <a:gd name="connsiteX39" fmla="*/ 744137 w 1990725"/>
                <a:gd name="connsiteY39" fmla="*/ 227413 h 495300"/>
                <a:gd name="connsiteX40" fmla="*/ 504825 w 1990725"/>
                <a:gd name="connsiteY40" fmla="*/ 161925 h 495300"/>
                <a:gd name="connsiteX41" fmla="*/ 484588 w 1990725"/>
                <a:gd name="connsiteY41" fmla="*/ 227413 h 495300"/>
                <a:gd name="connsiteX42" fmla="*/ 419100 w 1990725"/>
                <a:gd name="connsiteY42" fmla="*/ 227413 h 495300"/>
                <a:gd name="connsiteX43" fmla="*/ 472082 w 1990725"/>
                <a:gd name="connsiteY43" fmla="*/ 267886 h 495300"/>
                <a:gd name="connsiteX44" fmla="*/ 451844 w 1990725"/>
                <a:gd name="connsiteY44" fmla="*/ 333375 h 495300"/>
                <a:gd name="connsiteX45" fmla="*/ 504825 w 1990725"/>
                <a:gd name="connsiteY45" fmla="*/ 292900 h 495300"/>
                <a:gd name="connsiteX46" fmla="*/ 557806 w 1990725"/>
                <a:gd name="connsiteY46" fmla="*/ 333375 h 495300"/>
                <a:gd name="connsiteX47" fmla="*/ 537568 w 1990725"/>
                <a:gd name="connsiteY47" fmla="*/ 267886 h 495300"/>
                <a:gd name="connsiteX48" fmla="*/ 590550 w 1990725"/>
                <a:gd name="connsiteY48" fmla="*/ 227413 h 495300"/>
                <a:gd name="connsiteX49" fmla="*/ 525062 w 1990725"/>
                <a:gd name="connsiteY49" fmla="*/ 227413 h 495300"/>
                <a:gd name="connsiteX50" fmla="*/ 285751 w 1990725"/>
                <a:gd name="connsiteY50" fmla="*/ 161925 h 495300"/>
                <a:gd name="connsiteX51" fmla="*/ 265514 w 1990725"/>
                <a:gd name="connsiteY51" fmla="*/ 227413 h 495300"/>
                <a:gd name="connsiteX52" fmla="*/ 200026 w 1990725"/>
                <a:gd name="connsiteY52" fmla="*/ 227413 h 495300"/>
                <a:gd name="connsiteX53" fmla="*/ 253008 w 1990725"/>
                <a:gd name="connsiteY53" fmla="*/ 267886 h 495300"/>
                <a:gd name="connsiteX54" fmla="*/ 232770 w 1990725"/>
                <a:gd name="connsiteY54" fmla="*/ 333375 h 495300"/>
                <a:gd name="connsiteX55" fmla="*/ 285751 w 1990725"/>
                <a:gd name="connsiteY55" fmla="*/ 292900 h 495300"/>
                <a:gd name="connsiteX56" fmla="*/ 338732 w 1990725"/>
                <a:gd name="connsiteY56" fmla="*/ 333375 h 495300"/>
                <a:gd name="connsiteX57" fmla="*/ 318494 w 1990725"/>
                <a:gd name="connsiteY57" fmla="*/ 267886 h 495300"/>
                <a:gd name="connsiteX58" fmla="*/ 371476 w 1990725"/>
                <a:gd name="connsiteY58" fmla="*/ 227413 h 495300"/>
                <a:gd name="connsiteX59" fmla="*/ 305988 w 1990725"/>
                <a:gd name="connsiteY59" fmla="*/ 227413 h 495300"/>
                <a:gd name="connsiteX60" fmla="*/ 0 w 1990725"/>
                <a:gd name="connsiteY60" fmla="*/ 0 h 495300"/>
                <a:gd name="connsiteX61" fmla="*/ 1990725 w 1990725"/>
                <a:gd name="connsiteY61" fmla="*/ 0 h 495300"/>
                <a:gd name="connsiteX62" fmla="*/ 1798400 w 1990725"/>
                <a:gd name="connsiteY62" fmla="*/ 495300 h 495300"/>
                <a:gd name="connsiteX63" fmla="*/ 192325 w 1990725"/>
                <a:gd name="connsiteY63"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990725" h="495300">
                  <a:moveTo>
                    <a:pt x="1704974" y="161925"/>
                  </a:moveTo>
                  <a:lnTo>
                    <a:pt x="1684737" y="227413"/>
                  </a:lnTo>
                  <a:lnTo>
                    <a:pt x="1619249" y="227413"/>
                  </a:lnTo>
                  <a:lnTo>
                    <a:pt x="1672231" y="267886"/>
                  </a:lnTo>
                  <a:lnTo>
                    <a:pt x="1651993" y="333375"/>
                  </a:lnTo>
                  <a:lnTo>
                    <a:pt x="1704974" y="292900"/>
                  </a:lnTo>
                  <a:lnTo>
                    <a:pt x="1757955" y="333375"/>
                  </a:lnTo>
                  <a:lnTo>
                    <a:pt x="1737717" y="267886"/>
                  </a:lnTo>
                  <a:lnTo>
                    <a:pt x="1790699" y="227413"/>
                  </a:lnTo>
                  <a:lnTo>
                    <a:pt x="1725211" y="227413"/>
                  </a:lnTo>
                  <a:close/>
                  <a:moveTo>
                    <a:pt x="1485899" y="161925"/>
                  </a:moveTo>
                  <a:lnTo>
                    <a:pt x="1465662" y="227413"/>
                  </a:lnTo>
                  <a:lnTo>
                    <a:pt x="1400174" y="227413"/>
                  </a:lnTo>
                  <a:lnTo>
                    <a:pt x="1453156" y="267886"/>
                  </a:lnTo>
                  <a:lnTo>
                    <a:pt x="1432918" y="333375"/>
                  </a:lnTo>
                  <a:lnTo>
                    <a:pt x="1485899" y="292900"/>
                  </a:lnTo>
                  <a:lnTo>
                    <a:pt x="1538880" y="333375"/>
                  </a:lnTo>
                  <a:lnTo>
                    <a:pt x="1518642" y="267886"/>
                  </a:lnTo>
                  <a:lnTo>
                    <a:pt x="1571624" y="227413"/>
                  </a:lnTo>
                  <a:lnTo>
                    <a:pt x="1506136" y="227413"/>
                  </a:lnTo>
                  <a:close/>
                  <a:moveTo>
                    <a:pt x="1266825" y="161925"/>
                  </a:moveTo>
                  <a:lnTo>
                    <a:pt x="1246588" y="227413"/>
                  </a:lnTo>
                  <a:lnTo>
                    <a:pt x="1181100" y="227413"/>
                  </a:lnTo>
                  <a:lnTo>
                    <a:pt x="1234082" y="267886"/>
                  </a:lnTo>
                  <a:lnTo>
                    <a:pt x="1213844" y="333375"/>
                  </a:lnTo>
                  <a:lnTo>
                    <a:pt x="1266825" y="292900"/>
                  </a:lnTo>
                  <a:lnTo>
                    <a:pt x="1319806" y="333375"/>
                  </a:lnTo>
                  <a:lnTo>
                    <a:pt x="1299568" y="267886"/>
                  </a:lnTo>
                  <a:lnTo>
                    <a:pt x="1352550" y="227413"/>
                  </a:lnTo>
                  <a:lnTo>
                    <a:pt x="1287062" y="227413"/>
                  </a:lnTo>
                  <a:close/>
                  <a:moveTo>
                    <a:pt x="723900" y="161925"/>
                  </a:moveTo>
                  <a:lnTo>
                    <a:pt x="703663" y="227413"/>
                  </a:lnTo>
                  <a:lnTo>
                    <a:pt x="638175" y="227413"/>
                  </a:lnTo>
                  <a:lnTo>
                    <a:pt x="691157" y="267886"/>
                  </a:lnTo>
                  <a:lnTo>
                    <a:pt x="670919" y="333375"/>
                  </a:lnTo>
                  <a:lnTo>
                    <a:pt x="723900" y="292900"/>
                  </a:lnTo>
                  <a:lnTo>
                    <a:pt x="776881" y="333375"/>
                  </a:lnTo>
                  <a:lnTo>
                    <a:pt x="756643" y="267886"/>
                  </a:lnTo>
                  <a:lnTo>
                    <a:pt x="809625" y="227413"/>
                  </a:lnTo>
                  <a:lnTo>
                    <a:pt x="744137" y="227413"/>
                  </a:lnTo>
                  <a:close/>
                  <a:moveTo>
                    <a:pt x="504825" y="161925"/>
                  </a:moveTo>
                  <a:lnTo>
                    <a:pt x="484588" y="227413"/>
                  </a:lnTo>
                  <a:lnTo>
                    <a:pt x="419100" y="227413"/>
                  </a:lnTo>
                  <a:lnTo>
                    <a:pt x="472082" y="267886"/>
                  </a:lnTo>
                  <a:lnTo>
                    <a:pt x="451844" y="333375"/>
                  </a:lnTo>
                  <a:lnTo>
                    <a:pt x="504825" y="292900"/>
                  </a:lnTo>
                  <a:lnTo>
                    <a:pt x="557806" y="333375"/>
                  </a:lnTo>
                  <a:lnTo>
                    <a:pt x="537568" y="267886"/>
                  </a:lnTo>
                  <a:lnTo>
                    <a:pt x="590550" y="227413"/>
                  </a:lnTo>
                  <a:lnTo>
                    <a:pt x="525062" y="227413"/>
                  </a:lnTo>
                  <a:close/>
                  <a:moveTo>
                    <a:pt x="285751" y="161925"/>
                  </a:moveTo>
                  <a:lnTo>
                    <a:pt x="265514" y="227413"/>
                  </a:lnTo>
                  <a:lnTo>
                    <a:pt x="200026" y="227413"/>
                  </a:lnTo>
                  <a:lnTo>
                    <a:pt x="253008" y="267886"/>
                  </a:lnTo>
                  <a:lnTo>
                    <a:pt x="232770" y="333375"/>
                  </a:lnTo>
                  <a:lnTo>
                    <a:pt x="285751" y="292900"/>
                  </a:lnTo>
                  <a:lnTo>
                    <a:pt x="338732" y="333375"/>
                  </a:lnTo>
                  <a:lnTo>
                    <a:pt x="318494" y="267886"/>
                  </a:lnTo>
                  <a:lnTo>
                    <a:pt x="371476" y="227413"/>
                  </a:lnTo>
                  <a:lnTo>
                    <a:pt x="305988" y="227413"/>
                  </a:lnTo>
                  <a:close/>
                  <a:moveTo>
                    <a:pt x="0" y="0"/>
                  </a:moveTo>
                  <a:lnTo>
                    <a:pt x="1990725" y="0"/>
                  </a:lnTo>
                  <a:lnTo>
                    <a:pt x="1798400" y="495300"/>
                  </a:lnTo>
                  <a:lnTo>
                    <a:pt x="192325" y="495300"/>
                  </a:lnTo>
                  <a:close/>
                </a:path>
              </a:pathLst>
            </a:custGeom>
            <a:solidFill>
              <a:srgbClr val="E779A3">
                <a:lumMod val="40000"/>
                <a:lumOff val="60000"/>
              </a:srgbClr>
            </a:solidFill>
            <a:ln>
              <a:noFill/>
            </a:ln>
          </p:spPr>
          <p:style>
            <a:lnRef idx="2">
              <a:srgbClr val="E779A3">
                <a:shade val="50000"/>
              </a:srgbClr>
            </a:lnRef>
            <a:fillRef idx="1">
              <a:srgbClr val="E779A3"/>
            </a:fillRef>
            <a:effectRef idx="0">
              <a:srgbClr val="E779A3"/>
            </a:effectRef>
            <a:fontRef idx="minor">
              <a:srgbClr val="FFFFFF"/>
            </a:fontRef>
          </p:style>
          <p:txBody>
            <a:bodyPr rtlCol="0" anchor="ctr">
              <a:normAutofit fontScale="65000" lnSpcReduction="20000"/>
            </a:bodyPr>
            <a:lstStyle/>
            <a:p>
              <a:pPr algn="ctr"/>
              <a:r>
                <a:rPr lang="en-US" altLang="zh-CN" sz="2800" dirty="0">
                  <a:solidFill>
                    <a:srgbClr val="E779A3">
                      <a:lumMod val="50000"/>
                    </a:srgbClr>
                  </a:solidFill>
                </a:rPr>
                <a:t>D</a:t>
              </a:r>
              <a:endParaRPr lang="zh-CN" altLang="en-US" sz="2800" dirty="0">
                <a:solidFill>
                  <a:srgbClr val="E779A3">
                    <a:lumMod val="50000"/>
                  </a:srgbClr>
                </a:solidFill>
              </a:endParaRPr>
            </a:p>
          </p:txBody>
        </p:sp>
      </p:grpSp>
      <p:sp>
        <p:nvSpPr>
          <p:cNvPr id="34" name="文本框 33"/>
          <p:cNvSpPr txBox="1"/>
          <p:nvPr>
            <p:custDataLst>
              <p:tags r:id="rId34"/>
            </p:custDataLst>
          </p:nvPr>
        </p:nvSpPr>
        <p:spPr>
          <a:xfrm>
            <a:off x="3833495" y="4330949"/>
            <a:ext cx="1905000" cy="923290"/>
          </a:xfrm>
          <a:prstGeom prst="rect">
            <a:avLst/>
          </a:prstGeom>
          <a:noFill/>
        </p:spPr>
        <p:txBody>
          <a:bodyPr wrap="square" rtlCol="0" anchor="ctr" anchorCtr="0">
            <a:normAutofit/>
          </a:bodyPr>
          <a:lstStyle/>
          <a:p>
            <a:pPr algn="ctr" fontAlgn="auto">
              <a:lnSpc>
                <a:spcPct val="120000"/>
              </a:lnSpc>
            </a:pPr>
            <a:r>
              <a:rPr lang="zh-CN" altLang="en-US" sz="1400" spc="150">
                <a:solidFill>
                  <a:srgbClr val="FFFFFF"/>
                </a:solidFill>
                <a:uFillTx/>
                <a:latin typeface="微软雅黑" panose="020B0503020204020204" charset="-122"/>
                <a:ea typeface="微软雅黑" panose="020B0503020204020204" charset="-122"/>
              </a:rPr>
              <a:t>2. 深入推进普通高校学生应征入伍</a:t>
            </a:r>
            <a:endParaRPr lang="zh-CN" altLang="en-US" sz="1400" spc="150">
              <a:solidFill>
                <a:srgbClr val="FFFFFF"/>
              </a:solidFill>
              <a:uFillTx/>
              <a:latin typeface="微软雅黑" panose="020B0503020204020204" charset="-122"/>
              <a:ea typeface="微软雅黑" panose="020B0503020204020204" charset="-122"/>
            </a:endParaRPr>
          </a:p>
        </p:txBody>
      </p:sp>
      <p:sp>
        <p:nvSpPr>
          <p:cNvPr id="35" name="文本框 34"/>
          <p:cNvSpPr txBox="1"/>
          <p:nvPr>
            <p:custDataLst>
              <p:tags r:id="rId35"/>
            </p:custDataLst>
          </p:nvPr>
        </p:nvSpPr>
        <p:spPr>
          <a:xfrm>
            <a:off x="6523355" y="4330700"/>
            <a:ext cx="1995170" cy="923290"/>
          </a:xfrm>
          <a:prstGeom prst="rect">
            <a:avLst/>
          </a:prstGeom>
          <a:noFill/>
        </p:spPr>
        <p:txBody>
          <a:bodyPr wrap="square" rtlCol="0" anchor="ctr" anchorCtr="0">
            <a:normAutofit/>
          </a:bodyPr>
          <a:lstStyle/>
          <a:p>
            <a:pPr algn="ctr" fontAlgn="auto">
              <a:lnSpc>
                <a:spcPct val="120000"/>
              </a:lnSpc>
            </a:pPr>
            <a:r>
              <a:rPr lang="zh-CN" altLang="en-US" sz="1400" spc="150">
                <a:solidFill>
                  <a:srgbClr val="FFFFFF"/>
                </a:solidFill>
                <a:uFillTx/>
                <a:latin typeface="微软雅黑" panose="020B0503020204020204" charset="-122"/>
                <a:ea typeface="微软雅黑" panose="020B0503020204020204" charset="-122"/>
              </a:rPr>
              <a:t>3. 扩大科研助理招录规模</a:t>
            </a:r>
            <a:endParaRPr lang="zh-CN" altLang="en-US" sz="1400" spc="150">
              <a:solidFill>
                <a:srgbClr val="FFFFFF"/>
              </a:solidFill>
              <a:uFillTx/>
              <a:latin typeface="微软雅黑" panose="020B0503020204020204" charset="-122"/>
              <a:ea typeface="微软雅黑" panose="020B0503020204020204" charset="-122"/>
            </a:endParaRPr>
          </a:p>
        </p:txBody>
      </p:sp>
      <p:sp>
        <p:nvSpPr>
          <p:cNvPr id="38" name="文本框 37"/>
          <p:cNvSpPr txBox="1"/>
          <p:nvPr>
            <p:custDataLst>
              <p:tags r:id="rId36"/>
            </p:custDataLst>
          </p:nvPr>
        </p:nvSpPr>
        <p:spPr>
          <a:xfrm>
            <a:off x="9246870" y="4330949"/>
            <a:ext cx="1905000" cy="923290"/>
          </a:xfrm>
          <a:prstGeom prst="rect">
            <a:avLst/>
          </a:prstGeom>
          <a:noFill/>
        </p:spPr>
        <p:txBody>
          <a:bodyPr wrap="square" rtlCol="0" anchor="ctr" anchorCtr="0">
            <a:normAutofit/>
          </a:bodyPr>
          <a:lstStyle/>
          <a:p>
            <a:pPr algn="ctr" fontAlgn="auto">
              <a:lnSpc>
                <a:spcPct val="120000"/>
              </a:lnSpc>
            </a:pPr>
            <a:r>
              <a:rPr lang="zh-CN" altLang="en-US" sz="1400" spc="150">
                <a:solidFill>
                  <a:srgbClr val="FFFFFF"/>
                </a:solidFill>
                <a:uFillTx/>
                <a:latin typeface="微软雅黑" panose="020B0503020204020204" charset="-122"/>
                <a:ea typeface="微软雅黑" panose="020B0503020204020204" charset="-122"/>
              </a:rPr>
              <a:t>4. 树立正确用人</a:t>
            </a:r>
            <a:endParaRPr lang="zh-CN" altLang="en-US" sz="1400" spc="150">
              <a:solidFill>
                <a:srgbClr val="FFFFFF"/>
              </a:solidFill>
              <a:uFillTx/>
              <a:latin typeface="微软雅黑" panose="020B0503020204020204" charset="-122"/>
              <a:ea typeface="微软雅黑" panose="020B0503020204020204" charset="-122"/>
            </a:endParaRPr>
          </a:p>
          <a:p>
            <a:pPr algn="ctr" fontAlgn="auto">
              <a:lnSpc>
                <a:spcPct val="120000"/>
              </a:lnSpc>
            </a:pPr>
            <a:r>
              <a:rPr lang="zh-CN" altLang="en-US" sz="1400" spc="150">
                <a:solidFill>
                  <a:srgbClr val="FFFFFF"/>
                </a:solidFill>
                <a:uFillTx/>
                <a:latin typeface="微软雅黑" panose="020B0503020204020204" charset="-122"/>
                <a:ea typeface="微软雅黑" panose="020B0503020204020204" charset="-122"/>
              </a:rPr>
              <a:t>导向</a:t>
            </a:r>
            <a:endParaRPr lang="zh-CN" altLang="en-US" sz="1400" spc="150">
              <a:solidFill>
                <a:srgbClr val="FFFFFF"/>
              </a:solidFill>
              <a:uFillTx/>
              <a:latin typeface="微软雅黑" panose="020B0503020204020204" charset="-122"/>
              <a:ea typeface="微软雅黑" panose="020B0503020204020204" charset="-122"/>
            </a:endParaRPr>
          </a:p>
        </p:txBody>
      </p:sp>
      <p:sp>
        <p:nvSpPr>
          <p:cNvPr id="39" name="文本框 38"/>
          <p:cNvSpPr txBox="1"/>
          <p:nvPr>
            <p:custDataLst>
              <p:tags r:id="rId37"/>
            </p:custDataLst>
          </p:nvPr>
        </p:nvSpPr>
        <p:spPr>
          <a:xfrm>
            <a:off x="1114424" y="4330949"/>
            <a:ext cx="1905000" cy="923290"/>
          </a:xfrm>
          <a:prstGeom prst="rect">
            <a:avLst/>
          </a:prstGeom>
          <a:noFill/>
        </p:spPr>
        <p:txBody>
          <a:bodyPr wrap="square" rtlCol="0" anchor="ctr" anchorCtr="0">
            <a:normAutofit/>
          </a:bodyPr>
          <a:lstStyle/>
          <a:p>
            <a:pPr algn="ctr" fontAlgn="auto">
              <a:lnSpc>
                <a:spcPct val="120000"/>
              </a:lnSpc>
            </a:pPr>
            <a:r>
              <a:rPr lang="zh-CN" altLang="en-US" sz="1400" spc="150">
                <a:solidFill>
                  <a:srgbClr val="FFFFFF"/>
                </a:solidFill>
                <a:uFillTx/>
                <a:latin typeface="微软雅黑" panose="020B0503020204020204" charset="-122"/>
                <a:ea typeface="微软雅黑" panose="020B0503020204020204" charset="-122"/>
              </a:rPr>
              <a:t>1. 普通高校毕业生基层就业政策</a:t>
            </a:r>
            <a:endParaRPr lang="zh-CN" altLang="en-US" sz="1400" spc="150">
              <a:solidFill>
                <a:srgbClr val="FFFFFF"/>
              </a:solidFill>
              <a:uFillTx/>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bldLst>
      <p:bldP spid="13"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占位符 24" descr="男人和女人在切桌子上的电脑&#10;&#10;低可信度描述已自动生成"/>
          <p:cNvPicPr>
            <a:picLocks noGrp="1" noChangeAspect="1"/>
          </p:cNvPicPr>
          <p:nvPr>
            <p:ph type="pic" sz="quarter" idx="10"/>
          </p:nvPr>
        </p:nvPicPr>
        <p:blipFill rotWithShape="1">
          <a:blip r:embed="rId1" cstate="screen"/>
          <a:srcRect/>
          <a:stretch>
            <a:fillRect/>
          </a:stretch>
        </p:blipFill>
        <p:spPr/>
      </p:pic>
      <p:sp>
        <p:nvSpPr>
          <p:cNvPr id="73" name="矩形 72"/>
          <p:cNvSpPr/>
          <p:nvPr/>
        </p:nvSpPr>
        <p:spPr>
          <a:xfrm>
            <a:off x="-15184" y="0"/>
            <a:ext cx="12219525" cy="6858000"/>
          </a:xfrm>
          <a:prstGeom prst="rect">
            <a:avLst/>
          </a:prstGeom>
          <a:gradFill>
            <a:gsLst>
              <a:gs pos="86000">
                <a:schemeClr val="bg1">
                  <a:lumMod val="10000"/>
                  <a:lumOff val="90000"/>
                </a:schemeClr>
              </a:gs>
              <a:gs pos="5000">
                <a:srgbClr val="FFFFFF">
                  <a:alpha val="9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（一）自我介绍的技巧</a:t>
            </a:r>
            <a:endParaRPr lang="zh-CN" altLang="en-US"/>
          </a:p>
        </p:txBody>
      </p:sp>
      <p:grpSp>
        <p:nvGrpSpPr>
          <p:cNvPr id="7" name="PA-组合 14"/>
          <p:cNvGrpSpPr/>
          <p:nvPr>
            <p:custDataLst>
              <p:tags r:id="rId2"/>
            </p:custDataLst>
          </p:nvPr>
        </p:nvGrpSpPr>
        <p:grpSpPr>
          <a:xfrm rot="19709836">
            <a:off x="-987611" y="5521995"/>
            <a:ext cx="1164261" cy="1581925"/>
            <a:chOff x="5577360" y="5060323"/>
            <a:chExt cx="916310" cy="1245024"/>
          </a:xfrm>
        </p:grpSpPr>
        <p:sp>
          <p:nvSpPr>
            <p:cNvPr id="8"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3" name="直接连接符 2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74" name="PA-Freeform: Shape 71"/>
          <p:cNvSpPr/>
          <p:nvPr>
            <p:custDataLst>
              <p:tags r:id="rId18"/>
            </p:custDataLst>
          </p:nvPr>
        </p:nvSpPr>
        <p:spPr>
          <a:xfrm rot="18618023"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sp>
        <p:nvSpPr>
          <p:cNvPr id="38" name="PA-AutoShape 14"/>
          <p:cNvSpPr>
            <a:spLocks noChangeArrowheads="1"/>
          </p:cNvSpPr>
          <p:nvPr>
            <p:custDataLst>
              <p:tags r:id="rId19"/>
            </p:custDataLst>
          </p:nvPr>
        </p:nvSpPr>
        <p:spPr bwMode="auto">
          <a:xfrm>
            <a:off x="1343025" y="2548255"/>
            <a:ext cx="3471545" cy="440690"/>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dirty="0">
                <a:latin typeface="思源黑体 CN Bold" panose="020B0800000000000000" pitchFamily="34" charset="-122"/>
                <a:ea typeface="思源黑体 CN Bold" panose="020B0800000000000000" pitchFamily="34" charset="-122"/>
              </a:rPr>
              <a:t>1. 拓展新兴领域就业空间</a:t>
            </a:r>
            <a:endParaRPr lang="zh-CN" altLang="en-US" dirty="0">
              <a:latin typeface="思源黑体 CN Bold" panose="020B0800000000000000" pitchFamily="34" charset="-122"/>
              <a:ea typeface="思源黑体 CN Bold" panose="020B0800000000000000" pitchFamily="34" charset="-122"/>
            </a:endParaRPr>
          </a:p>
        </p:txBody>
      </p:sp>
      <p:sp>
        <p:nvSpPr>
          <p:cNvPr id="39" name="PA-文本框 12"/>
          <p:cNvSpPr txBox="1"/>
          <p:nvPr>
            <p:custDataLst>
              <p:tags r:id="rId20"/>
            </p:custDataLst>
          </p:nvPr>
        </p:nvSpPr>
        <p:spPr>
          <a:xfrm>
            <a:off x="1322705" y="3001010"/>
            <a:ext cx="9546590" cy="681355"/>
          </a:xfrm>
          <a:prstGeom prst="rect">
            <a:avLst/>
          </a:prstGeom>
          <a:noFill/>
        </p:spPr>
        <p:txBody>
          <a:bodyPr wrap="square">
            <a:spAutoFit/>
          </a:bodyPr>
          <a:lstStyle/>
          <a:p>
            <a:pPr defTabSz="914400">
              <a:lnSpc>
                <a:spcPct val="120000"/>
              </a:lnSpc>
              <a:buClr>
                <a:srgbClr val="285AE1"/>
              </a:buClr>
              <a:defRPr/>
            </a:pPr>
            <a:r>
              <a:rPr sz="1600" dirty="0">
                <a:solidFill>
                  <a:schemeClr val="tx1">
                    <a:lumMod val="85000"/>
                    <a:lumOff val="15000"/>
                    <a:alpha val="75000"/>
                  </a:schemeClr>
                </a:solidFill>
                <a:latin typeface="微软雅黑" panose="020B0503020204020204" charset="-122"/>
                <a:ea typeface="微软雅黑" panose="020B0503020204020204" charset="-122"/>
              </a:rPr>
              <a:t>各地各高校要挖掘平台经济、共享经济中的就业机会，引导毕业生发挥智力优势，到战略性新兴产业就业创业。</a:t>
            </a:r>
            <a:endParaRPr sz="1600" dirty="0">
              <a:solidFill>
                <a:schemeClr val="tx1">
                  <a:lumMod val="85000"/>
                  <a:lumOff val="15000"/>
                  <a:alpha val="75000"/>
                </a:schemeClr>
              </a:solidFill>
              <a:latin typeface="微软雅黑" panose="020B0503020204020204" charset="-122"/>
              <a:ea typeface="微软雅黑" panose="020B0503020204020204" charset="-122"/>
            </a:endParaRPr>
          </a:p>
        </p:txBody>
      </p:sp>
      <p:cxnSp>
        <p:nvCxnSpPr>
          <p:cNvPr id="40" name="直接连接符 39"/>
          <p:cNvCxnSpPr/>
          <p:nvPr/>
        </p:nvCxnSpPr>
        <p:spPr>
          <a:xfrm>
            <a:off x="1323525" y="3647825"/>
            <a:ext cx="954495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2" name="PA-AutoShape 14"/>
          <p:cNvSpPr>
            <a:spLocks noChangeArrowheads="1"/>
          </p:cNvSpPr>
          <p:nvPr>
            <p:custDataLst>
              <p:tags r:id="rId21"/>
            </p:custDataLst>
          </p:nvPr>
        </p:nvSpPr>
        <p:spPr bwMode="auto">
          <a:xfrm>
            <a:off x="1343025" y="3931920"/>
            <a:ext cx="3471545" cy="440690"/>
          </a:xfrm>
          <a:prstGeom prst="roundRect">
            <a:avLst>
              <a:gd name="adj" fmla="val 50000"/>
            </a:avLst>
          </a:prstGeom>
          <a:gradFill>
            <a:gsLst>
              <a:gs pos="86000">
                <a:srgbClr val="0D9FD9"/>
              </a:gs>
              <a:gs pos="5000">
                <a:srgbClr val="0D9FD9">
                  <a:lumMod val="80000"/>
                  <a:lumOff val="20000"/>
                </a:srgbClr>
              </a:gs>
            </a:gsLst>
            <a:lin ang="5400000" scaled="0"/>
          </a:gradFill>
          <a:ln>
            <a:noFill/>
          </a:ln>
          <a:effectLst>
            <a:outerShdw blurRad="254000" dist="1143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dirty="0">
                <a:latin typeface="思源黑体 CN Bold" panose="020B0800000000000000" pitchFamily="34" charset="-122"/>
                <a:ea typeface="思源黑体 CN Bold" panose="020B0800000000000000" pitchFamily="34" charset="-122"/>
              </a:rPr>
              <a:t>2. 持续推进创业带动就业</a:t>
            </a:r>
            <a:endParaRPr lang="zh-CN" altLang="en-US" dirty="0">
              <a:latin typeface="思源黑体 CN Bold" panose="020B0800000000000000" pitchFamily="34" charset="-122"/>
              <a:ea typeface="思源黑体 CN Bold" panose="020B0800000000000000" pitchFamily="34" charset="-122"/>
            </a:endParaRPr>
          </a:p>
        </p:txBody>
      </p:sp>
      <p:sp>
        <p:nvSpPr>
          <p:cNvPr id="43" name="PA-文本框 12"/>
          <p:cNvSpPr txBox="1"/>
          <p:nvPr>
            <p:custDataLst>
              <p:tags r:id="rId22"/>
            </p:custDataLst>
          </p:nvPr>
        </p:nvSpPr>
        <p:spPr>
          <a:xfrm>
            <a:off x="1322968" y="4384835"/>
            <a:ext cx="9773657" cy="386080"/>
          </a:xfrm>
          <a:prstGeom prst="rect">
            <a:avLst/>
          </a:prstGeom>
          <a:noFill/>
        </p:spPr>
        <p:txBody>
          <a:bodyPr wrap="square">
            <a:spAutoFit/>
          </a:bodyPr>
          <a:lstStyle/>
          <a:p>
            <a:pPr defTabSz="914400">
              <a:lnSpc>
                <a:spcPct val="120000"/>
              </a:lnSpc>
              <a:buClr>
                <a:srgbClr val="285AE1"/>
              </a:buClr>
              <a:defRPr/>
            </a:pPr>
            <a:r>
              <a:rPr sz="1600" dirty="0">
                <a:solidFill>
                  <a:schemeClr val="tx1">
                    <a:lumMod val="85000"/>
                    <a:lumOff val="15000"/>
                    <a:alpha val="75000"/>
                  </a:schemeClr>
                </a:solidFill>
                <a:latin typeface="微软雅黑" panose="020B0503020204020204" charset="-122"/>
                <a:ea typeface="微软雅黑" panose="020B0503020204020204" charset="-122"/>
              </a:rPr>
              <a:t>加大“双创”支持力度，会同有关部门落实大学生创业优惠政策。</a:t>
            </a:r>
            <a:endParaRPr sz="1600" dirty="0">
              <a:solidFill>
                <a:schemeClr val="tx1">
                  <a:lumMod val="85000"/>
                  <a:lumOff val="15000"/>
                  <a:alpha val="75000"/>
                </a:schemeClr>
              </a:solidFill>
              <a:latin typeface="微软雅黑" panose="020B0503020204020204" charset="-122"/>
              <a:ea typeface="微软雅黑" panose="020B0503020204020204" charset="-122"/>
            </a:endParaRPr>
          </a:p>
        </p:txBody>
      </p:sp>
      <p:cxnSp>
        <p:nvCxnSpPr>
          <p:cNvPr id="44" name="直接连接符 43"/>
          <p:cNvCxnSpPr/>
          <p:nvPr/>
        </p:nvCxnSpPr>
        <p:spPr>
          <a:xfrm>
            <a:off x="1323525" y="4980677"/>
            <a:ext cx="954495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5" name="PA-AutoShape 14"/>
          <p:cNvSpPr>
            <a:spLocks noChangeArrowheads="1"/>
          </p:cNvSpPr>
          <p:nvPr>
            <p:custDataLst>
              <p:tags r:id="rId23"/>
            </p:custDataLst>
          </p:nvPr>
        </p:nvSpPr>
        <p:spPr bwMode="auto">
          <a:xfrm>
            <a:off x="1343025" y="5201920"/>
            <a:ext cx="3471545" cy="440690"/>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dirty="0">
                <a:latin typeface="微软雅黑" panose="020B0503020204020204" charset="-122"/>
                <a:ea typeface="微软雅黑" panose="020B0503020204020204" charset="-122"/>
              </a:rPr>
              <a:t>3. 推进就业实习见习</a:t>
            </a:r>
            <a:endParaRPr lang="zh-CN" altLang="en-US" dirty="0">
              <a:latin typeface="微软雅黑" panose="020B0503020204020204" charset="-122"/>
              <a:ea typeface="微软雅黑" panose="020B0503020204020204" charset="-122"/>
            </a:endParaRPr>
          </a:p>
        </p:txBody>
      </p:sp>
      <p:sp>
        <p:nvSpPr>
          <p:cNvPr id="46" name="PA-文本框 12"/>
          <p:cNvSpPr txBox="1"/>
          <p:nvPr>
            <p:custDataLst>
              <p:tags r:id="rId24"/>
            </p:custDataLst>
          </p:nvPr>
        </p:nvSpPr>
        <p:spPr>
          <a:xfrm>
            <a:off x="1322968" y="5688772"/>
            <a:ext cx="9773657" cy="386080"/>
          </a:xfrm>
          <a:prstGeom prst="rect">
            <a:avLst/>
          </a:prstGeom>
          <a:noFill/>
        </p:spPr>
        <p:txBody>
          <a:bodyPr wrap="square">
            <a:spAutoFit/>
          </a:bodyPr>
          <a:lstStyle/>
          <a:p>
            <a:pPr defTabSz="914400">
              <a:lnSpc>
                <a:spcPct val="120000"/>
              </a:lnSpc>
              <a:buClr>
                <a:srgbClr val="285AE1"/>
              </a:buClr>
              <a:defRPr/>
            </a:pPr>
            <a:r>
              <a:rPr sz="1600" dirty="0">
                <a:solidFill>
                  <a:schemeClr val="tx1">
                    <a:lumMod val="85000"/>
                    <a:lumOff val="15000"/>
                    <a:alpha val="75000"/>
                  </a:schemeClr>
                </a:solidFill>
                <a:latin typeface="微软雅黑" panose="020B0503020204020204" charset="-122"/>
                <a:ea typeface="微软雅黑" panose="020B0503020204020204" charset="-122"/>
              </a:rPr>
              <a:t>建立全国高校毕业生就业实习信息平台，汇集发布高校毕业生就业实习岗位信息。</a:t>
            </a:r>
            <a:endParaRPr sz="1600" dirty="0">
              <a:solidFill>
                <a:schemeClr val="tx1">
                  <a:lumMod val="85000"/>
                  <a:lumOff val="15000"/>
                  <a:alpha val="75000"/>
                </a:schemeClr>
              </a:solidFill>
              <a:latin typeface="微软雅黑" panose="020B0503020204020204" charset="-122"/>
              <a:ea typeface="微软雅黑" panose="020B0503020204020204" charset="-122"/>
            </a:endParaRPr>
          </a:p>
        </p:txBody>
      </p:sp>
      <p:sp>
        <p:nvSpPr>
          <p:cNvPr id="2" name="- About"/>
          <p:cNvSpPr txBox="1"/>
          <p:nvPr/>
        </p:nvSpPr>
        <p:spPr>
          <a:xfrm>
            <a:off x="699770" y="87503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一、我国目前的就业政策</a:t>
            </a:r>
            <a:endParaRPr lang="en-US" altLang="zh-CN" sz="2800" dirty="0">
              <a:solidFill>
                <a:schemeClr val="tx1"/>
              </a:solidFill>
              <a:latin typeface="微软雅黑" panose="020B0503020204020204" charset="-122"/>
              <a:ea typeface="微软雅黑" panose="020B0503020204020204" charset="-122"/>
            </a:endParaRPr>
          </a:p>
        </p:txBody>
      </p:sp>
      <p:sp>
        <p:nvSpPr>
          <p:cNvPr id="3" name="文本框 2"/>
          <p:cNvSpPr txBox="1"/>
          <p:nvPr/>
        </p:nvSpPr>
        <p:spPr>
          <a:xfrm>
            <a:off x="1117600" y="1930400"/>
            <a:ext cx="4668520" cy="368300"/>
          </a:xfrm>
          <a:prstGeom prst="rect">
            <a:avLst/>
          </a:prstGeom>
          <a:noFill/>
        </p:spPr>
        <p:txBody>
          <a:bodyPr wrap="square" rtlCol="0">
            <a:spAutoFit/>
          </a:bodyPr>
          <a:p>
            <a:r>
              <a:rPr lang="zh-CN" altLang="en-US">
                <a:latin typeface="微软雅黑" panose="020B0503020204020204" charset="-122"/>
                <a:ea typeface="微软雅黑" panose="020B0503020204020204" charset="-122"/>
              </a:rPr>
              <a:t>（二）积极拓展市场化岗位</a:t>
            </a:r>
            <a:endParaRPr lang="zh-CN" altLang="en-US">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grpSp>
        <p:nvGrpSpPr>
          <p:cNvPr id="43" name="PA-组合 14"/>
          <p:cNvGrpSpPr/>
          <p:nvPr>
            <p:custDataLst>
              <p:tags r:id="rId1"/>
            </p:custDataLst>
          </p:nvPr>
        </p:nvGrpSpPr>
        <p:grpSpPr>
          <a:xfrm rot="19709836">
            <a:off x="-524061" y="5631850"/>
            <a:ext cx="1164261" cy="1581925"/>
            <a:chOff x="5577360" y="5060323"/>
            <a:chExt cx="916310" cy="1245024"/>
          </a:xfrm>
        </p:grpSpPr>
        <p:sp>
          <p:nvSpPr>
            <p:cNvPr id="44" name="PA-椭圆 15"/>
            <p:cNvSpPr/>
            <p:nvPr>
              <p:custDataLst>
                <p:tags r:id="rId2"/>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3"/>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4"/>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5"/>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6"/>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7"/>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8"/>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9"/>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10"/>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11"/>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12"/>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13"/>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14"/>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15"/>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16"/>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612033"/>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843915" y="29146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一、我国目前的就业政策</a:t>
            </a:r>
            <a:endParaRPr lang="en-US" altLang="zh-CN" sz="2800" dirty="0">
              <a:solidFill>
                <a:schemeClr val="tx1"/>
              </a:solidFill>
              <a:latin typeface="微软雅黑" panose="020B0503020204020204" charset="-122"/>
              <a:ea typeface="微软雅黑" panose="020B0503020204020204" charset="-122"/>
            </a:endParaRPr>
          </a:p>
        </p:txBody>
      </p:sp>
      <p:grpSp>
        <p:nvGrpSpPr>
          <p:cNvPr id="62" name="组合 61"/>
          <p:cNvGrpSpPr/>
          <p:nvPr>
            <p:custDataLst>
              <p:tags r:id="rId17"/>
            </p:custDataLst>
          </p:nvPr>
        </p:nvGrpSpPr>
        <p:grpSpPr>
          <a:xfrm>
            <a:off x="1739675" y="3658927"/>
            <a:ext cx="2429722" cy="1747283"/>
            <a:chOff x="1805668" y="3748679"/>
            <a:chExt cx="1669143" cy="1200329"/>
          </a:xfrm>
        </p:grpSpPr>
        <p:sp>
          <p:nvSpPr>
            <p:cNvPr id="65" name="矩形 64"/>
            <p:cNvSpPr/>
            <p:nvPr>
              <p:custDataLst>
                <p:tags r:id="rId18"/>
              </p:custDataLst>
            </p:nvPr>
          </p:nvSpPr>
          <p:spPr>
            <a:xfrm>
              <a:off x="1805668" y="3748679"/>
              <a:ext cx="1669143" cy="1200329"/>
            </a:xfrm>
            <a:prstGeom prst="rect">
              <a:avLst/>
            </a:prstGeom>
            <a:solidFill>
              <a:srgbClr val="FFC000"/>
            </a:solidFill>
            <a:ln>
              <a:noFill/>
            </a:ln>
          </p:spPr>
          <p:style>
            <a:lnRef idx="2">
              <a:srgbClr val="27BDBA">
                <a:shade val="50000"/>
              </a:srgbClr>
            </a:lnRef>
            <a:fillRef idx="1">
              <a:srgbClr val="27BDBA"/>
            </a:fillRef>
            <a:effectRef idx="0">
              <a:srgbClr val="27BDBA"/>
            </a:effectRef>
            <a:fontRef idx="minor">
              <a:sysClr val="window" lastClr="FFFFFF"/>
            </a:fontRef>
          </p:style>
          <p:txBody>
            <a:bodyPr rIns="468000" rtlCol="0" anchor="ctr">
              <a:normAutofit/>
            </a:bodyPr>
            <a:p>
              <a:pPr lvl="0"/>
              <a:r>
                <a:rPr lang="zh-CN" altLang="en-US" dirty="0">
                  <a:solidFill>
                    <a:sysClr val="window" lastClr="FFFFFF"/>
                  </a:solidFill>
                  <a:latin typeface="微软雅黑" panose="020B0503020204020204" charset="-122"/>
                  <a:ea typeface="微软雅黑" panose="020B0503020204020204" charset="-122"/>
                  <a:cs typeface="微软雅黑" panose="020B0503020204020204" charset="-122"/>
                </a:rPr>
                <a:t>1. 强化就业育人</a:t>
              </a:r>
              <a:endParaRPr lang="zh-CN" altLang="en-US" dirty="0">
                <a:solidFill>
                  <a:sysClr val="window" lastClr="FFFFFF"/>
                </a:solidFill>
                <a:latin typeface="微软雅黑" panose="020B0503020204020204" charset="-122"/>
                <a:ea typeface="微软雅黑" panose="020B0503020204020204" charset="-122"/>
                <a:cs typeface="微软雅黑" panose="020B0503020204020204" charset="-122"/>
              </a:endParaRPr>
            </a:p>
            <a:p>
              <a:pPr lvl="0"/>
              <a:r>
                <a:rPr lang="zh-CN" altLang="en-US" dirty="0">
                  <a:solidFill>
                    <a:sysClr val="window" lastClr="FFFFFF"/>
                  </a:solidFill>
                  <a:latin typeface="微软雅黑" panose="020B0503020204020204" charset="-122"/>
                  <a:ea typeface="微软雅黑" panose="020B0503020204020204" charset="-122"/>
                  <a:cs typeface="微软雅黑" panose="020B0503020204020204" charset="-122"/>
                </a:rPr>
                <a:t>实效</a:t>
              </a:r>
              <a:endParaRPr lang="zh-CN" altLang="en-US" dirty="0">
                <a:solidFill>
                  <a:sysClr val="window" lastClr="FFFFFF"/>
                </a:solidFill>
                <a:latin typeface="微软雅黑" panose="020B0503020204020204" charset="-122"/>
                <a:ea typeface="微软雅黑" panose="020B0503020204020204" charset="-122"/>
                <a:cs typeface="微软雅黑" panose="020B0503020204020204" charset="-122"/>
              </a:endParaRPr>
            </a:p>
          </p:txBody>
        </p:sp>
        <p:sp>
          <p:nvSpPr>
            <p:cNvPr id="66" name="任意多边形 65"/>
            <p:cNvSpPr/>
            <p:nvPr>
              <p:custDataLst>
                <p:tags r:id="rId19"/>
              </p:custDataLst>
            </p:nvPr>
          </p:nvSpPr>
          <p:spPr>
            <a:xfrm>
              <a:off x="3082018" y="4514850"/>
              <a:ext cx="392793" cy="385536"/>
            </a:xfrm>
            <a:custGeom>
              <a:avLst/>
              <a:gdLst>
                <a:gd name="connsiteX0" fmla="*/ 0 w 390525"/>
                <a:gd name="connsiteY0" fmla="*/ 0 h 400050"/>
                <a:gd name="connsiteX1" fmla="*/ 390525 w 390525"/>
                <a:gd name="connsiteY1" fmla="*/ 0 h 400050"/>
                <a:gd name="connsiteX2" fmla="*/ 390525 w 390525"/>
                <a:gd name="connsiteY2" fmla="*/ 400050 h 400050"/>
                <a:gd name="connsiteX3" fmla="*/ 0 w 390525"/>
                <a:gd name="connsiteY3" fmla="*/ 0 h 400050"/>
              </a:gdLst>
              <a:ahLst/>
              <a:cxnLst>
                <a:cxn ang="0">
                  <a:pos x="connsiteX0" y="connsiteY0"/>
                </a:cxn>
                <a:cxn ang="0">
                  <a:pos x="connsiteX1" y="connsiteY1"/>
                </a:cxn>
                <a:cxn ang="0">
                  <a:pos x="connsiteX2" y="connsiteY2"/>
                </a:cxn>
                <a:cxn ang="0">
                  <a:pos x="connsiteX3" y="connsiteY3"/>
                </a:cxn>
              </a:cxnLst>
              <a:rect l="l" t="t" r="r" b="b"/>
              <a:pathLst>
                <a:path w="390525" h="400050">
                  <a:moveTo>
                    <a:pt x="0" y="0"/>
                  </a:moveTo>
                  <a:lnTo>
                    <a:pt x="390525" y="0"/>
                  </a:lnTo>
                  <a:lnTo>
                    <a:pt x="390525" y="400050"/>
                  </a:lnTo>
                  <a:lnTo>
                    <a:pt x="0" y="0"/>
                  </a:lnTo>
                  <a:close/>
                </a:path>
              </a:pathLst>
            </a:custGeom>
            <a:solidFill>
              <a:srgbClr val="FFC000">
                <a:lumMod val="50000"/>
              </a:srgbClr>
            </a:solidFill>
            <a:ln>
              <a:noFill/>
            </a:ln>
          </p:spPr>
          <p:style>
            <a:lnRef idx="2">
              <a:srgbClr val="27BDBA">
                <a:shade val="50000"/>
              </a:srgbClr>
            </a:lnRef>
            <a:fillRef idx="1">
              <a:srgbClr val="27BDBA"/>
            </a:fillRef>
            <a:effectRef idx="0">
              <a:srgbClr val="27BDBA"/>
            </a:effectRef>
            <a:fontRef idx="minor">
              <a:sysClr val="window" lastClr="FFFFFF"/>
            </a:fontRef>
          </p:style>
          <p:txBody>
            <a:bodyPr rtlCol="0" anchor="ctr">
              <a:normAutofit/>
            </a:bodyPr>
            <a:p>
              <a:pPr algn="ctr"/>
              <a:endParaRPr lang="zh-CN" altLang="en-US" sz="1600">
                <a:solidFill>
                  <a:sysClr val="window" lastClr="FFFFFF"/>
                </a:solidFill>
              </a:endParaRPr>
            </a:p>
          </p:txBody>
        </p:sp>
      </p:grpSp>
      <p:grpSp>
        <p:nvGrpSpPr>
          <p:cNvPr id="67" name="组合 66"/>
          <p:cNvGrpSpPr/>
          <p:nvPr>
            <p:custDataLst>
              <p:tags r:id="rId20"/>
            </p:custDataLst>
          </p:nvPr>
        </p:nvGrpSpPr>
        <p:grpSpPr>
          <a:xfrm>
            <a:off x="3597620" y="3104315"/>
            <a:ext cx="2429722" cy="1747283"/>
            <a:chOff x="3082018" y="3367679"/>
            <a:chExt cx="1669143" cy="1200329"/>
          </a:xfrm>
        </p:grpSpPr>
        <p:sp>
          <p:nvSpPr>
            <p:cNvPr id="68" name="矩形 67"/>
            <p:cNvSpPr/>
            <p:nvPr>
              <p:custDataLst>
                <p:tags r:id="rId21"/>
              </p:custDataLst>
            </p:nvPr>
          </p:nvSpPr>
          <p:spPr>
            <a:xfrm>
              <a:off x="3082018" y="3367679"/>
              <a:ext cx="1669143" cy="1200329"/>
            </a:xfrm>
            <a:prstGeom prst="rect">
              <a:avLst/>
            </a:prstGeom>
            <a:solidFill>
              <a:srgbClr val="CFD90A"/>
            </a:solidFill>
            <a:ln>
              <a:noFill/>
            </a:ln>
          </p:spPr>
          <p:style>
            <a:lnRef idx="2">
              <a:srgbClr val="27BDBA">
                <a:shade val="50000"/>
              </a:srgbClr>
            </a:lnRef>
            <a:fillRef idx="1">
              <a:srgbClr val="27BDBA"/>
            </a:fillRef>
            <a:effectRef idx="0">
              <a:srgbClr val="27BDBA"/>
            </a:effectRef>
            <a:fontRef idx="minor">
              <a:sysClr val="window" lastClr="FFFFFF"/>
            </a:fontRef>
          </p:style>
          <p:txBody>
            <a:bodyPr rIns="468000" rtlCol="0" anchor="ctr">
              <a:normAutofit/>
            </a:bodyPr>
            <a:p>
              <a:pPr lvl="0"/>
              <a:r>
                <a:rPr lang="zh-CN" altLang="en-US" dirty="0">
                  <a:solidFill>
                    <a:sysClr val="window" lastClr="FFFFFF"/>
                  </a:solidFill>
                  <a:latin typeface="微软雅黑" panose="020B0503020204020204" charset="-122"/>
                  <a:ea typeface="微软雅黑" panose="020B0503020204020204" charset="-122"/>
                  <a:cs typeface="微软雅黑" panose="020B0503020204020204" charset="-122"/>
                </a:rPr>
                <a:t>2. 加强职业发展</a:t>
              </a:r>
              <a:endParaRPr lang="zh-CN" altLang="en-US" dirty="0">
                <a:solidFill>
                  <a:sysClr val="window" lastClr="FFFFFF"/>
                </a:solidFill>
                <a:latin typeface="微软雅黑" panose="020B0503020204020204" charset="-122"/>
                <a:ea typeface="微软雅黑" panose="020B0503020204020204" charset="-122"/>
                <a:cs typeface="微软雅黑" panose="020B0503020204020204" charset="-122"/>
              </a:endParaRPr>
            </a:p>
            <a:p>
              <a:pPr lvl="0"/>
              <a:r>
                <a:rPr lang="zh-CN" altLang="en-US" dirty="0">
                  <a:solidFill>
                    <a:sysClr val="window" lastClr="FFFFFF"/>
                  </a:solidFill>
                  <a:latin typeface="微软雅黑" panose="020B0503020204020204" charset="-122"/>
                  <a:ea typeface="微软雅黑" panose="020B0503020204020204" charset="-122"/>
                  <a:cs typeface="微软雅黑" panose="020B0503020204020204" charset="-122"/>
                </a:rPr>
                <a:t>教育和就业指导</a:t>
              </a:r>
              <a:endParaRPr lang="zh-CN" altLang="en-US" dirty="0">
                <a:solidFill>
                  <a:sysClr val="window" lastClr="FFFFFF"/>
                </a:solidFill>
                <a:latin typeface="微软雅黑" panose="020B0503020204020204" charset="-122"/>
                <a:ea typeface="微软雅黑" panose="020B0503020204020204" charset="-122"/>
                <a:cs typeface="微软雅黑" panose="020B0503020204020204" charset="-122"/>
              </a:endParaRPr>
            </a:p>
          </p:txBody>
        </p:sp>
        <p:sp>
          <p:nvSpPr>
            <p:cNvPr id="69" name="任意多边形 68"/>
            <p:cNvSpPr/>
            <p:nvPr>
              <p:custDataLst>
                <p:tags r:id="rId22"/>
              </p:custDataLst>
            </p:nvPr>
          </p:nvSpPr>
          <p:spPr>
            <a:xfrm>
              <a:off x="4358368" y="4133850"/>
              <a:ext cx="392793" cy="385536"/>
            </a:xfrm>
            <a:custGeom>
              <a:avLst/>
              <a:gdLst>
                <a:gd name="connsiteX0" fmla="*/ 0 w 390525"/>
                <a:gd name="connsiteY0" fmla="*/ 0 h 400050"/>
                <a:gd name="connsiteX1" fmla="*/ 390525 w 390525"/>
                <a:gd name="connsiteY1" fmla="*/ 0 h 400050"/>
                <a:gd name="connsiteX2" fmla="*/ 390525 w 390525"/>
                <a:gd name="connsiteY2" fmla="*/ 400050 h 400050"/>
                <a:gd name="connsiteX3" fmla="*/ 0 w 390525"/>
                <a:gd name="connsiteY3" fmla="*/ 0 h 400050"/>
              </a:gdLst>
              <a:ahLst/>
              <a:cxnLst>
                <a:cxn ang="0">
                  <a:pos x="connsiteX0" y="connsiteY0"/>
                </a:cxn>
                <a:cxn ang="0">
                  <a:pos x="connsiteX1" y="connsiteY1"/>
                </a:cxn>
                <a:cxn ang="0">
                  <a:pos x="connsiteX2" y="connsiteY2"/>
                </a:cxn>
                <a:cxn ang="0">
                  <a:pos x="connsiteX3" y="connsiteY3"/>
                </a:cxn>
              </a:cxnLst>
              <a:rect l="l" t="t" r="r" b="b"/>
              <a:pathLst>
                <a:path w="390525" h="400050">
                  <a:moveTo>
                    <a:pt x="0" y="0"/>
                  </a:moveTo>
                  <a:lnTo>
                    <a:pt x="390525" y="0"/>
                  </a:lnTo>
                  <a:lnTo>
                    <a:pt x="390525" y="400050"/>
                  </a:lnTo>
                  <a:lnTo>
                    <a:pt x="0" y="0"/>
                  </a:lnTo>
                  <a:close/>
                </a:path>
              </a:pathLst>
            </a:custGeom>
            <a:solidFill>
              <a:srgbClr val="CFD90A">
                <a:lumMod val="50000"/>
              </a:srgbClr>
            </a:solidFill>
            <a:ln>
              <a:noFill/>
            </a:ln>
          </p:spPr>
          <p:style>
            <a:lnRef idx="2">
              <a:srgbClr val="27BDBA">
                <a:shade val="50000"/>
              </a:srgbClr>
            </a:lnRef>
            <a:fillRef idx="1">
              <a:srgbClr val="27BDBA"/>
            </a:fillRef>
            <a:effectRef idx="0">
              <a:srgbClr val="27BDBA"/>
            </a:effectRef>
            <a:fontRef idx="minor">
              <a:sysClr val="window" lastClr="FFFFFF"/>
            </a:fontRef>
          </p:style>
          <p:txBody>
            <a:bodyPr rtlCol="0" anchor="ctr">
              <a:normAutofit/>
            </a:bodyPr>
            <a:p>
              <a:pPr algn="ctr"/>
              <a:endParaRPr lang="zh-CN" altLang="en-US" sz="1600">
                <a:solidFill>
                  <a:sysClr val="window" lastClr="FFFFFF"/>
                </a:solidFill>
              </a:endParaRPr>
            </a:p>
          </p:txBody>
        </p:sp>
      </p:grpSp>
      <p:grpSp>
        <p:nvGrpSpPr>
          <p:cNvPr id="70" name="组合 69"/>
          <p:cNvGrpSpPr/>
          <p:nvPr>
            <p:custDataLst>
              <p:tags r:id="rId23"/>
            </p:custDataLst>
          </p:nvPr>
        </p:nvGrpSpPr>
        <p:grpSpPr>
          <a:xfrm>
            <a:off x="5455566" y="2549705"/>
            <a:ext cx="2429722" cy="1747283"/>
            <a:chOff x="4358368" y="2986679"/>
            <a:chExt cx="1669143" cy="1200329"/>
          </a:xfrm>
        </p:grpSpPr>
        <p:sp>
          <p:nvSpPr>
            <p:cNvPr id="71" name="矩形 70"/>
            <p:cNvSpPr/>
            <p:nvPr>
              <p:custDataLst>
                <p:tags r:id="rId24"/>
              </p:custDataLst>
            </p:nvPr>
          </p:nvSpPr>
          <p:spPr>
            <a:xfrm>
              <a:off x="4358368" y="2986679"/>
              <a:ext cx="1669143" cy="1200329"/>
            </a:xfrm>
            <a:prstGeom prst="rect">
              <a:avLst/>
            </a:prstGeom>
            <a:solidFill>
              <a:srgbClr val="66D9AB"/>
            </a:solidFill>
            <a:ln>
              <a:noFill/>
            </a:ln>
          </p:spPr>
          <p:style>
            <a:lnRef idx="2">
              <a:srgbClr val="27BDBA">
                <a:shade val="50000"/>
              </a:srgbClr>
            </a:lnRef>
            <a:fillRef idx="1">
              <a:srgbClr val="27BDBA"/>
            </a:fillRef>
            <a:effectRef idx="0">
              <a:srgbClr val="27BDBA"/>
            </a:effectRef>
            <a:fontRef idx="minor">
              <a:sysClr val="window" lastClr="FFFFFF"/>
            </a:fontRef>
          </p:style>
          <p:txBody>
            <a:bodyPr rIns="468000" rtlCol="0" anchor="ctr">
              <a:normAutofit/>
            </a:bodyPr>
            <a:p>
              <a:pPr lvl="0"/>
              <a:r>
                <a:rPr lang="zh-CN" altLang="en-US" dirty="0">
                  <a:solidFill>
                    <a:sysClr val="window" lastClr="FFFFFF"/>
                  </a:solidFill>
                  <a:latin typeface="微软雅黑" panose="020B0503020204020204" charset="-122"/>
                  <a:ea typeface="微软雅黑" panose="020B0503020204020204" charset="-122"/>
                  <a:cs typeface="微软雅黑" panose="020B0503020204020204" charset="-122"/>
                </a:rPr>
                <a:t>3. 建设高质量就</a:t>
              </a:r>
              <a:endParaRPr lang="zh-CN" altLang="en-US" dirty="0">
                <a:solidFill>
                  <a:sysClr val="window" lastClr="FFFFFF"/>
                </a:solidFill>
                <a:latin typeface="微软雅黑" panose="020B0503020204020204" charset="-122"/>
                <a:ea typeface="微软雅黑" panose="020B0503020204020204" charset="-122"/>
                <a:cs typeface="微软雅黑" panose="020B0503020204020204" charset="-122"/>
              </a:endParaRPr>
            </a:p>
            <a:p>
              <a:pPr lvl="0"/>
              <a:r>
                <a:rPr lang="zh-CN" altLang="en-US" dirty="0">
                  <a:solidFill>
                    <a:sysClr val="window" lastClr="FFFFFF"/>
                  </a:solidFill>
                  <a:latin typeface="微软雅黑" panose="020B0503020204020204" charset="-122"/>
                  <a:ea typeface="微软雅黑" panose="020B0503020204020204" charset="-122"/>
                  <a:cs typeface="微软雅黑" panose="020B0503020204020204" charset="-122"/>
                </a:rPr>
                <a:t>业服务平台</a:t>
              </a:r>
              <a:endParaRPr lang="zh-CN" altLang="en-US" dirty="0">
                <a:solidFill>
                  <a:sysClr val="window" lastClr="FFFFFF"/>
                </a:solidFill>
                <a:latin typeface="微软雅黑" panose="020B0503020204020204" charset="-122"/>
                <a:ea typeface="微软雅黑" panose="020B0503020204020204" charset="-122"/>
                <a:cs typeface="微软雅黑" panose="020B0503020204020204" charset="-122"/>
              </a:endParaRPr>
            </a:p>
          </p:txBody>
        </p:sp>
        <p:sp>
          <p:nvSpPr>
            <p:cNvPr id="72" name="任意多边形 71"/>
            <p:cNvSpPr/>
            <p:nvPr>
              <p:custDataLst>
                <p:tags r:id="rId25"/>
              </p:custDataLst>
            </p:nvPr>
          </p:nvSpPr>
          <p:spPr>
            <a:xfrm>
              <a:off x="5634718" y="3752850"/>
              <a:ext cx="392793" cy="385536"/>
            </a:xfrm>
            <a:custGeom>
              <a:avLst/>
              <a:gdLst>
                <a:gd name="connsiteX0" fmla="*/ 0 w 390525"/>
                <a:gd name="connsiteY0" fmla="*/ 0 h 400050"/>
                <a:gd name="connsiteX1" fmla="*/ 390525 w 390525"/>
                <a:gd name="connsiteY1" fmla="*/ 0 h 400050"/>
                <a:gd name="connsiteX2" fmla="*/ 390525 w 390525"/>
                <a:gd name="connsiteY2" fmla="*/ 400050 h 400050"/>
                <a:gd name="connsiteX3" fmla="*/ 0 w 390525"/>
                <a:gd name="connsiteY3" fmla="*/ 0 h 400050"/>
              </a:gdLst>
              <a:ahLst/>
              <a:cxnLst>
                <a:cxn ang="0">
                  <a:pos x="connsiteX0" y="connsiteY0"/>
                </a:cxn>
                <a:cxn ang="0">
                  <a:pos x="connsiteX1" y="connsiteY1"/>
                </a:cxn>
                <a:cxn ang="0">
                  <a:pos x="connsiteX2" y="connsiteY2"/>
                </a:cxn>
                <a:cxn ang="0">
                  <a:pos x="connsiteX3" y="connsiteY3"/>
                </a:cxn>
              </a:cxnLst>
              <a:rect l="l" t="t" r="r" b="b"/>
              <a:pathLst>
                <a:path w="390525" h="400050">
                  <a:moveTo>
                    <a:pt x="0" y="0"/>
                  </a:moveTo>
                  <a:lnTo>
                    <a:pt x="390525" y="0"/>
                  </a:lnTo>
                  <a:lnTo>
                    <a:pt x="390525" y="400050"/>
                  </a:lnTo>
                  <a:lnTo>
                    <a:pt x="0" y="0"/>
                  </a:lnTo>
                  <a:close/>
                </a:path>
              </a:pathLst>
            </a:custGeom>
            <a:solidFill>
              <a:srgbClr val="66D9AB">
                <a:lumMod val="50000"/>
              </a:srgbClr>
            </a:solidFill>
            <a:ln>
              <a:noFill/>
            </a:ln>
          </p:spPr>
          <p:style>
            <a:lnRef idx="2">
              <a:srgbClr val="27BDBA">
                <a:shade val="50000"/>
              </a:srgbClr>
            </a:lnRef>
            <a:fillRef idx="1">
              <a:srgbClr val="27BDBA"/>
            </a:fillRef>
            <a:effectRef idx="0">
              <a:srgbClr val="27BDBA"/>
            </a:effectRef>
            <a:fontRef idx="minor">
              <a:sysClr val="window" lastClr="FFFFFF"/>
            </a:fontRef>
          </p:style>
          <p:txBody>
            <a:bodyPr rtlCol="0" anchor="ctr">
              <a:normAutofit/>
            </a:bodyPr>
            <a:p>
              <a:pPr algn="ctr"/>
              <a:endParaRPr lang="zh-CN" altLang="en-US" sz="1600">
                <a:solidFill>
                  <a:sysClr val="window" lastClr="FFFFFF"/>
                </a:solidFill>
              </a:endParaRPr>
            </a:p>
          </p:txBody>
        </p:sp>
      </p:grpSp>
      <p:sp>
        <p:nvSpPr>
          <p:cNvPr id="73" name="五边形 72"/>
          <p:cNvSpPr/>
          <p:nvPr>
            <p:custDataLst>
              <p:tags r:id="rId26"/>
            </p:custDataLst>
          </p:nvPr>
        </p:nvSpPr>
        <p:spPr>
          <a:xfrm>
            <a:off x="7313509" y="1995094"/>
            <a:ext cx="2640342" cy="1747283"/>
          </a:xfrm>
          <a:prstGeom prst="homePlate">
            <a:avLst>
              <a:gd name="adj" fmla="val 31867"/>
            </a:avLst>
          </a:prstGeom>
          <a:solidFill>
            <a:srgbClr val="27BDBA"/>
          </a:solidFill>
          <a:ln>
            <a:noFill/>
          </a:ln>
        </p:spPr>
        <p:style>
          <a:lnRef idx="2">
            <a:srgbClr val="27BDBA">
              <a:shade val="50000"/>
            </a:srgbClr>
          </a:lnRef>
          <a:fillRef idx="1">
            <a:srgbClr val="27BDBA"/>
          </a:fillRef>
          <a:effectRef idx="0">
            <a:srgbClr val="27BDBA"/>
          </a:effectRef>
          <a:fontRef idx="minor">
            <a:sysClr val="window" lastClr="FFFFFF"/>
          </a:fontRef>
        </p:style>
        <p:txBody>
          <a:bodyPr rIns="468000" rtlCol="0" anchor="ctr">
            <a:normAutofit/>
          </a:bodyPr>
          <a:p>
            <a:pPr lvl="0"/>
            <a:r>
              <a:rPr lang="zh-CN" altLang="en-US" dirty="0">
                <a:solidFill>
                  <a:sysClr val="window" lastClr="FFFFFF"/>
                </a:solidFill>
                <a:latin typeface="微软雅黑" panose="020B0503020204020204" charset="-122"/>
                <a:ea typeface="微软雅黑" panose="020B0503020204020204" charset="-122"/>
                <a:cs typeface="微软雅黑" panose="020B0503020204020204" charset="-122"/>
              </a:rPr>
              <a:t>4. 加强重点群体就业帮扶援助</a:t>
            </a:r>
            <a:endParaRPr lang="zh-CN" altLang="en-US" dirty="0">
              <a:solidFill>
                <a:sysClr val="window" lastClr="FFFFFF"/>
              </a:solidFill>
              <a:latin typeface="微软雅黑" panose="020B0503020204020204" charset="-122"/>
              <a:ea typeface="微软雅黑" panose="020B0503020204020204" charset="-122"/>
              <a:cs typeface="微软雅黑" panose="020B0503020204020204" charset="-122"/>
            </a:endParaRPr>
          </a:p>
        </p:txBody>
      </p:sp>
      <p:sp>
        <p:nvSpPr>
          <p:cNvPr id="74" name="矩形 7"/>
          <p:cNvSpPr/>
          <p:nvPr>
            <p:custDataLst>
              <p:tags r:id="rId27"/>
            </p:custDataLst>
          </p:nvPr>
        </p:nvSpPr>
        <p:spPr>
          <a:xfrm>
            <a:off x="1161064" y="1547549"/>
            <a:ext cx="6724650" cy="618425"/>
          </a:xfrm>
          <a:prstGeom prst="rect">
            <a:avLst/>
          </a:prstGeom>
          <a:noFill/>
          <a:ln w="38100" cap="sq">
            <a:noFill/>
            <a:bevel/>
          </a:ln>
        </p:spPr>
        <p:style>
          <a:lnRef idx="2">
            <a:srgbClr val="27BDBA">
              <a:shade val="50000"/>
            </a:srgbClr>
          </a:lnRef>
          <a:fillRef idx="1">
            <a:srgbClr val="27BDBA"/>
          </a:fillRef>
          <a:effectRef idx="0">
            <a:srgbClr val="27BDBA"/>
          </a:effectRef>
          <a:fontRef idx="minor">
            <a:sysClr val="window" lastClr="FFFFFF"/>
          </a:fontRef>
        </p:style>
        <p:txBody>
          <a:bodyPr rot="0" spcFirstLastPara="0" vertOverflow="overflow" horzOverflow="overflow" vert="horz" wrap="square" lIns="0" tIns="0" rIns="0" bIns="0" numCol="1" spcCol="0" rtlCol="0" fromWordArt="0" anchor="ctr" anchorCtr="0" forceAA="0" compatLnSpc="1">
            <a:normAutofit/>
          </a:bodyPr>
          <a:p>
            <a:pPr>
              <a:lnSpc>
                <a:spcPct val="130000"/>
              </a:lnSpc>
            </a:pPr>
            <a:r>
              <a:rPr lang="zh-CN" altLang="en-US" dirty="0">
                <a:solidFill>
                  <a:sysClr val="windowText" lastClr="000000"/>
                </a:solidFill>
                <a:latin typeface="微软雅黑" panose="020B0503020204020204" charset="-122"/>
                <a:ea typeface="微软雅黑" panose="020B0503020204020204" charset="-122"/>
                <a:cs typeface="+mn-ea"/>
              </a:rPr>
              <a:t>（三）进一步提升就业指导服务水平</a:t>
            </a:r>
            <a:endParaRPr lang="zh-CN" altLang="en-US" dirty="0">
              <a:solidFill>
                <a:sysClr val="windowText" lastClr="000000"/>
              </a:solidFill>
              <a:latin typeface="微软雅黑" panose="020B0503020204020204" charset="-122"/>
              <a:ea typeface="微软雅黑" panose="020B0503020204020204" charset="-122"/>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占位符 24" descr="男人和女人在切桌子上的电脑&#10;&#10;低可信度描述已自动生成"/>
          <p:cNvPicPr>
            <a:picLocks noGrp="1" noChangeAspect="1"/>
          </p:cNvPicPr>
          <p:nvPr>
            <p:ph type="pic" sz="quarter" idx="10"/>
          </p:nvPr>
        </p:nvPicPr>
        <p:blipFill rotWithShape="1">
          <a:blip r:embed="rId1" cstate="screen"/>
          <a:srcRect/>
          <a:stretch>
            <a:fillRect/>
          </a:stretch>
        </p:blipFill>
        <p:spPr/>
      </p:pic>
      <p:sp>
        <p:nvSpPr>
          <p:cNvPr id="73" name="矩形 72"/>
          <p:cNvSpPr/>
          <p:nvPr/>
        </p:nvSpPr>
        <p:spPr>
          <a:xfrm>
            <a:off x="-15184" y="0"/>
            <a:ext cx="12219525" cy="6858000"/>
          </a:xfrm>
          <a:prstGeom prst="rect">
            <a:avLst/>
          </a:prstGeom>
          <a:gradFill>
            <a:gsLst>
              <a:gs pos="86000">
                <a:schemeClr val="bg1">
                  <a:lumMod val="10000"/>
                  <a:lumOff val="90000"/>
                </a:schemeClr>
              </a:gs>
              <a:gs pos="5000">
                <a:srgbClr val="FFFFFF">
                  <a:alpha val="9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（一）自我介绍的技巧</a:t>
            </a:r>
            <a:endParaRPr lang="zh-CN" altLang="en-US"/>
          </a:p>
        </p:txBody>
      </p:sp>
      <p:grpSp>
        <p:nvGrpSpPr>
          <p:cNvPr id="7" name="PA-组合 14"/>
          <p:cNvGrpSpPr/>
          <p:nvPr>
            <p:custDataLst>
              <p:tags r:id="rId2"/>
            </p:custDataLst>
          </p:nvPr>
        </p:nvGrpSpPr>
        <p:grpSpPr>
          <a:xfrm rot="19709836">
            <a:off x="-987611" y="5521995"/>
            <a:ext cx="1164261" cy="1581925"/>
            <a:chOff x="5577360" y="5060323"/>
            <a:chExt cx="916310" cy="1245024"/>
          </a:xfrm>
        </p:grpSpPr>
        <p:sp>
          <p:nvSpPr>
            <p:cNvPr id="8"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3" name="直接连接符 2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74" name="PA-Freeform: Shape 71"/>
          <p:cNvSpPr/>
          <p:nvPr>
            <p:custDataLst>
              <p:tags r:id="rId18"/>
            </p:custDataLst>
          </p:nvPr>
        </p:nvSpPr>
        <p:spPr>
          <a:xfrm rot="18618023"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sp>
        <p:nvSpPr>
          <p:cNvPr id="38" name="PA-AutoShape 14"/>
          <p:cNvSpPr>
            <a:spLocks noChangeArrowheads="1"/>
          </p:cNvSpPr>
          <p:nvPr>
            <p:custDataLst>
              <p:tags r:id="rId19"/>
            </p:custDataLst>
          </p:nvPr>
        </p:nvSpPr>
        <p:spPr bwMode="auto">
          <a:xfrm>
            <a:off x="1343025" y="2548255"/>
            <a:ext cx="3471545" cy="440690"/>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dirty="0">
                <a:latin typeface="思源黑体 CN Bold" panose="020B0800000000000000" pitchFamily="34" charset="-122"/>
                <a:ea typeface="思源黑体 CN Bold" panose="020B0800000000000000" pitchFamily="34" charset="-122"/>
              </a:rPr>
              <a:t>1. 加强就业指导工作队伍建设</a:t>
            </a:r>
            <a:endParaRPr lang="zh-CN" altLang="en-US" dirty="0">
              <a:latin typeface="思源黑体 CN Bold" panose="020B0800000000000000" pitchFamily="34" charset="-122"/>
              <a:ea typeface="思源黑体 CN Bold" panose="020B0800000000000000" pitchFamily="34" charset="-122"/>
            </a:endParaRPr>
          </a:p>
        </p:txBody>
      </p:sp>
      <p:sp>
        <p:nvSpPr>
          <p:cNvPr id="39" name="PA-文本框 12"/>
          <p:cNvSpPr txBox="1"/>
          <p:nvPr>
            <p:custDataLst>
              <p:tags r:id="rId20"/>
            </p:custDataLst>
          </p:nvPr>
        </p:nvSpPr>
        <p:spPr>
          <a:xfrm>
            <a:off x="1322705" y="3001010"/>
            <a:ext cx="9546590" cy="681355"/>
          </a:xfrm>
          <a:prstGeom prst="rect">
            <a:avLst/>
          </a:prstGeom>
          <a:noFill/>
        </p:spPr>
        <p:txBody>
          <a:bodyPr wrap="square">
            <a:spAutoFit/>
          </a:bodyPr>
          <a:lstStyle/>
          <a:p>
            <a:pPr defTabSz="914400">
              <a:lnSpc>
                <a:spcPct val="120000"/>
              </a:lnSpc>
              <a:buClr>
                <a:srgbClr val="285AE1"/>
              </a:buClr>
              <a:defRPr/>
            </a:pPr>
            <a:r>
              <a:rPr sz="1600" dirty="0">
                <a:solidFill>
                  <a:schemeClr val="tx1">
                    <a:lumMod val="85000"/>
                    <a:lumOff val="15000"/>
                    <a:alpha val="75000"/>
                  </a:schemeClr>
                </a:solidFill>
                <a:latin typeface="微软雅黑" panose="020B0503020204020204" charset="-122"/>
                <a:ea typeface="微软雅黑" panose="020B0503020204020204" charset="-122"/>
              </a:rPr>
              <a:t>各地各高校要进一步加强高校毕业生就业指导工作保障，严格落实就业机构、人员、场地、经费“四到位”要求，按照有关规定配齐配强校级专职就业指导工作人员。</a:t>
            </a:r>
            <a:endParaRPr sz="1600" dirty="0">
              <a:solidFill>
                <a:schemeClr val="tx1">
                  <a:lumMod val="85000"/>
                  <a:lumOff val="15000"/>
                  <a:alpha val="75000"/>
                </a:schemeClr>
              </a:solidFill>
              <a:latin typeface="微软雅黑" panose="020B0503020204020204" charset="-122"/>
              <a:ea typeface="微软雅黑" panose="020B0503020204020204" charset="-122"/>
            </a:endParaRPr>
          </a:p>
        </p:txBody>
      </p:sp>
      <p:cxnSp>
        <p:nvCxnSpPr>
          <p:cNvPr id="40" name="直接连接符 39"/>
          <p:cNvCxnSpPr/>
          <p:nvPr/>
        </p:nvCxnSpPr>
        <p:spPr>
          <a:xfrm>
            <a:off x="1323525" y="3647825"/>
            <a:ext cx="954495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2" name="PA-AutoShape 14"/>
          <p:cNvSpPr>
            <a:spLocks noChangeArrowheads="1"/>
          </p:cNvSpPr>
          <p:nvPr>
            <p:custDataLst>
              <p:tags r:id="rId21"/>
            </p:custDataLst>
          </p:nvPr>
        </p:nvSpPr>
        <p:spPr bwMode="auto">
          <a:xfrm>
            <a:off x="1343025" y="3931920"/>
            <a:ext cx="3471545" cy="440690"/>
          </a:xfrm>
          <a:prstGeom prst="roundRect">
            <a:avLst>
              <a:gd name="adj" fmla="val 50000"/>
            </a:avLst>
          </a:prstGeom>
          <a:gradFill>
            <a:gsLst>
              <a:gs pos="86000">
                <a:srgbClr val="0D9FD9"/>
              </a:gs>
              <a:gs pos="5000">
                <a:srgbClr val="0D9FD9">
                  <a:lumMod val="80000"/>
                  <a:lumOff val="20000"/>
                </a:srgbClr>
              </a:gs>
            </a:gsLst>
            <a:lin ang="5400000" scaled="0"/>
          </a:gradFill>
          <a:ln>
            <a:noFill/>
          </a:ln>
          <a:effectLst>
            <a:outerShdw blurRad="254000" dist="1143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dirty="0">
                <a:latin typeface="思源黑体 CN Bold" panose="020B0800000000000000" pitchFamily="34" charset="-122"/>
                <a:ea typeface="思源黑体 CN Bold" panose="020B0800000000000000" pitchFamily="34" charset="-122"/>
              </a:rPr>
              <a:t>2. 选树推广就业创业工作典型</a:t>
            </a:r>
            <a:endParaRPr lang="zh-CN" altLang="en-US" dirty="0">
              <a:latin typeface="思源黑体 CN Bold" panose="020B0800000000000000" pitchFamily="34" charset="-122"/>
              <a:ea typeface="思源黑体 CN Bold" panose="020B0800000000000000" pitchFamily="34" charset="-122"/>
            </a:endParaRPr>
          </a:p>
        </p:txBody>
      </p:sp>
      <p:sp>
        <p:nvSpPr>
          <p:cNvPr id="43" name="PA-文本框 12"/>
          <p:cNvSpPr txBox="1"/>
          <p:nvPr>
            <p:custDataLst>
              <p:tags r:id="rId22"/>
            </p:custDataLst>
          </p:nvPr>
        </p:nvSpPr>
        <p:spPr>
          <a:xfrm>
            <a:off x="1322968" y="4384835"/>
            <a:ext cx="9773657" cy="386080"/>
          </a:xfrm>
          <a:prstGeom prst="rect">
            <a:avLst/>
          </a:prstGeom>
          <a:noFill/>
        </p:spPr>
        <p:txBody>
          <a:bodyPr wrap="square">
            <a:spAutoFit/>
          </a:bodyPr>
          <a:lstStyle/>
          <a:p>
            <a:pPr defTabSz="914400">
              <a:lnSpc>
                <a:spcPct val="120000"/>
              </a:lnSpc>
              <a:buClr>
                <a:srgbClr val="285AE1"/>
              </a:buClr>
              <a:defRPr/>
            </a:pPr>
            <a:r>
              <a:rPr sz="1600" dirty="0">
                <a:solidFill>
                  <a:schemeClr val="tx1">
                    <a:lumMod val="85000"/>
                    <a:lumOff val="15000"/>
                    <a:alpha val="75000"/>
                  </a:schemeClr>
                </a:solidFill>
                <a:latin typeface="微软雅黑" panose="020B0503020204020204" charset="-122"/>
                <a:ea typeface="微软雅黑" panose="020B0503020204020204" charset="-122"/>
              </a:rPr>
              <a:t>鼓励各地各高校结合本地本校实际，培育选树促就业创业典型经验，组织遴选一批优秀案例和优秀成果。</a:t>
            </a:r>
            <a:endParaRPr sz="1600" dirty="0">
              <a:solidFill>
                <a:schemeClr val="tx1">
                  <a:lumMod val="85000"/>
                  <a:lumOff val="15000"/>
                  <a:alpha val="75000"/>
                </a:schemeClr>
              </a:solidFill>
              <a:latin typeface="微软雅黑" panose="020B0503020204020204" charset="-122"/>
              <a:ea typeface="微软雅黑" panose="020B0503020204020204" charset="-122"/>
            </a:endParaRPr>
          </a:p>
        </p:txBody>
      </p:sp>
      <p:cxnSp>
        <p:nvCxnSpPr>
          <p:cNvPr id="44" name="直接连接符 43"/>
          <p:cNvCxnSpPr/>
          <p:nvPr/>
        </p:nvCxnSpPr>
        <p:spPr>
          <a:xfrm>
            <a:off x="1323525" y="4980677"/>
            <a:ext cx="954495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5" name="PA-AutoShape 14"/>
          <p:cNvSpPr>
            <a:spLocks noChangeArrowheads="1"/>
          </p:cNvSpPr>
          <p:nvPr>
            <p:custDataLst>
              <p:tags r:id="rId23"/>
            </p:custDataLst>
          </p:nvPr>
        </p:nvSpPr>
        <p:spPr bwMode="auto">
          <a:xfrm>
            <a:off x="1343025" y="5201920"/>
            <a:ext cx="3471545" cy="440690"/>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dirty="0">
                <a:latin typeface="微软雅黑" panose="020B0503020204020204" charset="-122"/>
                <a:ea typeface="微软雅黑" panose="020B0503020204020204" charset="-122"/>
              </a:rPr>
              <a:t>3. 做好就业总结宣传工作</a:t>
            </a:r>
            <a:endParaRPr lang="zh-CN" altLang="en-US" dirty="0">
              <a:latin typeface="微软雅黑" panose="020B0503020204020204" charset="-122"/>
              <a:ea typeface="微软雅黑" panose="020B0503020204020204" charset="-122"/>
            </a:endParaRPr>
          </a:p>
        </p:txBody>
      </p:sp>
      <p:sp>
        <p:nvSpPr>
          <p:cNvPr id="46" name="PA-文本框 12"/>
          <p:cNvSpPr txBox="1"/>
          <p:nvPr>
            <p:custDataLst>
              <p:tags r:id="rId24"/>
            </p:custDataLst>
          </p:nvPr>
        </p:nvSpPr>
        <p:spPr>
          <a:xfrm>
            <a:off x="1322968" y="5688772"/>
            <a:ext cx="9773657" cy="386080"/>
          </a:xfrm>
          <a:prstGeom prst="rect">
            <a:avLst/>
          </a:prstGeom>
          <a:noFill/>
        </p:spPr>
        <p:txBody>
          <a:bodyPr wrap="square">
            <a:spAutoFit/>
          </a:bodyPr>
          <a:lstStyle/>
          <a:p>
            <a:pPr defTabSz="914400">
              <a:lnSpc>
                <a:spcPct val="120000"/>
              </a:lnSpc>
              <a:buClr>
                <a:srgbClr val="285AE1"/>
              </a:buClr>
              <a:defRPr/>
            </a:pPr>
            <a:r>
              <a:rPr sz="1600" dirty="0">
                <a:solidFill>
                  <a:schemeClr val="tx1">
                    <a:lumMod val="85000"/>
                    <a:lumOff val="15000"/>
                    <a:alpha val="75000"/>
                  </a:schemeClr>
                </a:solidFill>
                <a:latin typeface="微软雅黑" panose="020B0503020204020204" charset="-122"/>
                <a:ea typeface="微软雅黑" panose="020B0503020204020204" charset="-122"/>
              </a:rPr>
              <a:t>各地各高校要用好各类媒体渠道，宣传推广促就业的好做法好经验。</a:t>
            </a:r>
            <a:endParaRPr sz="1600" dirty="0">
              <a:solidFill>
                <a:schemeClr val="tx1">
                  <a:lumMod val="85000"/>
                  <a:lumOff val="15000"/>
                  <a:alpha val="75000"/>
                </a:schemeClr>
              </a:solidFill>
              <a:latin typeface="微软雅黑" panose="020B0503020204020204" charset="-122"/>
              <a:ea typeface="微软雅黑" panose="020B0503020204020204" charset="-122"/>
            </a:endParaRPr>
          </a:p>
        </p:txBody>
      </p:sp>
      <p:sp>
        <p:nvSpPr>
          <p:cNvPr id="2" name="- About"/>
          <p:cNvSpPr txBox="1"/>
          <p:nvPr/>
        </p:nvSpPr>
        <p:spPr>
          <a:xfrm>
            <a:off x="699770" y="87503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一、我国目前的就业政策</a:t>
            </a:r>
            <a:endParaRPr lang="en-US" altLang="zh-CN" sz="2800" dirty="0">
              <a:solidFill>
                <a:schemeClr val="tx1"/>
              </a:solidFill>
              <a:latin typeface="微软雅黑" panose="020B0503020204020204" charset="-122"/>
              <a:ea typeface="微软雅黑" panose="020B0503020204020204" charset="-122"/>
            </a:endParaRPr>
          </a:p>
        </p:txBody>
      </p:sp>
      <p:sp>
        <p:nvSpPr>
          <p:cNvPr id="3" name="文本框 2"/>
          <p:cNvSpPr txBox="1"/>
          <p:nvPr/>
        </p:nvSpPr>
        <p:spPr>
          <a:xfrm>
            <a:off x="1117600" y="1930400"/>
            <a:ext cx="4668520" cy="368300"/>
          </a:xfrm>
          <a:prstGeom prst="rect">
            <a:avLst/>
          </a:prstGeom>
          <a:noFill/>
        </p:spPr>
        <p:txBody>
          <a:bodyPr wrap="square" rtlCol="0">
            <a:spAutoFit/>
          </a:bodyPr>
          <a:p>
            <a:r>
              <a:rPr lang="zh-CN" altLang="en-US">
                <a:latin typeface="微软雅黑" panose="020B0503020204020204" charset="-122"/>
                <a:ea typeface="微软雅黑" panose="020B0503020204020204" charset="-122"/>
              </a:rPr>
              <a:t>（四）加强领导和组织保障</a:t>
            </a:r>
            <a:endParaRPr lang="zh-CN" altLang="en-US">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圆角 8"/>
          <p:cNvSpPr/>
          <p:nvPr/>
        </p:nvSpPr>
        <p:spPr>
          <a:xfrm>
            <a:off x="803275" y="2175510"/>
            <a:ext cx="10039243" cy="1687994"/>
          </a:xfrm>
          <a:prstGeom prst="roundRect">
            <a:avLst/>
          </a:prstGeom>
          <a:solidFill>
            <a:schemeClr val="bg1">
              <a:lumMod val="10000"/>
              <a:lumOff val="90000"/>
              <a:alpha val="39000"/>
            </a:schemeClr>
          </a:solidFill>
          <a:ln>
            <a:solidFill>
              <a:schemeClr val="bg1">
                <a:lumMod val="25000"/>
                <a:lumOff val="75000"/>
                <a:alpha val="4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Rectangle: Rounded Corners 28"/>
          <p:cNvSpPr/>
          <p:nvPr/>
        </p:nvSpPr>
        <p:spPr>
          <a:xfrm>
            <a:off x="1401551" y="2208880"/>
            <a:ext cx="2862000" cy="461665"/>
          </a:xfrm>
          <a:prstGeom prst="roundRect">
            <a:avLst>
              <a:gd name="adj" fmla="val 43306"/>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思源黑体 CN Bold" panose="020B0800000000000000" pitchFamily="34" charset="-122"/>
                <a:ea typeface="思源黑体 CN Bold" panose="020B0800000000000000" pitchFamily="34" charset="-122"/>
              </a:rPr>
              <a:t>1. 优化自主创业环境</a:t>
            </a:r>
            <a:endParaRPr lang="en-US" altLang="zh-CN" dirty="0">
              <a:latin typeface="思源黑体 CN Bold" panose="020B0800000000000000" pitchFamily="34" charset="-122"/>
              <a:ea typeface="思源黑体 CN Bold" panose="020B0800000000000000" pitchFamily="34" charset="-122"/>
            </a:endParaRPr>
          </a:p>
        </p:txBody>
      </p:sp>
      <p:sp>
        <p:nvSpPr>
          <p:cNvPr id="10" name="Rectangle 23"/>
          <p:cNvSpPr/>
          <p:nvPr/>
        </p:nvSpPr>
        <p:spPr>
          <a:xfrm>
            <a:off x="1294615" y="2773272"/>
            <a:ext cx="6400949" cy="681355"/>
          </a:xfrm>
          <a:prstGeom prst="rect">
            <a:avLst/>
          </a:prstGeom>
        </p:spPr>
        <p:txBody>
          <a:bodyPr wrap="square">
            <a:spAutoFit/>
          </a:bodyPr>
          <a:lstStyle/>
          <a:p>
            <a:pPr marL="171450" indent="-171450" algn="just">
              <a:lnSpc>
                <a:spcPct val="120000"/>
              </a:lnSpc>
              <a:buClr>
                <a:schemeClr val="accent1"/>
              </a:buClr>
              <a:buFont typeface="Arial" panose="020B0604020202020204" pitchFamily="34" charset="0"/>
              <a:buChar char="•"/>
            </a:pPr>
            <a:r>
              <a:rPr lang="zh-CN" altLang="en-US" sz="1600" dirty="0">
                <a:solidFill>
                  <a:schemeClr val="tx1">
                    <a:lumMod val="85000"/>
                    <a:lumOff val="15000"/>
                  </a:schemeClr>
                </a:solidFill>
                <a:latin typeface="微软雅黑" panose="020B0503020204020204" charset="-122"/>
                <a:ea typeface="微软雅黑" panose="020B0503020204020204" charset="-122"/>
              </a:rPr>
              <a:t>深化“证照分离”改革，推进“照后减证”和简化审批，简化住所（经营场所）登记手续，申请人提交场所合法使用证明即可登记。</a:t>
            </a:r>
            <a:endParaRPr lang="zh-CN" altLang="en-US" sz="1600" dirty="0">
              <a:solidFill>
                <a:schemeClr val="tx1">
                  <a:lumMod val="85000"/>
                  <a:lumOff val="15000"/>
                </a:schemeClr>
              </a:solidFill>
              <a:latin typeface="微软雅黑" panose="020B0503020204020204" charset="-122"/>
              <a:ea typeface="微软雅黑" panose="020B0503020204020204" charset="-122"/>
            </a:endParaRPr>
          </a:p>
        </p:txBody>
      </p:sp>
      <p:sp>
        <p:nvSpPr>
          <p:cNvPr id="11" name="矩形: 圆角 10"/>
          <p:cNvSpPr/>
          <p:nvPr/>
        </p:nvSpPr>
        <p:spPr>
          <a:xfrm>
            <a:off x="803275" y="4284182"/>
            <a:ext cx="10039243" cy="1687994"/>
          </a:xfrm>
          <a:prstGeom prst="roundRect">
            <a:avLst/>
          </a:prstGeom>
          <a:solidFill>
            <a:schemeClr val="bg1">
              <a:lumMod val="10000"/>
              <a:lumOff val="90000"/>
              <a:alpha val="39000"/>
            </a:schemeClr>
          </a:solidFill>
          <a:ln>
            <a:solidFill>
              <a:schemeClr val="bg1">
                <a:lumMod val="25000"/>
                <a:lumOff val="75000"/>
                <a:alpha val="4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Rectangle 23"/>
          <p:cNvSpPr/>
          <p:nvPr/>
        </p:nvSpPr>
        <p:spPr>
          <a:xfrm>
            <a:off x="1294615" y="5187966"/>
            <a:ext cx="6350091" cy="681355"/>
          </a:xfrm>
          <a:prstGeom prst="rect">
            <a:avLst/>
          </a:prstGeom>
        </p:spPr>
        <p:txBody>
          <a:bodyPr wrap="square">
            <a:spAutoFit/>
          </a:bodyPr>
          <a:lstStyle/>
          <a:p>
            <a:pPr marL="171450" indent="-171450" algn="just">
              <a:lnSpc>
                <a:spcPct val="120000"/>
              </a:lnSpc>
              <a:buClr>
                <a:schemeClr val="accent1"/>
              </a:buClr>
              <a:buFont typeface="Arial" panose="020B0604020202020204" pitchFamily="34" charset="0"/>
              <a:buChar char="•"/>
            </a:pPr>
            <a:r>
              <a:rPr lang="zh-CN" altLang="en-US" sz="1600" dirty="0">
                <a:solidFill>
                  <a:schemeClr val="tx1">
                    <a:lumMod val="85000"/>
                    <a:lumOff val="15000"/>
                  </a:schemeClr>
                </a:solidFill>
                <a:latin typeface="微软雅黑" panose="020B0503020204020204" charset="-122"/>
                <a:ea typeface="微软雅黑" panose="020B0503020204020204" charset="-122"/>
              </a:rPr>
              <a:t>合理设定无固定经营场所摊贩管理模式，预留自由市场、摊点群等经营网点。</a:t>
            </a:r>
            <a:endParaRPr lang="zh-CN" altLang="en-US" sz="1600" dirty="0">
              <a:solidFill>
                <a:schemeClr val="tx1">
                  <a:lumMod val="85000"/>
                  <a:lumOff val="15000"/>
                </a:schemeClr>
              </a:solidFill>
              <a:latin typeface="微软雅黑" panose="020B0503020204020204" charset="-122"/>
              <a:ea typeface="微软雅黑" panose="020B0503020204020204" charset="-122"/>
            </a:endParaRPr>
          </a:p>
        </p:txBody>
      </p:sp>
      <p:sp>
        <p:nvSpPr>
          <p:cNvPr id="16" name="Freeform 17"/>
          <p:cNvSpPr/>
          <p:nvPr/>
        </p:nvSpPr>
        <p:spPr bwMode="auto">
          <a:xfrm>
            <a:off x="8840144" y="1755241"/>
            <a:ext cx="3053858" cy="1785590"/>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a:solidFill>
                <a:schemeClr val="lt1"/>
              </a:solidFill>
            </a:endParaRPr>
          </a:p>
        </p:txBody>
      </p:sp>
      <p:sp>
        <p:nvSpPr>
          <p:cNvPr id="18" name="椭圆 17"/>
          <p:cNvSpPr/>
          <p:nvPr/>
        </p:nvSpPr>
        <p:spPr>
          <a:xfrm>
            <a:off x="8485446" y="3610351"/>
            <a:ext cx="2461260" cy="295508"/>
          </a:xfrm>
          <a:prstGeom prst="ellipse">
            <a:avLst/>
          </a:prstGeom>
          <a:solidFill>
            <a:schemeClr val="bg1">
              <a:lumMod val="90000"/>
              <a:lumOff val="10000"/>
              <a:alpha val="70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17"/>
          <p:cNvSpPr/>
          <p:nvPr/>
        </p:nvSpPr>
        <p:spPr bwMode="auto">
          <a:xfrm>
            <a:off x="8840144" y="4111159"/>
            <a:ext cx="3053858" cy="1785590"/>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0">
                <a:srgbClr val="0D9FD9">
                  <a:lumMod val="80000"/>
                  <a:lumOff val="20000"/>
                </a:srgbClr>
              </a:gs>
              <a:gs pos="100000">
                <a:srgbClr val="0D9FD9"/>
              </a:gs>
            </a:gsLst>
            <a:lin ang="5400000" scaled="1"/>
          </a:gradFill>
          <a:ln>
            <a:noFill/>
          </a:ln>
          <a:effectLst>
            <a:outerShdw blurRad="254000" dist="1016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a:solidFill>
                <a:schemeClr val="lt1"/>
              </a:solidFill>
            </a:endParaRPr>
          </a:p>
        </p:txBody>
      </p:sp>
      <p:sp>
        <p:nvSpPr>
          <p:cNvPr id="21" name="椭圆 20"/>
          <p:cNvSpPr/>
          <p:nvPr/>
        </p:nvSpPr>
        <p:spPr>
          <a:xfrm>
            <a:off x="8485446" y="5966269"/>
            <a:ext cx="2461260" cy="295508"/>
          </a:xfrm>
          <a:prstGeom prst="ellipse">
            <a:avLst/>
          </a:prstGeom>
          <a:solidFill>
            <a:schemeClr val="bg1">
              <a:lumMod val="90000"/>
              <a:lumOff val="10000"/>
              <a:alpha val="70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形状 27"/>
          <p:cNvSpPr/>
          <p:nvPr/>
        </p:nvSpPr>
        <p:spPr>
          <a:xfrm flipH="1">
            <a:off x="11197559" y="29559"/>
            <a:ext cx="994441" cy="1548616"/>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9" name="Oval 12"/>
          <p:cNvSpPr/>
          <p:nvPr/>
        </p:nvSpPr>
        <p:spPr>
          <a:xfrm rot="1711210">
            <a:off x="-621661" y="6101408"/>
            <a:ext cx="1264720" cy="1264718"/>
          </a:xfrm>
          <a:prstGeom prst="ellipse">
            <a:avLst/>
          </a:prstGeom>
          <a:solidFill>
            <a:schemeClr val="accent2"/>
          </a:solid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0" name="Rectangle: Rounded Corners 30"/>
          <p:cNvSpPr/>
          <p:nvPr/>
        </p:nvSpPr>
        <p:spPr>
          <a:xfrm flipH="1" flipV="1">
            <a:off x="11835028" y="1444329"/>
            <a:ext cx="30471" cy="1056211"/>
          </a:xfrm>
          <a:prstGeom prst="roundRect">
            <a:avLst>
              <a:gd name="adj" fmla="val 50000"/>
            </a:avLst>
          </a:prstGeom>
          <a:gradFill>
            <a:gsLst>
              <a:gs pos="100000">
                <a:srgbClr val="FFFFFF">
                  <a:alpha val="0"/>
                </a:srgbClr>
              </a:gs>
              <a:gs pos="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31" name="TextBox 299"/>
          <p:cNvSpPr txBox="1"/>
          <p:nvPr/>
        </p:nvSpPr>
        <p:spPr>
          <a:xfrm rot="16200000">
            <a:off x="10686365" y="4087752"/>
            <a:ext cx="2327799"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rPr>
              <a:t>大学生职业发展与就业指导教程</a:t>
            </a:r>
            <a:endPar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cxnSp>
        <p:nvCxnSpPr>
          <p:cNvPr id="24" name="直接连接符 23"/>
          <p:cNvCxnSpPr/>
          <p:nvPr/>
        </p:nvCxnSpPr>
        <p:spPr>
          <a:xfrm>
            <a:off x="-677789" y="726847"/>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26" name="- About"/>
          <p:cNvSpPr txBox="1"/>
          <p:nvPr/>
        </p:nvSpPr>
        <p:spPr>
          <a:xfrm>
            <a:off x="719455" y="49720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二、高校毕业生就业促进措施</a:t>
            </a:r>
            <a:endParaRPr lang="en-US" altLang="zh-CN" sz="2800" dirty="0">
              <a:solidFill>
                <a:schemeClr val="tx1"/>
              </a:solidFill>
              <a:latin typeface="微软雅黑" panose="020B0503020204020204" charset="-122"/>
              <a:ea typeface="微软雅黑" panose="020B0503020204020204" charset="-122"/>
            </a:endParaRPr>
          </a:p>
        </p:txBody>
      </p:sp>
      <p:sp>
        <p:nvSpPr>
          <p:cNvPr id="32" name="Rectangle: Rounded Corners 28"/>
          <p:cNvSpPr/>
          <p:nvPr/>
        </p:nvSpPr>
        <p:spPr>
          <a:xfrm>
            <a:off x="1401445" y="4479290"/>
            <a:ext cx="2862580" cy="461645"/>
          </a:xfrm>
          <a:prstGeom prst="roundRect">
            <a:avLst>
              <a:gd name="adj" fmla="val 43306"/>
            </a:avLst>
          </a:prstGeom>
          <a:gradFill>
            <a:gsLst>
              <a:gs pos="86000">
                <a:srgbClr val="0D9FD9"/>
              </a:gs>
              <a:gs pos="5000">
                <a:srgbClr val="0D9FD9">
                  <a:lumMod val="80000"/>
                  <a:lumOff val="20000"/>
                </a:srgbClr>
              </a:gs>
            </a:gsLst>
            <a:lin ang="5400000" scaled="0"/>
          </a:gradFill>
          <a:ln>
            <a:noFill/>
          </a:ln>
          <a:effectLst>
            <a:outerShdw blurRad="254000" dist="1143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思源黑体 CN Bold" panose="020B0800000000000000" pitchFamily="34" charset="-122"/>
                <a:ea typeface="思源黑体 CN Bold" panose="020B0800000000000000" pitchFamily="34" charset="-122"/>
              </a:rPr>
              <a:t>2. 支持多渠道灵活就业</a:t>
            </a:r>
            <a:endParaRPr lang="en-US" altLang="zh-CN" dirty="0">
              <a:latin typeface="思源黑体 CN Bold" panose="020B0800000000000000" pitchFamily="34" charset="-122"/>
              <a:ea typeface="思源黑体 CN Bold" panose="020B0800000000000000" pitchFamily="34" charset="-122"/>
            </a:endParaRPr>
          </a:p>
        </p:txBody>
      </p:sp>
      <p:cxnSp>
        <p:nvCxnSpPr>
          <p:cNvPr id="33" name="直接连接符 32"/>
          <p:cNvCxnSpPr/>
          <p:nvPr/>
        </p:nvCxnSpPr>
        <p:spPr>
          <a:xfrm>
            <a:off x="1403661" y="4019922"/>
            <a:ext cx="6134107"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13" name="图片占位符 12" descr="男人和女人在切桌子上的电脑&#10;&#10;低可信度描述已自动生成"/>
          <p:cNvPicPr>
            <a:picLocks noGrp="1" noChangeAspect="1"/>
          </p:cNvPicPr>
          <p:nvPr>
            <p:ph type="pic" sz="quarter" idx="10"/>
          </p:nvPr>
        </p:nvPicPr>
        <p:blipFill rotWithShape="1">
          <a:blip r:embed="rId1" cstate="screen"/>
          <a:srcRect/>
          <a:stretch>
            <a:fillRect/>
          </a:stretch>
        </p:blipFill>
        <p:spPr/>
      </p:pic>
      <p:pic>
        <p:nvPicPr>
          <p:cNvPr id="8" name="图片占位符 7" descr="图片包含 室内, 桌子, 人, 男人&#10;&#10;描述已自动生成"/>
          <p:cNvPicPr>
            <a:picLocks noGrp="1" noChangeAspect="1"/>
          </p:cNvPicPr>
          <p:nvPr>
            <p:ph type="pic" sz="quarter" idx="11"/>
          </p:nvPr>
        </p:nvPicPr>
        <p:blipFill rotWithShape="1">
          <a:blip r:embed="rId2" cstate="screen"/>
          <a:srcRect/>
          <a:stretch>
            <a:fillRect/>
          </a:stretch>
        </p:blipFill>
        <p:spPr/>
      </p:pic>
      <p:sp>
        <p:nvSpPr>
          <p:cNvPr id="2" name="文本框 1"/>
          <p:cNvSpPr txBox="1"/>
          <p:nvPr/>
        </p:nvSpPr>
        <p:spPr>
          <a:xfrm>
            <a:off x="957580" y="1497330"/>
            <a:ext cx="4965065" cy="368300"/>
          </a:xfrm>
          <a:prstGeom prst="rect">
            <a:avLst/>
          </a:prstGeom>
          <a:noFill/>
        </p:spPr>
        <p:txBody>
          <a:bodyPr wrap="square" rtlCol="0">
            <a:spAutoFit/>
          </a:bodyPr>
          <a:p>
            <a:r>
              <a:rPr lang="zh-CN" altLang="en-US">
                <a:latin typeface="微软雅黑" panose="020B0503020204020204" charset="-122"/>
                <a:ea typeface="微软雅黑" panose="020B0503020204020204" charset="-122"/>
              </a:rPr>
              <a:t>（一）更好实施就业优先政策</a:t>
            </a:r>
            <a:endParaRPr lang="zh-CN" altLang="en-US">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ppt_x"/>
                                          </p:val>
                                        </p:tav>
                                        <p:tav tm="100000">
                                          <p:val>
                                            <p:strVal val="#ppt_x"/>
                                          </p:val>
                                        </p:tav>
                                      </p:tavLst>
                                    </p:anim>
                                    <p:anim calcmode="lin" valueType="num">
                                      <p:cBhvr additive="base">
                                        <p:cTn id="36" dur="500" fill="hold"/>
                                        <p:tgtEl>
                                          <p:spTgt spid="1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500" fill="hold"/>
                                        <p:tgtEl>
                                          <p:spTgt spid="18"/>
                                        </p:tgtEl>
                                        <p:attrNameLst>
                                          <p:attrName>ppt_x</p:attrName>
                                        </p:attrNameLst>
                                      </p:cBhvr>
                                      <p:tavLst>
                                        <p:tav tm="0">
                                          <p:val>
                                            <p:strVal val="#ppt_x"/>
                                          </p:val>
                                        </p:tav>
                                        <p:tav tm="100000">
                                          <p:val>
                                            <p:strVal val="#ppt_x"/>
                                          </p:val>
                                        </p:tav>
                                      </p:tavLst>
                                    </p:anim>
                                    <p:anim calcmode="lin" valueType="num">
                                      <p:cBhvr additive="base">
                                        <p:cTn id="40" dur="500" fill="hold"/>
                                        <p:tgtEl>
                                          <p:spTgt spid="18"/>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fill="hold"/>
                                        <p:tgtEl>
                                          <p:spTgt spid="19"/>
                                        </p:tgtEl>
                                        <p:attrNameLst>
                                          <p:attrName>ppt_x</p:attrName>
                                        </p:attrNameLst>
                                      </p:cBhvr>
                                      <p:tavLst>
                                        <p:tav tm="0">
                                          <p:val>
                                            <p:strVal val="#ppt_x"/>
                                          </p:val>
                                        </p:tav>
                                        <p:tav tm="100000">
                                          <p:val>
                                            <p:strVal val="#ppt_x"/>
                                          </p:val>
                                        </p:tav>
                                      </p:tavLst>
                                    </p:anim>
                                    <p:anim calcmode="lin" valueType="num">
                                      <p:cBhvr additive="base">
                                        <p:cTn id="44" dur="500" fill="hold"/>
                                        <p:tgtEl>
                                          <p:spTgt spid="1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additive="base">
                                        <p:cTn id="47" dur="500" fill="hold"/>
                                        <p:tgtEl>
                                          <p:spTgt spid="21"/>
                                        </p:tgtEl>
                                        <p:attrNameLst>
                                          <p:attrName>ppt_x</p:attrName>
                                        </p:attrNameLst>
                                      </p:cBhvr>
                                      <p:tavLst>
                                        <p:tav tm="0">
                                          <p:val>
                                            <p:strVal val="#ppt_x"/>
                                          </p:val>
                                        </p:tav>
                                        <p:tav tm="100000">
                                          <p:val>
                                            <p:strVal val="#ppt_x"/>
                                          </p:val>
                                        </p:tav>
                                      </p:tavLst>
                                    </p:anim>
                                    <p:anim calcmode="lin" valueType="num">
                                      <p:cBhvr additive="base">
                                        <p:cTn id="48" dur="500" fill="hold"/>
                                        <p:tgtEl>
                                          <p:spTgt spid="21"/>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8"/>
                                        </p:tgtEl>
                                        <p:attrNameLst>
                                          <p:attrName>style.visibility</p:attrName>
                                        </p:attrNameLst>
                                      </p:cBhvr>
                                      <p:to>
                                        <p:strVal val="visible"/>
                                      </p:to>
                                    </p:set>
                                    <p:anim calcmode="lin" valueType="num">
                                      <p:cBhvr additive="base">
                                        <p:cTn id="51" dur="500" fill="hold"/>
                                        <p:tgtEl>
                                          <p:spTgt spid="28"/>
                                        </p:tgtEl>
                                        <p:attrNameLst>
                                          <p:attrName>ppt_x</p:attrName>
                                        </p:attrNameLst>
                                      </p:cBhvr>
                                      <p:tavLst>
                                        <p:tav tm="0">
                                          <p:val>
                                            <p:strVal val="#ppt_x"/>
                                          </p:val>
                                        </p:tav>
                                        <p:tav tm="100000">
                                          <p:val>
                                            <p:strVal val="#ppt_x"/>
                                          </p:val>
                                        </p:tav>
                                      </p:tavLst>
                                    </p:anim>
                                    <p:anim calcmode="lin" valueType="num">
                                      <p:cBhvr additive="base">
                                        <p:cTn id="52" dur="500" fill="hold"/>
                                        <p:tgtEl>
                                          <p:spTgt spid="28"/>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9"/>
                                        </p:tgtEl>
                                        <p:attrNameLst>
                                          <p:attrName>style.visibility</p:attrName>
                                        </p:attrNameLst>
                                      </p:cBhvr>
                                      <p:to>
                                        <p:strVal val="visible"/>
                                      </p:to>
                                    </p:set>
                                    <p:anim calcmode="lin" valueType="num">
                                      <p:cBhvr additive="base">
                                        <p:cTn id="55" dur="500" fill="hold"/>
                                        <p:tgtEl>
                                          <p:spTgt spid="29"/>
                                        </p:tgtEl>
                                        <p:attrNameLst>
                                          <p:attrName>ppt_x</p:attrName>
                                        </p:attrNameLst>
                                      </p:cBhvr>
                                      <p:tavLst>
                                        <p:tav tm="0">
                                          <p:val>
                                            <p:strVal val="#ppt_x"/>
                                          </p:val>
                                        </p:tav>
                                        <p:tav tm="100000">
                                          <p:val>
                                            <p:strVal val="#ppt_x"/>
                                          </p:val>
                                        </p:tav>
                                      </p:tavLst>
                                    </p:anim>
                                    <p:anim calcmode="lin" valueType="num">
                                      <p:cBhvr additive="base">
                                        <p:cTn id="56" dur="500" fill="hold"/>
                                        <p:tgtEl>
                                          <p:spTgt spid="29"/>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30"/>
                                        </p:tgtEl>
                                        <p:attrNameLst>
                                          <p:attrName>style.visibility</p:attrName>
                                        </p:attrNameLst>
                                      </p:cBhvr>
                                      <p:to>
                                        <p:strVal val="visible"/>
                                      </p:to>
                                    </p:set>
                                    <p:anim calcmode="lin" valueType="num">
                                      <p:cBhvr additive="base">
                                        <p:cTn id="59" dur="500" fill="hold"/>
                                        <p:tgtEl>
                                          <p:spTgt spid="30"/>
                                        </p:tgtEl>
                                        <p:attrNameLst>
                                          <p:attrName>ppt_x</p:attrName>
                                        </p:attrNameLst>
                                      </p:cBhvr>
                                      <p:tavLst>
                                        <p:tav tm="0">
                                          <p:val>
                                            <p:strVal val="#ppt_x"/>
                                          </p:val>
                                        </p:tav>
                                        <p:tav tm="100000">
                                          <p:val>
                                            <p:strVal val="#ppt_x"/>
                                          </p:val>
                                        </p:tav>
                                      </p:tavLst>
                                    </p:anim>
                                    <p:anim calcmode="lin" valueType="num">
                                      <p:cBhvr additive="base">
                                        <p:cTn id="60" dur="500" fill="hold"/>
                                        <p:tgtEl>
                                          <p:spTgt spid="30"/>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31"/>
                                        </p:tgtEl>
                                        <p:attrNameLst>
                                          <p:attrName>style.visibility</p:attrName>
                                        </p:attrNameLst>
                                      </p:cBhvr>
                                      <p:to>
                                        <p:strVal val="visible"/>
                                      </p:to>
                                    </p:set>
                                    <p:anim calcmode="lin" valueType="num">
                                      <p:cBhvr additive="base">
                                        <p:cTn id="63" dur="500" fill="hold"/>
                                        <p:tgtEl>
                                          <p:spTgt spid="31"/>
                                        </p:tgtEl>
                                        <p:attrNameLst>
                                          <p:attrName>ppt_x</p:attrName>
                                        </p:attrNameLst>
                                      </p:cBhvr>
                                      <p:tavLst>
                                        <p:tav tm="0">
                                          <p:val>
                                            <p:strVal val="#ppt_x"/>
                                          </p:val>
                                        </p:tav>
                                        <p:tav tm="100000">
                                          <p:val>
                                            <p:strVal val="#ppt_x"/>
                                          </p:val>
                                        </p:tav>
                                      </p:tavLst>
                                    </p:anim>
                                    <p:anim calcmode="lin" valueType="num">
                                      <p:cBhvr additive="base">
                                        <p:cTn id="64" dur="500" fill="hold"/>
                                        <p:tgtEl>
                                          <p:spTgt spid="31"/>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32"/>
                                        </p:tgtEl>
                                        <p:attrNameLst>
                                          <p:attrName>style.visibility</p:attrName>
                                        </p:attrNameLst>
                                      </p:cBhvr>
                                      <p:to>
                                        <p:strVal val="visible"/>
                                      </p:to>
                                    </p:set>
                                    <p:anim calcmode="lin" valueType="num">
                                      <p:cBhvr additive="base">
                                        <p:cTn id="67" dur="500" fill="hold"/>
                                        <p:tgtEl>
                                          <p:spTgt spid="32"/>
                                        </p:tgtEl>
                                        <p:attrNameLst>
                                          <p:attrName>ppt_x</p:attrName>
                                        </p:attrNameLst>
                                      </p:cBhvr>
                                      <p:tavLst>
                                        <p:tav tm="0">
                                          <p:val>
                                            <p:strVal val="#ppt_x"/>
                                          </p:val>
                                        </p:tav>
                                        <p:tav tm="100000">
                                          <p:val>
                                            <p:strVal val="#ppt_x"/>
                                          </p:val>
                                        </p:tav>
                                      </p:tavLst>
                                    </p:anim>
                                    <p:anim calcmode="lin" valueType="num">
                                      <p:cBhvr additive="base">
                                        <p:cTn id="68" dur="500" fill="hold"/>
                                        <p:tgtEl>
                                          <p:spTgt spid="32"/>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33"/>
                                        </p:tgtEl>
                                        <p:attrNameLst>
                                          <p:attrName>style.visibility</p:attrName>
                                        </p:attrNameLst>
                                      </p:cBhvr>
                                      <p:to>
                                        <p:strVal val="visible"/>
                                      </p:to>
                                    </p:set>
                                    <p:anim calcmode="lin" valueType="num">
                                      <p:cBhvr additive="base">
                                        <p:cTn id="71" dur="500" fill="hold"/>
                                        <p:tgtEl>
                                          <p:spTgt spid="33"/>
                                        </p:tgtEl>
                                        <p:attrNameLst>
                                          <p:attrName>ppt_x</p:attrName>
                                        </p:attrNameLst>
                                      </p:cBhvr>
                                      <p:tavLst>
                                        <p:tav tm="0">
                                          <p:val>
                                            <p:strVal val="#ppt_x"/>
                                          </p:val>
                                        </p:tav>
                                        <p:tav tm="100000">
                                          <p:val>
                                            <p:strVal val="#ppt_x"/>
                                          </p:val>
                                        </p:tav>
                                      </p:tavLst>
                                    </p:anim>
                                    <p:anim calcmode="lin" valueType="num">
                                      <p:cBhvr additive="base">
                                        <p:cTn id="72" dur="500" fill="hold"/>
                                        <p:tgtEl>
                                          <p:spTgt spid="33"/>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additive="base">
                                        <p:cTn id="75" dur="500" fill="hold"/>
                                        <p:tgtEl>
                                          <p:spTgt spid="13"/>
                                        </p:tgtEl>
                                        <p:attrNameLst>
                                          <p:attrName>ppt_x</p:attrName>
                                        </p:attrNameLst>
                                      </p:cBhvr>
                                      <p:tavLst>
                                        <p:tav tm="0">
                                          <p:val>
                                            <p:strVal val="#ppt_x"/>
                                          </p:val>
                                        </p:tav>
                                        <p:tav tm="100000">
                                          <p:val>
                                            <p:strVal val="#ppt_x"/>
                                          </p:val>
                                        </p:tav>
                                      </p:tavLst>
                                    </p:anim>
                                    <p:anim calcmode="lin" valueType="num">
                                      <p:cBhvr additive="base">
                                        <p:cTn id="76" dur="500" fill="hold"/>
                                        <p:tgtEl>
                                          <p:spTgt spid="13"/>
                                        </p:tgtEl>
                                        <p:attrNameLst>
                                          <p:attrName>ppt_y</p:attrName>
                                        </p:attrNameLst>
                                      </p:cBhvr>
                                      <p:tavLst>
                                        <p:tav tm="0">
                                          <p:val>
                                            <p:strVal val="1+#ppt_h/2"/>
                                          </p:val>
                                        </p:tav>
                                        <p:tav tm="100000">
                                          <p:val>
                                            <p:strVal val="#ppt_y"/>
                                          </p:val>
                                        </p:tav>
                                      </p:tavLst>
                                    </p:anim>
                                  </p:childTnLst>
                                </p:cTn>
                              </p:par>
                              <p:par>
                                <p:cTn id="77" presetID="2" presetClass="entr" presetSubtype="4" fill="hold" nodeType="withEffect">
                                  <p:stCondLst>
                                    <p:cond delay="0"/>
                                  </p:stCondLst>
                                  <p:childTnLst>
                                    <p:set>
                                      <p:cBhvr>
                                        <p:cTn id="78" dur="1" fill="hold">
                                          <p:stCondLst>
                                            <p:cond delay="0"/>
                                          </p:stCondLst>
                                        </p:cTn>
                                        <p:tgtEl>
                                          <p:spTgt spid="8"/>
                                        </p:tgtEl>
                                        <p:attrNameLst>
                                          <p:attrName>style.visibility</p:attrName>
                                        </p:attrNameLst>
                                      </p:cBhvr>
                                      <p:to>
                                        <p:strVal val="visible"/>
                                      </p:to>
                                    </p:set>
                                    <p:anim calcmode="lin" valueType="num">
                                      <p:cBhvr additive="base">
                                        <p:cTn id="79" dur="500" fill="hold"/>
                                        <p:tgtEl>
                                          <p:spTgt spid="8"/>
                                        </p:tgtEl>
                                        <p:attrNameLst>
                                          <p:attrName>ppt_x</p:attrName>
                                        </p:attrNameLst>
                                      </p:cBhvr>
                                      <p:tavLst>
                                        <p:tav tm="0">
                                          <p:val>
                                            <p:strVal val="#ppt_x"/>
                                          </p:val>
                                        </p:tav>
                                        <p:tav tm="100000">
                                          <p:val>
                                            <p:strVal val="#ppt_x"/>
                                          </p:val>
                                        </p:tav>
                                      </p:tavLst>
                                    </p:anim>
                                    <p:anim calcmode="lin" valueType="num">
                                      <p:cBhvr additive="base">
                                        <p:cTn id="8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4" grpId="0" bldLvl="0" animBg="1"/>
      <p:bldP spid="10" grpId="0"/>
      <p:bldP spid="11" grpId="0" bldLvl="0" animBg="1"/>
      <p:bldP spid="14" grpId="0"/>
      <p:bldP spid="16" grpId="0" bldLvl="0" animBg="1"/>
      <p:bldP spid="18" grpId="0" bldLvl="0" animBg="1"/>
      <p:bldP spid="19" grpId="0" bldLvl="0" animBg="1"/>
      <p:bldP spid="21" grpId="0" bldLvl="0" animBg="1"/>
      <p:bldP spid="28" grpId="0" bldLvl="0" animBg="1"/>
      <p:bldP spid="29" grpId="0" bldLvl="0" animBg="1"/>
      <p:bldP spid="30" grpId="0" bldLvl="0" animBg="1"/>
      <p:bldP spid="31" grpId="0"/>
      <p:bldP spid="26" grpId="0"/>
      <p:bldP spid="32"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
            </p:custDataLst>
          </p:nvPr>
        </p:nvSpPr>
        <p:spPr>
          <a:xfrm rot="1632935">
            <a:off x="11168565" y="4613224"/>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2"/>
            </p:custDataLst>
          </p:nvPr>
        </p:nvGrpSpPr>
        <p:grpSpPr>
          <a:xfrm rot="19709836">
            <a:off x="-524061" y="5631850"/>
            <a:ext cx="1164261" cy="1581925"/>
            <a:chOff x="5577360" y="5060323"/>
            <a:chExt cx="916310" cy="1245024"/>
          </a:xfrm>
        </p:grpSpPr>
        <p:sp>
          <p:nvSpPr>
            <p:cNvPr id="44"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843915" y="81534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二、高校毕业生就业促进措施</a:t>
            </a:r>
            <a:endParaRPr lang="en-US" altLang="zh-CN" sz="2800" dirty="0">
              <a:solidFill>
                <a:schemeClr val="tx1"/>
              </a:solidFill>
              <a:latin typeface="微软雅黑" panose="020B0503020204020204" charset="-122"/>
              <a:ea typeface="微软雅黑" panose="020B0503020204020204" charset="-122"/>
            </a:endParaRPr>
          </a:p>
        </p:txBody>
      </p:sp>
      <p:grpSp>
        <p:nvGrpSpPr>
          <p:cNvPr id="4" name="组合 3"/>
          <p:cNvGrpSpPr/>
          <p:nvPr>
            <p:custDataLst>
              <p:tags r:id="rId18"/>
            </p:custDataLst>
          </p:nvPr>
        </p:nvGrpSpPr>
        <p:grpSpPr>
          <a:xfrm>
            <a:off x="2242820" y="2539730"/>
            <a:ext cx="2033030" cy="1606750"/>
            <a:chOff x="1095375" y="2647950"/>
            <a:chExt cx="2362200" cy="1866900"/>
          </a:xfrm>
        </p:grpSpPr>
        <p:sp>
          <p:nvSpPr>
            <p:cNvPr id="21" name="矩形 20"/>
            <p:cNvSpPr/>
            <p:nvPr>
              <p:custDataLst>
                <p:tags r:id="rId19"/>
              </p:custDataLst>
            </p:nvPr>
          </p:nvSpPr>
          <p:spPr>
            <a:xfrm>
              <a:off x="1095375" y="4114800"/>
              <a:ext cx="2362200" cy="400050"/>
            </a:xfrm>
            <a:prstGeom prst="rect">
              <a:avLst/>
            </a:prstGeom>
            <a:solidFill>
              <a:sysClr val="window" lastClr="FFFFFF"/>
            </a:solidFill>
            <a:ln>
              <a:noFill/>
            </a:ln>
            <a:effectLst>
              <a:outerShdw blurRad="50800" dist="38100" dir="5400000" algn="t" rotWithShape="0">
                <a:prstClr val="black">
                  <a:alpha val="40000"/>
                </a:prstClr>
              </a:outerShdw>
            </a:effectLst>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90000" lnSpcReduction="20000"/>
            </a:bodyPr>
            <a:p>
              <a:pPr algn="ctr">
                <a:lnSpc>
                  <a:spcPct val="120000"/>
                </a:lnSpc>
              </a:pPr>
              <a:endParaRPr lang="zh-CN" altLang="en-US" dirty="0">
                <a:solidFill>
                  <a:sysClr val="window" lastClr="FFFFFF"/>
                </a:solidFill>
                <a:latin typeface="Arial" panose="020B0604020202020204" pitchFamily="34" charset="0"/>
                <a:ea typeface="微软雅黑" panose="020B0503020204020204" charset="-122"/>
                <a:cs typeface="Arial" panose="020B0604020202020204" pitchFamily="34" charset="0"/>
              </a:endParaRPr>
            </a:p>
          </p:txBody>
        </p:sp>
        <p:sp>
          <p:nvSpPr>
            <p:cNvPr id="23" name="矩形 22"/>
            <p:cNvSpPr/>
            <p:nvPr>
              <p:custDataLst>
                <p:tags r:id="rId20"/>
              </p:custDataLst>
            </p:nvPr>
          </p:nvSpPr>
          <p:spPr>
            <a:xfrm>
              <a:off x="1095375" y="2686050"/>
              <a:ext cx="2362200" cy="1428750"/>
            </a:xfrm>
            <a:prstGeom prst="rect">
              <a:avLst/>
            </a:prstGeom>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a:bodyPr>
            <a:p>
              <a:pPr algn="ctr">
                <a:lnSpc>
                  <a:spcPct val="120000"/>
                </a:lnSpc>
              </a:pPr>
              <a:r>
                <a:rPr lang="zh-CN" altLang="en-US" sz="1600" spc="150">
                  <a:latin typeface="微软雅黑" panose="020B0503020204020204" charset="-122"/>
                  <a:ea typeface="微软雅黑" panose="020B0503020204020204" charset="-122"/>
                </a:rPr>
                <a:t>1. 扩大企业吸纳</a:t>
              </a:r>
              <a:endParaRPr lang="zh-CN" altLang="en-US" sz="1600" spc="150">
                <a:latin typeface="微软雅黑" panose="020B0503020204020204" charset="-122"/>
                <a:ea typeface="微软雅黑" panose="020B0503020204020204" charset="-122"/>
              </a:endParaRPr>
            </a:p>
            <a:p>
              <a:pPr algn="ctr">
                <a:lnSpc>
                  <a:spcPct val="120000"/>
                </a:lnSpc>
              </a:pPr>
              <a:r>
                <a:rPr lang="zh-CN" altLang="en-US" sz="1600" spc="150">
                  <a:latin typeface="微软雅黑" panose="020B0503020204020204" charset="-122"/>
                  <a:ea typeface="微软雅黑" panose="020B0503020204020204" charset="-122"/>
                </a:rPr>
                <a:t>规模</a:t>
              </a:r>
              <a:endParaRPr lang="zh-CN" altLang="en-US" sz="1600" spc="150">
                <a:latin typeface="微软雅黑" panose="020B0503020204020204" charset="-122"/>
                <a:ea typeface="微软雅黑" panose="020B0503020204020204" charset="-122"/>
              </a:endParaRPr>
            </a:p>
          </p:txBody>
        </p:sp>
        <p:sp>
          <p:nvSpPr>
            <p:cNvPr id="29" name="矩形 28"/>
            <p:cNvSpPr/>
            <p:nvPr>
              <p:custDataLst>
                <p:tags r:id="rId21"/>
              </p:custDataLst>
            </p:nvPr>
          </p:nvSpPr>
          <p:spPr>
            <a:xfrm>
              <a:off x="1095375" y="2647950"/>
              <a:ext cx="2362200" cy="36000"/>
            </a:xfrm>
            <a:prstGeom prst="rect">
              <a:avLst/>
            </a:prstGeom>
            <a:solidFill>
              <a:srgbClr val="F27255"/>
            </a:solid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25000" lnSpcReduction="20000"/>
            </a:bodyPr>
            <a:p>
              <a:pPr algn="ctr">
                <a:lnSpc>
                  <a:spcPct val="140000"/>
                </a:lnSpc>
              </a:pPr>
              <a:endParaRPr lang="zh-CN" altLang="en-US">
                <a:solidFill>
                  <a:sysClr val="window" lastClr="FFFFFF"/>
                </a:solidFill>
                <a:latin typeface="微软雅黑" panose="020B0503020204020204" charset="-122"/>
                <a:ea typeface="微软雅黑" panose="020B0503020204020204" charset="-122"/>
              </a:endParaRPr>
            </a:p>
          </p:txBody>
        </p:sp>
        <p:sp>
          <p:nvSpPr>
            <p:cNvPr id="30" name="圆角矩形 29"/>
            <p:cNvSpPr/>
            <p:nvPr>
              <p:custDataLst>
                <p:tags r:id="rId22"/>
              </p:custDataLst>
            </p:nvPr>
          </p:nvSpPr>
          <p:spPr>
            <a:xfrm>
              <a:off x="1833563" y="4176713"/>
              <a:ext cx="885825" cy="276225"/>
            </a:xfrm>
            <a:prstGeom prst="roundRect">
              <a:avLst>
                <a:gd name="adj" fmla="val 50000"/>
              </a:avLst>
            </a:prstGeom>
            <a:solidFill>
              <a:srgbClr val="F27255"/>
            </a:solid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Autofit/>
            </a:bodyPr>
            <a:p>
              <a:pPr algn="ctr">
                <a:lnSpc>
                  <a:spcPct val="120000"/>
                </a:lnSpc>
              </a:pPr>
              <a:r>
                <a:rPr lang="en-US" altLang="zh-CN" dirty="0">
                  <a:solidFill>
                    <a:sysClr val="window" lastClr="FFFFFF"/>
                  </a:solidFill>
                  <a:latin typeface="微软雅黑" panose="020B0503020204020204" charset="-122"/>
                  <a:ea typeface="微软雅黑" panose="020B0503020204020204" charset="-122"/>
                </a:rPr>
                <a:t>01</a:t>
              </a:r>
              <a:endParaRPr lang="zh-CN" altLang="en-US" dirty="0">
                <a:solidFill>
                  <a:sysClr val="window" lastClr="FFFFFF"/>
                </a:solidFill>
                <a:latin typeface="微软雅黑" panose="020B0503020204020204" charset="-122"/>
                <a:ea typeface="微软雅黑" panose="020B0503020204020204" charset="-122"/>
              </a:endParaRPr>
            </a:p>
          </p:txBody>
        </p:sp>
      </p:grpSp>
      <p:grpSp>
        <p:nvGrpSpPr>
          <p:cNvPr id="31" name="组合 30"/>
          <p:cNvGrpSpPr/>
          <p:nvPr>
            <p:custDataLst>
              <p:tags r:id="rId23"/>
            </p:custDataLst>
          </p:nvPr>
        </p:nvGrpSpPr>
        <p:grpSpPr>
          <a:xfrm>
            <a:off x="5084144" y="2539730"/>
            <a:ext cx="2033030" cy="1606750"/>
            <a:chOff x="1095375" y="2647950"/>
            <a:chExt cx="2362200" cy="1866900"/>
          </a:xfrm>
        </p:grpSpPr>
        <p:sp>
          <p:nvSpPr>
            <p:cNvPr id="32" name="矩形 31"/>
            <p:cNvSpPr/>
            <p:nvPr>
              <p:custDataLst>
                <p:tags r:id="rId24"/>
              </p:custDataLst>
            </p:nvPr>
          </p:nvSpPr>
          <p:spPr>
            <a:xfrm>
              <a:off x="1095375" y="4114800"/>
              <a:ext cx="2362200" cy="400050"/>
            </a:xfrm>
            <a:prstGeom prst="rect">
              <a:avLst/>
            </a:prstGeom>
            <a:solidFill>
              <a:sysClr val="window" lastClr="FFFFFF"/>
            </a:solidFill>
            <a:ln>
              <a:noFill/>
            </a:ln>
            <a:effectLst>
              <a:outerShdw blurRad="50800" dist="38100" dir="5400000" algn="t" rotWithShape="0">
                <a:prstClr val="black">
                  <a:alpha val="40000"/>
                </a:prstClr>
              </a:outerShdw>
            </a:effectLst>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70000"/>
            </a:bodyPr>
            <a:p>
              <a:pPr algn="ctr">
                <a:lnSpc>
                  <a:spcPct val="120000"/>
                </a:lnSpc>
              </a:pPr>
              <a:endParaRPr lang="zh-CN" altLang="en-US">
                <a:solidFill>
                  <a:sysClr val="window" lastClr="FFFFFF"/>
                </a:solidFill>
                <a:latin typeface="微软雅黑" panose="020B0503020204020204" charset="-122"/>
                <a:ea typeface="微软雅黑" panose="020B0503020204020204" charset="-122"/>
              </a:endParaRPr>
            </a:p>
          </p:txBody>
        </p:sp>
        <p:sp>
          <p:nvSpPr>
            <p:cNvPr id="33" name="矩形 32"/>
            <p:cNvSpPr/>
            <p:nvPr>
              <p:custDataLst>
                <p:tags r:id="rId25"/>
              </p:custDataLst>
            </p:nvPr>
          </p:nvSpPr>
          <p:spPr>
            <a:xfrm>
              <a:off x="1095375" y="2686050"/>
              <a:ext cx="2362200" cy="1428750"/>
            </a:xfrm>
            <a:prstGeom prst="rect">
              <a:avLst/>
            </a:prstGeom>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a:bodyPr>
            <a:p>
              <a:pPr algn="ctr">
                <a:lnSpc>
                  <a:spcPct val="120000"/>
                </a:lnSpc>
              </a:pPr>
              <a:r>
                <a:rPr lang="zh-CN" altLang="en-US" sz="1600" spc="150">
                  <a:latin typeface="微软雅黑" panose="020B0503020204020204" charset="-122"/>
                  <a:ea typeface="微软雅黑" panose="020B0503020204020204" charset="-122"/>
                </a:rPr>
                <a:t>2. 扩大基层就业</a:t>
              </a:r>
              <a:endParaRPr lang="zh-CN" altLang="en-US" sz="1600" spc="150">
                <a:latin typeface="微软雅黑" panose="020B0503020204020204" charset="-122"/>
                <a:ea typeface="微软雅黑" panose="020B0503020204020204" charset="-122"/>
              </a:endParaRPr>
            </a:p>
            <a:p>
              <a:pPr algn="ctr">
                <a:lnSpc>
                  <a:spcPct val="120000"/>
                </a:lnSpc>
              </a:pPr>
              <a:r>
                <a:rPr lang="zh-CN" altLang="en-US" sz="1600" spc="150">
                  <a:latin typeface="微软雅黑" panose="020B0503020204020204" charset="-122"/>
                  <a:ea typeface="微软雅黑" panose="020B0503020204020204" charset="-122"/>
                </a:rPr>
                <a:t>规模</a:t>
              </a:r>
              <a:endParaRPr lang="zh-CN" altLang="en-US" sz="1600" spc="150">
                <a:latin typeface="微软雅黑" panose="020B0503020204020204" charset="-122"/>
                <a:ea typeface="微软雅黑" panose="020B0503020204020204" charset="-122"/>
              </a:endParaRPr>
            </a:p>
          </p:txBody>
        </p:sp>
        <p:sp>
          <p:nvSpPr>
            <p:cNvPr id="34" name="矩形 33"/>
            <p:cNvSpPr/>
            <p:nvPr>
              <p:custDataLst>
                <p:tags r:id="rId26"/>
              </p:custDataLst>
            </p:nvPr>
          </p:nvSpPr>
          <p:spPr>
            <a:xfrm>
              <a:off x="1095375" y="2647950"/>
              <a:ext cx="2362200" cy="36000"/>
            </a:xfrm>
            <a:prstGeom prst="rect">
              <a:avLst/>
            </a:prstGeom>
            <a:solidFill>
              <a:srgbClr val="F27255"/>
            </a:solid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25000" lnSpcReduction="20000"/>
            </a:bodyPr>
            <a:p>
              <a:pPr algn="ctr">
                <a:lnSpc>
                  <a:spcPct val="140000"/>
                </a:lnSpc>
              </a:pPr>
              <a:endParaRPr lang="zh-CN" altLang="en-US">
                <a:solidFill>
                  <a:sysClr val="window" lastClr="FFFFFF"/>
                </a:solidFill>
                <a:latin typeface="微软雅黑" panose="020B0503020204020204" charset="-122"/>
                <a:ea typeface="微软雅黑" panose="020B0503020204020204" charset="-122"/>
              </a:endParaRPr>
            </a:p>
          </p:txBody>
        </p:sp>
        <p:sp>
          <p:nvSpPr>
            <p:cNvPr id="35" name="圆角矩形 34"/>
            <p:cNvSpPr/>
            <p:nvPr>
              <p:custDataLst>
                <p:tags r:id="rId27"/>
              </p:custDataLst>
            </p:nvPr>
          </p:nvSpPr>
          <p:spPr>
            <a:xfrm>
              <a:off x="1833563" y="4191001"/>
              <a:ext cx="885825" cy="276225"/>
            </a:xfrm>
            <a:prstGeom prst="roundRect">
              <a:avLst>
                <a:gd name="adj" fmla="val 50000"/>
              </a:avLst>
            </a:prstGeom>
            <a:solidFill>
              <a:srgbClr val="F27255"/>
            </a:solid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25000" lnSpcReduction="20000"/>
            </a:bodyPr>
            <a:p>
              <a:pPr algn="ctr">
                <a:lnSpc>
                  <a:spcPct val="140000"/>
                </a:lnSpc>
              </a:pPr>
              <a:r>
                <a:rPr lang="en-US" altLang="zh-CN" sz="7200" dirty="0">
                  <a:solidFill>
                    <a:sysClr val="window" lastClr="FFFFFF"/>
                  </a:solidFill>
                  <a:latin typeface="Arial" panose="020B0604020202020204" pitchFamily="34" charset="0"/>
                  <a:ea typeface="微软雅黑" panose="020B0503020204020204" charset="-122"/>
                  <a:cs typeface="Arial" panose="020B0604020202020204" pitchFamily="34" charset="0"/>
                </a:rPr>
                <a:t>02</a:t>
              </a:r>
              <a:endParaRPr lang="zh-CN" altLang="en-US" dirty="0">
                <a:solidFill>
                  <a:sysClr val="window" lastClr="FFFFFF"/>
                </a:solidFill>
                <a:latin typeface="Arial" panose="020B0604020202020204" pitchFamily="34" charset="0"/>
                <a:ea typeface="微软雅黑" panose="020B0503020204020204" charset="-122"/>
                <a:cs typeface="Arial" panose="020B0604020202020204" pitchFamily="34" charset="0"/>
              </a:endParaRPr>
            </a:p>
          </p:txBody>
        </p:sp>
      </p:grpSp>
      <p:grpSp>
        <p:nvGrpSpPr>
          <p:cNvPr id="36" name="组合 35"/>
          <p:cNvGrpSpPr/>
          <p:nvPr>
            <p:custDataLst>
              <p:tags r:id="rId28"/>
            </p:custDataLst>
          </p:nvPr>
        </p:nvGrpSpPr>
        <p:grpSpPr>
          <a:xfrm>
            <a:off x="7932025" y="2539730"/>
            <a:ext cx="2033030" cy="1606750"/>
            <a:chOff x="1095375" y="2647950"/>
            <a:chExt cx="2362200" cy="1866900"/>
          </a:xfrm>
        </p:grpSpPr>
        <p:sp>
          <p:nvSpPr>
            <p:cNvPr id="37" name="矩形 36"/>
            <p:cNvSpPr/>
            <p:nvPr>
              <p:custDataLst>
                <p:tags r:id="rId29"/>
              </p:custDataLst>
            </p:nvPr>
          </p:nvSpPr>
          <p:spPr>
            <a:xfrm>
              <a:off x="1095375" y="4114800"/>
              <a:ext cx="2362200" cy="400050"/>
            </a:xfrm>
            <a:prstGeom prst="rect">
              <a:avLst/>
            </a:prstGeom>
            <a:solidFill>
              <a:sysClr val="window" lastClr="FFFFFF"/>
            </a:solidFill>
            <a:ln>
              <a:noFill/>
            </a:ln>
            <a:effectLst>
              <a:outerShdw blurRad="50800" dist="38100" dir="5400000" algn="t" rotWithShape="0">
                <a:prstClr val="black">
                  <a:alpha val="40000"/>
                </a:prstClr>
              </a:outerShdw>
            </a:effectLst>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70000"/>
            </a:bodyPr>
            <a:p>
              <a:pPr algn="ctr">
                <a:lnSpc>
                  <a:spcPct val="120000"/>
                </a:lnSpc>
              </a:pPr>
              <a:endParaRPr lang="zh-CN" altLang="en-US">
                <a:solidFill>
                  <a:sysClr val="window" lastClr="FFFFFF"/>
                </a:solidFill>
                <a:latin typeface="微软雅黑" panose="020B0503020204020204" charset="-122"/>
                <a:ea typeface="微软雅黑" panose="020B0503020204020204" charset="-122"/>
              </a:endParaRPr>
            </a:p>
          </p:txBody>
        </p:sp>
        <p:sp>
          <p:nvSpPr>
            <p:cNvPr id="38" name="矩形 37"/>
            <p:cNvSpPr/>
            <p:nvPr>
              <p:custDataLst>
                <p:tags r:id="rId30"/>
              </p:custDataLst>
            </p:nvPr>
          </p:nvSpPr>
          <p:spPr>
            <a:xfrm>
              <a:off x="1095375" y="2686050"/>
              <a:ext cx="2362200" cy="1428750"/>
            </a:xfrm>
            <a:prstGeom prst="rect">
              <a:avLst/>
            </a:prstGeom>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a:bodyPr>
            <a:p>
              <a:pPr algn="ctr">
                <a:lnSpc>
                  <a:spcPct val="120000"/>
                </a:lnSpc>
              </a:pPr>
              <a:r>
                <a:rPr lang="zh-CN" altLang="en-US" sz="1600" spc="150">
                  <a:latin typeface="微软雅黑" panose="020B0503020204020204" charset="-122"/>
                  <a:ea typeface="微软雅黑" panose="020B0503020204020204" charset="-122"/>
                </a:rPr>
                <a:t>3. 扩大招生入伍</a:t>
              </a:r>
              <a:endParaRPr lang="zh-CN" altLang="en-US" sz="1600" spc="150">
                <a:latin typeface="微软雅黑" panose="020B0503020204020204" charset="-122"/>
                <a:ea typeface="微软雅黑" panose="020B0503020204020204" charset="-122"/>
              </a:endParaRPr>
            </a:p>
            <a:p>
              <a:pPr algn="ctr">
                <a:lnSpc>
                  <a:spcPct val="120000"/>
                </a:lnSpc>
              </a:pPr>
              <a:r>
                <a:rPr lang="zh-CN" altLang="en-US" sz="1600" spc="150">
                  <a:latin typeface="微软雅黑" panose="020B0503020204020204" charset="-122"/>
                  <a:ea typeface="微软雅黑" panose="020B0503020204020204" charset="-122"/>
                </a:rPr>
                <a:t>规模</a:t>
              </a:r>
              <a:endParaRPr lang="zh-CN" altLang="en-US" sz="1600" spc="150">
                <a:latin typeface="微软雅黑" panose="020B0503020204020204" charset="-122"/>
                <a:ea typeface="微软雅黑" panose="020B0503020204020204" charset="-122"/>
              </a:endParaRPr>
            </a:p>
          </p:txBody>
        </p:sp>
        <p:sp>
          <p:nvSpPr>
            <p:cNvPr id="70" name="矩形 69"/>
            <p:cNvSpPr/>
            <p:nvPr>
              <p:custDataLst>
                <p:tags r:id="rId31"/>
              </p:custDataLst>
            </p:nvPr>
          </p:nvSpPr>
          <p:spPr>
            <a:xfrm>
              <a:off x="1095375" y="2647950"/>
              <a:ext cx="2362200" cy="36000"/>
            </a:xfrm>
            <a:prstGeom prst="rect">
              <a:avLst/>
            </a:prstGeom>
            <a:solidFill>
              <a:srgbClr val="F27255"/>
            </a:solid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25000" lnSpcReduction="20000"/>
            </a:bodyPr>
            <a:p>
              <a:pPr algn="ctr">
                <a:lnSpc>
                  <a:spcPct val="140000"/>
                </a:lnSpc>
              </a:pPr>
              <a:endParaRPr lang="zh-CN" altLang="en-US">
                <a:solidFill>
                  <a:sysClr val="window" lastClr="FFFFFF"/>
                </a:solidFill>
                <a:latin typeface="微软雅黑" panose="020B0503020204020204" charset="-122"/>
                <a:ea typeface="微软雅黑" panose="020B0503020204020204" charset="-122"/>
              </a:endParaRPr>
            </a:p>
          </p:txBody>
        </p:sp>
        <p:sp>
          <p:nvSpPr>
            <p:cNvPr id="71" name="圆角矩形 70"/>
            <p:cNvSpPr/>
            <p:nvPr>
              <p:custDataLst>
                <p:tags r:id="rId32"/>
              </p:custDataLst>
            </p:nvPr>
          </p:nvSpPr>
          <p:spPr>
            <a:xfrm>
              <a:off x="1833563" y="4176713"/>
              <a:ext cx="885825" cy="276225"/>
            </a:xfrm>
            <a:prstGeom prst="roundRect">
              <a:avLst>
                <a:gd name="adj" fmla="val 50000"/>
              </a:avLst>
            </a:prstGeom>
            <a:solidFill>
              <a:srgbClr val="F27255"/>
            </a:solid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Autofit/>
            </a:bodyPr>
            <a:p>
              <a:pPr algn="ctr">
                <a:lnSpc>
                  <a:spcPct val="120000"/>
                </a:lnSpc>
              </a:pPr>
              <a:r>
                <a:rPr lang="en-US" altLang="zh-CN" dirty="0">
                  <a:solidFill>
                    <a:sysClr val="window" lastClr="FFFFFF"/>
                  </a:solidFill>
                  <a:latin typeface="Arial" panose="020B0604020202020204" pitchFamily="34" charset="0"/>
                  <a:ea typeface="微软雅黑" panose="020B0503020204020204" charset="-122"/>
                  <a:cs typeface="Arial" panose="020B0604020202020204" pitchFamily="34" charset="0"/>
                </a:rPr>
                <a:t>03</a:t>
              </a:r>
              <a:endParaRPr lang="zh-CN" altLang="en-US" dirty="0">
                <a:solidFill>
                  <a:sysClr val="window" lastClr="FFFFFF"/>
                </a:solidFill>
                <a:latin typeface="Arial" panose="020B0604020202020204" pitchFamily="34" charset="0"/>
                <a:ea typeface="微软雅黑" panose="020B0503020204020204" charset="-122"/>
                <a:cs typeface="Arial" panose="020B0604020202020204" pitchFamily="34" charset="0"/>
              </a:endParaRPr>
            </a:p>
          </p:txBody>
        </p:sp>
      </p:grpSp>
      <p:grpSp>
        <p:nvGrpSpPr>
          <p:cNvPr id="72" name="组合 71"/>
          <p:cNvGrpSpPr/>
          <p:nvPr>
            <p:custDataLst>
              <p:tags r:id="rId33"/>
            </p:custDataLst>
          </p:nvPr>
        </p:nvGrpSpPr>
        <p:grpSpPr>
          <a:xfrm>
            <a:off x="3640528" y="4458819"/>
            <a:ext cx="2033030" cy="1606750"/>
            <a:chOff x="1095375" y="2647950"/>
            <a:chExt cx="2362200" cy="1866900"/>
          </a:xfrm>
        </p:grpSpPr>
        <p:sp>
          <p:nvSpPr>
            <p:cNvPr id="73" name="矩形 72"/>
            <p:cNvSpPr/>
            <p:nvPr>
              <p:custDataLst>
                <p:tags r:id="rId34"/>
              </p:custDataLst>
            </p:nvPr>
          </p:nvSpPr>
          <p:spPr>
            <a:xfrm>
              <a:off x="1095375" y="4114800"/>
              <a:ext cx="2362200" cy="400050"/>
            </a:xfrm>
            <a:prstGeom prst="rect">
              <a:avLst/>
            </a:prstGeom>
            <a:solidFill>
              <a:sysClr val="window" lastClr="FFFFFF"/>
            </a:solidFill>
            <a:ln>
              <a:noFill/>
            </a:ln>
            <a:effectLst>
              <a:outerShdw blurRad="50800" dist="38100" dir="5400000" algn="t" rotWithShape="0">
                <a:prstClr val="black">
                  <a:alpha val="40000"/>
                </a:prstClr>
              </a:outerShdw>
            </a:effectLst>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90000" lnSpcReduction="20000"/>
            </a:bodyPr>
            <a:p>
              <a:pPr algn="ctr">
                <a:lnSpc>
                  <a:spcPct val="120000"/>
                </a:lnSpc>
              </a:pPr>
              <a:endParaRPr lang="zh-CN" altLang="en-US" dirty="0">
                <a:solidFill>
                  <a:sysClr val="window" lastClr="FFFFFF"/>
                </a:solidFill>
                <a:latin typeface="Arial" panose="020B0604020202020204" pitchFamily="34" charset="0"/>
                <a:ea typeface="微软雅黑" panose="020B0503020204020204" charset="-122"/>
                <a:cs typeface="Arial" panose="020B0604020202020204" pitchFamily="34" charset="0"/>
              </a:endParaRPr>
            </a:p>
          </p:txBody>
        </p:sp>
        <p:sp>
          <p:nvSpPr>
            <p:cNvPr id="74" name="矩形 73"/>
            <p:cNvSpPr/>
            <p:nvPr>
              <p:custDataLst>
                <p:tags r:id="rId35"/>
              </p:custDataLst>
            </p:nvPr>
          </p:nvSpPr>
          <p:spPr>
            <a:xfrm>
              <a:off x="1095375" y="2686050"/>
              <a:ext cx="2362200" cy="1428750"/>
            </a:xfrm>
            <a:prstGeom prst="rect">
              <a:avLst/>
            </a:prstGeom>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a:bodyPr>
            <a:p>
              <a:pPr algn="ctr">
                <a:lnSpc>
                  <a:spcPct val="120000"/>
                </a:lnSpc>
              </a:pPr>
              <a:r>
                <a:rPr lang="zh-CN" altLang="en-US" sz="1600" spc="150">
                  <a:latin typeface="微软雅黑" panose="020B0503020204020204" charset="-122"/>
                  <a:ea typeface="微软雅黑" panose="020B0503020204020204" charset="-122"/>
                </a:rPr>
                <a:t>4. 扩大就业见习</a:t>
              </a:r>
              <a:endParaRPr lang="zh-CN" altLang="en-US" sz="1600" spc="150">
                <a:latin typeface="微软雅黑" panose="020B0503020204020204" charset="-122"/>
                <a:ea typeface="微软雅黑" panose="020B0503020204020204" charset="-122"/>
              </a:endParaRPr>
            </a:p>
            <a:p>
              <a:pPr algn="ctr">
                <a:lnSpc>
                  <a:spcPct val="120000"/>
                </a:lnSpc>
              </a:pPr>
              <a:r>
                <a:rPr lang="zh-CN" altLang="en-US" sz="1600" spc="150">
                  <a:latin typeface="微软雅黑" panose="020B0503020204020204" charset="-122"/>
                  <a:ea typeface="微软雅黑" panose="020B0503020204020204" charset="-122"/>
                </a:rPr>
                <a:t>规模</a:t>
              </a:r>
              <a:endParaRPr lang="zh-CN" altLang="en-US" sz="1600" spc="150">
                <a:latin typeface="微软雅黑" panose="020B0503020204020204" charset="-122"/>
                <a:ea typeface="微软雅黑" panose="020B0503020204020204" charset="-122"/>
              </a:endParaRPr>
            </a:p>
          </p:txBody>
        </p:sp>
        <p:sp>
          <p:nvSpPr>
            <p:cNvPr id="75" name="矩形 74"/>
            <p:cNvSpPr/>
            <p:nvPr>
              <p:custDataLst>
                <p:tags r:id="rId36"/>
              </p:custDataLst>
            </p:nvPr>
          </p:nvSpPr>
          <p:spPr>
            <a:xfrm>
              <a:off x="1095375" y="2647950"/>
              <a:ext cx="2362200" cy="36000"/>
            </a:xfrm>
            <a:prstGeom prst="rect">
              <a:avLst/>
            </a:prstGeom>
            <a:solidFill>
              <a:srgbClr val="F27255"/>
            </a:solid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25000" lnSpcReduction="20000"/>
            </a:bodyPr>
            <a:p>
              <a:pPr algn="ctr">
                <a:lnSpc>
                  <a:spcPct val="140000"/>
                </a:lnSpc>
              </a:pPr>
              <a:endParaRPr lang="zh-CN" altLang="en-US">
                <a:solidFill>
                  <a:sysClr val="window" lastClr="FFFFFF"/>
                </a:solidFill>
                <a:latin typeface="微软雅黑" panose="020B0503020204020204" charset="-122"/>
                <a:ea typeface="微软雅黑" panose="020B0503020204020204" charset="-122"/>
              </a:endParaRPr>
            </a:p>
          </p:txBody>
        </p:sp>
        <p:sp>
          <p:nvSpPr>
            <p:cNvPr id="76" name="圆角矩形 75"/>
            <p:cNvSpPr/>
            <p:nvPr>
              <p:custDataLst>
                <p:tags r:id="rId37"/>
              </p:custDataLst>
            </p:nvPr>
          </p:nvSpPr>
          <p:spPr>
            <a:xfrm>
              <a:off x="1833563" y="4176713"/>
              <a:ext cx="885825" cy="276225"/>
            </a:xfrm>
            <a:prstGeom prst="roundRect">
              <a:avLst>
                <a:gd name="adj" fmla="val 50000"/>
              </a:avLst>
            </a:prstGeom>
            <a:solidFill>
              <a:srgbClr val="F27255"/>
            </a:solid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Autofit/>
            </a:bodyPr>
            <a:p>
              <a:pPr algn="ctr">
                <a:lnSpc>
                  <a:spcPct val="120000"/>
                </a:lnSpc>
              </a:pPr>
              <a:r>
                <a:rPr lang="en-US" altLang="zh-CN" dirty="0">
                  <a:solidFill>
                    <a:sysClr val="window" lastClr="FFFFFF"/>
                  </a:solidFill>
                  <a:latin typeface="微软雅黑" panose="020B0503020204020204" charset="-122"/>
                  <a:ea typeface="微软雅黑" panose="020B0503020204020204" charset="-122"/>
                </a:rPr>
                <a:t>04</a:t>
              </a:r>
              <a:endParaRPr lang="zh-CN" altLang="en-US" dirty="0">
                <a:solidFill>
                  <a:sysClr val="window" lastClr="FFFFFF"/>
                </a:solidFill>
                <a:latin typeface="微软雅黑" panose="020B0503020204020204" charset="-122"/>
                <a:ea typeface="微软雅黑" panose="020B0503020204020204" charset="-122"/>
              </a:endParaRPr>
            </a:p>
          </p:txBody>
        </p:sp>
      </p:grpSp>
      <p:grpSp>
        <p:nvGrpSpPr>
          <p:cNvPr id="77" name="组合 76"/>
          <p:cNvGrpSpPr/>
          <p:nvPr>
            <p:custDataLst>
              <p:tags r:id="rId38"/>
            </p:custDataLst>
          </p:nvPr>
        </p:nvGrpSpPr>
        <p:grpSpPr>
          <a:xfrm>
            <a:off x="6481852" y="4458819"/>
            <a:ext cx="2033030" cy="1606750"/>
            <a:chOff x="1095375" y="2647950"/>
            <a:chExt cx="2362200" cy="1866900"/>
          </a:xfrm>
        </p:grpSpPr>
        <p:sp>
          <p:nvSpPr>
            <p:cNvPr id="78" name="矩形 77"/>
            <p:cNvSpPr/>
            <p:nvPr>
              <p:custDataLst>
                <p:tags r:id="rId39"/>
              </p:custDataLst>
            </p:nvPr>
          </p:nvSpPr>
          <p:spPr>
            <a:xfrm>
              <a:off x="1095375" y="4114800"/>
              <a:ext cx="2362200" cy="400050"/>
            </a:xfrm>
            <a:prstGeom prst="rect">
              <a:avLst/>
            </a:prstGeom>
            <a:solidFill>
              <a:sysClr val="window" lastClr="FFFFFF"/>
            </a:solidFill>
            <a:ln>
              <a:noFill/>
            </a:ln>
            <a:effectLst>
              <a:outerShdw blurRad="50800" dist="38100" dir="5400000" algn="t" rotWithShape="0">
                <a:prstClr val="black">
                  <a:alpha val="40000"/>
                </a:prstClr>
              </a:outerShdw>
            </a:effectLst>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70000"/>
            </a:bodyPr>
            <a:p>
              <a:pPr algn="ctr">
                <a:lnSpc>
                  <a:spcPct val="120000"/>
                </a:lnSpc>
              </a:pPr>
              <a:endParaRPr lang="zh-CN" altLang="en-US">
                <a:solidFill>
                  <a:sysClr val="window" lastClr="FFFFFF"/>
                </a:solidFill>
                <a:latin typeface="微软雅黑" panose="020B0503020204020204" charset="-122"/>
                <a:ea typeface="微软雅黑" panose="020B0503020204020204" charset="-122"/>
              </a:endParaRPr>
            </a:p>
          </p:txBody>
        </p:sp>
        <p:sp>
          <p:nvSpPr>
            <p:cNvPr id="79" name="矩形 78"/>
            <p:cNvSpPr/>
            <p:nvPr>
              <p:custDataLst>
                <p:tags r:id="rId40"/>
              </p:custDataLst>
            </p:nvPr>
          </p:nvSpPr>
          <p:spPr>
            <a:xfrm>
              <a:off x="1095375" y="2686050"/>
              <a:ext cx="2362200" cy="1428750"/>
            </a:xfrm>
            <a:prstGeom prst="rect">
              <a:avLst/>
            </a:prstGeom>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a:bodyPr>
            <a:p>
              <a:pPr algn="ctr">
                <a:lnSpc>
                  <a:spcPct val="120000"/>
                </a:lnSpc>
              </a:pPr>
              <a:r>
                <a:rPr lang="zh-CN" altLang="en-US" sz="1600" spc="150">
                  <a:latin typeface="微软雅黑" panose="020B0503020204020204" charset="-122"/>
                  <a:ea typeface="微软雅黑" panose="020B0503020204020204" charset="-122"/>
                </a:rPr>
                <a:t>5. 适当延迟录用</a:t>
              </a:r>
              <a:endParaRPr lang="zh-CN" altLang="en-US" sz="1600" spc="150">
                <a:latin typeface="微软雅黑" panose="020B0503020204020204" charset="-122"/>
                <a:ea typeface="微软雅黑" panose="020B0503020204020204" charset="-122"/>
              </a:endParaRPr>
            </a:p>
            <a:p>
              <a:pPr algn="ctr">
                <a:lnSpc>
                  <a:spcPct val="120000"/>
                </a:lnSpc>
              </a:pPr>
              <a:r>
                <a:rPr lang="zh-CN" altLang="en-US" sz="1600" spc="150">
                  <a:latin typeface="微软雅黑" panose="020B0503020204020204" charset="-122"/>
                  <a:ea typeface="微软雅黑" panose="020B0503020204020204" charset="-122"/>
                </a:rPr>
                <a:t>接收</a:t>
              </a:r>
              <a:endParaRPr lang="zh-CN" altLang="en-US" sz="1600" spc="150">
                <a:latin typeface="微软雅黑" panose="020B0503020204020204" charset="-122"/>
                <a:ea typeface="微软雅黑" panose="020B0503020204020204" charset="-122"/>
              </a:endParaRPr>
            </a:p>
          </p:txBody>
        </p:sp>
        <p:sp>
          <p:nvSpPr>
            <p:cNvPr id="80" name="矩形 79"/>
            <p:cNvSpPr/>
            <p:nvPr>
              <p:custDataLst>
                <p:tags r:id="rId41"/>
              </p:custDataLst>
            </p:nvPr>
          </p:nvSpPr>
          <p:spPr>
            <a:xfrm>
              <a:off x="1095375" y="2647950"/>
              <a:ext cx="2362200" cy="36000"/>
            </a:xfrm>
            <a:prstGeom prst="rect">
              <a:avLst/>
            </a:prstGeom>
            <a:solidFill>
              <a:srgbClr val="F27255"/>
            </a:solid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25000" lnSpcReduction="20000"/>
            </a:bodyPr>
            <a:p>
              <a:pPr algn="ctr">
                <a:lnSpc>
                  <a:spcPct val="140000"/>
                </a:lnSpc>
              </a:pPr>
              <a:endParaRPr lang="zh-CN" altLang="en-US">
                <a:solidFill>
                  <a:sysClr val="window" lastClr="FFFFFF"/>
                </a:solidFill>
                <a:latin typeface="微软雅黑" panose="020B0503020204020204" charset="-122"/>
                <a:ea typeface="微软雅黑" panose="020B0503020204020204" charset="-122"/>
              </a:endParaRPr>
            </a:p>
          </p:txBody>
        </p:sp>
        <p:sp>
          <p:nvSpPr>
            <p:cNvPr id="81" name="圆角矩形 80"/>
            <p:cNvSpPr/>
            <p:nvPr>
              <p:custDataLst>
                <p:tags r:id="rId42"/>
              </p:custDataLst>
            </p:nvPr>
          </p:nvSpPr>
          <p:spPr>
            <a:xfrm>
              <a:off x="1833563" y="4176713"/>
              <a:ext cx="885825" cy="276225"/>
            </a:xfrm>
            <a:prstGeom prst="roundRect">
              <a:avLst>
                <a:gd name="adj" fmla="val 50000"/>
              </a:avLst>
            </a:prstGeom>
            <a:solidFill>
              <a:srgbClr val="F27255"/>
            </a:solid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Autofit/>
            </a:bodyPr>
            <a:p>
              <a:pPr algn="ctr">
                <a:lnSpc>
                  <a:spcPct val="120000"/>
                </a:lnSpc>
              </a:pPr>
              <a:r>
                <a:rPr lang="en-US" altLang="zh-CN" dirty="0">
                  <a:solidFill>
                    <a:sysClr val="window" lastClr="FFFFFF"/>
                  </a:solidFill>
                  <a:latin typeface="Arial" panose="020B0604020202020204" pitchFamily="34" charset="0"/>
                  <a:ea typeface="微软雅黑" panose="020B0503020204020204" charset="-122"/>
                  <a:cs typeface="Arial" panose="020B0604020202020204" pitchFamily="34" charset="0"/>
                </a:rPr>
                <a:t>05</a:t>
              </a:r>
              <a:endParaRPr lang="zh-CN" altLang="en-US" dirty="0">
                <a:solidFill>
                  <a:sysClr val="window" lastClr="FFFFFF"/>
                </a:solidFill>
                <a:latin typeface="Arial" panose="020B0604020202020204" pitchFamily="34" charset="0"/>
                <a:ea typeface="微软雅黑" panose="020B0503020204020204" charset="-122"/>
                <a:cs typeface="Arial" panose="020B0604020202020204" pitchFamily="34" charset="0"/>
              </a:endParaRPr>
            </a:p>
          </p:txBody>
        </p:sp>
      </p:grpSp>
      <p:sp>
        <p:nvSpPr>
          <p:cNvPr id="3" name="PA-AutoShape 14"/>
          <p:cNvSpPr>
            <a:spLocks noChangeArrowheads="1"/>
          </p:cNvSpPr>
          <p:nvPr>
            <p:custDataLst>
              <p:tags r:id="rId43"/>
            </p:custDataLst>
          </p:nvPr>
        </p:nvSpPr>
        <p:spPr bwMode="auto">
          <a:xfrm>
            <a:off x="666750" y="1663700"/>
            <a:ext cx="4046855" cy="400685"/>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latin typeface="微软雅黑" panose="020B0503020204020204" charset="-122"/>
                <a:ea typeface="微软雅黑" panose="020B0503020204020204" charset="-122"/>
              </a:rPr>
              <a:t>（二）拓宽高校毕业生就业渠道</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ppt_x"/>
                                          </p:val>
                                        </p:tav>
                                        <p:tav tm="100000">
                                          <p:val>
                                            <p:strVal val="#ppt_x"/>
                                          </p:val>
                                        </p:tav>
                                      </p:tavLst>
                                    </p:anim>
                                    <p:anim calcmode="lin" valueType="num">
                                      <p:cBhvr additive="base">
                                        <p:cTn id="8" dur="500" fill="hold"/>
                                        <p:tgtEl>
                                          <p:spTgt spid="4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500" fill="hold"/>
                                        <p:tgtEl>
                                          <p:spTgt spid="60"/>
                                        </p:tgtEl>
                                        <p:attrNameLst>
                                          <p:attrName>ppt_x</p:attrName>
                                        </p:attrNameLst>
                                      </p:cBhvr>
                                      <p:tavLst>
                                        <p:tav tm="0">
                                          <p:val>
                                            <p:strVal val="#ppt_x"/>
                                          </p:val>
                                        </p:tav>
                                        <p:tav tm="100000">
                                          <p:val>
                                            <p:strVal val="#ppt_x"/>
                                          </p:val>
                                        </p:tav>
                                      </p:tavLst>
                                    </p:anim>
                                    <p:anim calcmode="lin" valueType="num">
                                      <p:cBhvr additive="base">
                                        <p:cTn id="12" dur="500" fill="hold"/>
                                        <p:tgtEl>
                                          <p:spTgt spid="6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3"/>
                                        </p:tgtEl>
                                        <p:attrNameLst>
                                          <p:attrName>style.visibility</p:attrName>
                                        </p:attrNameLst>
                                      </p:cBhvr>
                                      <p:to>
                                        <p:strVal val="visible"/>
                                      </p:to>
                                    </p:set>
                                    <p:anim calcmode="lin" valueType="num">
                                      <p:cBhvr additive="base">
                                        <p:cTn id="15" dur="500" fill="hold"/>
                                        <p:tgtEl>
                                          <p:spTgt spid="63"/>
                                        </p:tgtEl>
                                        <p:attrNameLst>
                                          <p:attrName>ppt_x</p:attrName>
                                        </p:attrNameLst>
                                      </p:cBhvr>
                                      <p:tavLst>
                                        <p:tav tm="0">
                                          <p:val>
                                            <p:strVal val="#ppt_x"/>
                                          </p:val>
                                        </p:tav>
                                        <p:tav tm="100000">
                                          <p:val>
                                            <p:strVal val="#ppt_x"/>
                                          </p:val>
                                        </p:tav>
                                      </p:tavLst>
                                    </p:anim>
                                    <p:anim calcmode="lin" valueType="num">
                                      <p:cBhvr additive="base">
                                        <p:cTn id="16" dur="500" fill="hold"/>
                                        <p:tgtEl>
                                          <p:spTgt spid="6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ppt_x"/>
                                          </p:val>
                                        </p:tav>
                                        <p:tav tm="100000">
                                          <p:val>
                                            <p:strVal val="#ppt_x"/>
                                          </p:val>
                                        </p:tav>
                                      </p:tavLst>
                                    </p:anim>
                                    <p:anim calcmode="lin" valueType="num">
                                      <p:cBhvr additive="base">
                                        <p:cTn id="20" dur="500" fill="hold"/>
                                        <p:tgtEl>
                                          <p:spTgt spid="2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ppt_x"/>
                                          </p:val>
                                        </p:tav>
                                        <p:tav tm="100000">
                                          <p:val>
                                            <p:strVal val="#ppt_x"/>
                                          </p:val>
                                        </p:tav>
                                      </p:tavLst>
                                    </p:anim>
                                    <p:anim calcmode="lin" valueType="num">
                                      <p:cBhvr additive="base">
                                        <p:cTn id="24" dur="500" fill="hold"/>
                                        <p:tgtEl>
                                          <p:spTgt spid="28"/>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fill="hold"/>
                                        <p:tgtEl>
                                          <p:spTgt spid="26"/>
                                        </p:tgtEl>
                                        <p:attrNameLst>
                                          <p:attrName>ppt_x</p:attrName>
                                        </p:attrNameLst>
                                      </p:cBhvr>
                                      <p:tavLst>
                                        <p:tav tm="0">
                                          <p:val>
                                            <p:strVal val="#ppt_x"/>
                                          </p:val>
                                        </p:tav>
                                        <p:tav tm="100000">
                                          <p:val>
                                            <p:strVal val="#ppt_x"/>
                                          </p:val>
                                        </p:tav>
                                      </p:tavLst>
                                    </p:anim>
                                    <p:anim calcmode="lin" valueType="num">
                                      <p:cBhvr additive="base">
                                        <p:cTn id="28" dur="500" fill="hold"/>
                                        <p:tgtEl>
                                          <p:spTgt spid="2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1"/>
                                        </p:tgtEl>
                                        <p:attrNameLst>
                                          <p:attrName>style.visibility</p:attrName>
                                        </p:attrNameLst>
                                      </p:cBhvr>
                                      <p:to>
                                        <p:strVal val="visible"/>
                                      </p:to>
                                    </p:set>
                                    <p:anim calcmode="lin" valueType="num">
                                      <p:cBhvr additive="base">
                                        <p:cTn id="31" dur="500" fill="hold"/>
                                        <p:tgtEl>
                                          <p:spTgt spid="41"/>
                                        </p:tgtEl>
                                        <p:attrNameLst>
                                          <p:attrName>ppt_x</p:attrName>
                                        </p:attrNameLst>
                                      </p:cBhvr>
                                      <p:tavLst>
                                        <p:tav tm="0">
                                          <p:val>
                                            <p:strVal val="#ppt_x"/>
                                          </p:val>
                                        </p:tav>
                                        <p:tav tm="100000">
                                          <p:val>
                                            <p:strVal val="#ppt_x"/>
                                          </p:val>
                                        </p:tav>
                                      </p:tavLst>
                                    </p:anim>
                                    <p:anim calcmode="lin" valueType="num">
                                      <p:cBhvr additive="base">
                                        <p:cTn id="32" dur="500" fill="hold"/>
                                        <p:tgtEl>
                                          <p:spTgt spid="41"/>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64"/>
                                        </p:tgtEl>
                                        <p:attrNameLst>
                                          <p:attrName>style.visibility</p:attrName>
                                        </p:attrNameLst>
                                      </p:cBhvr>
                                      <p:to>
                                        <p:strVal val="visible"/>
                                      </p:to>
                                    </p:set>
                                    <p:anim calcmode="lin" valueType="num">
                                      <p:cBhvr additive="base">
                                        <p:cTn id="35" dur="500" fill="hold"/>
                                        <p:tgtEl>
                                          <p:spTgt spid="64"/>
                                        </p:tgtEl>
                                        <p:attrNameLst>
                                          <p:attrName>ppt_x</p:attrName>
                                        </p:attrNameLst>
                                      </p:cBhvr>
                                      <p:tavLst>
                                        <p:tav tm="0">
                                          <p:val>
                                            <p:strVal val="#ppt_x"/>
                                          </p:val>
                                        </p:tav>
                                        <p:tav tm="100000">
                                          <p:val>
                                            <p:strVal val="#ppt_x"/>
                                          </p:val>
                                        </p:tav>
                                      </p:tavLst>
                                    </p:anim>
                                    <p:anim calcmode="lin" valueType="num">
                                      <p:cBhvr additive="base">
                                        <p:cTn id="36" dur="500" fill="hold"/>
                                        <p:tgtEl>
                                          <p:spTgt spid="6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500" fill="hold"/>
                                        <p:tgtEl>
                                          <p:spTgt spid="6"/>
                                        </p:tgtEl>
                                        <p:attrNameLst>
                                          <p:attrName>ppt_x</p:attrName>
                                        </p:attrNameLst>
                                      </p:cBhvr>
                                      <p:tavLst>
                                        <p:tav tm="0">
                                          <p:val>
                                            <p:strVal val="#ppt_x"/>
                                          </p:val>
                                        </p:tav>
                                        <p:tav tm="100000">
                                          <p:val>
                                            <p:strVal val="#ppt_x"/>
                                          </p:val>
                                        </p:tav>
                                      </p:tavLst>
                                    </p:anim>
                                    <p:anim calcmode="lin" valueType="num">
                                      <p:cBhvr additive="base">
                                        <p:cTn id="40" dur="500" fill="hold"/>
                                        <p:tgtEl>
                                          <p:spTgt spid="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additive="base">
                                        <p:cTn id="43" dur="500" fill="hold"/>
                                        <p:tgtEl>
                                          <p:spTgt spid="3"/>
                                        </p:tgtEl>
                                        <p:attrNameLst>
                                          <p:attrName>ppt_x</p:attrName>
                                        </p:attrNameLst>
                                      </p:cBhvr>
                                      <p:tavLst>
                                        <p:tav tm="0">
                                          <p:val>
                                            <p:strVal val="#ppt_x"/>
                                          </p:val>
                                        </p:tav>
                                        <p:tav tm="100000">
                                          <p:val>
                                            <p:strVal val="#ppt_x"/>
                                          </p:val>
                                        </p:tav>
                                      </p:tavLst>
                                    </p:anim>
                                    <p:anim calcmode="lin" valueType="num">
                                      <p:cBhvr additive="base">
                                        <p:cTn id="4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bldLvl="0" animBg="1"/>
      <p:bldP spid="26" grpId="0" bldLvl="0" animBg="1"/>
      <p:bldP spid="41" grpId="0" bldLvl="0" animBg="1"/>
      <p:bldP spid="60" grpId="0"/>
      <p:bldP spid="6" grpId="0"/>
      <p:bldP spid="3"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16323" y="203810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3" name="Picture Placeholder 2"/>
          <p:cNvSpPr txBox="1"/>
          <p:nvPr/>
        </p:nvSpPr>
        <p:spPr>
          <a:xfrm rot="19903577" flipH="1">
            <a:off x="6853475" y="2114427"/>
            <a:ext cx="4934803" cy="3783260"/>
          </a:xfrm>
          <a:custGeom>
            <a:avLst/>
            <a:gdLst>
              <a:gd name="connsiteX0" fmla="*/ 813638 w 6058558"/>
              <a:gd name="connsiteY0" fmla="*/ 827 h 4644787"/>
              <a:gd name="connsiteX1" fmla="*/ 3538771 w 6058558"/>
              <a:gd name="connsiteY1" fmla="*/ 645371 h 4644787"/>
              <a:gd name="connsiteX2" fmla="*/ 5983073 w 6058558"/>
              <a:gd name="connsiteY2" fmla="*/ 2493870 h 4644787"/>
              <a:gd name="connsiteX3" fmla="*/ 2180826 w 6058558"/>
              <a:gd name="connsiteY3" fmla="*/ 4433143 h 4644787"/>
              <a:gd name="connsiteX4" fmla="*/ 73953 w 6058558"/>
              <a:gd name="connsiteY4" fmla="*/ 447317 h 4644787"/>
              <a:gd name="connsiteX5" fmla="*/ 813638 w 6058558"/>
              <a:gd name="connsiteY5" fmla="*/ 827 h 4644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58558" h="4644787">
                <a:moveTo>
                  <a:pt x="813638" y="827"/>
                </a:moveTo>
                <a:cubicBezTo>
                  <a:pt x="1442057" y="20651"/>
                  <a:pt x="2402006" y="392646"/>
                  <a:pt x="3538771" y="645371"/>
                </a:cubicBezTo>
                <a:cubicBezTo>
                  <a:pt x="5332905" y="1082739"/>
                  <a:pt x="6353421" y="1256036"/>
                  <a:pt x="5983073" y="2493870"/>
                </a:cubicBezTo>
                <a:cubicBezTo>
                  <a:pt x="5653874" y="3690442"/>
                  <a:pt x="3942040" y="5208852"/>
                  <a:pt x="2180826" y="4433143"/>
                </a:cubicBezTo>
                <a:cubicBezTo>
                  <a:pt x="436072" y="3706947"/>
                  <a:pt x="-238786" y="1313801"/>
                  <a:pt x="73953" y="447317"/>
                </a:cubicBezTo>
                <a:cubicBezTo>
                  <a:pt x="178885" y="103818"/>
                  <a:pt x="436586" y="-11068"/>
                  <a:pt x="813638" y="827"/>
                </a:cubicBezTo>
                <a:close/>
              </a:path>
            </a:pathLst>
          </a:custGeom>
          <a:solidFill>
            <a:srgbClr val="FF9700"/>
          </a:solidFill>
          <a:ln w="12700" cap="flat">
            <a:noFill/>
            <a:prstDash val="solid"/>
            <a:miter/>
          </a:ln>
          <a:effectLst>
            <a:outerShdw blurRad="254000" dist="101600" dir="5400000" algn="ctr" rotWithShape="0">
              <a:srgbClr val="FF9700">
                <a:alpha val="23000"/>
              </a:srgbClr>
            </a:outerShdw>
          </a:effectLst>
        </p:spPr>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9" name="PA-组合 4"/>
          <p:cNvGrpSpPr/>
          <p:nvPr>
            <p:custDataLst>
              <p:tags r:id="rId1"/>
            </p:custDataLst>
          </p:nvPr>
        </p:nvGrpSpPr>
        <p:grpSpPr>
          <a:xfrm>
            <a:off x="7977885" y="2743308"/>
            <a:ext cx="516260" cy="944986"/>
            <a:chOff x="6506531" y="281108"/>
            <a:chExt cx="516260" cy="944986"/>
          </a:xfrm>
        </p:grpSpPr>
        <p:sp>
          <p:nvSpPr>
            <p:cNvPr id="30" name="PA-椭圆 5"/>
            <p:cNvSpPr/>
            <p:nvPr>
              <p:custDataLst>
                <p:tags r:id="rId2"/>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PA-椭圆 6"/>
            <p:cNvSpPr/>
            <p:nvPr>
              <p:custDataLst>
                <p:tags r:id="rId3"/>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PA-椭圆 7"/>
            <p:cNvSpPr/>
            <p:nvPr>
              <p:custDataLst>
                <p:tags r:id="rId4"/>
              </p:custDataLst>
            </p:nvPr>
          </p:nvSpPr>
          <p:spPr>
            <a:xfrm>
              <a:off x="6906581" y="58114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PA-椭圆 8"/>
            <p:cNvSpPr/>
            <p:nvPr>
              <p:custDataLst>
                <p:tags r:id="rId5"/>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PA-椭圆 9"/>
            <p:cNvSpPr/>
            <p:nvPr>
              <p:custDataLst>
                <p:tags r:id="rId6"/>
              </p:custDataLst>
            </p:nvPr>
          </p:nvSpPr>
          <p:spPr>
            <a:xfrm>
              <a:off x="6706556" y="69549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PA-椭圆 10"/>
            <p:cNvSpPr/>
            <p:nvPr>
              <p:custDataLst>
                <p:tags r:id="rId7"/>
              </p:custDataLst>
            </p:nvPr>
          </p:nvSpPr>
          <p:spPr>
            <a:xfrm>
              <a:off x="6906581" y="845516"/>
              <a:ext cx="116210" cy="116208"/>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PA-椭圆 11"/>
            <p:cNvSpPr/>
            <p:nvPr>
              <p:custDataLst>
                <p:tags r:id="rId8"/>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PA-椭圆 12"/>
            <p:cNvSpPr/>
            <p:nvPr>
              <p:custDataLst>
                <p:tags r:id="rId9"/>
              </p:custDataLst>
            </p:nvPr>
          </p:nvSpPr>
          <p:spPr>
            <a:xfrm>
              <a:off x="6706556" y="95986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PA-椭圆 13"/>
            <p:cNvSpPr/>
            <p:nvPr>
              <p:custDataLst>
                <p:tags r:id="rId10"/>
              </p:custDataLst>
            </p:nvPr>
          </p:nvSpPr>
          <p:spPr>
            <a:xfrm>
              <a:off x="6906581" y="110988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1"/>
            </p:custDataLst>
          </p:nvPr>
        </p:nvSpPr>
        <p:spPr>
          <a:xfrm rot="1632935">
            <a:off x="11168565" y="4613224"/>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12"/>
            </p:custDataLst>
          </p:nvPr>
        </p:nvGrpSpPr>
        <p:grpSpPr>
          <a:xfrm rot="19709836">
            <a:off x="-524061" y="5631850"/>
            <a:ext cx="1164261" cy="1581925"/>
            <a:chOff x="5577360" y="5060323"/>
            <a:chExt cx="916310" cy="1245024"/>
          </a:xfrm>
        </p:grpSpPr>
        <p:sp>
          <p:nvSpPr>
            <p:cNvPr id="44" name="PA-椭圆 15"/>
            <p:cNvSpPr/>
            <p:nvPr>
              <p:custDataLst>
                <p:tags r:id="rId1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1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1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1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1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1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1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2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2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2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2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2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2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2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2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pic>
        <p:nvPicPr>
          <p:cNvPr id="2" name="图片 1" descr="C:\Users\Administrator\Desktop\【教育培训】大学生心理健康咨询直播海报.png【教育培训】大学生心理健康咨询直播海报"/>
          <p:cNvPicPr>
            <a:picLocks noChangeAspect="1"/>
          </p:cNvPicPr>
          <p:nvPr/>
        </p:nvPicPr>
        <p:blipFill>
          <a:blip r:embed="rId28"/>
          <a:srcRect/>
          <a:stretch>
            <a:fillRect/>
          </a:stretch>
        </p:blipFill>
        <p:spPr>
          <a:xfrm>
            <a:off x="6951345" y="-627380"/>
            <a:ext cx="4739005" cy="6355080"/>
          </a:xfrm>
          <a:prstGeom prst="rect">
            <a:avLst/>
          </a:prstGeom>
        </p:spPr>
      </p:pic>
      <p:sp>
        <p:nvSpPr>
          <p:cNvPr id="6" name="- About"/>
          <p:cNvSpPr txBox="1"/>
          <p:nvPr/>
        </p:nvSpPr>
        <p:spPr>
          <a:xfrm>
            <a:off x="843915" y="81534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二、高校毕业生就业促进措施</a:t>
            </a:r>
            <a:endParaRPr lang="en-US" altLang="zh-CN" sz="2800" dirty="0">
              <a:solidFill>
                <a:schemeClr val="tx1"/>
              </a:solidFill>
              <a:latin typeface="微软雅黑" panose="020B0503020204020204" charset="-122"/>
              <a:ea typeface="微软雅黑" panose="020B0503020204020204" charset="-122"/>
            </a:endParaRPr>
          </a:p>
        </p:txBody>
      </p:sp>
      <p:sp>
        <p:nvSpPr>
          <p:cNvPr id="80" name="PA-AutoShape 14"/>
          <p:cNvSpPr>
            <a:spLocks noChangeArrowheads="1"/>
          </p:cNvSpPr>
          <p:nvPr>
            <p:custDataLst>
              <p:tags r:id="rId29"/>
            </p:custDataLst>
          </p:nvPr>
        </p:nvSpPr>
        <p:spPr bwMode="auto">
          <a:xfrm>
            <a:off x="661035" y="2286000"/>
            <a:ext cx="4347845" cy="400685"/>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latin typeface="微软雅黑" panose="020B0503020204020204" charset="-122"/>
                <a:ea typeface="微软雅黑" panose="020B0503020204020204" charset="-122"/>
              </a:rPr>
              <a:t>（三）加强困难人员兜底保障</a:t>
            </a:r>
            <a:endParaRPr lang="zh-CN" altLang="en-US" dirty="0">
              <a:latin typeface="微软雅黑" panose="020B0503020204020204" charset="-122"/>
              <a:ea typeface="微软雅黑" panose="020B0503020204020204" charset="-122"/>
            </a:endParaRPr>
          </a:p>
        </p:txBody>
      </p:sp>
      <p:sp>
        <p:nvSpPr>
          <p:cNvPr id="81" name="PA-文本框 12"/>
          <p:cNvSpPr txBox="1"/>
          <p:nvPr>
            <p:custDataLst>
              <p:tags r:id="rId30"/>
            </p:custDataLst>
          </p:nvPr>
        </p:nvSpPr>
        <p:spPr>
          <a:xfrm>
            <a:off x="764540" y="2966085"/>
            <a:ext cx="5467350" cy="1337945"/>
          </a:xfrm>
          <a:prstGeom prst="rect">
            <a:avLst/>
          </a:prstGeom>
          <a:noFill/>
        </p:spPr>
        <p:txBody>
          <a:bodyPr wrap="square">
            <a:spAutoFit/>
          </a:bodyPr>
          <a:p>
            <a:pPr algn="just" defTabSz="914400">
              <a:lnSpc>
                <a:spcPct val="150000"/>
              </a:lnSpc>
              <a:spcBef>
                <a:spcPts val="0"/>
              </a:spcBef>
              <a:spcAft>
                <a:spcPts val="0"/>
              </a:spcAft>
              <a:buClr>
                <a:srgbClr val="285AE1"/>
              </a:buClr>
              <a:defRPr/>
            </a:pPr>
            <a:r>
              <a:rPr lang="zh-CN" altLang="en-US" dirty="0">
                <a:solidFill>
                  <a:schemeClr val="tx1">
                    <a:lumMod val="85000"/>
                    <a:lumOff val="15000"/>
                    <a:alpha val="75000"/>
                  </a:schemeClr>
                </a:solidFill>
                <a:latin typeface="微软雅黑" panose="020B0503020204020204" charset="-122"/>
                <a:ea typeface="微软雅黑" panose="020B0503020204020204" charset="-122"/>
              </a:rPr>
              <a:t>强化困难人员就业援助。动态调整就业困难人员认定标准，确保零就业家庭动态清零。对通过市场渠道确实难以就业的，利用公益性岗位托底安置。</a:t>
            </a:r>
            <a:endParaRPr lang="zh-CN" altLang="en-US" dirty="0">
              <a:solidFill>
                <a:schemeClr val="tx1">
                  <a:lumMod val="85000"/>
                  <a:lumOff val="15000"/>
                  <a:alpha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ppt_x"/>
                                          </p:val>
                                        </p:tav>
                                        <p:tav tm="100000">
                                          <p:val>
                                            <p:strVal val="#ppt_x"/>
                                          </p:val>
                                        </p:tav>
                                      </p:tavLst>
                                    </p:anim>
                                    <p:anim calcmode="lin" valueType="num">
                                      <p:cBhvr additive="base">
                                        <p:cTn id="12" dur="500" fill="hold"/>
                                        <p:tgtEl>
                                          <p:spTgt spid="4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additive="base">
                                        <p:cTn id="15" dur="500" fill="hold"/>
                                        <p:tgtEl>
                                          <p:spTgt spid="60"/>
                                        </p:tgtEl>
                                        <p:attrNameLst>
                                          <p:attrName>ppt_x</p:attrName>
                                        </p:attrNameLst>
                                      </p:cBhvr>
                                      <p:tavLst>
                                        <p:tav tm="0">
                                          <p:val>
                                            <p:strVal val="#ppt_x"/>
                                          </p:val>
                                        </p:tav>
                                        <p:tav tm="100000">
                                          <p:val>
                                            <p:strVal val="#ppt_x"/>
                                          </p:val>
                                        </p:tav>
                                      </p:tavLst>
                                    </p:anim>
                                    <p:anim calcmode="lin" valueType="num">
                                      <p:cBhvr additive="base">
                                        <p:cTn id="16" dur="500" fill="hold"/>
                                        <p:tgtEl>
                                          <p:spTgt spid="6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additive="base">
                                        <p:cTn id="19" dur="500" fill="hold"/>
                                        <p:tgtEl>
                                          <p:spTgt spid="63"/>
                                        </p:tgtEl>
                                        <p:attrNameLst>
                                          <p:attrName>ppt_x</p:attrName>
                                        </p:attrNameLst>
                                      </p:cBhvr>
                                      <p:tavLst>
                                        <p:tav tm="0">
                                          <p:val>
                                            <p:strVal val="#ppt_x"/>
                                          </p:val>
                                        </p:tav>
                                        <p:tav tm="100000">
                                          <p:val>
                                            <p:strVal val="#ppt_x"/>
                                          </p:val>
                                        </p:tav>
                                      </p:tavLst>
                                    </p:anim>
                                    <p:anim calcmode="lin" valueType="num">
                                      <p:cBhvr additive="base">
                                        <p:cTn id="20" dur="500" fill="hold"/>
                                        <p:tgtEl>
                                          <p:spTgt spid="6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ppt_x"/>
                                          </p:val>
                                        </p:tav>
                                        <p:tav tm="100000">
                                          <p:val>
                                            <p:strVal val="#ppt_x"/>
                                          </p:val>
                                        </p:tav>
                                      </p:tavLst>
                                    </p:anim>
                                    <p:anim calcmode="lin" valueType="num">
                                      <p:cBhvr additive="base">
                                        <p:cTn id="28" dur="500" fill="hold"/>
                                        <p:tgtEl>
                                          <p:spTgt spid="2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fill="hold"/>
                                        <p:tgtEl>
                                          <p:spTgt spid="28"/>
                                        </p:tgtEl>
                                        <p:attrNameLst>
                                          <p:attrName>ppt_x</p:attrName>
                                        </p:attrNameLst>
                                      </p:cBhvr>
                                      <p:tavLst>
                                        <p:tav tm="0">
                                          <p:val>
                                            <p:strVal val="#ppt_x"/>
                                          </p:val>
                                        </p:tav>
                                        <p:tav tm="100000">
                                          <p:val>
                                            <p:strVal val="#ppt_x"/>
                                          </p:val>
                                        </p:tav>
                                      </p:tavLst>
                                    </p:anim>
                                    <p:anim calcmode="lin" valueType="num">
                                      <p:cBhvr additive="base">
                                        <p:cTn id="36" dur="500" fill="hold"/>
                                        <p:tgtEl>
                                          <p:spTgt spid="2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fill="hold"/>
                                        <p:tgtEl>
                                          <p:spTgt spid="26"/>
                                        </p:tgtEl>
                                        <p:attrNameLst>
                                          <p:attrName>ppt_x</p:attrName>
                                        </p:attrNameLst>
                                      </p:cBhvr>
                                      <p:tavLst>
                                        <p:tav tm="0">
                                          <p:val>
                                            <p:strVal val="#ppt_x"/>
                                          </p:val>
                                        </p:tav>
                                        <p:tav tm="100000">
                                          <p:val>
                                            <p:strVal val="#ppt_x"/>
                                          </p:val>
                                        </p:tav>
                                      </p:tavLst>
                                    </p:anim>
                                    <p:anim calcmode="lin" valueType="num">
                                      <p:cBhvr additive="base">
                                        <p:cTn id="40" dur="500" fill="hold"/>
                                        <p:tgtEl>
                                          <p:spTgt spid="2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500" fill="hold"/>
                                        <p:tgtEl>
                                          <p:spTgt spid="41"/>
                                        </p:tgtEl>
                                        <p:attrNameLst>
                                          <p:attrName>ppt_x</p:attrName>
                                        </p:attrNameLst>
                                      </p:cBhvr>
                                      <p:tavLst>
                                        <p:tav tm="0">
                                          <p:val>
                                            <p:strVal val="#ppt_x"/>
                                          </p:val>
                                        </p:tav>
                                        <p:tav tm="100000">
                                          <p:val>
                                            <p:strVal val="#ppt_x"/>
                                          </p:val>
                                        </p:tav>
                                      </p:tavLst>
                                    </p:anim>
                                    <p:anim calcmode="lin" valueType="num">
                                      <p:cBhvr additive="base">
                                        <p:cTn id="44" dur="500" fill="hold"/>
                                        <p:tgtEl>
                                          <p:spTgt spid="41"/>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additive="base">
                                        <p:cTn id="47" dur="500" fill="hold"/>
                                        <p:tgtEl>
                                          <p:spTgt spid="64"/>
                                        </p:tgtEl>
                                        <p:attrNameLst>
                                          <p:attrName>ppt_x</p:attrName>
                                        </p:attrNameLst>
                                      </p:cBhvr>
                                      <p:tavLst>
                                        <p:tav tm="0">
                                          <p:val>
                                            <p:strVal val="#ppt_x"/>
                                          </p:val>
                                        </p:tav>
                                        <p:tav tm="100000">
                                          <p:val>
                                            <p:strVal val="#ppt_x"/>
                                          </p:val>
                                        </p:tav>
                                      </p:tavLst>
                                    </p:anim>
                                    <p:anim calcmode="lin" valueType="num">
                                      <p:cBhvr additive="base">
                                        <p:cTn id="48" dur="500" fill="hold"/>
                                        <p:tgtEl>
                                          <p:spTgt spid="64"/>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2"/>
                                        </p:tgtEl>
                                        <p:attrNameLst>
                                          <p:attrName>style.visibility</p:attrName>
                                        </p:attrNameLst>
                                      </p:cBhvr>
                                      <p:to>
                                        <p:strVal val="visible"/>
                                      </p:to>
                                    </p:set>
                                    <p:anim calcmode="lin" valueType="num">
                                      <p:cBhvr additive="base">
                                        <p:cTn id="51" dur="500" fill="hold"/>
                                        <p:tgtEl>
                                          <p:spTgt spid="2"/>
                                        </p:tgtEl>
                                        <p:attrNameLst>
                                          <p:attrName>ppt_x</p:attrName>
                                        </p:attrNameLst>
                                      </p:cBhvr>
                                      <p:tavLst>
                                        <p:tav tm="0">
                                          <p:val>
                                            <p:strVal val="#ppt_x"/>
                                          </p:val>
                                        </p:tav>
                                        <p:tav tm="100000">
                                          <p:val>
                                            <p:strVal val="#ppt_x"/>
                                          </p:val>
                                        </p:tav>
                                      </p:tavLst>
                                    </p:anim>
                                    <p:anim calcmode="lin" valueType="num">
                                      <p:cBhvr additive="base">
                                        <p:cTn id="52" dur="500" fill="hold"/>
                                        <p:tgtEl>
                                          <p:spTgt spid="2"/>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500" fill="hold"/>
                                        <p:tgtEl>
                                          <p:spTgt spid="6"/>
                                        </p:tgtEl>
                                        <p:attrNameLst>
                                          <p:attrName>ppt_x</p:attrName>
                                        </p:attrNameLst>
                                      </p:cBhvr>
                                      <p:tavLst>
                                        <p:tav tm="0">
                                          <p:val>
                                            <p:strVal val="#ppt_x"/>
                                          </p:val>
                                        </p:tav>
                                        <p:tav tm="100000">
                                          <p:val>
                                            <p:strVal val="#ppt_x"/>
                                          </p:val>
                                        </p:tav>
                                      </p:tavLst>
                                    </p:anim>
                                    <p:anim calcmode="lin" valueType="num">
                                      <p:cBhvr additive="base">
                                        <p:cTn id="56" dur="500" fill="hold"/>
                                        <p:tgtEl>
                                          <p:spTgt spid="6"/>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80"/>
                                        </p:tgtEl>
                                        <p:attrNameLst>
                                          <p:attrName>style.visibility</p:attrName>
                                        </p:attrNameLst>
                                      </p:cBhvr>
                                      <p:to>
                                        <p:strVal val="visible"/>
                                      </p:to>
                                    </p:set>
                                    <p:anim calcmode="lin" valueType="num">
                                      <p:cBhvr additive="base">
                                        <p:cTn id="59" dur="500" fill="hold"/>
                                        <p:tgtEl>
                                          <p:spTgt spid="80"/>
                                        </p:tgtEl>
                                        <p:attrNameLst>
                                          <p:attrName>ppt_x</p:attrName>
                                        </p:attrNameLst>
                                      </p:cBhvr>
                                      <p:tavLst>
                                        <p:tav tm="0">
                                          <p:val>
                                            <p:strVal val="#ppt_x"/>
                                          </p:val>
                                        </p:tav>
                                        <p:tav tm="100000">
                                          <p:val>
                                            <p:strVal val="#ppt_x"/>
                                          </p:val>
                                        </p:tav>
                                      </p:tavLst>
                                    </p:anim>
                                    <p:anim calcmode="lin" valueType="num">
                                      <p:cBhvr additive="base">
                                        <p:cTn id="60" dur="500" fill="hold"/>
                                        <p:tgtEl>
                                          <p:spTgt spid="80"/>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81"/>
                                        </p:tgtEl>
                                        <p:attrNameLst>
                                          <p:attrName>style.visibility</p:attrName>
                                        </p:attrNameLst>
                                      </p:cBhvr>
                                      <p:to>
                                        <p:strVal val="visible"/>
                                      </p:to>
                                    </p:set>
                                    <p:anim calcmode="lin" valueType="num">
                                      <p:cBhvr additive="base">
                                        <p:cTn id="63" dur="500" fill="hold"/>
                                        <p:tgtEl>
                                          <p:spTgt spid="81"/>
                                        </p:tgtEl>
                                        <p:attrNameLst>
                                          <p:attrName>ppt_x</p:attrName>
                                        </p:attrNameLst>
                                      </p:cBhvr>
                                      <p:tavLst>
                                        <p:tav tm="0">
                                          <p:val>
                                            <p:strVal val="#ppt_x"/>
                                          </p:val>
                                        </p:tav>
                                        <p:tav tm="100000">
                                          <p:val>
                                            <p:strVal val="#ppt_x"/>
                                          </p:val>
                                        </p:tav>
                                      </p:tavLst>
                                    </p:anim>
                                    <p:anim calcmode="lin" valueType="num">
                                      <p:cBhvr additive="base">
                                        <p:cTn id="64" dur="500" fill="hold"/>
                                        <p:tgtEl>
                                          <p:spTgt spid="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7" grpId="0"/>
      <p:bldP spid="28" grpId="0" bldLvl="0" animBg="1"/>
      <p:bldP spid="26" grpId="0" bldLvl="0" animBg="1"/>
      <p:bldP spid="41" grpId="0" bldLvl="0" animBg="1"/>
      <p:bldP spid="60" grpId="0"/>
      <p:bldP spid="6" grpId="0"/>
      <p:bldP spid="80" grpId="0" bldLvl="0" animBg="1"/>
      <p:bldP spid="8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ctrTitle" idx="2"/>
            <p:custDataLst>
              <p:tags r:id="rId1"/>
            </p:custDataLst>
          </p:nvPr>
        </p:nvSpPr>
        <p:spPr/>
        <p:txBody>
          <a:bodyPr>
            <a:normAutofit/>
          </a:bodyPr>
          <a:p>
            <a:pPr marL="0">
              <a:lnSpc>
                <a:spcPct val="100000"/>
              </a:lnSpc>
              <a:spcBef>
                <a:spcPts val="0"/>
              </a:spcBef>
              <a:spcAft>
                <a:spcPts val="0"/>
              </a:spcAft>
            </a:pPr>
            <a:r>
              <a:rPr lang="zh-CN" altLang="en-US" sz="3200" spc="160">
                <a:solidFill>
                  <a:schemeClr val="dk1">
                    <a:lumMod val="85000"/>
                    <a:lumOff val="15000"/>
                  </a:schemeClr>
                </a:solidFill>
              </a:rPr>
              <a:t>端正就业观念</a:t>
            </a:r>
            <a:endParaRPr lang="zh-CN" altLang="en-US" sz="3200" spc="160">
              <a:solidFill>
                <a:schemeClr val="dk1">
                  <a:lumMod val="85000"/>
                  <a:lumOff val="15000"/>
                </a:schemeClr>
              </a:solidFill>
            </a:endParaRPr>
          </a:p>
        </p:txBody>
      </p:sp>
      <p:sp>
        <p:nvSpPr>
          <p:cNvPr id="6" name="矩形 2"/>
          <p:cNvSpPr/>
          <p:nvPr>
            <p:custDataLst>
              <p:tags r:id="rId2"/>
            </p:custDataLst>
          </p:nvPr>
        </p:nvSpPr>
        <p:spPr>
          <a:xfrm>
            <a:off x="4521236" y="926631"/>
            <a:ext cx="4850765" cy="2378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nchorCtr="0">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lnSpc>
                <a:spcPct val="100000"/>
              </a:lnSpc>
            </a:pPr>
            <a:r>
              <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第</a:t>
            </a:r>
            <a:r>
              <a:rPr lang="zh-CN" altLang="en-US"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三</a:t>
            </a:r>
            <a:r>
              <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节</a:t>
            </a:r>
            <a:endPar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endParaRPr>
          </a:p>
        </p:txBody>
      </p:sp>
      <p:sp>
        <p:nvSpPr>
          <p:cNvPr id="7" name="文本占位符 8"/>
          <p:cNvSpPr>
            <a:spLocks noGrp="1"/>
          </p:cNvSpPr>
          <p:nvPr>
            <p:custDataLst>
              <p:tags r:id="rId3"/>
            </p:custDataLst>
          </p:nvPr>
        </p:nvSpPr>
        <p:spPr>
          <a:xfrm>
            <a:off x="4521835" y="3305175"/>
            <a:ext cx="1113790" cy="248285"/>
          </a:xfrm>
          <a:prstGeom prst="rect">
            <a:avLst/>
          </a:prstGeom>
          <a:solidFill>
            <a:schemeClr val="accent1">
              <a:lumMod val="40000"/>
              <a:lumOff val="60000"/>
            </a:schemeClr>
          </a:solidFill>
        </p:spPr>
        <p:txBody>
          <a:bodyPr vert="horz" wrap="square" lIns="0" tIns="0" rIns="0" bIns="0" rtlCol="0" anchor="ctr">
            <a:normAutofit fontScale="70000"/>
          </a:bodyPr>
          <a:lstStyle>
            <a:lvl1pPr marL="0" indent="0" algn="l" defTabSz="914400" rtl="0" eaLnBrk="1" fontAlgn="auto" latinLnBrk="0" hangingPunct="1">
              <a:lnSpc>
                <a:spcPct val="130000"/>
              </a:lnSpc>
              <a:spcBef>
                <a:spcPts val="0"/>
              </a:spcBef>
              <a:spcAft>
                <a:spcPts val="750"/>
              </a:spcAft>
              <a:buFont typeface="Arial" panose="020B0604020202020204" pitchFamily="34" charset="0"/>
              <a:buNone/>
              <a:defRPr sz="1600" b="1" u="none" strike="noStrike" kern="1200" cap="none" spc="110" normalizeH="0" baseline="0">
                <a:solidFill>
                  <a:schemeClr val="bg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750"/>
              </a:spcAft>
              <a:buFont typeface="Arial" panose="020B0604020202020204" pitchFamily="34" charset="0"/>
              <a:buChar char="•"/>
              <a:tabLst>
                <a:tab pos="1609725" algn="l"/>
              </a:tabLst>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pc="200" dirty="0">
                <a:solidFill>
                  <a:schemeClr val="dk1">
                    <a:lumMod val="85000"/>
                    <a:lumOff val="15000"/>
                  </a:schemeClr>
                </a:solidFill>
                <a:uFillTx/>
              </a:rPr>
              <a:t>Part THREE</a:t>
            </a:r>
            <a:endParaRPr lang="en-US" altLang="zh-CN" spc="200" dirty="0">
              <a:solidFill>
                <a:schemeClr val="dk1">
                  <a:lumMod val="85000"/>
                  <a:lumOff val="15000"/>
                </a:schemeClr>
              </a:solidFill>
              <a:uFillTx/>
            </a:endParaRPr>
          </a:p>
        </p:txBody>
      </p:sp>
    </p:spTree>
    <p:custDataLst>
      <p:tags r:id="rId4"/>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任意多边形: 形状 42"/>
          <p:cNvSpPr/>
          <p:nvPr/>
        </p:nvSpPr>
        <p:spPr>
          <a:xfrm flipH="1">
            <a:off x="11197559" y="29559"/>
            <a:ext cx="994441" cy="1548616"/>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椭圆 6"/>
          <p:cNvSpPr/>
          <p:nvPr/>
        </p:nvSpPr>
        <p:spPr>
          <a:xfrm>
            <a:off x="4483100" y="2154465"/>
            <a:ext cx="3225800" cy="3225800"/>
          </a:xfrm>
          <a:prstGeom prst="ellipse">
            <a:avLst/>
          </a:prstGeom>
          <a:gradFill flip="none" rotWithShape="1">
            <a:gsLst>
              <a:gs pos="61000">
                <a:schemeClr val="bg1">
                  <a:lumMod val="10000"/>
                  <a:lumOff val="90000"/>
                  <a:alpha val="13000"/>
                </a:schemeClr>
              </a:gs>
              <a:gs pos="97000">
                <a:schemeClr val="accent1">
                  <a:alpha val="30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solidFill>
                <a:prstClr val="white"/>
              </a:solidFill>
              <a:latin typeface="Roboto"/>
              <a:ea typeface="思源黑体 CN Regular" panose="020B0500000000000000" charset="-122"/>
            </a:endParaRPr>
          </a:p>
        </p:txBody>
      </p:sp>
      <p:sp>
        <p:nvSpPr>
          <p:cNvPr id="8" name="椭圆 7"/>
          <p:cNvSpPr/>
          <p:nvPr/>
        </p:nvSpPr>
        <p:spPr>
          <a:xfrm>
            <a:off x="4953000" y="2624365"/>
            <a:ext cx="2286000" cy="2286000"/>
          </a:xfrm>
          <a:prstGeom prst="ellipse">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p:cNvSpPr/>
          <p:nvPr/>
        </p:nvSpPr>
        <p:spPr>
          <a:xfrm>
            <a:off x="4829175" y="2500540"/>
            <a:ext cx="2533650" cy="2533650"/>
          </a:xfrm>
          <a:custGeom>
            <a:avLst/>
            <a:gdLst>
              <a:gd name="connsiteX0" fmla="*/ 1143000 w 2286000"/>
              <a:gd name="connsiteY0" fmla="*/ 165947 h 2286000"/>
              <a:gd name="connsiteX1" fmla="*/ 165947 w 2286000"/>
              <a:gd name="connsiteY1" fmla="*/ 1143000 h 2286000"/>
              <a:gd name="connsiteX2" fmla="*/ 1143000 w 2286000"/>
              <a:gd name="connsiteY2" fmla="*/ 2120053 h 2286000"/>
              <a:gd name="connsiteX3" fmla="*/ 2120053 w 2286000"/>
              <a:gd name="connsiteY3" fmla="*/ 1143000 h 2286000"/>
              <a:gd name="connsiteX4" fmla="*/ 1143000 w 2286000"/>
              <a:gd name="connsiteY4" fmla="*/ 165947 h 2286000"/>
              <a:gd name="connsiteX5" fmla="*/ 1143000 w 2286000"/>
              <a:gd name="connsiteY5" fmla="*/ 0 h 2286000"/>
              <a:gd name="connsiteX6" fmla="*/ 2286000 w 2286000"/>
              <a:gd name="connsiteY6" fmla="*/ 1143000 h 2286000"/>
              <a:gd name="connsiteX7" fmla="*/ 1143000 w 2286000"/>
              <a:gd name="connsiteY7" fmla="*/ 2286000 h 2286000"/>
              <a:gd name="connsiteX8" fmla="*/ 0 w 2286000"/>
              <a:gd name="connsiteY8" fmla="*/ 1143000 h 2286000"/>
              <a:gd name="connsiteX9" fmla="*/ 1143000 w 2286000"/>
              <a:gd name="connsiteY9" fmla="*/ 0 h 22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0" h="2286000">
                <a:moveTo>
                  <a:pt x="1143000" y="165947"/>
                </a:moveTo>
                <a:cubicBezTo>
                  <a:pt x="603389" y="165947"/>
                  <a:pt x="165947" y="603389"/>
                  <a:pt x="165947" y="1143000"/>
                </a:cubicBezTo>
                <a:cubicBezTo>
                  <a:pt x="165947" y="1682611"/>
                  <a:pt x="603389" y="2120053"/>
                  <a:pt x="1143000" y="2120053"/>
                </a:cubicBezTo>
                <a:cubicBezTo>
                  <a:pt x="1682611" y="2120053"/>
                  <a:pt x="2120053" y="1682611"/>
                  <a:pt x="2120053" y="1143000"/>
                </a:cubicBezTo>
                <a:cubicBezTo>
                  <a:pt x="2120053" y="603389"/>
                  <a:pt x="1682611" y="165947"/>
                  <a:pt x="1143000" y="165947"/>
                </a:cubicBezTo>
                <a:close/>
                <a:moveTo>
                  <a:pt x="1143000" y="0"/>
                </a:moveTo>
                <a:cubicBezTo>
                  <a:pt x="1774261" y="0"/>
                  <a:pt x="2286000" y="511739"/>
                  <a:pt x="2286000" y="1143000"/>
                </a:cubicBezTo>
                <a:cubicBezTo>
                  <a:pt x="2286000" y="1774261"/>
                  <a:pt x="1774261" y="2286000"/>
                  <a:pt x="1143000" y="2286000"/>
                </a:cubicBezTo>
                <a:cubicBezTo>
                  <a:pt x="511739" y="2286000"/>
                  <a:pt x="0" y="1774261"/>
                  <a:pt x="0" y="1143000"/>
                </a:cubicBezTo>
                <a:cubicBezTo>
                  <a:pt x="0" y="511739"/>
                  <a:pt x="511739" y="0"/>
                  <a:pt x="1143000" y="0"/>
                </a:cubicBezTo>
                <a:close/>
              </a:path>
            </a:pathLst>
          </a:custGeom>
          <a:gradFill>
            <a:gsLst>
              <a:gs pos="0">
                <a:schemeClr val="accent1">
                  <a:lumMod val="90000"/>
                  <a:lumOff val="10000"/>
                </a:schemeClr>
              </a:gs>
              <a:gs pos="91000">
                <a:schemeClr val="accent1"/>
              </a:gs>
            </a:gsLst>
            <a:lin ang="2700000" scaled="1"/>
          </a:gradFill>
          <a:ln>
            <a:noFill/>
          </a:ln>
          <a:effectLst>
            <a:outerShdw blurRad="254000" dist="114300" dir="5400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 name="图形 16"/>
          <p:cNvSpPr/>
          <p:nvPr/>
        </p:nvSpPr>
        <p:spPr>
          <a:xfrm>
            <a:off x="7748229" y="2437148"/>
            <a:ext cx="575051" cy="272565"/>
          </a:xfrm>
          <a:custGeom>
            <a:avLst/>
            <a:gdLst>
              <a:gd name="connsiteX0" fmla="*/ 570896 w 575051"/>
              <a:gd name="connsiteY0" fmla="*/ 35820 h 272565"/>
              <a:gd name="connsiteX1" fmla="*/ 459549 w 575051"/>
              <a:gd name="connsiteY1" fmla="*/ 196 h 272565"/>
              <a:gd name="connsiteX2" fmla="*/ 453072 w 575051"/>
              <a:gd name="connsiteY2" fmla="*/ 15627 h 272565"/>
              <a:gd name="connsiteX3" fmla="*/ 493648 w 575051"/>
              <a:gd name="connsiteY3" fmla="*/ 35439 h 272565"/>
              <a:gd name="connsiteX4" fmla="*/ 1015 w 575051"/>
              <a:gd name="connsiteY4" fmla="*/ 265848 h 272565"/>
              <a:gd name="connsiteX5" fmla="*/ 6540 w 575051"/>
              <a:gd name="connsiteY5" fmla="*/ 271373 h 272565"/>
              <a:gd name="connsiteX6" fmla="*/ 525938 w 575051"/>
              <a:gd name="connsiteY6" fmla="*/ 51822 h 272565"/>
              <a:gd name="connsiteX7" fmla="*/ 484409 w 575051"/>
              <a:gd name="connsiteY7" fmla="*/ 70110 h 272565"/>
              <a:gd name="connsiteX8" fmla="*/ 492981 w 575051"/>
              <a:gd name="connsiteY8" fmla="*/ 84873 h 272565"/>
              <a:gd name="connsiteX9" fmla="*/ 570705 w 575051"/>
              <a:gd name="connsiteY9" fmla="*/ 50583 h 272565"/>
              <a:gd name="connsiteX10" fmla="*/ 570896 w 575051"/>
              <a:gd name="connsiteY10" fmla="*/ 35820 h 272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5051" h="272565">
                <a:moveTo>
                  <a:pt x="570896" y="35820"/>
                </a:moveTo>
                <a:cubicBezTo>
                  <a:pt x="534796" y="20199"/>
                  <a:pt x="498125" y="8388"/>
                  <a:pt x="459549" y="196"/>
                </a:cubicBezTo>
                <a:cubicBezTo>
                  <a:pt x="450500" y="-1709"/>
                  <a:pt x="444309" y="10769"/>
                  <a:pt x="453072" y="15627"/>
                </a:cubicBezTo>
                <a:cubicBezTo>
                  <a:pt x="466502" y="23151"/>
                  <a:pt x="479932" y="29724"/>
                  <a:pt x="493648" y="35439"/>
                </a:cubicBezTo>
                <a:cubicBezTo>
                  <a:pt x="306672" y="41535"/>
                  <a:pt x="124269" y="123735"/>
                  <a:pt x="1015" y="265848"/>
                </a:cubicBezTo>
                <a:cubicBezTo>
                  <a:pt x="-2223" y="269563"/>
                  <a:pt x="3015" y="274992"/>
                  <a:pt x="6540" y="271373"/>
                </a:cubicBezTo>
                <a:cubicBezTo>
                  <a:pt x="142747" y="127736"/>
                  <a:pt x="328199" y="47154"/>
                  <a:pt x="525938" y="51822"/>
                </a:cubicBezTo>
                <a:cubicBezTo>
                  <a:pt x="512127" y="57918"/>
                  <a:pt x="498315" y="64014"/>
                  <a:pt x="484409" y="70110"/>
                </a:cubicBezTo>
                <a:cubicBezTo>
                  <a:pt x="474408" y="74491"/>
                  <a:pt x="483075" y="89255"/>
                  <a:pt x="492981" y="84873"/>
                </a:cubicBezTo>
                <a:cubicBezTo>
                  <a:pt x="518889" y="73443"/>
                  <a:pt x="544797" y="62013"/>
                  <a:pt x="570705" y="50583"/>
                </a:cubicBezTo>
                <a:cubicBezTo>
                  <a:pt x="576420" y="48107"/>
                  <a:pt x="576516" y="38296"/>
                  <a:pt x="570896" y="35820"/>
                </a:cubicBezTo>
                <a:close/>
              </a:path>
            </a:pathLst>
          </a:custGeom>
          <a:gradFill>
            <a:gsLst>
              <a:gs pos="77000">
                <a:schemeClr val="bg1">
                  <a:lumMod val="10000"/>
                </a:schemeClr>
              </a:gs>
              <a:gs pos="0">
                <a:srgbClr val="F9F9F9">
                  <a:alpha val="0"/>
                </a:srgbClr>
              </a:gs>
            </a:gsLst>
            <a:lin ang="0" scaled="0"/>
          </a:gradFill>
          <a:ln w="9525" cap="flat">
            <a:noFill/>
            <a:prstDash val="solid"/>
            <a:miter/>
          </a:ln>
        </p:spPr>
        <p:txBody>
          <a:bodyPr rtlCol="0" anchor="ctr"/>
          <a:lstStyle/>
          <a:p>
            <a:endParaRPr lang="zh-CN" altLang="en-US"/>
          </a:p>
        </p:txBody>
      </p:sp>
      <p:sp>
        <p:nvSpPr>
          <p:cNvPr id="20" name="TextBox 18"/>
          <p:cNvSpPr txBox="1"/>
          <p:nvPr/>
        </p:nvSpPr>
        <p:spPr>
          <a:xfrm>
            <a:off x="8395310" y="2615042"/>
            <a:ext cx="2896609" cy="607695"/>
          </a:xfrm>
          <a:prstGeom prst="rect">
            <a:avLst/>
          </a:prstGeom>
          <a:noFill/>
        </p:spPr>
        <p:txBody>
          <a:bodyPr wrap="square" rtlCol="0">
            <a:spAutoFit/>
          </a:bodyPr>
          <a:lstStyle/>
          <a:p>
            <a:pPr>
              <a:lnSpc>
                <a:spcPct val="120000"/>
              </a:lnSpc>
            </a:pPr>
            <a:r>
              <a:rPr lang="zh-CN" altLang="en-US" sz="1400" b="0" i="0" dirty="0">
                <a:solidFill>
                  <a:srgbClr val="333333"/>
                </a:solidFill>
                <a:effectLst/>
                <a:latin typeface="微软雅黑" panose="020B0503020204020204" charset="-122"/>
                <a:ea typeface="微软雅黑" panose="020B0503020204020204" charset="-122"/>
              </a:rPr>
              <a:t>自主择业给求职者提供了自由选择职业和公平竞争的机会。</a:t>
            </a:r>
            <a:endParaRPr lang="zh-CN" altLang="en-US" sz="1400" b="0" i="0" dirty="0">
              <a:solidFill>
                <a:srgbClr val="333333"/>
              </a:solidFill>
              <a:effectLst/>
              <a:latin typeface="微软雅黑" panose="020B0503020204020204" charset="-122"/>
              <a:ea typeface="微软雅黑" panose="020B0503020204020204" charset="-122"/>
            </a:endParaRPr>
          </a:p>
        </p:txBody>
      </p:sp>
      <p:sp>
        <p:nvSpPr>
          <p:cNvPr id="21" name="TextBox 16"/>
          <p:cNvSpPr txBox="1"/>
          <p:nvPr/>
        </p:nvSpPr>
        <p:spPr>
          <a:xfrm>
            <a:off x="8395310" y="2282859"/>
            <a:ext cx="2240280" cy="368300"/>
          </a:xfrm>
          <a:prstGeom prst="rect">
            <a:avLst/>
          </a:prstGeom>
          <a:noFill/>
        </p:spPr>
        <p:txBody>
          <a:bodyPr wrap="none" rtlCol="0">
            <a:spAutoFit/>
          </a:bodyPr>
          <a:lstStyle/>
          <a:p>
            <a:pPr algn="l"/>
            <a:r>
              <a:rPr lang="zh-CN" altLang="en-US" b="1" dirty="0">
                <a:solidFill>
                  <a:schemeClr val="bg1">
                    <a:lumMod val="10000"/>
                  </a:schemeClr>
                </a:solidFill>
                <a:latin typeface="微软雅黑" panose="020B0503020204020204" charset="-122"/>
                <a:ea typeface="微软雅黑" panose="020B0503020204020204" charset="-122"/>
              </a:rPr>
              <a:t>（三）天之骄子心态</a:t>
            </a:r>
            <a:endParaRPr lang="zh-CN" altLang="en-US" b="1" dirty="0">
              <a:solidFill>
                <a:schemeClr val="bg1">
                  <a:lumMod val="10000"/>
                </a:schemeClr>
              </a:solidFill>
              <a:latin typeface="微软雅黑" panose="020B0503020204020204" charset="-122"/>
              <a:ea typeface="微软雅黑" panose="020B0503020204020204" charset="-122"/>
            </a:endParaRPr>
          </a:p>
        </p:txBody>
      </p:sp>
      <p:sp>
        <p:nvSpPr>
          <p:cNvPr id="22" name="TextBox 18"/>
          <p:cNvSpPr txBox="1"/>
          <p:nvPr/>
        </p:nvSpPr>
        <p:spPr>
          <a:xfrm>
            <a:off x="8395310" y="5007042"/>
            <a:ext cx="2896609" cy="607695"/>
          </a:xfrm>
          <a:prstGeom prst="rect">
            <a:avLst/>
          </a:prstGeom>
          <a:noFill/>
        </p:spPr>
        <p:txBody>
          <a:bodyPr wrap="square" rtlCol="0">
            <a:spAutoFit/>
          </a:bodyPr>
          <a:lstStyle/>
          <a:p>
            <a:pPr>
              <a:lnSpc>
                <a:spcPct val="120000"/>
              </a:lnSpc>
            </a:pPr>
            <a:r>
              <a:rPr lang="zh-CN" altLang="en-US" sz="1400" b="0" i="0" dirty="0">
                <a:solidFill>
                  <a:srgbClr val="333333"/>
                </a:solidFill>
                <a:effectLst/>
                <a:latin typeface="微软雅黑" panose="020B0503020204020204" charset="-122"/>
                <a:ea typeface="微软雅黑" panose="020B0503020204020204" charset="-122"/>
              </a:rPr>
              <a:t>部分大学生择业时，认为要去就去沿海大城市。</a:t>
            </a:r>
            <a:endParaRPr lang="zh-CN" altLang="en-US" sz="1400" b="0" i="0" dirty="0">
              <a:solidFill>
                <a:srgbClr val="333333"/>
              </a:solidFill>
              <a:effectLst/>
              <a:latin typeface="微软雅黑" panose="020B0503020204020204" charset="-122"/>
              <a:ea typeface="微软雅黑" panose="020B0503020204020204" charset="-122"/>
            </a:endParaRPr>
          </a:p>
        </p:txBody>
      </p:sp>
      <p:sp>
        <p:nvSpPr>
          <p:cNvPr id="23" name="TextBox 16"/>
          <p:cNvSpPr txBox="1"/>
          <p:nvPr/>
        </p:nvSpPr>
        <p:spPr>
          <a:xfrm>
            <a:off x="8395310" y="4670121"/>
            <a:ext cx="2011680" cy="368300"/>
          </a:xfrm>
          <a:prstGeom prst="rect">
            <a:avLst/>
          </a:prstGeom>
          <a:noFill/>
        </p:spPr>
        <p:txBody>
          <a:bodyPr wrap="none" rtlCol="0">
            <a:spAutoFit/>
          </a:bodyPr>
          <a:lstStyle/>
          <a:p>
            <a:pPr algn="l"/>
            <a:r>
              <a:rPr lang="zh-CN" altLang="en-US" b="1" dirty="0">
                <a:solidFill>
                  <a:schemeClr val="bg1">
                    <a:lumMod val="10000"/>
                  </a:schemeClr>
                </a:solidFill>
                <a:latin typeface="微软雅黑" panose="020B0503020204020204" charset="-122"/>
                <a:ea typeface="微软雅黑" panose="020B0503020204020204" charset="-122"/>
              </a:rPr>
              <a:t>（四）大城市趋向</a:t>
            </a:r>
            <a:endParaRPr lang="zh-CN" altLang="en-US" b="1" dirty="0">
              <a:solidFill>
                <a:schemeClr val="bg1">
                  <a:lumMod val="10000"/>
                </a:schemeClr>
              </a:solidFill>
              <a:latin typeface="微软雅黑" panose="020B0503020204020204" charset="-122"/>
              <a:ea typeface="微软雅黑" panose="020B0503020204020204" charset="-122"/>
            </a:endParaRPr>
          </a:p>
        </p:txBody>
      </p:sp>
      <p:sp>
        <p:nvSpPr>
          <p:cNvPr id="24" name="图形 16"/>
          <p:cNvSpPr/>
          <p:nvPr/>
        </p:nvSpPr>
        <p:spPr>
          <a:xfrm flipV="1">
            <a:off x="7748229" y="4586961"/>
            <a:ext cx="575051" cy="272565"/>
          </a:xfrm>
          <a:custGeom>
            <a:avLst/>
            <a:gdLst>
              <a:gd name="connsiteX0" fmla="*/ 570896 w 575051"/>
              <a:gd name="connsiteY0" fmla="*/ 35820 h 272565"/>
              <a:gd name="connsiteX1" fmla="*/ 459549 w 575051"/>
              <a:gd name="connsiteY1" fmla="*/ 196 h 272565"/>
              <a:gd name="connsiteX2" fmla="*/ 453072 w 575051"/>
              <a:gd name="connsiteY2" fmla="*/ 15627 h 272565"/>
              <a:gd name="connsiteX3" fmla="*/ 493648 w 575051"/>
              <a:gd name="connsiteY3" fmla="*/ 35439 h 272565"/>
              <a:gd name="connsiteX4" fmla="*/ 1015 w 575051"/>
              <a:gd name="connsiteY4" fmla="*/ 265848 h 272565"/>
              <a:gd name="connsiteX5" fmla="*/ 6540 w 575051"/>
              <a:gd name="connsiteY5" fmla="*/ 271373 h 272565"/>
              <a:gd name="connsiteX6" fmla="*/ 525938 w 575051"/>
              <a:gd name="connsiteY6" fmla="*/ 51822 h 272565"/>
              <a:gd name="connsiteX7" fmla="*/ 484409 w 575051"/>
              <a:gd name="connsiteY7" fmla="*/ 70110 h 272565"/>
              <a:gd name="connsiteX8" fmla="*/ 492981 w 575051"/>
              <a:gd name="connsiteY8" fmla="*/ 84873 h 272565"/>
              <a:gd name="connsiteX9" fmla="*/ 570705 w 575051"/>
              <a:gd name="connsiteY9" fmla="*/ 50583 h 272565"/>
              <a:gd name="connsiteX10" fmla="*/ 570896 w 575051"/>
              <a:gd name="connsiteY10" fmla="*/ 35820 h 272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5051" h="272565">
                <a:moveTo>
                  <a:pt x="570896" y="35820"/>
                </a:moveTo>
                <a:cubicBezTo>
                  <a:pt x="534796" y="20199"/>
                  <a:pt x="498125" y="8388"/>
                  <a:pt x="459549" y="196"/>
                </a:cubicBezTo>
                <a:cubicBezTo>
                  <a:pt x="450500" y="-1709"/>
                  <a:pt x="444309" y="10769"/>
                  <a:pt x="453072" y="15627"/>
                </a:cubicBezTo>
                <a:cubicBezTo>
                  <a:pt x="466502" y="23151"/>
                  <a:pt x="479932" y="29724"/>
                  <a:pt x="493648" y="35439"/>
                </a:cubicBezTo>
                <a:cubicBezTo>
                  <a:pt x="306672" y="41535"/>
                  <a:pt x="124269" y="123735"/>
                  <a:pt x="1015" y="265848"/>
                </a:cubicBezTo>
                <a:cubicBezTo>
                  <a:pt x="-2223" y="269563"/>
                  <a:pt x="3015" y="274992"/>
                  <a:pt x="6540" y="271373"/>
                </a:cubicBezTo>
                <a:cubicBezTo>
                  <a:pt x="142747" y="127736"/>
                  <a:pt x="328199" y="47154"/>
                  <a:pt x="525938" y="51822"/>
                </a:cubicBezTo>
                <a:cubicBezTo>
                  <a:pt x="512127" y="57918"/>
                  <a:pt x="498315" y="64014"/>
                  <a:pt x="484409" y="70110"/>
                </a:cubicBezTo>
                <a:cubicBezTo>
                  <a:pt x="474408" y="74491"/>
                  <a:pt x="483075" y="89255"/>
                  <a:pt x="492981" y="84873"/>
                </a:cubicBezTo>
                <a:cubicBezTo>
                  <a:pt x="518889" y="73443"/>
                  <a:pt x="544797" y="62013"/>
                  <a:pt x="570705" y="50583"/>
                </a:cubicBezTo>
                <a:cubicBezTo>
                  <a:pt x="576420" y="48107"/>
                  <a:pt x="576516" y="38296"/>
                  <a:pt x="570896" y="35820"/>
                </a:cubicBezTo>
                <a:close/>
              </a:path>
            </a:pathLst>
          </a:custGeom>
          <a:gradFill>
            <a:gsLst>
              <a:gs pos="77000">
                <a:schemeClr val="bg1">
                  <a:lumMod val="10000"/>
                </a:schemeClr>
              </a:gs>
              <a:gs pos="0">
                <a:srgbClr val="F9F9F9">
                  <a:alpha val="0"/>
                </a:srgbClr>
              </a:gs>
            </a:gsLst>
            <a:lin ang="0" scaled="0"/>
          </a:gradFill>
          <a:ln w="9525" cap="flat">
            <a:noFill/>
            <a:prstDash val="solid"/>
            <a:miter/>
          </a:ln>
        </p:spPr>
        <p:txBody>
          <a:bodyPr rtlCol="0" anchor="ctr"/>
          <a:lstStyle/>
          <a:p>
            <a:endParaRPr lang="zh-CN" altLang="en-US"/>
          </a:p>
        </p:txBody>
      </p:sp>
      <p:pic>
        <p:nvPicPr>
          <p:cNvPr id="26" name="图形 25"/>
          <p:cNvPicPr>
            <a:picLocks noChangeAspect="1"/>
          </p:cNvPicPr>
          <p:nvPr/>
        </p:nvPicPr>
        <p:blipFill>
          <a:blip r:embed="rId1" cstate="screen">
            <a:extLst>
              <a:ext uri="{96DAC541-7B7A-43D3-8B79-37D633B846F1}">
                <asvg:svgBlip xmlns:asvg="http://schemas.microsoft.com/office/drawing/2016/SVG/main" r:embed="rId2"/>
              </a:ext>
            </a:extLst>
          </a:blip>
          <a:stretch>
            <a:fillRect/>
          </a:stretch>
        </p:blipFill>
        <p:spPr>
          <a:xfrm>
            <a:off x="5924550" y="3596005"/>
            <a:ext cx="611505" cy="611505"/>
          </a:xfrm>
          <a:prstGeom prst="rect">
            <a:avLst/>
          </a:prstGeom>
        </p:spPr>
      </p:pic>
      <p:sp>
        <p:nvSpPr>
          <p:cNvPr id="28" name="TextBox 18"/>
          <p:cNvSpPr txBox="1"/>
          <p:nvPr/>
        </p:nvSpPr>
        <p:spPr>
          <a:xfrm>
            <a:off x="1003040" y="2615042"/>
            <a:ext cx="2776591" cy="607695"/>
          </a:xfrm>
          <a:prstGeom prst="rect">
            <a:avLst/>
          </a:prstGeom>
          <a:noFill/>
        </p:spPr>
        <p:txBody>
          <a:bodyPr wrap="square" rtlCol="0">
            <a:spAutoFit/>
          </a:bodyPr>
          <a:lstStyle/>
          <a:p>
            <a:pPr algn="r">
              <a:lnSpc>
                <a:spcPct val="120000"/>
              </a:lnSpc>
            </a:pPr>
            <a:r>
              <a:rPr lang="zh-CN" altLang="en-US" sz="1400" b="0" i="0" dirty="0">
                <a:solidFill>
                  <a:srgbClr val="333333"/>
                </a:solidFill>
                <a:effectLst/>
                <a:latin typeface="微软雅黑" panose="020B0503020204020204" charset="-122"/>
                <a:ea typeface="微软雅黑" panose="020B0503020204020204" charset="-122"/>
              </a:rPr>
              <a:t>理性化、务实化的就业观是现代人求职过程中必备的条件</a:t>
            </a:r>
            <a:endParaRPr lang="zh-CN" altLang="en-US" sz="1400" b="0" i="0" dirty="0">
              <a:solidFill>
                <a:srgbClr val="333333"/>
              </a:solidFill>
              <a:effectLst/>
              <a:latin typeface="微软雅黑" panose="020B0503020204020204" charset="-122"/>
              <a:ea typeface="微软雅黑" panose="020B0503020204020204" charset="-122"/>
            </a:endParaRPr>
          </a:p>
        </p:txBody>
      </p:sp>
      <p:sp>
        <p:nvSpPr>
          <p:cNvPr id="29" name="TextBox 16"/>
          <p:cNvSpPr txBox="1"/>
          <p:nvPr/>
        </p:nvSpPr>
        <p:spPr>
          <a:xfrm>
            <a:off x="1421753" y="2246664"/>
            <a:ext cx="2468880" cy="368300"/>
          </a:xfrm>
          <a:prstGeom prst="rect">
            <a:avLst/>
          </a:prstGeom>
          <a:noFill/>
        </p:spPr>
        <p:txBody>
          <a:bodyPr wrap="none" rtlCol="0">
            <a:spAutoFit/>
          </a:bodyPr>
          <a:lstStyle/>
          <a:p>
            <a:pPr algn="just" rtl="0"/>
            <a:r>
              <a:rPr lang="zh-CN" altLang="en-US" sz="1800" b="1" i="0" u="none" strike="noStrike" kern="1200" baseline="0" dirty="0">
                <a:solidFill>
                  <a:srgbClr val="4E4B49"/>
                </a:solidFill>
                <a:latin typeface="微软雅黑" panose="020B0503020204020204" charset="-122"/>
                <a:ea typeface="微软雅黑" panose="020B0503020204020204" charset="-122"/>
              </a:rPr>
              <a:t>（一）一次就业定终身</a:t>
            </a:r>
            <a:endParaRPr lang="zh-CN" altLang="en-US" sz="1800" b="1" i="0" u="none" strike="noStrike" kern="1200" baseline="0" dirty="0">
              <a:solidFill>
                <a:srgbClr val="4E4B49"/>
              </a:solidFill>
              <a:latin typeface="微软雅黑" panose="020B0503020204020204" charset="-122"/>
              <a:ea typeface="微软雅黑" panose="020B0503020204020204" charset="-122"/>
            </a:endParaRPr>
          </a:p>
        </p:txBody>
      </p:sp>
      <p:sp>
        <p:nvSpPr>
          <p:cNvPr id="30" name="TextBox 18"/>
          <p:cNvSpPr txBox="1"/>
          <p:nvPr/>
        </p:nvSpPr>
        <p:spPr>
          <a:xfrm>
            <a:off x="1003040" y="4875498"/>
            <a:ext cx="2776591" cy="1383030"/>
          </a:xfrm>
          <a:prstGeom prst="rect">
            <a:avLst/>
          </a:prstGeom>
          <a:noFill/>
        </p:spPr>
        <p:txBody>
          <a:bodyPr wrap="square" rtlCol="0">
            <a:spAutoFit/>
          </a:bodyPr>
          <a:lstStyle/>
          <a:p>
            <a:pPr algn="r">
              <a:lnSpc>
                <a:spcPct val="120000"/>
              </a:lnSpc>
            </a:pPr>
            <a:r>
              <a:rPr lang="zh-CN" altLang="en-US" sz="1400" b="0" i="0" dirty="0">
                <a:solidFill>
                  <a:srgbClr val="333333"/>
                </a:solidFill>
                <a:effectLst/>
                <a:latin typeface="微软雅黑" panose="020B0503020204020204" charset="-122"/>
                <a:ea typeface="微软雅黑" panose="020B0503020204020204" charset="-122"/>
              </a:rPr>
              <a:t>能力、关系、财力、学历、相貌，是求职者目前总结出的“求职五大法宝”，其中“关系”排名第二，被求职者们认为是求职的“稀有资源”。</a:t>
            </a:r>
            <a:endParaRPr lang="zh-CN" altLang="en-US" sz="1400" b="0" i="0" dirty="0">
              <a:solidFill>
                <a:srgbClr val="333333"/>
              </a:solidFill>
              <a:effectLst/>
              <a:latin typeface="微软雅黑" panose="020B0503020204020204" charset="-122"/>
              <a:ea typeface="微软雅黑" panose="020B0503020204020204" charset="-122"/>
            </a:endParaRPr>
          </a:p>
        </p:txBody>
      </p:sp>
      <p:sp>
        <p:nvSpPr>
          <p:cNvPr id="31" name="TextBox 16"/>
          <p:cNvSpPr txBox="1"/>
          <p:nvPr/>
        </p:nvSpPr>
        <p:spPr>
          <a:xfrm>
            <a:off x="2225152" y="4543315"/>
            <a:ext cx="1554480" cy="368300"/>
          </a:xfrm>
          <a:prstGeom prst="rect">
            <a:avLst/>
          </a:prstGeom>
          <a:noFill/>
        </p:spPr>
        <p:txBody>
          <a:bodyPr wrap="none" rtlCol="0">
            <a:spAutoFit/>
          </a:bodyPr>
          <a:lstStyle/>
          <a:p>
            <a:pPr algn="r"/>
            <a:r>
              <a:rPr lang="zh-CN" altLang="en-US" b="1" dirty="0">
                <a:solidFill>
                  <a:schemeClr val="bg1">
                    <a:lumMod val="10000"/>
                  </a:schemeClr>
                </a:solidFill>
                <a:latin typeface="微软雅黑" panose="020B0503020204020204" charset="-122"/>
                <a:ea typeface="微软雅黑" panose="020B0503020204020204" charset="-122"/>
              </a:rPr>
              <a:t>（二）靠关系</a:t>
            </a:r>
            <a:endParaRPr lang="zh-CN" altLang="en-US" b="1" dirty="0">
              <a:solidFill>
                <a:schemeClr val="bg1">
                  <a:lumMod val="10000"/>
                </a:schemeClr>
              </a:solidFill>
              <a:latin typeface="微软雅黑" panose="020B0503020204020204" charset="-122"/>
              <a:ea typeface="微软雅黑" panose="020B0503020204020204" charset="-122"/>
            </a:endParaRPr>
          </a:p>
        </p:txBody>
      </p:sp>
      <p:sp>
        <p:nvSpPr>
          <p:cNvPr id="32" name="图形 16"/>
          <p:cNvSpPr/>
          <p:nvPr/>
        </p:nvSpPr>
        <p:spPr>
          <a:xfrm flipH="1" flipV="1">
            <a:off x="3796690" y="4513707"/>
            <a:ext cx="575051" cy="272565"/>
          </a:xfrm>
          <a:custGeom>
            <a:avLst/>
            <a:gdLst>
              <a:gd name="connsiteX0" fmla="*/ 570896 w 575051"/>
              <a:gd name="connsiteY0" fmla="*/ 35820 h 272565"/>
              <a:gd name="connsiteX1" fmla="*/ 459549 w 575051"/>
              <a:gd name="connsiteY1" fmla="*/ 196 h 272565"/>
              <a:gd name="connsiteX2" fmla="*/ 453072 w 575051"/>
              <a:gd name="connsiteY2" fmla="*/ 15627 h 272565"/>
              <a:gd name="connsiteX3" fmla="*/ 493648 w 575051"/>
              <a:gd name="connsiteY3" fmla="*/ 35439 h 272565"/>
              <a:gd name="connsiteX4" fmla="*/ 1015 w 575051"/>
              <a:gd name="connsiteY4" fmla="*/ 265848 h 272565"/>
              <a:gd name="connsiteX5" fmla="*/ 6540 w 575051"/>
              <a:gd name="connsiteY5" fmla="*/ 271373 h 272565"/>
              <a:gd name="connsiteX6" fmla="*/ 525938 w 575051"/>
              <a:gd name="connsiteY6" fmla="*/ 51822 h 272565"/>
              <a:gd name="connsiteX7" fmla="*/ 484409 w 575051"/>
              <a:gd name="connsiteY7" fmla="*/ 70110 h 272565"/>
              <a:gd name="connsiteX8" fmla="*/ 492981 w 575051"/>
              <a:gd name="connsiteY8" fmla="*/ 84873 h 272565"/>
              <a:gd name="connsiteX9" fmla="*/ 570705 w 575051"/>
              <a:gd name="connsiteY9" fmla="*/ 50583 h 272565"/>
              <a:gd name="connsiteX10" fmla="*/ 570896 w 575051"/>
              <a:gd name="connsiteY10" fmla="*/ 35820 h 272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5051" h="272565">
                <a:moveTo>
                  <a:pt x="570896" y="35820"/>
                </a:moveTo>
                <a:cubicBezTo>
                  <a:pt x="534796" y="20199"/>
                  <a:pt x="498125" y="8388"/>
                  <a:pt x="459549" y="196"/>
                </a:cubicBezTo>
                <a:cubicBezTo>
                  <a:pt x="450500" y="-1709"/>
                  <a:pt x="444309" y="10769"/>
                  <a:pt x="453072" y="15627"/>
                </a:cubicBezTo>
                <a:cubicBezTo>
                  <a:pt x="466502" y="23151"/>
                  <a:pt x="479932" y="29724"/>
                  <a:pt x="493648" y="35439"/>
                </a:cubicBezTo>
                <a:cubicBezTo>
                  <a:pt x="306672" y="41535"/>
                  <a:pt x="124269" y="123735"/>
                  <a:pt x="1015" y="265848"/>
                </a:cubicBezTo>
                <a:cubicBezTo>
                  <a:pt x="-2223" y="269563"/>
                  <a:pt x="3015" y="274992"/>
                  <a:pt x="6540" y="271373"/>
                </a:cubicBezTo>
                <a:cubicBezTo>
                  <a:pt x="142747" y="127736"/>
                  <a:pt x="328199" y="47154"/>
                  <a:pt x="525938" y="51822"/>
                </a:cubicBezTo>
                <a:cubicBezTo>
                  <a:pt x="512127" y="57918"/>
                  <a:pt x="498315" y="64014"/>
                  <a:pt x="484409" y="70110"/>
                </a:cubicBezTo>
                <a:cubicBezTo>
                  <a:pt x="474408" y="74491"/>
                  <a:pt x="483075" y="89255"/>
                  <a:pt x="492981" y="84873"/>
                </a:cubicBezTo>
                <a:cubicBezTo>
                  <a:pt x="518889" y="73443"/>
                  <a:pt x="544797" y="62013"/>
                  <a:pt x="570705" y="50583"/>
                </a:cubicBezTo>
                <a:cubicBezTo>
                  <a:pt x="576420" y="48107"/>
                  <a:pt x="576516" y="38296"/>
                  <a:pt x="570896" y="35820"/>
                </a:cubicBezTo>
                <a:close/>
              </a:path>
            </a:pathLst>
          </a:custGeom>
          <a:gradFill>
            <a:gsLst>
              <a:gs pos="68000">
                <a:schemeClr val="bg1">
                  <a:lumMod val="10000"/>
                </a:schemeClr>
              </a:gs>
              <a:gs pos="0">
                <a:srgbClr val="F9F9F9">
                  <a:alpha val="0"/>
                </a:srgbClr>
              </a:gs>
            </a:gsLst>
            <a:lin ang="0" scaled="0"/>
          </a:gradFill>
          <a:ln w="9525" cap="flat">
            <a:noFill/>
            <a:prstDash val="solid"/>
            <a:miter/>
          </a:ln>
        </p:spPr>
        <p:txBody>
          <a:bodyPr rtlCol="0" anchor="ctr"/>
          <a:lstStyle/>
          <a:p>
            <a:endParaRPr lang="zh-CN" altLang="en-US"/>
          </a:p>
        </p:txBody>
      </p:sp>
      <p:sp>
        <p:nvSpPr>
          <p:cNvPr id="33" name="图形 16"/>
          <p:cNvSpPr/>
          <p:nvPr/>
        </p:nvSpPr>
        <p:spPr>
          <a:xfrm flipH="1">
            <a:off x="3890329" y="2437148"/>
            <a:ext cx="575051" cy="272565"/>
          </a:xfrm>
          <a:custGeom>
            <a:avLst/>
            <a:gdLst>
              <a:gd name="connsiteX0" fmla="*/ 570896 w 575051"/>
              <a:gd name="connsiteY0" fmla="*/ 35820 h 272565"/>
              <a:gd name="connsiteX1" fmla="*/ 459549 w 575051"/>
              <a:gd name="connsiteY1" fmla="*/ 196 h 272565"/>
              <a:gd name="connsiteX2" fmla="*/ 453072 w 575051"/>
              <a:gd name="connsiteY2" fmla="*/ 15627 h 272565"/>
              <a:gd name="connsiteX3" fmla="*/ 493648 w 575051"/>
              <a:gd name="connsiteY3" fmla="*/ 35439 h 272565"/>
              <a:gd name="connsiteX4" fmla="*/ 1015 w 575051"/>
              <a:gd name="connsiteY4" fmla="*/ 265848 h 272565"/>
              <a:gd name="connsiteX5" fmla="*/ 6540 w 575051"/>
              <a:gd name="connsiteY5" fmla="*/ 271373 h 272565"/>
              <a:gd name="connsiteX6" fmla="*/ 525938 w 575051"/>
              <a:gd name="connsiteY6" fmla="*/ 51822 h 272565"/>
              <a:gd name="connsiteX7" fmla="*/ 484409 w 575051"/>
              <a:gd name="connsiteY7" fmla="*/ 70110 h 272565"/>
              <a:gd name="connsiteX8" fmla="*/ 492981 w 575051"/>
              <a:gd name="connsiteY8" fmla="*/ 84873 h 272565"/>
              <a:gd name="connsiteX9" fmla="*/ 570705 w 575051"/>
              <a:gd name="connsiteY9" fmla="*/ 50583 h 272565"/>
              <a:gd name="connsiteX10" fmla="*/ 570896 w 575051"/>
              <a:gd name="connsiteY10" fmla="*/ 35820 h 272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5051" h="272565">
                <a:moveTo>
                  <a:pt x="570896" y="35820"/>
                </a:moveTo>
                <a:cubicBezTo>
                  <a:pt x="534796" y="20199"/>
                  <a:pt x="498125" y="8388"/>
                  <a:pt x="459549" y="196"/>
                </a:cubicBezTo>
                <a:cubicBezTo>
                  <a:pt x="450500" y="-1709"/>
                  <a:pt x="444309" y="10769"/>
                  <a:pt x="453072" y="15627"/>
                </a:cubicBezTo>
                <a:cubicBezTo>
                  <a:pt x="466502" y="23151"/>
                  <a:pt x="479932" y="29724"/>
                  <a:pt x="493648" y="35439"/>
                </a:cubicBezTo>
                <a:cubicBezTo>
                  <a:pt x="306672" y="41535"/>
                  <a:pt x="124269" y="123735"/>
                  <a:pt x="1015" y="265848"/>
                </a:cubicBezTo>
                <a:cubicBezTo>
                  <a:pt x="-2223" y="269563"/>
                  <a:pt x="3015" y="274992"/>
                  <a:pt x="6540" y="271373"/>
                </a:cubicBezTo>
                <a:cubicBezTo>
                  <a:pt x="142747" y="127736"/>
                  <a:pt x="328199" y="47154"/>
                  <a:pt x="525938" y="51822"/>
                </a:cubicBezTo>
                <a:cubicBezTo>
                  <a:pt x="512127" y="57918"/>
                  <a:pt x="498315" y="64014"/>
                  <a:pt x="484409" y="70110"/>
                </a:cubicBezTo>
                <a:cubicBezTo>
                  <a:pt x="474408" y="74491"/>
                  <a:pt x="483075" y="89255"/>
                  <a:pt x="492981" y="84873"/>
                </a:cubicBezTo>
                <a:cubicBezTo>
                  <a:pt x="518889" y="73443"/>
                  <a:pt x="544797" y="62013"/>
                  <a:pt x="570705" y="50583"/>
                </a:cubicBezTo>
                <a:cubicBezTo>
                  <a:pt x="576420" y="48107"/>
                  <a:pt x="576516" y="38296"/>
                  <a:pt x="570896" y="35820"/>
                </a:cubicBezTo>
                <a:close/>
              </a:path>
            </a:pathLst>
          </a:custGeom>
          <a:gradFill>
            <a:gsLst>
              <a:gs pos="68000">
                <a:schemeClr val="bg1">
                  <a:lumMod val="10000"/>
                </a:schemeClr>
              </a:gs>
              <a:gs pos="0">
                <a:srgbClr val="F9F9F9">
                  <a:alpha val="0"/>
                </a:srgbClr>
              </a:gs>
            </a:gsLst>
            <a:lin ang="0" scaled="0"/>
          </a:gradFill>
          <a:ln w="9525" cap="flat">
            <a:noFill/>
            <a:prstDash val="solid"/>
            <a:miter/>
          </a:ln>
        </p:spPr>
        <p:txBody>
          <a:bodyPr rtlCol="0" anchor="ctr"/>
          <a:lstStyle/>
          <a:p>
            <a:endParaRPr lang="zh-CN" altLang="en-US"/>
          </a:p>
        </p:txBody>
      </p:sp>
      <p:sp>
        <p:nvSpPr>
          <p:cNvPr id="36" name="Rectangle: Rounded Corners 30"/>
          <p:cNvSpPr/>
          <p:nvPr/>
        </p:nvSpPr>
        <p:spPr>
          <a:xfrm flipH="1" flipV="1">
            <a:off x="11835028" y="1444329"/>
            <a:ext cx="30471" cy="1056211"/>
          </a:xfrm>
          <a:prstGeom prst="roundRect">
            <a:avLst>
              <a:gd name="adj" fmla="val 50000"/>
            </a:avLst>
          </a:prstGeom>
          <a:gradFill>
            <a:gsLst>
              <a:gs pos="100000">
                <a:srgbClr val="FFFFFF">
                  <a:alpha val="0"/>
                </a:srgbClr>
              </a:gs>
              <a:gs pos="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0" name="TextBox 299"/>
          <p:cNvSpPr txBox="1"/>
          <p:nvPr/>
        </p:nvSpPr>
        <p:spPr>
          <a:xfrm rot="16200000">
            <a:off x="10686365" y="4087752"/>
            <a:ext cx="2327799"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cxnSp>
        <p:nvCxnSpPr>
          <p:cNvPr id="37" name="直接连接符 36"/>
          <p:cNvCxnSpPr/>
          <p:nvPr/>
        </p:nvCxnSpPr>
        <p:spPr>
          <a:xfrm>
            <a:off x="-677789" y="928043"/>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rot="4878872">
            <a:off x="-962894" y="5033196"/>
            <a:ext cx="3601555" cy="2807498"/>
            <a:chOff x="6896302" y="4620720"/>
            <a:chExt cx="4752822" cy="3704938"/>
          </a:xfrm>
        </p:grpSpPr>
        <p:grpSp>
          <p:nvGrpSpPr>
            <p:cNvPr id="45" name="Group 34"/>
            <p:cNvGrpSpPr/>
            <p:nvPr/>
          </p:nvGrpSpPr>
          <p:grpSpPr>
            <a:xfrm rot="75747">
              <a:off x="6896302" y="4637570"/>
              <a:ext cx="4752822" cy="3688088"/>
              <a:chOff x="2438400" y="1005871"/>
              <a:chExt cx="6414912" cy="4977833"/>
            </a:xfrm>
            <a:solidFill>
              <a:schemeClr val="accent2">
                <a:alpha val="50000"/>
              </a:schemeClr>
            </a:solidFill>
          </p:grpSpPr>
          <p:cxnSp>
            <p:nvCxnSpPr>
              <p:cNvPr id="55" name="Straight Connector 35"/>
              <p:cNvCxnSpPr/>
              <p:nvPr/>
            </p:nvCxnSpPr>
            <p:spPr>
              <a:xfrm flipV="1">
                <a:off x="2614864" y="3850104"/>
                <a:ext cx="1411705" cy="213360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56" name="Straight Connector 36"/>
              <p:cNvCxnSpPr/>
              <p:nvPr/>
            </p:nvCxnSpPr>
            <p:spPr>
              <a:xfrm>
                <a:off x="4026569" y="3866146"/>
                <a:ext cx="1267327" cy="8823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37"/>
              <p:cNvCxnSpPr/>
              <p:nvPr/>
            </p:nvCxnSpPr>
            <p:spPr>
              <a:xfrm flipH="1">
                <a:off x="2614864" y="4780546"/>
                <a:ext cx="2662990" cy="1199465"/>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58" name="Straight Connector 38"/>
              <p:cNvCxnSpPr/>
              <p:nvPr/>
            </p:nvCxnSpPr>
            <p:spPr>
              <a:xfrm>
                <a:off x="2470485" y="3850104"/>
                <a:ext cx="2823411" cy="91440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59" name="Straight Connector 39"/>
              <p:cNvCxnSpPr/>
              <p:nvPr/>
            </p:nvCxnSpPr>
            <p:spPr>
              <a:xfrm flipV="1">
                <a:off x="2438400" y="2823411"/>
                <a:ext cx="3834062" cy="1026694"/>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0" name="Straight Connector 40"/>
              <p:cNvCxnSpPr/>
              <p:nvPr/>
            </p:nvCxnSpPr>
            <p:spPr>
              <a:xfrm flipH="1" flipV="1">
                <a:off x="4660231" y="2180695"/>
                <a:ext cx="1666449" cy="649161"/>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Connector 41"/>
              <p:cNvCxnSpPr/>
              <p:nvPr/>
            </p:nvCxnSpPr>
            <p:spPr>
              <a:xfrm flipH="1">
                <a:off x="4026568" y="2130450"/>
                <a:ext cx="633663" cy="1732003"/>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2" name="Straight Connector 42"/>
              <p:cNvCxnSpPr/>
              <p:nvPr/>
            </p:nvCxnSpPr>
            <p:spPr>
              <a:xfrm>
                <a:off x="4058654" y="3900350"/>
                <a:ext cx="3547859" cy="102917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3" name="Straight Connector 43"/>
              <p:cNvCxnSpPr/>
              <p:nvPr/>
            </p:nvCxnSpPr>
            <p:spPr>
              <a:xfrm>
                <a:off x="5293895" y="4752157"/>
                <a:ext cx="2423966" cy="206942"/>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4" name="Straight Connector 44"/>
              <p:cNvCxnSpPr/>
              <p:nvPr/>
            </p:nvCxnSpPr>
            <p:spPr>
              <a:xfrm flipV="1">
                <a:off x="7720416" y="2374232"/>
                <a:ext cx="1107852" cy="2518579"/>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5" name="Straight Connector 45"/>
              <p:cNvCxnSpPr/>
              <p:nvPr/>
            </p:nvCxnSpPr>
            <p:spPr>
              <a:xfrm flipH="1">
                <a:off x="5277855" y="2374233"/>
                <a:ext cx="3547859" cy="24063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6" name="Straight Connector 46"/>
              <p:cNvCxnSpPr/>
              <p:nvPr/>
            </p:nvCxnSpPr>
            <p:spPr>
              <a:xfrm flipH="1" flipV="1">
                <a:off x="6248401" y="2823412"/>
                <a:ext cx="1435769" cy="2119645"/>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47"/>
              <p:cNvCxnSpPr/>
              <p:nvPr/>
            </p:nvCxnSpPr>
            <p:spPr>
              <a:xfrm flipV="1">
                <a:off x="6302617" y="2374233"/>
                <a:ext cx="2550695" cy="44918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8" name="Straight Connector 48"/>
              <p:cNvCxnSpPr/>
              <p:nvPr/>
            </p:nvCxnSpPr>
            <p:spPr>
              <a:xfrm flipV="1">
                <a:off x="4660231" y="1005871"/>
                <a:ext cx="1238496" cy="1124581"/>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9" name="Straight Connector 49"/>
              <p:cNvCxnSpPr/>
              <p:nvPr/>
            </p:nvCxnSpPr>
            <p:spPr>
              <a:xfrm>
                <a:off x="5889383" y="1005871"/>
                <a:ext cx="399120" cy="18586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70" name="Straight Connector 50"/>
              <p:cNvCxnSpPr/>
              <p:nvPr/>
            </p:nvCxnSpPr>
            <p:spPr>
              <a:xfrm flipH="1">
                <a:off x="5250253" y="2914731"/>
                <a:ext cx="995592" cy="1898902"/>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71" name="Straight Connector 51"/>
              <p:cNvCxnSpPr/>
              <p:nvPr/>
            </p:nvCxnSpPr>
            <p:spPr>
              <a:xfrm>
                <a:off x="4644190" y="2164653"/>
                <a:ext cx="621140" cy="267143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grpSp>
        <p:sp>
          <p:nvSpPr>
            <p:cNvPr id="46" name="Oval 52"/>
            <p:cNvSpPr/>
            <p:nvPr/>
          </p:nvSpPr>
          <p:spPr>
            <a:xfrm rot="75747">
              <a:off x="9426096" y="4620720"/>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7" name="Oval 53"/>
            <p:cNvSpPr/>
            <p:nvPr/>
          </p:nvSpPr>
          <p:spPr>
            <a:xfrm rot="75747">
              <a:off x="9668574" y="597095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8" name="Oval 54"/>
            <p:cNvSpPr/>
            <p:nvPr/>
          </p:nvSpPr>
          <p:spPr>
            <a:xfrm rot="75747">
              <a:off x="11496204" y="5664192"/>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9" name="Oval 55"/>
            <p:cNvSpPr/>
            <p:nvPr/>
          </p:nvSpPr>
          <p:spPr>
            <a:xfrm rot="75747">
              <a:off x="10649943" y="7488412"/>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0" name="Oval 56"/>
            <p:cNvSpPr/>
            <p:nvPr/>
          </p:nvSpPr>
          <p:spPr>
            <a:xfrm rot="75747">
              <a:off x="8931491" y="734619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1" name="Oval 57"/>
            <p:cNvSpPr/>
            <p:nvPr/>
          </p:nvSpPr>
          <p:spPr>
            <a:xfrm rot="75747">
              <a:off x="8035196" y="6673228"/>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2" name="Oval 58"/>
            <p:cNvSpPr/>
            <p:nvPr/>
          </p:nvSpPr>
          <p:spPr>
            <a:xfrm rot="75747">
              <a:off x="6956795" y="817504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3" name="Oval 59"/>
            <p:cNvSpPr/>
            <p:nvPr/>
          </p:nvSpPr>
          <p:spPr>
            <a:xfrm rot="75747">
              <a:off x="6898076" y="662361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4" name="Oval 60"/>
            <p:cNvSpPr/>
            <p:nvPr/>
          </p:nvSpPr>
          <p:spPr>
            <a:xfrm rot="75747">
              <a:off x="8480796" y="543529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72" name="PA-Freeform: Shape 71"/>
          <p:cNvSpPr/>
          <p:nvPr>
            <p:custDataLst>
              <p:tags r:id="rId3"/>
            </p:custDataLst>
          </p:nvPr>
        </p:nvSpPr>
        <p:spPr>
          <a:xfrm rot="18618023"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sp>
        <p:nvSpPr>
          <p:cNvPr id="2" name="- About"/>
          <p:cNvSpPr txBox="1"/>
          <p:nvPr/>
        </p:nvSpPr>
        <p:spPr>
          <a:xfrm>
            <a:off x="719455" y="68770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一、大学生就业观的常见误区</a:t>
            </a:r>
            <a:endParaRPr lang="en-US" altLang="zh-CN" sz="2800" dirty="0">
              <a:solidFill>
                <a:schemeClr val="tx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2"/>
                                        </p:tgtEl>
                                        <p:attrNameLst>
                                          <p:attrName>style.visibility</p:attrName>
                                        </p:attrNameLst>
                                      </p:cBhvr>
                                      <p:to>
                                        <p:strVal val="visible"/>
                                      </p:to>
                                    </p:set>
                                    <p:anim calcmode="lin" valueType="num">
                                      <p:cBhvr additive="base">
                                        <p:cTn id="11" dur="500" fill="hold"/>
                                        <p:tgtEl>
                                          <p:spTgt spid="72"/>
                                        </p:tgtEl>
                                        <p:attrNameLst>
                                          <p:attrName>ppt_x</p:attrName>
                                        </p:attrNameLst>
                                      </p:cBhvr>
                                      <p:tavLst>
                                        <p:tav tm="0">
                                          <p:val>
                                            <p:strVal val="#ppt_x"/>
                                          </p:val>
                                        </p:tav>
                                        <p:tav tm="100000">
                                          <p:val>
                                            <p:strVal val="#ppt_x"/>
                                          </p:val>
                                        </p:tav>
                                      </p:tavLst>
                                    </p:anim>
                                    <p:anim calcmode="lin" valueType="num">
                                      <p:cBhvr additive="base">
                                        <p:cTn id="12" dur="500" fill="hold"/>
                                        <p:tgtEl>
                                          <p:spTgt spid="7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500" fill="hold"/>
                                        <p:tgtEl>
                                          <p:spTgt spid="43"/>
                                        </p:tgtEl>
                                        <p:attrNameLst>
                                          <p:attrName>ppt_x</p:attrName>
                                        </p:attrNameLst>
                                      </p:cBhvr>
                                      <p:tavLst>
                                        <p:tav tm="0">
                                          <p:val>
                                            <p:strVal val="#ppt_x"/>
                                          </p:val>
                                        </p:tav>
                                        <p:tav tm="100000">
                                          <p:val>
                                            <p:strVal val="#ppt_x"/>
                                          </p:val>
                                        </p:tav>
                                      </p:tavLst>
                                    </p:anim>
                                    <p:anim calcmode="lin" valueType="num">
                                      <p:cBhvr additive="base">
                                        <p:cTn id="16" dur="500" fill="hold"/>
                                        <p:tgtEl>
                                          <p:spTgt spid="4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ppt_x"/>
                                          </p:val>
                                        </p:tav>
                                        <p:tav tm="100000">
                                          <p:val>
                                            <p:strVal val="#ppt_x"/>
                                          </p:val>
                                        </p:tav>
                                      </p:tavLst>
                                    </p:anim>
                                    <p:anim calcmode="lin" valueType="num">
                                      <p:cBhvr additive="base">
                                        <p:cTn id="28" dur="500" fill="hold"/>
                                        <p:tgtEl>
                                          <p:spTgt spid="14"/>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ppt_x"/>
                                          </p:val>
                                        </p:tav>
                                        <p:tav tm="100000">
                                          <p:val>
                                            <p:strVal val="#ppt_x"/>
                                          </p:val>
                                        </p:tav>
                                      </p:tavLst>
                                    </p:anim>
                                    <p:anim calcmode="lin" valueType="num">
                                      <p:cBhvr additive="base">
                                        <p:cTn id="32" dur="500" fill="hold"/>
                                        <p:tgtEl>
                                          <p:spTgt spid="1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fill="hold"/>
                                        <p:tgtEl>
                                          <p:spTgt spid="20"/>
                                        </p:tgtEl>
                                        <p:attrNameLst>
                                          <p:attrName>ppt_x</p:attrName>
                                        </p:attrNameLst>
                                      </p:cBhvr>
                                      <p:tavLst>
                                        <p:tav tm="0">
                                          <p:val>
                                            <p:strVal val="#ppt_x"/>
                                          </p:val>
                                        </p:tav>
                                        <p:tav tm="100000">
                                          <p:val>
                                            <p:strVal val="#ppt_x"/>
                                          </p:val>
                                        </p:tav>
                                      </p:tavLst>
                                    </p:anim>
                                    <p:anim calcmode="lin" valueType="num">
                                      <p:cBhvr additive="base">
                                        <p:cTn id="36" dur="500" fill="hold"/>
                                        <p:tgtEl>
                                          <p:spTgt spid="2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500" fill="hold"/>
                                        <p:tgtEl>
                                          <p:spTgt spid="21"/>
                                        </p:tgtEl>
                                        <p:attrNameLst>
                                          <p:attrName>ppt_x</p:attrName>
                                        </p:attrNameLst>
                                      </p:cBhvr>
                                      <p:tavLst>
                                        <p:tav tm="0">
                                          <p:val>
                                            <p:strVal val="#ppt_x"/>
                                          </p:val>
                                        </p:tav>
                                        <p:tav tm="100000">
                                          <p:val>
                                            <p:strVal val="#ppt_x"/>
                                          </p:val>
                                        </p:tav>
                                      </p:tavLst>
                                    </p:anim>
                                    <p:anim calcmode="lin" valueType="num">
                                      <p:cBhvr additive="base">
                                        <p:cTn id="40" dur="500" fill="hold"/>
                                        <p:tgtEl>
                                          <p:spTgt spid="21"/>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ppt_x"/>
                                          </p:val>
                                        </p:tav>
                                        <p:tav tm="100000">
                                          <p:val>
                                            <p:strVal val="#ppt_x"/>
                                          </p:val>
                                        </p:tav>
                                      </p:tavLst>
                                    </p:anim>
                                    <p:anim calcmode="lin" valueType="num">
                                      <p:cBhvr additive="base">
                                        <p:cTn id="44" dur="500" fill="hold"/>
                                        <p:tgtEl>
                                          <p:spTgt spid="22"/>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ppt_x"/>
                                          </p:val>
                                        </p:tav>
                                        <p:tav tm="100000">
                                          <p:val>
                                            <p:strVal val="#ppt_x"/>
                                          </p:val>
                                        </p:tav>
                                      </p:tavLst>
                                    </p:anim>
                                    <p:anim calcmode="lin" valueType="num">
                                      <p:cBhvr additive="base">
                                        <p:cTn id="48" dur="500" fill="hold"/>
                                        <p:tgtEl>
                                          <p:spTgt spid="2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500" fill="hold"/>
                                        <p:tgtEl>
                                          <p:spTgt spid="24"/>
                                        </p:tgtEl>
                                        <p:attrNameLst>
                                          <p:attrName>ppt_x</p:attrName>
                                        </p:attrNameLst>
                                      </p:cBhvr>
                                      <p:tavLst>
                                        <p:tav tm="0">
                                          <p:val>
                                            <p:strVal val="#ppt_x"/>
                                          </p:val>
                                        </p:tav>
                                        <p:tav tm="100000">
                                          <p:val>
                                            <p:strVal val="#ppt_x"/>
                                          </p:val>
                                        </p:tav>
                                      </p:tavLst>
                                    </p:anim>
                                    <p:anim calcmode="lin" valueType="num">
                                      <p:cBhvr additive="base">
                                        <p:cTn id="52" dur="500" fill="hold"/>
                                        <p:tgtEl>
                                          <p:spTgt spid="24"/>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26"/>
                                        </p:tgtEl>
                                        <p:attrNameLst>
                                          <p:attrName>style.visibility</p:attrName>
                                        </p:attrNameLst>
                                      </p:cBhvr>
                                      <p:to>
                                        <p:strVal val="visible"/>
                                      </p:to>
                                    </p:set>
                                    <p:anim calcmode="lin" valueType="num">
                                      <p:cBhvr additive="base">
                                        <p:cTn id="55" dur="500" fill="hold"/>
                                        <p:tgtEl>
                                          <p:spTgt spid="26"/>
                                        </p:tgtEl>
                                        <p:attrNameLst>
                                          <p:attrName>ppt_x</p:attrName>
                                        </p:attrNameLst>
                                      </p:cBhvr>
                                      <p:tavLst>
                                        <p:tav tm="0">
                                          <p:val>
                                            <p:strVal val="#ppt_x"/>
                                          </p:val>
                                        </p:tav>
                                        <p:tav tm="100000">
                                          <p:val>
                                            <p:strVal val="#ppt_x"/>
                                          </p:val>
                                        </p:tav>
                                      </p:tavLst>
                                    </p:anim>
                                    <p:anim calcmode="lin" valueType="num">
                                      <p:cBhvr additive="base">
                                        <p:cTn id="56" dur="500" fill="hold"/>
                                        <p:tgtEl>
                                          <p:spTgt spid="26"/>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8"/>
                                        </p:tgtEl>
                                        <p:attrNameLst>
                                          <p:attrName>style.visibility</p:attrName>
                                        </p:attrNameLst>
                                      </p:cBhvr>
                                      <p:to>
                                        <p:strVal val="visible"/>
                                      </p:to>
                                    </p:set>
                                    <p:anim calcmode="lin" valueType="num">
                                      <p:cBhvr additive="base">
                                        <p:cTn id="59" dur="500" fill="hold"/>
                                        <p:tgtEl>
                                          <p:spTgt spid="28"/>
                                        </p:tgtEl>
                                        <p:attrNameLst>
                                          <p:attrName>ppt_x</p:attrName>
                                        </p:attrNameLst>
                                      </p:cBhvr>
                                      <p:tavLst>
                                        <p:tav tm="0">
                                          <p:val>
                                            <p:strVal val="#ppt_x"/>
                                          </p:val>
                                        </p:tav>
                                        <p:tav tm="100000">
                                          <p:val>
                                            <p:strVal val="#ppt_x"/>
                                          </p:val>
                                        </p:tav>
                                      </p:tavLst>
                                    </p:anim>
                                    <p:anim calcmode="lin" valueType="num">
                                      <p:cBhvr additive="base">
                                        <p:cTn id="60" dur="500" fill="hold"/>
                                        <p:tgtEl>
                                          <p:spTgt spid="28"/>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9"/>
                                        </p:tgtEl>
                                        <p:attrNameLst>
                                          <p:attrName>style.visibility</p:attrName>
                                        </p:attrNameLst>
                                      </p:cBhvr>
                                      <p:to>
                                        <p:strVal val="visible"/>
                                      </p:to>
                                    </p:set>
                                    <p:anim calcmode="lin" valueType="num">
                                      <p:cBhvr additive="base">
                                        <p:cTn id="63" dur="500" fill="hold"/>
                                        <p:tgtEl>
                                          <p:spTgt spid="29"/>
                                        </p:tgtEl>
                                        <p:attrNameLst>
                                          <p:attrName>ppt_x</p:attrName>
                                        </p:attrNameLst>
                                      </p:cBhvr>
                                      <p:tavLst>
                                        <p:tav tm="0">
                                          <p:val>
                                            <p:strVal val="#ppt_x"/>
                                          </p:val>
                                        </p:tav>
                                        <p:tav tm="100000">
                                          <p:val>
                                            <p:strVal val="#ppt_x"/>
                                          </p:val>
                                        </p:tav>
                                      </p:tavLst>
                                    </p:anim>
                                    <p:anim calcmode="lin" valueType="num">
                                      <p:cBhvr additive="base">
                                        <p:cTn id="64" dur="500" fill="hold"/>
                                        <p:tgtEl>
                                          <p:spTgt spid="29"/>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30"/>
                                        </p:tgtEl>
                                        <p:attrNameLst>
                                          <p:attrName>style.visibility</p:attrName>
                                        </p:attrNameLst>
                                      </p:cBhvr>
                                      <p:to>
                                        <p:strVal val="visible"/>
                                      </p:to>
                                    </p:set>
                                    <p:anim calcmode="lin" valueType="num">
                                      <p:cBhvr additive="base">
                                        <p:cTn id="67" dur="500" fill="hold"/>
                                        <p:tgtEl>
                                          <p:spTgt spid="30"/>
                                        </p:tgtEl>
                                        <p:attrNameLst>
                                          <p:attrName>ppt_x</p:attrName>
                                        </p:attrNameLst>
                                      </p:cBhvr>
                                      <p:tavLst>
                                        <p:tav tm="0">
                                          <p:val>
                                            <p:strVal val="#ppt_x"/>
                                          </p:val>
                                        </p:tav>
                                        <p:tav tm="100000">
                                          <p:val>
                                            <p:strVal val="#ppt_x"/>
                                          </p:val>
                                        </p:tav>
                                      </p:tavLst>
                                    </p:anim>
                                    <p:anim calcmode="lin" valueType="num">
                                      <p:cBhvr additive="base">
                                        <p:cTn id="68" dur="500" fill="hold"/>
                                        <p:tgtEl>
                                          <p:spTgt spid="30"/>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31"/>
                                        </p:tgtEl>
                                        <p:attrNameLst>
                                          <p:attrName>style.visibility</p:attrName>
                                        </p:attrNameLst>
                                      </p:cBhvr>
                                      <p:to>
                                        <p:strVal val="visible"/>
                                      </p:to>
                                    </p:set>
                                    <p:anim calcmode="lin" valueType="num">
                                      <p:cBhvr additive="base">
                                        <p:cTn id="71" dur="500" fill="hold"/>
                                        <p:tgtEl>
                                          <p:spTgt spid="31"/>
                                        </p:tgtEl>
                                        <p:attrNameLst>
                                          <p:attrName>ppt_x</p:attrName>
                                        </p:attrNameLst>
                                      </p:cBhvr>
                                      <p:tavLst>
                                        <p:tav tm="0">
                                          <p:val>
                                            <p:strVal val="#ppt_x"/>
                                          </p:val>
                                        </p:tav>
                                        <p:tav tm="100000">
                                          <p:val>
                                            <p:strVal val="#ppt_x"/>
                                          </p:val>
                                        </p:tav>
                                      </p:tavLst>
                                    </p:anim>
                                    <p:anim calcmode="lin" valueType="num">
                                      <p:cBhvr additive="base">
                                        <p:cTn id="72" dur="500" fill="hold"/>
                                        <p:tgtEl>
                                          <p:spTgt spid="31"/>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32"/>
                                        </p:tgtEl>
                                        <p:attrNameLst>
                                          <p:attrName>style.visibility</p:attrName>
                                        </p:attrNameLst>
                                      </p:cBhvr>
                                      <p:to>
                                        <p:strVal val="visible"/>
                                      </p:to>
                                    </p:set>
                                    <p:anim calcmode="lin" valueType="num">
                                      <p:cBhvr additive="base">
                                        <p:cTn id="75" dur="500" fill="hold"/>
                                        <p:tgtEl>
                                          <p:spTgt spid="32"/>
                                        </p:tgtEl>
                                        <p:attrNameLst>
                                          <p:attrName>ppt_x</p:attrName>
                                        </p:attrNameLst>
                                      </p:cBhvr>
                                      <p:tavLst>
                                        <p:tav tm="0">
                                          <p:val>
                                            <p:strVal val="#ppt_x"/>
                                          </p:val>
                                        </p:tav>
                                        <p:tav tm="100000">
                                          <p:val>
                                            <p:strVal val="#ppt_x"/>
                                          </p:val>
                                        </p:tav>
                                      </p:tavLst>
                                    </p:anim>
                                    <p:anim calcmode="lin" valueType="num">
                                      <p:cBhvr additive="base">
                                        <p:cTn id="76" dur="500" fill="hold"/>
                                        <p:tgtEl>
                                          <p:spTgt spid="32"/>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33"/>
                                        </p:tgtEl>
                                        <p:attrNameLst>
                                          <p:attrName>style.visibility</p:attrName>
                                        </p:attrNameLst>
                                      </p:cBhvr>
                                      <p:to>
                                        <p:strVal val="visible"/>
                                      </p:to>
                                    </p:set>
                                    <p:anim calcmode="lin" valueType="num">
                                      <p:cBhvr additive="base">
                                        <p:cTn id="79" dur="500" fill="hold"/>
                                        <p:tgtEl>
                                          <p:spTgt spid="33"/>
                                        </p:tgtEl>
                                        <p:attrNameLst>
                                          <p:attrName>ppt_x</p:attrName>
                                        </p:attrNameLst>
                                      </p:cBhvr>
                                      <p:tavLst>
                                        <p:tav tm="0">
                                          <p:val>
                                            <p:strVal val="#ppt_x"/>
                                          </p:val>
                                        </p:tav>
                                        <p:tav tm="100000">
                                          <p:val>
                                            <p:strVal val="#ppt_x"/>
                                          </p:val>
                                        </p:tav>
                                      </p:tavLst>
                                    </p:anim>
                                    <p:anim calcmode="lin" valueType="num">
                                      <p:cBhvr additive="base">
                                        <p:cTn id="80" dur="500" fill="hold"/>
                                        <p:tgtEl>
                                          <p:spTgt spid="33"/>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36"/>
                                        </p:tgtEl>
                                        <p:attrNameLst>
                                          <p:attrName>style.visibility</p:attrName>
                                        </p:attrNameLst>
                                      </p:cBhvr>
                                      <p:to>
                                        <p:strVal val="visible"/>
                                      </p:to>
                                    </p:set>
                                    <p:anim calcmode="lin" valueType="num">
                                      <p:cBhvr additive="base">
                                        <p:cTn id="83" dur="500" fill="hold"/>
                                        <p:tgtEl>
                                          <p:spTgt spid="36"/>
                                        </p:tgtEl>
                                        <p:attrNameLst>
                                          <p:attrName>ppt_x</p:attrName>
                                        </p:attrNameLst>
                                      </p:cBhvr>
                                      <p:tavLst>
                                        <p:tav tm="0">
                                          <p:val>
                                            <p:strVal val="#ppt_x"/>
                                          </p:val>
                                        </p:tav>
                                        <p:tav tm="100000">
                                          <p:val>
                                            <p:strVal val="#ppt_x"/>
                                          </p:val>
                                        </p:tav>
                                      </p:tavLst>
                                    </p:anim>
                                    <p:anim calcmode="lin" valueType="num">
                                      <p:cBhvr additive="base">
                                        <p:cTn id="84" dur="500" fill="hold"/>
                                        <p:tgtEl>
                                          <p:spTgt spid="36"/>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40"/>
                                        </p:tgtEl>
                                        <p:attrNameLst>
                                          <p:attrName>style.visibility</p:attrName>
                                        </p:attrNameLst>
                                      </p:cBhvr>
                                      <p:to>
                                        <p:strVal val="visible"/>
                                      </p:to>
                                    </p:set>
                                    <p:anim calcmode="lin" valueType="num">
                                      <p:cBhvr additive="base">
                                        <p:cTn id="87" dur="500" fill="hold"/>
                                        <p:tgtEl>
                                          <p:spTgt spid="40"/>
                                        </p:tgtEl>
                                        <p:attrNameLst>
                                          <p:attrName>ppt_x</p:attrName>
                                        </p:attrNameLst>
                                      </p:cBhvr>
                                      <p:tavLst>
                                        <p:tav tm="0">
                                          <p:val>
                                            <p:strVal val="#ppt_x"/>
                                          </p:val>
                                        </p:tav>
                                        <p:tav tm="100000">
                                          <p:val>
                                            <p:strVal val="#ppt_x"/>
                                          </p:val>
                                        </p:tav>
                                      </p:tavLst>
                                    </p:anim>
                                    <p:anim calcmode="lin" valueType="num">
                                      <p:cBhvr additive="base">
                                        <p:cTn id="88" dur="500" fill="hold"/>
                                        <p:tgtEl>
                                          <p:spTgt spid="40"/>
                                        </p:tgtEl>
                                        <p:attrNameLst>
                                          <p:attrName>ppt_y</p:attrName>
                                        </p:attrNameLst>
                                      </p:cBhvr>
                                      <p:tavLst>
                                        <p:tav tm="0">
                                          <p:val>
                                            <p:strVal val="1+#ppt_h/2"/>
                                          </p:val>
                                        </p:tav>
                                        <p:tav tm="100000">
                                          <p:val>
                                            <p:strVal val="#ppt_y"/>
                                          </p:val>
                                        </p:tav>
                                      </p:tavLst>
                                    </p:anim>
                                  </p:childTnLst>
                                </p:cTn>
                              </p:par>
                              <p:par>
                                <p:cTn id="89" presetID="2" presetClass="entr" presetSubtype="4" fill="hold" nodeType="withEffect">
                                  <p:stCondLst>
                                    <p:cond delay="0"/>
                                  </p:stCondLst>
                                  <p:childTnLst>
                                    <p:set>
                                      <p:cBhvr>
                                        <p:cTn id="90" dur="1" fill="hold">
                                          <p:stCondLst>
                                            <p:cond delay="0"/>
                                          </p:stCondLst>
                                        </p:cTn>
                                        <p:tgtEl>
                                          <p:spTgt spid="39"/>
                                        </p:tgtEl>
                                        <p:attrNameLst>
                                          <p:attrName>style.visibility</p:attrName>
                                        </p:attrNameLst>
                                      </p:cBhvr>
                                      <p:to>
                                        <p:strVal val="visible"/>
                                      </p:to>
                                    </p:set>
                                    <p:anim calcmode="lin" valueType="num">
                                      <p:cBhvr additive="base">
                                        <p:cTn id="91" dur="500" fill="hold"/>
                                        <p:tgtEl>
                                          <p:spTgt spid="39"/>
                                        </p:tgtEl>
                                        <p:attrNameLst>
                                          <p:attrName>ppt_x</p:attrName>
                                        </p:attrNameLst>
                                      </p:cBhvr>
                                      <p:tavLst>
                                        <p:tav tm="0">
                                          <p:val>
                                            <p:strVal val="#ppt_x"/>
                                          </p:val>
                                        </p:tav>
                                        <p:tav tm="100000">
                                          <p:val>
                                            <p:strVal val="#ppt_x"/>
                                          </p:val>
                                        </p:tav>
                                      </p:tavLst>
                                    </p:anim>
                                    <p:anim calcmode="lin" valueType="num">
                                      <p:cBhvr additive="base">
                                        <p:cTn id="92" dur="500" fill="hold"/>
                                        <p:tgtEl>
                                          <p:spTgt spid="39"/>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2"/>
                                        </p:tgtEl>
                                        <p:attrNameLst>
                                          <p:attrName>style.visibility</p:attrName>
                                        </p:attrNameLst>
                                      </p:cBhvr>
                                      <p:to>
                                        <p:strVal val="visible"/>
                                      </p:to>
                                    </p:set>
                                    <p:anim calcmode="lin" valueType="num">
                                      <p:cBhvr additive="base">
                                        <p:cTn id="95" dur="500" fill="hold"/>
                                        <p:tgtEl>
                                          <p:spTgt spid="2"/>
                                        </p:tgtEl>
                                        <p:attrNameLst>
                                          <p:attrName>ppt_x</p:attrName>
                                        </p:attrNameLst>
                                      </p:cBhvr>
                                      <p:tavLst>
                                        <p:tav tm="0">
                                          <p:val>
                                            <p:strVal val="#ppt_x"/>
                                          </p:val>
                                        </p:tav>
                                        <p:tav tm="100000">
                                          <p:val>
                                            <p:strVal val="#ppt_x"/>
                                          </p:val>
                                        </p:tav>
                                      </p:tavLst>
                                    </p:anim>
                                    <p:anim calcmode="lin" valueType="num">
                                      <p:cBhvr additive="base">
                                        <p:cTn id="9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P spid="7" grpId="0" bldLvl="0" animBg="1"/>
      <p:bldP spid="8" grpId="0" bldLvl="0" animBg="1"/>
      <p:bldP spid="14" grpId="0" bldLvl="0" animBg="1"/>
      <p:bldP spid="18" grpId="0" bldLvl="0" animBg="1"/>
      <p:bldP spid="20" grpId="0"/>
      <p:bldP spid="21" grpId="0"/>
      <p:bldP spid="22" grpId="0"/>
      <p:bldP spid="23" grpId="0"/>
      <p:bldP spid="24" grpId="0" bldLvl="0" animBg="1"/>
      <p:bldP spid="28" grpId="0"/>
      <p:bldP spid="29" grpId="0"/>
      <p:bldP spid="30" grpId="0"/>
      <p:bldP spid="31" grpId="0"/>
      <p:bldP spid="32" grpId="0" bldLvl="0" animBg="1"/>
      <p:bldP spid="33" grpId="0" bldLvl="0" animBg="1"/>
      <p:bldP spid="36" grpId="0" bldLvl="0" animBg="1"/>
      <p:bldP spid="40" grpId="0"/>
      <p:bldP spid="72" grpId="0" bldLvl="0" animBg="1"/>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Freeform: Shape 71"/>
          <p:cNvSpPr/>
          <p:nvPr>
            <p:custDataLst>
              <p:tags r:id="rId1"/>
            </p:custDataLst>
          </p:nvPr>
        </p:nvSpPr>
        <p:spPr>
          <a:xfrm rot="2788117" flipV="1">
            <a:off x="529304" y="1996947"/>
            <a:ext cx="4422236" cy="4101054"/>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gradFill>
            <a:gsLst>
              <a:gs pos="0">
                <a:schemeClr val="bg1"/>
              </a:gs>
              <a:gs pos="100000">
                <a:schemeClr val="bg1">
                  <a:lumMod val="85000"/>
                  <a:alpha val="28000"/>
                </a:schemeClr>
              </a:gs>
            </a:gsLst>
            <a:lin ang="5400000" scaled="1"/>
          </a:gradFill>
          <a:ln w="12700" cap="flat">
            <a:noFill/>
            <a:prstDash val="solid"/>
            <a:miter/>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Josefin Sans" pitchFamily="2" charset="0"/>
            </a:endParaRPr>
          </a:p>
        </p:txBody>
      </p:sp>
      <p:sp>
        <p:nvSpPr>
          <p:cNvPr id="4" name="PA-椭圆 3"/>
          <p:cNvSpPr/>
          <p:nvPr>
            <p:custDataLst>
              <p:tags r:id="rId2"/>
            </p:custDataLst>
          </p:nvPr>
        </p:nvSpPr>
        <p:spPr>
          <a:xfrm rot="19524303">
            <a:off x="1639884" y="5490120"/>
            <a:ext cx="151177" cy="318084"/>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PA-组合 14"/>
          <p:cNvGrpSpPr/>
          <p:nvPr>
            <p:custDataLst>
              <p:tags r:id="rId3"/>
            </p:custDataLst>
          </p:nvPr>
        </p:nvGrpSpPr>
        <p:grpSpPr>
          <a:xfrm rot="19709836">
            <a:off x="-987611" y="5521995"/>
            <a:ext cx="1164261" cy="1581925"/>
            <a:chOff x="5577360" y="5060323"/>
            <a:chExt cx="916310" cy="1245024"/>
          </a:xfrm>
        </p:grpSpPr>
        <p:sp>
          <p:nvSpPr>
            <p:cNvPr id="16" name="PA-椭圆 15"/>
            <p:cNvSpPr/>
            <p:nvPr>
              <p:custDataLst>
                <p:tags r:id="rId4"/>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16"/>
            <p:cNvSpPr/>
            <p:nvPr>
              <p:custDataLst>
                <p:tags r:id="rId5"/>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17"/>
            <p:cNvSpPr/>
            <p:nvPr>
              <p:custDataLst>
                <p:tags r:id="rId6"/>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18"/>
            <p:cNvSpPr/>
            <p:nvPr>
              <p:custDataLst>
                <p:tags r:id="rId7"/>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19"/>
            <p:cNvSpPr/>
            <p:nvPr>
              <p:custDataLst>
                <p:tags r:id="rId8"/>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20"/>
            <p:cNvSpPr/>
            <p:nvPr>
              <p:custDataLst>
                <p:tags r:id="rId9"/>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21"/>
            <p:cNvSpPr/>
            <p:nvPr>
              <p:custDataLst>
                <p:tags r:id="rId10"/>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PA-椭圆 22"/>
            <p:cNvSpPr/>
            <p:nvPr>
              <p:custDataLst>
                <p:tags r:id="rId11"/>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PA-椭圆 23"/>
            <p:cNvSpPr/>
            <p:nvPr>
              <p:custDataLst>
                <p:tags r:id="rId12"/>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PA-椭圆 24"/>
            <p:cNvSpPr/>
            <p:nvPr>
              <p:custDataLst>
                <p:tags r:id="rId13"/>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PA-椭圆 25"/>
            <p:cNvSpPr/>
            <p:nvPr>
              <p:custDataLst>
                <p:tags r:id="rId14"/>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PA-椭圆 26"/>
            <p:cNvSpPr/>
            <p:nvPr>
              <p:custDataLst>
                <p:tags r:id="rId15"/>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PA-椭圆 27"/>
            <p:cNvSpPr/>
            <p:nvPr>
              <p:custDataLst>
                <p:tags r:id="rId16"/>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PA-椭圆 28"/>
            <p:cNvSpPr/>
            <p:nvPr>
              <p:custDataLst>
                <p:tags r:id="rId17"/>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PA-椭圆 29"/>
            <p:cNvSpPr/>
            <p:nvPr>
              <p:custDataLst>
                <p:tags r:id="rId18"/>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PA-椭圆 33"/>
          <p:cNvSpPr/>
          <p:nvPr>
            <p:custDataLst>
              <p:tags r:id="rId19"/>
            </p:custDataLst>
          </p:nvPr>
        </p:nvSpPr>
        <p:spPr>
          <a:xfrm>
            <a:off x="5899488" y="1597608"/>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1</a:t>
            </a:r>
            <a:endParaRPr lang="zh-CN" altLang="en-US" sz="2400" dirty="0">
              <a:latin typeface="Visby CF Bold" panose="00000800000000000000" pitchFamily="50" charset="0"/>
            </a:endParaRPr>
          </a:p>
        </p:txBody>
      </p:sp>
      <p:sp>
        <p:nvSpPr>
          <p:cNvPr id="35" name="PA-文本框 38"/>
          <p:cNvSpPr txBox="1"/>
          <p:nvPr>
            <p:custDataLst>
              <p:tags r:id="rId20"/>
            </p:custDataLst>
          </p:nvPr>
        </p:nvSpPr>
        <p:spPr>
          <a:xfrm>
            <a:off x="6562090" y="1592580"/>
            <a:ext cx="5086985"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第一章　职业生涯规划</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42" name="PA-椭圆 41"/>
          <p:cNvSpPr/>
          <p:nvPr>
            <p:custDataLst>
              <p:tags r:id="rId21"/>
            </p:custDataLst>
          </p:nvPr>
        </p:nvSpPr>
        <p:spPr>
          <a:xfrm>
            <a:off x="5899488" y="2572758"/>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2</a:t>
            </a:r>
            <a:endParaRPr lang="zh-CN" altLang="en-US" sz="2400" dirty="0">
              <a:latin typeface="Visby CF Bold" panose="00000800000000000000" pitchFamily="50" charset="0"/>
            </a:endParaRPr>
          </a:p>
        </p:txBody>
      </p:sp>
      <p:sp>
        <p:nvSpPr>
          <p:cNvPr id="43" name="PA-文本框 38"/>
          <p:cNvSpPr txBox="1"/>
          <p:nvPr>
            <p:custDataLst>
              <p:tags r:id="rId22"/>
            </p:custDataLst>
          </p:nvPr>
        </p:nvSpPr>
        <p:spPr>
          <a:xfrm>
            <a:off x="6562090" y="2600960"/>
            <a:ext cx="4812030"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第二章　自我认知</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47" name="PA-椭圆 46"/>
          <p:cNvSpPr/>
          <p:nvPr>
            <p:custDataLst>
              <p:tags r:id="rId23"/>
            </p:custDataLst>
          </p:nvPr>
        </p:nvSpPr>
        <p:spPr>
          <a:xfrm>
            <a:off x="5899488" y="3547908"/>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3</a:t>
            </a:r>
            <a:endParaRPr lang="zh-CN" altLang="en-US" sz="2400" dirty="0">
              <a:latin typeface="Visby CF Bold" panose="00000800000000000000" pitchFamily="50" charset="0"/>
            </a:endParaRPr>
          </a:p>
        </p:txBody>
      </p:sp>
      <p:sp>
        <p:nvSpPr>
          <p:cNvPr id="48" name="PA-文本框 38"/>
          <p:cNvSpPr txBox="1"/>
          <p:nvPr>
            <p:custDataLst>
              <p:tags r:id="rId24"/>
            </p:custDataLst>
          </p:nvPr>
        </p:nvSpPr>
        <p:spPr>
          <a:xfrm>
            <a:off x="6562090" y="3548380"/>
            <a:ext cx="5224145"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第三章　职业探索</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52" name="PA-椭圆 51"/>
          <p:cNvSpPr/>
          <p:nvPr>
            <p:custDataLst>
              <p:tags r:id="rId25"/>
            </p:custDataLst>
          </p:nvPr>
        </p:nvSpPr>
        <p:spPr>
          <a:xfrm>
            <a:off x="5899488" y="4523059"/>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4</a:t>
            </a:r>
            <a:endParaRPr lang="zh-CN" altLang="en-US" sz="2400" dirty="0">
              <a:latin typeface="Visby CF Bold" panose="00000800000000000000" pitchFamily="50" charset="0"/>
            </a:endParaRPr>
          </a:p>
        </p:txBody>
      </p:sp>
      <p:sp>
        <p:nvSpPr>
          <p:cNvPr id="53" name="PA-文本框 38"/>
          <p:cNvSpPr txBox="1"/>
          <p:nvPr>
            <p:custDataLst>
              <p:tags r:id="rId26"/>
            </p:custDataLst>
          </p:nvPr>
        </p:nvSpPr>
        <p:spPr>
          <a:xfrm>
            <a:off x="6562090" y="4518025"/>
            <a:ext cx="5027930"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第四章　就业准备</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61" name="PA-文本框 38"/>
          <p:cNvSpPr txBox="1"/>
          <p:nvPr>
            <p:custDataLst>
              <p:tags r:id="rId27"/>
            </p:custDataLst>
          </p:nvPr>
        </p:nvSpPr>
        <p:spPr>
          <a:xfrm>
            <a:off x="509774" y="396425"/>
            <a:ext cx="1335696" cy="707886"/>
          </a:xfrm>
          <a:prstGeom prst="rect">
            <a:avLst/>
          </a:prstGeom>
          <a:noFill/>
        </p:spPr>
        <p:txBody>
          <a:bodyPr wrap="square" rtlCol="0">
            <a:spAutoFit/>
          </a:bodyPr>
          <a:lstStyle/>
          <a:p>
            <a:r>
              <a:rPr lang="zh-CN" altLang="en-US" sz="4000" dirty="0">
                <a:solidFill>
                  <a:schemeClr val="tx1">
                    <a:lumMod val="85000"/>
                    <a:lumOff val="15000"/>
                  </a:schemeClr>
                </a:solidFill>
                <a:latin typeface="思源黑体 CN Bold" panose="020B0800000000000000" pitchFamily="34" charset="-122"/>
                <a:ea typeface="思源黑体 CN Bold" panose="020B0800000000000000" pitchFamily="34" charset="-122"/>
              </a:rPr>
              <a:t>目录</a:t>
            </a:r>
            <a:endParaRPr lang="zh-CN" altLang="en-US" sz="40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63" name="PA-文本框 38"/>
          <p:cNvSpPr txBox="1"/>
          <p:nvPr>
            <p:custDataLst>
              <p:tags r:id="rId28"/>
            </p:custDataLst>
          </p:nvPr>
        </p:nvSpPr>
        <p:spPr>
          <a:xfrm>
            <a:off x="1614576" y="616187"/>
            <a:ext cx="2251692" cy="369332"/>
          </a:xfrm>
          <a:prstGeom prst="rect">
            <a:avLst/>
          </a:prstGeom>
          <a:noFill/>
        </p:spPr>
        <p:txBody>
          <a:bodyPr wrap="square" rtlCol="0">
            <a:spAutoFit/>
          </a:bodyPr>
          <a:lstStyle/>
          <a:p>
            <a:r>
              <a:rPr lang="en-US" altLang="zh-CN" dirty="0">
                <a:solidFill>
                  <a:schemeClr val="tx1">
                    <a:lumMod val="85000"/>
                    <a:lumOff val="15000"/>
                  </a:schemeClr>
                </a:solidFill>
                <a:latin typeface="思源黑体 CN Light" panose="020B0500000000000000" pitchFamily="34" charset="-122"/>
                <a:ea typeface="思源黑体 CN Light" panose="020B0500000000000000" pitchFamily="34" charset="-122"/>
              </a:rPr>
              <a:t>/CONTENTS</a:t>
            </a:r>
            <a:endParaRPr lang="zh-CN" altLang="en-US"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83" name="PA-Freeform: Shape 71"/>
          <p:cNvSpPr/>
          <p:nvPr>
            <p:custDataLst>
              <p:tags r:id="rId29"/>
            </p:custDataLst>
          </p:nvPr>
        </p:nvSpPr>
        <p:spPr>
          <a:xfrm rot="13597737" flipV="1">
            <a:off x="11140142" y="-687263"/>
            <a:ext cx="1617682" cy="1500192"/>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pic>
        <p:nvPicPr>
          <p:cNvPr id="38" name="图片占位符 37" descr="图片包含 室内, 桌子, 人, 男人&#10;&#10;描述已自动生成"/>
          <p:cNvPicPr>
            <a:picLocks noGrp="1" noChangeAspect="1"/>
          </p:cNvPicPr>
          <p:nvPr>
            <p:ph type="pic" sz="quarter" idx="10"/>
          </p:nvPr>
        </p:nvPicPr>
        <p:blipFill rotWithShape="1">
          <a:blip r:embed="rId30" cstate="screen"/>
          <a:srcRect t="-3467"/>
          <a:stretch>
            <a:fillRect/>
          </a:stretch>
        </p:blipFill>
        <p:spPr>
          <a:xfrm>
            <a:off x="801162" y="1756248"/>
            <a:ext cx="4413861" cy="4210877"/>
          </a:xfrm>
        </p:spPr>
      </p:pic>
      <p:pic>
        <p:nvPicPr>
          <p:cNvPr id="3" name="PA-Graphic 2"/>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rot="16449687" flipH="1">
            <a:off x="652778" y="4267317"/>
            <a:ext cx="1305174" cy="820214"/>
          </a:xfrm>
          <a:prstGeom prst="rect">
            <a:avLst/>
          </a:prstGeom>
          <a:effectLst>
            <a:outerShdw blurRad="254000" dist="101600" dir="5400000" algn="ctr" rotWithShape="0">
              <a:srgbClr val="FF9700">
                <a:alpha val="23000"/>
              </a:srgbClr>
            </a:outerShdw>
          </a:effectLst>
        </p:spPr>
      </p:pic>
      <p:grpSp>
        <p:nvGrpSpPr>
          <p:cNvPr id="5" name="PA-组合 4"/>
          <p:cNvGrpSpPr/>
          <p:nvPr>
            <p:custDataLst>
              <p:tags r:id="rId34"/>
            </p:custDataLst>
          </p:nvPr>
        </p:nvGrpSpPr>
        <p:grpSpPr>
          <a:xfrm>
            <a:off x="2028010" y="1820923"/>
            <a:ext cx="516260" cy="944986"/>
            <a:chOff x="6506531" y="281108"/>
            <a:chExt cx="516260" cy="944986"/>
          </a:xfrm>
        </p:grpSpPr>
        <p:sp>
          <p:nvSpPr>
            <p:cNvPr id="6" name="PA-椭圆 5"/>
            <p:cNvSpPr/>
            <p:nvPr>
              <p:custDataLst>
                <p:tags r:id="rId35"/>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PA-椭圆 6"/>
            <p:cNvSpPr/>
            <p:nvPr>
              <p:custDataLst>
                <p:tags r:id="rId36"/>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椭圆 7"/>
            <p:cNvSpPr/>
            <p:nvPr>
              <p:custDataLst>
                <p:tags r:id="rId37"/>
              </p:custDataLst>
            </p:nvPr>
          </p:nvSpPr>
          <p:spPr>
            <a:xfrm>
              <a:off x="6906581" y="58114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8"/>
            <p:cNvSpPr/>
            <p:nvPr>
              <p:custDataLst>
                <p:tags r:id="rId38"/>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椭圆 9"/>
            <p:cNvSpPr/>
            <p:nvPr>
              <p:custDataLst>
                <p:tags r:id="rId39"/>
              </p:custDataLst>
            </p:nvPr>
          </p:nvSpPr>
          <p:spPr>
            <a:xfrm>
              <a:off x="6706556" y="69549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椭圆 10"/>
            <p:cNvSpPr/>
            <p:nvPr>
              <p:custDataLst>
                <p:tags r:id="rId40"/>
              </p:custDataLst>
            </p:nvPr>
          </p:nvSpPr>
          <p:spPr>
            <a:xfrm>
              <a:off x="6906581" y="845516"/>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椭圆 11"/>
            <p:cNvSpPr/>
            <p:nvPr>
              <p:custDataLst>
                <p:tags r:id="rId41"/>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椭圆 12"/>
            <p:cNvSpPr/>
            <p:nvPr>
              <p:custDataLst>
                <p:tags r:id="rId42"/>
              </p:custDataLst>
            </p:nvPr>
          </p:nvSpPr>
          <p:spPr>
            <a:xfrm>
              <a:off x="6706556" y="95986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椭圆 13"/>
            <p:cNvSpPr/>
            <p:nvPr>
              <p:custDataLst>
                <p:tags r:id="rId43"/>
              </p:custDataLst>
            </p:nvPr>
          </p:nvSpPr>
          <p:spPr>
            <a:xfrm>
              <a:off x="6906581" y="110988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PA-椭圆 51"/>
          <p:cNvSpPr/>
          <p:nvPr>
            <p:custDataLst>
              <p:tags r:id="rId44"/>
            </p:custDataLst>
          </p:nvPr>
        </p:nvSpPr>
        <p:spPr>
          <a:xfrm>
            <a:off x="5949653" y="5448889"/>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dirty="0">
                <a:latin typeface="Visby CF Bold" panose="00000800000000000000" pitchFamily="50" charset="0"/>
              </a:rPr>
              <a:t>5</a:t>
            </a:r>
            <a:endParaRPr lang="zh-CN" altLang="en-US" sz="2400" dirty="0">
              <a:latin typeface="Visby CF Bold" panose="00000800000000000000" pitchFamily="50" charset="0"/>
            </a:endParaRPr>
          </a:p>
        </p:txBody>
      </p:sp>
      <p:sp>
        <p:nvSpPr>
          <p:cNvPr id="37" name="PA-文本框 38"/>
          <p:cNvSpPr txBox="1"/>
          <p:nvPr>
            <p:custDataLst>
              <p:tags r:id="rId45"/>
            </p:custDataLst>
          </p:nvPr>
        </p:nvSpPr>
        <p:spPr>
          <a:xfrm>
            <a:off x="6602730" y="5443855"/>
            <a:ext cx="5027930" cy="460375"/>
          </a:xfrm>
          <a:prstGeom prst="rect">
            <a:avLst/>
          </a:prstGeom>
          <a:noFill/>
        </p:spPr>
        <p:txBody>
          <a:bodyPr wrap="square" rtlCol="0">
            <a:spAutoFit/>
          </a:bodyPr>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第五章　就业途径与求职方式</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1000"/>
                                        <p:tgtEl>
                                          <p:spTgt spid="34"/>
                                        </p:tgtEl>
                                      </p:cBhvr>
                                    </p:animEffect>
                                    <p:anim calcmode="lin" valueType="num">
                                      <p:cBhvr>
                                        <p:cTn id="33" dur="1000" fill="hold"/>
                                        <p:tgtEl>
                                          <p:spTgt spid="34"/>
                                        </p:tgtEl>
                                        <p:attrNameLst>
                                          <p:attrName>ppt_x</p:attrName>
                                        </p:attrNameLst>
                                      </p:cBhvr>
                                      <p:tavLst>
                                        <p:tav tm="0">
                                          <p:val>
                                            <p:strVal val="#ppt_x"/>
                                          </p:val>
                                        </p:tav>
                                        <p:tav tm="100000">
                                          <p:val>
                                            <p:strVal val="#ppt_x"/>
                                          </p:val>
                                        </p:tav>
                                      </p:tavLst>
                                    </p:anim>
                                    <p:anim calcmode="lin" valueType="num">
                                      <p:cBhvr>
                                        <p:cTn id="34" dur="1000" fill="hold"/>
                                        <p:tgtEl>
                                          <p:spTgt spid="3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1000"/>
                                        <p:tgtEl>
                                          <p:spTgt spid="35"/>
                                        </p:tgtEl>
                                      </p:cBhvr>
                                    </p:animEffect>
                                    <p:anim calcmode="lin" valueType="num">
                                      <p:cBhvr>
                                        <p:cTn id="38" dur="1000" fill="hold"/>
                                        <p:tgtEl>
                                          <p:spTgt spid="35"/>
                                        </p:tgtEl>
                                        <p:attrNameLst>
                                          <p:attrName>ppt_x</p:attrName>
                                        </p:attrNameLst>
                                      </p:cBhvr>
                                      <p:tavLst>
                                        <p:tav tm="0">
                                          <p:val>
                                            <p:strVal val="#ppt_x"/>
                                          </p:val>
                                        </p:tav>
                                        <p:tav tm="100000">
                                          <p:val>
                                            <p:strVal val="#ppt_x"/>
                                          </p:val>
                                        </p:tav>
                                      </p:tavLst>
                                    </p:anim>
                                    <p:anim calcmode="lin" valueType="num">
                                      <p:cBhvr>
                                        <p:cTn id="39" dur="1000" fill="hold"/>
                                        <p:tgtEl>
                                          <p:spTgt spid="3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1000"/>
                                        <p:tgtEl>
                                          <p:spTgt spid="42"/>
                                        </p:tgtEl>
                                      </p:cBhvr>
                                    </p:animEffect>
                                    <p:anim calcmode="lin" valueType="num">
                                      <p:cBhvr>
                                        <p:cTn id="43" dur="1000" fill="hold"/>
                                        <p:tgtEl>
                                          <p:spTgt spid="42"/>
                                        </p:tgtEl>
                                        <p:attrNameLst>
                                          <p:attrName>ppt_x</p:attrName>
                                        </p:attrNameLst>
                                      </p:cBhvr>
                                      <p:tavLst>
                                        <p:tav tm="0">
                                          <p:val>
                                            <p:strVal val="#ppt_x"/>
                                          </p:val>
                                        </p:tav>
                                        <p:tav tm="100000">
                                          <p:val>
                                            <p:strVal val="#ppt_x"/>
                                          </p:val>
                                        </p:tav>
                                      </p:tavLst>
                                    </p:anim>
                                    <p:anim calcmode="lin" valueType="num">
                                      <p:cBhvr>
                                        <p:cTn id="44" dur="1000" fill="hold"/>
                                        <p:tgtEl>
                                          <p:spTgt spid="42"/>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1000"/>
                                        <p:tgtEl>
                                          <p:spTgt spid="43"/>
                                        </p:tgtEl>
                                      </p:cBhvr>
                                    </p:animEffect>
                                    <p:anim calcmode="lin" valueType="num">
                                      <p:cBhvr>
                                        <p:cTn id="48" dur="1000" fill="hold"/>
                                        <p:tgtEl>
                                          <p:spTgt spid="43"/>
                                        </p:tgtEl>
                                        <p:attrNameLst>
                                          <p:attrName>ppt_x</p:attrName>
                                        </p:attrNameLst>
                                      </p:cBhvr>
                                      <p:tavLst>
                                        <p:tav tm="0">
                                          <p:val>
                                            <p:strVal val="#ppt_x"/>
                                          </p:val>
                                        </p:tav>
                                        <p:tav tm="100000">
                                          <p:val>
                                            <p:strVal val="#ppt_x"/>
                                          </p:val>
                                        </p:tav>
                                      </p:tavLst>
                                    </p:anim>
                                    <p:anim calcmode="lin" valueType="num">
                                      <p:cBhvr>
                                        <p:cTn id="49" dur="1000" fill="hold"/>
                                        <p:tgtEl>
                                          <p:spTgt spid="43"/>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47"/>
                                        </p:tgtEl>
                                        <p:attrNameLst>
                                          <p:attrName>style.visibility</p:attrName>
                                        </p:attrNameLst>
                                      </p:cBhvr>
                                      <p:to>
                                        <p:strVal val="visible"/>
                                      </p:to>
                                    </p:set>
                                    <p:animEffect transition="in" filter="fade">
                                      <p:cBhvr>
                                        <p:cTn id="52" dur="1000"/>
                                        <p:tgtEl>
                                          <p:spTgt spid="47"/>
                                        </p:tgtEl>
                                      </p:cBhvr>
                                    </p:animEffect>
                                    <p:anim calcmode="lin" valueType="num">
                                      <p:cBhvr>
                                        <p:cTn id="53" dur="1000" fill="hold"/>
                                        <p:tgtEl>
                                          <p:spTgt spid="47"/>
                                        </p:tgtEl>
                                        <p:attrNameLst>
                                          <p:attrName>ppt_x</p:attrName>
                                        </p:attrNameLst>
                                      </p:cBhvr>
                                      <p:tavLst>
                                        <p:tav tm="0">
                                          <p:val>
                                            <p:strVal val="#ppt_x"/>
                                          </p:val>
                                        </p:tav>
                                        <p:tav tm="100000">
                                          <p:val>
                                            <p:strVal val="#ppt_x"/>
                                          </p:val>
                                        </p:tav>
                                      </p:tavLst>
                                    </p:anim>
                                    <p:anim calcmode="lin" valueType="num">
                                      <p:cBhvr>
                                        <p:cTn id="54" dur="1000" fill="hold"/>
                                        <p:tgtEl>
                                          <p:spTgt spid="47"/>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8"/>
                                        </p:tgtEl>
                                        <p:attrNameLst>
                                          <p:attrName>style.visibility</p:attrName>
                                        </p:attrNameLst>
                                      </p:cBhvr>
                                      <p:to>
                                        <p:strVal val="visible"/>
                                      </p:to>
                                    </p:set>
                                    <p:animEffect transition="in" filter="fade">
                                      <p:cBhvr>
                                        <p:cTn id="57" dur="1000"/>
                                        <p:tgtEl>
                                          <p:spTgt spid="48"/>
                                        </p:tgtEl>
                                      </p:cBhvr>
                                    </p:animEffect>
                                    <p:anim calcmode="lin" valueType="num">
                                      <p:cBhvr>
                                        <p:cTn id="58" dur="1000" fill="hold"/>
                                        <p:tgtEl>
                                          <p:spTgt spid="48"/>
                                        </p:tgtEl>
                                        <p:attrNameLst>
                                          <p:attrName>ppt_x</p:attrName>
                                        </p:attrNameLst>
                                      </p:cBhvr>
                                      <p:tavLst>
                                        <p:tav tm="0">
                                          <p:val>
                                            <p:strVal val="#ppt_x"/>
                                          </p:val>
                                        </p:tav>
                                        <p:tav tm="100000">
                                          <p:val>
                                            <p:strVal val="#ppt_x"/>
                                          </p:val>
                                        </p:tav>
                                      </p:tavLst>
                                    </p:anim>
                                    <p:anim calcmode="lin" valueType="num">
                                      <p:cBhvr>
                                        <p:cTn id="59" dur="1000" fill="hold"/>
                                        <p:tgtEl>
                                          <p:spTgt spid="48"/>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52"/>
                                        </p:tgtEl>
                                        <p:attrNameLst>
                                          <p:attrName>style.visibility</p:attrName>
                                        </p:attrNameLst>
                                      </p:cBhvr>
                                      <p:to>
                                        <p:strVal val="visible"/>
                                      </p:to>
                                    </p:set>
                                    <p:animEffect transition="in" filter="fade">
                                      <p:cBhvr>
                                        <p:cTn id="62" dur="1000"/>
                                        <p:tgtEl>
                                          <p:spTgt spid="52"/>
                                        </p:tgtEl>
                                      </p:cBhvr>
                                    </p:animEffect>
                                    <p:anim calcmode="lin" valueType="num">
                                      <p:cBhvr>
                                        <p:cTn id="63" dur="1000" fill="hold"/>
                                        <p:tgtEl>
                                          <p:spTgt spid="52"/>
                                        </p:tgtEl>
                                        <p:attrNameLst>
                                          <p:attrName>ppt_x</p:attrName>
                                        </p:attrNameLst>
                                      </p:cBhvr>
                                      <p:tavLst>
                                        <p:tav tm="0">
                                          <p:val>
                                            <p:strVal val="#ppt_x"/>
                                          </p:val>
                                        </p:tav>
                                        <p:tav tm="100000">
                                          <p:val>
                                            <p:strVal val="#ppt_x"/>
                                          </p:val>
                                        </p:tav>
                                      </p:tavLst>
                                    </p:anim>
                                    <p:anim calcmode="lin" valueType="num">
                                      <p:cBhvr>
                                        <p:cTn id="64" dur="1000" fill="hold"/>
                                        <p:tgtEl>
                                          <p:spTgt spid="5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53"/>
                                        </p:tgtEl>
                                        <p:attrNameLst>
                                          <p:attrName>style.visibility</p:attrName>
                                        </p:attrNameLst>
                                      </p:cBhvr>
                                      <p:to>
                                        <p:strVal val="visible"/>
                                      </p:to>
                                    </p:set>
                                    <p:animEffect transition="in" filter="fade">
                                      <p:cBhvr>
                                        <p:cTn id="67" dur="1000"/>
                                        <p:tgtEl>
                                          <p:spTgt spid="53"/>
                                        </p:tgtEl>
                                      </p:cBhvr>
                                    </p:animEffect>
                                    <p:anim calcmode="lin" valueType="num">
                                      <p:cBhvr>
                                        <p:cTn id="68" dur="1000" fill="hold"/>
                                        <p:tgtEl>
                                          <p:spTgt spid="53"/>
                                        </p:tgtEl>
                                        <p:attrNameLst>
                                          <p:attrName>ppt_x</p:attrName>
                                        </p:attrNameLst>
                                      </p:cBhvr>
                                      <p:tavLst>
                                        <p:tav tm="0">
                                          <p:val>
                                            <p:strVal val="#ppt_x"/>
                                          </p:val>
                                        </p:tav>
                                        <p:tav tm="100000">
                                          <p:val>
                                            <p:strVal val="#ppt_x"/>
                                          </p:val>
                                        </p:tav>
                                      </p:tavLst>
                                    </p:anim>
                                    <p:anim calcmode="lin" valueType="num">
                                      <p:cBhvr>
                                        <p:cTn id="69" dur="1000" fill="hold"/>
                                        <p:tgtEl>
                                          <p:spTgt spid="53"/>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61"/>
                                        </p:tgtEl>
                                        <p:attrNameLst>
                                          <p:attrName>style.visibility</p:attrName>
                                        </p:attrNameLst>
                                      </p:cBhvr>
                                      <p:to>
                                        <p:strVal val="visible"/>
                                      </p:to>
                                    </p:set>
                                    <p:animEffect transition="in" filter="fade">
                                      <p:cBhvr>
                                        <p:cTn id="72" dur="1000"/>
                                        <p:tgtEl>
                                          <p:spTgt spid="61"/>
                                        </p:tgtEl>
                                      </p:cBhvr>
                                    </p:animEffect>
                                    <p:anim calcmode="lin" valueType="num">
                                      <p:cBhvr>
                                        <p:cTn id="73" dur="1000" fill="hold"/>
                                        <p:tgtEl>
                                          <p:spTgt spid="61"/>
                                        </p:tgtEl>
                                        <p:attrNameLst>
                                          <p:attrName>ppt_x</p:attrName>
                                        </p:attrNameLst>
                                      </p:cBhvr>
                                      <p:tavLst>
                                        <p:tav tm="0">
                                          <p:val>
                                            <p:strVal val="#ppt_x"/>
                                          </p:val>
                                        </p:tav>
                                        <p:tav tm="100000">
                                          <p:val>
                                            <p:strVal val="#ppt_x"/>
                                          </p:val>
                                        </p:tav>
                                      </p:tavLst>
                                    </p:anim>
                                    <p:anim calcmode="lin" valueType="num">
                                      <p:cBhvr>
                                        <p:cTn id="74" dur="1000" fill="hold"/>
                                        <p:tgtEl>
                                          <p:spTgt spid="61"/>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63"/>
                                        </p:tgtEl>
                                        <p:attrNameLst>
                                          <p:attrName>style.visibility</p:attrName>
                                        </p:attrNameLst>
                                      </p:cBhvr>
                                      <p:to>
                                        <p:strVal val="visible"/>
                                      </p:to>
                                    </p:set>
                                    <p:animEffect transition="in" filter="fade">
                                      <p:cBhvr>
                                        <p:cTn id="77" dur="1000"/>
                                        <p:tgtEl>
                                          <p:spTgt spid="63"/>
                                        </p:tgtEl>
                                      </p:cBhvr>
                                    </p:animEffect>
                                    <p:anim calcmode="lin" valueType="num">
                                      <p:cBhvr>
                                        <p:cTn id="78" dur="1000" fill="hold"/>
                                        <p:tgtEl>
                                          <p:spTgt spid="63"/>
                                        </p:tgtEl>
                                        <p:attrNameLst>
                                          <p:attrName>ppt_x</p:attrName>
                                        </p:attrNameLst>
                                      </p:cBhvr>
                                      <p:tavLst>
                                        <p:tav tm="0">
                                          <p:val>
                                            <p:strVal val="#ppt_x"/>
                                          </p:val>
                                        </p:tav>
                                        <p:tav tm="100000">
                                          <p:val>
                                            <p:strVal val="#ppt_x"/>
                                          </p:val>
                                        </p:tav>
                                      </p:tavLst>
                                    </p:anim>
                                    <p:anim calcmode="lin" valueType="num">
                                      <p:cBhvr>
                                        <p:cTn id="79" dur="1000" fill="hold"/>
                                        <p:tgtEl>
                                          <p:spTgt spid="63"/>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83"/>
                                        </p:tgtEl>
                                        <p:attrNameLst>
                                          <p:attrName>style.visibility</p:attrName>
                                        </p:attrNameLst>
                                      </p:cBhvr>
                                      <p:to>
                                        <p:strVal val="visible"/>
                                      </p:to>
                                    </p:set>
                                    <p:animEffect transition="in" filter="fade">
                                      <p:cBhvr>
                                        <p:cTn id="82" dur="1000"/>
                                        <p:tgtEl>
                                          <p:spTgt spid="83"/>
                                        </p:tgtEl>
                                      </p:cBhvr>
                                    </p:animEffect>
                                    <p:anim calcmode="lin" valueType="num">
                                      <p:cBhvr>
                                        <p:cTn id="83" dur="1000" fill="hold"/>
                                        <p:tgtEl>
                                          <p:spTgt spid="83"/>
                                        </p:tgtEl>
                                        <p:attrNameLst>
                                          <p:attrName>ppt_x</p:attrName>
                                        </p:attrNameLst>
                                      </p:cBhvr>
                                      <p:tavLst>
                                        <p:tav tm="0">
                                          <p:val>
                                            <p:strVal val="#ppt_x"/>
                                          </p:val>
                                        </p:tav>
                                        <p:tav tm="100000">
                                          <p:val>
                                            <p:strVal val="#ppt_x"/>
                                          </p:val>
                                        </p:tav>
                                      </p:tavLst>
                                    </p:anim>
                                    <p:anim calcmode="lin" valueType="num">
                                      <p:cBhvr>
                                        <p:cTn id="84" dur="1000" fill="hold"/>
                                        <p:tgtEl>
                                          <p:spTgt spid="83"/>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38"/>
                                        </p:tgtEl>
                                        <p:attrNameLst>
                                          <p:attrName>style.visibility</p:attrName>
                                        </p:attrNameLst>
                                      </p:cBhvr>
                                      <p:to>
                                        <p:strVal val="visible"/>
                                      </p:to>
                                    </p:set>
                                    <p:animEffect transition="in" filter="fade">
                                      <p:cBhvr>
                                        <p:cTn id="87" dur="1000"/>
                                        <p:tgtEl>
                                          <p:spTgt spid="38"/>
                                        </p:tgtEl>
                                      </p:cBhvr>
                                    </p:animEffect>
                                    <p:anim calcmode="lin" valueType="num">
                                      <p:cBhvr>
                                        <p:cTn id="88" dur="1000" fill="hold"/>
                                        <p:tgtEl>
                                          <p:spTgt spid="38"/>
                                        </p:tgtEl>
                                        <p:attrNameLst>
                                          <p:attrName>ppt_x</p:attrName>
                                        </p:attrNameLst>
                                      </p:cBhvr>
                                      <p:tavLst>
                                        <p:tav tm="0">
                                          <p:val>
                                            <p:strVal val="#ppt_x"/>
                                          </p:val>
                                        </p:tav>
                                        <p:tav tm="100000">
                                          <p:val>
                                            <p:strVal val="#ppt_x"/>
                                          </p:val>
                                        </p:tav>
                                      </p:tavLst>
                                    </p:anim>
                                    <p:anim calcmode="lin" valueType="num">
                                      <p:cBhvr>
                                        <p:cTn id="89" dur="1000" fill="hold"/>
                                        <p:tgtEl>
                                          <p:spTgt spid="38"/>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33"/>
                                        </p:tgtEl>
                                        <p:attrNameLst>
                                          <p:attrName>style.visibility</p:attrName>
                                        </p:attrNameLst>
                                      </p:cBhvr>
                                      <p:to>
                                        <p:strVal val="visible"/>
                                      </p:to>
                                    </p:set>
                                    <p:animEffect transition="in" filter="fade">
                                      <p:cBhvr>
                                        <p:cTn id="92" dur="1000"/>
                                        <p:tgtEl>
                                          <p:spTgt spid="33"/>
                                        </p:tgtEl>
                                      </p:cBhvr>
                                    </p:animEffect>
                                    <p:anim calcmode="lin" valueType="num">
                                      <p:cBhvr>
                                        <p:cTn id="93" dur="1000" fill="hold"/>
                                        <p:tgtEl>
                                          <p:spTgt spid="33"/>
                                        </p:tgtEl>
                                        <p:attrNameLst>
                                          <p:attrName>ppt_x</p:attrName>
                                        </p:attrNameLst>
                                      </p:cBhvr>
                                      <p:tavLst>
                                        <p:tav tm="0">
                                          <p:val>
                                            <p:strVal val="#ppt_x"/>
                                          </p:val>
                                        </p:tav>
                                        <p:tav tm="100000">
                                          <p:val>
                                            <p:strVal val="#ppt_x"/>
                                          </p:val>
                                        </p:tav>
                                      </p:tavLst>
                                    </p:anim>
                                    <p:anim calcmode="lin" valueType="num">
                                      <p:cBhvr>
                                        <p:cTn id="94" dur="1000" fill="hold"/>
                                        <p:tgtEl>
                                          <p:spTgt spid="33"/>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37"/>
                                        </p:tgtEl>
                                        <p:attrNameLst>
                                          <p:attrName>style.visibility</p:attrName>
                                        </p:attrNameLst>
                                      </p:cBhvr>
                                      <p:to>
                                        <p:strVal val="visible"/>
                                      </p:to>
                                    </p:set>
                                    <p:animEffect transition="in" filter="fade">
                                      <p:cBhvr>
                                        <p:cTn id="97" dur="1000"/>
                                        <p:tgtEl>
                                          <p:spTgt spid="37"/>
                                        </p:tgtEl>
                                      </p:cBhvr>
                                    </p:animEffect>
                                    <p:anim calcmode="lin" valueType="num">
                                      <p:cBhvr>
                                        <p:cTn id="98" dur="1000" fill="hold"/>
                                        <p:tgtEl>
                                          <p:spTgt spid="37"/>
                                        </p:tgtEl>
                                        <p:attrNameLst>
                                          <p:attrName>ppt_x</p:attrName>
                                        </p:attrNameLst>
                                      </p:cBhvr>
                                      <p:tavLst>
                                        <p:tav tm="0">
                                          <p:val>
                                            <p:strVal val="#ppt_x"/>
                                          </p:val>
                                        </p:tav>
                                        <p:tav tm="100000">
                                          <p:val>
                                            <p:strVal val="#ppt_x"/>
                                          </p:val>
                                        </p:tav>
                                      </p:tavLst>
                                    </p:anim>
                                    <p:anim calcmode="lin" valueType="num">
                                      <p:cBhvr>
                                        <p:cTn id="99"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34" grpId="0" bldLvl="0" animBg="1"/>
      <p:bldP spid="35" grpId="0"/>
      <p:bldP spid="42" grpId="0" bldLvl="0" animBg="1"/>
      <p:bldP spid="43" grpId="0"/>
      <p:bldP spid="47" grpId="0" bldLvl="0" animBg="1"/>
      <p:bldP spid="48" grpId="0"/>
      <p:bldP spid="52" grpId="0" bldLvl="0" animBg="1"/>
      <p:bldP spid="53" grpId="0"/>
      <p:bldP spid="61" grpId="0"/>
      <p:bldP spid="63" grpId="0"/>
      <p:bldP spid="83" grpId="0" animBg="1"/>
      <p:bldP spid="33" grpId="0" bldLvl="0" animBg="1"/>
      <p:bldP spid="3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grpSp>
        <p:nvGrpSpPr>
          <p:cNvPr id="43" name="PA-组合 14"/>
          <p:cNvGrpSpPr/>
          <p:nvPr>
            <p:custDataLst>
              <p:tags r:id="rId1"/>
            </p:custDataLst>
          </p:nvPr>
        </p:nvGrpSpPr>
        <p:grpSpPr>
          <a:xfrm rot="19709836">
            <a:off x="-524061" y="5631850"/>
            <a:ext cx="1164261" cy="1581925"/>
            <a:chOff x="5577360" y="5060323"/>
            <a:chExt cx="916310" cy="1245024"/>
          </a:xfrm>
        </p:grpSpPr>
        <p:sp>
          <p:nvSpPr>
            <p:cNvPr id="44" name="PA-椭圆 15"/>
            <p:cNvSpPr/>
            <p:nvPr>
              <p:custDataLst>
                <p:tags r:id="rId2"/>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3"/>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4"/>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5"/>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6"/>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7"/>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8"/>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9"/>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10"/>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11"/>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12"/>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13"/>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14"/>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15"/>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16"/>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729224" y="67489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792480" y="35433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二、树立正确的就业观</a:t>
            </a:r>
            <a:endParaRPr lang="en-US" altLang="zh-CN" sz="2800" dirty="0">
              <a:solidFill>
                <a:schemeClr val="tx1"/>
              </a:solidFill>
              <a:latin typeface="微软雅黑" panose="020B0503020204020204" charset="-122"/>
              <a:ea typeface="微软雅黑" panose="020B0503020204020204" charset="-122"/>
            </a:endParaRPr>
          </a:p>
        </p:txBody>
      </p:sp>
      <p:sp>
        <p:nvSpPr>
          <p:cNvPr id="2" name="文本框 1"/>
          <p:cNvSpPr txBox="1"/>
          <p:nvPr/>
        </p:nvSpPr>
        <p:spPr>
          <a:xfrm>
            <a:off x="1256030" y="1266190"/>
            <a:ext cx="9679940" cy="922020"/>
          </a:xfrm>
          <a:prstGeom prst="rect">
            <a:avLst/>
          </a:prstGeom>
          <a:noFill/>
        </p:spPr>
        <p:txBody>
          <a:bodyPr wrap="square" rtlCol="0">
            <a:spAutoFit/>
          </a:bodyPr>
          <a:p>
            <a:pPr algn="just">
              <a:lnSpc>
                <a:spcPct val="150000"/>
              </a:lnSpc>
            </a:pPr>
            <a:r>
              <a:rPr lang="zh-CN" altLang="en-US">
                <a:latin typeface="微软雅黑" panose="020B0503020204020204" charset="-122"/>
                <a:ea typeface="微软雅黑" panose="020B0503020204020204" charset="-122"/>
              </a:rPr>
              <a:t>树立正确的就业观有利于大学生在就业时做出理性、合适的选择。要想树立正确的就业观，大学生应该从以下几个方面做起。</a:t>
            </a:r>
            <a:endParaRPr lang="zh-CN" altLang="en-US">
              <a:latin typeface="微软雅黑" panose="020B0503020204020204" charset="-122"/>
              <a:ea typeface="微软雅黑" panose="020B0503020204020204" charset="-122"/>
            </a:endParaRPr>
          </a:p>
        </p:txBody>
      </p:sp>
      <p:sp>
        <p:nvSpPr>
          <p:cNvPr id="4" name="Oval 92"/>
          <p:cNvSpPr/>
          <p:nvPr>
            <p:custDataLst>
              <p:tags r:id="rId17"/>
            </p:custDataLst>
          </p:nvPr>
        </p:nvSpPr>
        <p:spPr>
          <a:xfrm>
            <a:off x="2406019" y="2582699"/>
            <a:ext cx="720000" cy="720000"/>
          </a:xfrm>
          <a:prstGeom prst="ellipse">
            <a:avLst/>
          </a:prstGeom>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sp>
        <p:nvSpPr>
          <p:cNvPr id="5" name="Freeform 5"/>
          <p:cNvSpPr/>
          <p:nvPr>
            <p:custDataLst>
              <p:tags r:id="rId18"/>
            </p:custDataLst>
          </p:nvPr>
        </p:nvSpPr>
        <p:spPr bwMode="auto">
          <a:xfrm>
            <a:off x="2546523" y="2722083"/>
            <a:ext cx="438992" cy="441232"/>
          </a:xfrm>
          <a:custGeom>
            <a:avLst/>
            <a:gdLst>
              <a:gd name="T0" fmla="*/ 234 w 246"/>
              <a:gd name="T1" fmla="*/ 13 h 247"/>
              <a:gd name="T2" fmla="*/ 175 w 246"/>
              <a:gd name="T3" fmla="*/ 35 h 247"/>
              <a:gd name="T4" fmla="*/ 153 w 246"/>
              <a:gd name="T5" fmla="*/ 60 h 247"/>
              <a:gd name="T6" fmla="*/ 24 w 246"/>
              <a:gd name="T7" fmla="*/ 36 h 247"/>
              <a:gd name="T8" fmla="*/ 5 w 246"/>
              <a:gd name="T9" fmla="*/ 55 h 247"/>
              <a:gd name="T10" fmla="*/ 107 w 246"/>
              <a:gd name="T11" fmla="*/ 109 h 247"/>
              <a:gd name="T12" fmla="*/ 65 w 246"/>
              <a:gd name="T13" fmla="*/ 159 h 247"/>
              <a:gd name="T14" fmla="*/ 54 w 246"/>
              <a:gd name="T15" fmla="*/ 172 h 247"/>
              <a:gd name="T16" fmla="*/ 12 w 246"/>
              <a:gd name="T17" fmla="*/ 161 h 247"/>
              <a:gd name="T18" fmla="*/ 0 w 246"/>
              <a:gd name="T19" fmla="*/ 173 h 247"/>
              <a:gd name="T20" fmla="*/ 47 w 246"/>
              <a:gd name="T21" fmla="*/ 200 h 247"/>
              <a:gd name="T22" fmla="*/ 74 w 246"/>
              <a:gd name="T23" fmla="*/ 247 h 247"/>
              <a:gd name="T24" fmla="*/ 86 w 246"/>
              <a:gd name="T25" fmla="*/ 235 h 247"/>
              <a:gd name="T26" fmla="*/ 75 w 246"/>
              <a:gd name="T27" fmla="*/ 193 h 247"/>
              <a:gd name="T28" fmla="*/ 88 w 246"/>
              <a:gd name="T29" fmla="*/ 182 h 247"/>
              <a:gd name="T30" fmla="*/ 138 w 246"/>
              <a:gd name="T31" fmla="*/ 140 h 247"/>
              <a:gd name="T32" fmla="*/ 192 w 246"/>
              <a:gd name="T33" fmla="*/ 242 h 247"/>
              <a:gd name="T34" fmla="*/ 211 w 246"/>
              <a:gd name="T35" fmla="*/ 223 h 247"/>
              <a:gd name="T36" fmla="*/ 187 w 246"/>
              <a:gd name="T37" fmla="*/ 94 h 247"/>
              <a:gd name="T38" fmla="*/ 212 w 246"/>
              <a:gd name="T39" fmla="*/ 72 h 247"/>
              <a:gd name="T40" fmla="*/ 234 w 246"/>
              <a:gd name="T41" fmla="*/ 1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6" h="247">
                <a:moveTo>
                  <a:pt x="234" y="13"/>
                </a:moveTo>
                <a:cubicBezTo>
                  <a:pt x="221" y="0"/>
                  <a:pt x="196" y="11"/>
                  <a:pt x="175" y="35"/>
                </a:cubicBezTo>
                <a:cubicBezTo>
                  <a:pt x="153" y="60"/>
                  <a:pt x="153" y="60"/>
                  <a:pt x="153" y="60"/>
                </a:cubicBezTo>
                <a:cubicBezTo>
                  <a:pt x="24" y="36"/>
                  <a:pt x="24" y="36"/>
                  <a:pt x="24" y="36"/>
                </a:cubicBezTo>
                <a:cubicBezTo>
                  <a:pt x="5" y="55"/>
                  <a:pt x="5" y="55"/>
                  <a:pt x="5" y="55"/>
                </a:cubicBezTo>
                <a:cubicBezTo>
                  <a:pt x="107" y="109"/>
                  <a:pt x="107" y="109"/>
                  <a:pt x="107" y="109"/>
                </a:cubicBezTo>
                <a:cubicBezTo>
                  <a:pt x="65" y="159"/>
                  <a:pt x="65" y="159"/>
                  <a:pt x="65" y="159"/>
                </a:cubicBezTo>
                <a:cubicBezTo>
                  <a:pt x="61" y="164"/>
                  <a:pt x="57" y="168"/>
                  <a:pt x="54" y="172"/>
                </a:cubicBezTo>
                <a:cubicBezTo>
                  <a:pt x="12" y="161"/>
                  <a:pt x="12" y="161"/>
                  <a:pt x="12" y="161"/>
                </a:cubicBezTo>
                <a:cubicBezTo>
                  <a:pt x="0" y="173"/>
                  <a:pt x="0" y="173"/>
                  <a:pt x="0" y="173"/>
                </a:cubicBezTo>
                <a:cubicBezTo>
                  <a:pt x="47" y="200"/>
                  <a:pt x="47" y="200"/>
                  <a:pt x="47" y="200"/>
                </a:cubicBezTo>
                <a:cubicBezTo>
                  <a:pt x="74" y="247"/>
                  <a:pt x="74" y="247"/>
                  <a:pt x="74" y="247"/>
                </a:cubicBezTo>
                <a:cubicBezTo>
                  <a:pt x="86" y="235"/>
                  <a:pt x="86" y="235"/>
                  <a:pt x="86" y="235"/>
                </a:cubicBezTo>
                <a:cubicBezTo>
                  <a:pt x="75" y="193"/>
                  <a:pt x="75" y="193"/>
                  <a:pt x="75" y="193"/>
                </a:cubicBezTo>
                <a:cubicBezTo>
                  <a:pt x="79" y="190"/>
                  <a:pt x="83" y="186"/>
                  <a:pt x="88" y="182"/>
                </a:cubicBezTo>
                <a:cubicBezTo>
                  <a:pt x="138" y="140"/>
                  <a:pt x="138" y="140"/>
                  <a:pt x="138" y="140"/>
                </a:cubicBezTo>
                <a:cubicBezTo>
                  <a:pt x="192" y="242"/>
                  <a:pt x="192" y="242"/>
                  <a:pt x="192" y="242"/>
                </a:cubicBezTo>
                <a:cubicBezTo>
                  <a:pt x="211" y="223"/>
                  <a:pt x="211" y="223"/>
                  <a:pt x="211" y="223"/>
                </a:cubicBezTo>
                <a:cubicBezTo>
                  <a:pt x="187" y="94"/>
                  <a:pt x="187" y="94"/>
                  <a:pt x="187" y="94"/>
                </a:cubicBezTo>
                <a:cubicBezTo>
                  <a:pt x="212" y="72"/>
                  <a:pt x="212" y="72"/>
                  <a:pt x="212" y="72"/>
                </a:cubicBezTo>
                <a:cubicBezTo>
                  <a:pt x="236" y="51"/>
                  <a:pt x="246" y="25"/>
                  <a:pt x="234" y="13"/>
                </a:cubicBezTo>
                <a:close/>
              </a:path>
            </a:pathLst>
          </a:custGeom>
          <a:solidFill>
            <a:srgbClr val="FFFFFF"/>
          </a:solidFill>
          <a:ln>
            <a:noFill/>
          </a:ln>
        </p:spPr>
        <p:txBody>
          <a:bodyPr vert="horz" wrap="square" lIns="91440" tIns="45720" rIns="91440" bIns="45720" numCol="1" anchor="t" anchorCtr="0" compatLnSpc="1"/>
          <a:lstStyle/>
          <a:p>
            <a:endParaRPr lang="id-ID" sz="1600">
              <a:solidFill>
                <a:srgbClr val="000000"/>
              </a:solidFill>
            </a:endParaRPr>
          </a:p>
        </p:txBody>
      </p:sp>
      <p:sp>
        <p:nvSpPr>
          <p:cNvPr id="8" name="TextBox 96"/>
          <p:cNvSpPr txBox="1"/>
          <p:nvPr>
            <p:custDataLst>
              <p:tags r:id="rId19"/>
            </p:custDataLst>
          </p:nvPr>
        </p:nvSpPr>
        <p:spPr>
          <a:xfrm>
            <a:off x="1847210" y="3344187"/>
            <a:ext cx="1767064" cy="396000"/>
          </a:xfrm>
          <a:prstGeom prst="rect">
            <a:avLst/>
          </a:prstGeom>
          <a:noFill/>
        </p:spPr>
        <p:txBody>
          <a:bodyPr wrap="square" rtlCol="0" anchor="ctr" anchorCtr="0">
            <a:noAutofit/>
          </a:bodyPr>
          <a:lstStyle/>
          <a:p>
            <a:pPr algn="ctr"/>
            <a:r>
              <a:rPr lang="id-ID" sz="1500" b="1" dirty="0">
                <a:solidFill>
                  <a:srgbClr val="000000"/>
                </a:solidFill>
                <a:latin typeface="微软雅黑" panose="020B0503020204020204" charset="-122"/>
                <a:ea typeface="微软雅黑" panose="020B0503020204020204" charset="-122"/>
                <a:cs typeface="微软雅黑" panose="020B0503020204020204" charset="-122"/>
                <a:sym typeface="+mn-ea"/>
              </a:rPr>
              <a:t>（一）心系社会，勇担重任</a:t>
            </a:r>
            <a:endParaRPr lang="id-ID" sz="1500" b="1" dirty="0" smtClean="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
        <p:nvSpPr>
          <p:cNvPr id="127" name="Oval 126"/>
          <p:cNvSpPr/>
          <p:nvPr>
            <p:custDataLst>
              <p:tags r:id="rId20"/>
            </p:custDataLst>
          </p:nvPr>
        </p:nvSpPr>
        <p:spPr>
          <a:xfrm>
            <a:off x="4668659" y="2582699"/>
            <a:ext cx="720000" cy="720000"/>
          </a:xfrm>
          <a:prstGeom prst="ellipse">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sp>
        <p:nvSpPr>
          <p:cNvPr id="129" name="Freeform 9"/>
          <p:cNvSpPr>
            <a:spLocks noEditPoints="1"/>
          </p:cNvSpPr>
          <p:nvPr>
            <p:custDataLst>
              <p:tags r:id="rId21"/>
            </p:custDataLst>
          </p:nvPr>
        </p:nvSpPr>
        <p:spPr bwMode="auto">
          <a:xfrm>
            <a:off x="4818315" y="2731562"/>
            <a:ext cx="420688" cy="422275"/>
          </a:xfrm>
          <a:custGeom>
            <a:avLst/>
            <a:gdLst>
              <a:gd name="T0" fmla="*/ 64 w 112"/>
              <a:gd name="T1" fmla="*/ 12 h 112"/>
              <a:gd name="T2" fmla="*/ 78 w 112"/>
              <a:gd name="T3" fmla="*/ 23 h 112"/>
              <a:gd name="T4" fmla="*/ 84 w 112"/>
              <a:gd name="T5" fmla="*/ 18 h 112"/>
              <a:gd name="T6" fmla="*/ 93 w 112"/>
              <a:gd name="T7" fmla="*/ 25 h 112"/>
              <a:gd name="T8" fmla="*/ 89 w 112"/>
              <a:gd name="T9" fmla="*/ 34 h 112"/>
              <a:gd name="T10" fmla="*/ 100 w 112"/>
              <a:gd name="T11" fmla="*/ 48 h 112"/>
              <a:gd name="T12" fmla="*/ 104 w 112"/>
              <a:gd name="T13" fmla="*/ 60 h 112"/>
              <a:gd name="T14" fmla="*/ 95 w 112"/>
              <a:gd name="T15" fmla="*/ 64 h 112"/>
              <a:gd name="T16" fmla="*/ 93 w 112"/>
              <a:gd name="T17" fmla="*/ 81 h 112"/>
              <a:gd name="T18" fmla="*/ 87 w 112"/>
              <a:gd name="T19" fmla="*/ 93 h 112"/>
              <a:gd name="T20" fmla="*/ 81 w 112"/>
              <a:gd name="T21" fmla="*/ 93 h 112"/>
              <a:gd name="T22" fmla="*/ 64 w 112"/>
              <a:gd name="T23" fmla="*/ 95 h 112"/>
              <a:gd name="T24" fmla="*/ 60 w 112"/>
              <a:gd name="T25" fmla="*/ 104 h 112"/>
              <a:gd name="T26" fmla="*/ 48 w 112"/>
              <a:gd name="T27" fmla="*/ 100 h 112"/>
              <a:gd name="T28" fmla="*/ 34 w 112"/>
              <a:gd name="T29" fmla="*/ 89 h 112"/>
              <a:gd name="T30" fmla="*/ 28 w 112"/>
              <a:gd name="T31" fmla="*/ 94 h 112"/>
              <a:gd name="T32" fmla="*/ 19 w 112"/>
              <a:gd name="T33" fmla="*/ 87 h 112"/>
              <a:gd name="T34" fmla="*/ 23 w 112"/>
              <a:gd name="T35" fmla="*/ 78 h 112"/>
              <a:gd name="T36" fmla="*/ 12 w 112"/>
              <a:gd name="T37" fmla="*/ 64 h 112"/>
              <a:gd name="T38" fmla="*/ 8 w 112"/>
              <a:gd name="T39" fmla="*/ 52 h 112"/>
              <a:gd name="T40" fmla="*/ 17 w 112"/>
              <a:gd name="T41" fmla="*/ 48 h 112"/>
              <a:gd name="T42" fmla="*/ 19 w 112"/>
              <a:gd name="T43" fmla="*/ 31 h 112"/>
              <a:gd name="T44" fmla="*/ 25 w 112"/>
              <a:gd name="T45" fmla="*/ 19 h 112"/>
              <a:gd name="T46" fmla="*/ 31 w 112"/>
              <a:gd name="T47" fmla="*/ 19 h 112"/>
              <a:gd name="T48" fmla="*/ 48 w 112"/>
              <a:gd name="T49" fmla="*/ 17 h 112"/>
              <a:gd name="T50" fmla="*/ 52 w 112"/>
              <a:gd name="T51" fmla="*/ 8 h 112"/>
              <a:gd name="T52" fmla="*/ 60 w 112"/>
              <a:gd name="T53" fmla="*/ 0 h 112"/>
              <a:gd name="T54" fmla="*/ 40 w 112"/>
              <a:gd name="T55" fmla="*/ 11 h 112"/>
              <a:gd name="T56" fmla="*/ 28 w 112"/>
              <a:gd name="T57" fmla="*/ 10 h 112"/>
              <a:gd name="T58" fmla="*/ 14 w 112"/>
              <a:gd name="T59" fmla="*/ 19 h 112"/>
              <a:gd name="T60" fmla="*/ 13 w 112"/>
              <a:gd name="T61" fmla="*/ 35 h 112"/>
              <a:gd name="T62" fmla="*/ 0 w 112"/>
              <a:gd name="T63" fmla="*/ 52 h 112"/>
              <a:gd name="T64" fmla="*/ 11 w 112"/>
              <a:gd name="T65" fmla="*/ 72 h 112"/>
              <a:gd name="T66" fmla="*/ 10 w 112"/>
              <a:gd name="T67" fmla="*/ 84 h 112"/>
              <a:gd name="T68" fmla="*/ 19 w 112"/>
              <a:gd name="T69" fmla="*/ 98 h 112"/>
              <a:gd name="T70" fmla="*/ 35 w 112"/>
              <a:gd name="T71" fmla="*/ 99 h 112"/>
              <a:gd name="T72" fmla="*/ 52 w 112"/>
              <a:gd name="T73" fmla="*/ 112 h 112"/>
              <a:gd name="T74" fmla="*/ 72 w 112"/>
              <a:gd name="T75" fmla="*/ 101 h 112"/>
              <a:gd name="T76" fmla="*/ 84 w 112"/>
              <a:gd name="T77" fmla="*/ 102 h 112"/>
              <a:gd name="T78" fmla="*/ 98 w 112"/>
              <a:gd name="T79" fmla="*/ 93 h 112"/>
              <a:gd name="T80" fmla="*/ 99 w 112"/>
              <a:gd name="T81" fmla="*/ 77 h 112"/>
              <a:gd name="T82" fmla="*/ 112 w 112"/>
              <a:gd name="T83" fmla="*/ 60 h 112"/>
              <a:gd name="T84" fmla="*/ 101 w 112"/>
              <a:gd name="T85" fmla="*/ 40 h 112"/>
              <a:gd name="T86" fmla="*/ 102 w 112"/>
              <a:gd name="T87" fmla="*/ 28 h 112"/>
              <a:gd name="T88" fmla="*/ 93 w 112"/>
              <a:gd name="T89" fmla="*/ 14 h 112"/>
              <a:gd name="T90" fmla="*/ 77 w 112"/>
              <a:gd name="T91" fmla="*/ 13 h 112"/>
              <a:gd name="T92" fmla="*/ 60 w 112"/>
              <a:gd name="T93"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2" h="112">
                <a:moveTo>
                  <a:pt x="60" y="8"/>
                </a:moveTo>
                <a:cubicBezTo>
                  <a:pt x="62" y="8"/>
                  <a:pt x="64" y="10"/>
                  <a:pt x="64" y="12"/>
                </a:cubicBezTo>
                <a:cubicBezTo>
                  <a:pt x="64" y="17"/>
                  <a:pt x="64" y="17"/>
                  <a:pt x="64" y="17"/>
                </a:cubicBezTo>
                <a:cubicBezTo>
                  <a:pt x="69" y="18"/>
                  <a:pt x="74" y="20"/>
                  <a:pt x="78" y="23"/>
                </a:cubicBezTo>
                <a:cubicBezTo>
                  <a:pt x="81" y="19"/>
                  <a:pt x="81" y="19"/>
                  <a:pt x="81" y="19"/>
                </a:cubicBezTo>
                <a:cubicBezTo>
                  <a:pt x="82" y="18"/>
                  <a:pt x="83" y="18"/>
                  <a:pt x="84" y="18"/>
                </a:cubicBezTo>
                <a:cubicBezTo>
                  <a:pt x="85" y="18"/>
                  <a:pt x="86" y="18"/>
                  <a:pt x="87" y="19"/>
                </a:cubicBezTo>
                <a:cubicBezTo>
                  <a:pt x="93" y="25"/>
                  <a:pt x="93" y="25"/>
                  <a:pt x="93" y="25"/>
                </a:cubicBezTo>
                <a:cubicBezTo>
                  <a:pt x="94" y="26"/>
                  <a:pt x="94" y="29"/>
                  <a:pt x="93" y="31"/>
                </a:cubicBezTo>
                <a:cubicBezTo>
                  <a:pt x="89" y="34"/>
                  <a:pt x="89" y="34"/>
                  <a:pt x="89" y="34"/>
                </a:cubicBezTo>
                <a:cubicBezTo>
                  <a:pt x="92" y="38"/>
                  <a:pt x="94" y="43"/>
                  <a:pt x="95" y="48"/>
                </a:cubicBezTo>
                <a:cubicBezTo>
                  <a:pt x="100" y="48"/>
                  <a:pt x="100" y="48"/>
                  <a:pt x="100" y="48"/>
                </a:cubicBezTo>
                <a:cubicBezTo>
                  <a:pt x="102" y="48"/>
                  <a:pt x="104" y="50"/>
                  <a:pt x="104" y="52"/>
                </a:cubicBezTo>
                <a:cubicBezTo>
                  <a:pt x="104" y="60"/>
                  <a:pt x="104" y="60"/>
                  <a:pt x="104" y="60"/>
                </a:cubicBezTo>
                <a:cubicBezTo>
                  <a:pt x="104" y="62"/>
                  <a:pt x="102" y="64"/>
                  <a:pt x="100" y="64"/>
                </a:cubicBezTo>
                <a:cubicBezTo>
                  <a:pt x="95" y="64"/>
                  <a:pt x="95" y="64"/>
                  <a:pt x="95" y="64"/>
                </a:cubicBezTo>
                <a:cubicBezTo>
                  <a:pt x="94" y="69"/>
                  <a:pt x="92" y="74"/>
                  <a:pt x="89" y="78"/>
                </a:cubicBezTo>
                <a:cubicBezTo>
                  <a:pt x="93" y="81"/>
                  <a:pt x="93" y="81"/>
                  <a:pt x="93" y="81"/>
                </a:cubicBezTo>
                <a:cubicBezTo>
                  <a:pt x="94" y="83"/>
                  <a:pt x="94" y="86"/>
                  <a:pt x="93" y="87"/>
                </a:cubicBezTo>
                <a:cubicBezTo>
                  <a:pt x="87" y="93"/>
                  <a:pt x="87" y="93"/>
                  <a:pt x="87" y="93"/>
                </a:cubicBezTo>
                <a:cubicBezTo>
                  <a:pt x="86" y="94"/>
                  <a:pt x="85" y="94"/>
                  <a:pt x="84" y="94"/>
                </a:cubicBezTo>
                <a:cubicBezTo>
                  <a:pt x="83" y="94"/>
                  <a:pt x="82" y="94"/>
                  <a:pt x="81" y="93"/>
                </a:cubicBezTo>
                <a:cubicBezTo>
                  <a:pt x="78" y="89"/>
                  <a:pt x="78" y="89"/>
                  <a:pt x="78" y="89"/>
                </a:cubicBezTo>
                <a:cubicBezTo>
                  <a:pt x="74" y="92"/>
                  <a:pt x="69" y="94"/>
                  <a:pt x="64" y="95"/>
                </a:cubicBezTo>
                <a:cubicBezTo>
                  <a:pt x="64" y="100"/>
                  <a:pt x="64" y="100"/>
                  <a:pt x="64" y="100"/>
                </a:cubicBezTo>
                <a:cubicBezTo>
                  <a:pt x="64" y="102"/>
                  <a:pt x="62" y="104"/>
                  <a:pt x="60" y="104"/>
                </a:cubicBezTo>
                <a:cubicBezTo>
                  <a:pt x="52" y="104"/>
                  <a:pt x="52" y="104"/>
                  <a:pt x="52" y="104"/>
                </a:cubicBezTo>
                <a:cubicBezTo>
                  <a:pt x="50" y="104"/>
                  <a:pt x="48" y="102"/>
                  <a:pt x="48" y="100"/>
                </a:cubicBezTo>
                <a:cubicBezTo>
                  <a:pt x="48" y="95"/>
                  <a:pt x="48" y="95"/>
                  <a:pt x="48" y="95"/>
                </a:cubicBezTo>
                <a:cubicBezTo>
                  <a:pt x="43" y="94"/>
                  <a:pt x="38" y="92"/>
                  <a:pt x="34" y="89"/>
                </a:cubicBezTo>
                <a:cubicBezTo>
                  <a:pt x="31" y="93"/>
                  <a:pt x="31" y="93"/>
                  <a:pt x="31" y="93"/>
                </a:cubicBezTo>
                <a:cubicBezTo>
                  <a:pt x="30" y="94"/>
                  <a:pt x="29" y="94"/>
                  <a:pt x="28" y="94"/>
                </a:cubicBezTo>
                <a:cubicBezTo>
                  <a:pt x="27" y="94"/>
                  <a:pt x="26" y="94"/>
                  <a:pt x="25" y="93"/>
                </a:cubicBezTo>
                <a:cubicBezTo>
                  <a:pt x="19" y="87"/>
                  <a:pt x="19" y="87"/>
                  <a:pt x="19" y="87"/>
                </a:cubicBezTo>
                <a:cubicBezTo>
                  <a:pt x="18" y="86"/>
                  <a:pt x="18" y="83"/>
                  <a:pt x="19" y="81"/>
                </a:cubicBezTo>
                <a:cubicBezTo>
                  <a:pt x="23" y="78"/>
                  <a:pt x="23" y="78"/>
                  <a:pt x="23" y="78"/>
                </a:cubicBezTo>
                <a:cubicBezTo>
                  <a:pt x="20" y="74"/>
                  <a:pt x="18" y="69"/>
                  <a:pt x="17" y="64"/>
                </a:cubicBezTo>
                <a:cubicBezTo>
                  <a:pt x="12" y="64"/>
                  <a:pt x="12" y="64"/>
                  <a:pt x="12" y="64"/>
                </a:cubicBezTo>
                <a:cubicBezTo>
                  <a:pt x="10" y="64"/>
                  <a:pt x="8" y="62"/>
                  <a:pt x="8" y="60"/>
                </a:cubicBezTo>
                <a:cubicBezTo>
                  <a:pt x="8" y="52"/>
                  <a:pt x="8" y="52"/>
                  <a:pt x="8" y="52"/>
                </a:cubicBezTo>
                <a:cubicBezTo>
                  <a:pt x="8" y="50"/>
                  <a:pt x="10" y="48"/>
                  <a:pt x="12" y="48"/>
                </a:cubicBezTo>
                <a:cubicBezTo>
                  <a:pt x="17" y="48"/>
                  <a:pt x="17" y="48"/>
                  <a:pt x="17" y="48"/>
                </a:cubicBezTo>
                <a:cubicBezTo>
                  <a:pt x="18" y="43"/>
                  <a:pt x="20" y="38"/>
                  <a:pt x="23" y="34"/>
                </a:cubicBezTo>
                <a:cubicBezTo>
                  <a:pt x="19" y="31"/>
                  <a:pt x="19" y="31"/>
                  <a:pt x="19" y="31"/>
                </a:cubicBezTo>
                <a:cubicBezTo>
                  <a:pt x="18" y="29"/>
                  <a:pt x="18" y="26"/>
                  <a:pt x="19" y="25"/>
                </a:cubicBezTo>
                <a:cubicBezTo>
                  <a:pt x="25" y="19"/>
                  <a:pt x="25" y="19"/>
                  <a:pt x="25" y="19"/>
                </a:cubicBezTo>
                <a:cubicBezTo>
                  <a:pt x="26" y="18"/>
                  <a:pt x="27" y="18"/>
                  <a:pt x="28" y="18"/>
                </a:cubicBezTo>
                <a:cubicBezTo>
                  <a:pt x="29" y="18"/>
                  <a:pt x="30" y="18"/>
                  <a:pt x="31" y="19"/>
                </a:cubicBezTo>
                <a:cubicBezTo>
                  <a:pt x="34" y="23"/>
                  <a:pt x="34" y="23"/>
                  <a:pt x="34" y="23"/>
                </a:cubicBezTo>
                <a:cubicBezTo>
                  <a:pt x="38" y="20"/>
                  <a:pt x="43" y="18"/>
                  <a:pt x="48" y="17"/>
                </a:cubicBezTo>
                <a:cubicBezTo>
                  <a:pt x="48" y="12"/>
                  <a:pt x="48" y="12"/>
                  <a:pt x="48" y="12"/>
                </a:cubicBezTo>
                <a:cubicBezTo>
                  <a:pt x="48" y="10"/>
                  <a:pt x="50" y="8"/>
                  <a:pt x="52" y="8"/>
                </a:cubicBezTo>
                <a:cubicBezTo>
                  <a:pt x="60" y="8"/>
                  <a:pt x="60" y="8"/>
                  <a:pt x="60" y="8"/>
                </a:cubicBezTo>
                <a:moveTo>
                  <a:pt x="60" y="0"/>
                </a:moveTo>
                <a:cubicBezTo>
                  <a:pt x="52" y="0"/>
                  <a:pt x="52" y="0"/>
                  <a:pt x="52" y="0"/>
                </a:cubicBezTo>
                <a:cubicBezTo>
                  <a:pt x="46" y="0"/>
                  <a:pt x="41" y="5"/>
                  <a:pt x="40" y="11"/>
                </a:cubicBezTo>
                <a:cubicBezTo>
                  <a:pt x="38" y="11"/>
                  <a:pt x="37" y="12"/>
                  <a:pt x="35" y="13"/>
                </a:cubicBezTo>
                <a:cubicBezTo>
                  <a:pt x="33" y="11"/>
                  <a:pt x="31" y="10"/>
                  <a:pt x="28" y="10"/>
                </a:cubicBezTo>
                <a:cubicBezTo>
                  <a:pt x="25" y="10"/>
                  <a:pt x="21" y="11"/>
                  <a:pt x="19" y="14"/>
                </a:cubicBezTo>
                <a:cubicBezTo>
                  <a:pt x="14" y="19"/>
                  <a:pt x="14" y="19"/>
                  <a:pt x="14" y="19"/>
                </a:cubicBezTo>
                <a:cubicBezTo>
                  <a:pt x="11" y="22"/>
                  <a:pt x="10" y="25"/>
                  <a:pt x="10" y="28"/>
                </a:cubicBezTo>
                <a:cubicBezTo>
                  <a:pt x="10" y="31"/>
                  <a:pt x="11" y="33"/>
                  <a:pt x="13" y="35"/>
                </a:cubicBezTo>
                <a:cubicBezTo>
                  <a:pt x="12" y="37"/>
                  <a:pt x="11" y="38"/>
                  <a:pt x="11" y="40"/>
                </a:cubicBezTo>
                <a:cubicBezTo>
                  <a:pt x="5" y="41"/>
                  <a:pt x="0" y="46"/>
                  <a:pt x="0" y="52"/>
                </a:cubicBezTo>
                <a:cubicBezTo>
                  <a:pt x="0" y="60"/>
                  <a:pt x="0" y="60"/>
                  <a:pt x="0" y="60"/>
                </a:cubicBezTo>
                <a:cubicBezTo>
                  <a:pt x="0" y="66"/>
                  <a:pt x="5" y="71"/>
                  <a:pt x="11" y="72"/>
                </a:cubicBezTo>
                <a:cubicBezTo>
                  <a:pt x="11" y="74"/>
                  <a:pt x="12" y="75"/>
                  <a:pt x="13" y="77"/>
                </a:cubicBezTo>
                <a:cubicBezTo>
                  <a:pt x="11" y="79"/>
                  <a:pt x="10" y="81"/>
                  <a:pt x="10" y="84"/>
                </a:cubicBezTo>
                <a:cubicBezTo>
                  <a:pt x="10" y="87"/>
                  <a:pt x="11" y="91"/>
                  <a:pt x="14" y="93"/>
                </a:cubicBezTo>
                <a:cubicBezTo>
                  <a:pt x="19" y="98"/>
                  <a:pt x="19" y="98"/>
                  <a:pt x="19" y="98"/>
                </a:cubicBezTo>
                <a:cubicBezTo>
                  <a:pt x="21" y="101"/>
                  <a:pt x="25" y="102"/>
                  <a:pt x="28" y="102"/>
                </a:cubicBezTo>
                <a:cubicBezTo>
                  <a:pt x="31" y="102"/>
                  <a:pt x="33" y="101"/>
                  <a:pt x="35" y="99"/>
                </a:cubicBezTo>
                <a:cubicBezTo>
                  <a:pt x="37" y="100"/>
                  <a:pt x="38" y="101"/>
                  <a:pt x="40" y="101"/>
                </a:cubicBezTo>
                <a:cubicBezTo>
                  <a:pt x="41" y="107"/>
                  <a:pt x="46" y="112"/>
                  <a:pt x="52" y="112"/>
                </a:cubicBezTo>
                <a:cubicBezTo>
                  <a:pt x="60" y="112"/>
                  <a:pt x="60" y="112"/>
                  <a:pt x="60" y="112"/>
                </a:cubicBezTo>
                <a:cubicBezTo>
                  <a:pt x="66" y="112"/>
                  <a:pt x="71" y="107"/>
                  <a:pt x="72" y="101"/>
                </a:cubicBezTo>
                <a:cubicBezTo>
                  <a:pt x="74" y="101"/>
                  <a:pt x="75" y="100"/>
                  <a:pt x="77" y="99"/>
                </a:cubicBezTo>
                <a:cubicBezTo>
                  <a:pt x="79" y="101"/>
                  <a:pt x="81" y="102"/>
                  <a:pt x="84" y="102"/>
                </a:cubicBezTo>
                <a:cubicBezTo>
                  <a:pt x="87" y="102"/>
                  <a:pt x="91" y="101"/>
                  <a:pt x="93" y="98"/>
                </a:cubicBezTo>
                <a:cubicBezTo>
                  <a:pt x="98" y="93"/>
                  <a:pt x="98" y="93"/>
                  <a:pt x="98" y="93"/>
                </a:cubicBezTo>
                <a:cubicBezTo>
                  <a:pt x="101" y="91"/>
                  <a:pt x="102" y="87"/>
                  <a:pt x="102" y="84"/>
                </a:cubicBezTo>
                <a:cubicBezTo>
                  <a:pt x="102" y="81"/>
                  <a:pt x="101" y="79"/>
                  <a:pt x="99" y="77"/>
                </a:cubicBezTo>
                <a:cubicBezTo>
                  <a:pt x="100" y="75"/>
                  <a:pt x="101" y="74"/>
                  <a:pt x="101" y="72"/>
                </a:cubicBezTo>
                <a:cubicBezTo>
                  <a:pt x="107" y="71"/>
                  <a:pt x="112" y="66"/>
                  <a:pt x="112" y="60"/>
                </a:cubicBezTo>
                <a:cubicBezTo>
                  <a:pt x="112" y="52"/>
                  <a:pt x="112" y="52"/>
                  <a:pt x="112" y="52"/>
                </a:cubicBezTo>
                <a:cubicBezTo>
                  <a:pt x="112" y="46"/>
                  <a:pt x="107" y="41"/>
                  <a:pt x="101" y="40"/>
                </a:cubicBezTo>
                <a:cubicBezTo>
                  <a:pt x="101" y="38"/>
                  <a:pt x="100" y="37"/>
                  <a:pt x="99" y="35"/>
                </a:cubicBezTo>
                <a:cubicBezTo>
                  <a:pt x="101" y="33"/>
                  <a:pt x="102" y="31"/>
                  <a:pt x="102" y="28"/>
                </a:cubicBezTo>
                <a:cubicBezTo>
                  <a:pt x="102" y="25"/>
                  <a:pt x="101" y="22"/>
                  <a:pt x="98" y="19"/>
                </a:cubicBezTo>
                <a:cubicBezTo>
                  <a:pt x="93" y="14"/>
                  <a:pt x="93" y="14"/>
                  <a:pt x="93" y="14"/>
                </a:cubicBezTo>
                <a:cubicBezTo>
                  <a:pt x="91" y="11"/>
                  <a:pt x="87" y="10"/>
                  <a:pt x="84" y="10"/>
                </a:cubicBezTo>
                <a:cubicBezTo>
                  <a:pt x="81" y="10"/>
                  <a:pt x="79" y="11"/>
                  <a:pt x="77" y="13"/>
                </a:cubicBezTo>
                <a:cubicBezTo>
                  <a:pt x="75" y="12"/>
                  <a:pt x="74" y="11"/>
                  <a:pt x="72" y="11"/>
                </a:cubicBezTo>
                <a:cubicBezTo>
                  <a:pt x="71" y="5"/>
                  <a:pt x="66" y="0"/>
                  <a:pt x="6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30" name="Freeform 10"/>
          <p:cNvSpPr>
            <a:spLocks noEditPoints="1"/>
          </p:cNvSpPr>
          <p:nvPr>
            <p:custDataLst>
              <p:tags r:id="rId22"/>
            </p:custDataLst>
          </p:nvPr>
        </p:nvSpPr>
        <p:spPr bwMode="auto">
          <a:xfrm>
            <a:off x="4931028" y="2844274"/>
            <a:ext cx="195263" cy="196850"/>
          </a:xfrm>
          <a:custGeom>
            <a:avLst/>
            <a:gdLst>
              <a:gd name="T0" fmla="*/ 26 w 52"/>
              <a:gd name="T1" fmla="*/ 52 h 52"/>
              <a:gd name="T2" fmla="*/ 0 w 52"/>
              <a:gd name="T3" fmla="*/ 26 h 52"/>
              <a:gd name="T4" fmla="*/ 26 w 52"/>
              <a:gd name="T5" fmla="*/ 0 h 52"/>
              <a:gd name="T6" fmla="*/ 52 w 52"/>
              <a:gd name="T7" fmla="*/ 26 h 52"/>
              <a:gd name="T8" fmla="*/ 26 w 52"/>
              <a:gd name="T9" fmla="*/ 52 h 52"/>
              <a:gd name="T10" fmla="*/ 26 w 52"/>
              <a:gd name="T11" fmla="*/ 4 h 52"/>
              <a:gd name="T12" fmla="*/ 4 w 52"/>
              <a:gd name="T13" fmla="*/ 26 h 52"/>
              <a:gd name="T14" fmla="*/ 26 w 52"/>
              <a:gd name="T15" fmla="*/ 48 h 52"/>
              <a:gd name="T16" fmla="*/ 48 w 52"/>
              <a:gd name="T17" fmla="*/ 26 h 52"/>
              <a:gd name="T18" fmla="*/ 26 w 52"/>
              <a:gd name="T19" fmla="*/ 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2">
                <a:moveTo>
                  <a:pt x="26" y="52"/>
                </a:moveTo>
                <a:cubicBezTo>
                  <a:pt x="12" y="52"/>
                  <a:pt x="0" y="40"/>
                  <a:pt x="0" y="26"/>
                </a:cubicBezTo>
                <a:cubicBezTo>
                  <a:pt x="0" y="12"/>
                  <a:pt x="12" y="0"/>
                  <a:pt x="26" y="0"/>
                </a:cubicBezTo>
                <a:cubicBezTo>
                  <a:pt x="40" y="0"/>
                  <a:pt x="52" y="12"/>
                  <a:pt x="52" y="26"/>
                </a:cubicBezTo>
                <a:cubicBezTo>
                  <a:pt x="52" y="40"/>
                  <a:pt x="40" y="52"/>
                  <a:pt x="26" y="52"/>
                </a:cubicBezTo>
                <a:close/>
                <a:moveTo>
                  <a:pt x="26" y="4"/>
                </a:moveTo>
                <a:cubicBezTo>
                  <a:pt x="14" y="4"/>
                  <a:pt x="4" y="14"/>
                  <a:pt x="4" y="26"/>
                </a:cubicBezTo>
                <a:cubicBezTo>
                  <a:pt x="4" y="38"/>
                  <a:pt x="14" y="48"/>
                  <a:pt x="26" y="48"/>
                </a:cubicBezTo>
                <a:cubicBezTo>
                  <a:pt x="38" y="48"/>
                  <a:pt x="48" y="38"/>
                  <a:pt x="48" y="26"/>
                </a:cubicBezTo>
                <a:cubicBezTo>
                  <a:pt x="48" y="14"/>
                  <a:pt x="38" y="4"/>
                  <a:pt x="26"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31" name="Freeform 11"/>
          <p:cNvSpPr>
            <a:spLocks noEditPoints="1"/>
          </p:cNvSpPr>
          <p:nvPr>
            <p:custDataLst>
              <p:tags r:id="rId23"/>
            </p:custDataLst>
          </p:nvPr>
        </p:nvSpPr>
        <p:spPr bwMode="auto">
          <a:xfrm>
            <a:off x="4975478" y="2890312"/>
            <a:ext cx="106363" cy="106363"/>
          </a:xfrm>
          <a:custGeom>
            <a:avLst/>
            <a:gdLst>
              <a:gd name="T0" fmla="*/ 14 w 28"/>
              <a:gd name="T1" fmla="*/ 28 h 28"/>
              <a:gd name="T2" fmla="*/ 0 w 28"/>
              <a:gd name="T3" fmla="*/ 14 h 28"/>
              <a:gd name="T4" fmla="*/ 14 w 28"/>
              <a:gd name="T5" fmla="*/ 0 h 28"/>
              <a:gd name="T6" fmla="*/ 28 w 28"/>
              <a:gd name="T7" fmla="*/ 14 h 28"/>
              <a:gd name="T8" fmla="*/ 14 w 28"/>
              <a:gd name="T9" fmla="*/ 28 h 28"/>
              <a:gd name="T10" fmla="*/ 14 w 28"/>
              <a:gd name="T11" fmla="*/ 4 h 28"/>
              <a:gd name="T12" fmla="*/ 4 w 28"/>
              <a:gd name="T13" fmla="*/ 14 h 28"/>
              <a:gd name="T14" fmla="*/ 14 w 28"/>
              <a:gd name="T15" fmla="*/ 24 h 28"/>
              <a:gd name="T16" fmla="*/ 24 w 28"/>
              <a:gd name="T17" fmla="*/ 14 h 28"/>
              <a:gd name="T18" fmla="*/ 14 w 28"/>
              <a:gd name="T19"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8">
                <a:moveTo>
                  <a:pt x="14" y="28"/>
                </a:moveTo>
                <a:cubicBezTo>
                  <a:pt x="6" y="28"/>
                  <a:pt x="0" y="22"/>
                  <a:pt x="0" y="14"/>
                </a:cubicBezTo>
                <a:cubicBezTo>
                  <a:pt x="0" y="6"/>
                  <a:pt x="6" y="0"/>
                  <a:pt x="14" y="0"/>
                </a:cubicBezTo>
                <a:cubicBezTo>
                  <a:pt x="22" y="0"/>
                  <a:pt x="28" y="6"/>
                  <a:pt x="28" y="14"/>
                </a:cubicBezTo>
                <a:cubicBezTo>
                  <a:pt x="28" y="22"/>
                  <a:pt x="22" y="28"/>
                  <a:pt x="14" y="28"/>
                </a:cubicBezTo>
                <a:close/>
                <a:moveTo>
                  <a:pt x="14" y="4"/>
                </a:moveTo>
                <a:cubicBezTo>
                  <a:pt x="8" y="4"/>
                  <a:pt x="4" y="8"/>
                  <a:pt x="4" y="14"/>
                </a:cubicBezTo>
                <a:cubicBezTo>
                  <a:pt x="4" y="20"/>
                  <a:pt x="8" y="24"/>
                  <a:pt x="14" y="24"/>
                </a:cubicBezTo>
                <a:cubicBezTo>
                  <a:pt x="20" y="24"/>
                  <a:pt x="24" y="20"/>
                  <a:pt x="24" y="14"/>
                </a:cubicBezTo>
                <a:cubicBezTo>
                  <a:pt x="24" y="8"/>
                  <a:pt x="20" y="4"/>
                  <a:pt x="14"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19" name="TextBox 96"/>
          <p:cNvSpPr txBox="1"/>
          <p:nvPr>
            <p:custDataLst>
              <p:tags r:id="rId24"/>
            </p:custDataLst>
          </p:nvPr>
        </p:nvSpPr>
        <p:spPr>
          <a:xfrm>
            <a:off x="4109850" y="3344187"/>
            <a:ext cx="1767064" cy="396000"/>
          </a:xfrm>
          <a:prstGeom prst="rect">
            <a:avLst/>
          </a:prstGeom>
          <a:noFill/>
        </p:spPr>
        <p:txBody>
          <a:bodyPr wrap="square" rtlCol="0" anchor="ctr" anchorCtr="0">
            <a:noAutofit/>
          </a:bodyPr>
          <a:lstStyle/>
          <a:p>
            <a:pPr algn="ctr"/>
            <a:r>
              <a:rPr lang="id-ID" sz="1500" b="1" dirty="0">
                <a:solidFill>
                  <a:srgbClr val="000000"/>
                </a:solidFill>
                <a:latin typeface="微软雅黑" panose="020B0503020204020204" charset="-122"/>
                <a:ea typeface="微软雅黑" panose="020B0503020204020204" charset="-122"/>
                <a:cs typeface="微软雅黑" panose="020B0503020204020204" charset="-122"/>
                <a:sym typeface="+mn-ea"/>
              </a:rPr>
              <a:t>（二）树立大众化的就业观</a:t>
            </a:r>
            <a:endParaRPr lang="id-ID" sz="1500" b="1" dirty="0" smtClean="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
        <p:nvSpPr>
          <p:cNvPr id="120" name="Oval 119"/>
          <p:cNvSpPr/>
          <p:nvPr>
            <p:custDataLst>
              <p:tags r:id="rId25"/>
            </p:custDataLst>
          </p:nvPr>
        </p:nvSpPr>
        <p:spPr>
          <a:xfrm>
            <a:off x="6943596" y="2582699"/>
            <a:ext cx="720000" cy="720000"/>
          </a:xfrm>
          <a:prstGeom prst="ellipse">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sp>
        <p:nvSpPr>
          <p:cNvPr id="122" name="Freeform 5"/>
          <p:cNvSpPr>
            <a:spLocks noEditPoints="1"/>
          </p:cNvSpPr>
          <p:nvPr>
            <p:custDataLst>
              <p:tags r:id="rId26"/>
            </p:custDataLst>
          </p:nvPr>
        </p:nvSpPr>
        <p:spPr bwMode="auto">
          <a:xfrm>
            <a:off x="7097730" y="2739733"/>
            <a:ext cx="411732" cy="405933"/>
          </a:xfrm>
          <a:custGeom>
            <a:avLst/>
            <a:gdLst>
              <a:gd name="T0" fmla="*/ 111 w 120"/>
              <a:gd name="T1" fmla="*/ 0 h 118"/>
              <a:gd name="T2" fmla="*/ 9 w 120"/>
              <a:gd name="T3" fmla="*/ 0 h 118"/>
              <a:gd name="T4" fmla="*/ 0 w 120"/>
              <a:gd name="T5" fmla="*/ 9 h 118"/>
              <a:gd name="T6" fmla="*/ 0 w 120"/>
              <a:gd name="T7" fmla="*/ 103 h 118"/>
              <a:gd name="T8" fmla="*/ 9 w 120"/>
              <a:gd name="T9" fmla="*/ 112 h 118"/>
              <a:gd name="T10" fmla="*/ 16 w 120"/>
              <a:gd name="T11" fmla="*/ 112 h 118"/>
              <a:gd name="T12" fmla="*/ 16 w 120"/>
              <a:gd name="T13" fmla="*/ 112 h 118"/>
              <a:gd name="T14" fmla="*/ 22 w 120"/>
              <a:gd name="T15" fmla="*/ 118 h 118"/>
              <a:gd name="T16" fmla="*/ 28 w 120"/>
              <a:gd name="T17" fmla="*/ 112 h 118"/>
              <a:gd name="T18" fmla="*/ 28 w 120"/>
              <a:gd name="T19" fmla="*/ 112 h 118"/>
              <a:gd name="T20" fmla="*/ 92 w 120"/>
              <a:gd name="T21" fmla="*/ 112 h 118"/>
              <a:gd name="T22" fmla="*/ 92 w 120"/>
              <a:gd name="T23" fmla="*/ 112 h 118"/>
              <a:gd name="T24" fmla="*/ 98 w 120"/>
              <a:gd name="T25" fmla="*/ 118 h 118"/>
              <a:gd name="T26" fmla="*/ 104 w 120"/>
              <a:gd name="T27" fmla="*/ 112 h 118"/>
              <a:gd name="T28" fmla="*/ 104 w 120"/>
              <a:gd name="T29" fmla="*/ 112 h 118"/>
              <a:gd name="T30" fmla="*/ 111 w 120"/>
              <a:gd name="T31" fmla="*/ 112 h 118"/>
              <a:gd name="T32" fmla="*/ 120 w 120"/>
              <a:gd name="T33" fmla="*/ 103 h 118"/>
              <a:gd name="T34" fmla="*/ 120 w 120"/>
              <a:gd name="T35" fmla="*/ 9 h 118"/>
              <a:gd name="T36" fmla="*/ 111 w 120"/>
              <a:gd name="T37" fmla="*/ 0 h 118"/>
              <a:gd name="T38" fmla="*/ 112 w 120"/>
              <a:gd name="T39" fmla="*/ 103 h 118"/>
              <a:gd name="T40" fmla="*/ 111 w 120"/>
              <a:gd name="T41" fmla="*/ 104 h 118"/>
              <a:gd name="T42" fmla="*/ 9 w 120"/>
              <a:gd name="T43" fmla="*/ 104 h 118"/>
              <a:gd name="T44" fmla="*/ 8 w 120"/>
              <a:gd name="T45" fmla="*/ 103 h 118"/>
              <a:gd name="T46" fmla="*/ 8 w 120"/>
              <a:gd name="T47" fmla="*/ 9 h 118"/>
              <a:gd name="T48" fmla="*/ 9 w 120"/>
              <a:gd name="T49" fmla="*/ 8 h 118"/>
              <a:gd name="T50" fmla="*/ 111 w 120"/>
              <a:gd name="T51" fmla="*/ 8 h 118"/>
              <a:gd name="T52" fmla="*/ 112 w 120"/>
              <a:gd name="T53" fmla="*/ 9 h 118"/>
              <a:gd name="T54" fmla="*/ 112 w 120"/>
              <a:gd name="T55" fmla="*/ 103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0" h="118">
                <a:moveTo>
                  <a:pt x="111" y="0"/>
                </a:moveTo>
                <a:cubicBezTo>
                  <a:pt x="9" y="0"/>
                  <a:pt x="9" y="0"/>
                  <a:pt x="9" y="0"/>
                </a:cubicBezTo>
                <a:cubicBezTo>
                  <a:pt x="4" y="0"/>
                  <a:pt x="0" y="4"/>
                  <a:pt x="0" y="9"/>
                </a:cubicBezTo>
                <a:cubicBezTo>
                  <a:pt x="0" y="103"/>
                  <a:pt x="0" y="103"/>
                  <a:pt x="0" y="103"/>
                </a:cubicBezTo>
                <a:cubicBezTo>
                  <a:pt x="0" y="108"/>
                  <a:pt x="4" y="112"/>
                  <a:pt x="9" y="112"/>
                </a:cubicBezTo>
                <a:cubicBezTo>
                  <a:pt x="16" y="112"/>
                  <a:pt x="16" y="112"/>
                  <a:pt x="16" y="112"/>
                </a:cubicBezTo>
                <a:cubicBezTo>
                  <a:pt x="16" y="112"/>
                  <a:pt x="16" y="112"/>
                  <a:pt x="16" y="112"/>
                </a:cubicBezTo>
                <a:cubicBezTo>
                  <a:pt x="16" y="115"/>
                  <a:pt x="19" y="118"/>
                  <a:pt x="22" y="118"/>
                </a:cubicBezTo>
                <a:cubicBezTo>
                  <a:pt x="25" y="118"/>
                  <a:pt x="28" y="115"/>
                  <a:pt x="28" y="112"/>
                </a:cubicBezTo>
                <a:cubicBezTo>
                  <a:pt x="28" y="112"/>
                  <a:pt x="28" y="112"/>
                  <a:pt x="28" y="112"/>
                </a:cubicBezTo>
                <a:cubicBezTo>
                  <a:pt x="92" y="112"/>
                  <a:pt x="92" y="112"/>
                  <a:pt x="92" y="112"/>
                </a:cubicBezTo>
                <a:cubicBezTo>
                  <a:pt x="92" y="112"/>
                  <a:pt x="92" y="112"/>
                  <a:pt x="92" y="112"/>
                </a:cubicBezTo>
                <a:cubicBezTo>
                  <a:pt x="92" y="115"/>
                  <a:pt x="95" y="118"/>
                  <a:pt x="98" y="118"/>
                </a:cubicBezTo>
                <a:cubicBezTo>
                  <a:pt x="101" y="118"/>
                  <a:pt x="104" y="115"/>
                  <a:pt x="104" y="112"/>
                </a:cubicBezTo>
                <a:cubicBezTo>
                  <a:pt x="104" y="112"/>
                  <a:pt x="104" y="112"/>
                  <a:pt x="104" y="112"/>
                </a:cubicBezTo>
                <a:cubicBezTo>
                  <a:pt x="111" y="112"/>
                  <a:pt x="111" y="112"/>
                  <a:pt x="111" y="112"/>
                </a:cubicBezTo>
                <a:cubicBezTo>
                  <a:pt x="116" y="112"/>
                  <a:pt x="120" y="108"/>
                  <a:pt x="120" y="103"/>
                </a:cubicBezTo>
                <a:cubicBezTo>
                  <a:pt x="120" y="9"/>
                  <a:pt x="120" y="9"/>
                  <a:pt x="120" y="9"/>
                </a:cubicBezTo>
                <a:cubicBezTo>
                  <a:pt x="120" y="4"/>
                  <a:pt x="116" y="0"/>
                  <a:pt x="111" y="0"/>
                </a:cubicBezTo>
                <a:close/>
                <a:moveTo>
                  <a:pt x="112" y="103"/>
                </a:moveTo>
                <a:cubicBezTo>
                  <a:pt x="112" y="104"/>
                  <a:pt x="112" y="104"/>
                  <a:pt x="111" y="104"/>
                </a:cubicBezTo>
                <a:cubicBezTo>
                  <a:pt x="9" y="104"/>
                  <a:pt x="9" y="104"/>
                  <a:pt x="9" y="104"/>
                </a:cubicBezTo>
                <a:cubicBezTo>
                  <a:pt x="8" y="104"/>
                  <a:pt x="8" y="104"/>
                  <a:pt x="8" y="103"/>
                </a:cubicBezTo>
                <a:cubicBezTo>
                  <a:pt x="8" y="9"/>
                  <a:pt x="8" y="9"/>
                  <a:pt x="8" y="9"/>
                </a:cubicBezTo>
                <a:cubicBezTo>
                  <a:pt x="8" y="8"/>
                  <a:pt x="8" y="8"/>
                  <a:pt x="9" y="8"/>
                </a:cubicBezTo>
                <a:cubicBezTo>
                  <a:pt x="111" y="8"/>
                  <a:pt x="111" y="8"/>
                  <a:pt x="111" y="8"/>
                </a:cubicBezTo>
                <a:cubicBezTo>
                  <a:pt x="112" y="8"/>
                  <a:pt x="112" y="8"/>
                  <a:pt x="112" y="9"/>
                </a:cubicBezTo>
                <a:lnTo>
                  <a:pt x="112" y="10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23" name="Freeform 6"/>
          <p:cNvSpPr>
            <a:spLocks noEditPoints="1"/>
          </p:cNvSpPr>
          <p:nvPr>
            <p:custDataLst>
              <p:tags r:id="rId27"/>
            </p:custDataLst>
          </p:nvPr>
        </p:nvSpPr>
        <p:spPr bwMode="auto">
          <a:xfrm>
            <a:off x="7213711" y="2842666"/>
            <a:ext cx="178321" cy="179770"/>
          </a:xfrm>
          <a:custGeom>
            <a:avLst/>
            <a:gdLst>
              <a:gd name="T0" fmla="*/ 26 w 52"/>
              <a:gd name="T1" fmla="*/ 0 h 52"/>
              <a:gd name="T2" fmla="*/ 0 w 52"/>
              <a:gd name="T3" fmla="*/ 26 h 52"/>
              <a:gd name="T4" fmla="*/ 26 w 52"/>
              <a:gd name="T5" fmla="*/ 52 h 52"/>
              <a:gd name="T6" fmla="*/ 52 w 52"/>
              <a:gd name="T7" fmla="*/ 26 h 52"/>
              <a:gd name="T8" fmla="*/ 26 w 52"/>
              <a:gd name="T9" fmla="*/ 0 h 52"/>
              <a:gd name="T10" fmla="*/ 26 w 52"/>
              <a:gd name="T11" fmla="*/ 48 h 52"/>
              <a:gd name="T12" fmla="*/ 4 w 52"/>
              <a:gd name="T13" fmla="*/ 26 h 52"/>
              <a:gd name="T14" fmla="*/ 26 w 52"/>
              <a:gd name="T15" fmla="*/ 4 h 52"/>
              <a:gd name="T16" fmla="*/ 48 w 52"/>
              <a:gd name="T17" fmla="*/ 26 h 52"/>
              <a:gd name="T18" fmla="*/ 26 w 52"/>
              <a:gd name="T19" fmla="*/ 4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2">
                <a:moveTo>
                  <a:pt x="26" y="0"/>
                </a:moveTo>
                <a:cubicBezTo>
                  <a:pt x="12" y="0"/>
                  <a:pt x="0" y="12"/>
                  <a:pt x="0" y="26"/>
                </a:cubicBezTo>
                <a:cubicBezTo>
                  <a:pt x="0" y="40"/>
                  <a:pt x="12" y="52"/>
                  <a:pt x="26" y="52"/>
                </a:cubicBezTo>
                <a:cubicBezTo>
                  <a:pt x="40" y="52"/>
                  <a:pt x="52" y="40"/>
                  <a:pt x="52" y="26"/>
                </a:cubicBezTo>
                <a:cubicBezTo>
                  <a:pt x="52" y="12"/>
                  <a:pt x="40" y="0"/>
                  <a:pt x="26" y="0"/>
                </a:cubicBezTo>
                <a:close/>
                <a:moveTo>
                  <a:pt x="26" y="48"/>
                </a:moveTo>
                <a:cubicBezTo>
                  <a:pt x="14" y="48"/>
                  <a:pt x="4" y="38"/>
                  <a:pt x="4" y="26"/>
                </a:cubicBezTo>
                <a:cubicBezTo>
                  <a:pt x="4" y="14"/>
                  <a:pt x="14" y="4"/>
                  <a:pt x="26" y="4"/>
                </a:cubicBezTo>
                <a:cubicBezTo>
                  <a:pt x="38" y="4"/>
                  <a:pt x="48" y="14"/>
                  <a:pt x="48" y="26"/>
                </a:cubicBezTo>
                <a:cubicBezTo>
                  <a:pt x="48" y="38"/>
                  <a:pt x="38" y="48"/>
                  <a:pt x="26" y="4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24" name="Freeform 7"/>
          <p:cNvSpPr>
            <a:spLocks noEditPoints="1"/>
          </p:cNvSpPr>
          <p:nvPr>
            <p:custDataLst>
              <p:tags r:id="rId28"/>
            </p:custDataLst>
          </p:nvPr>
        </p:nvSpPr>
        <p:spPr bwMode="auto">
          <a:xfrm>
            <a:off x="7268802" y="2873111"/>
            <a:ext cx="68139" cy="94235"/>
          </a:xfrm>
          <a:custGeom>
            <a:avLst/>
            <a:gdLst>
              <a:gd name="T0" fmla="*/ 12 w 20"/>
              <a:gd name="T1" fmla="*/ 7 h 27"/>
              <a:gd name="T2" fmla="*/ 12 w 20"/>
              <a:gd name="T3" fmla="*/ 2 h 27"/>
              <a:gd name="T4" fmla="*/ 10 w 20"/>
              <a:gd name="T5" fmla="*/ 0 h 27"/>
              <a:gd name="T6" fmla="*/ 8 w 20"/>
              <a:gd name="T7" fmla="*/ 2 h 27"/>
              <a:gd name="T8" fmla="*/ 8 w 20"/>
              <a:gd name="T9" fmla="*/ 7 h 27"/>
              <a:gd name="T10" fmla="*/ 0 w 20"/>
              <a:gd name="T11" fmla="*/ 17 h 27"/>
              <a:gd name="T12" fmla="*/ 10 w 20"/>
              <a:gd name="T13" fmla="*/ 27 h 27"/>
              <a:gd name="T14" fmla="*/ 20 w 20"/>
              <a:gd name="T15" fmla="*/ 17 h 27"/>
              <a:gd name="T16" fmla="*/ 12 w 20"/>
              <a:gd name="T17" fmla="*/ 7 h 27"/>
              <a:gd name="T18" fmla="*/ 10 w 20"/>
              <a:gd name="T19" fmla="*/ 23 h 27"/>
              <a:gd name="T20" fmla="*/ 4 w 20"/>
              <a:gd name="T21" fmla="*/ 17 h 27"/>
              <a:gd name="T22" fmla="*/ 8 w 20"/>
              <a:gd name="T23" fmla="*/ 11 h 27"/>
              <a:gd name="T24" fmla="*/ 8 w 20"/>
              <a:gd name="T25" fmla="*/ 14 h 27"/>
              <a:gd name="T26" fmla="*/ 10 w 20"/>
              <a:gd name="T27" fmla="*/ 16 h 27"/>
              <a:gd name="T28" fmla="*/ 12 w 20"/>
              <a:gd name="T29" fmla="*/ 14 h 27"/>
              <a:gd name="T30" fmla="*/ 12 w 20"/>
              <a:gd name="T31" fmla="*/ 11 h 27"/>
              <a:gd name="T32" fmla="*/ 16 w 20"/>
              <a:gd name="T33" fmla="*/ 17 h 27"/>
              <a:gd name="T34" fmla="*/ 10 w 20"/>
              <a:gd name="T35" fmla="*/ 2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27">
                <a:moveTo>
                  <a:pt x="12" y="7"/>
                </a:moveTo>
                <a:cubicBezTo>
                  <a:pt x="12" y="2"/>
                  <a:pt x="12" y="2"/>
                  <a:pt x="12" y="2"/>
                </a:cubicBezTo>
                <a:cubicBezTo>
                  <a:pt x="12" y="1"/>
                  <a:pt x="11" y="0"/>
                  <a:pt x="10" y="0"/>
                </a:cubicBezTo>
                <a:cubicBezTo>
                  <a:pt x="9" y="0"/>
                  <a:pt x="8" y="1"/>
                  <a:pt x="8" y="2"/>
                </a:cubicBezTo>
                <a:cubicBezTo>
                  <a:pt x="8" y="7"/>
                  <a:pt x="8" y="7"/>
                  <a:pt x="8" y="7"/>
                </a:cubicBezTo>
                <a:cubicBezTo>
                  <a:pt x="3" y="8"/>
                  <a:pt x="0" y="12"/>
                  <a:pt x="0" y="17"/>
                </a:cubicBezTo>
                <a:cubicBezTo>
                  <a:pt x="0" y="23"/>
                  <a:pt x="4" y="27"/>
                  <a:pt x="10" y="27"/>
                </a:cubicBezTo>
                <a:cubicBezTo>
                  <a:pt x="16" y="27"/>
                  <a:pt x="20" y="23"/>
                  <a:pt x="20" y="17"/>
                </a:cubicBezTo>
                <a:cubicBezTo>
                  <a:pt x="20" y="12"/>
                  <a:pt x="17" y="8"/>
                  <a:pt x="12" y="7"/>
                </a:cubicBezTo>
                <a:close/>
                <a:moveTo>
                  <a:pt x="10" y="23"/>
                </a:moveTo>
                <a:cubicBezTo>
                  <a:pt x="7" y="23"/>
                  <a:pt x="4" y="20"/>
                  <a:pt x="4" y="17"/>
                </a:cubicBezTo>
                <a:cubicBezTo>
                  <a:pt x="4" y="14"/>
                  <a:pt x="6" y="12"/>
                  <a:pt x="8" y="11"/>
                </a:cubicBezTo>
                <a:cubicBezTo>
                  <a:pt x="8" y="14"/>
                  <a:pt x="8" y="14"/>
                  <a:pt x="8" y="14"/>
                </a:cubicBezTo>
                <a:cubicBezTo>
                  <a:pt x="8" y="15"/>
                  <a:pt x="9" y="16"/>
                  <a:pt x="10" y="16"/>
                </a:cubicBezTo>
                <a:cubicBezTo>
                  <a:pt x="11" y="16"/>
                  <a:pt x="12" y="15"/>
                  <a:pt x="12" y="14"/>
                </a:cubicBezTo>
                <a:cubicBezTo>
                  <a:pt x="12" y="11"/>
                  <a:pt x="12" y="11"/>
                  <a:pt x="12" y="11"/>
                </a:cubicBezTo>
                <a:cubicBezTo>
                  <a:pt x="14" y="12"/>
                  <a:pt x="16" y="14"/>
                  <a:pt x="16" y="17"/>
                </a:cubicBezTo>
                <a:cubicBezTo>
                  <a:pt x="16" y="20"/>
                  <a:pt x="13" y="23"/>
                  <a:pt x="1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25" name="Freeform 8"/>
          <p:cNvSpPr>
            <a:spLocks noEditPoints="1"/>
          </p:cNvSpPr>
          <p:nvPr>
            <p:custDataLst>
              <p:tags r:id="rId29"/>
            </p:custDataLst>
          </p:nvPr>
        </p:nvSpPr>
        <p:spPr bwMode="auto">
          <a:xfrm>
            <a:off x="7152821" y="2794824"/>
            <a:ext cx="314598" cy="275455"/>
          </a:xfrm>
          <a:custGeom>
            <a:avLst/>
            <a:gdLst>
              <a:gd name="T0" fmla="*/ 88 w 92"/>
              <a:gd name="T1" fmla="*/ 13 h 80"/>
              <a:gd name="T2" fmla="*/ 88 w 92"/>
              <a:gd name="T3" fmla="*/ 5 h 80"/>
              <a:gd name="T4" fmla="*/ 83 w 92"/>
              <a:gd name="T5" fmla="*/ 0 h 80"/>
              <a:gd name="T6" fmla="*/ 5 w 92"/>
              <a:gd name="T7" fmla="*/ 0 h 80"/>
              <a:gd name="T8" fmla="*/ 0 w 92"/>
              <a:gd name="T9" fmla="*/ 5 h 80"/>
              <a:gd name="T10" fmla="*/ 0 w 92"/>
              <a:gd name="T11" fmla="*/ 75 h 80"/>
              <a:gd name="T12" fmla="*/ 5 w 92"/>
              <a:gd name="T13" fmla="*/ 80 h 80"/>
              <a:gd name="T14" fmla="*/ 83 w 92"/>
              <a:gd name="T15" fmla="*/ 80 h 80"/>
              <a:gd name="T16" fmla="*/ 88 w 92"/>
              <a:gd name="T17" fmla="*/ 75 h 80"/>
              <a:gd name="T18" fmla="*/ 88 w 92"/>
              <a:gd name="T19" fmla="*/ 69 h 80"/>
              <a:gd name="T20" fmla="*/ 92 w 92"/>
              <a:gd name="T21" fmla="*/ 63 h 80"/>
              <a:gd name="T22" fmla="*/ 92 w 92"/>
              <a:gd name="T23" fmla="*/ 59 h 80"/>
              <a:gd name="T24" fmla="*/ 88 w 92"/>
              <a:gd name="T25" fmla="*/ 53 h 80"/>
              <a:gd name="T26" fmla="*/ 88 w 92"/>
              <a:gd name="T27" fmla="*/ 29 h 80"/>
              <a:gd name="T28" fmla="*/ 92 w 92"/>
              <a:gd name="T29" fmla="*/ 23 h 80"/>
              <a:gd name="T30" fmla="*/ 92 w 92"/>
              <a:gd name="T31" fmla="*/ 19 h 80"/>
              <a:gd name="T32" fmla="*/ 88 w 92"/>
              <a:gd name="T33" fmla="*/ 13 h 80"/>
              <a:gd name="T34" fmla="*/ 83 w 92"/>
              <a:gd name="T35" fmla="*/ 76 h 80"/>
              <a:gd name="T36" fmla="*/ 5 w 92"/>
              <a:gd name="T37" fmla="*/ 76 h 80"/>
              <a:gd name="T38" fmla="*/ 4 w 92"/>
              <a:gd name="T39" fmla="*/ 75 h 80"/>
              <a:gd name="T40" fmla="*/ 4 w 92"/>
              <a:gd name="T41" fmla="*/ 5 h 80"/>
              <a:gd name="T42" fmla="*/ 5 w 92"/>
              <a:gd name="T43" fmla="*/ 4 h 80"/>
              <a:gd name="T44" fmla="*/ 83 w 92"/>
              <a:gd name="T45" fmla="*/ 4 h 80"/>
              <a:gd name="T46" fmla="*/ 84 w 92"/>
              <a:gd name="T47" fmla="*/ 5 h 80"/>
              <a:gd name="T48" fmla="*/ 84 w 92"/>
              <a:gd name="T49" fmla="*/ 13 h 80"/>
              <a:gd name="T50" fmla="*/ 80 w 92"/>
              <a:gd name="T51" fmla="*/ 19 h 80"/>
              <a:gd name="T52" fmla="*/ 80 w 92"/>
              <a:gd name="T53" fmla="*/ 23 h 80"/>
              <a:gd name="T54" fmla="*/ 84 w 92"/>
              <a:gd name="T55" fmla="*/ 29 h 80"/>
              <a:gd name="T56" fmla="*/ 84 w 92"/>
              <a:gd name="T57" fmla="*/ 53 h 80"/>
              <a:gd name="T58" fmla="*/ 80 w 92"/>
              <a:gd name="T59" fmla="*/ 59 h 80"/>
              <a:gd name="T60" fmla="*/ 80 w 92"/>
              <a:gd name="T61" fmla="*/ 63 h 80"/>
              <a:gd name="T62" fmla="*/ 84 w 92"/>
              <a:gd name="T63" fmla="*/ 69 h 80"/>
              <a:gd name="T64" fmla="*/ 84 w 92"/>
              <a:gd name="T65" fmla="*/ 75 h 80"/>
              <a:gd name="T66" fmla="*/ 83 w 92"/>
              <a:gd name="T67"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2" h="80">
                <a:moveTo>
                  <a:pt x="88" y="13"/>
                </a:moveTo>
                <a:cubicBezTo>
                  <a:pt x="88" y="5"/>
                  <a:pt x="88" y="5"/>
                  <a:pt x="88" y="5"/>
                </a:cubicBezTo>
                <a:cubicBezTo>
                  <a:pt x="88" y="2"/>
                  <a:pt x="86" y="0"/>
                  <a:pt x="83" y="0"/>
                </a:cubicBezTo>
                <a:cubicBezTo>
                  <a:pt x="5" y="0"/>
                  <a:pt x="5" y="0"/>
                  <a:pt x="5" y="0"/>
                </a:cubicBezTo>
                <a:cubicBezTo>
                  <a:pt x="2" y="0"/>
                  <a:pt x="0" y="2"/>
                  <a:pt x="0" y="5"/>
                </a:cubicBezTo>
                <a:cubicBezTo>
                  <a:pt x="0" y="75"/>
                  <a:pt x="0" y="75"/>
                  <a:pt x="0" y="75"/>
                </a:cubicBezTo>
                <a:cubicBezTo>
                  <a:pt x="0" y="78"/>
                  <a:pt x="2" y="80"/>
                  <a:pt x="5" y="80"/>
                </a:cubicBezTo>
                <a:cubicBezTo>
                  <a:pt x="83" y="80"/>
                  <a:pt x="83" y="80"/>
                  <a:pt x="83" y="80"/>
                </a:cubicBezTo>
                <a:cubicBezTo>
                  <a:pt x="86" y="80"/>
                  <a:pt x="88" y="78"/>
                  <a:pt x="88" y="75"/>
                </a:cubicBezTo>
                <a:cubicBezTo>
                  <a:pt x="88" y="69"/>
                  <a:pt x="88" y="69"/>
                  <a:pt x="88" y="69"/>
                </a:cubicBezTo>
                <a:cubicBezTo>
                  <a:pt x="90" y="68"/>
                  <a:pt x="92" y="66"/>
                  <a:pt x="92" y="63"/>
                </a:cubicBezTo>
                <a:cubicBezTo>
                  <a:pt x="92" y="59"/>
                  <a:pt x="92" y="59"/>
                  <a:pt x="92" y="59"/>
                </a:cubicBezTo>
                <a:cubicBezTo>
                  <a:pt x="92" y="56"/>
                  <a:pt x="90" y="54"/>
                  <a:pt x="88" y="53"/>
                </a:cubicBezTo>
                <a:cubicBezTo>
                  <a:pt x="88" y="29"/>
                  <a:pt x="88" y="29"/>
                  <a:pt x="88" y="29"/>
                </a:cubicBezTo>
                <a:cubicBezTo>
                  <a:pt x="90" y="28"/>
                  <a:pt x="92" y="26"/>
                  <a:pt x="92" y="23"/>
                </a:cubicBezTo>
                <a:cubicBezTo>
                  <a:pt x="92" y="19"/>
                  <a:pt x="92" y="19"/>
                  <a:pt x="92" y="19"/>
                </a:cubicBezTo>
                <a:cubicBezTo>
                  <a:pt x="92" y="16"/>
                  <a:pt x="90" y="14"/>
                  <a:pt x="88" y="13"/>
                </a:cubicBezTo>
                <a:close/>
                <a:moveTo>
                  <a:pt x="83" y="76"/>
                </a:moveTo>
                <a:cubicBezTo>
                  <a:pt x="5" y="76"/>
                  <a:pt x="5" y="76"/>
                  <a:pt x="5" y="76"/>
                </a:cubicBezTo>
                <a:cubicBezTo>
                  <a:pt x="4" y="76"/>
                  <a:pt x="4" y="76"/>
                  <a:pt x="4" y="75"/>
                </a:cubicBezTo>
                <a:cubicBezTo>
                  <a:pt x="4" y="5"/>
                  <a:pt x="4" y="5"/>
                  <a:pt x="4" y="5"/>
                </a:cubicBezTo>
                <a:cubicBezTo>
                  <a:pt x="4" y="4"/>
                  <a:pt x="4" y="4"/>
                  <a:pt x="5" y="4"/>
                </a:cubicBezTo>
                <a:cubicBezTo>
                  <a:pt x="83" y="4"/>
                  <a:pt x="83" y="4"/>
                  <a:pt x="83" y="4"/>
                </a:cubicBezTo>
                <a:cubicBezTo>
                  <a:pt x="84" y="4"/>
                  <a:pt x="84" y="4"/>
                  <a:pt x="84" y="5"/>
                </a:cubicBezTo>
                <a:cubicBezTo>
                  <a:pt x="84" y="13"/>
                  <a:pt x="84" y="13"/>
                  <a:pt x="84" y="13"/>
                </a:cubicBezTo>
                <a:cubicBezTo>
                  <a:pt x="82" y="14"/>
                  <a:pt x="80" y="16"/>
                  <a:pt x="80" y="19"/>
                </a:cubicBezTo>
                <a:cubicBezTo>
                  <a:pt x="80" y="23"/>
                  <a:pt x="80" y="23"/>
                  <a:pt x="80" y="23"/>
                </a:cubicBezTo>
                <a:cubicBezTo>
                  <a:pt x="80" y="26"/>
                  <a:pt x="82" y="28"/>
                  <a:pt x="84" y="29"/>
                </a:cubicBezTo>
                <a:cubicBezTo>
                  <a:pt x="84" y="53"/>
                  <a:pt x="84" y="53"/>
                  <a:pt x="84" y="53"/>
                </a:cubicBezTo>
                <a:cubicBezTo>
                  <a:pt x="82" y="54"/>
                  <a:pt x="80" y="56"/>
                  <a:pt x="80" y="59"/>
                </a:cubicBezTo>
                <a:cubicBezTo>
                  <a:pt x="80" y="63"/>
                  <a:pt x="80" y="63"/>
                  <a:pt x="80" y="63"/>
                </a:cubicBezTo>
                <a:cubicBezTo>
                  <a:pt x="80" y="66"/>
                  <a:pt x="82" y="68"/>
                  <a:pt x="84" y="69"/>
                </a:cubicBezTo>
                <a:cubicBezTo>
                  <a:pt x="84" y="75"/>
                  <a:pt x="84" y="75"/>
                  <a:pt x="84" y="75"/>
                </a:cubicBezTo>
                <a:cubicBezTo>
                  <a:pt x="84" y="76"/>
                  <a:pt x="84" y="76"/>
                  <a:pt x="83"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32" name="TextBox 96"/>
          <p:cNvSpPr txBox="1"/>
          <p:nvPr>
            <p:custDataLst>
              <p:tags r:id="rId30"/>
            </p:custDataLst>
          </p:nvPr>
        </p:nvSpPr>
        <p:spPr>
          <a:xfrm>
            <a:off x="6384787" y="3344187"/>
            <a:ext cx="1767064" cy="396000"/>
          </a:xfrm>
          <a:prstGeom prst="rect">
            <a:avLst/>
          </a:prstGeom>
          <a:noFill/>
        </p:spPr>
        <p:txBody>
          <a:bodyPr wrap="square" rtlCol="0" anchor="ctr" anchorCtr="0">
            <a:noAutofit/>
          </a:bodyPr>
          <a:lstStyle/>
          <a:p>
            <a:pPr algn="ctr"/>
            <a:r>
              <a:rPr lang="id-ID" sz="1500" b="1" dirty="0">
                <a:solidFill>
                  <a:srgbClr val="000000"/>
                </a:solidFill>
                <a:latin typeface="微软雅黑" panose="020B0503020204020204" charset="-122"/>
                <a:ea typeface="微软雅黑" panose="020B0503020204020204" charset="-122"/>
                <a:cs typeface="微软雅黑" panose="020B0503020204020204" charset="-122"/>
                <a:sym typeface="+mn-ea"/>
              </a:rPr>
              <a:t>（三）重视锻炼，增强“后劲”</a:t>
            </a:r>
            <a:endParaRPr lang="id-ID" sz="1500" b="1" dirty="0" smtClean="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
        <p:nvSpPr>
          <p:cNvPr id="133" name="Oval 132"/>
          <p:cNvSpPr/>
          <p:nvPr>
            <p:custDataLst>
              <p:tags r:id="rId31"/>
            </p:custDataLst>
          </p:nvPr>
        </p:nvSpPr>
        <p:spPr>
          <a:xfrm>
            <a:off x="9181550" y="2582699"/>
            <a:ext cx="720000" cy="720000"/>
          </a:xfrm>
          <a:prstGeom prst="ellipse">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sp>
        <p:nvSpPr>
          <p:cNvPr id="135" name="Freeform 15"/>
          <p:cNvSpPr/>
          <p:nvPr>
            <p:custDataLst>
              <p:tags r:id="rId32"/>
            </p:custDataLst>
          </p:nvPr>
        </p:nvSpPr>
        <p:spPr bwMode="auto">
          <a:xfrm>
            <a:off x="9408447" y="2810233"/>
            <a:ext cx="96802" cy="95528"/>
          </a:xfrm>
          <a:custGeom>
            <a:avLst/>
            <a:gdLst>
              <a:gd name="T0" fmla="*/ 30 w 32"/>
              <a:gd name="T1" fmla="*/ 0 h 32"/>
              <a:gd name="T2" fmla="*/ 0 w 32"/>
              <a:gd name="T3" fmla="*/ 30 h 32"/>
              <a:gd name="T4" fmla="*/ 2 w 32"/>
              <a:gd name="T5" fmla="*/ 32 h 32"/>
              <a:gd name="T6" fmla="*/ 4 w 32"/>
              <a:gd name="T7" fmla="*/ 30 h 32"/>
              <a:gd name="T8" fmla="*/ 30 w 32"/>
              <a:gd name="T9" fmla="*/ 4 h 32"/>
              <a:gd name="T10" fmla="*/ 32 w 32"/>
              <a:gd name="T11" fmla="*/ 2 h 32"/>
              <a:gd name="T12" fmla="*/ 30 w 32"/>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32" h="32">
                <a:moveTo>
                  <a:pt x="30" y="0"/>
                </a:moveTo>
                <a:cubicBezTo>
                  <a:pt x="13" y="0"/>
                  <a:pt x="0" y="13"/>
                  <a:pt x="0" y="30"/>
                </a:cubicBezTo>
                <a:cubicBezTo>
                  <a:pt x="0" y="31"/>
                  <a:pt x="1" y="32"/>
                  <a:pt x="2" y="32"/>
                </a:cubicBezTo>
                <a:cubicBezTo>
                  <a:pt x="3" y="32"/>
                  <a:pt x="4" y="31"/>
                  <a:pt x="4" y="30"/>
                </a:cubicBezTo>
                <a:cubicBezTo>
                  <a:pt x="4" y="15"/>
                  <a:pt x="15" y="4"/>
                  <a:pt x="30" y="4"/>
                </a:cubicBezTo>
                <a:cubicBezTo>
                  <a:pt x="31" y="4"/>
                  <a:pt x="32" y="3"/>
                  <a:pt x="32" y="2"/>
                </a:cubicBezTo>
                <a:cubicBezTo>
                  <a:pt x="32" y="1"/>
                  <a:pt x="31" y="0"/>
                  <a:pt x="3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36" name="Freeform 16"/>
          <p:cNvSpPr>
            <a:spLocks noEditPoints="1"/>
          </p:cNvSpPr>
          <p:nvPr>
            <p:custDataLst>
              <p:tags r:id="rId33"/>
            </p:custDataLst>
          </p:nvPr>
        </p:nvSpPr>
        <p:spPr bwMode="auto">
          <a:xfrm>
            <a:off x="9339667" y="2740179"/>
            <a:ext cx="403766" cy="405040"/>
          </a:xfrm>
          <a:custGeom>
            <a:avLst/>
            <a:gdLst>
              <a:gd name="T0" fmla="*/ 131 w 134"/>
              <a:gd name="T1" fmla="*/ 120 h 134"/>
              <a:gd name="T2" fmla="*/ 102 w 134"/>
              <a:gd name="T3" fmla="*/ 91 h 134"/>
              <a:gd name="T4" fmla="*/ 95 w 134"/>
              <a:gd name="T5" fmla="*/ 90 h 134"/>
              <a:gd name="T6" fmla="*/ 89 w 134"/>
              <a:gd name="T7" fmla="*/ 84 h 134"/>
              <a:gd name="T8" fmla="*/ 89 w 134"/>
              <a:gd name="T9" fmla="*/ 84 h 134"/>
              <a:gd name="T10" fmla="*/ 87 w 134"/>
              <a:gd name="T11" fmla="*/ 19 h 134"/>
              <a:gd name="T12" fmla="*/ 19 w 134"/>
              <a:gd name="T13" fmla="*/ 19 h 134"/>
              <a:gd name="T14" fmla="*/ 19 w 134"/>
              <a:gd name="T15" fmla="*/ 87 h 134"/>
              <a:gd name="T16" fmla="*/ 84 w 134"/>
              <a:gd name="T17" fmla="*/ 89 h 134"/>
              <a:gd name="T18" fmla="*/ 84 w 134"/>
              <a:gd name="T19" fmla="*/ 89 h 134"/>
              <a:gd name="T20" fmla="*/ 90 w 134"/>
              <a:gd name="T21" fmla="*/ 95 h 134"/>
              <a:gd name="T22" fmla="*/ 91 w 134"/>
              <a:gd name="T23" fmla="*/ 102 h 134"/>
              <a:gd name="T24" fmla="*/ 120 w 134"/>
              <a:gd name="T25" fmla="*/ 131 h 134"/>
              <a:gd name="T26" fmla="*/ 130 w 134"/>
              <a:gd name="T27" fmla="*/ 130 h 134"/>
              <a:gd name="T28" fmla="*/ 131 w 134"/>
              <a:gd name="T29" fmla="*/ 120 h 134"/>
              <a:gd name="T30" fmla="*/ 81 w 134"/>
              <a:gd name="T31" fmla="*/ 81 h 134"/>
              <a:gd name="T32" fmla="*/ 24 w 134"/>
              <a:gd name="T33" fmla="*/ 81 h 134"/>
              <a:gd name="T34" fmla="*/ 24 w 134"/>
              <a:gd name="T35" fmla="*/ 24 h 134"/>
              <a:gd name="T36" fmla="*/ 81 w 134"/>
              <a:gd name="T37" fmla="*/ 24 h 134"/>
              <a:gd name="T38" fmla="*/ 81 w 134"/>
              <a:gd name="T39" fmla="*/ 8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4" h="134">
                <a:moveTo>
                  <a:pt x="131" y="120"/>
                </a:moveTo>
                <a:cubicBezTo>
                  <a:pt x="102" y="91"/>
                  <a:pt x="102" y="91"/>
                  <a:pt x="102" y="91"/>
                </a:cubicBezTo>
                <a:cubicBezTo>
                  <a:pt x="100" y="89"/>
                  <a:pt x="98" y="89"/>
                  <a:pt x="95" y="90"/>
                </a:cubicBezTo>
                <a:cubicBezTo>
                  <a:pt x="89" y="84"/>
                  <a:pt x="89" y="84"/>
                  <a:pt x="89" y="84"/>
                </a:cubicBezTo>
                <a:cubicBezTo>
                  <a:pt x="89" y="84"/>
                  <a:pt x="89" y="84"/>
                  <a:pt x="89" y="84"/>
                </a:cubicBezTo>
                <a:cubicBezTo>
                  <a:pt x="105" y="65"/>
                  <a:pt x="104" y="36"/>
                  <a:pt x="87" y="19"/>
                </a:cubicBezTo>
                <a:cubicBezTo>
                  <a:pt x="68" y="0"/>
                  <a:pt x="38" y="0"/>
                  <a:pt x="19" y="19"/>
                </a:cubicBezTo>
                <a:cubicBezTo>
                  <a:pt x="0" y="37"/>
                  <a:pt x="0" y="68"/>
                  <a:pt x="19" y="87"/>
                </a:cubicBezTo>
                <a:cubicBezTo>
                  <a:pt x="37" y="104"/>
                  <a:pt x="65" y="105"/>
                  <a:pt x="84" y="89"/>
                </a:cubicBezTo>
                <a:cubicBezTo>
                  <a:pt x="84" y="89"/>
                  <a:pt x="84" y="89"/>
                  <a:pt x="84" y="89"/>
                </a:cubicBezTo>
                <a:cubicBezTo>
                  <a:pt x="90" y="95"/>
                  <a:pt x="90" y="95"/>
                  <a:pt x="90" y="95"/>
                </a:cubicBezTo>
                <a:cubicBezTo>
                  <a:pt x="89" y="98"/>
                  <a:pt x="89" y="100"/>
                  <a:pt x="91" y="102"/>
                </a:cubicBezTo>
                <a:cubicBezTo>
                  <a:pt x="120" y="131"/>
                  <a:pt x="120" y="131"/>
                  <a:pt x="120" y="131"/>
                </a:cubicBezTo>
                <a:cubicBezTo>
                  <a:pt x="122" y="134"/>
                  <a:pt x="127" y="133"/>
                  <a:pt x="130" y="130"/>
                </a:cubicBezTo>
                <a:cubicBezTo>
                  <a:pt x="133" y="127"/>
                  <a:pt x="134" y="122"/>
                  <a:pt x="131" y="120"/>
                </a:cubicBezTo>
                <a:close/>
                <a:moveTo>
                  <a:pt x="81" y="81"/>
                </a:moveTo>
                <a:cubicBezTo>
                  <a:pt x="65" y="97"/>
                  <a:pt x="40" y="97"/>
                  <a:pt x="24" y="81"/>
                </a:cubicBezTo>
                <a:cubicBezTo>
                  <a:pt x="9" y="65"/>
                  <a:pt x="9" y="40"/>
                  <a:pt x="24" y="24"/>
                </a:cubicBezTo>
                <a:cubicBezTo>
                  <a:pt x="40" y="9"/>
                  <a:pt x="65" y="9"/>
                  <a:pt x="81" y="24"/>
                </a:cubicBezTo>
                <a:cubicBezTo>
                  <a:pt x="97" y="40"/>
                  <a:pt x="97" y="65"/>
                  <a:pt x="81"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74" name="TextBox 96"/>
          <p:cNvSpPr txBox="1"/>
          <p:nvPr>
            <p:custDataLst>
              <p:tags r:id="rId34"/>
            </p:custDataLst>
          </p:nvPr>
        </p:nvSpPr>
        <p:spPr>
          <a:xfrm>
            <a:off x="8622741" y="3344187"/>
            <a:ext cx="1767064" cy="396000"/>
          </a:xfrm>
          <a:prstGeom prst="rect">
            <a:avLst/>
          </a:prstGeom>
          <a:noFill/>
        </p:spPr>
        <p:txBody>
          <a:bodyPr wrap="square" rtlCol="0" anchor="ctr" anchorCtr="0">
            <a:noAutofit/>
          </a:bodyPr>
          <a:lstStyle/>
          <a:p>
            <a:pPr algn="ctr"/>
            <a:r>
              <a:rPr lang="id-ID" sz="1500" b="1" dirty="0">
                <a:solidFill>
                  <a:srgbClr val="000000"/>
                </a:solidFill>
                <a:latin typeface="微软雅黑" panose="020B0503020204020204" charset="-122"/>
                <a:ea typeface="微软雅黑" panose="020B0503020204020204" charset="-122"/>
                <a:cs typeface="微软雅黑" panose="020B0503020204020204" charset="-122"/>
                <a:sym typeface="+mn-ea"/>
              </a:rPr>
              <a:t>（四）做好规划，讲求诚信</a:t>
            </a:r>
            <a:endParaRPr lang="id-ID" sz="1500" b="1" dirty="0" smtClean="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grpSp>
        <p:nvGrpSpPr>
          <p:cNvPr id="20" name="组合 19"/>
          <p:cNvGrpSpPr/>
          <p:nvPr/>
        </p:nvGrpSpPr>
        <p:grpSpPr>
          <a:xfrm>
            <a:off x="1847215" y="4570095"/>
            <a:ext cx="1766570" cy="1143000"/>
            <a:chOff x="2818" y="7288"/>
            <a:chExt cx="2782" cy="1800"/>
          </a:xfrm>
        </p:grpSpPr>
        <p:sp>
          <p:nvSpPr>
            <p:cNvPr id="138" name="Oval 137"/>
            <p:cNvSpPr/>
            <p:nvPr>
              <p:custDataLst>
                <p:tags r:id="rId35"/>
              </p:custDataLst>
            </p:nvPr>
          </p:nvSpPr>
          <p:spPr>
            <a:xfrm>
              <a:off x="3698" y="7288"/>
              <a:ext cx="1134" cy="1134"/>
            </a:xfrm>
            <a:prstGeom prst="ellipse">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sp>
          <p:nvSpPr>
            <p:cNvPr id="140" name="Freeform 17"/>
            <p:cNvSpPr>
              <a:spLocks noEditPoints="1"/>
            </p:cNvSpPr>
            <p:nvPr>
              <p:custDataLst>
                <p:tags r:id="rId36"/>
              </p:custDataLst>
            </p:nvPr>
          </p:nvSpPr>
          <p:spPr bwMode="auto">
            <a:xfrm>
              <a:off x="3956" y="7547"/>
              <a:ext cx="618" cy="618"/>
            </a:xfrm>
            <a:custGeom>
              <a:avLst/>
              <a:gdLst>
                <a:gd name="T0" fmla="*/ 100 w 112"/>
                <a:gd name="T1" fmla="*/ 8 h 112"/>
                <a:gd name="T2" fmla="*/ 104 w 112"/>
                <a:gd name="T3" fmla="*/ 12 h 112"/>
                <a:gd name="T4" fmla="*/ 104 w 112"/>
                <a:gd name="T5" fmla="*/ 100 h 112"/>
                <a:gd name="T6" fmla="*/ 100 w 112"/>
                <a:gd name="T7" fmla="*/ 104 h 112"/>
                <a:gd name="T8" fmla="*/ 12 w 112"/>
                <a:gd name="T9" fmla="*/ 104 h 112"/>
                <a:gd name="T10" fmla="*/ 8 w 112"/>
                <a:gd name="T11" fmla="*/ 100 h 112"/>
                <a:gd name="T12" fmla="*/ 8 w 112"/>
                <a:gd name="T13" fmla="*/ 12 h 112"/>
                <a:gd name="T14" fmla="*/ 12 w 112"/>
                <a:gd name="T15" fmla="*/ 8 h 112"/>
                <a:gd name="T16" fmla="*/ 100 w 112"/>
                <a:gd name="T17" fmla="*/ 8 h 112"/>
                <a:gd name="T18" fmla="*/ 100 w 112"/>
                <a:gd name="T19" fmla="*/ 0 h 112"/>
                <a:gd name="T20" fmla="*/ 12 w 112"/>
                <a:gd name="T21" fmla="*/ 0 h 112"/>
                <a:gd name="T22" fmla="*/ 0 w 112"/>
                <a:gd name="T23" fmla="*/ 12 h 112"/>
                <a:gd name="T24" fmla="*/ 0 w 112"/>
                <a:gd name="T25" fmla="*/ 100 h 112"/>
                <a:gd name="T26" fmla="*/ 12 w 112"/>
                <a:gd name="T27" fmla="*/ 112 h 112"/>
                <a:gd name="T28" fmla="*/ 100 w 112"/>
                <a:gd name="T29" fmla="*/ 112 h 112"/>
                <a:gd name="T30" fmla="*/ 112 w 112"/>
                <a:gd name="T31" fmla="*/ 100 h 112"/>
                <a:gd name="T32" fmla="*/ 112 w 112"/>
                <a:gd name="T33" fmla="*/ 12 h 112"/>
                <a:gd name="T34" fmla="*/ 100 w 112"/>
                <a:gd name="T3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2" h="112">
                  <a:moveTo>
                    <a:pt x="100" y="8"/>
                  </a:moveTo>
                  <a:cubicBezTo>
                    <a:pt x="102" y="8"/>
                    <a:pt x="104" y="10"/>
                    <a:pt x="104" y="12"/>
                  </a:cubicBezTo>
                  <a:cubicBezTo>
                    <a:pt x="104" y="100"/>
                    <a:pt x="104" y="100"/>
                    <a:pt x="104" y="100"/>
                  </a:cubicBezTo>
                  <a:cubicBezTo>
                    <a:pt x="104" y="102"/>
                    <a:pt x="102" y="104"/>
                    <a:pt x="100" y="104"/>
                  </a:cubicBezTo>
                  <a:cubicBezTo>
                    <a:pt x="12" y="104"/>
                    <a:pt x="12" y="104"/>
                    <a:pt x="12" y="104"/>
                  </a:cubicBezTo>
                  <a:cubicBezTo>
                    <a:pt x="10" y="104"/>
                    <a:pt x="8" y="102"/>
                    <a:pt x="8" y="100"/>
                  </a:cubicBezTo>
                  <a:cubicBezTo>
                    <a:pt x="8" y="12"/>
                    <a:pt x="8" y="12"/>
                    <a:pt x="8" y="12"/>
                  </a:cubicBezTo>
                  <a:cubicBezTo>
                    <a:pt x="8" y="10"/>
                    <a:pt x="10" y="8"/>
                    <a:pt x="12" y="8"/>
                  </a:cubicBezTo>
                  <a:cubicBezTo>
                    <a:pt x="100" y="8"/>
                    <a:pt x="100" y="8"/>
                    <a:pt x="100" y="8"/>
                  </a:cubicBezTo>
                  <a:moveTo>
                    <a:pt x="100" y="0"/>
                  </a:moveTo>
                  <a:cubicBezTo>
                    <a:pt x="12" y="0"/>
                    <a:pt x="12" y="0"/>
                    <a:pt x="12" y="0"/>
                  </a:cubicBezTo>
                  <a:cubicBezTo>
                    <a:pt x="5" y="0"/>
                    <a:pt x="0" y="5"/>
                    <a:pt x="0" y="12"/>
                  </a:cubicBezTo>
                  <a:cubicBezTo>
                    <a:pt x="0" y="100"/>
                    <a:pt x="0" y="100"/>
                    <a:pt x="0" y="100"/>
                  </a:cubicBezTo>
                  <a:cubicBezTo>
                    <a:pt x="0" y="107"/>
                    <a:pt x="5" y="112"/>
                    <a:pt x="12" y="112"/>
                  </a:cubicBezTo>
                  <a:cubicBezTo>
                    <a:pt x="100" y="112"/>
                    <a:pt x="100" y="112"/>
                    <a:pt x="100" y="112"/>
                  </a:cubicBezTo>
                  <a:cubicBezTo>
                    <a:pt x="107" y="112"/>
                    <a:pt x="112" y="107"/>
                    <a:pt x="112" y="100"/>
                  </a:cubicBezTo>
                  <a:cubicBezTo>
                    <a:pt x="112" y="12"/>
                    <a:pt x="112" y="12"/>
                    <a:pt x="112" y="12"/>
                  </a:cubicBezTo>
                  <a:cubicBezTo>
                    <a:pt x="112" y="5"/>
                    <a:pt x="107" y="0"/>
                    <a:pt x="10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41" name="Freeform 18"/>
            <p:cNvSpPr>
              <a:spLocks noEditPoints="1"/>
            </p:cNvSpPr>
            <p:nvPr>
              <p:custDataLst>
                <p:tags r:id="rId37"/>
              </p:custDataLst>
            </p:nvPr>
          </p:nvSpPr>
          <p:spPr bwMode="auto">
            <a:xfrm>
              <a:off x="4066" y="7656"/>
              <a:ext cx="396" cy="399"/>
            </a:xfrm>
            <a:custGeom>
              <a:avLst/>
              <a:gdLst>
                <a:gd name="T0" fmla="*/ 104 w 170"/>
                <a:gd name="T1" fmla="*/ 0 h 171"/>
                <a:gd name="T2" fmla="*/ 128 w 170"/>
                <a:gd name="T3" fmla="*/ 24 h 171"/>
                <a:gd name="T4" fmla="*/ 95 w 170"/>
                <a:gd name="T5" fmla="*/ 57 h 171"/>
                <a:gd name="T6" fmla="*/ 114 w 170"/>
                <a:gd name="T7" fmla="*/ 76 h 171"/>
                <a:gd name="T8" fmla="*/ 147 w 170"/>
                <a:gd name="T9" fmla="*/ 43 h 171"/>
                <a:gd name="T10" fmla="*/ 170 w 170"/>
                <a:gd name="T11" fmla="*/ 66 h 171"/>
                <a:gd name="T12" fmla="*/ 170 w 170"/>
                <a:gd name="T13" fmla="*/ 0 h 171"/>
                <a:gd name="T14" fmla="*/ 104 w 170"/>
                <a:gd name="T15" fmla="*/ 0 h 171"/>
                <a:gd name="T16" fmla="*/ 57 w 170"/>
                <a:gd name="T17" fmla="*/ 95 h 171"/>
                <a:gd name="T18" fmla="*/ 24 w 170"/>
                <a:gd name="T19" fmla="*/ 128 h 171"/>
                <a:gd name="T20" fmla="*/ 0 w 170"/>
                <a:gd name="T21" fmla="*/ 104 h 171"/>
                <a:gd name="T22" fmla="*/ 0 w 170"/>
                <a:gd name="T23" fmla="*/ 171 h 171"/>
                <a:gd name="T24" fmla="*/ 66 w 170"/>
                <a:gd name="T25" fmla="*/ 171 h 171"/>
                <a:gd name="T26" fmla="*/ 43 w 170"/>
                <a:gd name="T27" fmla="*/ 147 h 171"/>
                <a:gd name="T28" fmla="*/ 76 w 170"/>
                <a:gd name="T29" fmla="*/ 114 h 171"/>
                <a:gd name="T30" fmla="*/ 57 w 170"/>
                <a:gd name="T31" fmla="*/ 95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0" h="171">
                  <a:moveTo>
                    <a:pt x="104" y="0"/>
                  </a:moveTo>
                  <a:lnTo>
                    <a:pt x="128" y="24"/>
                  </a:lnTo>
                  <a:lnTo>
                    <a:pt x="95" y="57"/>
                  </a:lnTo>
                  <a:lnTo>
                    <a:pt x="114" y="76"/>
                  </a:lnTo>
                  <a:lnTo>
                    <a:pt x="147" y="43"/>
                  </a:lnTo>
                  <a:lnTo>
                    <a:pt x="170" y="66"/>
                  </a:lnTo>
                  <a:lnTo>
                    <a:pt x="170" y="0"/>
                  </a:lnTo>
                  <a:lnTo>
                    <a:pt x="104" y="0"/>
                  </a:lnTo>
                  <a:close/>
                  <a:moveTo>
                    <a:pt x="57" y="95"/>
                  </a:moveTo>
                  <a:lnTo>
                    <a:pt x="24" y="128"/>
                  </a:lnTo>
                  <a:lnTo>
                    <a:pt x="0" y="104"/>
                  </a:lnTo>
                  <a:lnTo>
                    <a:pt x="0" y="171"/>
                  </a:lnTo>
                  <a:lnTo>
                    <a:pt x="66" y="171"/>
                  </a:lnTo>
                  <a:lnTo>
                    <a:pt x="43" y="147"/>
                  </a:lnTo>
                  <a:lnTo>
                    <a:pt x="76" y="114"/>
                  </a:lnTo>
                  <a:lnTo>
                    <a:pt x="57" y="9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78" name="TextBox 96"/>
            <p:cNvSpPr txBox="1"/>
            <p:nvPr>
              <p:custDataLst>
                <p:tags r:id="rId38"/>
              </p:custDataLst>
            </p:nvPr>
          </p:nvSpPr>
          <p:spPr>
            <a:xfrm>
              <a:off x="2818" y="8464"/>
              <a:ext cx="2783" cy="624"/>
            </a:xfrm>
            <a:prstGeom prst="rect">
              <a:avLst/>
            </a:prstGeom>
            <a:noFill/>
          </p:spPr>
          <p:txBody>
            <a:bodyPr wrap="square" rtlCol="0" anchor="ctr" anchorCtr="0">
              <a:noAutofit/>
            </a:bodyPr>
            <a:lstStyle/>
            <a:p>
              <a:pPr algn="ctr"/>
              <a:r>
                <a:rPr lang="id-ID" sz="1500" b="1" dirty="0">
                  <a:solidFill>
                    <a:srgbClr val="000000"/>
                  </a:solidFill>
                  <a:latin typeface="微软雅黑" panose="020B0503020204020204" charset="-122"/>
                  <a:ea typeface="微软雅黑" panose="020B0503020204020204" charset="-122"/>
                  <a:cs typeface="微软雅黑" panose="020B0503020204020204" charset="-122"/>
                  <a:sym typeface="+mn-ea"/>
                </a:rPr>
                <a:t>（五）心态清零，坦然就业</a:t>
              </a:r>
              <a:endParaRPr lang="id-ID" sz="1500" b="1" dirty="0" smtClean="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23" name="组合 22"/>
          <p:cNvGrpSpPr/>
          <p:nvPr/>
        </p:nvGrpSpPr>
        <p:grpSpPr>
          <a:xfrm>
            <a:off x="8622665" y="4559300"/>
            <a:ext cx="1766570" cy="1153795"/>
            <a:chOff x="13488" y="7248"/>
            <a:chExt cx="2782" cy="1817"/>
          </a:xfrm>
        </p:grpSpPr>
        <p:sp>
          <p:nvSpPr>
            <p:cNvPr id="153" name="Oval 152"/>
            <p:cNvSpPr/>
            <p:nvPr>
              <p:custDataLst>
                <p:tags r:id="rId39"/>
              </p:custDataLst>
            </p:nvPr>
          </p:nvSpPr>
          <p:spPr>
            <a:xfrm>
              <a:off x="14368" y="7248"/>
              <a:ext cx="1134" cy="1134"/>
            </a:xfrm>
            <a:prstGeom prst="ellipse">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sp>
          <p:nvSpPr>
            <p:cNvPr id="154" name="Freeform 30"/>
            <p:cNvSpPr>
              <a:spLocks noEditPoints="1"/>
            </p:cNvSpPr>
            <p:nvPr>
              <p:custDataLst>
                <p:tags r:id="rId40"/>
              </p:custDataLst>
            </p:nvPr>
          </p:nvSpPr>
          <p:spPr bwMode="auto">
            <a:xfrm>
              <a:off x="14616" y="7495"/>
              <a:ext cx="638" cy="680"/>
            </a:xfrm>
            <a:custGeom>
              <a:avLst/>
              <a:gdLst>
                <a:gd name="T0" fmla="*/ 60 w 120"/>
                <a:gd name="T1" fmla="*/ 0 h 128"/>
                <a:gd name="T2" fmla="*/ 0 w 120"/>
                <a:gd name="T3" fmla="*/ 60 h 128"/>
                <a:gd name="T4" fmla="*/ 4 w 120"/>
                <a:gd name="T5" fmla="*/ 64 h 128"/>
                <a:gd name="T6" fmla="*/ 56 w 120"/>
                <a:gd name="T7" fmla="*/ 64 h 128"/>
                <a:gd name="T8" fmla="*/ 56 w 120"/>
                <a:gd name="T9" fmla="*/ 111 h 128"/>
                <a:gd name="T10" fmla="*/ 46 w 120"/>
                <a:gd name="T11" fmla="*/ 120 h 128"/>
                <a:gd name="T12" fmla="*/ 36 w 120"/>
                <a:gd name="T13" fmla="*/ 111 h 128"/>
                <a:gd name="T14" fmla="*/ 32 w 120"/>
                <a:gd name="T15" fmla="*/ 107 h 128"/>
                <a:gd name="T16" fmla="*/ 28 w 120"/>
                <a:gd name="T17" fmla="*/ 111 h 128"/>
                <a:gd name="T18" fmla="*/ 46 w 120"/>
                <a:gd name="T19" fmla="*/ 128 h 128"/>
                <a:gd name="T20" fmla="*/ 64 w 120"/>
                <a:gd name="T21" fmla="*/ 111 h 128"/>
                <a:gd name="T22" fmla="*/ 64 w 120"/>
                <a:gd name="T23" fmla="*/ 64 h 128"/>
                <a:gd name="T24" fmla="*/ 116 w 120"/>
                <a:gd name="T25" fmla="*/ 64 h 128"/>
                <a:gd name="T26" fmla="*/ 120 w 120"/>
                <a:gd name="T27" fmla="*/ 60 h 128"/>
                <a:gd name="T28" fmla="*/ 60 w 120"/>
                <a:gd name="T29" fmla="*/ 0 h 128"/>
                <a:gd name="T30" fmla="*/ 8 w 120"/>
                <a:gd name="T31" fmla="*/ 56 h 128"/>
                <a:gd name="T32" fmla="*/ 51 w 120"/>
                <a:gd name="T33" fmla="*/ 9 h 128"/>
                <a:gd name="T34" fmla="*/ 30 w 120"/>
                <a:gd name="T35" fmla="*/ 56 h 128"/>
                <a:gd name="T36" fmla="*/ 8 w 120"/>
                <a:gd name="T37" fmla="*/ 56 h 128"/>
                <a:gd name="T38" fmla="*/ 34 w 120"/>
                <a:gd name="T39" fmla="*/ 56 h 128"/>
                <a:gd name="T40" fmla="*/ 60 w 120"/>
                <a:gd name="T41" fmla="*/ 9 h 128"/>
                <a:gd name="T42" fmla="*/ 86 w 120"/>
                <a:gd name="T43" fmla="*/ 56 h 128"/>
                <a:gd name="T44" fmla="*/ 34 w 120"/>
                <a:gd name="T45" fmla="*/ 56 h 128"/>
                <a:gd name="T46" fmla="*/ 90 w 120"/>
                <a:gd name="T47" fmla="*/ 56 h 128"/>
                <a:gd name="T48" fmla="*/ 69 w 120"/>
                <a:gd name="T49" fmla="*/ 9 h 128"/>
                <a:gd name="T50" fmla="*/ 112 w 120"/>
                <a:gd name="T51" fmla="*/ 56 h 128"/>
                <a:gd name="T52" fmla="*/ 90 w 120"/>
                <a:gd name="T53" fmla="*/ 5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0" h="128">
                  <a:moveTo>
                    <a:pt x="60" y="0"/>
                  </a:moveTo>
                  <a:cubicBezTo>
                    <a:pt x="27" y="0"/>
                    <a:pt x="0" y="27"/>
                    <a:pt x="0" y="60"/>
                  </a:cubicBezTo>
                  <a:cubicBezTo>
                    <a:pt x="0" y="62"/>
                    <a:pt x="2" y="64"/>
                    <a:pt x="4" y="64"/>
                  </a:cubicBezTo>
                  <a:cubicBezTo>
                    <a:pt x="56" y="64"/>
                    <a:pt x="56" y="64"/>
                    <a:pt x="56" y="64"/>
                  </a:cubicBezTo>
                  <a:cubicBezTo>
                    <a:pt x="56" y="111"/>
                    <a:pt x="56" y="111"/>
                    <a:pt x="56" y="111"/>
                  </a:cubicBezTo>
                  <a:cubicBezTo>
                    <a:pt x="56" y="116"/>
                    <a:pt x="51" y="120"/>
                    <a:pt x="46" y="120"/>
                  </a:cubicBezTo>
                  <a:cubicBezTo>
                    <a:pt x="40" y="120"/>
                    <a:pt x="36" y="116"/>
                    <a:pt x="36" y="111"/>
                  </a:cubicBezTo>
                  <a:cubicBezTo>
                    <a:pt x="36" y="108"/>
                    <a:pt x="34" y="107"/>
                    <a:pt x="32" y="107"/>
                  </a:cubicBezTo>
                  <a:cubicBezTo>
                    <a:pt x="30" y="107"/>
                    <a:pt x="28" y="108"/>
                    <a:pt x="28" y="111"/>
                  </a:cubicBezTo>
                  <a:cubicBezTo>
                    <a:pt x="28" y="120"/>
                    <a:pt x="36" y="128"/>
                    <a:pt x="46" y="128"/>
                  </a:cubicBezTo>
                  <a:cubicBezTo>
                    <a:pt x="56" y="128"/>
                    <a:pt x="64" y="120"/>
                    <a:pt x="64" y="111"/>
                  </a:cubicBezTo>
                  <a:cubicBezTo>
                    <a:pt x="64" y="64"/>
                    <a:pt x="64" y="64"/>
                    <a:pt x="64" y="64"/>
                  </a:cubicBezTo>
                  <a:cubicBezTo>
                    <a:pt x="116" y="64"/>
                    <a:pt x="116" y="64"/>
                    <a:pt x="116" y="64"/>
                  </a:cubicBezTo>
                  <a:cubicBezTo>
                    <a:pt x="118" y="64"/>
                    <a:pt x="120" y="62"/>
                    <a:pt x="120" y="60"/>
                  </a:cubicBezTo>
                  <a:cubicBezTo>
                    <a:pt x="120" y="27"/>
                    <a:pt x="93" y="0"/>
                    <a:pt x="60" y="0"/>
                  </a:cubicBezTo>
                  <a:close/>
                  <a:moveTo>
                    <a:pt x="8" y="56"/>
                  </a:moveTo>
                  <a:cubicBezTo>
                    <a:pt x="10" y="32"/>
                    <a:pt x="28" y="13"/>
                    <a:pt x="51" y="9"/>
                  </a:cubicBezTo>
                  <a:cubicBezTo>
                    <a:pt x="38" y="17"/>
                    <a:pt x="30" y="35"/>
                    <a:pt x="30" y="56"/>
                  </a:cubicBezTo>
                  <a:lnTo>
                    <a:pt x="8" y="56"/>
                  </a:lnTo>
                  <a:close/>
                  <a:moveTo>
                    <a:pt x="34" y="56"/>
                  </a:moveTo>
                  <a:cubicBezTo>
                    <a:pt x="34" y="32"/>
                    <a:pt x="44" y="14"/>
                    <a:pt x="60" y="9"/>
                  </a:cubicBezTo>
                  <a:cubicBezTo>
                    <a:pt x="76" y="14"/>
                    <a:pt x="86" y="32"/>
                    <a:pt x="86" y="56"/>
                  </a:cubicBezTo>
                  <a:lnTo>
                    <a:pt x="34" y="56"/>
                  </a:lnTo>
                  <a:close/>
                  <a:moveTo>
                    <a:pt x="90" y="56"/>
                  </a:moveTo>
                  <a:cubicBezTo>
                    <a:pt x="90" y="35"/>
                    <a:pt x="82" y="17"/>
                    <a:pt x="69" y="9"/>
                  </a:cubicBezTo>
                  <a:cubicBezTo>
                    <a:pt x="92" y="13"/>
                    <a:pt x="110" y="32"/>
                    <a:pt x="112" y="56"/>
                  </a:cubicBezTo>
                  <a:lnTo>
                    <a:pt x="90" y="56"/>
                  </a:lnTo>
                  <a:close/>
                </a:path>
              </a:pathLst>
            </a:custGeom>
            <a:solidFill>
              <a:srgbClr val="FFFFFF"/>
            </a:solidFill>
            <a:ln>
              <a:noFill/>
            </a:ln>
          </p:spPr>
          <p:txBody>
            <a:bodyPr vert="horz" wrap="square" lIns="91440" tIns="45720" rIns="91440" bIns="45720" numCol="1" anchor="t" anchorCtr="0" compatLnSpc="1"/>
            <a:lstStyle/>
            <a:p>
              <a:endParaRPr lang="id-ID" sz="1600">
                <a:solidFill>
                  <a:srgbClr val="000000"/>
                </a:solidFill>
              </a:endParaRPr>
            </a:p>
          </p:txBody>
        </p:sp>
        <p:sp>
          <p:nvSpPr>
            <p:cNvPr id="165" name="TextBox 96"/>
            <p:cNvSpPr txBox="1"/>
            <p:nvPr>
              <p:custDataLst>
                <p:tags r:id="rId41"/>
              </p:custDataLst>
            </p:nvPr>
          </p:nvSpPr>
          <p:spPr>
            <a:xfrm>
              <a:off x="13488" y="8441"/>
              <a:ext cx="2783" cy="624"/>
            </a:xfrm>
            <a:prstGeom prst="rect">
              <a:avLst/>
            </a:prstGeom>
            <a:noFill/>
          </p:spPr>
          <p:txBody>
            <a:bodyPr wrap="square" rtlCol="0" anchor="ctr" anchorCtr="0">
              <a:noAutofit/>
            </a:bodyPr>
            <a:lstStyle/>
            <a:p>
              <a:pPr algn="ctr"/>
              <a:r>
                <a:rPr lang="id-ID" sz="1500" b="1" smtClean="0">
                  <a:solidFill>
                    <a:srgbClr val="000000"/>
                  </a:solidFill>
                  <a:latin typeface="微软雅黑" panose="020B0503020204020204" charset="-122"/>
                  <a:ea typeface="微软雅黑" panose="020B0503020204020204" charset="-122"/>
                  <a:cs typeface="微软雅黑" panose="020B0503020204020204" charset="-122"/>
                </a:rPr>
                <a:t>（</a:t>
              </a:r>
              <a:r>
                <a:rPr lang="zh-CN" altLang="id-ID" sz="1500" b="1" smtClean="0">
                  <a:solidFill>
                    <a:srgbClr val="000000"/>
                  </a:solidFill>
                  <a:latin typeface="微软雅黑" panose="020B0503020204020204" charset="-122"/>
                  <a:ea typeface="微软雅黑" panose="020B0503020204020204" charset="-122"/>
                  <a:cs typeface="微软雅黑" panose="020B0503020204020204" charset="-122"/>
                </a:rPr>
                <a:t>八</a:t>
              </a:r>
              <a:r>
                <a:rPr lang="id-ID" sz="1500" b="1" smtClean="0">
                  <a:solidFill>
                    <a:srgbClr val="000000"/>
                  </a:solidFill>
                  <a:latin typeface="微软雅黑" panose="020B0503020204020204" charset="-122"/>
                  <a:ea typeface="微软雅黑" panose="020B0503020204020204" charset="-122"/>
                  <a:cs typeface="微软雅黑" panose="020B0503020204020204" charset="-122"/>
                </a:rPr>
                <a:t>）倡导“从业就是就业”的观念</a:t>
              </a:r>
              <a:endParaRPr lang="id-ID" sz="1500" b="1" smtClean="0">
                <a:solidFill>
                  <a:srgbClr val="000000"/>
                </a:solidFill>
                <a:latin typeface="微软雅黑" panose="020B0503020204020204" charset="-122"/>
                <a:ea typeface="微软雅黑" panose="020B0503020204020204" charset="-122"/>
                <a:cs typeface="微软雅黑" panose="020B0503020204020204" charset="-122"/>
              </a:endParaRPr>
            </a:p>
          </p:txBody>
        </p:sp>
      </p:grpSp>
      <p:grpSp>
        <p:nvGrpSpPr>
          <p:cNvPr id="22" name="组合 21"/>
          <p:cNvGrpSpPr/>
          <p:nvPr/>
        </p:nvGrpSpPr>
        <p:grpSpPr>
          <a:xfrm>
            <a:off x="6384925" y="4527550"/>
            <a:ext cx="1766570" cy="1185545"/>
            <a:chOff x="9964" y="7198"/>
            <a:chExt cx="2782" cy="1867"/>
          </a:xfrm>
        </p:grpSpPr>
        <p:sp>
          <p:nvSpPr>
            <p:cNvPr id="156" name="Oval 155"/>
            <p:cNvSpPr/>
            <p:nvPr>
              <p:custDataLst>
                <p:tags r:id="rId42"/>
              </p:custDataLst>
            </p:nvPr>
          </p:nvSpPr>
          <p:spPr>
            <a:xfrm>
              <a:off x="10842" y="7198"/>
              <a:ext cx="1134" cy="1134"/>
            </a:xfrm>
            <a:prstGeom prst="ellipse">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grpSp>
          <p:nvGrpSpPr>
            <p:cNvPr id="157" name="Group 156"/>
            <p:cNvGrpSpPr/>
            <p:nvPr>
              <p:custDataLst>
                <p:tags r:id="rId43"/>
              </p:custDataLst>
            </p:nvPr>
          </p:nvGrpSpPr>
          <p:grpSpPr>
            <a:xfrm>
              <a:off x="11069" y="7508"/>
              <a:ext cx="683" cy="654"/>
              <a:chOff x="9886950" y="1016001"/>
              <a:chExt cx="482600" cy="461963"/>
            </a:xfrm>
            <a:solidFill>
              <a:srgbClr val="FFFFFF"/>
            </a:solidFill>
          </p:grpSpPr>
          <p:sp>
            <p:nvSpPr>
              <p:cNvPr id="158" name="Freeform 36"/>
              <p:cNvSpPr>
                <a:spLocks noEditPoints="1"/>
              </p:cNvSpPr>
              <p:nvPr>
                <p:custDataLst>
                  <p:tags r:id="rId44"/>
                </p:custDataLst>
              </p:nvPr>
            </p:nvSpPr>
            <p:spPr bwMode="auto">
              <a:xfrm>
                <a:off x="9886950" y="1016001"/>
                <a:ext cx="482600" cy="461963"/>
              </a:xfrm>
              <a:custGeom>
                <a:avLst/>
                <a:gdLst>
                  <a:gd name="T0" fmla="*/ 117 w 128"/>
                  <a:gd name="T1" fmla="*/ 0 h 122"/>
                  <a:gd name="T2" fmla="*/ 11 w 128"/>
                  <a:gd name="T3" fmla="*/ 0 h 122"/>
                  <a:gd name="T4" fmla="*/ 0 w 128"/>
                  <a:gd name="T5" fmla="*/ 11 h 122"/>
                  <a:gd name="T6" fmla="*/ 0 w 128"/>
                  <a:gd name="T7" fmla="*/ 93 h 122"/>
                  <a:gd name="T8" fmla="*/ 11 w 128"/>
                  <a:gd name="T9" fmla="*/ 104 h 122"/>
                  <a:gd name="T10" fmla="*/ 43 w 128"/>
                  <a:gd name="T11" fmla="*/ 104 h 122"/>
                  <a:gd name="T12" fmla="*/ 37 w 128"/>
                  <a:gd name="T13" fmla="*/ 110 h 122"/>
                  <a:gd name="T14" fmla="*/ 34 w 128"/>
                  <a:gd name="T15" fmla="*/ 113 h 122"/>
                  <a:gd name="T16" fmla="*/ 34 w 128"/>
                  <a:gd name="T17" fmla="*/ 118 h 122"/>
                  <a:gd name="T18" fmla="*/ 42 w 128"/>
                  <a:gd name="T19" fmla="*/ 122 h 122"/>
                  <a:gd name="T20" fmla="*/ 86 w 128"/>
                  <a:gd name="T21" fmla="*/ 122 h 122"/>
                  <a:gd name="T22" fmla="*/ 94 w 128"/>
                  <a:gd name="T23" fmla="*/ 118 h 122"/>
                  <a:gd name="T24" fmla="*/ 94 w 128"/>
                  <a:gd name="T25" fmla="*/ 113 h 122"/>
                  <a:gd name="T26" fmla="*/ 91 w 128"/>
                  <a:gd name="T27" fmla="*/ 110 h 122"/>
                  <a:gd name="T28" fmla="*/ 85 w 128"/>
                  <a:gd name="T29" fmla="*/ 104 h 122"/>
                  <a:gd name="T30" fmla="*/ 117 w 128"/>
                  <a:gd name="T31" fmla="*/ 104 h 122"/>
                  <a:gd name="T32" fmla="*/ 128 w 128"/>
                  <a:gd name="T33" fmla="*/ 93 h 122"/>
                  <a:gd name="T34" fmla="*/ 128 w 128"/>
                  <a:gd name="T35" fmla="*/ 11 h 122"/>
                  <a:gd name="T36" fmla="*/ 117 w 128"/>
                  <a:gd name="T37" fmla="*/ 0 h 122"/>
                  <a:gd name="T38" fmla="*/ 88 w 128"/>
                  <a:gd name="T39" fmla="*/ 113 h 122"/>
                  <a:gd name="T40" fmla="*/ 90 w 128"/>
                  <a:gd name="T41" fmla="*/ 116 h 122"/>
                  <a:gd name="T42" fmla="*/ 90 w 128"/>
                  <a:gd name="T43" fmla="*/ 116 h 122"/>
                  <a:gd name="T44" fmla="*/ 86 w 128"/>
                  <a:gd name="T45" fmla="*/ 118 h 122"/>
                  <a:gd name="T46" fmla="*/ 42 w 128"/>
                  <a:gd name="T47" fmla="*/ 118 h 122"/>
                  <a:gd name="T48" fmla="*/ 38 w 128"/>
                  <a:gd name="T49" fmla="*/ 116 h 122"/>
                  <a:gd name="T50" fmla="*/ 38 w 128"/>
                  <a:gd name="T51" fmla="*/ 116 h 122"/>
                  <a:gd name="T52" fmla="*/ 38 w 128"/>
                  <a:gd name="T53" fmla="*/ 116 h 122"/>
                  <a:gd name="T54" fmla="*/ 40 w 128"/>
                  <a:gd name="T55" fmla="*/ 113 h 122"/>
                  <a:gd name="T56" fmla="*/ 48 w 128"/>
                  <a:gd name="T57" fmla="*/ 104 h 122"/>
                  <a:gd name="T58" fmla="*/ 80 w 128"/>
                  <a:gd name="T59" fmla="*/ 104 h 122"/>
                  <a:gd name="T60" fmla="*/ 88 w 128"/>
                  <a:gd name="T61" fmla="*/ 113 h 122"/>
                  <a:gd name="T62" fmla="*/ 120 w 128"/>
                  <a:gd name="T63" fmla="*/ 93 h 122"/>
                  <a:gd name="T64" fmla="*/ 117 w 128"/>
                  <a:gd name="T65" fmla="*/ 96 h 122"/>
                  <a:gd name="T66" fmla="*/ 11 w 128"/>
                  <a:gd name="T67" fmla="*/ 96 h 122"/>
                  <a:gd name="T68" fmla="*/ 8 w 128"/>
                  <a:gd name="T69" fmla="*/ 93 h 122"/>
                  <a:gd name="T70" fmla="*/ 8 w 128"/>
                  <a:gd name="T71" fmla="*/ 11 h 122"/>
                  <a:gd name="T72" fmla="*/ 11 w 128"/>
                  <a:gd name="T73" fmla="*/ 8 h 122"/>
                  <a:gd name="T74" fmla="*/ 117 w 128"/>
                  <a:gd name="T75" fmla="*/ 8 h 122"/>
                  <a:gd name="T76" fmla="*/ 120 w 128"/>
                  <a:gd name="T77" fmla="*/ 11 h 122"/>
                  <a:gd name="T78" fmla="*/ 120 w 128"/>
                  <a:gd name="T79" fmla="*/ 93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 h="122">
                    <a:moveTo>
                      <a:pt x="117" y="0"/>
                    </a:moveTo>
                    <a:cubicBezTo>
                      <a:pt x="11" y="0"/>
                      <a:pt x="11" y="0"/>
                      <a:pt x="11" y="0"/>
                    </a:cubicBezTo>
                    <a:cubicBezTo>
                      <a:pt x="5" y="0"/>
                      <a:pt x="0" y="5"/>
                      <a:pt x="0" y="11"/>
                    </a:cubicBezTo>
                    <a:cubicBezTo>
                      <a:pt x="0" y="93"/>
                      <a:pt x="0" y="93"/>
                      <a:pt x="0" y="93"/>
                    </a:cubicBezTo>
                    <a:cubicBezTo>
                      <a:pt x="0" y="99"/>
                      <a:pt x="5" y="104"/>
                      <a:pt x="11" y="104"/>
                    </a:cubicBezTo>
                    <a:cubicBezTo>
                      <a:pt x="43" y="104"/>
                      <a:pt x="43" y="104"/>
                      <a:pt x="43" y="104"/>
                    </a:cubicBezTo>
                    <a:cubicBezTo>
                      <a:pt x="41" y="106"/>
                      <a:pt x="39" y="109"/>
                      <a:pt x="37" y="110"/>
                    </a:cubicBezTo>
                    <a:cubicBezTo>
                      <a:pt x="36" y="111"/>
                      <a:pt x="35" y="112"/>
                      <a:pt x="34" y="113"/>
                    </a:cubicBezTo>
                    <a:cubicBezTo>
                      <a:pt x="34" y="114"/>
                      <a:pt x="33" y="116"/>
                      <a:pt x="34" y="118"/>
                    </a:cubicBezTo>
                    <a:cubicBezTo>
                      <a:pt x="35" y="120"/>
                      <a:pt x="37" y="122"/>
                      <a:pt x="42" y="122"/>
                    </a:cubicBezTo>
                    <a:cubicBezTo>
                      <a:pt x="86" y="122"/>
                      <a:pt x="86" y="122"/>
                      <a:pt x="86" y="122"/>
                    </a:cubicBezTo>
                    <a:cubicBezTo>
                      <a:pt x="91" y="122"/>
                      <a:pt x="93" y="120"/>
                      <a:pt x="94" y="118"/>
                    </a:cubicBezTo>
                    <a:cubicBezTo>
                      <a:pt x="95" y="116"/>
                      <a:pt x="94" y="114"/>
                      <a:pt x="94" y="113"/>
                    </a:cubicBezTo>
                    <a:cubicBezTo>
                      <a:pt x="93" y="112"/>
                      <a:pt x="92" y="111"/>
                      <a:pt x="91" y="110"/>
                    </a:cubicBezTo>
                    <a:cubicBezTo>
                      <a:pt x="89" y="109"/>
                      <a:pt x="87" y="106"/>
                      <a:pt x="85" y="104"/>
                    </a:cubicBezTo>
                    <a:cubicBezTo>
                      <a:pt x="117" y="104"/>
                      <a:pt x="117" y="104"/>
                      <a:pt x="117" y="104"/>
                    </a:cubicBezTo>
                    <a:cubicBezTo>
                      <a:pt x="123" y="104"/>
                      <a:pt x="128" y="99"/>
                      <a:pt x="128" y="93"/>
                    </a:cubicBezTo>
                    <a:cubicBezTo>
                      <a:pt x="128" y="11"/>
                      <a:pt x="128" y="11"/>
                      <a:pt x="128" y="11"/>
                    </a:cubicBezTo>
                    <a:cubicBezTo>
                      <a:pt x="128" y="5"/>
                      <a:pt x="123" y="0"/>
                      <a:pt x="117" y="0"/>
                    </a:cubicBezTo>
                    <a:close/>
                    <a:moveTo>
                      <a:pt x="88" y="113"/>
                    </a:moveTo>
                    <a:cubicBezTo>
                      <a:pt x="89" y="114"/>
                      <a:pt x="90" y="115"/>
                      <a:pt x="90" y="116"/>
                    </a:cubicBezTo>
                    <a:cubicBezTo>
                      <a:pt x="90" y="116"/>
                      <a:pt x="91" y="116"/>
                      <a:pt x="90" y="116"/>
                    </a:cubicBezTo>
                    <a:cubicBezTo>
                      <a:pt x="90" y="117"/>
                      <a:pt x="88" y="118"/>
                      <a:pt x="86" y="118"/>
                    </a:cubicBezTo>
                    <a:cubicBezTo>
                      <a:pt x="42" y="118"/>
                      <a:pt x="42" y="118"/>
                      <a:pt x="42" y="118"/>
                    </a:cubicBezTo>
                    <a:cubicBezTo>
                      <a:pt x="40" y="118"/>
                      <a:pt x="38" y="117"/>
                      <a:pt x="38" y="116"/>
                    </a:cubicBezTo>
                    <a:cubicBezTo>
                      <a:pt x="38" y="116"/>
                      <a:pt x="38" y="116"/>
                      <a:pt x="38" y="116"/>
                    </a:cubicBezTo>
                    <a:cubicBezTo>
                      <a:pt x="38" y="116"/>
                      <a:pt x="38" y="116"/>
                      <a:pt x="38" y="116"/>
                    </a:cubicBezTo>
                    <a:cubicBezTo>
                      <a:pt x="38" y="115"/>
                      <a:pt x="39" y="114"/>
                      <a:pt x="40" y="113"/>
                    </a:cubicBezTo>
                    <a:cubicBezTo>
                      <a:pt x="44" y="109"/>
                      <a:pt x="47" y="106"/>
                      <a:pt x="48" y="104"/>
                    </a:cubicBezTo>
                    <a:cubicBezTo>
                      <a:pt x="80" y="104"/>
                      <a:pt x="80" y="104"/>
                      <a:pt x="80" y="104"/>
                    </a:cubicBezTo>
                    <a:cubicBezTo>
                      <a:pt x="81" y="106"/>
                      <a:pt x="84" y="109"/>
                      <a:pt x="88" y="113"/>
                    </a:cubicBezTo>
                    <a:close/>
                    <a:moveTo>
                      <a:pt x="120" y="93"/>
                    </a:moveTo>
                    <a:cubicBezTo>
                      <a:pt x="120" y="95"/>
                      <a:pt x="119" y="96"/>
                      <a:pt x="117" y="96"/>
                    </a:cubicBezTo>
                    <a:cubicBezTo>
                      <a:pt x="11" y="96"/>
                      <a:pt x="11" y="96"/>
                      <a:pt x="11" y="96"/>
                    </a:cubicBezTo>
                    <a:cubicBezTo>
                      <a:pt x="9" y="96"/>
                      <a:pt x="8" y="95"/>
                      <a:pt x="8" y="93"/>
                    </a:cubicBezTo>
                    <a:cubicBezTo>
                      <a:pt x="8" y="11"/>
                      <a:pt x="8" y="11"/>
                      <a:pt x="8" y="11"/>
                    </a:cubicBezTo>
                    <a:cubicBezTo>
                      <a:pt x="8" y="9"/>
                      <a:pt x="9" y="8"/>
                      <a:pt x="11" y="8"/>
                    </a:cubicBezTo>
                    <a:cubicBezTo>
                      <a:pt x="117" y="8"/>
                      <a:pt x="117" y="8"/>
                      <a:pt x="117" y="8"/>
                    </a:cubicBezTo>
                    <a:cubicBezTo>
                      <a:pt x="119" y="8"/>
                      <a:pt x="120" y="9"/>
                      <a:pt x="120" y="11"/>
                    </a:cubicBezTo>
                    <a:lnTo>
                      <a:pt x="120"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59" name="Freeform 37"/>
              <p:cNvSpPr>
                <a:spLocks noEditPoints="1"/>
              </p:cNvSpPr>
              <p:nvPr>
                <p:custDataLst>
                  <p:tags r:id="rId45"/>
                </p:custDataLst>
              </p:nvPr>
            </p:nvSpPr>
            <p:spPr bwMode="auto">
              <a:xfrm>
                <a:off x="9947275" y="1076326"/>
                <a:ext cx="361950" cy="242888"/>
              </a:xfrm>
              <a:custGeom>
                <a:avLst/>
                <a:gdLst>
                  <a:gd name="T0" fmla="*/ 89 w 96"/>
                  <a:gd name="T1" fmla="*/ 0 h 64"/>
                  <a:gd name="T2" fmla="*/ 7 w 96"/>
                  <a:gd name="T3" fmla="*/ 0 h 64"/>
                  <a:gd name="T4" fmla="*/ 0 w 96"/>
                  <a:gd name="T5" fmla="*/ 7 h 64"/>
                  <a:gd name="T6" fmla="*/ 0 w 96"/>
                  <a:gd name="T7" fmla="*/ 57 h 64"/>
                  <a:gd name="T8" fmla="*/ 7 w 96"/>
                  <a:gd name="T9" fmla="*/ 64 h 64"/>
                  <a:gd name="T10" fmla="*/ 89 w 96"/>
                  <a:gd name="T11" fmla="*/ 64 h 64"/>
                  <a:gd name="T12" fmla="*/ 96 w 96"/>
                  <a:gd name="T13" fmla="*/ 57 h 64"/>
                  <a:gd name="T14" fmla="*/ 96 w 96"/>
                  <a:gd name="T15" fmla="*/ 7 h 64"/>
                  <a:gd name="T16" fmla="*/ 89 w 96"/>
                  <a:gd name="T17" fmla="*/ 0 h 64"/>
                  <a:gd name="T18" fmla="*/ 92 w 96"/>
                  <a:gd name="T19" fmla="*/ 57 h 64"/>
                  <a:gd name="T20" fmla="*/ 89 w 96"/>
                  <a:gd name="T21" fmla="*/ 60 h 64"/>
                  <a:gd name="T22" fmla="*/ 7 w 96"/>
                  <a:gd name="T23" fmla="*/ 60 h 64"/>
                  <a:gd name="T24" fmla="*/ 4 w 96"/>
                  <a:gd name="T25" fmla="*/ 57 h 64"/>
                  <a:gd name="T26" fmla="*/ 4 w 96"/>
                  <a:gd name="T27" fmla="*/ 7 h 64"/>
                  <a:gd name="T28" fmla="*/ 7 w 96"/>
                  <a:gd name="T29" fmla="*/ 4 h 64"/>
                  <a:gd name="T30" fmla="*/ 89 w 96"/>
                  <a:gd name="T31" fmla="*/ 4 h 64"/>
                  <a:gd name="T32" fmla="*/ 92 w 96"/>
                  <a:gd name="T33" fmla="*/ 7 h 64"/>
                  <a:gd name="T34" fmla="*/ 92 w 96"/>
                  <a:gd name="T35" fmla="*/ 5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64">
                    <a:moveTo>
                      <a:pt x="89" y="0"/>
                    </a:moveTo>
                    <a:cubicBezTo>
                      <a:pt x="7" y="0"/>
                      <a:pt x="7" y="0"/>
                      <a:pt x="7" y="0"/>
                    </a:cubicBezTo>
                    <a:cubicBezTo>
                      <a:pt x="3" y="0"/>
                      <a:pt x="0" y="3"/>
                      <a:pt x="0" y="7"/>
                    </a:cubicBezTo>
                    <a:cubicBezTo>
                      <a:pt x="0" y="57"/>
                      <a:pt x="0" y="57"/>
                      <a:pt x="0" y="57"/>
                    </a:cubicBezTo>
                    <a:cubicBezTo>
                      <a:pt x="0" y="61"/>
                      <a:pt x="3" y="64"/>
                      <a:pt x="7" y="64"/>
                    </a:cubicBezTo>
                    <a:cubicBezTo>
                      <a:pt x="89" y="64"/>
                      <a:pt x="89" y="64"/>
                      <a:pt x="89" y="64"/>
                    </a:cubicBezTo>
                    <a:cubicBezTo>
                      <a:pt x="93" y="64"/>
                      <a:pt x="96" y="61"/>
                      <a:pt x="96" y="57"/>
                    </a:cubicBezTo>
                    <a:cubicBezTo>
                      <a:pt x="96" y="7"/>
                      <a:pt x="96" y="7"/>
                      <a:pt x="96" y="7"/>
                    </a:cubicBezTo>
                    <a:cubicBezTo>
                      <a:pt x="96" y="3"/>
                      <a:pt x="93" y="0"/>
                      <a:pt x="89" y="0"/>
                    </a:cubicBezTo>
                    <a:close/>
                    <a:moveTo>
                      <a:pt x="92" y="57"/>
                    </a:moveTo>
                    <a:cubicBezTo>
                      <a:pt x="92" y="59"/>
                      <a:pt x="91" y="60"/>
                      <a:pt x="89" y="60"/>
                    </a:cubicBezTo>
                    <a:cubicBezTo>
                      <a:pt x="7" y="60"/>
                      <a:pt x="7" y="60"/>
                      <a:pt x="7" y="60"/>
                    </a:cubicBezTo>
                    <a:cubicBezTo>
                      <a:pt x="5" y="60"/>
                      <a:pt x="4" y="59"/>
                      <a:pt x="4" y="57"/>
                    </a:cubicBezTo>
                    <a:cubicBezTo>
                      <a:pt x="4" y="7"/>
                      <a:pt x="4" y="7"/>
                      <a:pt x="4" y="7"/>
                    </a:cubicBezTo>
                    <a:cubicBezTo>
                      <a:pt x="4" y="5"/>
                      <a:pt x="5" y="4"/>
                      <a:pt x="7" y="4"/>
                    </a:cubicBezTo>
                    <a:cubicBezTo>
                      <a:pt x="89" y="4"/>
                      <a:pt x="89" y="4"/>
                      <a:pt x="89" y="4"/>
                    </a:cubicBezTo>
                    <a:cubicBezTo>
                      <a:pt x="91" y="4"/>
                      <a:pt x="92" y="5"/>
                      <a:pt x="92" y="7"/>
                    </a:cubicBezTo>
                    <a:lnTo>
                      <a:pt x="92"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60" name="Freeform 38"/>
              <p:cNvSpPr>
                <a:spLocks noEditPoints="1"/>
              </p:cNvSpPr>
              <p:nvPr>
                <p:custDataLst>
                  <p:tags r:id="rId46"/>
                </p:custDataLst>
              </p:nvPr>
            </p:nvSpPr>
            <p:spPr bwMode="auto">
              <a:xfrm>
                <a:off x="10104438" y="1327151"/>
                <a:ext cx="46037" cy="44450"/>
              </a:xfrm>
              <a:custGeom>
                <a:avLst/>
                <a:gdLst>
                  <a:gd name="T0" fmla="*/ 6 w 12"/>
                  <a:gd name="T1" fmla="*/ 0 h 12"/>
                  <a:gd name="T2" fmla="*/ 0 w 12"/>
                  <a:gd name="T3" fmla="*/ 6 h 12"/>
                  <a:gd name="T4" fmla="*/ 6 w 12"/>
                  <a:gd name="T5" fmla="*/ 12 h 12"/>
                  <a:gd name="T6" fmla="*/ 12 w 12"/>
                  <a:gd name="T7" fmla="*/ 6 h 12"/>
                  <a:gd name="T8" fmla="*/ 6 w 12"/>
                  <a:gd name="T9" fmla="*/ 0 h 12"/>
                  <a:gd name="T10" fmla="*/ 6 w 12"/>
                  <a:gd name="T11" fmla="*/ 8 h 12"/>
                  <a:gd name="T12" fmla="*/ 4 w 12"/>
                  <a:gd name="T13" fmla="*/ 6 h 12"/>
                  <a:gd name="T14" fmla="*/ 6 w 12"/>
                  <a:gd name="T15" fmla="*/ 4 h 12"/>
                  <a:gd name="T16" fmla="*/ 8 w 12"/>
                  <a:gd name="T17" fmla="*/ 6 h 12"/>
                  <a:gd name="T18" fmla="*/ 6 w 12"/>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0"/>
                    </a:moveTo>
                    <a:cubicBezTo>
                      <a:pt x="3" y="0"/>
                      <a:pt x="0" y="3"/>
                      <a:pt x="0" y="6"/>
                    </a:cubicBezTo>
                    <a:cubicBezTo>
                      <a:pt x="0" y="9"/>
                      <a:pt x="3" y="12"/>
                      <a:pt x="6" y="12"/>
                    </a:cubicBezTo>
                    <a:cubicBezTo>
                      <a:pt x="9" y="12"/>
                      <a:pt x="12" y="9"/>
                      <a:pt x="12" y="6"/>
                    </a:cubicBezTo>
                    <a:cubicBezTo>
                      <a:pt x="12" y="3"/>
                      <a:pt x="9" y="0"/>
                      <a:pt x="6" y="0"/>
                    </a:cubicBezTo>
                    <a:close/>
                    <a:moveTo>
                      <a:pt x="6" y="8"/>
                    </a:moveTo>
                    <a:cubicBezTo>
                      <a:pt x="5" y="8"/>
                      <a:pt x="4" y="7"/>
                      <a:pt x="4" y="6"/>
                    </a:cubicBezTo>
                    <a:cubicBezTo>
                      <a:pt x="4" y="5"/>
                      <a:pt x="5" y="4"/>
                      <a:pt x="6" y="4"/>
                    </a:cubicBezTo>
                    <a:cubicBezTo>
                      <a:pt x="7" y="4"/>
                      <a:pt x="8" y="5"/>
                      <a:pt x="8" y="6"/>
                    </a:cubicBezTo>
                    <a:cubicBezTo>
                      <a:pt x="8" y="7"/>
                      <a:pt x="7"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61" name="Freeform 39"/>
              <p:cNvSpPr/>
              <p:nvPr>
                <p:custDataLst>
                  <p:tags r:id="rId47"/>
                </p:custDataLst>
              </p:nvPr>
            </p:nvSpPr>
            <p:spPr bwMode="auto">
              <a:xfrm>
                <a:off x="10067925" y="1198563"/>
                <a:ext cx="44450" cy="90488"/>
              </a:xfrm>
              <a:custGeom>
                <a:avLst/>
                <a:gdLst>
                  <a:gd name="T0" fmla="*/ 9 w 12"/>
                  <a:gd name="T1" fmla="*/ 0 h 24"/>
                  <a:gd name="T2" fmla="*/ 3 w 12"/>
                  <a:gd name="T3" fmla="*/ 0 h 24"/>
                  <a:gd name="T4" fmla="*/ 0 w 12"/>
                  <a:gd name="T5" fmla="*/ 3 h 24"/>
                  <a:gd name="T6" fmla="*/ 0 w 12"/>
                  <a:gd name="T7" fmla="*/ 21 h 24"/>
                  <a:gd name="T8" fmla="*/ 3 w 12"/>
                  <a:gd name="T9" fmla="*/ 24 h 24"/>
                  <a:gd name="T10" fmla="*/ 9 w 12"/>
                  <a:gd name="T11" fmla="*/ 24 h 24"/>
                  <a:gd name="T12" fmla="*/ 12 w 12"/>
                  <a:gd name="T13" fmla="*/ 21 h 24"/>
                  <a:gd name="T14" fmla="*/ 12 w 12"/>
                  <a:gd name="T15" fmla="*/ 3 h 24"/>
                  <a:gd name="T16" fmla="*/ 9 w 12"/>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4">
                    <a:moveTo>
                      <a:pt x="9" y="0"/>
                    </a:moveTo>
                    <a:cubicBezTo>
                      <a:pt x="3" y="0"/>
                      <a:pt x="3" y="0"/>
                      <a:pt x="3" y="0"/>
                    </a:cubicBezTo>
                    <a:cubicBezTo>
                      <a:pt x="1" y="0"/>
                      <a:pt x="0" y="1"/>
                      <a:pt x="0" y="3"/>
                    </a:cubicBezTo>
                    <a:cubicBezTo>
                      <a:pt x="0" y="21"/>
                      <a:pt x="0" y="21"/>
                      <a:pt x="0" y="21"/>
                    </a:cubicBezTo>
                    <a:cubicBezTo>
                      <a:pt x="0" y="22"/>
                      <a:pt x="1" y="24"/>
                      <a:pt x="3" y="24"/>
                    </a:cubicBezTo>
                    <a:cubicBezTo>
                      <a:pt x="9" y="24"/>
                      <a:pt x="9" y="24"/>
                      <a:pt x="9" y="24"/>
                    </a:cubicBezTo>
                    <a:cubicBezTo>
                      <a:pt x="11" y="24"/>
                      <a:pt x="12" y="22"/>
                      <a:pt x="12" y="21"/>
                    </a:cubicBezTo>
                    <a:cubicBezTo>
                      <a:pt x="12" y="3"/>
                      <a:pt x="12" y="3"/>
                      <a:pt x="12" y="3"/>
                    </a:cubicBezTo>
                    <a:cubicBezTo>
                      <a:pt x="12" y="1"/>
                      <a:pt x="11"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62" name="Freeform 40"/>
              <p:cNvSpPr/>
              <p:nvPr>
                <p:custDataLst>
                  <p:tags r:id="rId48"/>
                </p:custDataLst>
              </p:nvPr>
            </p:nvSpPr>
            <p:spPr bwMode="auto">
              <a:xfrm>
                <a:off x="10218738" y="1106488"/>
                <a:ext cx="44450" cy="182563"/>
              </a:xfrm>
              <a:custGeom>
                <a:avLst/>
                <a:gdLst>
                  <a:gd name="T0" fmla="*/ 9 w 12"/>
                  <a:gd name="T1" fmla="*/ 0 h 48"/>
                  <a:gd name="T2" fmla="*/ 3 w 12"/>
                  <a:gd name="T3" fmla="*/ 0 h 48"/>
                  <a:gd name="T4" fmla="*/ 0 w 12"/>
                  <a:gd name="T5" fmla="*/ 3 h 48"/>
                  <a:gd name="T6" fmla="*/ 0 w 12"/>
                  <a:gd name="T7" fmla="*/ 45 h 48"/>
                  <a:gd name="T8" fmla="*/ 3 w 12"/>
                  <a:gd name="T9" fmla="*/ 48 h 48"/>
                  <a:gd name="T10" fmla="*/ 9 w 12"/>
                  <a:gd name="T11" fmla="*/ 48 h 48"/>
                  <a:gd name="T12" fmla="*/ 12 w 12"/>
                  <a:gd name="T13" fmla="*/ 45 h 48"/>
                  <a:gd name="T14" fmla="*/ 12 w 12"/>
                  <a:gd name="T15" fmla="*/ 3 h 48"/>
                  <a:gd name="T16" fmla="*/ 9 w 12"/>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48">
                    <a:moveTo>
                      <a:pt x="9" y="0"/>
                    </a:moveTo>
                    <a:cubicBezTo>
                      <a:pt x="3" y="0"/>
                      <a:pt x="3" y="0"/>
                      <a:pt x="3" y="0"/>
                    </a:cubicBezTo>
                    <a:cubicBezTo>
                      <a:pt x="1" y="0"/>
                      <a:pt x="0" y="1"/>
                      <a:pt x="0" y="3"/>
                    </a:cubicBezTo>
                    <a:cubicBezTo>
                      <a:pt x="0" y="45"/>
                      <a:pt x="0" y="45"/>
                      <a:pt x="0" y="45"/>
                    </a:cubicBezTo>
                    <a:cubicBezTo>
                      <a:pt x="0" y="47"/>
                      <a:pt x="1" y="48"/>
                      <a:pt x="3" y="48"/>
                    </a:cubicBezTo>
                    <a:cubicBezTo>
                      <a:pt x="9" y="48"/>
                      <a:pt x="9" y="48"/>
                      <a:pt x="9" y="48"/>
                    </a:cubicBezTo>
                    <a:cubicBezTo>
                      <a:pt x="11" y="48"/>
                      <a:pt x="12" y="47"/>
                      <a:pt x="12" y="45"/>
                    </a:cubicBezTo>
                    <a:cubicBezTo>
                      <a:pt x="12" y="3"/>
                      <a:pt x="12" y="3"/>
                      <a:pt x="12" y="3"/>
                    </a:cubicBezTo>
                    <a:cubicBezTo>
                      <a:pt x="12" y="1"/>
                      <a:pt x="11"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63" name="Freeform 41"/>
              <p:cNvSpPr/>
              <p:nvPr>
                <p:custDataLst>
                  <p:tags r:id="rId49"/>
                </p:custDataLst>
              </p:nvPr>
            </p:nvSpPr>
            <p:spPr bwMode="auto">
              <a:xfrm>
                <a:off x="10142538" y="1166813"/>
                <a:ext cx="46037" cy="122238"/>
              </a:xfrm>
              <a:custGeom>
                <a:avLst/>
                <a:gdLst>
                  <a:gd name="T0" fmla="*/ 9 w 12"/>
                  <a:gd name="T1" fmla="*/ 0 h 32"/>
                  <a:gd name="T2" fmla="*/ 3 w 12"/>
                  <a:gd name="T3" fmla="*/ 0 h 32"/>
                  <a:gd name="T4" fmla="*/ 0 w 12"/>
                  <a:gd name="T5" fmla="*/ 3 h 32"/>
                  <a:gd name="T6" fmla="*/ 0 w 12"/>
                  <a:gd name="T7" fmla="*/ 29 h 32"/>
                  <a:gd name="T8" fmla="*/ 3 w 12"/>
                  <a:gd name="T9" fmla="*/ 32 h 32"/>
                  <a:gd name="T10" fmla="*/ 9 w 12"/>
                  <a:gd name="T11" fmla="*/ 32 h 32"/>
                  <a:gd name="T12" fmla="*/ 12 w 12"/>
                  <a:gd name="T13" fmla="*/ 29 h 32"/>
                  <a:gd name="T14" fmla="*/ 12 w 12"/>
                  <a:gd name="T15" fmla="*/ 3 h 32"/>
                  <a:gd name="T16" fmla="*/ 9 w 12"/>
                  <a:gd name="T1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32">
                    <a:moveTo>
                      <a:pt x="9" y="0"/>
                    </a:moveTo>
                    <a:cubicBezTo>
                      <a:pt x="3" y="0"/>
                      <a:pt x="3" y="0"/>
                      <a:pt x="3" y="0"/>
                    </a:cubicBezTo>
                    <a:cubicBezTo>
                      <a:pt x="1" y="0"/>
                      <a:pt x="0" y="1"/>
                      <a:pt x="0" y="3"/>
                    </a:cubicBezTo>
                    <a:cubicBezTo>
                      <a:pt x="0" y="29"/>
                      <a:pt x="0" y="29"/>
                      <a:pt x="0" y="29"/>
                    </a:cubicBezTo>
                    <a:cubicBezTo>
                      <a:pt x="0" y="31"/>
                      <a:pt x="1" y="32"/>
                      <a:pt x="3" y="32"/>
                    </a:cubicBezTo>
                    <a:cubicBezTo>
                      <a:pt x="9" y="32"/>
                      <a:pt x="9" y="32"/>
                      <a:pt x="9" y="32"/>
                    </a:cubicBezTo>
                    <a:cubicBezTo>
                      <a:pt x="11" y="32"/>
                      <a:pt x="12" y="31"/>
                      <a:pt x="12" y="29"/>
                    </a:cubicBezTo>
                    <a:cubicBezTo>
                      <a:pt x="12" y="3"/>
                      <a:pt x="12" y="3"/>
                      <a:pt x="12" y="3"/>
                    </a:cubicBezTo>
                    <a:cubicBezTo>
                      <a:pt x="12" y="1"/>
                      <a:pt x="11"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64" name="Freeform 42"/>
              <p:cNvSpPr/>
              <p:nvPr>
                <p:custDataLst>
                  <p:tags r:id="rId50"/>
                </p:custDataLst>
              </p:nvPr>
            </p:nvSpPr>
            <p:spPr bwMode="auto">
              <a:xfrm>
                <a:off x="9991725" y="1136651"/>
                <a:ext cx="46037" cy="152400"/>
              </a:xfrm>
              <a:custGeom>
                <a:avLst/>
                <a:gdLst>
                  <a:gd name="T0" fmla="*/ 9 w 12"/>
                  <a:gd name="T1" fmla="*/ 0 h 40"/>
                  <a:gd name="T2" fmla="*/ 3 w 12"/>
                  <a:gd name="T3" fmla="*/ 0 h 40"/>
                  <a:gd name="T4" fmla="*/ 0 w 12"/>
                  <a:gd name="T5" fmla="*/ 3 h 40"/>
                  <a:gd name="T6" fmla="*/ 0 w 12"/>
                  <a:gd name="T7" fmla="*/ 37 h 40"/>
                  <a:gd name="T8" fmla="*/ 3 w 12"/>
                  <a:gd name="T9" fmla="*/ 40 h 40"/>
                  <a:gd name="T10" fmla="*/ 9 w 12"/>
                  <a:gd name="T11" fmla="*/ 40 h 40"/>
                  <a:gd name="T12" fmla="*/ 12 w 12"/>
                  <a:gd name="T13" fmla="*/ 37 h 40"/>
                  <a:gd name="T14" fmla="*/ 12 w 12"/>
                  <a:gd name="T15" fmla="*/ 3 h 40"/>
                  <a:gd name="T16" fmla="*/ 9 w 12"/>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40">
                    <a:moveTo>
                      <a:pt x="9" y="0"/>
                    </a:moveTo>
                    <a:cubicBezTo>
                      <a:pt x="3" y="0"/>
                      <a:pt x="3" y="0"/>
                      <a:pt x="3" y="0"/>
                    </a:cubicBezTo>
                    <a:cubicBezTo>
                      <a:pt x="1" y="0"/>
                      <a:pt x="0" y="1"/>
                      <a:pt x="0" y="3"/>
                    </a:cubicBezTo>
                    <a:cubicBezTo>
                      <a:pt x="0" y="37"/>
                      <a:pt x="0" y="37"/>
                      <a:pt x="0" y="37"/>
                    </a:cubicBezTo>
                    <a:cubicBezTo>
                      <a:pt x="0" y="39"/>
                      <a:pt x="1" y="40"/>
                      <a:pt x="3" y="40"/>
                    </a:cubicBezTo>
                    <a:cubicBezTo>
                      <a:pt x="9" y="40"/>
                      <a:pt x="9" y="40"/>
                      <a:pt x="9" y="40"/>
                    </a:cubicBezTo>
                    <a:cubicBezTo>
                      <a:pt x="11" y="40"/>
                      <a:pt x="12" y="39"/>
                      <a:pt x="12" y="37"/>
                    </a:cubicBezTo>
                    <a:cubicBezTo>
                      <a:pt x="12" y="3"/>
                      <a:pt x="12" y="3"/>
                      <a:pt x="12" y="3"/>
                    </a:cubicBezTo>
                    <a:cubicBezTo>
                      <a:pt x="12" y="1"/>
                      <a:pt x="11"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grpSp>
        <p:sp>
          <p:nvSpPr>
            <p:cNvPr id="152" name="TextBox 96"/>
            <p:cNvSpPr txBox="1"/>
            <p:nvPr>
              <p:custDataLst>
                <p:tags r:id="rId51"/>
              </p:custDataLst>
            </p:nvPr>
          </p:nvSpPr>
          <p:spPr>
            <a:xfrm>
              <a:off x="9964" y="8441"/>
              <a:ext cx="2783" cy="624"/>
            </a:xfrm>
            <a:prstGeom prst="rect">
              <a:avLst/>
            </a:prstGeom>
            <a:noFill/>
          </p:spPr>
          <p:txBody>
            <a:bodyPr wrap="square" rtlCol="0" anchor="ctr" anchorCtr="0">
              <a:noAutofit/>
            </a:bodyPr>
            <a:lstStyle/>
            <a:p>
              <a:pPr algn="ctr"/>
              <a:r>
                <a:rPr lang="id-ID" sz="1500" b="1" dirty="0">
                  <a:solidFill>
                    <a:srgbClr val="000000"/>
                  </a:solidFill>
                  <a:latin typeface="微软雅黑" panose="020B0503020204020204" charset="-122"/>
                  <a:ea typeface="微软雅黑" panose="020B0503020204020204" charset="-122"/>
                  <a:cs typeface="微软雅黑" panose="020B0503020204020204" charset="-122"/>
                  <a:sym typeface="+mn-ea"/>
                </a:rPr>
                <a:t>（七）树立自主创业的思想</a:t>
              </a:r>
              <a:endParaRPr lang="id-ID" sz="1500" b="1" dirty="0" smtClean="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21" name="组合 20"/>
          <p:cNvGrpSpPr/>
          <p:nvPr/>
        </p:nvGrpSpPr>
        <p:grpSpPr>
          <a:xfrm>
            <a:off x="4109720" y="4540885"/>
            <a:ext cx="1766570" cy="1172210"/>
            <a:chOff x="6381" y="7242"/>
            <a:chExt cx="2782" cy="1846"/>
          </a:xfrm>
        </p:grpSpPr>
        <p:sp>
          <p:nvSpPr>
            <p:cNvPr id="166" name="Oval 165"/>
            <p:cNvSpPr/>
            <p:nvPr>
              <p:custDataLst>
                <p:tags r:id="rId52"/>
              </p:custDataLst>
            </p:nvPr>
          </p:nvSpPr>
          <p:spPr>
            <a:xfrm>
              <a:off x="7250" y="7242"/>
              <a:ext cx="1134" cy="1134"/>
            </a:xfrm>
            <a:prstGeom prst="ellipse">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grpSp>
          <p:nvGrpSpPr>
            <p:cNvPr id="167" name="Group 166"/>
            <p:cNvGrpSpPr/>
            <p:nvPr>
              <p:custDataLst>
                <p:tags r:id="rId53"/>
              </p:custDataLst>
            </p:nvPr>
          </p:nvGrpSpPr>
          <p:grpSpPr>
            <a:xfrm>
              <a:off x="7464" y="7473"/>
              <a:ext cx="727" cy="725"/>
              <a:chOff x="8310563" y="882650"/>
              <a:chExt cx="461962" cy="460375"/>
            </a:xfrm>
            <a:solidFill>
              <a:srgbClr val="FFFFFF"/>
            </a:solidFill>
          </p:grpSpPr>
          <p:sp>
            <p:nvSpPr>
              <p:cNvPr id="168" name="Freeform 46"/>
              <p:cNvSpPr>
                <a:spLocks noEditPoints="1"/>
              </p:cNvSpPr>
              <p:nvPr>
                <p:custDataLst>
                  <p:tags r:id="rId54"/>
                </p:custDataLst>
              </p:nvPr>
            </p:nvSpPr>
            <p:spPr bwMode="auto">
              <a:xfrm>
                <a:off x="8434388" y="1004888"/>
                <a:ext cx="214312" cy="214313"/>
              </a:xfrm>
              <a:custGeom>
                <a:avLst/>
                <a:gdLst>
                  <a:gd name="T0" fmla="*/ 28 w 56"/>
                  <a:gd name="T1" fmla="*/ 8 h 56"/>
                  <a:gd name="T2" fmla="*/ 48 w 56"/>
                  <a:gd name="T3" fmla="*/ 28 h 56"/>
                  <a:gd name="T4" fmla="*/ 28 w 56"/>
                  <a:gd name="T5" fmla="*/ 48 h 56"/>
                  <a:gd name="T6" fmla="*/ 8 w 56"/>
                  <a:gd name="T7" fmla="*/ 28 h 56"/>
                  <a:gd name="T8" fmla="*/ 28 w 56"/>
                  <a:gd name="T9" fmla="*/ 8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8"/>
                    </a:moveTo>
                    <a:cubicBezTo>
                      <a:pt x="39" y="8"/>
                      <a:pt x="48" y="17"/>
                      <a:pt x="48" y="28"/>
                    </a:cubicBezTo>
                    <a:cubicBezTo>
                      <a:pt x="48" y="39"/>
                      <a:pt x="39" y="48"/>
                      <a:pt x="28" y="48"/>
                    </a:cubicBezTo>
                    <a:cubicBezTo>
                      <a:pt x="17" y="48"/>
                      <a:pt x="8" y="39"/>
                      <a:pt x="8" y="28"/>
                    </a:cubicBezTo>
                    <a:cubicBezTo>
                      <a:pt x="8" y="17"/>
                      <a:pt x="17" y="8"/>
                      <a:pt x="28" y="8"/>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69" name="Freeform 47"/>
              <p:cNvSpPr>
                <a:spLocks noEditPoints="1"/>
              </p:cNvSpPr>
              <p:nvPr>
                <p:custDataLst>
                  <p:tags r:id="rId55"/>
                </p:custDataLst>
              </p:nvPr>
            </p:nvSpPr>
            <p:spPr bwMode="auto">
              <a:xfrm>
                <a:off x="8526463" y="882650"/>
                <a:ext cx="30162" cy="460375"/>
              </a:xfrm>
              <a:custGeom>
                <a:avLst/>
                <a:gdLst>
                  <a:gd name="T0" fmla="*/ 4 w 8"/>
                  <a:gd name="T1" fmla="*/ 0 h 120"/>
                  <a:gd name="T2" fmla="*/ 0 w 8"/>
                  <a:gd name="T3" fmla="*/ 5 h 120"/>
                  <a:gd name="T4" fmla="*/ 0 w 8"/>
                  <a:gd name="T5" fmla="*/ 19 h 120"/>
                  <a:gd name="T6" fmla="*/ 4 w 8"/>
                  <a:gd name="T7" fmla="*/ 24 h 120"/>
                  <a:gd name="T8" fmla="*/ 8 w 8"/>
                  <a:gd name="T9" fmla="*/ 19 h 120"/>
                  <a:gd name="T10" fmla="*/ 8 w 8"/>
                  <a:gd name="T11" fmla="*/ 5 h 120"/>
                  <a:gd name="T12" fmla="*/ 4 w 8"/>
                  <a:gd name="T13" fmla="*/ 0 h 120"/>
                  <a:gd name="T14" fmla="*/ 4 w 8"/>
                  <a:gd name="T15" fmla="*/ 96 h 120"/>
                  <a:gd name="T16" fmla="*/ 0 w 8"/>
                  <a:gd name="T17" fmla="*/ 101 h 120"/>
                  <a:gd name="T18" fmla="*/ 0 w 8"/>
                  <a:gd name="T19" fmla="*/ 115 h 120"/>
                  <a:gd name="T20" fmla="*/ 4 w 8"/>
                  <a:gd name="T21" fmla="*/ 120 h 120"/>
                  <a:gd name="T22" fmla="*/ 8 w 8"/>
                  <a:gd name="T23" fmla="*/ 115 h 120"/>
                  <a:gd name="T24" fmla="*/ 8 w 8"/>
                  <a:gd name="T25" fmla="*/ 101 h 120"/>
                  <a:gd name="T26" fmla="*/ 4 w 8"/>
                  <a:gd name="T27" fmla="*/ 9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20">
                    <a:moveTo>
                      <a:pt x="4" y="0"/>
                    </a:moveTo>
                    <a:cubicBezTo>
                      <a:pt x="2" y="0"/>
                      <a:pt x="0" y="2"/>
                      <a:pt x="0" y="5"/>
                    </a:cubicBezTo>
                    <a:cubicBezTo>
                      <a:pt x="0" y="19"/>
                      <a:pt x="0" y="19"/>
                      <a:pt x="0" y="19"/>
                    </a:cubicBezTo>
                    <a:cubicBezTo>
                      <a:pt x="0" y="22"/>
                      <a:pt x="2" y="24"/>
                      <a:pt x="4" y="24"/>
                    </a:cubicBezTo>
                    <a:cubicBezTo>
                      <a:pt x="6" y="24"/>
                      <a:pt x="8" y="22"/>
                      <a:pt x="8" y="19"/>
                    </a:cubicBezTo>
                    <a:cubicBezTo>
                      <a:pt x="8" y="5"/>
                      <a:pt x="8" y="5"/>
                      <a:pt x="8" y="5"/>
                    </a:cubicBezTo>
                    <a:cubicBezTo>
                      <a:pt x="8" y="2"/>
                      <a:pt x="6" y="0"/>
                      <a:pt x="4" y="0"/>
                    </a:cubicBezTo>
                    <a:close/>
                    <a:moveTo>
                      <a:pt x="4" y="96"/>
                    </a:moveTo>
                    <a:cubicBezTo>
                      <a:pt x="2" y="96"/>
                      <a:pt x="0" y="98"/>
                      <a:pt x="0" y="101"/>
                    </a:cubicBezTo>
                    <a:cubicBezTo>
                      <a:pt x="0" y="115"/>
                      <a:pt x="0" y="115"/>
                      <a:pt x="0" y="115"/>
                    </a:cubicBezTo>
                    <a:cubicBezTo>
                      <a:pt x="0" y="118"/>
                      <a:pt x="2" y="120"/>
                      <a:pt x="4" y="120"/>
                    </a:cubicBezTo>
                    <a:cubicBezTo>
                      <a:pt x="6" y="120"/>
                      <a:pt x="8" y="118"/>
                      <a:pt x="8" y="115"/>
                    </a:cubicBezTo>
                    <a:cubicBezTo>
                      <a:pt x="8" y="101"/>
                      <a:pt x="8" y="101"/>
                      <a:pt x="8" y="101"/>
                    </a:cubicBezTo>
                    <a:cubicBezTo>
                      <a:pt x="8" y="98"/>
                      <a:pt x="6" y="96"/>
                      <a:pt x="4"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70" name="Freeform 48"/>
              <p:cNvSpPr>
                <a:spLocks noEditPoints="1"/>
              </p:cNvSpPr>
              <p:nvPr>
                <p:custDataLst>
                  <p:tags r:id="rId56"/>
                </p:custDataLst>
              </p:nvPr>
            </p:nvSpPr>
            <p:spPr bwMode="auto">
              <a:xfrm>
                <a:off x="8310563" y="1096963"/>
                <a:ext cx="461962" cy="30163"/>
              </a:xfrm>
              <a:custGeom>
                <a:avLst/>
                <a:gdLst>
                  <a:gd name="T0" fmla="*/ 115 w 120"/>
                  <a:gd name="T1" fmla="*/ 0 h 8"/>
                  <a:gd name="T2" fmla="*/ 101 w 120"/>
                  <a:gd name="T3" fmla="*/ 0 h 8"/>
                  <a:gd name="T4" fmla="*/ 96 w 120"/>
                  <a:gd name="T5" fmla="*/ 4 h 8"/>
                  <a:gd name="T6" fmla="*/ 101 w 120"/>
                  <a:gd name="T7" fmla="*/ 8 h 8"/>
                  <a:gd name="T8" fmla="*/ 115 w 120"/>
                  <a:gd name="T9" fmla="*/ 8 h 8"/>
                  <a:gd name="T10" fmla="*/ 120 w 120"/>
                  <a:gd name="T11" fmla="*/ 4 h 8"/>
                  <a:gd name="T12" fmla="*/ 115 w 120"/>
                  <a:gd name="T13" fmla="*/ 0 h 8"/>
                  <a:gd name="T14" fmla="*/ 19 w 120"/>
                  <a:gd name="T15" fmla="*/ 0 h 8"/>
                  <a:gd name="T16" fmla="*/ 5 w 120"/>
                  <a:gd name="T17" fmla="*/ 0 h 8"/>
                  <a:gd name="T18" fmla="*/ 0 w 120"/>
                  <a:gd name="T19" fmla="*/ 4 h 8"/>
                  <a:gd name="T20" fmla="*/ 5 w 120"/>
                  <a:gd name="T21" fmla="*/ 8 h 8"/>
                  <a:gd name="T22" fmla="*/ 19 w 120"/>
                  <a:gd name="T23" fmla="*/ 8 h 8"/>
                  <a:gd name="T24" fmla="*/ 24 w 120"/>
                  <a:gd name="T25" fmla="*/ 4 h 8"/>
                  <a:gd name="T26" fmla="*/ 19 w 120"/>
                  <a:gd name="T2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0" h="8">
                    <a:moveTo>
                      <a:pt x="115" y="0"/>
                    </a:moveTo>
                    <a:cubicBezTo>
                      <a:pt x="101" y="0"/>
                      <a:pt x="101" y="0"/>
                      <a:pt x="101" y="0"/>
                    </a:cubicBezTo>
                    <a:cubicBezTo>
                      <a:pt x="98" y="0"/>
                      <a:pt x="96" y="2"/>
                      <a:pt x="96" y="4"/>
                    </a:cubicBezTo>
                    <a:cubicBezTo>
                      <a:pt x="96" y="6"/>
                      <a:pt x="98" y="8"/>
                      <a:pt x="101" y="8"/>
                    </a:cubicBezTo>
                    <a:cubicBezTo>
                      <a:pt x="115" y="8"/>
                      <a:pt x="115" y="8"/>
                      <a:pt x="115" y="8"/>
                    </a:cubicBezTo>
                    <a:cubicBezTo>
                      <a:pt x="118" y="8"/>
                      <a:pt x="120" y="6"/>
                      <a:pt x="120" y="4"/>
                    </a:cubicBezTo>
                    <a:cubicBezTo>
                      <a:pt x="120" y="2"/>
                      <a:pt x="118" y="0"/>
                      <a:pt x="115" y="0"/>
                    </a:cubicBezTo>
                    <a:close/>
                    <a:moveTo>
                      <a:pt x="19" y="0"/>
                    </a:moveTo>
                    <a:cubicBezTo>
                      <a:pt x="5" y="0"/>
                      <a:pt x="5" y="0"/>
                      <a:pt x="5" y="0"/>
                    </a:cubicBezTo>
                    <a:cubicBezTo>
                      <a:pt x="2" y="0"/>
                      <a:pt x="0" y="2"/>
                      <a:pt x="0" y="4"/>
                    </a:cubicBezTo>
                    <a:cubicBezTo>
                      <a:pt x="0" y="6"/>
                      <a:pt x="2" y="8"/>
                      <a:pt x="5" y="8"/>
                    </a:cubicBezTo>
                    <a:cubicBezTo>
                      <a:pt x="19" y="8"/>
                      <a:pt x="19" y="8"/>
                      <a:pt x="19" y="8"/>
                    </a:cubicBezTo>
                    <a:cubicBezTo>
                      <a:pt x="22" y="8"/>
                      <a:pt x="24" y="6"/>
                      <a:pt x="24" y="4"/>
                    </a:cubicBezTo>
                    <a:cubicBezTo>
                      <a:pt x="24" y="2"/>
                      <a:pt x="22" y="0"/>
                      <a:pt x="1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71" name="Freeform 49"/>
              <p:cNvSpPr>
                <a:spLocks noEditPoints="1"/>
              </p:cNvSpPr>
              <p:nvPr>
                <p:custDataLst>
                  <p:tags r:id="rId57"/>
                </p:custDataLst>
              </p:nvPr>
            </p:nvSpPr>
            <p:spPr bwMode="auto">
              <a:xfrm>
                <a:off x="8372475" y="942975"/>
                <a:ext cx="338137" cy="338138"/>
              </a:xfrm>
              <a:custGeom>
                <a:avLst/>
                <a:gdLst>
                  <a:gd name="T0" fmla="*/ 86 w 88"/>
                  <a:gd name="T1" fmla="*/ 2 h 88"/>
                  <a:gd name="T2" fmla="*/ 80 w 88"/>
                  <a:gd name="T3" fmla="*/ 2 h 88"/>
                  <a:gd name="T4" fmla="*/ 70 w 88"/>
                  <a:gd name="T5" fmla="*/ 12 h 88"/>
                  <a:gd name="T6" fmla="*/ 69 w 88"/>
                  <a:gd name="T7" fmla="*/ 19 h 88"/>
                  <a:gd name="T8" fmla="*/ 76 w 88"/>
                  <a:gd name="T9" fmla="*/ 18 h 88"/>
                  <a:gd name="T10" fmla="*/ 86 w 88"/>
                  <a:gd name="T11" fmla="*/ 8 h 88"/>
                  <a:gd name="T12" fmla="*/ 86 w 88"/>
                  <a:gd name="T13" fmla="*/ 2 h 88"/>
                  <a:gd name="T14" fmla="*/ 12 w 88"/>
                  <a:gd name="T15" fmla="*/ 70 h 88"/>
                  <a:gd name="T16" fmla="*/ 2 w 88"/>
                  <a:gd name="T17" fmla="*/ 80 h 88"/>
                  <a:gd name="T18" fmla="*/ 2 w 88"/>
                  <a:gd name="T19" fmla="*/ 86 h 88"/>
                  <a:gd name="T20" fmla="*/ 8 w 88"/>
                  <a:gd name="T21" fmla="*/ 86 h 88"/>
                  <a:gd name="T22" fmla="*/ 18 w 88"/>
                  <a:gd name="T23" fmla="*/ 76 h 88"/>
                  <a:gd name="T24" fmla="*/ 19 w 88"/>
                  <a:gd name="T25" fmla="*/ 69 h 88"/>
                  <a:gd name="T26" fmla="*/ 12 w 88"/>
                  <a:gd name="T27"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8" h="88">
                    <a:moveTo>
                      <a:pt x="86" y="2"/>
                    </a:moveTo>
                    <a:cubicBezTo>
                      <a:pt x="85" y="0"/>
                      <a:pt x="82" y="0"/>
                      <a:pt x="80" y="2"/>
                    </a:cubicBezTo>
                    <a:cubicBezTo>
                      <a:pt x="70" y="12"/>
                      <a:pt x="70" y="12"/>
                      <a:pt x="70" y="12"/>
                    </a:cubicBezTo>
                    <a:cubicBezTo>
                      <a:pt x="68" y="14"/>
                      <a:pt x="68" y="17"/>
                      <a:pt x="69" y="19"/>
                    </a:cubicBezTo>
                    <a:cubicBezTo>
                      <a:pt x="71" y="20"/>
                      <a:pt x="74" y="20"/>
                      <a:pt x="76" y="18"/>
                    </a:cubicBezTo>
                    <a:cubicBezTo>
                      <a:pt x="86" y="8"/>
                      <a:pt x="86" y="8"/>
                      <a:pt x="86" y="8"/>
                    </a:cubicBezTo>
                    <a:cubicBezTo>
                      <a:pt x="88" y="6"/>
                      <a:pt x="88" y="3"/>
                      <a:pt x="86" y="2"/>
                    </a:cubicBezTo>
                    <a:close/>
                    <a:moveTo>
                      <a:pt x="12" y="70"/>
                    </a:moveTo>
                    <a:cubicBezTo>
                      <a:pt x="2" y="80"/>
                      <a:pt x="2" y="80"/>
                      <a:pt x="2" y="80"/>
                    </a:cubicBezTo>
                    <a:cubicBezTo>
                      <a:pt x="0" y="82"/>
                      <a:pt x="0" y="85"/>
                      <a:pt x="2" y="86"/>
                    </a:cubicBezTo>
                    <a:cubicBezTo>
                      <a:pt x="3" y="88"/>
                      <a:pt x="6" y="88"/>
                      <a:pt x="8" y="86"/>
                    </a:cubicBezTo>
                    <a:cubicBezTo>
                      <a:pt x="18" y="76"/>
                      <a:pt x="18" y="76"/>
                      <a:pt x="18" y="76"/>
                    </a:cubicBezTo>
                    <a:cubicBezTo>
                      <a:pt x="20" y="74"/>
                      <a:pt x="20" y="71"/>
                      <a:pt x="19" y="69"/>
                    </a:cubicBezTo>
                    <a:cubicBezTo>
                      <a:pt x="17" y="68"/>
                      <a:pt x="14" y="68"/>
                      <a:pt x="12"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72" name="Freeform 50"/>
              <p:cNvSpPr>
                <a:spLocks noEditPoints="1"/>
              </p:cNvSpPr>
              <p:nvPr>
                <p:custDataLst>
                  <p:tags r:id="rId58"/>
                </p:custDataLst>
              </p:nvPr>
            </p:nvSpPr>
            <p:spPr bwMode="auto">
              <a:xfrm>
                <a:off x="8372475" y="942975"/>
                <a:ext cx="338137" cy="338138"/>
              </a:xfrm>
              <a:custGeom>
                <a:avLst/>
                <a:gdLst>
                  <a:gd name="T0" fmla="*/ 86 w 88"/>
                  <a:gd name="T1" fmla="*/ 80 h 88"/>
                  <a:gd name="T2" fmla="*/ 76 w 88"/>
                  <a:gd name="T3" fmla="*/ 70 h 88"/>
                  <a:gd name="T4" fmla="*/ 69 w 88"/>
                  <a:gd name="T5" fmla="*/ 69 h 88"/>
                  <a:gd name="T6" fmla="*/ 70 w 88"/>
                  <a:gd name="T7" fmla="*/ 76 h 88"/>
                  <a:gd name="T8" fmla="*/ 80 w 88"/>
                  <a:gd name="T9" fmla="*/ 86 h 88"/>
                  <a:gd name="T10" fmla="*/ 86 w 88"/>
                  <a:gd name="T11" fmla="*/ 86 h 88"/>
                  <a:gd name="T12" fmla="*/ 86 w 88"/>
                  <a:gd name="T13" fmla="*/ 80 h 88"/>
                  <a:gd name="T14" fmla="*/ 8 w 88"/>
                  <a:gd name="T15" fmla="*/ 2 h 88"/>
                  <a:gd name="T16" fmla="*/ 2 w 88"/>
                  <a:gd name="T17" fmla="*/ 2 h 88"/>
                  <a:gd name="T18" fmla="*/ 2 w 88"/>
                  <a:gd name="T19" fmla="*/ 8 h 88"/>
                  <a:gd name="T20" fmla="*/ 12 w 88"/>
                  <a:gd name="T21" fmla="*/ 18 h 88"/>
                  <a:gd name="T22" fmla="*/ 19 w 88"/>
                  <a:gd name="T23" fmla="*/ 19 h 88"/>
                  <a:gd name="T24" fmla="*/ 18 w 88"/>
                  <a:gd name="T25" fmla="*/ 12 h 88"/>
                  <a:gd name="T26" fmla="*/ 8 w 88"/>
                  <a:gd name="T27" fmla="*/ 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8" h="88">
                    <a:moveTo>
                      <a:pt x="86" y="80"/>
                    </a:moveTo>
                    <a:cubicBezTo>
                      <a:pt x="76" y="70"/>
                      <a:pt x="76" y="70"/>
                      <a:pt x="76" y="70"/>
                    </a:cubicBezTo>
                    <a:cubicBezTo>
                      <a:pt x="74" y="68"/>
                      <a:pt x="71" y="68"/>
                      <a:pt x="69" y="69"/>
                    </a:cubicBezTo>
                    <a:cubicBezTo>
                      <a:pt x="68" y="71"/>
                      <a:pt x="68" y="74"/>
                      <a:pt x="70" y="76"/>
                    </a:cubicBezTo>
                    <a:cubicBezTo>
                      <a:pt x="80" y="86"/>
                      <a:pt x="80" y="86"/>
                      <a:pt x="80" y="86"/>
                    </a:cubicBezTo>
                    <a:cubicBezTo>
                      <a:pt x="82" y="88"/>
                      <a:pt x="85" y="88"/>
                      <a:pt x="86" y="86"/>
                    </a:cubicBezTo>
                    <a:cubicBezTo>
                      <a:pt x="88" y="85"/>
                      <a:pt x="88" y="82"/>
                      <a:pt x="86" y="80"/>
                    </a:cubicBezTo>
                    <a:close/>
                    <a:moveTo>
                      <a:pt x="8" y="2"/>
                    </a:moveTo>
                    <a:cubicBezTo>
                      <a:pt x="6" y="0"/>
                      <a:pt x="3" y="0"/>
                      <a:pt x="2" y="2"/>
                    </a:cubicBezTo>
                    <a:cubicBezTo>
                      <a:pt x="0" y="3"/>
                      <a:pt x="0" y="6"/>
                      <a:pt x="2" y="8"/>
                    </a:cubicBezTo>
                    <a:cubicBezTo>
                      <a:pt x="12" y="18"/>
                      <a:pt x="12" y="18"/>
                      <a:pt x="12" y="18"/>
                    </a:cubicBezTo>
                    <a:cubicBezTo>
                      <a:pt x="14" y="20"/>
                      <a:pt x="17" y="20"/>
                      <a:pt x="19" y="19"/>
                    </a:cubicBezTo>
                    <a:cubicBezTo>
                      <a:pt x="20" y="17"/>
                      <a:pt x="20" y="14"/>
                      <a:pt x="18" y="12"/>
                    </a:cubicBezTo>
                    <a:lnTo>
                      <a:pt x="8"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grpSp>
        <p:sp>
          <p:nvSpPr>
            <p:cNvPr id="142" name="TextBox 96"/>
            <p:cNvSpPr txBox="1"/>
            <p:nvPr>
              <p:custDataLst>
                <p:tags r:id="rId59"/>
              </p:custDataLst>
            </p:nvPr>
          </p:nvSpPr>
          <p:spPr>
            <a:xfrm>
              <a:off x="6381" y="8464"/>
              <a:ext cx="2783" cy="624"/>
            </a:xfrm>
            <a:prstGeom prst="rect">
              <a:avLst/>
            </a:prstGeom>
            <a:noFill/>
          </p:spPr>
          <p:txBody>
            <a:bodyPr wrap="square" rtlCol="0" anchor="ctr" anchorCtr="0">
              <a:noAutofit/>
            </a:bodyPr>
            <a:lstStyle/>
            <a:p>
              <a:pPr algn="ctr"/>
              <a:r>
                <a:rPr lang="id-ID" sz="1500" b="1" dirty="0">
                  <a:solidFill>
                    <a:srgbClr val="000000"/>
                  </a:solidFill>
                  <a:latin typeface="微软雅黑" panose="020B0503020204020204" charset="-122"/>
                  <a:ea typeface="微软雅黑" panose="020B0503020204020204" charset="-122"/>
                  <a:cs typeface="微软雅黑" panose="020B0503020204020204" charset="-122"/>
                  <a:sym typeface="+mn-ea"/>
                </a:rPr>
                <a:t>（六）面向西部地区，面向基层</a:t>
              </a:r>
              <a:endParaRPr lang="id-ID" sz="1500" b="1" dirty="0" smtClean="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形 6"/>
          <p:cNvPicPr>
            <a:picLocks noChangeAspect="1"/>
          </p:cNvPicPr>
          <p:nvPr/>
        </p:nvPicPr>
        <p:blipFill>
          <a:blip r:embed="rId1"/>
          <a:stretch>
            <a:fillRect/>
          </a:stretch>
        </p:blipFill>
        <p:spPr>
          <a:xfrm>
            <a:off x="7254876" y="2905790"/>
            <a:ext cx="2016124" cy="2206322"/>
          </a:xfrm>
          <a:prstGeom prst="rect">
            <a:avLst/>
          </a:prstGeom>
          <a:effectLst>
            <a:outerShdw blurRad="254000" dist="101600" dir="5400000" algn="ctr" rotWithShape="0">
              <a:srgbClr val="FF9700">
                <a:alpha val="23000"/>
              </a:srgbClr>
            </a:outerShdw>
          </a:effectLst>
        </p:spPr>
      </p:pic>
      <p:sp>
        <p:nvSpPr>
          <p:cNvPr id="11" name="椭圆 10"/>
          <p:cNvSpPr/>
          <p:nvPr/>
        </p:nvSpPr>
        <p:spPr>
          <a:xfrm rot="21113720">
            <a:off x="9148685" y="5336790"/>
            <a:ext cx="257231" cy="478304"/>
          </a:xfrm>
          <a:prstGeom prst="ellipse">
            <a:avLst/>
          </a:prstGeom>
          <a:solidFill>
            <a:srgbClr val="FF97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6054093" y="5013324"/>
            <a:ext cx="773011" cy="1050319"/>
            <a:chOff x="5577360" y="5060323"/>
            <a:chExt cx="916310" cy="1245024"/>
          </a:xfrm>
        </p:grpSpPr>
        <p:sp>
          <p:nvSpPr>
            <p:cNvPr id="13" name="椭圆 12"/>
            <p:cNvSpPr/>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TextBox 38"/>
          <p:cNvSpPr txBox="1"/>
          <p:nvPr/>
        </p:nvSpPr>
        <p:spPr>
          <a:xfrm>
            <a:off x="579540" y="2600057"/>
            <a:ext cx="5170321" cy="1015663"/>
          </a:xfrm>
          <a:prstGeom prst="rect">
            <a:avLst/>
          </a:prstGeom>
          <a:noFill/>
        </p:spPr>
        <p:txBody>
          <a:bodyPr wrap="square" rtlCol="0">
            <a:spAutoFit/>
          </a:bodyPr>
          <a:lstStyle/>
          <a:p>
            <a:r>
              <a:rPr lang="zh-CN" altLang="en-US" sz="6000" dirty="0">
                <a:solidFill>
                  <a:srgbClr val="FF9700"/>
                </a:solidFill>
                <a:latin typeface="思源黑体 CN Bold" panose="020B0800000000000000" pitchFamily="34" charset="-122"/>
                <a:ea typeface="思源黑体 CN Bold" panose="020B0800000000000000" pitchFamily="34" charset="-122"/>
              </a:rPr>
              <a:t>感谢大家观看</a:t>
            </a:r>
            <a:endParaRPr lang="zh-CN" altLang="en-US" sz="60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grpSp>
        <p:nvGrpSpPr>
          <p:cNvPr id="65" name="组合 64"/>
          <p:cNvGrpSpPr/>
          <p:nvPr/>
        </p:nvGrpSpPr>
        <p:grpSpPr>
          <a:xfrm>
            <a:off x="6364611" y="371595"/>
            <a:ext cx="516260" cy="944986"/>
            <a:chOff x="6506531" y="281108"/>
            <a:chExt cx="516260" cy="944986"/>
          </a:xfrm>
        </p:grpSpPr>
        <p:sp>
          <p:nvSpPr>
            <p:cNvPr id="50" name="椭圆 49"/>
            <p:cNvSpPr/>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6906581" y="58114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6706556" y="69549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6906581" y="845516"/>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6706556" y="95986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6906581" y="110988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矩形 67"/>
          <p:cNvSpPr/>
          <p:nvPr/>
        </p:nvSpPr>
        <p:spPr>
          <a:xfrm>
            <a:off x="579438" y="5379755"/>
            <a:ext cx="1314450" cy="378721"/>
          </a:xfrm>
          <a:prstGeom prst="rect">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t>演讲</a:t>
            </a:r>
            <a:r>
              <a:rPr lang="zh-CN" altLang="en-US" sz="1200" dirty="0"/>
              <a:t>者</a:t>
            </a:r>
            <a:endParaRPr lang="zh-CN" altLang="en-US" sz="1200" dirty="0"/>
          </a:p>
        </p:txBody>
      </p:sp>
      <p:grpSp>
        <p:nvGrpSpPr>
          <p:cNvPr id="70" name="组合 69"/>
          <p:cNvGrpSpPr/>
          <p:nvPr/>
        </p:nvGrpSpPr>
        <p:grpSpPr>
          <a:xfrm rot="19709836">
            <a:off x="-987611" y="5521995"/>
            <a:ext cx="1164261" cy="1581925"/>
            <a:chOff x="5577360" y="5060323"/>
            <a:chExt cx="916310" cy="1245024"/>
          </a:xfrm>
        </p:grpSpPr>
        <p:sp>
          <p:nvSpPr>
            <p:cNvPr id="71" name="椭圆 70"/>
            <p:cNvSpPr/>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 name="图片占位符 4" descr="C:\Users\Administrator\Desktop\新建文件夹\图片1(2).png图片1(2)"/>
          <p:cNvPicPr>
            <a:picLocks noGrp="1" noChangeAspect="1"/>
          </p:cNvPicPr>
          <p:nvPr>
            <p:ph type="pic" sz="quarter" idx="10"/>
          </p:nvPr>
        </p:nvPicPr>
        <p:blipFill rotWithShape="1">
          <a:blip r:embed="rId2"/>
          <a:srcRect/>
          <a:stretch>
            <a:fillRect/>
          </a:stretch>
        </p:blipFill>
        <p:spPr>
          <a:xfrm>
            <a:off x="6554859" y="0"/>
            <a:ext cx="5638800" cy="6267449"/>
          </a:xfrm>
        </p:spPr>
      </p:pic>
      <p:sp>
        <p:nvSpPr>
          <p:cNvPr id="66" name="椭圆 65"/>
          <p:cNvSpPr/>
          <p:nvPr/>
        </p:nvSpPr>
        <p:spPr>
          <a:xfrm>
            <a:off x="10114234" y="5645307"/>
            <a:ext cx="986116" cy="986116"/>
          </a:xfrm>
          <a:prstGeom prst="ellipse">
            <a:avLst/>
          </a:prstGeom>
          <a:solidFill>
            <a:srgbClr val="FF97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PA-图形 7"/>
          <p:cNvSpPr/>
          <p:nvPr>
            <p:custDataLst>
              <p:tags r:id="rId3"/>
            </p:custDataLst>
          </p:nvPr>
        </p:nvSpPr>
        <p:spPr>
          <a:xfrm rot="310108" flipH="1">
            <a:off x="5366409" y="2065181"/>
            <a:ext cx="912310" cy="983704"/>
          </a:xfrm>
          <a:custGeom>
            <a:avLst/>
            <a:gdLst>
              <a:gd name="connsiteX0" fmla="*/ 1453892 w 1713976"/>
              <a:gd name="connsiteY0" fmla="*/ 1848103 h 1848103"/>
              <a:gd name="connsiteX1" fmla="*/ 1504946 w 1713976"/>
              <a:gd name="connsiteY1" fmla="*/ 305244 h 1848103"/>
              <a:gd name="connsiteX2" fmla="*/ 1540664 w 1713976"/>
              <a:gd name="connsiteY2" fmla="*/ 1786667 h 1848103"/>
              <a:gd name="connsiteX3" fmla="*/ 1453892 w 1713976"/>
              <a:gd name="connsiteY3" fmla="*/ 1848103 h 1848103"/>
            </a:gdLst>
            <a:ahLst/>
            <a:cxnLst>
              <a:cxn ang="0">
                <a:pos x="connsiteX0" y="connsiteY0"/>
              </a:cxn>
              <a:cxn ang="0">
                <a:pos x="connsiteX1" y="connsiteY1"/>
              </a:cxn>
              <a:cxn ang="0">
                <a:pos x="connsiteX2" y="connsiteY2"/>
              </a:cxn>
              <a:cxn ang="0">
                <a:pos x="connsiteX3" y="connsiteY3"/>
              </a:cxn>
            </a:cxnLst>
            <a:rect l="l" t="t" r="r" b="b"/>
            <a:pathLst>
              <a:path w="1713976" h="1848103">
                <a:moveTo>
                  <a:pt x="1453892" y="1848103"/>
                </a:moveTo>
                <a:cubicBezTo>
                  <a:pt x="-1048326" y="1819623"/>
                  <a:pt x="160492" y="-892620"/>
                  <a:pt x="1504946" y="305244"/>
                </a:cubicBezTo>
                <a:cubicBezTo>
                  <a:pt x="2125404" y="1046384"/>
                  <a:pt x="1126041" y="1565782"/>
                  <a:pt x="1540664" y="1786667"/>
                </a:cubicBezTo>
                <a:cubicBezTo>
                  <a:pt x="1706685" y="1849246"/>
                  <a:pt x="1512851" y="1847341"/>
                  <a:pt x="1453892" y="1848103"/>
                </a:cubicBezTo>
                <a:close/>
              </a:path>
            </a:pathLst>
          </a:cu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200" dirty="0">
              <a:solidFill>
                <a:schemeClr val="lt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ppt_x"/>
                                          </p:val>
                                        </p:tav>
                                        <p:tav tm="100000">
                                          <p:val>
                                            <p:strVal val="#ppt_x"/>
                                          </p:val>
                                        </p:tav>
                                      </p:tavLst>
                                    </p:anim>
                                    <p:anim calcmode="lin" valueType="num">
                                      <p:cBhvr additive="base">
                                        <p:cTn id="20" dur="500" fill="hold"/>
                                        <p:tgtEl>
                                          <p:spTgt spid="42"/>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65"/>
                                        </p:tgtEl>
                                        <p:attrNameLst>
                                          <p:attrName>style.visibility</p:attrName>
                                        </p:attrNameLst>
                                      </p:cBhvr>
                                      <p:to>
                                        <p:strVal val="visible"/>
                                      </p:to>
                                    </p:set>
                                    <p:anim calcmode="lin" valueType="num">
                                      <p:cBhvr additive="base">
                                        <p:cTn id="23" dur="500" fill="hold"/>
                                        <p:tgtEl>
                                          <p:spTgt spid="65"/>
                                        </p:tgtEl>
                                        <p:attrNameLst>
                                          <p:attrName>ppt_x</p:attrName>
                                        </p:attrNameLst>
                                      </p:cBhvr>
                                      <p:tavLst>
                                        <p:tav tm="0">
                                          <p:val>
                                            <p:strVal val="#ppt_x"/>
                                          </p:val>
                                        </p:tav>
                                        <p:tav tm="100000">
                                          <p:val>
                                            <p:strVal val="#ppt_x"/>
                                          </p:val>
                                        </p:tav>
                                      </p:tavLst>
                                    </p:anim>
                                    <p:anim calcmode="lin" valueType="num">
                                      <p:cBhvr additive="base">
                                        <p:cTn id="24" dur="500" fill="hold"/>
                                        <p:tgtEl>
                                          <p:spTgt spid="6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anim calcmode="lin" valueType="num">
                                      <p:cBhvr additive="base">
                                        <p:cTn id="27" dur="500" fill="hold"/>
                                        <p:tgtEl>
                                          <p:spTgt spid="68"/>
                                        </p:tgtEl>
                                        <p:attrNameLst>
                                          <p:attrName>ppt_x</p:attrName>
                                        </p:attrNameLst>
                                      </p:cBhvr>
                                      <p:tavLst>
                                        <p:tav tm="0">
                                          <p:val>
                                            <p:strVal val="#ppt_x"/>
                                          </p:val>
                                        </p:tav>
                                        <p:tav tm="100000">
                                          <p:val>
                                            <p:strVal val="#ppt_x"/>
                                          </p:val>
                                        </p:tav>
                                      </p:tavLst>
                                    </p:anim>
                                    <p:anim calcmode="lin" valueType="num">
                                      <p:cBhvr additive="base">
                                        <p:cTn id="28" dur="500" fill="hold"/>
                                        <p:tgtEl>
                                          <p:spTgt spid="68"/>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70"/>
                                        </p:tgtEl>
                                        <p:attrNameLst>
                                          <p:attrName>style.visibility</p:attrName>
                                        </p:attrNameLst>
                                      </p:cBhvr>
                                      <p:to>
                                        <p:strVal val="visible"/>
                                      </p:to>
                                    </p:set>
                                    <p:anim calcmode="lin" valueType="num">
                                      <p:cBhvr additive="base">
                                        <p:cTn id="31" dur="500" fill="hold"/>
                                        <p:tgtEl>
                                          <p:spTgt spid="70"/>
                                        </p:tgtEl>
                                        <p:attrNameLst>
                                          <p:attrName>ppt_x</p:attrName>
                                        </p:attrNameLst>
                                      </p:cBhvr>
                                      <p:tavLst>
                                        <p:tav tm="0">
                                          <p:val>
                                            <p:strVal val="#ppt_x"/>
                                          </p:val>
                                        </p:tav>
                                        <p:tav tm="100000">
                                          <p:val>
                                            <p:strVal val="#ppt_x"/>
                                          </p:val>
                                        </p:tav>
                                      </p:tavLst>
                                    </p:anim>
                                    <p:anim calcmode="lin" valueType="num">
                                      <p:cBhvr additive="base">
                                        <p:cTn id="32" dur="500" fill="hold"/>
                                        <p:tgtEl>
                                          <p:spTgt spid="70"/>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ppt_x"/>
                                          </p:val>
                                        </p:tav>
                                        <p:tav tm="100000">
                                          <p:val>
                                            <p:strVal val="#ppt_x"/>
                                          </p:val>
                                        </p:tav>
                                      </p:tavLst>
                                    </p:anim>
                                    <p:anim calcmode="lin" valueType="num">
                                      <p:cBhvr additive="base">
                                        <p:cTn id="36" dur="500" fill="hold"/>
                                        <p:tgtEl>
                                          <p:spTgt spid="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66"/>
                                        </p:tgtEl>
                                        <p:attrNameLst>
                                          <p:attrName>style.visibility</p:attrName>
                                        </p:attrNameLst>
                                      </p:cBhvr>
                                      <p:to>
                                        <p:strVal val="visible"/>
                                      </p:to>
                                    </p:set>
                                    <p:anim calcmode="lin" valueType="num">
                                      <p:cBhvr additive="base">
                                        <p:cTn id="39" dur="500" fill="hold"/>
                                        <p:tgtEl>
                                          <p:spTgt spid="66"/>
                                        </p:tgtEl>
                                        <p:attrNameLst>
                                          <p:attrName>ppt_x</p:attrName>
                                        </p:attrNameLst>
                                      </p:cBhvr>
                                      <p:tavLst>
                                        <p:tav tm="0">
                                          <p:val>
                                            <p:strVal val="#ppt_x"/>
                                          </p:val>
                                        </p:tav>
                                        <p:tav tm="100000">
                                          <p:val>
                                            <p:strVal val="#ppt_x"/>
                                          </p:val>
                                        </p:tav>
                                      </p:tavLst>
                                    </p:anim>
                                    <p:anim calcmode="lin" valueType="num">
                                      <p:cBhvr additive="base">
                                        <p:cTn id="40" dur="500" fill="hold"/>
                                        <p:tgtEl>
                                          <p:spTgt spid="6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
                                        </p:tgtEl>
                                        <p:attrNameLst>
                                          <p:attrName>style.visibility</p:attrName>
                                        </p:attrNameLst>
                                      </p:cBhvr>
                                      <p:to>
                                        <p:strVal val="visible"/>
                                      </p:to>
                                    </p:set>
                                    <p:anim calcmode="lin" valueType="num">
                                      <p:cBhvr additive="base">
                                        <p:cTn id="43" dur="500" fill="hold"/>
                                        <p:tgtEl>
                                          <p:spTgt spid="2"/>
                                        </p:tgtEl>
                                        <p:attrNameLst>
                                          <p:attrName>ppt_x</p:attrName>
                                        </p:attrNameLst>
                                      </p:cBhvr>
                                      <p:tavLst>
                                        <p:tav tm="0">
                                          <p:val>
                                            <p:strVal val="#ppt_x"/>
                                          </p:val>
                                        </p:tav>
                                        <p:tav tm="100000">
                                          <p:val>
                                            <p:strVal val="#ppt_x"/>
                                          </p:val>
                                        </p:tav>
                                      </p:tavLst>
                                    </p:anim>
                                    <p:anim calcmode="lin" valueType="num">
                                      <p:cBhvr additive="base">
                                        <p:cTn id="4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1" grpId="0"/>
      <p:bldP spid="68" grpId="0" bldLvl="0" animBg="1"/>
      <p:bldP spid="66" grpId="0" animBg="1"/>
      <p:bldP spid="2"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Freeform: Shape 71"/>
          <p:cNvSpPr/>
          <p:nvPr>
            <p:custDataLst>
              <p:tags r:id="rId1"/>
            </p:custDataLst>
          </p:nvPr>
        </p:nvSpPr>
        <p:spPr>
          <a:xfrm rot="2788117" flipV="1">
            <a:off x="529304" y="1996947"/>
            <a:ext cx="4422236" cy="4101054"/>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gradFill>
            <a:gsLst>
              <a:gs pos="0">
                <a:schemeClr val="bg1"/>
              </a:gs>
              <a:gs pos="100000">
                <a:schemeClr val="bg1">
                  <a:lumMod val="85000"/>
                  <a:alpha val="28000"/>
                </a:schemeClr>
              </a:gs>
            </a:gsLst>
            <a:lin ang="5400000" scaled="1"/>
          </a:gradFill>
          <a:ln w="12700" cap="flat">
            <a:noFill/>
            <a:prstDash val="solid"/>
            <a:miter/>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Josefin Sans" pitchFamily="2" charset="0"/>
            </a:endParaRPr>
          </a:p>
        </p:txBody>
      </p:sp>
      <p:sp>
        <p:nvSpPr>
          <p:cNvPr id="4" name="PA-椭圆 3"/>
          <p:cNvSpPr/>
          <p:nvPr>
            <p:custDataLst>
              <p:tags r:id="rId2"/>
            </p:custDataLst>
          </p:nvPr>
        </p:nvSpPr>
        <p:spPr>
          <a:xfrm rot="19524303">
            <a:off x="1639884" y="5490120"/>
            <a:ext cx="151177" cy="318084"/>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PA-组合 14"/>
          <p:cNvGrpSpPr/>
          <p:nvPr>
            <p:custDataLst>
              <p:tags r:id="rId3"/>
            </p:custDataLst>
          </p:nvPr>
        </p:nvGrpSpPr>
        <p:grpSpPr>
          <a:xfrm rot="19709836">
            <a:off x="-987611" y="5521995"/>
            <a:ext cx="1164261" cy="1581925"/>
            <a:chOff x="5577360" y="5060323"/>
            <a:chExt cx="916310" cy="1245024"/>
          </a:xfrm>
        </p:grpSpPr>
        <p:sp>
          <p:nvSpPr>
            <p:cNvPr id="16" name="PA-椭圆 15"/>
            <p:cNvSpPr/>
            <p:nvPr>
              <p:custDataLst>
                <p:tags r:id="rId4"/>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16"/>
            <p:cNvSpPr/>
            <p:nvPr>
              <p:custDataLst>
                <p:tags r:id="rId5"/>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17"/>
            <p:cNvSpPr/>
            <p:nvPr>
              <p:custDataLst>
                <p:tags r:id="rId6"/>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18"/>
            <p:cNvSpPr/>
            <p:nvPr>
              <p:custDataLst>
                <p:tags r:id="rId7"/>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19"/>
            <p:cNvSpPr/>
            <p:nvPr>
              <p:custDataLst>
                <p:tags r:id="rId8"/>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20"/>
            <p:cNvSpPr/>
            <p:nvPr>
              <p:custDataLst>
                <p:tags r:id="rId9"/>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21"/>
            <p:cNvSpPr/>
            <p:nvPr>
              <p:custDataLst>
                <p:tags r:id="rId10"/>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PA-椭圆 22"/>
            <p:cNvSpPr/>
            <p:nvPr>
              <p:custDataLst>
                <p:tags r:id="rId11"/>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PA-椭圆 23"/>
            <p:cNvSpPr/>
            <p:nvPr>
              <p:custDataLst>
                <p:tags r:id="rId12"/>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PA-椭圆 24"/>
            <p:cNvSpPr/>
            <p:nvPr>
              <p:custDataLst>
                <p:tags r:id="rId13"/>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PA-椭圆 25"/>
            <p:cNvSpPr/>
            <p:nvPr>
              <p:custDataLst>
                <p:tags r:id="rId14"/>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PA-椭圆 26"/>
            <p:cNvSpPr/>
            <p:nvPr>
              <p:custDataLst>
                <p:tags r:id="rId15"/>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PA-椭圆 27"/>
            <p:cNvSpPr/>
            <p:nvPr>
              <p:custDataLst>
                <p:tags r:id="rId16"/>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PA-椭圆 28"/>
            <p:cNvSpPr/>
            <p:nvPr>
              <p:custDataLst>
                <p:tags r:id="rId17"/>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PA-椭圆 29"/>
            <p:cNvSpPr/>
            <p:nvPr>
              <p:custDataLst>
                <p:tags r:id="rId18"/>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PA-椭圆 33"/>
          <p:cNvSpPr/>
          <p:nvPr>
            <p:custDataLst>
              <p:tags r:id="rId19"/>
            </p:custDataLst>
          </p:nvPr>
        </p:nvSpPr>
        <p:spPr>
          <a:xfrm>
            <a:off x="5899488" y="1597608"/>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6</a:t>
            </a:r>
            <a:endParaRPr lang="zh-CN" altLang="en-US" sz="2400" dirty="0">
              <a:latin typeface="Visby CF Bold" panose="00000800000000000000" pitchFamily="50" charset="0"/>
            </a:endParaRPr>
          </a:p>
        </p:txBody>
      </p:sp>
      <p:sp>
        <p:nvSpPr>
          <p:cNvPr id="35" name="PA-文本框 38"/>
          <p:cNvSpPr txBox="1"/>
          <p:nvPr>
            <p:custDataLst>
              <p:tags r:id="rId20"/>
            </p:custDataLst>
          </p:nvPr>
        </p:nvSpPr>
        <p:spPr>
          <a:xfrm>
            <a:off x="6562090" y="1592580"/>
            <a:ext cx="5086985"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第六章　求职技巧与职场礼仪</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42" name="PA-椭圆 41"/>
          <p:cNvSpPr/>
          <p:nvPr>
            <p:custDataLst>
              <p:tags r:id="rId21"/>
            </p:custDataLst>
          </p:nvPr>
        </p:nvSpPr>
        <p:spPr>
          <a:xfrm>
            <a:off x="5899488" y="2572758"/>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7</a:t>
            </a:r>
            <a:endParaRPr lang="zh-CN" altLang="en-US" sz="2400" dirty="0">
              <a:latin typeface="Visby CF Bold" panose="00000800000000000000" pitchFamily="50" charset="0"/>
            </a:endParaRPr>
          </a:p>
        </p:txBody>
      </p:sp>
      <p:sp>
        <p:nvSpPr>
          <p:cNvPr id="43" name="PA-文本框 38"/>
          <p:cNvSpPr txBox="1"/>
          <p:nvPr>
            <p:custDataLst>
              <p:tags r:id="rId22"/>
            </p:custDataLst>
          </p:nvPr>
        </p:nvSpPr>
        <p:spPr>
          <a:xfrm>
            <a:off x="6562090" y="2600960"/>
            <a:ext cx="4812030"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第七章　就业权益与保障</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47" name="PA-椭圆 46"/>
          <p:cNvSpPr/>
          <p:nvPr>
            <p:custDataLst>
              <p:tags r:id="rId23"/>
            </p:custDataLst>
          </p:nvPr>
        </p:nvSpPr>
        <p:spPr>
          <a:xfrm>
            <a:off x="5899488" y="3547908"/>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8</a:t>
            </a:r>
            <a:endParaRPr lang="zh-CN" altLang="en-US" sz="2400" dirty="0">
              <a:latin typeface="Visby CF Bold" panose="00000800000000000000" pitchFamily="50" charset="0"/>
            </a:endParaRPr>
          </a:p>
        </p:txBody>
      </p:sp>
      <p:sp>
        <p:nvSpPr>
          <p:cNvPr id="48" name="PA-文本框 38"/>
          <p:cNvSpPr txBox="1"/>
          <p:nvPr>
            <p:custDataLst>
              <p:tags r:id="rId24"/>
            </p:custDataLst>
          </p:nvPr>
        </p:nvSpPr>
        <p:spPr>
          <a:xfrm>
            <a:off x="6562090" y="3548380"/>
            <a:ext cx="5224145"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第八章　就业形势与政策</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52" name="PA-椭圆 51"/>
          <p:cNvSpPr/>
          <p:nvPr>
            <p:custDataLst>
              <p:tags r:id="rId25"/>
            </p:custDataLst>
          </p:nvPr>
        </p:nvSpPr>
        <p:spPr>
          <a:xfrm>
            <a:off x="5899488" y="4523059"/>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9</a:t>
            </a:r>
            <a:endParaRPr lang="zh-CN" altLang="en-US" sz="2400" dirty="0">
              <a:latin typeface="Visby CF Bold" panose="00000800000000000000" pitchFamily="50" charset="0"/>
            </a:endParaRPr>
          </a:p>
        </p:txBody>
      </p:sp>
      <p:sp>
        <p:nvSpPr>
          <p:cNvPr id="53" name="PA-文本框 38"/>
          <p:cNvSpPr txBox="1"/>
          <p:nvPr>
            <p:custDataLst>
              <p:tags r:id="rId26"/>
            </p:custDataLst>
          </p:nvPr>
        </p:nvSpPr>
        <p:spPr>
          <a:xfrm>
            <a:off x="6562090" y="4518025"/>
            <a:ext cx="5027930"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第九章　职场适应与发展</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61" name="PA-文本框 38"/>
          <p:cNvSpPr txBox="1"/>
          <p:nvPr>
            <p:custDataLst>
              <p:tags r:id="rId27"/>
            </p:custDataLst>
          </p:nvPr>
        </p:nvSpPr>
        <p:spPr>
          <a:xfrm>
            <a:off x="509774" y="396425"/>
            <a:ext cx="1335696" cy="707886"/>
          </a:xfrm>
          <a:prstGeom prst="rect">
            <a:avLst/>
          </a:prstGeom>
          <a:noFill/>
        </p:spPr>
        <p:txBody>
          <a:bodyPr wrap="square" rtlCol="0">
            <a:spAutoFit/>
          </a:bodyPr>
          <a:lstStyle/>
          <a:p>
            <a:r>
              <a:rPr lang="zh-CN" altLang="en-US" sz="4000" dirty="0">
                <a:solidFill>
                  <a:schemeClr val="tx1">
                    <a:lumMod val="85000"/>
                    <a:lumOff val="15000"/>
                  </a:schemeClr>
                </a:solidFill>
                <a:latin typeface="思源黑体 CN Bold" panose="020B0800000000000000" pitchFamily="34" charset="-122"/>
                <a:ea typeface="思源黑体 CN Bold" panose="020B0800000000000000" pitchFamily="34" charset="-122"/>
              </a:rPr>
              <a:t>目录</a:t>
            </a:r>
            <a:endParaRPr lang="zh-CN" altLang="en-US" sz="40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63" name="PA-文本框 38"/>
          <p:cNvSpPr txBox="1"/>
          <p:nvPr>
            <p:custDataLst>
              <p:tags r:id="rId28"/>
            </p:custDataLst>
          </p:nvPr>
        </p:nvSpPr>
        <p:spPr>
          <a:xfrm>
            <a:off x="1614576" y="616187"/>
            <a:ext cx="2251692" cy="369332"/>
          </a:xfrm>
          <a:prstGeom prst="rect">
            <a:avLst/>
          </a:prstGeom>
          <a:noFill/>
        </p:spPr>
        <p:txBody>
          <a:bodyPr wrap="square" rtlCol="0">
            <a:spAutoFit/>
          </a:bodyPr>
          <a:lstStyle/>
          <a:p>
            <a:r>
              <a:rPr lang="en-US" altLang="zh-CN" dirty="0">
                <a:solidFill>
                  <a:schemeClr val="tx1">
                    <a:lumMod val="85000"/>
                    <a:lumOff val="15000"/>
                  </a:schemeClr>
                </a:solidFill>
                <a:latin typeface="思源黑体 CN Light" panose="020B0500000000000000" pitchFamily="34" charset="-122"/>
                <a:ea typeface="思源黑体 CN Light" panose="020B0500000000000000" pitchFamily="34" charset="-122"/>
              </a:rPr>
              <a:t>/CONTENTS</a:t>
            </a:r>
            <a:endParaRPr lang="zh-CN" altLang="en-US"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83" name="PA-Freeform: Shape 71"/>
          <p:cNvSpPr/>
          <p:nvPr>
            <p:custDataLst>
              <p:tags r:id="rId29"/>
            </p:custDataLst>
          </p:nvPr>
        </p:nvSpPr>
        <p:spPr>
          <a:xfrm rot="13597737" flipV="1">
            <a:off x="11140142" y="-687263"/>
            <a:ext cx="1617682" cy="1500192"/>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pic>
        <p:nvPicPr>
          <p:cNvPr id="38" name="图片占位符 37" descr="图片包含 室内, 桌子, 人, 男人&#10;&#10;描述已自动生成"/>
          <p:cNvPicPr>
            <a:picLocks noGrp="1" noChangeAspect="1"/>
          </p:cNvPicPr>
          <p:nvPr>
            <p:ph type="pic" sz="quarter" idx="10"/>
          </p:nvPr>
        </p:nvPicPr>
        <p:blipFill rotWithShape="1">
          <a:blip r:embed="rId30" cstate="screen"/>
          <a:srcRect t="-3467"/>
          <a:stretch>
            <a:fillRect/>
          </a:stretch>
        </p:blipFill>
        <p:spPr>
          <a:xfrm>
            <a:off x="801162" y="1756248"/>
            <a:ext cx="4413861" cy="4210877"/>
          </a:xfrm>
        </p:spPr>
      </p:pic>
      <p:pic>
        <p:nvPicPr>
          <p:cNvPr id="3" name="PA-Graphic 2"/>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rot="16449687" flipH="1">
            <a:off x="652778" y="4267317"/>
            <a:ext cx="1305174" cy="820214"/>
          </a:xfrm>
          <a:prstGeom prst="rect">
            <a:avLst/>
          </a:prstGeom>
          <a:effectLst>
            <a:outerShdw blurRad="254000" dist="101600" dir="5400000" algn="ctr" rotWithShape="0">
              <a:srgbClr val="FF9700">
                <a:alpha val="23000"/>
              </a:srgbClr>
            </a:outerShdw>
          </a:effectLst>
        </p:spPr>
      </p:pic>
      <p:grpSp>
        <p:nvGrpSpPr>
          <p:cNvPr id="5" name="PA-组合 4"/>
          <p:cNvGrpSpPr/>
          <p:nvPr>
            <p:custDataLst>
              <p:tags r:id="rId34"/>
            </p:custDataLst>
          </p:nvPr>
        </p:nvGrpSpPr>
        <p:grpSpPr>
          <a:xfrm>
            <a:off x="2028010" y="1820923"/>
            <a:ext cx="516260" cy="944986"/>
            <a:chOff x="6506531" y="281108"/>
            <a:chExt cx="516260" cy="944986"/>
          </a:xfrm>
        </p:grpSpPr>
        <p:sp>
          <p:nvSpPr>
            <p:cNvPr id="6" name="PA-椭圆 5"/>
            <p:cNvSpPr/>
            <p:nvPr>
              <p:custDataLst>
                <p:tags r:id="rId35"/>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PA-椭圆 6"/>
            <p:cNvSpPr/>
            <p:nvPr>
              <p:custDataLst>
                <p:tags r:id="rId36"/>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椭圆 7"/>
            <p:cNvSpPr/>
            <p:nvPr>
              <p:custDataLst>
                <p:tags r:id="rId37"/>
              </p:custDataLst>
            </p:nvPr>
          </p:nvSpPr>
          <p:spPr>
            <a:xfrm>
              <a:off x="6906581" y="58114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8"/>
            <p:cNvSpPr/>
            <p:nvPr>
              <p:custDataLst>
                <p:tags r:id="rId38"/>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椭圆 9"/>
            <p:cNvSpPr/>
            <p:nvPr>
              <p:custDataLst>
                <p:tags r:id="rId39"/>
              </p:custDataLst>
            </p:nvPr>
          </p:nvSpPr>
          <p:spPr>
            <a:xfrm>
              <a:off x="6706556" y="69549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椭圆 10"/>
            <p:cNvSpPr/>
            <p:nvPr>
              <p:custDataLst>
                <p:tags r:id="rId40"/>
              </p:custDataLst>
            </p:nvPr>
          </p:nvSpPr>
          <p:spPr>
            <a:xfrm>
              <a:off x="6906581" y="845516"/>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椭圆 11"/>
            <p:cNvSpPr/>
            <p:nvPr>
              <p:custDataLst>
                <p:tags r:id="rId41"/>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椭圆 12"/>
            <p:cNvSpPr/>
            <p:nvPr>
              <p:custDataLst>
                <p:tags r:id="rId42"/>
              </p:custDataLst>
            </p:nvPr>
          </p:nvSpPr>
          <p:spPr>
            <a:xfrm>
              <a:off x="6706556" y="95986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椭圆 13"/>
            <p:cNvSpPr/>
            <p:nvPr>
              <p:custDataLst>
                <p:tags r:id="rId43"/>
              </p:custDataLst>
            </p:nvPr>
          </p:nvSpPr>
          <p:spPr>
            <a:xfrm>
              <a:off x="6906581" y="110988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PA-文本框 38"/>
          <p:cNvSpPr txBox="1"/>
          <p:nvPr>
            <p:custDataLst>
              <p:tags r:id="rId44"/>
            </p:custDataLst>
          </p:nvPr>
        </p:nvSpPr>
        <p:spPr>
          <a:xfrm>
            <a:off x="6602730" y="5443855"/>
            <a:ext cx="5027930" cy="460375"/>
          </a:xfrm>
          <a:prstGeom prst="rect">
            <a:avLst/>
          </a:prstGeom>
          <a:noFill/>
        </p:spPr>
        <p:txBody>
          <a:bodyPr wrap="square" rtlCol="0">
            <a:spAutoFit/>
          </a:bodyPr>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第十章　大学生自主创业</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grpSp>
        <p:nvGrpSpPr>
          <p:cNvPr id="32" name="组合 31"/>
          <p:cNvGrpSpPr/>
          <p:nvPr/>
        </p:nvGrpSpPr>
        <p:grpSpPr>
          <a:xfrm>
            <a:off x="5756275" y="5419090"/>
            <a:ext cx="862330" cy="471170"/>
            <a:chOff x="9065" y="8534"/>
            <a:chExt cx="1358" cy="742"/>
          </a:xfrm>
        </p:grpSpPr>
        <p:sp>
          <p:nvSpPr>
            <p:cNvPr id="33" name="PA-椭圆 51"/>
            <p:cNvSpPr/>
            <p:nvPr>
              <p:custDataLst>
                <p:tags r:id="rId45"/>
              </p:custDataLst>
            </p:nvPr>
          </p:nvSpPr>
          <p:spPr>
            <a:xfrm>
              <a:off x="9386" y="8568"/>
              <a:ext cx="709" cy="709"/>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Visby CF Bold" panose="00000800000000000000" pitchFamily="50" charset="0"/>
              </a:endParaRPr>
            </a:p>
          </p:txBody>
        </p:sp>
        <p:sp>
          <p:nvSpPr>
            <p:cNvPr id="31" name="文本框 30"/>
            <p:cNvSpPr txBox="1"/>
            <p:nvPr/>
          </p:nvSpPr>
          <p:spPr>
            <a:xfrm>
              <a:off x="9065" y="8534"/>
              <a:ext cx="1359" cy="725"/>
            </a:xfrm>
            <a:prstGeom prst="rect">
              <a:avLst/>
            </a:prstGeom>
            <a:noFill/>
          </p:spPr>
          <p:txBody>
            <a:bodyPr wrap="square" rtlCol="0">
              <a:spAutoFit/>
            </a:bodyPr>
            <a:p>
              <a:pPr algn="ctr"/>
              <a:r>
                <a:rPr lang="en-US" altLang="zh-CN" sz="2400" dirty="0">
                  <a:solidFill>
                    <a:schemeClr val="bg1"/>
                  </a:solidFill>
                  <a:latin typeface="Visby CF Bold" panose="00000800000000000000" pitchFamily="50" charset="0"/>
                  <a:sym typeface="+mn-ea"/>
                </a:rPr>
                <a:t>10</a:t>
              </a:r>
              <a:endParaRPr lang="en-US" altLang="zh-CN" sz="2400" dirty="0">
                <a:solidFill>
                  <a:schemeClr val="bg1"/>
                </a:solidFill>
                <a:latin typeface="Visby CF Bold" panose="00000800000000000000" pitchFamily="50" charset="0"/>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1000"/>
                                        <p:tgtEl>
                                          <p:spTgt spid="34"/>
                                        </p:tgtEl>
                                      </p:cBhvr>
                                    </p:animEffect>
                                    <p:anim calcmode="lin" valueType="num">
                                      <p:cBhvr>
                                        <p:cTn id="33" dur="1000" fill="hold"/>
                                        <p:tgtEl>
                                          <p:spTgt spid="34"/>
                                        </p:tgtEl>
                                        <p:attrNameLst>
                                          <p:attrName>ppt_x</p:attrName>
                                        </p:attrNameLst>
                                      </p:cBhvr>
                                      <p:tavLst>
                                        <p:tav tm="0">
                                          <p:val>
                                            <p:strVal val="#ppt_x"/>
                                          </p:val>
                                        </p:tav>
                                        <p:tav tm="100000">
                                          <p:val>
                                            <p:strVal val="#ppt_x"/>
                                          </p:val>
                                        </p:tav>
                                      </p:tavLst>
                                    </p:anim>
                                    <p:anim calcmode="lin" valueType="num">
                                      <p:cBhvr>
                                        <p:cTn id="34" dur="1000" fill="hold"/>
                                        <p:tgtEl>
                                          <p:spTgt spid="3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1000"/>
                                        <p:tgtEl>
                                          <p:spTgt spid="35"/>
                                        </p:tgtEl>
                                      </p:cBhvr>
                                    </p:animEffect>
                                    <p:anim calcmode="lin" valueType="num">
                                      <p:cBhvr>
                                        <p:cTn id="38" dur="1000" fill="hold"/>
                                        <p:tgtEl>
                                          <p:spTgt spid="35"/>
                                        </p:tgtEl>
                                        <p:attrNameLst>
                                          <p:attrName>ppt_x</p:attrName>
                                        </p:attrNameLst>
                                      </p:cBhvr>
                                      <p:tavLst>
                                        <p:tav tm="0">
                                          <p:val>
                                            <p:strVal val="#ppt_x"/>
                                          </p:val>
                                        </p:tav>
                                        <p:tav tm="100000">
                                          <p:val>
                                            <p:strVal val="#ppt_x"/>
                                          </p:val>
                                        </p:tav>
                                      </p:tavLst>
                                    </p:anim>
                                    <p:anim calcmode="lin" valueType="num">
                                      <p:cBhvr>
                                        <p:cTn id="39" dur="1000" fill="hold"/>
                                        <p:tgtEl>
                                          <p:spTgt spid="3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1000"/>
                                        <p:tgtEl>
                                          <p:spTgt spid="42"/>
                                        </p:tgtEl>
                                      </p:cBhvr>
                                    </p:animEffect>
                                    <p:anim calcmode="lin" valueType="num">
                                      <p:cBhvr>
                                        <p:cTn id="43" dur="1000" fill="hold"/>
                                        <p:tgtEl>
                                          <p:spTgt spid="42"/>
                                        </p:tgtEl>
                                        <p:attrNameLst>
                                          <p:attrName>ppt_x</p:attrName>
                                        </p:attrNameLst>
                                      </p:cBhvr>
                                      <p:tavLst>
                                        <p:tav tm="0">
                                          <p:val>
                                            <p:strVal val="#ppt_x"/>
                                          </p:val>
                                        </p:tav>
                                        <p:tav tm="100000">
                                          <p:val>
                                            <p:strVal val="#ppt_x"/>
                                          </p:val>
                                        </p:tav>
                                      </p:tavLst>
                                    </p:anim>
                                    <p:anim calcmode="lin" valueType="num">
                                      <p:cBhvr>
                                        <p:cTn id="44" dur="1000" fill="hold"/>
                                        <p:tgtEl>
                                          <p:spTgt spid="42"/>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1000"/>
                                        <p:tgtEl>
                                          <p:spTgt spid="43"/>
                                        </p:tgtEl>
                                      </p:cBhvr>
                                    </p:animEffect>
                                    <p:anim calcmode="lin" valueType="num">
                                      <p:cBhvr>
                                        <p:cTn id="48" dur="1000" fill="hold"/>
                                        <p:tgtEl>
                                          <p:spTgt spid="43"/>
                                        </p:tgtEl>
                                        <p:attrNameLst>
                                          <p:attrName>ppt_x</p:attrName>
                                        </p:attrNameLst>
                                      </p:cBhvr>
                                      <p:tavLst>
                                        <p:tav tm="0">
                                          <p:val>
                                            <p:strVal val="#ppt_x"/>
                                          </p:val>
                                        </p:tav>
                                        <p:tav tm="100000">
                                          <p:val>
                                            <p:strVal val="#ppt_x"/>
                                          </p:val>
                                        </p:tav>
                                      </p:tavLst>
                                    </p:anim>
                                    <p:anim calcmode="lin" valueType="num">
                                      <p:cBhvr>
                                        <p:cTn id="49" dur="1000" fill="hold"/>
                                        <p:tgtEl>
                                          <p:spTgt spid="43"/>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47"/>
                                        </p:tgtEl>
                                        <p:attrNameLst>
                                          <p:attrName>style.visibility</p:attrName>
                                        </p:attrNameLst>
                                      </p:cBhvr>
                                      <p:to>
                                        <p:strVal val="visible"/>
                                      </p:to>
                                    </p:set>
                                    <p:animEffect transition="in" filter="fade">
                                      <p:cBhvr>
                                        <p:cTn id="52" dur="1000"/>
                                        <p:tgtEl>
                                          <p:spTgt spid="47"/>
                                        </p:tgtEl>
                                      </p:cBhvr>
                                    </p:animEffect>
                                    <p:anim calcmode="lin" valueType="num">
                                      <p:cBhvr>
                                        <p:cTn id="53" dur="1000" fill="hold"/>
                                        <p:tgtEl>
                                          <p:spTgt spid="47"/>
                                        </p:tgtEl>
                                        <p:attrNameLst>
                                          <p:attrName>ppt_x</p:attrName>
                                        </p:attrNameLst>
                                      </p:cBhvr>
                                      <p:tavLst>
                                        <p:tav tm="0">
                                          <p:val>
                                            <p:strVal val="#ppt_x"/>
                                          </p:val>
                                        </p:tav>
                                        <p:tav tm="100000">
                                          <p:val>
                                            <p:strVal val="#ppt_x"/>
                                          </p:val>
                                        </p:tav>
                                      </p:tavLst>
                                    </p:anim>
                                    <p:anim calcmode="lin" valueType="num">
                                      <p:cBhvr>
                                        <p:cTn id="54" dur="1000" fill="hold"/>
                                        <p:tgtEl>
                                          <p:spTgt spid="47"/>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8"/>
                                        </p:tgtEl>
                                        <p:attrNameLst>
                                          <p:attrName>style.visibility</p:attrName>
                                        </p:attrNameLst>
                                      </p:cBhvr>
                                      <p:to>
                                        <p:strVal val="visible"/>
                                      </p:to>
                                    </p:set>
                                    <p:animEffect transition="in" filter="fade">
                                      <p:cBhvr>
                                        <p:cTn id="57" dur="1000"/>
                                        <p:tgtEl>
                                          <p:spTgt spid="48"/>
                                        </p:tgtEl>
                                      </p:cBhvr>
                                    </p:animEffect>
                                    <p:anim calcmode="lin" valueType="num">
                                      <p:cBhvr>
                                        <p:cTn id="58" dur="1000" fill="hold"/>
                                        <p:tgtEl>
                                          <p:spTgt spid="48"/>
                                        </p:tgtEl>
                                        <p:attrNameLst>
                                          <p:attrName>ppt_x</p:attrName>
                                        </p:attrNameLst>
                                      </p:cBhvr>
                                      <p:tavLst>
                                        <p:tav tm="0">
                                          <p:val>
                                            <p:strVal val="#ppt_x"/>
                                          </p:val>
                                        </p:tav>
                                        <p:tav tm="100000">
                                          <p:val>
                                            <p:strVal val="#ppt_x"/>
                                          </p:val>
                                        </p:tav>
                                      </p:tavLst>
                                    </p:anim>
                                    <p:anim calcmode="lin" valueType="num">
                                      <p:cBhvr>
                                        <p:cTn id="59" dur="1000" fill="hold"/>
                                        <p:tgtEl>
                                          <p:spTgt spid="48"/>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52"/>
                                        </p:tgtEl>
                                        <p:attrNameLst>
                                          <p:attrName>style.visibility</p:attrName>
                                        </p:attrNameLst>
                                      </p:cBhvr>
                                      <p:to>
                                        <p:strVal val="visible"/>
                                      </p:to>
                                    </p:set>
                                    <p:animEffect transition="in" filter="fade">
                                      <p:cBhvr>
                                        <p:cTn id="62" dur="1000"/>
                                        <p:tgtEl>
                                          <p:spTgt spid="52"/>
                                        </p:tgtEl>
                                      </p:cBhvr>
                                    </p:animEffect>
                                    <p:anim calcmode="lin" valueType="num">
                                      <p:cBhvr>
                                        <p:cTn id="63" dur="1000" fill="hold"/>
                                        <p:tgtEl>
                                          <p:spTgt spid="52"/>
                                        </p:tgtEl>
                                        <p:attrNameLst>
                                          <p:attrName>ppt_x</p:attrName>
                                        </p:attrNameLst>
                                      </p:cBhvr>
                                      <p:tavLst>
                                        <p:tav tm="0">
                                          <p:val>
                                            <p:strVal val="#ppt_x"/>
                                          </p:val>
                                        </p:tav>
                                        <p:tav tm="100000">
                                          <p:val>
                                            <p:strVal val="#ppt_x"/>
                                          </p:val>
                                        </p:tav>
                                      </p:tavLst>
                                    </p:anim>
                                    <p:anim calcmode="lin" valueType="num">
                                      <p:cBhvr>
                                        <p:cTn id="64" dur="1000" fill="hold"/>
                                        <p:tgtEl>
                                          <p:spTgt spid="5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53"/>
                                        </p:tgtEl>
                                        <p:attrNameLst>
                                          <p:attrName>style.visibility</p:attrName>
                                        </p:attrNameLst>
                                      </p:cBhvr>
                                      <p:to>
                                        <p:strVal val="visible"/>
                                      </p:to>
                                    </p:set>
                                    <p:animEffect transition="in" filter="fade">
                                      <p:cBhvr>
                                        <p:cTn id="67" dur="1000"/>
                                        <p:tgtEl>
                                          <p:spTgt spid="53"/>
                                        </p:tgtEl>
                                      </p:cBhvr>
                                    </p:animEffect>
                                    <p:anim calcmode="lin" valueType="num">
                                      <p:cBhvr>
                                        <p:cTn id="68" dur="1000" fill="hold"/>
                                        <p:tgtEl>
                                          <p:spTgt spid="53"/>
                                        </p:tgtEl>
                                        <p:attrNameLst>
                                          <p:attrName>ppt_x</p:attrName>
                                        </p:attrNameLst>
                                      </p:cBhvr>
                                      <p:tavLst>
                                        <p:tav tm="0">
                                          <p:val>
                                            <p:strVal val="#ppt_x"/>
                                          </p:val>
                                        </p:tav>
                                        <p:tav tm="100000">
                                          <p:val>
                                            <p:strVal val="#ppt_x"/>
                                          </p:val>
                                        </p:tav>
                                      </p:tavLst>
                                    </p:anim>
                                    <p:anim calcmode="lin" valueType="num">
                                      <p:cBhvr>
                                        <p:cTn id="69" dur="1000" fill="hold"/>
                                        <p:tgtEl>
                                          <p:spTgt spid="53"/>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61"/>
                                        </p:tgtEl>
                                        <p:attrNameLst>
                                          <p:attrName>style.visibility</p:attrName>
                                        </p:attrNameLst>
                                      </p:cBhvr>
                                      <p:to>
                                        <p:strVal val="visible"/>
                                      </p:to>
                                    </p:set>
                                    <p:animEffect transition="in" filter="fade">
                                      <p:cBhvr>
                                        <p:cTn id="72" dur="1000"/>
                                        <p:tgtEl>
                                          <p:spTgt spid="61"/>
                                        </p:tgtEl>
                                      </p:cBhvr>
                                    </p:animEffect>
                                    <p:anim calcmode="lin" valueType="num">
                                      <p:cBhvr>
                                        <p:cTn id="73" dur="1000" fill="hold"/>
                                        <p:tgtEl>
                                          <p:spTgt spid="61"/>
                                        </p:tgtEl>
                                        <p:attrNameLst>
                                          <p:attrName>ppt_x</p:attrName>
                                        </p:attrNameLst>
                                      </p:cBhvr>
                                      <p:tavLst>
                                        <p:tav tm="0">
                                          <p:val>
                                            <p:strVal val="#ppt_x"/>
                                          </p:val>
                                        </p:tav>
                                        <p:tav tm="100000">
                                          <p:val>
                                            <p:strVal val="#ppt_x"/>
                                          </p:val>
                                        </p:tav>
                                      </p:tavLst>
                                    </p:anim>
                                    <p:anim calcmode="lin" valueType="num">
                                      <p:cBhvr>
                                        <p:cTn id="74" dur="1000" fill="hold"/>
                                        <p:tgtEl>
                                          <p:spTgt spid="61"/>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63"/>
                                        </p:tgtEl>
                                        <p:attrNameLst>
                                          <p:attrName>style.visibility</p:attrName>
                                        </p:attrNameLst>
                                      </p:cBhvr>
                                      <p:to>
                                        <p:strVal val="visible"/>
                                      </p:to>
                                    </p:set>
                                    <p:animEffect transition="in" filter="fade">
                                      <p:cBhvr>
                                        <p:cTn id="77" dur="1000"/>
                                        <p:tgtEl>
                                          <p:spTgt spid="63"/>
                                        </p:tgtEl>
                                      </p:cBhvr>
                                    </p:animEffect>
                                    <p:anim calcmode="lin" valueType="num">
                                      <p:cBhvr>
                                        <p:cTn id="78" dur="1000" fill="hold"/>
                                        <p:tgtEl>
                                          <p:spTgt spid="63"/>
                                        </p:tgtEl>
                                        <p:attrNameLst>
                                          <p:attrName>ppt_x</p:attrName>
                                        </p:attrNameLst>
                                      </p:cBhvr>
                                      <p:tavLst>
                                        <p:tav tm="0">
                                          <p:val>
                                            <p:strVal val="#ppt_x"/>
                                          </p:val>
                                        </p:tav>
                                        <p:tav tm="100000">
                                          <p:val>
                                            <p:strVal val="#ppt_x"/>
                                          </p:val>
                                        </p:tav>
                                      </p:tavLst>
                                    </p:anim>
                                    <p:anim calcmode="lin" valueType="num">
                                      <p:cBhvr>
                                        <p:cTn id="79" dur="1000" fill="hold"/>
                                        <p:tgtEl>
                                          <p:spTgt spid="63"/>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83"/>
                                        </p:tgtEl>
                                        <p:attrNameLst>
                                          <p:attrName>style.visibility</p:attrName>
                                        </p:attrNameLst>
                                      </p:cBhvr>
                                      <p:to>
                                        <p:strVal val="visible"/>
                                      </p:to>
                                    </p:set>
                                    <p:animEffect transition="in" filter="fade">
                                      <p:cBhvr>
                                        <p:cTn id="82" dur="1000"/>
                                        <p:tgtEl>
                                          <p:spTgt spid="83"/>
                                        </p:tgtEl>
                                      </p:cBhvr>
                                    </p:animEffect>
                                    <p:anim calcmode="lin" valueType="num">
                                      <p:cBhvr>
                                        <p:cTn id="83" dur="1000" fill="hold"/>
                                        <p:tgtEl>
                                          <p:spTgt spid="83"/>
                                        </p:tgtEl>
                                        <p:attrNameLst>
                                          <p:attrName>ppt_x</p:attrName>
                                        </p:attrNameLst>
                                      </p:cBhvr>
                                      <p:tavLst>
                                        <p:tav tm="0">
                                          <p:val>
                                            <p:strVal val="#ppt_x"/>
                                          </p:val>
                                        </p:tav>
                                        <p:tav tm="100000">
                                          <p:val>
                                            <p:strVal val="#ppt_x"/>
                                          </p:val>
                                        </p:tav>
                                      </p:tavLst>
                                    </p:anim>
                                    <p:anim calcmode="lin" valueType="num">
                                      <p:cBhvr>
                                        <p:cTn id="84" dur="1000" fill="hold"/>
                                        <p:tgtEl>
                                          <p:spTgt spid="83"/>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38"/>
                                        </p:tgtEl>
                                        <p:attrNameLst>
                                          <p:attrName>style.visibility</p:attrName>
                                        </p:attrNameLst>
                                      </p:cBhvr>
                                      <p:to>
                                        <p:strVal val="visible"/>
                                      </p:to>
                                    </p:set>
                                    <p:animEffect transition="in" filter="fade">
                                      <p:cBhvr>
                                        <p:cTn id="87" dur="1000"/>
                                        <p:tgtEl>
                                          <p:spTgt spid="38"/>
                                        </p:tgtEl>
                                      </p:cBhvr>
                                    </p:animEffect>
                                    <p:anim calcmode="lin" valueType="num">
                                      <p:cBhvr>
                                        <p:cTn id="88" dur="1000" fill="hold"/>
                                        <p:tgtEl>
                                          <p:spTgt spid="38"/>
                                        </p:tgtEl>
                                        <p:attrNameLst>
                                          <p:attrName>ppt_x</p:attrName>
                                        </p:attrNameLst>
                                      </p:cBhvr>
                                      <p:tavLst>
                                        <p:tav tm="0">
                                          <p:val>
                                            <p:strVal val="#ppt_x"/>
                                          </p:val>
                                        </p:tav>
                                        <p:tav tm="100000">
                                          <p:val>
                                            <p:strVal val="#ppt_x"/>
                                          </p:val>
                                        </p:tav>
                                      </p:tavLst>
                                    </p:anim>
                                    <p:anim calcmode="lin" valueType="num">
                                      <p:cBhvr>
                                        <p:cTn id="89" dur="1000" fill="hold"/>
                                        <p:tgtEl>
                                          <p:spTgt spid="38"/>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37"/>
                                        </p:tgtEl>
                                        <p:attrNameLst>
                                          <p:attrName>style.visibility</p:attrName>
                                        </p:attrNameLst>
                                      </p:cBhvr>
                                      <p:to>
                                        <p:strVal val="visible"/>
                                      </p:to>
                                    </p:set>
                                    <p:animEffect transition="in" filter="fade">
                                      <p:cBhvr>
                                        <p:cTn id="92" dur="1000"/>
                                        <p:tgtEl>
                                          <p:spTgt spid="37"/>
                                        </p:tgtEl>
                                      </p:cBhvr>
                                    </p:animEffect>
                                    <p:anim calcmode="lin" valueType="num">
                                      <p:cBhvr>
                                        <p:cTn id="93" dur="1000" fill="hold"/>
                                        <p:tgtEl>
                                          <p:spTgt spid="37"/>
                                        </p:tgtEl>
                                        <p:attrNameLst>
                                          <p:attrName>ppt_x</p:attrName>
                                        </p:attrNameLst>
                                      </p:cBhvr>
                                      <p:tavLst>
                                        <p:tav tm="0">
                                          <p:val>
                                            <p:strVal val="#ppt_x"/>
                                          </p:val>
                                        </p:tav>
                                        <p:tav tm="100000">
                                          <p:val>
                                            <p:strVal val="#ppt_x"/>
                                          </p:val>
                                        </p:tav>
                                      </p:tavLst>
                                    </p:anim>
                                    <p:anim calcmode="lin" valueType="num">
                                      <p:cBhvr>
                                        <p:cTn id="94" dur="1000" fill="hold"/>
                                        <p:tgtEl>
                                          <p:spTgt spid="37"/>
                                        </p:tgtEl>
                                        <p:attrNameLst>
                                          <p:attrName>ppt_y</p:attrName>
                                        </p:attrNameLst>
                                      </p:cBhvr>
                                      <p:tavLst>
                                        <p:tav tm="0">
                                          <p:val>
                                            <p:strVal val="#ppt_y+.1"/>
                                          </p:val>
                                        </p:tav>
                                        <p:tav tm="100000">
                                          <p:val>
                                            <p:strVal val="#ppt_y"/>
                                          </p:val>
                                        </p:tav>
                                      </p:tavLst>
                                    </p:anim>
                                  </p:childTnLst>
                                </p:cTn>
                              </p:par>
                              <p:par>
                                <p:cTn id="95" presetID="42" presetClass="entr" presetSubtype="0" fill="hold" nodeType="withEffect">
                                  <p:stCondLst>
                                    <p:cond delay="0"/>
                                  </p:stCondLst>
                                  <p:childTnLst>
                                    <p:set>
                                      <p:cBhvr>
                                        <p:cTn id="96" dur="1" fill="hold">
                                          <p:stCondLst>
                                            <p:cond delay="0"/>
                                          </p:stCondLst>
                                        </p:cTn>
                                        <p:tgtEl>
                                          <p:spTgt spid="32"/>
                                        </p:tgtEl>
                                        <p:attrNameLst>
                                          <p:attrName>style.visibility</p:attrName>
                                        </p:attrNameLst>
                                      </p:cBhvr>
                                      <p:to>
                                        <p:strVal val="visible"/>
                                      </p:to>
                                    </p:set>
                                    <p:animEffect transition="in" filter="fade">
                                      <p:cBhvr>
                                        <p:cTn id="97" dur="1000"/>
                                        <p:tgtEl>
                                          <p:spTgt spid="32"/>
                                        </p:tgtEl>
                                      </p:cBhvr>
                                    </p:animEffect>
                                    <p:anim calcmode="lin" valueType="num">
                                      <p:cBhvr>
                                        <p:cTn id="98" dur="1000" fill="hold"/>
                                        <p:tgtEl>
                                          <p:spTgt spid="32"/>
                                        </p:tgtEl>
                                        <p:attrNameLst>
                                          <p:attrName>ppt_x</p:attrName>
                                        </p:attrNameLst>
                                      </p:cBhvr>
                                      <p:tavLst>
                                        <p:tav tm="0">
                                          <p:val>
                                            <p:strVal val="#ppt_x"/>
                                          </p:val>
                                        </p:tav>
                                        <p:tav tm="100000">
                                          <p:val>
                                            <p:strVal val="#ppt_x"/>
                                          </p:val>
                                        </p:tav>
                                      </p:tavLst>
                                    </p:anim>
                                    <p:anim calcmode="lin" valueType="num">
                                      <p:cBhvr>
                                        <p:cTn id="9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34" grpId="0" bldLvl="0" animBg="1"/>
      <p:bldP spid="35" grpId="0"/>
      <p:bldP spid="42" grpId="0" bldLvl="0" animBg="1"/>
      <p:bldP spid="43" grpId="0"/>
      <p:bldP spid="47" grpId="0" bldLvl="0" animBg="1"/>
      <p:bldP spid="48" grpId="0"/>
      <p:bldP spid="52" grpId="0" bldLvl="0" animBg="1"/>
      <p:bldP spid="53" grpId="0"/>
      <p:bldP spid="61" grpId="0"/>
      <p:bldP spid="63" grpId="0"/>
      <p:bldP spid="83" grpId="0" bldLvl="0" animBg="1"/>
      <p:bldP spid="3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矩形 47"/>
          <p:cNvSpPr>
            <a:spLocks noChangeArrowheads="1"/>
          </p:cNvSpPr>
          <p:nvPr/>
        </p:nvSpPr>
        <p:spPr bwMode="auto">
          <a:xfrm>
            <a:off x="8814534" y="4106073"/>
            <a:ext cx="4316714" cy="306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1" hangingPunct="1">
              <a:buFont typeface="Arial" panose="020B0604020202020204" pitchFamily="34" charset="0"/>
              <a:buNone/>
            </a:pPr>
            <a:r>
              <a:rPr lang="en-US" altLang="zh-CN" sz="19900" b="1" dirty="0">
                <a:gradFill>
                  <a:gsLst>
                    <a:gs pos="0">
                      <a:srgbClr val="FF9700">
                        <a:alpha val="19000"/>
                      </a:srgbClr>
                    </a:gs>
                    <a:gs pos="100000">
                      <a:schemeClr val="bg1">
                        <a:alpha val="0"/>
                      </a:schemeClr>
                    </a:gs>
                  </a:gsLst>
                  <a:lin ang="5400000" scaled="1"/>
                </a:gradFill>
                <a:latin typeface="思源黑体 CN Bold" panose="020B0800000000000000" pitchFamily="34" charset="-122"/>
                <a:ea typeface="思源黑体 CN Bold" panose="020B0800000000000000" pitchFamily="34" charset="-122"/>
              </a:rPr>
              <a:t>08</a:t>
            </a:r>
            <a:endParaRPr lang="zh-CN" altLang="en-US" sz="19900" b="1" dirty="0">
              <a:gradFill>
                <a:gsLst>
                  <a:gs pos="0">
                    <a:srgbClr val="FF9700">
                      <a:alpha val="19000"/>
                    </a:srgbClr>
                  </a:gs>
                  <a:gs pos="100000">
                    <a:schemeClr val="bg1">
                      <a:alpha val="0"/>
                    </a:schemeClr>
                  </a:gs>
                </a:gsLst>
                <a:lin ang="5400000" scaled="1"/>
              </a:gradFill>
              <a:latin typeface="思源黑体 CN Bold" panose="020B0800000000000000" pitchFamily="34" charset="-122"/>
              <a:ea typeface="思源黑体 CN Bold" panose="020B0800000000000000" pitchFamily="34" charset="-122"/>
            </a:endParaRPr>
          </a:p>
        </p:txBody>
      </p:sp>
      <p:sp>
        <p:nvSpPr>
          <p:cNvPr id="3" name="Freeform: Shape 13"/>
          <p:cNvSpPr/>
          <p:nvPr/>
        </p:nvSpPr>
        <p:spPr>
          <a:xfrm flipH="1">
            <a:off x="297180" y="0"/>
            <a:ext cx="5465251" cy="6858000"/>
          </a:xfrm>
          <a:custGeom>
            <a:avLst/>
            <a:gdLst>
              <a:gd name="connsiteX0" fmla="*/ 562872 w 5465251"/>
              <a:gd name="connsiteY0" fmla="*/ 0 h 6858000"/>
              <a:gd name="connsiteX1" fmla="*/ 5465251 w 5465251"/>
              <a:gd name="connsiteY1" fmla="*/ 0 h 6858000"/>
              <a:gd name="connsiteX2" fmla="*/ 5465251 w 5465251"/>
              <a:gd name="connsiteY2" fmla="*/ 6858000 h 6858000"/>
              <a:gd name="connsiteX3" fmla="*/ 3066327 w 5465251"/>
              <a:gd name="connsiteY3" fmla="*/ 6858000 h 6858000"/>
              <a:gd name="connsiteX4" fmla="*/ 3056609 w 5465251"/>
              <a:gd name="connsiteY4" fmla="*/ 6852679 h 6858000"/>
              <a:gd name="connsiteX5" fmla="*/ 2305099 w 5465251"/>
              <a:gd name="connsiteY5" fmla="*/ 6144994 h 6858000"/>
              <a:gd name="connsiteX6" fmla="*/ 2173298 w 5465251"/>
              <a:gd name="connsiteY6" fmla="*/ 2964883 h 6858000"/>
              <a:gd name="connsiteX7" fmla="*/ 71 w 5465251"/>
              <a:gd name="connsiteY7" fmla="*/ 985434 h 6858000"/>
              <a:gd name="connsiteX8" fmla="*/ 530964 w 5465251"/>
              <a:gd name="connsiteY8" fmla="*/ 24543 h 6858000"/>
              <a:gd name="connsiteX9" fmla="*/ 562872 w 5465251"/>
              <a:gd name="connsiteY9"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65251" h="6858000">
                <a:moveTo>
                  <a:pt x="562872" y="0"/>
                </a:moveTo>
                <a:lnTo>
                  <a:pt x="5465251" y="0"/>
                </a:lnTo>
                <a:lnTo>
                  <a:pt x="5465251" y="6858000"/>
                </a:lnTo>
                <a:lnTo>
                  <a:pt x="3066327" y="6858000"/>
                </a:lnTo>
                <a:lnTo>
                  <a:pt x="3056609" y="6852679"/>
                </a:lnTo>
                <a:cubicBezTo>
                  <a:pt x="2787734" y="6687750"/>
                  <a:pt x="2531826" y="6457065"/>
                  <a:pt x="2305099" y="6144994"/>
                </a:cubicBezTo>
                <a:cubicBezTo>
                  <a:pt x="995807" y="4458376"/>
                  <a:pt x="2557469" y="3824809"/>
                  <a:pt x="2173298" y="2964883"/>
                </a:cubicBezTo>
                <a:cubicBezTo>
                  <a:pt x="1789127" y="2104958"/>
                  <a:pt x="-12984" y="3115889"/>
                  <a:pt x="71" y="985434"/>
                </a:cubicBezTo>
                <a:cubicBezTo>
                  <a:pt x="92303" y="553876"/>
                  <a:pt x="276809" y="243693"/>
                  <a:pt x="530964" y="24543"/>
                </a:cubicBezTo>
                <a:lnTo>
                  <a:pt x="562872" y="0"/>
                </a:lnTo>
                <a:close/>
              </a:path>
            </a:pathLst>
          </a:custGeom>
          <a:gradFill>
            <a:gsLst>
              <a:gs pos="0">
                <a:schemeClr val="bg1"/>
              </a:gs>
              <a:gs pos="100000">
                <a:schemeClr val="bg1">
                  <a:lumMod val="85000"/>
                  <a:alpha val="28000"/>
                </a:schemeClr>
              </a:gs>
            </a:gsLst>
            <a:lin ang="5400000" scaled="1"/>
          </a:gradFill>
          <a:ln w="12700" cap="flat">
            <a:noFill/>
            <a:prstDash val="solid"/>
            <a:miter/>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Josefin Sans" pitchFamily="2" charset="0"/>
            </a:endParaRPr>
          </a:p>
        </p:txBody>
      </p:sp>
      <p:grpSp>
        <p:nvGrpSpPr>
          <p:cNvPr id="13" name="组合 12"/>
          <p:cNvGrpSpPr/>
          <p:nvPr/>
        </p:nvGrpSpPr>
        <p:grpSpPr>
          <a:xfrm rot="734801">
            <a:off x="3632061" y="3998959"/>
            <a:ext cx="820214" cy="1871841"/>
            <a:chOff x="3400333" y="3215162"/>
            <a:chExt cx="820214" cy="1871841"/>
          </a:xfrm>
        </p:grpSpPr>
        <p:pic>
          <p:nvPicPr>
            <p:cNvPr id="11" name="PA-Graphic 2"/>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rot="16449687" flipH="1">
              <a:off x="3157853" y="3457642"/>
              <a:ext cx="1305174" cy="820214"/>
            </a:xfrm>
            <a:prstGeom prst="rect">
              <a:avLst/>
            </a:prstGeom>
            <a:effectLst>
              <a:outerShdw blurRad="254000" dist="101600" dir="5400000" algn="ctr" rotWithShape="0">
                <a:srgbClr val="FF9700">
                  <a:alpha val="23000"/>
                </a:srgbClr>
              </a:outerShdw>
            </a:effectLst>
          </p:spPr>
        </p:pic>
        <p:sp>
          <p:nvSpPr>
            <p:cNvPr id="12" name="PA-椭圆 3"/>
            <p:cNvSpPr/>
            <p:nvPr>
              <p:custDataLst>
                <p:tags r:id="rId4"/>
              </p:custDataLst>
            </p:nvPr>
          </p:nvSpPr>
          <p:spPr>
            <a:xfrm rot="19524303">
              <a:off x="3895842" y="4768919"/>
              <a:ext cx="151177" cy="318084"/>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矩形 39"/>
          <p:cNvSpPr>
            <a:spLocks noChangeArrowheads="1"/>
          </p:cNvSpPr>
          <p:nvPr/>
        </p:nvSpPr>
        <p:spPr bwMode="auto">
          <a:xfrm>
            <a:off x="5762625" y="1836420"/>
            <a:ext cx="5074920" cy="1661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1" hangingPunct="1">
              <a:buFont typeface="Arial" panose="020B0604020202020204" pitchFamily="34" charset="0"/>
              <a:buNone/>
            </a:pPr>
            <a:r>
              <a:rPr lang="zh-CN" altLang="en-US" sz="5400" b="1" dirty="0">
                <a:gradFill>
                  <a:gsLst>
                    <a:gs pos="0">
                      <a:srgbClr val="FF9700"/>
                    </a:gs>
                    <a:gs pos="100000">
                      <a:srgbClr val="FF9700"/>
                    </a:gs>
                  </a:gsLst>
                  <a:lin ang="5400000" scaled="1"/>
                </a:gradFill>
                <a:effectLst>
                  <a:outerShdw blurRad="254000" dist="114300" dir="5400000" algn="ctr" rotWithShape="0">
                    <a:srgbClr val="FF9700">
                      <a:alpha val="23000"/>
                    </a:srgbClr>
                  </a:outerShdw>
                </a:effectLst>
                <a:latin typeface="思源黑体 CN Bold" panose="020B0800000000000000" pitchFamily="34" charset="-122"/>
                <a:ea typeface="思源黑体 CN Bold" panose="020B0800000000000000" pitchFamily="34" charset="-122"/>
              </a:rPr>
              <a:t>第八章　</a:t>
            </a:r>
            <a:endParaRPr lang="zh-CN" altLang="en-US" sz="5400" b="1" dirty="0">
              <a:gradFill>
                <a:gsLst>
                  <a:gs pos="0">
                    <a:srgbClr val="FF9700"/>
                  </a:gs>
                  <a:gs pos="100000">
                    <a:srgbClr val="FF9700"/>
                  </a:gs>
                </a:gsLst>
                <a:lin ang="5400000" scaled="1"/>
              </a:gradFill>
              <a:effectLst>
                <a:outerShdw blurRad="254000" dist="114300" dir="5400000" algn="ctr" rotWithShape="0">
                  <a:srgbClr val="FF9700">
                    <a:alpha val="23000"/>
                  </a:srgbClr>
                </a:outerShdw>
              </a:effectLst>
              <a:latin typeface="思源黑体 CN Bold" panose="020B0800000000000000" pitchFamily="34" charset="-122"/>
              <a:ea typeface="思源黑体 CN Bold" panose="020B0800000000000000" pitchFamily="34" charset="-122"/>
            </a:endParaRPr>
          </a:p>
          <a:p>
            <a:pPr algn="ctr" eaLnBrk="1" hangingPunct="1">
              <a:buFont typeface="Arial" panose="020B0604020202020204" pitchFamily="34" charset="0"/>
              <a:buNone/>
            </a:pPr>
            <a:r>
              <a:rPr lang="zh-CN" altLang="en-US" sz="5400" b="1" dirty="0">
                <a:gradFill>
                  <a:gsLst>
                    <a:gs pos="0">
                      <a:srgbClr val="FF9700"/>
                    </a:gs>
                    <a:gs pos="100000">
                      <a:srgbClr val="FF9700"/>
                    </a:gs>
                  </a:gsLst>
                  <a:lin ang="5400000" scaled="1"/>
                </a:gradFill>
                <a:effectLst>
                  <a:outerShdw blurRad="254000" dist="114300" dir="5400000" algn="ctr" rotWithShape="0">
                    <a:srgbClr val="FF9700">
                      <a:alpha val="23000"/>
                    </a:srgbClr>
                  </a:outerShdw>
                </a:effectLst>
                <a:latin typeface="思源黑体 CN Bold" panose="020B0800000000000000" pitchFamily="34" charset="-122"/>
                <a:ea typeface="思源黑体 CN Bold" panose="020B0800000000000000" pitchFamily="34" charset="-122"/>
              </a:rPr>
              <a:t>就业形势与政策</a:t>
            </a:r>
            <a:endParaRPr lang="zh-CN" altLang="en-US" sz="5400" b="1" dirty="0">
              <a:gradFill>
                <a:gsLst>
                  <a:gs pos="0">
                    <a:srgbClr val="FF9700"/>
                  </a:gs>
                  <a:gs pos="100000">
                    <a:srgbClr val="FF9700"/>
                  </a:gs>
                </a:gsLst>
                <a:lin ang="5400000" scaled="1"/>
              </a:gradFill>
              <a:effectLst>
                <a:outerShdw blurRad="254000" dist="114300" dir="5400000" algn="ctr" rotWithShape="0">
                  <a:srgbClr val="FF9700">
                    <a:alpha val="23000"/>
                  </a:srgbClr>
                </a:outerShdw>
              </a:effectLst>
              <a:latin typeface="思源黑体 CN Bold" panose="020B0800000000000000" pitchFamily="34" charset="-122"/>
              <a:ea typeface="思源黑体 CN Bold" panose="020B0800000000000000" pitchFamily="34" charset="-122"/>
            </a:endParaRPr>
          </a:p>
        </p:txBody>
      </p:sp>
      <p:sp>
        <p:nvSpPr>
          <p:cNvPr id="41" name="矩形 40"/>
          <p:cNvSpPr/>
          <p:nvPr/>
        </p:nvSpPr>
        <p:spPr>
          <a:xfrm>
            <a:off x="6353170" y="3655851"/>
            <a:ext cx="4230487" cy="829945"/>
          </a:xfrm>
          <a:prstGeom prst="rect">
            <a:avLst/>
          </a:prstGeom>
        </p:spPr>
        <p:txBody>
          <a:bodyPr wrap="square">
            <a:spAutoFit/>
          </a:bodyPr>
          <a:lstStyle/>
          <a:p>
            <a:pPr eaLnBrk="1" hangingPunct="1">
              <a:buFont typeface="Arial" panose="020B0604020202020204" pitchFamily="34" charset="0"/>
              <a:buNone/>
              <a:defRPr/>
            </a:pPr>
            <a:r>
              <a:rPr lang="zh-CN" altLang="en-US" sz="1600" dirty="0">
                <a:latin typeface="思源黑体 CN Light" panose="020B0500000000000000" pitchFamily="34" charset="-122"/>
                <a:ea typeface="思源黑体 CN Light" panose="020B0500000000000000" pitchFamily="34" charset="-122"/>
              </a:rPr>
              <a:t>就业形势是毕业生就业的大背景，既包括国</a:t>
            </a:r>
            <a:endParaRPr lang="zh-CN" altLang="en-US" sz="1600" dirty="0">
              <a:latin typeface="思源黑体 CN Light" panose="020B0500000000000000" pitchFamily="34" charset="-122"/>
              <a:ea typeface="思源黑体 CN Light" panose="020B0500000000000000" pitchFamily="34" charset="-122"/>
            </a:endParaRPr>
          </a:p>
          <a:p>
            <a:pPr eaLnBrk="1" hangingPunct="1">
              <a:buFont typeface="Arial" panose="020B0604020202020204" pitchFamily="34" charset="0"/>
              <a:buNone/>
              <a:defRPr/>
            </a:pPr>
            <a:r>
              <a:rPr lang="zh-CN" altLang="en-US" sz="1600" dirty="0">
                <a:latin typeface="思源黑体 CN Light" panose="020B0500000000000000" pitchFamily="34" charset="-122"/>
                <a:ea typeface="思源黑体 CN Light" panose="020B0500000000000000" pitchFamily="34" charset="-122"/>
              </a:rPr>
              <a:t>家政治经济和社会发展状况、毕业生就业市场的供求情况，也包括行业发展情况。</a:t>
            </a:r>
            <a:endParaRPr lang="zh-CN" altLang="en-US" sz="1600" dirty="0">
              <a:latin typeface="思源黑体 CN Light" panose="020B0500000000000000" pitchFamily="34" charset="-122"/>
              <a:ea typeface="思源黑体 CN Light" panose="020B0500000000000000" pitchFamily="34" charset="-122"/>
            </a:endParaRPr>
          </a:p>
        </p:txBody>
      </p:sp>
      <p:sp>
        <p:nvSpPr>
          <p:cNvPr id="42" name="PA-Freeform: Shape 71"/>
          <p:cNvSpPr/>
          <p:nvPr>
            <p:custDataLst>
              <p:tags r:id="rId5"/>
            </p:custDataLst>
          </p:nvPr>
        </p:nvSpPr>
        <p:spPr>
          <a:xfrm rot="18618023"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sp>
        <p:nvSpPr>
          <p:cNvPr id="43" name="PA-图形 7"/>
          <p:cNvSpPr/>
          <p:nvPr>
            <p:custDataLst>
              <p:tags r:id="rId6"/>
            </p:custDataLst>
          </p:nvPr>
        </p:nvSpPr>
        <p:spPr>
          <a:xfrm rot="310108" flipH="1">
            <a:off x="10200426" y="1347506"/>
            <a:ext cx="744318" cy="802566"/>
          </a:xfrm>
          <a:custGeom>
            <a:avLst/>
            <a:gdLst>
              <a:gd name="connsiteX0" fmla="*/ 1453892 w 1713976"/>
              <a:gd name="connsiteY0" fmla="*/ 1848103 h 1848103"/>
              <a:gd name="connsiteX1" fmla="*/ 1504946 w 1713976"/>
              <a:gd name="connsiteY1" fmla="*/ 305244 h 1848103"/>
              <a:gd name="connsiteX2" fmla="*/ 1540664 w 1713976"/>
              <a:gd name="connsiteY2" fmla="*/ 1786667 h 1848103"/>
              <a:gd name="connsiteX3" fmla="*/ 1453892 w 1713976"/>
              <a:gd name="connsiteY3" fmla="*/ 1848103 h 1848103"/>
            </a:gdLst>
            <a:ahLst/>
            <a:cxnLst>
              <a:cxn ang="0">
                <a:pos x="connsiteX0" y="connsiteY0"/>
              </a:cxn>
              <a:cxn ang="0">
                <a:pos x="connsiteX1" y="connsiteY1"/>
              </a:cxn>
              <a:cxn ang="0">
                <a:pos x="connsiteX2" y="connsiteY2"/>
              </a:cxn>
              <a:cxn ang="0">
                <a:pos x="connsiteX3" y="connsiteY3"/>
              </a:cxn>
            </a:cxnLst>
            <a:rect l="l" t="t" r="r" b="b"/>
            <a:pathLst>
              <a:path w="1713976" h="1848103">
                <a:moveTo>
                  <a:pt x="1453892" y="1848103"/>
                </a:moveTo>
                <a:cubicBezTo>
                  <a:pt x="-1048326" y="1819623"/>
                  <a:pt x="160492" y="-892620"/>
                  <a:pt x="1504946" y="305244"/>
                </a:cubicBezTo>
                <a:cubicBezTo>
                  <a:pt x="2125404" y="1046384"/>
                  <a:pt x="1126041" y="1565782"/>
                  <a:pt x="1540664" y="1786667"/>
                </a:cubicBezTo>
                <a:cubicBezTo>
                  <a:pt x="1706685" y="1849246"/>
                  <a:pt x="1512851" y="1847341"/>
                  <a:pt x="1453892" y="1848103"/>
                </a:cubicBezTo>
                <a:close/>
              </a:path>
            </a:pathLst>
          </a:cu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lt1"/>
              </a:solidFill>
            </a:endParaRPr>
          </a:p>
        </p:txBody>
      </p:sp>
      <p:pic>
        <p:nvPicPr>
          <p:cNvPr id="50" name="图形 49"/>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0394775" y="1487474"/>
            <a:ext cx="417432" cy="417432"/>
          </a:xfrm>
          <a:prstGeom prst="rect">
            <a:avLst/>
          </a:prstGeom>
        </p:spPr>
      </p:pic>
      <p:pic>
        <p:nvPicPr>
          <p:cNvPr id="24" name="图片占位符 23" descr="男人和女人在切桌子上的电脑&#10;&#10;低可信度描述已自动生成"/>
          <p:cNvPicPr>
            <a:picLocks noGrp="1" noChangeAspect="1"/>
          </p:cNvPicPr>
          <p:nvPr>
            <p:ph type="pic" sz="quarter" idx="10"/>
          </p:nvPr>
        </p:nvPicPr>
        <p:blipFill rotWithShape="1">
          <a:blip r:embed="rId9" cstate="screen"/>
          <a:srcRect/>
          <a:stretch>
            <a:fillRect/>
          </a:stretch>
        </p:blipFill>
        <p:spPr>
          <a:xfrm>
            <a:off x="-1" y="0"/>
            <a:ext cx="5465250" cy="6858000"/>
          </a:xfrm>
        </p:spPr>
      </p:pic>
      <p:grpSp>
        <p:nvGrpSpPr>
          <p:cNvPr id="14" name="PA-组合 4"/>
          <p:cNvGrpSpPr/>
          <p:nvPr>
            <p:custDataLst>
              <p:tags r:id="rId10"/>
            </p:custDataLst>
          </p:nvPr>
        </p:nvGrpSpPr>
        <p:grpSpPr>
          <a:xfrm>
            <a:off x="4641471" y="1572152"/>
            <a:ext cx="516260" cy="944986"/>
            <a:chOff x="6506531" y="281108"/>
            <a:chExt cx="516260" cy="944986"/>
          </a:xfrm>
        </p:grpSpPr>
        <p:sp>
          <p:nvSpPr>
            <p:cNvPr id="15" name="PA-椭圆 5"/>
            <p:cNvSpPr/>
            <p:nvPr>
              <p:custDataLst>
                <p:tags r:id="rId11"/>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椭圆 6"/>
            <p:cNvSpPr/>
            <p:nvPr>
              <p:custDataLst>
                <p:tags r:id="rId12"/>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7"/>
            <p:cNvSpPr/>
            <p:nvPr>
              <p:custDataLst>
                <p:tags r:id="rId13"/>
              </p:custDataLst>
            </p:nvPr>
          </p:nvSpPr>
          <p:spPr>
            <a:xfrm>
              <a:off x="6906581" y="58114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8"/>
            <p:cNvSpPr/>
            <p:nvPr>
              <p:custDataLst>
                <p:tags r:id="rId14"/>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9"/>
            <p:cNvSpPr/>
            <p:nvPr>
              <p:custDataLst>
                <p:tags r:id="rId15"/>
              </p:custDataLst>
            </p:nvPr>
          </p:nvSpPr>
          <p:spPr>
            <a:xfrm>
              <a:off x="6706556" y="69549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10"/>
            <p:cNvSpPr/>
            <p:nvPr>
              <p:custDataLst>
                <p:tags r:id="rId16"/>
              </p:custDataLst>
            </p:nvPr>
          </p:nvSpPr>
          <p:spPr>
            <a:xfrm>
              <a:off x="6906581" y="845516"/>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11"/>
            <p:cNvSpPr/>
            <p:nvPr>
              <p:custDataLst>
                <p:tags r:id="rId17"/>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12"/>
            <p:cNvSpPr/>
            <p:nvPr>
              <p:custDataLst>
                <p:tags r:id="rId18"/>
              </p:custDataLst>
            </p:nvPr>
          </p:nvSpPr>
          <p:spPr>
            <a:xfrm>
              <a:off x="6706556" y="95986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PA-椭圆 13"/>
            <p:cNvSpPr/>
            <p:nvPr>
              <p:custDataLst>
                <p:tags r:id="rId19"/>
              </p:custDataLst>
            </p:nvPr>
          </p:nvSpPr>
          <p:spPr>
            <a:xfrm>
              <a:off x="6906581" y="110988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ppt_x"/>
                                          </p:val>
                                        </p:tav>
                                        <p:tav tm="100000">
                                          <p:val>
                                            <p:strVal val="#ppt_x"/>
                                          </p:val>
                                        </p:tav>
                                      </p:tavLst>
                                    </p:anim>
                                    <p:anim calcmode="lin" valueType="num">
                                      <p:cBhvr additive="base">
                                        <p:cTn id="12" dur="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additive="base">
                                        <p:cTn id="15" dur="500" fill="hold"/>
                                        <p:tgtEl>
                                          <p:spTgt spid="41"/>
                                        </p:tgtEl>
                                        <p:attrNameLst>
                                          <p:attrName>ppt_x</p:attrName>
                                        </p:attrNameLst>
                                      </p:cBhvr>
                                      <p:tavLst>
                                        <p:tav tm="0">
                                          <p:val>
                                            <p:strVal val="#ppt_x"/>
                                          </p:val>
                                        </p:tav>
                                        <p:tav tm="100000">
                                          <p:val>
                                            <p:strVal val="#ppt_x"/>
                                          </p:val>
                                        </p:tav>
                                      </p:tavLst>
                                    </p:anim>
                                    <p:anim calcmode="lin" valueType="num">
                                      <p:cBhvr additive="base">
                                        <p:cTn id="16" dur="500" fill="hold"/>
                                        <p:tgtEl>
                                          <p:spTgt spid="4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ppt_x"/>
                                          </p:val>
                                        </p:tav>
                                        <p:tav tm="100000">
                                          <p:val>
                                            <p:strVal val="#ppt_x"/>
                                          </p:val>
                                        </p:tav>
                                      </p:tavLst>
                                    </p:anim>
                                    <p:anim calcmode="lin" valueType="num">
                                      <p:cBhvr additive="base">
                                        <p:cTn id="20" dur="500" fill="hold"/>
                                        <p:tgtEl>
                                          <p:spTgt spid="4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3"/>
                                        </p:tgtEl>
                                        <p:attrNameLst>
                                          <p:attrName>style.visibility</p:attrName>
                                        </p:attrNameLst>
                                      </p:cBhvr>
                                      <p:to>
                                        <p:strVal val="visible"/>
                                      </p:to>
                                    </p:set>
                                    <p:anim calcmode="lin" valueType="num">
                                      <p:cBhvr additive="base">
                                        <p:cTn id="23" dur="500" fill="hold"/>
                                        <p:tgtEl>
                                          <p:spTgt spid="43"/>
                                        </p:tgtEl>
                                        <p:attrNameLst>
                                          <p:attrName>ppt_x</p:attrName>
                                        </p:attrNameLst>
                                      </p:cBhvr>
                                      <p:tavLst>
                                        <p:tav tm="0">
                                          <p:val>
                                            <p:strVal val="#ppt_x"/>
                                          </p:val>
                                        </p:tav>
                                        <p:tav tm="100000">
                                          <p:val>
                                            <p:strVal val="#ppt_x"/>
                                          </p:val>
                                        </p:tav>
                                      </p:tavLst>
                                    </p:anim>
                                    <p:anim calcmode="lin" valueType="num">
                                      <p:cBhvr additive="base">
                                        <p:cTn id="24" dur="500" fill="hold"/>
                                        <p:tgtEl>
                                          <p:spTgt spid="4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8"/>
                                        </p:tgtEl>
                                        <p:attrNameLst>
                                          <p:attrName>style.visibility</p:attrName>
                                        </p:attrNameLst>
                                      </p:cBhvr>
                                      <p:to>
                                        <p:strVal val="visible"/>
                                      </p:to>
                                    </p:set>
                                    <p:anim calcmode="lin" valueType="num">
                                      <p:cBhvr additive="base">
                                        <p:cTn id="27" dur="500" fill="hold"/>
                                        <p:tgtEl>
                                          <p:spTgt spid="48"/>
                                        </p:tgtEl>
                                        <p:attrNameLst>
                                          <p:attrName>ppt_x</p:attrName>
                                        </p:attrNameLst>
                                      </p:cBhvr>
                                      <p:tavLst>
                                        <p:tav tm="0">
                                          <p:val>
                                            <p:strVal val="#ppt_x"/>
                                          </p:val>
                                        </p:tav>
                                        <p:tav tm="100000">
                                          <p:val>
                                            <p:strVal val="#ppt_x"/>
                                          </p:val>
                                        </p:tav>
                                      </p:tavLst>
                                    </p:anim>
                                    <p:anim calcmode="lin" valueType="num">
                                      <p:cBhvr additive="base">
                                        <p:cTn id="28" dur="500" fill="hold"/>
                                        <p:tgtEl>
                                          <p:spTgt spid="4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ppt_x"/>
                                          </p:val>
                                        </p:tav>
                                        <p:tav tm="100000">
                                          <p:val>
                                            <p:strVal val="#ppt_x"/>
                                          </p:val>
                                        </p:tav>
                                      </p:tavLst>
                                    </p:anim>
                                    <p:anim calcmode="lin" valueType="num">
                                      <p:cBhvr additive="base">
                                        <p:cTn id="36" dur="500" fill="hold"/>
                                        <p:tgtEl>
                                          <p:spTgt spid="13"/>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50"/>
                                        </p:tgtEl>
                                        <p:attrNameLst>
                                          <p:attrName>style.visibility</p:attrName>
                                        </p:attrNameLst>
                                      </p:cBhvr>
                                      <p:to>
                                        <p:strVal val="visible"/>
                                      </p:to>
                                    </p:set>
                                    <p:anim calcmode="lin" valueType="num">
                                      <p:cBhvr additive="base">
                                        <p:cTn id="39" dur="500" fill="hold"/>
                                        <p:tgtEl>
                                          <p:spTgt spid="50"/>
                                        </p:tgtEl>
                                        <p:attrNameLst>
                                          <p:attrName>ppt_x</p:attrName>
                                        </p:attrNameLst>
                                      </p:cBhvr>
                                      <p:tavLst>
                                        <p:tav tm="0">
                                          <p:val>
                                            <p:strVal val="#ppt_x"/>
                                          </p:val>
                                        </p:tav>
                                        <p:tav tm="100000">
                                          <p:val>
                                            <p:strVal val="#ppt_x"/>
                                          </p:val>
                                        </p:tav>
                                      </p:tavLst>
                                    </p:anim>
                                    <p:anim calcmode="lin" valueType="num">
                                      <p:cBhvr additive="base">
                                        <p:cTn id="40" dur="500" fill="hold"/>
                                        <p:tgtEl>
                                          <p:spTgt spid="50"/>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additive="base">
                                        <p:cTn id="43" dur="500" fill="hold"/>
                                        <p:tgtEl>
                                          <p:spTgt spid="24"/>
                                        </p:tgtEl>
                                        <p:attrNameLst>
                                          <p:attrName>ppt_x</p:attrName>
                                        </p:attrNameLst>
                                      </p:cBhvr>
                                      <p:tavLst>
                                        <p:tav tm="0">
                                          <p:val>
                                            <p:strVal val="#ppt_x"/>
                                          </p:val>
                                        </p:tav>
                                        <p:tav tm="100000">
                                          <p:val>
                                            <p:strVal val="#ppt_x"/>
                                          </p:val>
                                        </p:tav>
                                      </p:tavLst>
                                    </p:anim>
                                    <p:anim calcmode="lin" valueType="num">
                                      <p:cBhvr additive="base">
                                        <p:cTn id="4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3" grpId="0" animBg="1"/>
      <p:bldP spid="40" grpId="0"/>
      <p:bldP spid="41" grpId="0"/>
      <p:bldP spid="42" grpId="0" animBg="1"/>
      <p:bldP spid="43"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ctrTitle" idx="2"/>
            <p:custDataLst>
              <p:tags r:id="rId1"/>
            </p:custDataLst>
          </p:nvPr>
        </p:nvSpPr>
        <p:spPr/>
        <p:txBody>
          <a:bodyPr>
            <a:normAutofit/>
          </a:bodyPr>
          <a:p>
            <a:pPr marL="0">
              <a:lnSpc>
                <a:spcPct val="100000"/>
              </a:lnSpc>
              <a:spcBef>
                <a:spcPts val="0"/>
              </a:spcBef>
              <a:spcAft>
                <a:spcPts val="0"/>
              </a:spcAft>
            </a:pPr>
            <a:r>
              <a:rPr lang="zh-CN" altLang="en-US" sz="3200" spc="160">
                <a:solidFill>
                  <a:schemeClr val="dk1">
                    <a:lumMod val="85000"/>
                    <a:lumOff val="15000"/>
                  </a:schemeClr>
                </a:solidFill>
              </a:rPr>
              <a:t>认清就业形势</a:t>
            </a:r>
            <a:endParaRPr lang="zh-CN" altLang="en-US" sz="3200" spc="160">
              <a:solidFill>
                <a:schemeClr val="dk1">
                  <a:lumMod val="85000"/>
                  <a:lumOff val="15000"/>
                </a:schemeClr>
              </a:solidFill>
            </a:endParaRPr>
          </a:p>
        </p:txBody>
      </p:sp>
      <p:sp>
        <p:nvSpPr>
          <p:cNvPr id="6" name="矩形 2"/>
          <p:cNvSpPr/>
          <p:nvPr>
            <p:custDataLst>
              <p:tags r:id="rId2"/>
            </p:custDataLst>
          </p:nvPr>
        </p:nvSpPr>
        <p:spPr>
          <a:xfrm>
            <a:off x="4521236" y="926631"/>
            <a:ext cx="4850765" cy="2378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nchorCtr="0">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lnSpc>
                <a:spcPct val="100000"/>
              </a:lnSpc>
            </a:pPr>
            <a:r>
              <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第一节</a:t>
            </a:r>
            <a:endPar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endParaRPr>
          </a:p>
        </p:txBody>
      </p:sp>
      <p:sp>
        <p:nvSpPr>
          <p:cNvPr id="7" name="文本占位符 8"/>
          <p:cNvSpPr>
            <a:spLocks noGrp="1"/>
          </p:cNvSpPr>
          <p:nvPr>
            <p:custDataLst>
              <p:tags r:id="rId3"/>
            </p:custDataLst>
          </p:nvPr>
        </p:nvSpPr>
        <p:spPr>
          <a:xfrm>
            <a:off x="4521871" y="3305131"/>
            <a:ext cx="816610" cy="248285"/>
          </a:xfrm>
          <a:prstGeom prst="rect">
            <a:avLst/>
          </a:prstGeom>
          <a:solidFill>
            <a:schemeClr val="accent1">
              <a:lumMod val="40000"/>
              <a:lumOff val="60000"/>
            </a:schemeClr>
          </a:solidFill>
        </p:spPr>
        <p:txBody>
          <a:bodyPr vert="horz" wrap="square" lIns="0" tIns="0" rIns="0" bIns="0" rtlCol="0" anchor="ctr">
            <a:normAutofit fontScale="70000"/>
          </a:bodyPr>
          <a:lstStyle>
            <a:lvl1pPr marL="0" indent="0" algn="l" defTabSz="914400" rtl="0" eaLnBrk="1" fontAlgn="auto" latinLnBrk="0" hangingPunct="1">
              <a:lnSpc>
                <a:spcPct val="130000"/>
              </a:lnSpc>
              <a:spcBef>
                <a:spcPts val="0"/>
              </a:spcBef>
              <a:spcAft>
                <a:spcPts val="750"/>
              </a:spcAft>
              <a:buFont typeface="Arial" panose="020B0604020202020204" pitchFamily="34" charset="0"/>
              <a:buNone/>
              <a:defRPr sz="1600" b="1" u="none" strike="noStrike" kern="1200" cap="none" spc="110" normalizeH="0" baseline="0">
                <a:solidFill>
                  <a:schemeClr val="bg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750"/>
              </a:spcAft>
              <a:buFont typeface="Arial" panose="020B0604020202020204" pitchFamily="34" charset="0"/>
              <a:buChar char="•"/>
              <a:tabLst>
                <a:tab pos="1609725" algn="l"/>
              </a:tabLst>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pc="200" dirty="0">
                <a:solidFill>
                  <a:schemeClr val="dk1">
                    <a:lumMod val="85000"/>
                    <a:lumOff val="15000"/>
                  </a:schemeClr>
                </a:solidFill>
                <a:uFillTx/>
              </a:rPr>
              <a:t>Part One</a:t>
            </a:r>
            <a:endParaRPr lang="en-US" altLang="zh-CN" spc="200" dirty="0">
              <a:solidFill>
                <a:schemeClr val="dk1">
                  <a:lumMod val="85000"/>
                  <a:lumOff val="15000"/>
                </a:schemeClr>
              </a:solidFill>
              <a:uFillTx/>
            </a:endParaRPr>
          </a:p>
        </p:txBody>
      </p:sp>
    </p:spTree>
    <p:custDataLst>
      <p:tags r:id="rId4"/>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grpSp>
        <p:nvGrpSpPr>
          <p:cNvPr id="43" name="PA-组合 14"/>
          <p:cNvGrpSpPr/>
          <p:nvPr>
            <p:custDataLst>
              <p:tags r:id="rId1"/>
            </p:custDataLst>
          </p:nvPr>
        </p:nvGrpSpPr>
        <p:grpSpPr>
          <a:xfrm rot="19709836">
            <a:off x="-524061" y="5631850"/>
            <a:ext cx="1164261" cy="1581925"/>
            <a:chOff x="5577360" y="5060323"/>
            <a:chExt cx="916310" cy="1245024"/>
          </a:xfrm>
        </p:grpSpPr>
        <p:sp>
          <p:nvSpPr>
            <p:cNvPr id="44" name="PA-椭圆 15"/>
            <p:cNvSpPr/>
            <p:nvPr>
              <p:custDataLst>
                <p:tags r:id="rId2"/>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3"/>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4"/>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5"/>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6"/>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7"/>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8"/>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9"/>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10"/>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11"/>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12"/>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13"/>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14"/>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15"/>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16"/>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 name="- About"/>
          <p:cNvSpPr txBox="1"/>
          <p:nvPr/>
        </p:nvSpPr>
        <p:spPr>
          <a:xfrm>
            <a:off x="967740" y="87503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一、当前大学生的就业现状</a:t>
            </a:r>
            <a:endParaRPr lang="en-US" altLang="zh-CN" sz="2800" dirty="0">
              <a:solidFill>
                <a:schemeClr val="tx1"/>
              </a:solidFill>
              <a:latin typeface="微软雅黑" panose="020B0503020204020204" charset="-122"/>
              <a:ea typeface="微软雅黑" panose="020B0503020204020204" charset="-122"/>
            </a:endParaRPr>
          </a:p>
        </p:txBody>
      </p:sp>
      <p:sp>
        <p:nvSpPr>
          <p:cNvPr id="2" name="文本框 1"/>
          <p:cNvSpPr txBox="1"/>
          <p:nvPr/>
        </p:nvSpPr>
        <p:spPr>
          <a:xfrm>
            <a:off x="1042035" y="1672590"/>
            <a:ext cx="10107930" cy="922020"/>
          </a:xfrm>
          <a:prstGeom prst="rect">
            <a:avLst/>
          </a:prstGeom>
          <a:noFill/>
        </p:spPr>
        <p:txBody>
          <a:bodyPr wrap="square" rtlCol="0" anchor="t">
            <a:spAutoFit/>
          </a:bodyPr>
          <a:p>
            <a:pPr algn="just">
              <a:lnSpc>
                <a:spcPct val="150000"/>
              </a:lnSpc>
            </a:pPr>
            <a:r>
              <a:rPr lang="zh-CN" altLang="en-US">
                <a:latin typeface="微软雅黑" panose="020B0503020204020204" charset="-122"/>
                <a:ea typeface="微软雅黑" panose="020B0503020204020204" charset="-122"/>
              </a:rPr>
              <a:t>我国的高等教育已经实现了由“精英教育”向“大众教育”的转变，高校大学生就业到了一个新阶段。全国高校毕业生人数逐年增长。当前大学生就业形势的特点主要体现在以下几个方面。</a:t>
            </a:r>
            <a:endParaRPr lang="zh-CN" altLang="en-US">
              <a:latin typeface="微软雅黑" panose="020B0503020204020204" charset="-122"/>
              <a:ea typeface="微软雅黑" panose="020B0503020204020204" charset="-122"/>
            </a:endParaRPr>
          </a:p>
        </p:txBody>
      </p:sp>
      <p:grpSp>
        <p:nvGrpSpPr>
          <p:cNvPr id="18" name="组合 17"/>
          <p:cNvGrpSpPr/>
          <p:nvPr>
            <p:custDataLst>
              <p:tags r:id="rId17"/>
            </p:custDataLst>
          </p:nvPr>
        </p:nvGrpSpPr>
        <p:grpSpPr>
          <a:xfrm>
            <a:off x="2068078" y="3145570"/>
            <a:ext cx="2118603" cy="1396404"/>
            <a:chOff x="1304924" y="3171825"/>
            <a:chExt cx="2647951" cy="1745305"/>
          </a:xfrm>
        </p:grpSpPr>
        <p:cxnSp>
          <p:nvCxnSpPr>
            <p:cNvPr id="9" name="直接连接符 8"/>
            <p:cNvCxnSpPr/>
            <p:nvPr>
              <p:custDataLst>
                <p:tags r:id="rId18"/>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10" name="直接连接符 9"/>
            <p:cNvCxnSpPr/>
            <p:nvPr>
              <p:custDataLst>
                <p:tags r:id="rId19"/>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7" name="任意多边形 6"/>
            <p:cNvSpPr/>
            <p:nvPr>
              <p:custDataLst>
                <p:tags r:id="rId20"/>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15" name="文本框 14"/>
            <p:cNvSpPr txBox="1"/>
            <p:nvPr>
              <p:custDataLst>
                <p:tags r:id="rId21"/>
              </p:custDataLst>
            </p:nvPr>
          </p:nvSpPr>
          <p:spPr>
            <a:xfrm>
              <a:off x="3295650" y="4539734"/>
              <a:ext cx="476250" cy="369332"/>
            </a:xfrm>
            <a:prstGeom prst="rect">
              <a:avLst/>
            </a:prstGeom>
            <a:noFill/>
          </p:spPr>
          <p:txBody>
            <a:bodyPr wrap="square" rtlCol="0" anchor="ctr">
              <a:normAutofit fontScale="60000"/>
            </a:bodyPr>
            <a:p>
              <a:pPr algn="ctr" fontAlgn="auto">
                <a:lnSpc>
                  <a:spcPct val="120000"/>
                </a:lnSpc>
              </a:pPr>
              <a:r>
                <a:rPr lang="en-US" altLang="zh-CN" dirty="0"/>
                <a:t>A</a:t>
              </a:r>
              <a:endParaRPr lang="zh-CN" altLang="en-US" dirty="0"/>
            </a:p>
          </p:txBody>
        </p:sp>
      </p:grpSp>
      <p:grpSp>
        <p:nvGrpSpPr>
          <p:cNvPr id="19" name="组合 18"/>
          <p:cNvGrpSpPr/>
          <p:nvPr>
            <p:custDataLst>
              <p:tags r:id="rId22"/>
            </p:custDataLst>
          </p:nvPr>
        </p:nvGrpSpPr>
        <p:grpSpPr>
          <a:xfrm>
            <a:off x="4805082" y="3145570"/>
            <a:ext cx="2118603" cy="1396404"/>
            <a:chOff x="1304924" y="3171825"/>
            <a:chExt cx="2647951" cy="1745305"/>
          </a:xfrm>
        </p:grpSpPr>
        <p:cxnSp>
          <p:nvCxnSpPr>
            <p:cNvPr id="20" name="直接连接符 19"/>
            <p:cNvCxnSpPr/>
            <p:nvPr>
              <p:custDataLst>
                <p:tags r:id="rId23"/>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3" name="直接连接符 2"/>
            <p:cNvCxnSpPr/>
            <p:nvPr>
              <p:custDataLst>
                <p:tags r:id="rId24"/>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22" name="任意多边形 21"/>
            <p:cNvSpPr/>
            <p:nvPr>
              <p:custDataLst>
                <p:tags r:id="rId25"/>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5" name="文本框 4"/>
            <p:cNvSpPr txBox="1"/>
            <p:nvPr>
              <p:custDataLst>
                <p:tags r:id="rId26"/>
              </p:custDataLst>
            </p:nvPr>
          </p:nvSpPr>
          <p:spPr>
            <a:xfrm>
              <a:off x="3295650" y="4539734"/>
              <a:ext cx="476250" cy="369332"/>
            </a:xfrm>
            <a:prstGeom prst="rect">
              <a:avLst/>
            </a:prstGeom>
            <a:noFill/>
          </p:spPr>
          <p:txBody>
            <a:bodyPr wrap="square" rtlCol="0" anchor="ctr">
              <a:normAutofit fontScale="60000"/>
            </a:bodyPr>
            <a:p>
              <a:pPr algn="ctr" fontAlgn="auto">
                <a:lnSpc>
                  <a:spcPct val="120000"/>
                </a:lnSpc>
              </a:pPr>
              <a:r>
                <a:rPr lang="en-US" altLang="zh-CN" dirty="0"/>
                <a:t>B</a:t>
              </a:r>
              <a:endParaRPr lang="zh-CN" altLang="en-US" dirty="0"/>
            </a:p>
          </p:txBody>
        </p:sp>
      </p:grpSp>
      <p:grpSp>
        <p:nvGrpSpPr>
          <p:cNvPr id="8" name="组合 7"/>
          <p:cNvGrpSpPr/>
          <p:nvPr>
            <p:custDataLst>
              <p:tags r:id="rId27"/>
            </p:custDataLst>
          </p:nvPr>
        </p:nvGrpSpPr>
        <p:grpSpPr>
          <a:xfrm>
            <a:off x="3432274" y="4781938"/>
            <a:ext cx="2118603" cy="1396404"/>
            <a:chOff x="1304924" y="3171825"/>
            <a:chExt cx="2647951" cy="1745305"/>
          </a:xfrm>
        </p:grpSpPr>
        <p:cxnSp>
          <p:nvCxnSpPr>
            <p:cNvPr id="42" name="直接连接符 41"/>
            <p:cNvCxnSpPr/>
            <p:nvPr>
              <p:custDataLst>
                <p:tags r:id="rId28"/>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11" name="直接连接符 10"/>
            <p:cNvCxnSpPr/>
            <p:nvPr>
              <p:custDataLst>
                <p:tags r:id="rId29"/>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12" name="任意多边形 11"/>
            <p:cNvSpPr/>
            <p:nvPr>
              <p:custDataLst>
                <p:tags r:id="rId30"/>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13" name="文本框 12"/>
            <p:cNvSpPr txBox="1"/>
            <p:nvPr>
              <p:custDataLst>
                <p:tags r:id="rId31"/>
              </p:custDataLst>
            </p:nvPr>
          </p:nvSpPr>
          <p:spPr>
            <a:xfrm>
              <a:off x="3295650" y="4532145"/>
              <a:ext cx="476249" cy="384513"/>
            </a:xfrm>
            <a:prstGeom prst="rect">
              <a:avLst/>
            </a:prstGeom>
            <a:noFill/>
          </p:spPr>
          <p:txBody>
            <a:bodyPr wrap="square" rtlCol="0" anchor="ctr">
              <a:normAutofit fontScale="62500"/>
            </a:bodyPr>
            <a:p>
              <a:pPr algn="ctr" fontAlgn="auto">
                <a:lnSpc>
                  <a:spcPct val="120000"/>
                </a:lnSpc>
              </a:pPr>
              <a:r>
                <a:rPr lang="en-US" altLang="zh-CN" dirty="0"/>
                <a:t>D</a:t>
              </a:r>
              <a:endParaRPr lang="zh-CN" altLang="en-US" dirty="0"/>
            </a:p>
          </p:txBody>
        </p:sp>
      </p:grpSp>
      <p:grpSp>
        <p:nvGrpSpPr>
          <p:cNvPr id="14" name="组合 13"/>
          <p:cNvGrpSpPr/>
          <p:nvPr>
            <p:custDataLst>
              <p:tags r:id="rId32"/>
            </p:custDataLst>
          </p:nvPr>
        </p:nvGrpSpPr>
        <p:grpSpPr>
          <a:xfrm>
            <a:off x="6169277" y="4781938"/>
            <a:ext cx="2118603" cy="1396404"/>
            <a:chOff x="1304924" y="3171825"/>
            <a:chExt cx="2647951" cy="1745305"/>
          </a:xfrm>
        </p:grpSpPr>
        <p:cxnSp>
          <p:nvCxnSpPr>
            <p:cNvPr id="16" name="直接连接符 15"/>
            <p:cNvCxnSpPr/>
            <p:nvPr>
              <p:custDataLst>
                <p:tags r:id="rId33"/>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39" name="直接连接符 38"/>
            <p:cNvCxnSpPr/>
            <p:nvPr>
              <p:custDataLst>
                <p:tags r:id="rId34"/>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40" name="任意多边形 39"/>
            <p:cNvSpPr/>
            <p:nvPr>
              <p:custDataLst>
                <p:tags r:id="rId35"/>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17" name="文本框 16"/>
            <p:cNvSpPr txBox="1"/>
            <p:nvPr>
              <p:custDataLst>
                <p:tags r:id="rId36"/>
              </p:custDataLst>
            </p:nvPr>
          </p:nvSpPr>
          <p:spPr>
            <a:xfrm>
              <a:off x="3295650" y="4532145"/>
              <a:ext cx="476249" cy="384513"/>
            </a:xfrm>
            <a:prstGeom prst="rect">
              <a:avLst/>
            </a:prstGeom>
            <a:noFill/>
          </p:spPr>
          <p:txBody>
            <a:bodyPr wrap="square" rtlCol="0" anchor="ctr">
              <a:normAutofit fontScale="62500"/>
            </a:bodyPr>
            <a:p>
              <a:pPr algn="ctr" fontAlgn="auto">
                <a:lnSpc>
                  <a:spcPct val="120000"/>
                </a:lnSpc>
              </a:pPr>
              <a:r>
                <a:rPr lang="en-US" altLang="zh-CN" dirty="0"/>
                <a:t>E</a:t>
              </a:r>
              <a:endParaRPr lang="zh-CN" altLang="en-US" dirty="0"/>
            </a:p>
          </p:txBody>
        </p:sp>
      </p:grpSp>
      <p:grpSp>
        <p:nvGrpSpPr>
          <p:cNvPr id="24" name="组合 23"/>
          <p:cNvGrpSpPr/>
          <p:nvPr>
            <p:custDataLst>
              <p:tags r:id="rId37"/>
            </p:custDataLst>
          </p:nvPr>
        </p:nvGrpSpPr>
        <p:grpSpPr>
          <a:xfrm>
            <a:off x="7540499" y="3145570"/>
            <a:ext cx="2118603" cy="1396404"/>
            <a:chOff x="1304924" y="3171825"/>
            <a:chExt cx="2647951" cy="1745305"/>
          </a:xfrm>
        </p:grpSpPr>
        <p:cxnSp>
          <p:nvCxnSpPr>
            <p:cNvPr id="25" name="直接连接符 24"/>
            <p:cNvCxnSpPr/>
            <p:nvPr>
              <p:custDataLst>
                <p:tags r:id="rId38"/>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59" name="直接连接符 58"/>
            <p:cNvCxnSpPr/>
            <p:nvPr>
              <p:custDataLst>
                <p:tags r:id="rId39"/>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61" name="任意多边形 60"/>
            <p:cNvSpPr/>
            <p:nvPr>
              <p:custDataLst>
                <p:tags r:id="rId40"/>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62" name="文本框 61"/>
            <p:cNvSpPr txBox="1"/>
            <p:nvPr>
              <p:custDataLst>
                <p:tags r:id="rId41"/>
              </p:custDataLst>
            </p:nvPr>
          </p:nvSpPr>
          <p:spPr>
            <a:xfrm>
              <a:off x="3295650" y="4532145"/>
              <a:ext cx="476249" cy="384513"/>
            </a:xfrm>
            <a:prstGeom prst="rect">
              <a:avLst/>
            </a:prstGeom>
            <a:noFill/>
          </p:spPr>
          <p:txBody>
            <a:bodyPr wrap="square" rtlCol="0" anchor="ctr">
              <a:normAutofit fontScale="62500"/>
            </a:bodyPr>
            <a:p>
              <a:pPr algn="ctr" fontAlgn="auto">
                <a:lnSpc>
                  <a:spcPct val="120000"/>
                </a:lnSpc>
              </a:pPr>
              <a:r>
                <a:rPr lang="en-US" altLang="zh-CN" dirty="0"/>
                <a:t>C</a:t>
              </a:r>
              <a:endParaRPr lang="zh-CN" altLang="en-US" dirty="0"/>
            </a:p>
          </p:txBody>
        </p:sp>
      </p:grpSp>
      <p:sp>
        <p:nvSpPr>
          <p:cNvPr id="65" name="文本框 64"/>
          <p:cNvSpPr txBox="1"/>
          <p:nvPr>
            <p:custDataLst>
              <p:tags r:id="rId42"/>
            </p:custDataLst>
          </p:nvPr>
        </p:nvSpPr>
        <p:spPr>
          <a:xfrm>
            <a:off x="2068078" y="3151213"/>
            <a:ext cx="2118603" cy="1063595"/>
          </a:xfrm>
          <a:prstGeom prst="rect">
            <a:avLst/>
          </a:prstGeom>
          <a:noFill/>
        </p:spPr>
        <p:txBody>
          <a:bodyPr wrap="square" rtlCol="0" anchor="ctr" anchorCtr="0">
            <a:normAutofit/>
          </a:bodyPr>
          <a:p>
            <a:pPr algn="ctr" fontAlgn="auto">
              <a:lnSpc>
                <a:spcPct val="120000"/>
              </a:lnSpc>
            </a:pPr>
            <a:r>
              <a:rPr lang="zh-CN" altLang="en-US" b="1" spc="150">
                <a:solidFill>
                  <a:schemeClr val="tx1"/>
                </a:solidFill>
                <a:latin typeface="微软雅黑" panose="020B0503020204020204" charset="-122"/>
                <a:ea typeface="微软雅黑" panose="020B0503020204020204" charset="-122"/>
              </a:rPr>
              <a:t>（一）总体就业形势分析</a:t>
            </a:r>
            <a:endParaRPr lang="zh-CN" altLang="en-US" b="1" spc="150">
              <a:solidFill>
                <a:schemeClr val="tx1"/>
              </a:solidFill>
              <a:latin typeface="微软雅黑" panose="020B0503020204020204" charset="-122"/>
              <a:ea typeface="微软雅黑" panose="020B0503020204020204" charset="-122"/>
            </a:endParaRPr>
          </a:p>
        </p:txBody>
      </p:sp>
      <p:sp>
        <p:nvSpPr>
          <p:cNvPr id="66" name="文本框 65"/>
          <p:cNvSpPr txBox="1"/>
          <p:nvPr>
            <p:custDataLst>
              <p:tags r:id="rId43"/>
            </p:custDataLst>
          </p:nvPr>
        </p:nvSpPr>
        <p:spPr>
          <a:xfrm>
            <a:off x="4824771" y="3151213"/>
            <a:ext cx="2118603" cy="1063595"/>
          </a:xfrm>
          <a:prstGeom prst="rect">
            <a:avLst/>
          </a:prstGeom>
          <a:noFill/>
        </p:spPr>
        <p:txBody>
          <a:bodyPr wrap="square" rtlCol="0" anchor="ctr" anchorCtr="0">
            <a:normAutofit/>
          </a:bodyPr>
          <a:p>
            <a:pPr algn="ctr" fontAlgn="auto">
              <a:lnSpc>
                <a:spcPct val="120000"/>
              </a:lnSpc>
            </a:pPr>
            <a:r>
              <a:rPr lang="zh-CN" altLang="en-US" b="1" spc="150">
                <a:solidFill>
                  <a:schemeClr val="tx1"/>
                </a:solidFill>
                <a:latin typeface="微软雅黑" panose="020B0503020204020204" charset="-122"/>
                <a:ea typeface="微软雅黑" panose="020B0503020204020204" charset="-122"/>
              </a:rPr>
              <a:t>（二）地域与层次方面差距扩大</a:t>
            </a:r>
            <a:endParaRPr lang="zh-CN" altLang="en-US" b="1" spc="150">
              <a:solidFill>
                <a:schemeClr val="tx1"/>
              </a:solidFill>
              <a:latin typeface="微软雅黑" panose="020B0503020204020204" charset="-122"/>
              <a:ea typeface="微软雅黑" panose="020B0503020204020204" charset="-122"/>
            </a:endParaRPr>
          </a:p>
        </p:txBody>
      </p:sp>
      <p:sp>
        <p:nvSpPr>
          <p:cNvPr id="67" name="文本框 66"/>
          <p:cNvSpPr txBox="1"/>
          <p:nvPr>
            <p:custDataLst>
              <p:tags r:id="rId44"/>
            </p:custDataLst>
          </p:nvPr>
        </p:nvSpPr>
        <p:spPr>
          <a:xfrm>
            <a:off x="7540499" y="3151213"/>
            <a:ext cx="2118603" cy="1063595"/>
          </a:xfrm>
          <a:prstGeom prst="rect">
            <a:avLst/>
          </a:prstGeom>
          <a:noFill/>
        </p:spPr>
        <p:txBody>
          <a:bodyPr wrap="square" rtlCol="0" anchor="ctr" anchorCtr="0">
            <a:normAutofit/>
          </a:bodyPr>
          <a:p>
            <a:pPr algn="ctr" fontAlgn="auto">
              <a:lnSpc>
                <a:spcPct val="120000"/>
              </a:lnSpc>
            </a:pPr>
            <a:r>
              <a:rPr lang="zh-CN" altLang="en-US" b="1" spc="150">
                <a:solidFill>
                  <a:schemeClr val="tx1"/>
                </a:solidFill>
                <a:latin typeface="微软雅黑" panose="020B0503020204020204" charset="-122"/>
                <a:ea typeface="微软雅黑" panose="020B0503020204020204" charset="-122"/>
              </a:rPr>
              <a:t>（三）专业冷暖不一</a:t>
            </a:r>
            <a:endParaRPr lang="zh-CN" altLang="en-US" b="1" spc="150">
              <a:solidFill>
                <a:schemeClr val="tx1"/>
              </a:solidFill>
              <a:latin typeface="微软雅黑" panose="020B0503020204020204" charset="-122"/>
              <a:ea typeface="微软雅黑" panose="020B0503020204020204" charset="-122"/>
            </a:endParaRPr>
          </a:p>
        </p:txBody>
      </p:sp>
      <p:sp>
        <p:nvSpPr>
          <p:cNvPr id="68" name="文本框 67"/>
          <p:cNvSpPr txBox="1"/>
          <p:nvPr>
            <p:custDataLst>
              <p:tags r:id="rId45"/>
            </p:custDataLst>
          </p:nvPr>
        </p:nvSpPr>
        <p:spPr>
          <a:xfrm>
            <a:off x="3440600" y="4780252"/>
            <a:ext cx="2110277" cy="1063595"/>
          </a:xfrm>
          <a:prstGeom prst="rect">
            <a:avLst/>
          </a:prstGeom>
          <a:noFill/>
        </p:spPr>
        <p:txBody>
          <a:bodyPr wrap="square" rtlCol="0" anchor="ctr" anchorCtr="0">
            <a:noAutofit/>
          </a:bodyPr>
          <a:p>
            <a:pPr algn="ctr" fontAlgn="auto">
              <a:lnSpc>
                <a:spcPct val="120000"/>
              </a:lnSpc>
            </a:pPr>
            <a:r>
              <a:rPr lang="zh-CN" altLang="en-US" b="1" spc="150">
                <a:solidFill>
                  <a:schemeClr val="tx1"/>
                </a:solidFill>
                <a:latin typeface="微软雅黑" panose="020B0503020204020204" charset="-122"/>
                <a:ea typeface="微软雅黑" panose="020B0503020204020204" charset="-122"/>
              </a:rPr>
              <a:t>（四）就业机会不均等</a:t>
            </a:r>
            <a:endParaRPr lang="zh-CN" altLang="en-US" b="1" spc="150">
              <a:solidFill>
                <a:schemeClr val="tx1"/>
              </a:solidFill>
              <a:latin typeface="微软雅黑" panose="020B0503020204020204" charset="-122"/>
              <a:ea typeface="微软雅黑" panose="020B0503020204020204" charset="-122"/>
            </a:endParaRPr>
          </a:p>
        </p:txBody>
      </p:sp>
      <p:sp>
        <p:nvSpPr>
          <p:cNvPr id="69" name="文本框 68"/>
          <p:cNvSpPr txBox="1"/>
          <p:nvPr>
            <p:custDataLst>
              <p:tags r:id="rId46"/>
            </p:custDataLst>
          </p:nvPr>
        </p:nvSpPr>
        <p:spPr>
          <a:xfrm>
            <a:off x="6167691" y="4780252"/>
            <a:ext cx="2120189" cy="1063595"/>
          </a:xfrm>
          <a:prstGeom prst="rect">
            <a:avLst/>
          </a:prstGeom>
          <a:noFill/>
        </p:spPr>
        <p:txBody>
          <a:bodyPr wrap="square" rtlCol="0" anchor="ctr" anchorCtr="0">
            <a:normAutofit/>
          </a:bodyPr>
          <a:p>
            <a:pPr algn="ctr" fontAlgn="auto">
              <a:lnSpc>
                <a:spcPct val="120000"/>
              </a:lnSpc>
            </a:pPr>
            <a:r>
              <a:rPr lang="zh-CN" altLang="en-US" b="1" spc="150">
                <a:solidFill>
                  <a:schemeClr val="tx1"/>
                </a:solidFill>
                <a:latin typeface="微软雅黑" panose="020B0503020204020204" charset="-122"/>
                <a:ea typeface="微软雅黑" panose="020B0503020204020204" charset="-122"/>
              </a:rPr>
              <a:t>（五）应届毕业生优势不明显</a:t>
            </a:r>
            <a:endParaRPr lang="zh-CN" altLang="en-US" b="1" spc="150">
              <a:solidFill>
                <a:schemeClr val="tx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ppt_x"/>
                                          </p:val>
                                        </p:tav>
                                        <p:tav tm="100000">
                                          <p:val>
                                            <p:strVal val="#ppt_x"/>
                                          </p:val>
                                        </p:tav>
                                      </p:tavLst>
                                    </p:anim>
                                    <p:anim calcmode="lin" valueType="num">
                                      <p:cBhvr additive="base">
                                        <p:cTn id="8" dur="500" fill="hold"/>
                                        <p:tgtEl>
                                          <p:spTgt spid="4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3"/>
                                        </p:tgtEl>
                                        <p:attrNameLst>
                                          <p:attrName>style.visibility</p:attrName>
                                        </p:attrNameLst>
                                      </p:cBhvr>
                                      <p:to>
                                        <p:strVal val="visible"/>
                                      </p:to>
                                    </p:set>
                                    <p:anim calcmode="lin" valueType="num">
                                      <p:cBhvr additive="base">
                                        <p:cTn id="11" dur="500" fill="hold"/>
                                        <p:tgtEl>
                                          <p:spTgt spid="63"/>
                                        </p:tgtEl>
                                        <p:attrNameLst>
                                          <p:attrName>ppt_x</p:attrName>
                                        </p:attrNameLst>
                                      </p:cBhvr>
                                      <p:tavLst>
                                        <p:tav tm="0">
                                          <p:val>
                                            <p:strVal val="#ppt_x"/>
                                          </p:val>
                                        </p:tav>
                                        <p:tav tm="100000">
                                          <p:val>
                                            <p:strVal val="#ppt_x"/>
                                          </p:val>
                                        </p:tav>
                                      </p:tavLst>
                                    </p:anim>
                                    <p:anim calcmode="lin" valueType="num">
                                      <p:cBhvr additive="base">
                                        <p:cTn id="12" dur="500" fill="hold"/>
                                        <p:tgtEl>
                                          <p:spTgt spid="6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fill="hold"/>
                                        <p:tgtEl>
                                          <p:spTgt spid="27"/>
                                        </p:tgtEl>
                                        <p:attrNameLst>
                                          <p:attrName>ppt_x</p:attrName>
                                        </p:attrNameLst>
                                      </p:cBhvr>
                                      <p:tavLst>
                                        <p:tav tm="0">
                                          <p:val>
                                            <p:strVal val="#ppt_x"/>
                                          </p:val>
                                        </p:tav>
                                        <p:tav tm="100000">
                                          <p:val>
                                            <p:strVal val="#ppt_x"/>
                                          </p:val>
                                        </p:tav>
                                      </p:tavLst>
                                    </p:anim>
                                    <p:anim calcmode="lin" valueType="num">
                                      <p:cBhvr additive="base">
                                        <p:cTn id="16" dur="500" fill="hold"/>
                                        <p:tgtEl>
                                          <p:spTgt spid="2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ppt_x"/>
                                          </p:val>
                                        </p:tav>
                                        <p:tav tm="100000">
                                          <p:val>
                                            <p:strVal val="#ppt_x"/>
                                          </p:val>
                                        </p:tav>
                                      </p:tavLst>
                                    </p:anim>
                                    <p:anim calcmode="lin" valueType="num">
                                      <p:cBhvr additive="base">
                                        <p:cTn id="20" dur="500" fill="hold"/>
                                        <p:tgtEl>
                                          <p:spTgt spid="2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500" fill="hold"/>
                                        <p:tgtEl>
                                          <p:spTgt spid="26"/>
                                        </p:tgtEl>
                                        <p:attrNameLst>
                                          <p:attrName>ppt_x</p:attrName>
                                        </p:attrNameLst>
                                      </p:cBhvr>
                                      <p:tavLst>
                                        <p:tav tm="0">
                                          <p:val>
                                            <p:strVal val="#ppt_x"/>
                                          </p:val>
                                        </p:tav>
                                        <p:tav tm="100000">
                                          <p:val>
                                            <p:strVal val="#ppt_x"/>
                                          </p:val>
                                        </p:tav>
                                      </p:tavLst>
                                    </p:anim>
                                    <p:anim calcmode="lin" valueType="num">
                                      <p:cBhvr additive="base">
                                        <p:cTn id="24" dur="500" fill="hold"/>
                                        <p:tgtEl>
                                          <p:spTgt spid="2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bldLvl="0" animBg="1"/>
      <p:bldP spid="26" grpId="0" bldLvl="0" animBg="1"/>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圆角 8"/>
          <p:cNvSpPr/>
          <p:nvPr/>
        </p:nvSpPr>
        <p:spPr>
          <a:xfrm>
            <a:off x="803275" y="2061210"/>
            <a:ext cx="10039243" cy="1687994"/>
          </a:xfrm>
          <a:prstGeom prst="roundRect">
            <a:avLst/>
          </a:prstGeom>
          <a:solidFill>
            <a:schemeClr val="bg1">
              <a:lumMod val="10000"/>
              <a:lumOff val="90000"/>
              <a:alpha val="39000"/>
            </a:schemeClr>
          </a:solidFill>
          <a:ln>
            <a:solidFill>
              <a:schemeClr val="bg1">
                <a:lumMod val="25000"/>
                <a:lumOff val="75000"/>
                <a:alpha val="4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Rectangle: Rounded Corners 28"/>
          <p:cNvSpPr/>
          <p:nvPr/>
        </p:nvSpPr>
        <p:spPr>
          <a:xfrm>
            <a:off x="1401551" y="1998060"/>
            <a:ext cx="2584343" cy="461665"/>
          </a:xfrm>
          <a:prstGeom prst="roundRect">
            <a:avLst>
              <a:gd name="adj" fmla="val 43306"/>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思源黑体 CN Bold" panose="020B0800000000000000" pitchFamily="34" charset="-122"/>
                <a:ea typeface="思源黑体 CN Bold" panose="020B0800000000000000" pitchFamily="34" charset="-122"/>
              </a:rPr>
              <a:t>（一）社会环境方面</a:t>
            </a:r>
            <a:endParaRPr lang="en-US" altLang="zh-CN" dirty="0">
              <a:latin typeface="思源黑体 CN Bold" panose="020B0800000000000000" pitchFamily="34" charset="-122"/>
              <a:ea typeface="思源黑体 CN Bold" panose="020B0800000000000000" pitchFamily="34" charset="-122"/>
            </a:endParaRPr>
          </a:p>
        </p:txBody>
      </p:sp>
      <p:sp>
        <p:nvSpPr>
          <p:cNvPr id="10" name="Rectangle 23"/>
          <p:cNvSpPr/>
          <p:nvPr/>
        </p:nvSpPr>
        <p:spPr>
          <a:xfrm>
            <a:off x="1288265" y="2773272"/>
            <a:ext cx="6400949" cy="975995"/>
          </a:xfrm>
          <a:prstGeom prst="rect">
            <a:avLst/>
          </a:prstGeom>
        </p:spPr>
        <p:txBody>
          <a:bodyPr wrap="square">
            <a:spAutoFit/>
          </a:bodyPr>
          <a:lstStyle/>
          <a:p>
            <a:pPr marL="171450" indent="-171450" algn="just">
              <a:lnSpc>
                <a:spcPct val="120000"/>
              </a:lnSpc>
              <a:buClr>
                <a:schemeClr val="accent1"/>
              </a:buClr>
              <a:buFont typeface="Arial" panose="020B0604020202020204" pitchFamily="34" charset="0"/>
              <a:buChar char="•"/>
            </a:pPr>
            <a:r>
              <a:rPr lang="zh-CN" altLang="en-US" sz="1600" dirty="0">
                <a:solidFill>
                  <a:schemeClr val="tx1">
                    <a:lumMod val="85000"/>
                    <a:lumOff val="15000"/>
                  </a:schemeClr>
                </a:solidFill>
                <a:latin typeface="微软雅黑" panose="020B0503020204020204" charset="-122"/>
                <a:ea typeface="微软雅黑" panose="020B0503020204020204" charset="-122"/>
              </a:rPr>
              <a:t>国家政策决定着大学毕业生就业率的高低，政府决策影响着经济发展，经济发展水平决定着社会需求，而社会需求影响着毕业生的就业状况。</a:t>
            </a:r>
            <a:endParaRPr lang="zh-CN" altLang="en-US" sz="1600" dirty="0">
              <a:solidFill>
                <a:schemeClr val="tx1">
                  <a:lumMod val="85000"/>
                  <a:lumOff val="15000"/>
                </a:schemeClr>
              </a:solidFill>
              <a:latin typeface="微软雅黑" panose="020B0503020204020204" charset="-122"/>
              <a:ea typeface="微软雅黑" panose="020B0503020204020204" charset="-122"/>
            </a:endParaRPr>
          </a:p>
        </p:txBody>
      </p:sp>
      <p:sp>
        <p:nvSpPr>
          <p:cNvPr id="11" name="矩形: 圆角 10"/>
          <p:cNvSpPr/>
          <p:nvPr/>
        </p:nvSpPr>
        <p:spPr>
          <a:xfrm>
            <a:off x="803275" y="4284182"/>
            <a:ext cx="10039243" cy="1687994"/>
          </a:xfrm>
          <a:prstGeom prst="roundRect">
            <a:avLst/>
          </a:prstGeom>
          <a:solidFill>
            <a:schemeClr val="bg1">
              <a:lumMod val="10000"/>
              <a:lumOff val="90000"/>
              <a:alpha val="39000"/>
            </a:schemeClr>
          </a:solidFill>
          <a:ln>
            <a:solidFill>
              <a:schemeClr val="bg1">
                <a:lumMod val="25000"/>
                <a:lumOff val="75000"/>
                <a:alpha val="4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Rectangle 23"/>
          <p:cNvSpPr/>
          <p:nvPr/>
        </p:nvSpPr>
        <p:spPr>
          <a:xfrm>
            <a:off x="1294615" y="5187966"/>
            <a:ext cx="6350091" cy="386080"/>
          </a:xfrm>
          <a:prstGeom prst="rect">
            <a:avLst/>
          </a:prstGeom>
        </p:spPr>
        <p:txBody>
          <a:bodyPr wrap="square">
            <a:spAutoFit/>
          </a:bodyPr>
          <a:lstStyle/>
          <a:p>
            <a:pPr marL="171450" indent="-171450" algn="just">
              <a:lnSpc>
                <a:spcPct val="120000"/>
              </a:lnSpc>
              <a:buClr>
                <a:schemeClr val="accent1"/>
              </a:buClr>
              <a:buFont typeface="Arial" panose="020B0604020202020204" pitchFamily="34" charset="0"/>
              <a:buChar char="•"/>
            </a:pPr>
            <a:r>
              <a:rPr lang="zh-CN" altLang="en-US" sz="1600" dirty="0">
                <a:solidFill>
                  <a:schemeClr val="tx1">
                    <a:lumMod val="85000"/>
                    <a:lumOff val="15000"/>
                  </a:schemeClr>
                </a:solidFill>
                <a:latin typeface="微软雅黑" panose="020B0503020204020204" charset="-122"/>
                <a:ea typeface="微软雅黑" panose="020B0503020204020204" charset="-122"/>
              </a:rPr>
              <a:t>不少用人单位在选择大学毕业生时存在或多或少的误区。</a:t>
            </a:r>
            <a:endParaRPr lang="zh-CN" altLang="en-US" sz="1600" dirty="0">
              <a:solidFill>
                <a:schemeClr val="tx1">
                  <a:lumMod val="85000"/>
                  <a:lumOff val="15000"/>
                </a:schemeClr>
              </a:solidFill>
              <a:latin typeface="微软雅黑" panose="020B0503020204020204" charset="-122"/>
              <a:ea typeface="微软雅黑" panose="020B0503020204020204" charset="-122"/>
            </a:endParaRPr>
          </a:p>
        </p:txBody>
      </p:sp>
      <p:sp>
        <p:nvSpPr>
          <p:cNvPr id="16" name="Freeform 17"/>
          <p:cNvSpPr/>
          <p:nvPr/>
        </p:nvSpPr>
        <p:spPr bwMode="auto">
          <a:xfrm>
            <a:off x="8840144" y="1755241"/>
            <a:ext cx="3053858" cy="1785590"/>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a:solidFill>
                <a:schemeClr val="lt1"/>
              </a:solidFill>
            </a:endParaRPr>
          </a:p>
        </p:txBody>
      </p:sp>
      <p:sp>
        <p:nvSpPr>
          <p:cNvPr id="18" name="椭圆 17"/>
          <p:cNvSpPr/>
          <p:nvPr/>
        </p:nvSpPr>
        <p:spPr>
          <a:xfrm>
            <a:off x="8485446" y="3610351"/>
            <a:ext cx="2461260" cy="295508"/>
          </a:xfrm>
          <a:prstGeom prst="ellipse">
            <a:avLst/>
          </a:prstGeom>
          <a:solidFill>
            <a:schemeClr val="bg1">
              <a:lumMod val="90000"/>
              <a:lumOff val="10000"/>
              <a:alpha val="70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17"/>
          <p:cNvSpPr/>
          <p:nvPr/>
        </p:nvSpPr>
        <p:spPr bwMode="auto">
          <a:xfrm>
            <a:off x="8840144" y="4111159"/>
            <a:ext cx="3053858" cy="1785590"/>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0">
                <a:srgbClr val="0D9FD9">
                  <a:lumMod val="80000"/>
                  <a:lumOff val="20000"/>
                </a:srgbClr>
              </a:gs>
              <a:gs pos="100000">
                <a:srgbClr val="0D9FD9"/>
              </a:gs>
            </a:gsLst>
            <a:lin ang="5400000" scaled="1"/>
          </a:gradFill>
          <a:ln>
            <a:noFill/>
          </a:ln>
          <a:effectLst>
            <a:outerShdw blurRad="254000" dist="1016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a:solidFill>
                <a:schemeClr val="lt1"/>
              </a:solidFill>
            </a:endParaRPr>
          </a:p>
        </p:txBody>
      </p:sp>
      <p:sp>
        <p:nvSpPr>
          <p:cNvPr id="21" name="椭圆 20"/>
          <p:cNvSpPr/>
          <p:nvPr/>
        </p:nvSpPr>
        <p:spPr>
          <a:xfrm>
            <a:off x="8485446" y="5966269"/>
            <a:ext cx="2461260" cy="295508"/>
          </a:xfrm>
          <a:prstGeom prst="ellipse">
            <a:avLst/>
          </a:prstGeom>
          <a:solidFill>
            <a:schemeClr val="bg1">
              <a:lumMod val="90000"/>
              <a:lumOff val="10000"/>
              <a:alpha val="70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形状 27"/>
          <p:cNvSpPr/>
          <p:nvPr/>
        </p:nvSpPr>
        <p:spPr>
          <a:xfrm flipH="1">
            <a:off x="11197559" y="29559"/>
            <a:ext cx="994441" cy="1548616"/>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9" name="Oval 12"/>
          <p:cNvSpPr/>
          <p:nvPr/>
        </p:nvSpPr>
        <p:spPr>
          <a:xfrm rot="1711210">
            <a:off x="-621661" y="6101408"/>
            <a:ext cx="1264720" cy="1264718"/>
          </a:xfrm>
          <a:prstGeom prst="ellipse">
            <a:avLst/>
          </a:prstGeom>
          <a:solidFill>
            <a:schemeClr val="accent2"/>
          </a:solid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0" name="Rectangle: Rounded Corners 30"/>
          <p:cNvSpPr/>
          <p:nvPr/>
        </p:nvSpPr>
        <p:spPr>
          <a:xfrm flipH="1" flipV="1">
            <a:off x="11835028" y="1444329"/>
            <a:ext cx="30471" cy="1056211"/>
          </a:xfrm>
          <a:prstGeom prst="roundRect">
            <a:avLst>
              <a:gd name="adj" fmla="val 50000"/>
            </a:avLst>
          </a:prstGeom>
          <a:gradFill>
            <a:gsLst>
              <a:gs pos="100000">
                <a:srgbClr val="FFFFFF">
                  <a:alpha val="0"/>
                </a:srgbClr>
              </a:gs>
              <a:gs pos="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31" name="TextBox 299"/>
          <p:cNvSpPr txBox="1"/>
          <p:nvPr/>
        </p:nvSpPr>
        <p:spPr>
          <a:xfrm rot="16200000">
            <a:off x="10686365" y="4087752"/>
            <a:ext cx="2327799"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rPr>
              <a:t>大学生职业发展与就业指导教程</a:t>
            </a:r>
            <a:endPar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cxnSp>
        <p:nvCxnSpPr>
          <p:cNvPr id="24" name="直接连接符 23"/>
          <p:cNvCxnSpPr/>
          <p:nvPr/>
        </p:nvCxnSpPr>
        <p:spPr>
          <a:xfrm>
            <a:off x="-677789" y="917347"/>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26" name="- About"/>
          <p:cNvSpPr txBox="1"/>
          <p:nvPr/>
        </p:nvSpPr>
        <p:spPr>
          <a:xfrm>
            <a:off x="719455" y="68770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二、影响大学生就业的因素</a:t>
            </a:r>
            <a:endParaRPr lang="en-US" altLang="zh-CN" sz="2800" dirty="0">
              <a:solidFill>
                <a:schemeClr val="tx1"/>
              </a:solidFill>
              <a:latin typeface="微软雅黑" panose="020B0503020204020204" charset="-122"/>
              <a:ea typeface="微软雅黑" panose="020B0503020204020204" charset="-122"/>
            </a:endParaRPr>
          </a:p>
        </p:txBody>
      </p:sp>
      <p:sp>
        <p:nvSpPr>
          <p:cNvPr id="32" name="Rectangle: Rounded Corners 28"/>
          <p:cNvSpPr/>
          <p:nvPr/>
        </p:nvSpPr>
        <p:spPr>
          <a:xfrm>
            <a:off x="1401551" y="4479107"/>
            <a:ext cx="2584343" cy="461665"/>
          </a:xfrm>
          <a:prstGeom prst="roundRect">
            <a:avLst>
              <a:gd name="adj" fmla="val 43306"/>
            </a:avLst>
          </a:prstGeom>
          <a:gradFill>
            <a:gsLst>
              <a:gs pos="86000">
                <a:srgbClr val="0D9FD9"/>
              </a:gs>
              <a:gs pos="5000">
                <a:srgbClr val="0D9FD9">
                  <a:lumMod val="80000"/>
                  <a:lumOff val="20000"/>
                </a:srgbClr>
              </a:gs>
            </a:gsLst>
            <a:lin ang="5400000" scaled="0"/>
          </a:gradFill>
          <a:ln>
            <a:noFill/>
          </a:ln>
          <a:effectLst>
            <a:outerShdw blurRad="254000" dist="1143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思源黑体 CN Bold" panose="020B0800000000000000" pitchFamily="34" charset="-122"/>
                <a:ea typeface="思源黑体 CN Bold" panose="020B0800000000000000" pitchFamily="34" charset="-122"/>
              </a:rPr>
              <a:t>（二）用人单位方面</a:t>
            </a:r>
            <a:endParaRPr lang="en-US" altLang="zh-CN" dirty="0">
              <a:latin typeface="思源黑体 CN Bold" panose="020B0800000000000000" pitchFamily="34" charset="-122"/>
              <a:ea typeface="思源黑体 CN Bold" panose="020B0800000000000000" pitchFamily="34" charset="-122"/>
            </a:endParaRPr>
          </a:p>
        </p:txBody>
      </p:sp>
      <p:cxnSp>
        <p:nvCxnSpPr>
          <p:cNvPr id="33" name="直接连接符 32"/>
          <p:cNvCxnSpPr/>
          <p:nvPr/>
        </p:nvCxnSpPr>
        <p:spPr>
          <a:xfrm>
            <a:off x="1403661" y="3905622"/>
            <a:ext cx="6134107"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13" name="图片占位符 12" descr="男人和女人在切桌子上的电脑&#10;&#10;低可信度描述已自动生成"/>
          <p:cNvPicPr>
            <a:picLocks noGrp="1" noChangeAspect="1"/>
          </p:cNvPicPr>
          <p:nvPr>
            <p:ph type="pic" sz="quarter" idx="10"/>
          </p:nvPr>
        </p:nvPicPr>
        <p:blipFill rotWithShape="1">
          <a:blip r:embed="rId1" cstate="screen"/>
          <a:srcRect/>
          <a:stretch>
            <a:fillRect/>
          </a:stretch>
        </p:blipFill>
        <p:spPr/>
      </p:pic>
      <p:pic>
        <p:nvPicPr>
          <p:cNvPr id="8" name="图片占位符 7" descr="图片包含 室内, 桌子, 人, 男人&#10;&#10;描述已自动生成"/>
          <p:cNvPicPr>
            <a:picLocks noGrp="1" noChangeAspect="1"/>
          </p:cNvPicPr>
          <p:nvPr>
            <p:ph type="pic" sz="quarter" idx="11"/>
          </p:nvPr>
        </p:nvPicPr>
        <p:blipFill rotWithShape="1">
          <a:blip r:embed="rId2" cstate="screen"/>
          <a:srcRect/>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ppt_x"/>
                                          </p:val>
                                        </p:tav>
                                        <p:tav tm="100000">
                                          <p:val>
                                            <p:strVal val="#ppt_x"/>
                                          </p:val>
                                        </p:tav>
                                      </p:tavLst>
                                    </p:anim>
                                    <p:anim calcmode="lin" valueType="num">
                                      <p:cBhvr additive="base">
                                        <p:cTn id="36" dur="500" fill="hold"/>
                                        <p:tgtEl>
                                          <p:spTgt spid="1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500" fill="hold"/>
                                        <p:tgtEl>
                                          <p:spTgt spid="18"/>
                                        </p:tgtEl>
                                        <p:attrNameLst>
                                          <p:attrName>ppt_x</p:attrName>
                                        </p:attrNameLst>
                                      </p:cBhvr>
                                      <p:tavLst>
                                        <p:tav tm="0">
                                          <p:val>
                                            <p:strVal val="#ppt_x"/>
                                          </p:val>
                                        </p:tav>
                                        <p:tav tm="100000">
                                          <p:val>
                                            <p:strVal val="#ppt_x"/>
                                          </p:val>
                                        </p:tav>
                                      </p:tavLst>
                                    </p:anim>
                                    <p:anim calcmode="lin" valueType="num">
                                      <p:cBhvr additive="base">
                                        <p:cTn id="40" dur="500" fill="hold"/>
                                        <p:tgtEl>
                                          <p:spTgt spid="18"/>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fill="hold"/>
                                        <p:tgtEl>
                                          <p:spTgt spid="19"/>
                                        </p:tgtEl>
                                        <p:attrNameLst>
                                          <p:attrName>ppt_x</p:attrName>
                                        </p:attrNameLst>
                                      </p:cBhvr>
                                      <p:tavLst>
                                        <p:tav tm="0">
                                          <p:val>
                                            <p:strVal val="#ppt_x"/>
                                          </p:val>
                                        </p:tav>
                                        <p:tav tm="100000">
                                          <p:val>
                                            <p:strVal val="#ppt_x"/>
                                          </p:val>
                                        </p:tav>
                                      </p:tavLst>
                                    </p:anim>
                                    <p:anim calcmode="lin" valueType="num">
                                      <p:cBhvr additive="base">
                                        <p:cTn id="44" dur="500" fill="hold"/>
                                        <p:tgtEl>
                                          <p:spTgt spid="1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additive="base">
                                        <p:cTn id="47" dur="500" fill="hold"/>
                                        <p:tgtEl>
                                          <p:spTgt spid="21"/>
                                        </p:tgtEl>
                                        <p:attrNameLst>
                                          <p:attrName>ppt_x</p:attrName>
                                        </p:attrNameLst>
                                      </p:cBhvr>
                                      <p:tavLst>
                                        <p:tav tm="0">
                                          <p:val>
                                            <p:strVal val="#ppt_x"/>
                                          </p:val>
                                        </p:tav>
                                        <p:tav tm="100000">
                                          <p:val>
                                            <p:strVal val="#ppt_x"/>
                                          </p:val>
                                        </p:tav>
                                      </p:tavLst>
                                    </p:anim>
                                    <p:anim calcmode="lin" valueType="num">
                                      <p:cBhvr additive="base">
                                        <p:cTn id="48" dur="500" fill="hold"/>
                                        <p:tgtEl>
                                          <p:spTgt spid="21"/>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8"/>
                                        </p:tgtEl>
                                        <p:attrNameLst>
                                          <p:attrName>style.visibility</p:attrName>
                                        </p:attrNameLst>
                                      </p:cBhvr>
                                      <p:to>
                                        <p:strVal val="visible"/>
                                      </p:to>
                                    </p:set>
                                    <p:anim calcmode="lin" valueType="num">
                                      <p:cBhvr additive="base">
                                        <p:cTn id="51" dur="500" fill="hold"/>
                                        <p:tgtEl>
                                          <p:spTgt spid="28"/>
                                        </p:tgtEl>
                                        <p:attrNameLst>
                                          <p:attrName>ppt_x</p:attrName>
                                        </p:attrNameLst>
                                      </p:cBhvr>
                                      <p:tavLst>
                                        <p:tav tm="0">
                                          <p:val>
                                            <p:strVal val="#ppt_x"/>
                                          </p:val>
                                        </p:tav>
                                        <p:tav tm="100000">
                                          <p:val>
                                            <p:strVal val="#ppt_x"/>
                                          </p:val>
                                        </p:tav>
                                      </p:tavLst>
                                    </p:anim>
                                    <p:anim calcmode="lin" valueType="num">
                                      <p:cBhvr additive="base">
                                        <p:cTn id="52" dur="500" fill="hold"/>
                                        <p:tgtEl>
                                          <p:spTgt spid="28"/>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9"/>
                                        </p:tgtEl>
                                        <p:attrNameLst>
                                          <p:attrName>style.visibility</p:attrName>
                                        </p:attrNameLst>
                                      </p:cBhvr>
                                      <p:to>
                                        <p:strVal val="visible"/>
                                      </p:to>
                                    </p:set>
                                    <p:anim calcmode="lin" valueType="num">
                                      <p:cBhvr additive="base">
                                        <p:cTn id="55" dur="500" fill="hold"/>
                                        <p:tgtEl>
                                          <p:spTgt spid="29"/>
                                        </p:tgtEl>
                                        <p:attrNameLst>
                                          <p:attrName>ppt_x</p:attrName>
                                        </p:attrNameLst>
                                      </p:cBhvr>
                                      <p:tavLst>
                                        <p:tav tm="0">
                                          <p:val>
                                            <p:strVal val="#ppt_x"/>
                                          </p:val>
                                        </p:tav>
                                        <p:tav tm="100000">
                                          <p:val>
                                            <p:strVal val="#ppt_x"/>
                                          </p:val>
                                        </p:tav>
                                      </p:tavLst>
                                    </p:anim>
                                    <p:anim calcmode="lin" valueType="num">
                                      <p:cBhvr additive="base">
                                        <p:cTn id="56" dur="500" fill="hold"/>
                                        <p:tgtEl>
                                          <p:spTgt spid="29"/>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30"/>
                                        </p:tgtEl>
                                        <p:attrNameLst>
                                          <p:attrName>style.visibility</p:attrName>
                                        </p:attrNameLst>
                                      </p:cBhvr>
                                      <p:to>
                                        <p:strVal val="visible"/>
                                      </p:to>
                                    </p:set>
                                    <p:anim calcmode="lin" valueType="num">
                                      <p:cBhvr additive="base">
                                        <p:cTn id="59" dur="500" fill="hold"/>
                                        <p:tgtEl>
                                          <p:spTgt spid="30"/>
                                        </p:tgtEl>
                                        <p:attrNameLst>
                                          <p:attrName>ppt_x</p:attrName>
                                        </p:attrNameLst>
                                      </p:cBhvr>
                                      <p:tavLst>
                                        <p:tav tm="0">
                                          <p:val>
                                            <p:strVal val="#ppt_x"/>
                                          </p:val>
                                        </p:tav>
                                        <p:tav tm="100000">
                                          <p:val>
                                            <p:strVal val="#ppt_x"/>
                                          </p:val>
                                        </p:tav>
                                      </p:tavLst>
                                    </p:anim>
                                    <p:anim calcmode="lin" valueType="num">
                                      <p:cBhvr additive="base">
                                        <p:cTn id="60" dur="500" fill="hold"/>
                                        <p:tgtEl>
                                          <p:spTgt spid="30"/>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31"/>
                                        </p:tgtEl>
                                        <p:attrNameLst>
                                          <p:attrName>style.visibility</p:attrName>
                                        </p:attrNameLst>
                                      </p:cBhvr>
                                      <p:to>
                                        <p:strVal val="visible"/>
                                      </p:to>
                                    </p:set>
                                    <p:anim calcmode="lin" valueType="num">
                                      <p:cBhvr additive="base">
                                        <p:cTn id="63" dur="500" fill="hold"/>
                                        <p:tgtEl>
                                          <p:spTgt spid="31"/>
                                        </p:tgtEl>
                                        <p:attrNameLst>
                                          <p:attrName>ppt_x</p:attrName>
                                        </p:attrNameLst>
                                      </p:cBhvr>
                                      <p:tavLst>
                                        <p:tav tm="0">
                                          <p:val>
                                            <p:strVal val="#ppt_x"/>
                                          </p:val>
                                        </p:tav>
                                        <p:tav tm="100000">
                                          <p:val>
                                            <p:strVal val="#ppt_x"/>
                                          </p:val>
                                        </p:tav>
                                      </p:tavLst>
                                    </p:anim>
                                    <p:anim calcmode="lin" valueType="num">
                                      <p:cBhvr additive="base">
                                        <p:cTn id="64" dur="500" fill="hold"/>
                                        <p:tgtEl>
                                          <p:spTgt spid="31"/>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32"/>
                                        </p:tgtEl>
                                        <p:attrNameLst>
                                          <p:attrName>style.visibility</p:attrName>
                                        </p:attrNameLst>
                                      </p:cBhvr>
                                      <p:to>
                                        <p:strVal val="visible"/>
                                      </p:to>
                                    </p:set>
                                    <p:anim calcmode="lin" valueType="num">
                                      <p:cBhvr additive="base">
                                        <p:cTn id="67" dur="500" fill="hold"/>
                                        <p:tgtEl>
                                          <p:spTgt spid="32"/>
                                        </p:tgtEl>
                                        <p:attrNameLst>
                                          <p:attrName>ppt_x</p:attrName>
                                        </p:attrNameLst>
                                      </p:cBhvr>
                                      <p:tavLst>
                                        <p:tav tm="0">
                                          <p:val>
                                            <p:strVal val="#ppt_x"/>
                                          </p:val>
                                        </p:tav>
                                        <p:tav tm="100000">
                                          <p:val>
                                            <p:strVal val="#ppt_x"/>
                                          </p:val>
                                        </p:tav>
                                      </p:tavLst>
                                    </p:anim>
                                    <p:anim calcmode="lin" valueType="num">
                                      <p:cBhvr additive="base">
                                        <p:cTn id="68" dur="500" fill="hold"/>
                                        <p:tgtEl>
                                          <p:spTgt spid="32"/>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33"/>
                                        </p:tgtEl>
                                        <p:attrNameLst>
                                          <p:attrName>style.visibility</p:attrName>
                                        </p:attrNameLst>
                                      </p:cBhvr>
                                      <p:to>
                                        <p:strVal val="visible"/>
                                      </p:to>
                                    </p:set>
                                    <p:anim calcmode="lin" valueType="num">
                                      <p:cBhvr additive="base">
                                        <p:cTn id="71" dur="500" fill="hold"/>
                                        <p:tgtEl>
                                          <p:spTgt spid="33"/>
                                        </p:tgtEl>
                                        <p:attrNameLst>
                                          <p:attrName>ppt_x</p:attrName>
                                        </p:attrNameLst>
                                      </p:cBhvr>
                                      <p:tavLst>
                                        <p:tav tm="0">
                                          <p:val>
                                            <p:strVal val="#ppt_x"/>
                                          </p:val>
                                        </p:tav>
                                        <p:tav tm="100000">
                                          <p:val>
                                            <p:strVal val="#ppt_x"/>
                                          </p:val>
                                        </p:tav>
                                      </p:tavLst>
                                    </p:anim>
                                    <p:anim calcmode="lin" valueType="num">
                                      <p:cBhvr additive="base">
                                        <p:cTn id="72" dur="500" fill="hold"/>
                                        <p:tgtEl>
                                          <p:spTgt spid="33"/>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additive="base">
                                        <p:cTn id="75" dur="500" fill="hold"/>
                                        <p:tgtEl>
                                          <p:spTgt spid="13"/>
                                        </p:tgtEl>
                                        <p:attrNameLst>
                                          <p:attrName>ppt_x</p:attrName>
                                        </p:attrNameLst>
                                      </p:cBhvr>
                                      <p:tavLst>
                                        <p:tav tm="0">
                                          <p:val>
                                            <p:strVal val="#ppt_x"/>
                                          </p:val>
                                        </p:tav>
                                        <p:tav tm="100000">
                                          <p:val>
                                            <p:strVal val="#ppt_x"/>
                                          </p:val>
                                        </p:tav>
                                      </p:tavLst>
                                    </p:anim>
                                    <p:anim calcmode="lin" valueType="num">
                                      <p:cBhvr additive="base">
                                        <p:cTn id="76" dur="500" fill="hold"/>
                                        <p:tgtEl>
                                          <p:spTgt spid="13"/>
                                        </p:tgtEl>
                                        <p:attrNameLst>
                                          <p:attrName>ppt_y</p:attrName>
                                        </p:attrNameLst>
                                      </p:cBhvr>
                                      <p:tavLst>
                                        <p:tav tm="0">
                                          <p:val>
                                            <p:strVal val="1+#ppt_h/2"/>
                                          </p:val>
                                        </p:tav>
                                        <p:tav tm="100000">
                                          <p:val>
                                            <p:strVal val="#ppt_y"/>
                                          </p:val>
                                        </p:tav>
                                      </p:tavLst>
                                    </p:anim>
                                  </p:childTnLst>
                                </p:cTn>
                              </p:par>
                              <p:par>
                                <p:cTn id="77" presetID="2" presetClass="entr" presetSubtype="4" fill="hold" nodeType="withEffect">
                                  <p:stCondLst>
                                    <p:cond delay="0"/>
                                  </p:stCondLst>
                                  <p:childTnLst>
                                    <p:set>
                                      <p:cBhvr>
                                        <p:cTn id="78" dur="1" fill="hold">
                                          <p:stCondLst>
                                            <p:cond delay="0"/>
                                          </p:stCondLst>
                                        </p:cTn>
                                        <p:tgtEl>
                                          <p:spTgt spid="8"/>
                                        </p:tgtEl>
                                        <p:attrNameLst>
                                          <p:attrName>style.visibility</p:attrName>
                                        </p:attrNameLst>
                                      </p:cBhvr>
                                      <p:to>
                                        <p:strVal val="visible"/>
                                      </p:to>
                                    </p:set>
                                    <p:anim calcmode="lin" valueType="num">
                                      <p:cBhvr additive="base">
                                        <p:cTn id="79" dur="500" fill="hold"/>
                                        <p:tgtEl>
                                          <p:spTgt spid="8"/>
                                        </p:tgtEl>
                                        <p:attrNameLst>
                                          <p:attrName>ppt_x</p:attrName>
                                        </p:attrNameLst>
                                      </p:cBhvr>
                                      <p:tavLst>
                                        <p:tav tm="0">
                                          <p:val>
                                            <p:strVal val="#ppt_x"/>
                                          </p:val>
                                        </p:tav>
                                        <p:tav tm="100000">
                                          <p:val>
                                            <p:strVal val="#ppt_x"/>
                                          </p:val>
                                        </p:tav>
                                      </p:tavLst>
                                    </p:anim>
                                    <p:anim calcmode="lin" valueType="num">
                                      <p:cBhvr additive="base">
                                        <p:cTn id="8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4" grpId="0" bldLvl="0" animBg="1"/>
      <p:bldP spid="10" grpId="0"/>
      <p:bldP spid="11" grpId="0" bldLvl="0" animBg="1"/>
      <p:bldP spid="14" grpId="0"/>
      <p:bldP spid="16" grpId="0" bldLvl="0" animBg="1"/>
      <p:bldP spid="18" grpId="0" bldLvl="0" animBg="1"/>
      <p:bldP spid="19" grpId="0" bldLvl="0" animBg="1"/>
      <p:bldP spid="21" grpId="0" bldLvl="0" animBg="1"/>
      <p:bldP spid="28" grpId="0" bldLvl="0" animBg="1"/>
      <p:bldP spid="29" grpId="0" bldLvl="0" animBg="1"/>
      <p:bldP spid="30" grpId="0" bldLvl="0" animBg="1"/>
      <p:bldP spid="31" grpId="0"/>
      <p:bldP spid="26" grpId="0"/>
      <p:bldP spid="32"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圆角 8"/>
          <p:cNvSpPr/>
          <p:nvPr/>
        </p:nvSpPr>
        <p:spPr>
          <a:xfrm>
            <a:off x="803275" y="2061210"/>
            <a:ext cx="10039243" cy="1687994"/>
          </a:xfrm>
          <a:prstGeom prst="roundRect">
            <a:avLst/>
          </a:prstGeom>
          <a:solidFill>
            <a:schemeClr val="bg1">
              <a:lumMod val="10000"/>
              <a:lumOff val="90000"/>
              <a:alpha val="39000"/>
            </a:schemeClr>
          </a:solidFill>
          <a:ln>
            <a:solidFill>
              <a:schemeClr val="bg1">
                <a:lumMod val="25000"/>
                <a:lumOff val="75000"/>
                <a:alpha val="4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Rectangle: Rounded Corners 28"/>
          <p:cNvSpPr/>
          <p:nvPr/>
        </p:nvSpPr>
        <p:spPr>
          <a:xfrm>
            <a:off x="1401551" y="1998060"/>
            <a:ext cx="2862000" cy="461665"/>
          </a:xfrm>
          <a:prstGeom prst="roundRect">
            <a:avLst>
              <a:gd name="adj" fmla="val 43306"/>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思源黑体 CN Bold" panose="020B0800000000000000" pitchFamily="34" charset="-122"/>
                <a:ea typeface="思源黑体 CN Bold" panose="020B0800000000000000" pitchFamily="34" charset="-122"/>
              </a:rPr>
              <a:t>（三）学校方面</a:t>
            </a:r>
            <a:endParaRPr lang="en-US" altLang="zh-CN" dirty="0">
              <a:latin typeface="思源黑体 CN Bold" panose="020B0800000000000000" pitchFamily="34" charset="-122"/>
              <a:ea typeface="思源黑体 CN Bold" panose="020B0800000000000000" pitchFamily="34" charset="-122"/>
            </a:endParaRPr>
          </a:p>
        </p:txBody>
      </p:sp>
      <p:sp>
        <p:nvSpPr>
          <p:cNvPr id="10" name="Rectangle 23"/>
          <p:cNvSpPr/>
          <p:nvPr/>
        </p:nvSpPr>
        <p:spPr>
          <a:xfrm>
            <a:off x="1288265" y="2773272"/>
            <a:ext cx="6400949" cy="975995"/>
          </a:xfrm>
          <a:prstGeom prst="rect">
            <a:avLst/>
          </a:prstGeom>
        </p:spPr>
        <p:txBody>
          <a:bodyPr wrap="square">
            <a:spAutoFit/>
          </a:bodyPr>
          <a:lstStyle/>
          <a:p>
            <a:pPr marL="171450" indent="-171450" algn="just">
              <a:lnSpc>
                <a:spcPct val="120000"/>
              </a:lnSpc>
              <a:buClr>
                <a:schemeClr val="accent1"/>
              </a:buClr>
              <a:buFont typeface="Arial" panose="020B0604020202020204" pitchFamily="34" charset="0"/>
              <a:buChar char="•"/>
            </a:pPr>
            <a:r>
              <a:rPr lang="zh-CN" altLang="en-US" sz="1600" dirty="0">
                <a:solidFill>
                  <a:schemeClr val="tx1">
                    <a:lumMod val="85000"/>
                    <a:lumOff val="15000"/>
                  </a:schemeClr>
                </a:solidFill>
                <a:latin typeface="微软雅黑" panose="020B0503020204020204" charset="-122"/>
                <a:ea typeface="微软雅黑" panose="020B0503020204020204" charset="-122"/>
              </a:rPr>
              <a:t>学校影响大学毕业生就业，主要表现在以下方面。</a:t>
            </a:r>
            <a:endParaRPr lang="zh-CN" altLang="en-US" sz="1600" dirty="0">
              <a:solidFill>
                <a:schemeClr val="tx1">
                  <a:lumMod val="85000"/>
                  <a:lumOff val="15000"/>
                </a:schemeClr>
              </a:solidFill>
              <a:latin typeface="微软雅黑" panose="020B0503020204020204" charset="-122"/>
              <a:ea typeface="微软雅黑" panose="020B0503020204020204" charset="-122"/>
            </a:endParaRPr>
          </a:p>
          <a:p>
            <a:pPr marL="171450" indent="-171450" algn="just">
              <a:lnSpc>
                <a:spcPct val="120000"/>
              </a:lnSpc>
              <a:buClr>
                <a:schemeClr val="accent1"/>
              </a:buClr>
              <a:buFont typeface="Arial" panose="020B0604020202020204" pitchFamily="34" charset="0"/>
              <a:buChar char="•"/>
            </a:pPr>
            <a:r>
              <a:rPr lang="zh-CN" altLang="en-US" sz="1600" dirty="0">
                <a:solidFill>
                  <a:schemeClr val="tx1">
                    <a:lumMod val="85000"/>
                    <a:lumOff val="15000"/>
                  </a:schemeClr>
                </a:solidFill>
                <a:latin typeface="微软雅黑" panose="020B0503020204020204" charset="-122"/>
                <a:ea typeface="微软雅黑" panose="020B0503020204020204" charset="-122"/>
              </a:rPr>
              <a:t>第一，部分学校的学科设置与市场需求之间存在结构性矛盾。</a:t>
            </a:r>
            <a:endParaRPr lang="zh-CN" altLang="en-US" sz="1600" dirty="0">
              <a:solidFill>
                <a:schemeClr val="tx1">
                  <a:lumMod val="85000"/>
                  <a:lumOff val="15000"/>
                </a:schemeClr>
              </a:solidFill>
              <a:latin typeface="微软雅黑" panose="020B0503020204020204" charset="-122"/>
              <a:ea typeface="微软雅黑" panose="020B0503020204020204" charset="-122"/>
            </a:endParaRPr>
          </a:p>
          <a:p>
            <a:pPr marL="171450" indent="-171450" algn="just">
              <a:lnSpc>
                <a:spcPct val="120000"/>
              </a:lnSpc>
              <a:buClr>
                <a:schemeClr val="accent1"/>
              </a:buClr>
              <a:buFont typeface="Arial" panose="020B0604020202020204" pitchFamily="34" charset="0"/>
              <a:buChar char="•"/>
            </a:pPr>
            <a:r>
              <a:rPr lang="zh-CN" altLang="en-US" sz="1600" dirty="0">
                <a:solidFill>
                  <a:schemeClr val="tx1">
                    <a:lumMod val="85000"/>
                    <a:lumOff val="15000"/>
                  </a:schemeClr>
                </a:solidFill>
                <a:latin typeface="微软雅黑" panose="020B0503020204020204" charset="-122"/>
                <a:ea typeface="微软雅黑" panose="020B0503020204020204" charset="-122"/>
              </a:rPr>
              <a:t>第二，部分学校市场信息灵敏度不够。</a:t>
            </a:r>
            <a:endParaRPr lang="zh-CN" altLang="en-US" sz="1600" dirty="0">
              <a:solidFill>
                <a:schemeClr val="tx1">
                  <a:lumMod val="85000"/>
                  <a:lumOff val="15000"/>
                </a:schemeClr>
              </a:solidFill>
              <a:latin typeface="微软雅黑" panose="020B0503020204020204" charset="-122"/>
              <a:ea typeface="微软雅黑" panose="020B0503020204020204" charset="-122"/>
            </a:endParaRPr>
          </a:p>
        </p:txBody>
      </p:sp>
      <p:sp>
        <p:nvSpPr>
          <p:cNvPr id="11" name="矩形: 圆角 10"/>
          <p:cNvSpPr/>
          <p:nvPr/>
        </p:nvSpPr>
        <p:spPr>
          <a:xfrm>
            <a:off x="803275" y="4284182"/>
            <a:ext cx="10039243" cy="1687994"/>
          </a:xfrm>
          <a:prstGeom prst="roundRect">
            <a:avLst/>
          </a:prstGeom>
          <a:solidFill>
            <a:schemeClr val="bg1">
              <a:lumMod val="10000"/>
              <a:lumOff val="90000"/>
              <a:alpha val="39000"/>
            </a:schemeClr>
          </a:solidFill>
          <a:ln>
            <a:solidFill>
              <a:schemeClr val="bg1">
                <a:lumMod val="25000"/>
                <a:lumOff val="75000"/>
                <a:alpha val="4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Rectangle 23"/>
          <p:cNvSpPr/>
          <p:nvPr/>
        </p:nvSpPr>
        <p:spPr>
          <a:xfrm>
            <a:off x="1294615" y="5187966"/>
            <a:ext cx="6350091" cy="681355"/>
          </a:xfrm>
          <a:prstGeom prst="rect">
            <a:avLst/>
          </a:prstGeom>
        </p:spPr>
        <p:txBody>
          <a:bodyPr wrap="square">
            <a:spAutoFit/>
          </a:bodyPr>
          <a:lstStyle/>
          <a:p>
            <a:pPr marL="171450" indent="-171450" algn="just">
              <a:lnSpc>
                <a:spcPct val="120000"/>
              </a:lnSpc>
              <a:buClr>
                <a:schemeClr val="accent1"/>
              </a:buClr>
              <a:buFont typeface="Arial" panose="020B0604020202020204" pitchFamily="34" charset="0"/>
              <a:buChar char="•"/>
            </a:pPr>
            <a:r>
              <a:rPr lang="zh-CN" altLang="en-US" sz="1600" dirty="0">
                <a:solidFill>
                  <a:schemeClr val="tx1">
                    <a:lumMod val="85000"/>
                    <a:lumOff val="15000"/>
                  </a:schemeClr>
                </a:solidFill>
                <a:latin typeface="微软雅黑" panose="020B0503020204020204" charset="-122"/>
                <a:ea typeface="微软雅黑" panose="020B0503020204020204" charset="-122"/>
              </a:rPr>
              <a:t>大学毕业生自身存在的一些问题也会影响就业。部分大学生对自己的认知不明确，不能立足现实、放眼长远，从根本上解决就业问题。</a:t>
            </a:r>
            <a:endParaRPr lang="zh-CN" altLang="en-US" sz="1600" dirty="0">
              <a:solidFill>
                <a:schemeClr val="tx1">
                  <a:lumMod val="85000"/>
                  <a:lumOff val="15000"/>
                </a:schemeClr>
              </a:solidFill>
              <a:latin typeface="微软雅黑" panose="020B0503020204020204" charset="-122"/>
              <a:ea typeface="微软雅黑" panose="020B0503020204020204" charset="-122"/>
            </a:endParaRPr>
          </a:p>
        </p:txBody>
      </p:sp>
      <p:sp>
        <p:nvSpPr>
          <p:cNvPr id="16" name="Freeform 17"/>
          <p:cNvSpPr/>
          <p:nvPr/>
        </p:nvSpPr>
        <p:spPr bwMode="auto">
          <a:xfrm>
            <a:off x="8840144" y="1755241"/>
            <a:ext cx="3053858" cy="1785590"/>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a:solidFill>
                <a:schemeClr val="lt1"/>
              </a:solidFill>
            </a:endParaRPr>
          </a:p>
        </p:txBody>
      </p:sp>
      <p:sp>
        <p:nvSpPr>
          <p:cNvPr id="18" name="椭圆 17"/>
          <p:cNvSpPr/>
          <p:nvPr/>
        </p:nvSpPr>
        <p:spPr>
          <a:xfrm>
            <a:off x="8485446" y="3610351"/>
            <a:ext cx="2461260" cy="295508"/>
          </a:xfrm>
          <a:prstGeom prst="ellipse">
            <a:avLst/>
          </a:prstGeom>
          <a:solidFill>
            <a:schemeClr val="bg1">
              <a:lumMod val="90000"/>
              <a:lumOff val="10000"/>
              <a:alpha val="70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17"/>
          <p:cNvSpPr/>
          <p:nvPr/>
        </p:nvSpPr>
        <p:spPr bwMode="auto">
          <a:xfrm>
            <a:off x="8840144" y="4111159"/>
            <a:ext cx="3053858" cy="1785590"/>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0">
                <a:srgbClr val="0D9FD9">
                  <a:lumMod val="80000"/>
                  <a:lumOff val="20000"/>
                </a:srgbClr>
              </a:gs>
              <a:gs pos="100000">
                <a:srgbClr val="0D9FD9"/>
              </a:gs>
            </a:gsLst>
            <a:lin ang="5400000" scaled="1"/>
          </a:gradFill>
          <a:ln>
            <a:noFill/>
          </a:ln>
          <a:effectLst>
            <a:outerShdw blurRad="254000" dist="1016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a:solidFill>
                <a:schemeClr val="lt1"/>
              </a:solidFill>
            </a:endParaRPr>
          </a:p>
        </p:txBody>
      </p:sp>
      <p:sp>
        <p:nvSpPr>
          <p:cNvPr id="21" name="椭圆 20"/>
          <p:cNvSpPr/>
          <p:nvPr/>
        </p:nvSpPr>
        <p:spPr>
          <a:xfrm>
            <a:off x="8485446" y="5966269"/>
            <a:ext cx="2461260" cy="295508"/>
          </a:xfrm>
          <a:prstGeom prst="ellipse">
            <a:avLst/>
          </a:prstGeom>
          <a:solidFill>
            <a:schemeClr val="bg1">
              <a:lumMod val="90000"/>
              <a:lumOff val="10000"/>
              <a:alpha val="70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形状 27"/>
          <p:cNvSpPr/>
          <p:nvPr/>
        </p:nvSpPr>
        <p:spPr>
          <a:xfrm flipH="1">
            <a:off x="11197559" y="29559"/>
            <a:ext cx="994441" cy="1548616"/>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9" name="Oval 12"/>
          <p:cNvSpPr/>
          <p:nvPr/>
        </p:nvSpPr>
        <p:spPr>
          <a:xfrm rot="1711210">
            <a:off x="-621661" y="6101408"/>
            <a:ext cx="1264720" cy="1264718"/>
          </a:xfrm>
          <a:prstGeom prst="ellipse">
            <a:avLst/>
          </a:prstGeom>
          <a:solidFill>
            <a:schemeClr val="accent2"/>
          </a:solid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0" name="Rectangle: Rounded Corners 30"/>
          <p:cNvSpPr/>
          <p:nvPr/>
        </p:nvSpPr>
        <p:spPr>
          <a:xfrm flipH="1" flipV="1">
            <a:off x="11835028" y="1444329"/>
            <a:ext cx="30471" cy="1056211"/>
          </a:xfrm>
          <a:prstGeom prst="roundRect">
            <a:avLst>
              <a:gd name="adj" fmla="val 50000"/>
            </a:avLst>
          </a:prstGeom>
          <a:gradFill>
            <a:gsLst>
              <a:gs pos="100000">
                <a:srgbClr val="FFFFFF">
                  <a:alpha val="0"/>
                </a:srgbClr>
              </a:gs>
              <a:gs pos="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31" name="TextBox 299"/>
          <p:cNvSpPr txBox="1"/>
          <p:nvPr/>
        </p:nvSpPr>
        <p:spPr>
          <a:xfrm rot="16200000">
            <a:off x="10686365" y="4087752"/>
            <a:ext cx="2327799"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rPr>
              <a:t>大学生职业发展与就业指导教程</a:t>
            </a:r>
            <a:endPar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cxnSp>
        <p:nvCxnSpPr>
          <p:cNvPr id="24" name="直接连接符 23"/>
          <p:cNvCxnSpPr/>
          <p:nvPr/>
        </p:nvCxnSpPr>
        <p:spPr>
          <a:xfrm>
            <a:off x="-677789" y="917347"/>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26" name="- About"/>
          <p:cNvSpPr txBox="1"/>
          <p:nvPr/>
        </p:nvSpPr>
        <p:spPr>
          <a:xfrm>
            <a:off x="719455" y="68770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二、影响大学生就业的因素</a:t>
            </a:r>
            <a:endParaRPr lang="en-US" altLang="zh-CN" sz="2800" dirty="0">
              <a:solidFill>
                <a:schemeClr val="tx1"/>
              </a:solidFill>
              <a:latin typeface="微软雅黑" panose="020B0503020204020204" charset="-122"/>
              <a:ea typeface="微软雅黑" panose="020B0503020204020204" charset="-122"/>
            </a:endParaRPr>
          </a:p>
        </p:txBody>
      </p:sp>
      <p:sp>
        <p:nvSpPr>
          <p:cNvPr id="32" name="Rectangle: Rounded Corners 28"/>
          <p:cNvSpPr/>
          <p:nvPr/>
        </p:nvSpPr>
        <p:spPr>
          <a:xfrm>
            <a:off x="1401445" y="4479290"/>
            <a:ext cx="2862580" cy="461645"/>
          </a:xfrm>
          <a:prstGeom prst="roundRect">
            <a:avLst>
              <a:gd name="adj" fmla="val 43306"/>
            </a:avLst>
          </a:prstGeom>
          <a:gradFill>
            <a:gsLst>
              <a:gs pos="86000">
                <a:srgbClr val="0D9FD9"/>
              </a:gs>
              <a:gs pos="5000">
                <a:srgbClr val="0D9FD9">
                  <a:lumMod val="80000"/>
                  <a:lumOff val="20000"/>
                </a:srgbClr>
              </a:gs>
            </a:gsLst>
            <a:lin ang="5400000" scaled="0"/>
          </a:gradFill>
          <a:ln>
            <a:noFill/>
          </a:ln>
          <a:effectLst>
            <a:outerShdw blurRad="254000" dist="1143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思源黑体 CN Bold" panose="020B0800000000000000" pitchFamily="34" charset="-122"/>
                <a:ea typeface="思源黑体 CN Bold" panose="020B0800000000000000" pitchFamily="34" charset="-122"/>
              </a:rPr>
              <a:t>（四）大学生自身方面</a:t>
            </a:r>
            <a:endParaRPr lang="en-US" altLang="zh-CN" dirty="0">
              <a:latin typeface="思源黑体 CN Bold" panose="020B0800000000000000" pitchFamily="34" charset="-122"/>
              <a:ea typeface="思源黑体 CN Bold" panose="020B0800000000000000" pitchFamily="34" charset="-122"/>
            </a:endParaRPr>
          </a:p>
        </p:txBody>
      </p:sp>
      <p:cxnSp>
        <p:nvCxnSpPr>
          <p:cNvPr id="33" name="直接连接符 32"/>
          <p:cNvCxnSpPr/>
          <p:nvPr/>
        </p:nvCxnSpPr>
        <p:spPr>
          <a:xfrm>
            <a:off x="1403661" y="3905622"/>
            <a:ext cx="6134107"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13" name="图片占位符 12" descr="男人和女人在切桌子上的电脑&#10;&#10;低可信度描述已自动生成"/>
          <p:cNvPicPr>
            <a:picLocks noGrp="1" noChangeAspect="1"/>
          </p:cNvPicPr>
          <p:nvPr>
            <p:ph type="pic" sz="quarter" idx="10"/>
          </p:nvPr>
        </p:nvPicPr>
        <p:blipFill rotWithShape="1">
          <a:blip r:embed="rId1" cstate="screen"/>
          <a:srcRect/>
          <a:stretch>
            <a:fillRect/>
          </a:stretch>
        </p:blipFill>
        <p:spPr/>
      </p:pic>
      <p:pic>
        <p:nvPicPr>
          <p:cNvPr id="8" name="图片占位符 7" descr="图片包含 室内, 桌子, 人, 男人&#10;&#10;描述已自动生成"/>
          <p:cNvPicPr>
            <a:picLocks noGrp="1" noChangeAspect="1"/>
          </p:cNvPicPr>
          <p:nvPr>
            <p:ph type="pic" sz="quarter" idx="11"/>
          </p:nvPr>
        </p:nvPicPr>
        <p:blipFill rotWithShape="1">
          <a:blip r:embed="rId2" cstate="screen"/>
          <a:srcRect/>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ppt_x"/>
                                          </p:val>
                                        </p:tav>
                                        <p:tav tm="100000">
                                          <p:val>
                                            <p:strVal val="#ppt_x"/>
                                          </p:val>
                                        </p:tav>
                                      </p:tavLst>
                                    </p:anim>
                                    <p:anim calcmode="lin" valueType="num">
                                      <p:cBhvr additive="base">
                                        <p:cTn id="36" dur="500" fill="hold"/>
                                        <p:tgtEl>
                                          <p:spTgt spid="1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500" fill="hold"/>
                                        <p:tgtEl>
                                          <p:spTgt spid="18"/>
                                        </p:tgtEl>
                                        <p:attrNameLst>
                                          <p:attrName>ppt_x</p:attrName>
                                        </p:attrNameLst>
                                      </p:cBhvr>
                                      <p:tavLst>
                                        <p:tav tm="0">
                                          <p:val>
                                            <p:strVal val="#ppt_x"/>
                                          </p:val>
                                        </p:tav>
                                        <p:tav tm="100000">
                                          <p:val>
                                            <p:strVal val="#ppt_x"/>
                                          </p:val>
                                        </p:tav>
                                      </p:tavLst>
                                    </p:anim>
                                    <p:anim calcmode="lin" valueType="num">
                                      <p:cBhvr additive="base">
                                        <p:cTn id="40" dur="500" fill="hold"/>
                                        <p:tgtEl>
                                          <p:spTgt spid="18"/>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fill="hold"/>
                                        <p:tgtEl>
                                          <p:spTgt spid="19"/>
                                        </p:tgtEl>
                                        <p:attrNameLst>
                                          <p:attrName>ppt_x</p:attrName>
                                        </p:attrNameLst>
                                      </p:cBhvr>
                                      <p:tavLst>
                                        <p:tav tm="0">
                                          <p:val>
                                            <p:strVal val="#ppt_x"/>
                                          </p:val>
                                        </p:tav>
                                        <p:tav tm="100000">
                                          <p:val>
                                            <p:strVal val="#ppt_x"/>
                                          </p:val>
                                        </p:tav>
                                      </p:tavLst>
                                    </p:anim>
                                    <p:anim calcmode="lin" valueType="num">
                                      <p:cBhvr additive="base">
                                        <p:cTn id="44" dur="500" fill="hold"/>
                                        <p:tgtEl>
                                          <p:spTgt spid="1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additive="base">
                                        <p:cTn id="47" dur="500" fill="hold"/>
                                        <p:tgtEl>
                                          <p:spTgt spid="21"/>
                                        </p:tgtEl>
                                        <p:attrNameLst>
                                          <p:attrName>ppt_x</p:attrName>
                                        </p:attrNameLst>
                                      </p:cBhvr>
                                      <p:tavLst>
                                        <p:tav tm="0">
                                          <p:val>
                                            <p:strVal val="#ppt_x"/>
                                          </p:val>
                                        </p:tav>
                                        <p:tav tm="100000">
                                          <p:val>
                                            <p:strVal val="#ppt_x"/>
                                          </p:val>
                                        </p:tav>
                                      </p:tavLst>
                                    </p:anim>
                                    <p:anim calcmode="lin" valueType="num">
                                      <p:cBhvr additive="base">
                                        <p:cTn id="48" dur="500" fill="hold"/>
                                        <p:tgtEl>
                                          <p:spTgt spid="21"/>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8"/>
                                        </p:tgtEl>
                                        <p:attrNameLst>
                                          <p:attrName>style.visibility</p:attrName>
                                        </p:attrNameLst>
                                      </p:cBhvr>
                                      <p:to>
                                        <p:strVal val="visible"/>
                                      </p:to>
                                    </p:set>
                                    <p:anim calcmode="lin" valueType="num">
                                      <p:cBhvr additive="base">
                                        <p:cTn id="51" dur="500" fill="hold"/>
                                        <p:tgtEl>
                                          <p:spTgt spid="28"/>
                                        </p:tgtEl>
                                        <p:attrNameLst>
                                          <p:attrName>ppt_x</p:attrName>
                                        </p:attrNameLst>
                                      </p:cBhvr>
                                      <p:tavLst>
                                        <p:tav tm="0">
                                          <p:val>
                                            <p:strVal val="#ppt_x"/>
                                          </p:val>
                                        </p:tav>
                                        <p:tav tm="100000">
                                          <p:val>
                                            <p:strVal val="#ppt_x"/>
                                          </p:val>
                                        </p:tav>
                                      </p:tavLst>
                                    </p:anim>
                                    <p:anim calcmode="lin" valueType="num">
                                      <p:cBhvr additive="base">
                                        <p:cTn id="52" dur="500" fill="hold"/>
                                        <p:tgtEl>
                                          <p:spTgt spid="28"/>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9"/>
                                        </p:tgtEl>
                                        <p:attrNameLst>
                                          <p:attrName>style.visibility</p:attrName>
                                        </p:attrNameLst>
                                      </p:cBhvr>
                                      <p:to>
                                        <p:strVal val="visible"/>
                                      </p:to>
                                    </p:set>
                                    <p:anim calcmode="lin" valueType="num">
                                      <p:cBhvr additive="base">
                                        <p:cTn id="55" dur="500" fill="hold"/>
                                        <p:tgtEl>
                                          <p:spTgt spid="29"/>
                                        </p:tgtEl>
                                        <p:attrNameLst>
                                          <p:attrName>ppt_x</p:attrName>
                                        </p:attrNameLst>
                                      </p:cBhvr>
                                      <p:tavLst>
                                        <p:tav tm="0">
                                          <p:val>
                                            <p:strVal val="#ppt_x"/>
                                          </p:val>
                                        </p:tav>
                                        <p:tav tm="100000">
                                          <p:val>
                                            <p:strVal val="#ppt_x"/>
                                          </p:val>
                                        </p:tav>
                                      </p:tavLst>
                                    </p:anim>
                                    <p:anim calcmode="lin" valueType="num">
                                      <p:cBhvr additive="base">
                                        <p:cTn id="56" dur="500" fill="hold"/>
                                        <p:tgtEl>
                                          <p:spTgt spid="29"/>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30"/>
                                        </p:tgtEl>
                                        <p:attrNameLst>
                                          <p:attrName>style.visibility</p:attrName>
                                        </p:attrNameLst>
                                      </p:cBhvr>
                                      <p:to>
                                        <p:strVal val="visible"/>
                                      </p:to>
                                    </p:set>
                                    <p:anim calcmode="lin" valueType="num">
                                      <p:cBhvr additive="base">
                                        <p:cTn id="59" dur="500" fill="hold"/>
                                        <p:tgtEl>
                                          <p:spTgt spid="30"/>
                                        </p:tgtEl>
                                        <p:attrNameLst>
                                          <p:attrName>ppt_x</p:attrName>
                                        </p:attrNameLst>
                                      </p:cBhvr>
                                      <p:tavLst>
                                        <p:tav tm="0">
                                          <p:val>
                                            <p:strVal val="#ppt_x"/>
                                          </p:val>
                                        </p:tav>
                                        <p:tav tm="100000">
                                          <p:val>
                                            <p:strVal val="#ppt_x"/>
                                          </p:val>
                                        </p:tav>
                                      </p:tavLst>
                                    </p:anim>
                                    <p:anim calcmode="lin" valueType="num">
                                      <p:cBhvr additive="base">
                                        <p:cTn id="60" dur="500" fill="hold"/>
                                        <p:tgtEl>
                                          <p:spTgt spid="30"/>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31"/>
                                        </p:tgtEl>
                                        <p:attrNameLst>
                                          <p:attrName>style.visibility</p:attrName>
                                        </p:attrNameLst>
                                      </p:cBhvr>
                                      <p:to>
                                        <p:strVal val="visible"/>
                                      </p:to>
                                    </p:set>
                                    <p:anim calcmode="lin" valueType="num">
                                      <p:cBhvr additive="base">
                                        <p:cTn id="63" dur="500" fill="hold"/>
                                        <p:tgtEl>
                                          <p:spTgt spid="31"/>
                                        </p:tgtEl>
                                        <p:attrNameLst>
                                          <p:attrName>ppt_x</p:attrName>
                                        </p:attrNameLst>
                                      </p:cBhvr>
                                      <p:tavLst>
                                        <p:tav tm="0">
                                          <p:val>
                                            <p:strVal val="#ppt_x"/>
                                          </p:val>
                                        </p:tav>
                                        <p:tav tm="100000">
                                          <p:val>
                                            <p:strVal val="#ppt_x"/>
                                          </p:val>
                                        </p:tav>
                                      </p:tavLst>
                                    </p:anim>
                                    <p:anim calcmode="lin" valueType="num">
                                      <p:cBhvr additive="base">
                                        <p:cTn id="64" dur="500" fill="hold"/>
                                        <p:tgtEl>
                                          <p:spTgt spid="31"/>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32"/>
                                        </p:tgtEl>
                                        <p:attrNameLst>
                                          <p:attrName>style.visibility</p:attrName>
                                        </p:attrNameLst>
                                      </p:cBhvr>
                                      <p:to>
                                        <p:strVal val="visible"/>
                                      </p:to>
                                    </p:set>
                                    <p:anim calcmode="lin" valueType="num">
                                      <p:cBhvr additive="base">
                                        <p:cTn id="67" dur="500" fill="hold"/>
                                        <p:tgtEl>
                                          <p:spTgt spid="32"/>
                                        </p:tgtEl>
                                        <p:attrNameLst>
                                          <p:attrName>ppt_x</p:attrName>
                                        </p:attrNameLst>
                                      </p:cBhvr>
                                      <p:tavLst>
                                        <p:tav tm="0">
                                          <p:val>
                                            <p:strVal val="#ppt_x"/>
                                          </p:val>
                                        </p:tav>
                                        <p:tav tm="100000">
                                          <p:val>
                                            <p:strVal val="#ppt_x"/>
                                          </p:val>
                                        </p:tav>
                                      </p:tavLst>
                                    </p:anim>
                                    <p:anim calcmode="lin" valueType="num">
                                      <p:cBhvr additive="base">
                                        <p:cTn id="68" dur="500" fill="hold"/>
                                        <p:tgtEl>
                                          <p:spTgt spid="32"/>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33"/>
                                        </p:tgtEl>
                                        <p:attrNameLst>
                                          <p:attrName>style.visibility</p:attrName>
                                        </p:attrNameLst>
                                      </p:cBhvr>
                                      <p:to>
                                        <p:strVal val="visible"/>
                                      </p:to>
                                    </p:set>
                                    <p:anim calcmode="lin" valueType="num">
                                      <p:cBhvr additive="base">
                                        <p:cTn id="71" dur="500" fill="hold"/>
                                        <p:tgtEl>
                                          <p:spTgt spid="33"/>
                                        </p:tgtEl>
                                        <p:attrNameLst>
                                          <p:attrName>ppt_x</p:attrName>
                                        </p:attrNameLst>
                                      </p:cBhvr>
                                      <p:tavLst>
                                        <p:tav tm="0">
                                          <p:val>
                                            <p:strVal val="#ppt_x"/>
                                          </p:val>
                                        </p:tav>
                                        <p:tav tm="100000">
                                          <p:val>
                                            <p:strVal val="#ppt_x"/>
                                          </p:val>
                                        </p:tav>
                                      </p:tavLst>
                                    </p:anim>
                                    <p:anim calcmode="lin" valueType="num">
                                      <p:cBhvr additive="base">
                                        <p:cTn id="72" dur="500" fill="hold"/>
                                        <p:tgtEl>
                                          <p:spTgt spid="33"/>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additive="base">
                                        <p:cTn id="75" dur="500" fill="hold"/>
                                        <p:tgtEl>
                                          <p:spTgt spid="13"/>
                                        </p:tgtEl>
                                        <p:attrNameLst>
                                          <p:attrName>ppt_x</p:attrName>
                                        </p:attrNameLst>
                                      </p:cBhvr>
                                      <p:tavLst>
                                        <p:tav tm="0">
                                          <p:val>
                                            <p:strVal val="#ppt_x"/>
                                          </p:val>
                                        </p:tav>
                                        <p:tav tm="100000">
                                          <p:val>
                                            <p:strVal val="#ppt_x"/>
                                          </p:val>
                                        </p:tav>
                                      </p:tavLst>
                                    </p:anim>
                                    <p:anim calcmode="lin" valueType="num">
                                      <p:cBhvr additive="base">
                                        <p:cTn id="76" dur="500" fill="hold"/>
                                        <p:tgtEl>
                                          <p:spTgt spid="13"/>
                                        </p:tgtEl>
                                        <p:attrNameLst>
                                          <p:attrName>ppt_y</p:attrName>
                                        </p:attrNameLst>
                                      </p:cBhvr>
                                      <p:tavLst>
                                        <p:tav tm="0">
                                          <p:val>
                                            <p:strVal val="1+#ppt_h/2"/>
                                          </p:val>
                                        </p:tav>
                                        <p:tav tm="100000">
                                          <p:val>
                                            <p:strVal val="#ppt_y"/>
                                          </p:val>
                                        </p:tav>
                                      </p:tavLst>
                                    </p:anim>
                                  </p:childTnLst>
                                </p:cTn>
                              </p:par>
                              <p:par>
                                <p:cTn id="77" presetID="2" presetClass="entr" presetSubtype="4" fill="hold" nodeType="withEffect">
                                  <p:stCondLst>
                                    <p:cond delay="0"/>
                                  </p:stCondLst>
                                  <p:childTnLst>
                                    <p:set>
                                      <p:cBhvr>
                                        <p:cTn id="78" dur="1" fill="hold">
                                          <p:stCondLst>
                                            <p:cond delay="0"/>
                                          </p:stCondLst>
                                        </p:cTn>
                                        <p:tgtEl>
                                          <p:spTgt spid="8"/>
                                        </p:tgtEl>
                                        <p:attrNameLst>
                                          <p:attrName>style.visibility</p:attrName>
                                        </p:attrNameLst>
                                      </p:cBhvr>
                                      <p:to>
                                        <p:strVal val="visible"/>
                                      </p:to>
                                    </p:set>
                                    <p:anim calcmode="lin" valueType="num">
                                      <p:cBhvr additive="base">
                                        <p:cTn id="79" dur="500" fill="hold"/>
                                        <p:tgtEl>
                                          <p:spTgt spid="8"/>
                                        </p:tgtEl>
                                        <p:attrNameLst>
                                          <p:attrName>ppt_x</p:attrName>
                                        </p:attrNameLst>
                                      </p:cBhvr>
                                      <p:tavLst>
                                        <p:tav tm="0">
                                          <p:val>
                                            <p:strVal val="#ppt_x"/>
                                          </p:val>
                                        </p:tav>
                                        <p:tav tm="100000">
                                          <p:val>
                                            <p:strVal val="#ppt_x"/>
                                          </p:val>
                                        </p:tav>
                                      </p:tavLst>
                                    </p:anim>
                                    <p:anim calcmode="lin" valueType="num">
                                      <p:cBhvr additive="base">
                                        <p:cTn id="8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4" grpId="0" bldLvl="0" animBg="1"/>
      <p:bldP spid="10" grpId="0"/>
      <p:bldP spid="11" grpId="0" bldLvl="0" animBg="1"/>
      <p:bldP spid="14" grpId="0"/>
      <p:bldP spid="16" grpId="0" bldLvl="0" animBg="1"/>
      <p:bldP spid="18" grpId="0" bldLvl="0" animBg="1"/>
      <p:bldP spid="19" grpId="0" bldLvl="0" animBg="1"/>
      <p:bldP spid="21" grpId="0" bldLvl="0" animBg="1"/>
      <p:bldP spid="28" grpId="0" bldLvl="0" animBg="1"/>
      <p:bldP spid="29" grpId="0" bldLvl="0" animBg="1"/>
      <p:bldP spid="30" grpId="0" bldLvl="0" animBg="1"/>
      <p:bldP spid="31" grpId="0"/>
      <p:bldP spid="26" grpId="0"/>
      <p:bldP spid="32"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grpSp>
        <p:nvGrpSpPr>
          <p:cNvPr id="43" name="PA-组合 14"/>
          <p:cNvGrpSpPr/>
          <p:nvPr>
            <p:custDataLst>
              <p:tags r:id="rId1"/>
            </p:custDataLst>
          </p:nvPr>
        </p:nvGrpSpPr>
        <p:grpSpPr>
          <a:xfrm rot="19709836">
            <a:off x="-524061" y="5631850"/>
            <a:ext cx="1164261" cy="1581925"/>
            <a:chOff x="5577360" y="5060323"/>
            <a:chExt cx="916310" cy="1245024"/>
          </a:xfrm>
        </p:grpSpPr>
        <p:sp>
          <p:nvSpPr>
            <p:cNvPr id="44" name="PA-椭圆 15"/>
            <p:cNvSpPr/>
            <p:nvPr>
              <p:custDataLst>
                <p:tags r:id="rId2"/>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3"/>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4"/>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5"/>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6"/>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7"/>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8"/>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9"/>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10"/>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11"/>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12"/>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13"/>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14"/>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15"/>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16"/>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729224" y="897890"/>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 name="- About"/>
          <p:cNvSpPr txBox="1"/>
          <p:nvPr/>
        </p:nvSpPr>
        <p:spPr>
          <a:xfrm>
            <a:off x="792480" y="63690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三、展望大学毕业生的就业前景</a:t>
            </a:r>
            <a:endParaRPr lang="en-US" altLang="zh-CN" sz="2800" dirty="0">
              <a:solidFill>
                <a:schemeClr val="tx1"/>
              </a:solidFill>
              <a:latin typeface="微软雅黑" panose="020B0503020204020204" charset="-122"/>
              <a:ea typeface="微软雅黑" panose="020B0503020204020204" charset="-122"/>
            </a:endParaRPr>
          </a:p>
        </p:txBody>
      </p:sp>
      <p:sp>
        <p:nvSpPr>
          <p:cNvPr id="20" name="Freeform 16"/>
          <p:cNvSpPr/>
          <p:nvPr>
            <p:custDataLst>
              <p:tags r:id="rId17"/>
            </p:custDataLst>
          </p:nvPr>
        </p:nvSpPr>
        <p:spPr bwMode="auto">
          <a:xfrm>
            <a:off x="5418920" y="3139012"/>
            <a:ext cx="1566739" cy="1566739"/>
          </a:xfrm>
          <a:custGeom>
            <a:avLst/>
            <a:gdLst>
              <a:gd name="T0" fmla="*/ 0 w 890"/>
              <a:gd name="T1" fmla="*/ 445 h 890"/>
              <a:gd name="T2" fmla="*/ 445 w 890"/>
              <a:gd name="T3" fmla="*/ 0 h 890"/>
              <a:gd name="T4" fmla="*/ 890 w 890"/>
              <a:gd name="T5" fmla="*/ 445 h 890"/>
              <a:gd name="T6" fmla="*/ 445 w 890"/>
              <a:gd name="T7" fmla="*/ 890 h 890"/>
              <a:gd name="T8" fmla="*/ 0 w 890"/>
              <a:gd name="T9" fmla="*/ 445 h 890"/>
            </a:gdLst>
            <a:ahLst/>
            <a:cxnLst>
              <a:cxn ang="0">
                <a:pos x="T0" y="T1"/>
              </a:cxn>
              <a:cxn ang="0">
                <a:pos x="T2" y="T3"/>
              </a:cxn>
              <a:cxn ang="0">
                <a:pos x="T4" y="T5"/>
              </a:cxn>
              <a:cxn ang="0">
                <a:pos x="T6" y="T7"/>
              </a:cxn>
              <a:cxn ang="0">
                <a:pos x="T8" y="T9"/>
              </a:cxn>
            </a:cxnLst>
            <a:rect l="0" t="0" r="r" b="b"/>
            <a:pathLst>
              <a:path w="890" h="890">
                <a:moveTo>
                  <a:pt x="0" y="445"/>
                </a:moveTo>
                <a:lnTo>
                  <a:pt x="445" y="0"/>
                </a:lnTo>
                <a:lnTo>
                  <a:pt x="890" y="445"/>
                </a:lnTo>
                <a:lnTo>
                  <a:pt x="445" y="890"/>
                </a:lnTo>
                <a:lnTo>
                  <a:pt x="0" y="445"/>
                </a:lnTo>
                <a:close/>
              </a:path>
            </a:pathLst>
          </a:custGeom>
          <a:solidFill>
            <a:schemeClr val="accent5"/>
          </a:solidFill>
          <a:ln w="3175">
            <a:noFill/>
            <a:prstDash val="solid"/>
            <a:round/>
          </a:ln>
        </p:spPr>
        <p:txBody>
          <a:bodyPr vert="horz" wrap="square" lIns="91440" tIns="45720" rIns="91440" bIns="45720" numCol="1" anchor="t" anchorCtr="0" compatLnSpc="1"/>
          <a:lstStyle/>
          <a:p>
            <a:pP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24" name="Freeform 17"/>
          <p:cNvSpPr/>
          <p:nvPr>
            <p:custDataLst>
              <p:tags r:id="rId18"/>
            </p:custDataLst>
          </p:nvPr>
        </p:nvSpPr>
        <p:spPr bwMode="auto">
          <a:xfrm>
            <a:off x="4572178" y="2292269"/>
            <a:ext cx="1566739" cy="1566739"/>
          </a:xfrm>
          <a:custGeom>
            <a:avLst/>
            <a:gdLst>
              <a:gd name="T0" fmla="*/ 0 w 890"/>
              <a:gd name="T1" fmla="*/ 445 h 890"/>
              <a:gd name="T2" fmla="*/ 445 w 890"/>
              <a:gd name="T3" fmla="*/ 0 h 890"/>
              <a:gd name="T4" fmla="*/ 890 w 890"/>
              <a:gd name="T5" fmla="*/ 445 h 890"/>
              <a:gd name="T6" fmla="*/ 445 w 890"/>
              <a:gd name="T7" fmla="*/ 890 h 890"/>
              <a:gd name="T8" fmla="*/ 0 w 890"/>
              <a:gd name="T9" fmla="*/ 445 h 890"/>
            </a:gdLst>
            <a:ahLst/>
            <a:cxnLst>
              <a:cxn ang="0">
                <a:pos x="T0" y="T1"/>
              </a:cxn>
              <a:cxn ang="0">
                <a:pos x="T2" y="T3"/>
              </a:cxn>
              <a:cxn ang="0">
                <a:pos x="T4" y="T5"/>
              </a:cxn>
              <a:cxn ang="0">
                <a:pos x="T6" y="T7"/>
              </a:cxn>
              <a:cxn ang="0">
                <a:pos x="T8" y="T9"/>
              </a:cxn>
            </a:cxnLst>
            <a:rect l="0" t="0" r="r" b="b"/>
            <a:pathLst>
              <a:path w="890" h="890">
                <a:moveTo>
                  <a:pt x="0" y="445"/>
                </a:moveTo>
                <a:lnTo>
                  <a:pt x="445" y="0"/>
                </a:lnTo>
                <a:lnTo>
                  <a:pt x="890" y="445"/>
                </a:lnTo>
                <a:lnTo>
                  <a:pt x="445" y="890"/>
                </a:lnTo>
                <a:lnTo>
                  <a:pt x="0" y="445"/>
                </a:lnTo>
                <a:close/>
              </a:path>
            </a:pathLst>
          </a:custGeom>
          <a:solidFill>
            <a:schemeClr val="accent1"/>
          </a:solidFill>
          <a:ln w="3175">
            <a:noFill/>
            <a:prstDash val="solid"/>
            <a:round/>
          </a:ln>
        </p:spPr>
        <p:txBody>
          <a:bodyPr vert="horz" wrap="square" lIns="91440" tIns="45720" rIns="91440" bIns="45720" numCol="1" anchor="t" anchorCtr="0" compatLnSpc="1"/>
          <a:lstStyle/>
          <a:p>
            <a:pP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25" name="Freeform 18"/>
          <p:cNvSpPr/>
          <p:nvPr>
            <p:custDataLst>
              <p:tags r:id="rId19"/>
            </p:custDataLst>
          </p:nvPr>
        </p:nvSpPr>
        <p:spPr bwMode="auto">
          <a:xfrm>
            <a:off x="6263904" y="3983996"/>
            <a:ext cx="1566739" cy="1566739"/>
          </a:xfrm>
          <a:custGeom>
            <a:avLst/>
            <a:gdLst>
              <a:gd name="T0" fmla="*/ 0 w 890"/>
              <a:gd name="T1" fmla="*/ 445 h 890"/>
              <a:gd name="T2" fmla="*/ 445 w 890"/>
              <a:gd name="T3" fmla="*/ 0 h 890"/>
              <a:gd name="T4" fmla="*/ 890 w 890"/>
              <a:gd name="T5" fmla="*/ 445 h 890"/>
              <a:gd name="T6" fmla="*/ 445 w 890"/>
              <a:gd name="T7" fmla="*/ 890 h 890"/>
              <a:gd name="T8" fmla="*/ 0 w 890"/>
              <a:gd name="T9" fmla="*/ 445 h 890"/>
            </a:gdLst>
            <a:ahLst/>
            <a:cxnLst>
              <a:cxn ang="0">
                <a:pos x="T0" y="T1"/>
              </a:cxn>
              <a:cxn ang="0">
                <a:pos x="T2" y="T3"/>
              </a:cxn>
              <a:cxn ang="0">
                <a:pos x="T4" y="T5"/>
              </a:cxn>
              <a:cxn ang="0">
                <a:pos x="T6" y="T7"/>
              </a:cxn>
              <a:cxn ang="0">
                <a:pos x="T8" y="T9"/>
              </a:cxn>
            </a:cxnLst>
            <a:rect l="0" t="0" r="r" b="b"/>
            <a:pathLst>
              <a:path w="890" h="890">
                <a:moveTo>
                  <a:pt x="0" y="445"/>
                </a:moveTo>
                <a:lnTo>
                  <a:pt x="445" y="0"/>
                </a:lnTo>
                <a:lnTo>
                  <a:pt x="890" y="445"/>
                </a:lnTo>
                <a:lnTo>
                  <a:pt x="445" y="890"/>
                </a:lnTo>
                <a:lnTo>
                  <a:pt x="0" y="445"/>
                </a:lnTo>
                <a:close/>
              </a:path>
            </a:pathLst>
          </a:custGeom>
          <a:solidFill>
            <a:schemeClr val="accent1"/>
          </a:solidFill>
          <a:ln w="3175">
            <a:noFill/>
            <a:prstDash val="solid"/>
            <a:round/>
          </a:ln>
        </p:spPr>
        <p:txBody>
          <a:bodyPr vert="horz" wrap="square" lIns="91440" tIns="45720" rIns="91440" bIns="45720" numCol="1" anchor="t" anchorCtr="0" compatLnSpc="1"/>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0" name="Freeform 19"/>
          <p:cNvSpPr/>
          <p:nvPr>
            <p:custDataLst>
              <p:tags r:id="rId20"/>
            </p:custDataLst>
          </p:nvPr>
        </p:nvSpPr>
        <p:spPr bwMode="auto">
          <a:xfrm>
            <a:off x="6263904" y="2292269"/>
            <a:ext cx="1566739" cy="1566739"/>
          </a:xfrm>
          <a:custGeom>
            <a:avLst/>
            <a:gdLst>
              <a:gd name="T0" fmla="*/ 0 w 890"/>
              <a:gd name="T1" fmla="*/ 445 h 890"/>
              <a:gd name="T2" fmla="*/ 445 w 890"/>
              <a:gd name="T3" fmla="*/ 0 h 890"/>
              <a:gd name="T4" fmla="*/ 890 w 890"/>
              <a:gd name="T5" fmla="*/ 445 h 890"/>
              <a:gd name="T6" fmla="*/ 445 w 890"/>
              <a:gd name="T7" fmla="*/ 890 h 890"/>
              <a:gd name="T8" fmla="*/ 0 w 890"/>
              <a:gd name="T9" fmla="*/ 445 h 890"/>
            </a:gdLst>
            <a:ahLst/>
            <a:cxnLst>
              <a:cxn ang="0">
                <a:pos x="T0" y="T1"/>
              </a:cxn>
              <a:cxn ang="0">
                <a:pos x="T2" y="T3"/>
              </a:cxn>
              <a:cxn ang="0">
                <a:pos x="T4" y="T5"/>
              </a:cxn>
              <a:cxn ang="0">
                <a:pos x="T6" y="T7"/>
              </a:cxn>
              <a:cxn ang="0">
                <a:pos x="T8" y="T9"/>
              </a:cxn>
            </a:cxnLst>
            <a:rect l="0" t="0" r="r" b="b"/>
            <a:pathLst>
              <a:path w="890" h="890">
                <a:moveTo>
                  <a:pt x="0" y="445"/>
                </a:moveTo>
                <a:lnTo>
                  <a:pt x="445" y="0"/>
                </a:lnTo>
                <a:lnTo>
                  <a:pt x="890" y="445"/>
                </a:lnTo>
                <a:lnTo>
                  <a:pt x="445" y="890"/>
                </a:lnTo>
                <a:lnTo>
                  <a:pt x="0" y="445"/>
                </a:lnTo>
                <a:close/>
              </a:path>
            </a:pathLst>
          </a:custGeom>
          <a:solidFill>
            <a:schemeClr val="accent1"/>
          </a:solidFill>
          <a:ln w="3175">
            <a:noFill/>
            <a:prstDash val="solid"/>
            <a:round/>
          </a:ln>
        </p:spPr>
        <p:txBody>
          <a:bodyPr vert="horz" wrap="square" lIns="91440" tIns="45720" rIns="91440" bIns="45720" numCol="1" anchor="t" anchorCtr="0" compatLnSpc="1"/>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9" name="Freeform 20"/>
          <p:cNvSpPr/>
          <p:nvPr>
            <p:custDataLst>
              <p:tags r:id="rId21"/>
            </p:custDataLst>
          </p:nvPr>
        </p:nvSpPr>
        <p:spPr bwMode="auto">
          <a:xfrm>
            <a:off x="4572178" y="3983996"/>
            <a:ext cx="1566739" cy="1566739"/>
          </a:xfrm>
          <a:custGeom>
            <a:avLst/>
            <a:gdLst>
              <a:gd name="T0" fmla="*/ 0 w 890"/>
              <a:gd name="T1" fmla="*/ 445 h 890"/>
              <a:gd name="T2" fmla="*/ 445 w 890"/>
              <a:gd name="T3" fmla="*/ 0 h 890"/>
              <a:gd name="T4" fmla="*/ 890 w 890"/>
              <a:gd name="T5" fmla="*/ 445 h 890"/>
              <a:gd name="T6" fmla="*/ 445 w 890"/>
              <a:gd name="T7" fmla="*/ 890 h 890"/>
              <a:gd name="T8" fmla="*/ 0 w 890"/>
              <a:gd name="T9" fmla="*/ 445 h 890"/>
            </a:gdLst>
            <a:ahLst/>
            <a:cxnLst>
              <a:cxn ang="0">
                <a:pos x="T0" y="T1"/>
              </a:cxn>
              <a:cxn ang="0">
                <a:pos x="T2" y="T3"/>
              </a:cxn>
              <a:cxn ang="0">
                <a:pos x="T4" y="T5"/>
              </a:cxn>
              <a:cxn ang="0">
                <a:pos x="T6" y="T7"/>
              </a:cxn>
              <a:cxn ang="0">
                <a:pos x="T8" y="T9"/>
              </a:cxn>
            </a:cxnLst>
            <a:rect l="0" t="0" r="r" b="b"/>
            <a:pathLst>
              <a:path w="890" h="890">
                <a:moveTo>
                  <a:pt x="0" y="445"/>
                </a:moveTo>
                <a:lnTo>
                  <a:pt x="445" y="0"/>
                </a:lnTo>
                <a:lnTo>
                  <a:pt x="890" y="445"/>
                </a:lnTo>
                <a:lnTo>
                  <a:pt x="445" y="890"/>
                </a:lnTo>
                <a:lnTo>
                  <a:pt x="0" y="445"/>
                </a:lnTo>
                <a:close/>
              </a:path>
            </a:pathLst>
          </a:custGeom>
          <a:solidFill>
            <a:schemeClr val="accent1"/>
          </a:solidFill>
          <a:ln w="3175">
            <a:noFill/>
            <a:prstDash val="solid"/>
            <a:round/>
          </a:ln>
        </p:spPr>
        <p:txBody>
          <a:bodyPr vert="horz" wrap="square" lIns="91440" tIns="45720" rIns="91440" bIns="45720" numCol="1" anchor="t" anchorCtr="0" compatLnSpc="1"/>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1" name="Freeform 54"/>
          <p:cNvSpPr>
            <a:spLocks noEditPoints="1"/>
          </p:cNvSpPr>
          <p:nvPr>
            <p:custDataLst>
              <p:tags r:id="rId22"/>
            </p:custDataLst>
          </p:nvPr>
        </p:nvSpPr>
        <p:spPr bwMode="auto">
          <a:xfrm>
            <a:off x="5115357" y="2899784"/>
            <a:ext cx="480380" cy="351707"/>
          </a:xfrm>
          <a:custGeom>
            <a:avLst/>
            <a:gdLst>
              <a:gd name="T0" fmla="*/ 0 w 142"/>
              <a:gd name="T1" fmla="*/ 104 h 104"/>
              <a:gd name="T2" fmla="*/ 142 w 142"/>
              <a:gd name="T3" fmla="*/ 104 h 104"/>
              <a:gd name="T4" fmla="*/ 142 w 142"/>
              <a:gd name="T5" fmla="*/ 0 h 104"/>
              <a:gd name="T6" fmla="*/ 0 w 142"/>
              <a:gd name="T7" fmla="*/ 0 h 104"/>
              <a:gd name="T8" fmla="*/ 0 w 142"/>
              <a:gd name="T9" fmla="*/ 104 h 104"/>
              <a:gd name="T10" fmla="*/ 98 w 142"/>
              <a:gd name="T11" fmla="*/ 11 h 104"/>
              <a:gd name="T12" fmla="*/ 127 w 142"/>
              <a:gd name="T13" fmla="*/ 11 h 104"/>
              <a:gd name="T14" fmla="*/ 127 w 142"/>
              <a:gd name="T15" fmla="*/ 29 h 104"/>
              <a:gd name="T16" fmla="*/ 98 w 142"/>
              <a:gd name="T17" fmla="*/ 29 h 104"/>
              <a:gd name="T18" fmla="*/ 98 w 142"/>
              <a:gd name="T19" fmla="*/ 11 h 104"/>
              <a:gd name="T20" fmla="*/ 12 w 142"/>
              <a:gd name="T21" fmla="*/ 52 h 104"/>
              <a:gd name="T22" fmla="*/ 13 w 142"/>
              <a:gd name="T23" fmla="*/ 48 h 104"/>
              <a:gd name="T24" fmla="*/ 13 w 142"/>
              <a:gd name="T25" fmla="*/ 44 h 104"/>
              <a:gd name="T26" fmla="*/ 16 w 142"/>
              <a:gd name="T27" fmla="*/ 36 h 104"/>
              <a:gd name="T28" fmla="*/ 17 w 142"/>
              <a:gd name="T29" fmla="*/ 32 h 104"/>
              <a:gd name="T30" fmla="*/ 19 w 142"/>
              <a:gd name="T31" fmla="*/ 29 h 104"/>
              <a:gd name="T32" fmla="*/ 22 w 142"/>
              <a:gd name="T33" fmla="*/ 26 h 104"/>
              <a:gd name="T34" fmla="*/ 24 w 142"/>
              <a:gd name="T35" fmla="*/ 24 h 104"/>
              <a:gd name="T36" fmla="*/ 53 w 142"/>
              <a:gd name="T37" fmla="*/ 11 h 104"/>
              <a:gd name="T38" fmla="*/ 83 w 142"/>
              <a:gd name="T39" fmla="*/ 24 h 104"/>
              <a:gd name="T40" fmla="*/ 87 w 142"/>
              <a:gd name="T41" fmla="*/ 29 h 104"/>
              <a:gd name="T42" fmla="*/ 89 w 142"/>
              <a:gd name="T43" fmla="*/ 32 h 104"/>
              <a:gd name="T44" fmla="*/ 91 w 142"/>
              <a:gd name="T45" fmla="*/ 36 h 104"/>
              <a:gd name="T46" fmla="*/ 93 w 142"/>
              <a:gd name="T47" fmla="*/ 44 h 104"/>
              <a:gd name="T48" fmla="*/ 94 w 142"/>
              <a:gd name="T49" fmla="*/ 48 h 104"/>
              <a:gd name="T50" fmla="*/ 94 w 142"/>
              <a:gd name="T51" fmla="*/ 52 h 104"/>
              <a:gd name="T52" fmla="*/ 91 w 142"/>
              <a:gd name="T53" fmla="*/ 66 h 104"/>
              <a:gd name="T54" fmla="*/ 87 w 142"/>
              <a:gd name="T55" fmla="*/ 75 h 104"/>
              <a:gd name="T56" fmla="*/ 83 w 142"/>
              <a:gd name="T57" fmla="*/ 79 h 104"/>
              <a:gd name="T58" fmla="*/ 53 w 142"/>
              <a:gd name="T59" fmla="*/ 93 h 104"/>
              <a:gd name="T60" fmla="*/ 41 w 142"/>
              <a:gd name="T61" fmla="*/ 91 h 104"/>
              <a:gd name="T62" fmla="*/ 32 w 142"/>
              <a:gd name="T63" fmla="*/ 87 h 104"/>
              <a:gd name="T64" fmla="*/ 29 w 142"/>
              <a:gd name="T65" fmla="*/ 85 h 104"/>
              <a:gd name="T66" fmla="*/ 27 w 142"/>
              <a:gd name="T67" fmla="*/ 83 h 104"/>
              <a:gd name="T68" fmla="*/ 24 w 142"/>
              <a:gd name="T69" fmla="*/ 81 h 104"/>
              <a:gd name="T70" fmla="*/ 22 w 142"/>
              <a:gd name="T71" fmla="*/ 78 h 104"/>
              <a:gd name="T72" fmla="*/ 21 w 142"/>
              <a:gd name="T73" fmla="*/ 77 h 104"/>
              <a:gd name="T74" fmla="*/ 19 w 142"/>
              <a:gd name="T75" fmla="*/ 75 h 104"/>
              <a:gd name="T76" fmla="*/ 17 w 142"/>
              <a:gd name="T77" fmla="*/ 71 h 104"/>
              <a:gd name="T78" fmla="*/ 15 w 142"/>
              <a:gd name="T79" fmla="*/ 66 h 104"/>
              <a:gd name="T80" fmla="*/ 12 w 142"/>
              <a:gd name="T81" fmla="*/ 5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2" h="104">
                <a:moveTo>
                  <a:pt x="0" y="104"/>
                </a:moveTo>
                <a:cubicBezTo>
                  <a:pt x="142" y="104"/>
                  <a:pt x="142" y="104"/>
                  <a:pt x="142" y="104"/>
                </a:cubicBezTo>
                <a:cubicBezTo>
                  <a:pt x="142" y="0"/>
                  <a:pt x="142" y="0"/>
                  <a:pt x="142" y="0"/>
                </a:cubicBezTo>
                <a:cubicBezTo>
                  <a:pt x="0" y="0"/>
                  <a:pt x="0" y="0"/>
                  <a:pt x="0" y="0"/>
                </a:cubicBezTo>
                <a:lnTo>
                  <a:pt x="0" y="104"/>
                </a:lnTo>
                <a:close/>
                <a:moveTo>
                  <a:pt x="98" y="11"/>
                </a:moveTo>
                <a:cubicBezTo>
                  <a:pt x="127" y="11"/>
                  <a:pt x="127" y="11"/>
                  <a:pt x="127" y="11"/>
                </a:cubicBezTo>
                <a:cubicBezTo>
                  <a:pt x="127" y="29"/>
                  <a:pt x="127" y="29"/>
                  <a:pt x="127" y="29"/>
                </a:cubicBezTo>
                <a:cubicBezTo>
                  <a:pt x="98" y="29"/>
                  <a:pt x="98" y="29"/>
                  <a:pt x="98" y="29"/>
                </a:cubicBezTo>
                <a:lnTo>
                  <a:pt x="98" y="11"/>
                </a:lnTo>
                <a:close/>
                <a:moveTo>
                  <a:pt x="12" y="52"/>
                </a:moveTo>
                <a:cubicBezTo>
                  <a:pt x="12" y="50"/>
                  <a:pt x="13" y="49"/>
                  <a:pt x="13" y="48"/>
                </a:cubicBezTo>
                <a:cubicBezTo>
                  <a:pt x="13" y="46"/>
                  <a:pt x="13" y="45"/>
                  <a:pt x="13" y="44"/>
                </a:cubicBezTo>
                <a:cubicBezTo>
                  <a:pt x="14" y="41"/>
                  <a:pt x="15" y="38"/>
                  <a:pt x="16" y="36"/>
                </a:cubicBezTo>
                <a:cubicBezTo>
                  <a:pt x="16" y="35"/>
                  <a:pt x="17" y="34"/>
                  <a:pt x="17" y="32"/>
                </a:cubicBezTo>
                <a:cubicBezTo>
                  <a:pt x="18" y="31"/>
                  <a:pt x="19" y="30"/>
                  <a:pt x="19" y="29"/>
                </a:cubicBezTo>
                <a:cubicBezTo>
                  <a:pt x="20" y="28"/>
                  <a:pt x="21" y="27"/>
                  <a:pt x="22" y="26"/>
                </a:cubicBezTo>
                <a:cubicBezTo>
                  <a:pt x="22" y="25"/>
                  <a:pt x="23" y="24"/>
                  <a:pt x="24" y="24"/>
                </a:cubicBezTo>
                <a:cubicBezTo>
                  <a:pt x="31" y="16"/>
                  <a:pt x="42" y="11"/>
                  <a:pt x="53" y="11"/>
                </a:cubicBezTo>
                <a:cubicBezTo>
                  <a:pt x="65" y="11"/>
                  <a:pt x="76" y="16"/>
                  <a:pt x="83" y="24"/>
                </a:cubicBezTo>
                <a:cubicBezTo>
                  <a:pt x="85" y="26"/>
                  <a:pt x="86" y="27"/>
                  <a:pt x="87" y="29"/>
                </a:cubicBezTo>
                <a:cubicBezTo>
                  <a:pt x="88" y="30"/>
                  <a:pt x="88" y="31"/>
                  <a:pt x="89" y="32"/>
                </a:cubicBezTo>
                <a:cubicBezTo>
                  <a:pt x="90" y="34"/>
                  <a:pt x="90" y="35"/>
                  <a:pt x="91" y="36"/>
                </a:cubicBezTo>
                <a:cubicBezTo>
                  <a:pt x="92" y="38"/>
                  <a:pt x="93" y="41"/>
                  <a:pt x="93" y="44"/>
                </a:cubicBezTo>
                <a:cubicBezTo>
                  <a:pt x="93" y="45"/>
                  <a:pt x="94" y="46"/>
                  <a:pt x="94" y="48"/>
                </a:cubicBezTo>
                <a:cubicBezTo>
                  <a:pt x="94" y="49"/>
                  <a:pt x="94" y="50"/>
                  <a:pt x="94" y="52"/>
                </a:cubicBezTo>
                <a:cubicBezTo>
                  <a:pt x="94" y="57"/>
                  <a:pt x="93" y="62"/>
                  <a:pt x="91" y="66"/>
                </a:cubicBezTo>
                <a:cubicBezTo>
                  <a:pt x="90" y="69"/>
                  <a:pt x="89" y="72"/>
                  <a:pt x="87" y="75"/>
                </a:cubicBezTo>
                <a:cubicBezTo>
                  <a:pt x="86" y="76"/>
                  <a:pt x="85" y="78"/>
                  <a:pt x="83" y="79"/>
                </a:cubicBezTo>
                <a:cubicBezTo>
                  <a:pt x="76" y="87"/>
                  <a:pt x="65" y="93"/>
                  <a:pt x="53" y="93"/>
                </a:cubicBezTo>
                <a:cubicBezTo>
                  <a:pt x="49" y="93"/>
                  <a:pt x="45" y="92"/>
                  <a:pt x="41" y="91"/>
                </a:cubicBezTo>
                <a:cubicBezTo>
                  <a:pt x="38" y="90"/>
                  <a:pt x="35" y="88"/>
                  <a:pt x="32" y="87"/>
                </a:cubicBezTo>
                <a:cubicBezTo>
                  <a:pt x="31" y="86"/>
                  <a:pt x="30" y="85"/>
                  <a:pt x="29" y="85"/>
                </a:cubicBezTo>
                <a:cubicBezTo>
                  <a:pt x="28" y="84"/>
                  <a:pt x="28" y="84"/>
                  <a:pt x="27" y="83"/>
                </a:cubicBezTo>
                <a:cubicBezTo>
                  <a:pt x="26" y="82"/>
                  <a:pt x="25" y="82"/>
                  <a:pt x="24" y="81"/>
                </a:cubicBezTo>
                <a:cubicBezTo>
                  <a:pt x="24" y="80"/>
                  <a:pt x="23" y="79"/>
                  <a:pt x="22" y="78"/>
                </a:cubicBezTo>
                <a:cubicBezTo>
                  <a:pt x="22" y="78"/>
                  <a:pt x="21" y="77"/>
                  <a:pt x="21" y="77"/>
                </a:cubicBezTo>
                <a:cubicBezTo>
                  <a:pt x="20" y="76"/>
                  <a:pt x="20" y="75"/>
                  <a:pt x="19" y="75"/>
                </a:cubicBezTo>
                <a:cubicBezTo>
                  <a:pt x="19" y="74"/>
                  <a:pt x="18" y="72"/>
                  <a:pt x="17" y="71"/>
                </a:cubicBezTo>
                <a:cubicBezTo>
                  <a:pt x="16" y="70"/>
                  <a:pt x="16" y="68"/>
                  <a:pt x="15" y="66"/>
                </a:cubicBezTo>
                <a:cubicBezTo>
                  <a:pt x="13" y="62"/>
                  <a:pt x="12" y="57"/>
                  <a:pt x="12" y="52"/>
                </a:cubicBezTo>
              </a:path>
            </a:pathLst>
          </a:custGeom>
          <a:solidFill>
            <a:sysClr val="window" lastClr="FFFFFF"/>
          </a:solidFill>
          <a:ln>
            <a:noFill/>
          </a:ln>
        </p:spPr>
        <p:txBody>
          <a:bodyPr vert="horz" wrap="square" lIns="91440" tIns="45720" rIns="91440" bIns="45720" numCol="1" anchor="t" anchorCtr="0" compatLnSpc="1"/>
          <a:lstStyle/>
          <a:p>
            <a:pPr>
              <a:lnSpc>
                <a:spcPct val="120000"/>
              </a:lnSpc>
            </a:pPr>
            <a:endParaRPr lang="zh-CN" altLang="en-US">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62" name="Freeform 104"/>
          <p:cNvSpPr>
            <a:spLocks noEditPoints="1"/>
          </p:cNvSpPr>
          <p:nvPr>
            <p:custDataLst>
              <p:tags r:id="rId23"/>
            </p:custDataLst>
          </p:nvPr>
        </p:nvSpPr>
        <p:spPr bwMode="auto">
          <a:xfrm>
            <a:off x="6801433" y="4519933"/>
            <a:ext cx="491680" cy="494865"/>
          </a:xfrm>
          <a:custGeom>
            <a:avLst/>
            <a:gdLst>
              <a:gd name="T0" fmla="*/ 98 w 196"/>
              <a:gd name="T1" fmla="*/ 197 h 197"/>
              <a:gd name="T2" fmla="*/ 196 w 196"/>
              <a:gd name="T3" fmla="*/ 99 h 197"/>
              <a:gd name="T4" fmla="*/ 98 w 196"/>
              <a:gd name="T5" fmla="*/ 0 h 197"/>
              <a:gd name="T6" fmla="*/ 0 w 196"/>
              <a:gd name="T7" fmla="*/ 99 h 197"/>
              <a:gd name="T8" fmla="*/ 98 w 196"/>
              <a:gd name="T9" fmla="*/ 197 h 197"/>
              <a:gd name="T10" fmla="*/ 38 w 196"/>
              <a:gd name="T11" fmla="*/ 166 h 197"/>
              <a:gd name="T12" fmla="*/ 30 w 196"/>
              <a:gd name="T13" fmla="*/ 158 h 197"/>
              <a:gd name="T14" fmla="*/ 49 w 196"/>
              <a:gd name="T15" fmla="*/ 140 h 197"/>
              <a:gd name="T16" fmla="*/ 57 w 196"/>
              <a:gd name="T17" fmla="*/ 148 h 197"/>
              <a:gd name="T18" fmla="*/ 38 w 196"/>
              <a:gd name="T19" fmla="*/ 166 h 197"/>
              <a:gd name="T20" fmla="*/ 103 w 196"/>
              <a:gd name="T21" fmla="*/ 188 h 197"/>
              <a:gd name="T22" fmla="*/ 92 w 196"/>
              <a:gd name="T23" fmla="*/ 188 h 197"/>
              <a:gd name="T24" fmla="*/ 92 w 196"/>
              <a:gd name="T25" fmla="*/ 162 h 197"/>
              <a:gd name="T26" fmla="*/ 103 w 196"/>
              <a:gd name="T27" fmla="*/ 162 h 197"/>
              <a:gd name="T28" fmla="*/ 103 w 196"/>
              <a:gd name="T29" fmla="*/ 188 h 197"/>
              <a:gd name="T30" fmla="*/ 188 w 196"/>
              <a:gd name="T31" fmla="*/ 104 h 197"/>
              <a:gd name="T32" fmla="*/ 161 w 196"/>
              <a:gd name="T33" fmla="*/ 104 h 197"/>
              <a:gd name="T34" fmla="*/ 161 w 196"/>
              <a:gd name="T35" fmla="*/ 93 h 197"/>
              <a:gd name="T36" fmla="*/ 188 w 196"/>
              <a:gd name="T37" fmla="*/ 93 h 197"/>
              <a:gd name="T38" fmla="*/ 188 w 196"/>
              <a:gd name="T39" fmla="*/ 104 h 197"/>
              <a:gd name="T40" fmla="*/ 157 w 196"/>
              <a:gd name="T41" fmla="*/ 31 h 197"/>
              <a:gd name="T42" fmla="*/ 165 w 196"/>
              <a:gd name="T43" fmla="*/ 39 h 197"/>
              <a:gd name="T44" fmla="*/ 147 w 196"/>
              <a:gd name="T45" fmla="*/ 58 h 197"/>
              <a:gd name="T46" fmla="*/ 139 w 196"/>
              <a:gd name="T47" fmla="*/ 50 h 197"/>
              <a:gd name="T48" fmla="*/ 157 w 196"/>
              <a:gd name="T49" fmla="*/ 31 h 197"/>
              <a:gd name="T50" fmla="*/ 147 w 196"/>
              <a:gd name="T51" fmla="*/ 140 h 197"/>
              <a:gd name="T52" fmla="*/ 165 w 196"/>
              <a:gd name="T53" fmla="*/ 158 h 197"/>
              <a:gd name="T54" fmla="*/ 157 w 196"/>
              <a:gd name="T55" fmla="*/ 166 h 197"/>
              <a:gd name="T56" fmla="*/ 139 w 196"/>
              <a:gd name="T57" fmla="*/ 148 h 197"/>
              <a:gd name="T58" fmla="*/ 147 w 196"/>
              <a:gd name="T59" fmla="*/ 140 h 197"/>
              <a:gd name="T60" fmla="*/ 92 w 196"/>
              <a:gd name="T61" fmla="*/ 9 h 197"/>
              <a:gd name="T62" fmla="*/ 103 w 196"/>
              <a:gd name="T63" fmla="*/ 9 h 197"/>
              <a:gd name="T64" fmla="*/ 103 w 196"/>
              <a:gd name="T65" fmla="*/ 35 h 197"/>
              <a:gd name="T66" fmla="*/ 92 w 196"/>
              <a:gd name="T67" fmla="*/ 35 h 197"/>
              <a:gd name="T68" fmla="*/ 92 w 196"/>
              <a:gd name="T69" fmla="*/ 9 h 197"/>
              <a:gd name="T70" fmla="*/ 82 w 196"/>
              <a:gd name="T71" fmla="*/ 76 h 197"/>
              <a:gd name="T72" fmla="*/ 99 w 196"/>
              <a:gd name="T73" fmla="*/ 92 h 197"/>
              <a:gd name="T74" fmla="*/ 130 w 196"/>
              <a:gd name="T75" fmla="*/ 62 h 197"/>
              <a:gd name="T76" fmla="*/ 137 w 196"/>
              <a:gd name="T77" fmla="*/ 70 h 197"/>
              <a:gd name="T78" fmla="*/ 99 w 196"/>
              <a:gd name="T79" fmla="*/ 108 h 197"/>
              <a:gd name="T80" fmla="*/ 74 w 196"/>
              <a:gd name="T81" fmla="*/ 84 h 197"/>
              <a:gd name="T82" fmla="*/ 82 w 196"/>
              <a:gd name="T83" fmla="*/ 76 h 197"/>
              <a:gd name="T84" fmla="*/ 38 w 196"/>
              <a:gd name="T85" fmla="*/ 31 h 197"/>
              <a:gd name="T86" fmla="*/ 57 w 196"/>
              <a:gd name="T87" fmla="*/ 50 h 197"/>
              <a:gd name="T88" fmla="*/ 49 w 196"/>
              <a:gd name="T89" fmla="*/ 58 h 197"/>
              <a:gd name="T90" fmla="*/ 30 w 196"/>
              <a:gd name="T91" fmla="*/ 39 h 197"/>
              <a:gd name="T92" fmla="*/ 38 w 196"/>
              <a:gd name="T93" fmla="*/ 31 h 197"/>
              <a:gd name="T94" fmla="*/ 34 w 196"/>
              <a:gd name="T95" fmla="*/ 104 h 197"/>
              <a:gd name="T96" fmla="*/ 8 w 196"/>
              <a:gd name="T97" fmla="*/ 104 h 197"/>
              <a:gd name="T98" fmla="*/ 8 w 196"/>
              <a:gd name="T99" fmla="*/ 93 h 197"/>
              <a:gd name="T100" fmla="*/ 34 w 196"/>
              <a:gd name="T101" fmla="*/ 93 h 197"/>
              <a:gd name="T102" fmla="*/ 34 w 196"/>
              <a:gd name="T103" fmla="*/ 10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6" h="197">
                <a:moveTo>
                  <a:pt x="98" y="197"/>
                </a:moveTo>
                <a:cubicBezTo>
                  <a:pt x="152" y="197"/>
                  <a:pt x="196" y="153"/>
                  <a:pt x="196" y="99"/>
                </a:cubicBezTo>
                <a:cubicBezTo>
                  <a:pt x="196" y="44"/>
                  <a:pt x="152" y="0"/>
                  <a:pt x="98" y="0"/>
                </a:cubicBezTo>
                <a:cubicBezTo>
                  <a:pt x="43" y="0"/>
                  <a:pt x="0" y="44"/>
                  <a:pt x="0" y="99"/>
                </a:cubicBezTo>
                <a:cubicBezTo>
                  <a:pt x="0" y="153"/>
                  <a:pt x="43" y="197"/>
                  <a:pt x="98" y="197"/>
                </a:cubicBezTo>
                <a:moveTo>
                  <a:pt x="38" y="166"/>
                </a:moveTo>
                <a:cubicBezTo>
                  <a:pt x="30" y="158"/>
                  <a:pt x="30" y="158"/>
                  <a:pt x="30" y="158"/>
                </a:cubicBezTo>
                <a:cubicBezTo>
                  <a:pt x="49" y="140"/>
                  <a:pt x="49" y="140"/>
                  <a:pt x="49" y="140"/>
                </a:cubicBezTo>
                <a:cubicBezTo>
                  <a:pt x="57" y="148"/>
                  <a:pt x="57" y="148"/>
                  <a:pt x="57" y="148"/>
                </a:cubicBezTo>
                <a:lnTo>
                  <a:pt x="38" y="166"/>
                </a:lnTo>
                <a:close/>
                <a:moveTo>
                  <a:pt x="103" y="188"/>
                </a:moveTo>
                <a:cubicBezTo>
                  <a:pt x="92" y="188"/>
                  <a:pt x="92" y="188"/>
                  <a:pt x="92" y="188"/>
                </a:cubicBezTo>
                <a:cubicBezTo>
                  <a:pt x="92" y="162"/>
                  <a:pt x="92" y="162"/>
                  <a:pt x="92" y="162"/>
                </a:cubicBezTo>
                <a:cubicBezTo>
                  <a:pt x="103" y="162"/>
                  <a:pt x="103" y="162"/>
                  <a:pt x="103" y="162"/>
                </a:cubicBezTo>
                <a:lnTo>
                  <a:pt x="103" y="188"/>
                </a:lnTo>
                <a:close/>
                <a:moveTo>
                  <a:pt x="188" y="104"/>
                </a:moveTo>
                <a:cubicBezTo>
                  <a:pt x="161" y="104"/>
                  <a:pt x="161" y="104"/>
                  <a:pt x="161" y="104"/>
                </a:cubicBezTo>
                <a:cubicBezTo>
                  <a:pt x="161" y="93"/>
                  <a:pt x="161" y="93"/>
                  <a:pt x="161" y="93"/>
                </a:cubicBezTo>
                <a:cubicBezTo>
                  <a:pt x="188" y="93"/>
                  <a:pt x="188" y="93"/>
                  <a:pt x="188" y="93"/>
                </a:cubicBezTo>
                <a:lnTo>
                  <a:pt x="188" y="104"/>
                </a:lnTo>
                <a:close/>
                <a:moveTo>
                  <a:pt x="157" y="31"/>
                </a:moveTo>
                <a:cubicBezTo>
                  <a:pt x="165" y="39"/>
                  <a:pt x="165" y="39"/>
                  <a:pt x="165" y="39"/>
                </a:cubicBezTo>
                <a:cubicBezTo>
                  <a:pt x="147" y="58"/>
                  <a:pt x="147" y="58"/>
                  <a:pt x="147" y="58"/>
                </a:cubicBezTo>
                <a:cubicBezTo>
                  <a:pt x="139" y="50"/>
                  <a:pt x="139" y="50"/>
                  <a:pt x="139" y="50"/>
                </a:cubicBezTo>
                <a:lnTo>
                  <a:pt x="157" y="31"/>
                </a:lnTo>
                <a:close/>
                <a:moveTo>
                  <a:pt x="147" y="140"/>
                </a:moveTo>
                <a:cubicBezTo>
                  <a:pt x="165" y="158"/>
                  <a:pt x="165" y="158"/>
                  <a:pt x="165" y="158"/>
                </a:cubicBezTo>
                <a:cubicBezTo>
                  <a:pt x="157" y="166"/>
                  <a:pt x="157" y="166"/>
                  <a:pt x="157" y="166"/>
                </a:cubicBezTo>
                <a:cubicBezTo>
                  <a:pt x="139" y="148"/>
                  <a:pt x="139" y="148"/>
                  <a:pt x="139" y="148"/>
                </a:cubicBezTo>
                <a:lnTo>
                  <a:pt x="147" y="140"/>
                </a:lnTo>
                <a:close/>
                <a:moveTo>
                  <a:pt x="92" y="9"/>
                </a:moveTo>
                <a:cubicBezTo>
                  <a:pt x="103" y="9"/>
                  <a:pt x="103" y="9"/>
                  <a:pt x="103" y="9"/>
                </a:cubicBezTo>
                <a:cubicBezTo>
                  <a:pt x="103" y="35"/>
                  <a:pt x="103" y="35"/>
                  <a:pt x="103" y="35"/>
                </a:cubicBezTo>
                <a:cubicBezTo>
                  <a:pt x="92" y="35"/>
                  <a:pt x="92" y="35"/>
                  <a:pt x="92" y="35"/>
                </a:cubicBezTo>
                <a:lnTo>
                  <a:pt x="92" y="9"/>
                </a:lnTo>
                <a:close/>
                <a:moveTo>
                  <a:pt x="82" y="76"/>
                </a:moveTo>
                <a:cubicBezTo>
                  <a:pt x="99" y="92"/>
                  <a:pt x="99" y="92"/>
                  <a:pt x="99" y="92"/>
                </a:cubicBezTo>
                <a:cubicBezTo>
                  <a:pt x="130" y="62"/>
                  <a:pt x="130" y="62"/>
                  <a:pt x="130" y="62"/>
                </a:cubicBezTo>
                <a:cubicBezTo>
                  <a:pt x="137" y="70"/>
                  <a:pt x="137" y="70"/>
                  <a:pt x="137" y="70"/>
                </a:cubicBezTo>
                <a:cubicBezTo>
                  <a:pt x="99" y="108"/>
                  <a:pt x="99" y="108"/>
                  <a:pt x="99" y="108"/>
                </a:cubicBezTo>
                <a:cubicBezTo>
                  <a:pt x="74" y="84"/>
                  <a:pt x="74" y="84"/>
                  <a:pt x="74" y="84"/>
                </a:cubicBezTo>
                <a:lnTo>
                  <a:pt x="82" y="76"/>
                </a:lnTo>
                <a:close/>
                <a:moveTo>
                  <a:pt x="38" y="31"/>
                </a:moveTo>
                <a:cubicBezTo>
                  <a:pt x="57" y="50"/>
                  <a:pt x="57" y="50"/>
                  <a:pt x="57" y="50"/>
                </a:cubicBezTo>
                <a:cubicBezTo>
                  <a:pt x="49" y="58"/>
                  <a:pt x="49" y="58"/>
                  <a:pt x="49" y="58"/>
                </a:cubicBezTo>
                <a:cubicBezTo>
                  <a:pt x="30" y="39"/>
                  <a:pt x="30" y="39"/>
                  <a:pt x="30" y="39"/>
                </a:cubicBezTo>
                <a:lnTo>
                  <a:pt x="38" y="31"/>
                </a:lnTo>
                <a:close/>
                <a:moveTo>
                  <a:pt x="34" y="104"/>
                </a:moveTo>
                <a:cubicBezTo>
                  <a:pt x="8" y="104"/>
                  <a:pt x="8" y="104"/>
                  <a:pt x="8" y="104"/>
                </a:cubicBezTo>
                <a:cubicBezTo>
                  <a:pt x="8" y="93"/>
                  <a:pt x="8" y="93"/>
                  <a:pt x="8" y="93"/>
                </a:cubicBezTo>
                <a:cubicBezTo>
                  <a:pt x="34" y="93"/>
                  <a:pt x="34" y="93"/>
                  <a:pt x="34" y="93"/>
                </a:cubicBezTo>
                <a:lnTo>
                  <a:pt x="34" y="104"/>
                </a:lnTo>
                <a:close/>
              </a:path>
            </a:pathLst>
          </a:custGeom>
          <a:solidFill>
            <a:sysClr val="window" lastClr="FFFFFF"/>
          </a:solidFill>
          <a:ln>
            <a:noFill/>
          </a:ln>
        </p:spPr>
        <p:txBody>
          <a:bodyPr vert="horz" wrap="square" lIns="91440" tIns="45720" rIns="91440" bIns="45720" numCol="1" anchor="t" anchorCtr="0" compatLnSpc="1"/>
          <a:lstStyle/>
          <a:p>
            <a:pPr>
              <a:lnSpc>
                <a:spcPct val="120000"/>
              </a:lnSpc>
            </a:pPr>
            <a:endParaRPr lang="zh-CN" altLang="en-US">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65" name="Freeform 51"/>
          <p:cNvSpPr>
            <a:spLocks noEditPoints="1"/>
          </p:cNvSpPr>
          <p:nvPr>
            <p:custDataLst>
              <p:tags r:id="rId24"/>
            </p:custDataLst>
          </p:nvPr>
        </p:nvSpPr>
        <p:spPr bwMode="auto">
          <a:xfrm>
            <a:off x="6789285" y="2859825"/>
            <a:ext cx="521428" cy="450702"/>
          </a:xfrm>
          <a:custGeom>
            <a:avLst/>
            <a:gdLst>
              <a:gd name="T0" fmla="*/ 132 w 184"/>
              <a:gd name="T1" fmla="*/ 124 h 159"/>
              <a:gd name="T2" fmla="*/ 165 w 184"/>
              <a:gd name="T3" fmla="*/ 159 h 159"/>
              <a:gd name="T4" fmla="*/ 165 w 184"/>
              <a:gd name="T5" fmla="*/ 124 h 159"/>
              <a:gd name="T6" fmla="*/ 184 w 184"/>
              <a:gd name="T7" fmla="*/ 124 h 159"/>
              <a:gd name="T8" fmla="*/ 184 w 184"/>
              <a:gd name="T9" fmla="*/ 0 h 159"/>
              <a:gd name="T10" fmla="*/ 0 w 184"/>
              <a:gd name="T11" fmla="*/ 0 h 159"/>
              <a:gd name="T12" fmla="*/ 0 w 184"/>
              <a:gd name="T13" fmla="*/ 47 h 159"/>
              <a:gd name="T14" fmla="*/ 0 w 184"/>
              <a:gd name="T15" fmla="*/ 124 h 159"/>
              <a:gd name="T16" fmla="*/ 115 w 184"/>
              <a:gd name="T17" fmla="*/ 124 h 159"/>
              <a:gd name="T18" fmla="*/ 132 w 184"/>
              <a:gd name="T19" fmla="*/ 124 h 159"/>
              <a:gd name="T20" fmla="*/ 154 w 184"/>
              <a:gd name="T21" fmla="*/ 49 h 159"/>
              <a:gd name="T22" fmla="*/ 168 w 184"/>
              <a:gd name="T23" fmla="*/ 63 h 159"/>
              <a:gd name="T24" fmla="*/ 154 w 184"/>
              <a:gd name="T25" fmla="*/ 77 h 159"/>
              <a:gd name="T26" fmla="*/ 140 w 184"/>
              <a:gd name="T27" fmla="*/ 63 h 159"/>
              <a:gd name="T28" fmla="*/ 154 w 184"/>
              <a:gd name="T29" fmla="*/ 49 h 159"/>
              <a:gd name="T30" fmla="*/ 36 w 184"/>
              <a:gd name="T31" fmla="*/ 77 h 159"/>
              <a:gd name="T32" fmla="*/ 22 w 184"/>
              <a:gd name="T33" fmla="*/ 63 h 159"/>
              <a:gd name="T34" fmla="*/ 36 w 184"/>
              <a:gd name="T35" fmla="*/ 49 h 159"/>
              <a:gd name="T36" fmla="*/ 50 w 184"/>
              <a:gd name="T37" fmla="*/ 63 h 159"/>
              <a:gd name="T38" fmla="*/ 36 w 184"/>
              <a:gd name="T39" fmla="*/ 77 h 159"/>
              <a:gd name="T40" fmla="*/ 75 w 184"/>
              <a:gd name="T41" fmla="*/ 77 h 159"/>
              <a:gd name="T42" fmla="*/ 61 w 184"/>
              <a:gd name="T43" fmla="*/ 63 h 159"/>
              <a:gd name="T44" fmla="*/ 75 w 184"/>
              <a:gd name="T45" fmla="*/ 49 h 159"/>
              <a:gd name="T46" fmla="*/ 89 w 184"/>
              <a:gd name="T47" fmla="*/ 63 h 159"/>
              <a:gd name="T48" fmla="*/ 75 w 184"/>
              <a:gd name="T49" fmla="*/ 77 h 159"/>
              <a:gd name="T50" fmla="*/ 115 w 184"/>
              <a:gd name="T51" fmla="*/ 77 h 159"/>
              <a:gd name="T52" fmla="*/ 100 w 184"/>
              <a:gd name="T53" fmla="*/ 63 h 159"/>
              <a:gd name="T54" fmla="*/ 115 w 184"/>
              <a:gd name="T55" fmla="*/ 49 h 159"/>
              <a:gd name="T56" fmla="*/ 115 w 184"/>
              <a:gd name="T57" fmla="*/ 49 h 159"/>
              <a:gd name="T58" fmla="*/ 129 w 184"/>
              <a:gd name="T59" fmla="*/ 63 h 159"/>
              <a:gd name="T60" fmla="*/ 115 w 184"/>
              <a:gd name="T61" fmla="*/ 77 h 159"/>
              <a:gd name="T62" fmla="*/ 115 w 184"/>
              <a:gd name="T63" fmla="*/ 7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4" h="159">
                <a:moveTo>
                  <a:pt x="132" y="124"/>
                </a:moveTo>
                <a:cubicBezTo>
                  <a:pt x="165" y="159"/>
                  <a:pt x="165" y="159"/>
                  <a:pt x="165" y="159"/>
                </a:cubicBezTo>
                <a:cubicBezTo>
                  <a:pt x="165" y="124"/>
                  <a:pt x="165" y="124"/>
                  <a:pt x="165" y="124"/>
                </a:cubicBezTo>
                <a:cubicBezTo>
                  <a:pt x="184" y="124"/>
                  <a:pt x="184" y="124"/>
                  <a:pt x="184" y="124"/>
                </a:cubicBezTo>
                <a:cubicBezTo>
                  <a:pt x="184" y="0"/>
                  <a:pt x="184" y="0"/>
                  <a:pt x="184" y="0"/>
                </a:cubicBezTo>
                <a:cubicBezTo>
                  <a:pt x="0" y="0"/>
                  <a:pt x="0" y="0"/>
                  <a:pt x="0" y="0"/>
                </a:cubicBezTo>
                <a:cubicBezTo>
                  <a:pt x="0" y="47"/>
                  <a:pt x="0" y="47"/>
                  <a:pt x="0" y="47"/>
                </a:cubicBezTo>
                <a:cubicBezTo>
                  <a:pt x="0" y="124"/>
                  <a:pt x="0" y="124"/>
                  <a:pt x="0" y="124"/>
                </a:cubicBezTo>
                <a:cubicBezTo>
                  <a:pt x="115" y="124"/>
                  <a:pt x="115" y="124"/>
                  <a:pt x="115" y="124"/>
                </a:cubicBezTo>
                <a:lnTo>
                  <a:pt x="132" y="124"/>
                </a:lnTo>
                <a:close/>
                <a:moveTo>
                  <a:pt x="154" y="49"/>
                </a:moveTo>
                <a:cubicBezTo>
                  <a:pt x="162" y="49"/>
                  <a:pt x="168" y="56"/>
                  <a:pt x="168" y="63"/>
                </a:cubicBezTo>
                <a:cubicBezTo>
                  <a:pt x="168" y="71"/>
                  <a:pt x="162" y="77"/>
                  <a:pt x="154" y="77"/>
                </a:cubicBezTo>
                <a:cubicBezTo>
                  <a:pt x="146" y="77"/>
                  <a:pt x="140" y="71"/>
                  <a:pt x="140" y="63"/>
                </a:cubicBezTo>
                <a:cubicBezTo>
                  <a:pt x="140" y="56"/>
                  <a:pt x="146" y="49"/>
                  <a:pt x="154" y="49"/>
                </a:cubicBezTo>
                <a:moveTo>
                  <a:pt x="36" y="77"/>
                </a:moveTo>
                <a:cubicBezTo>
                  <a:pt x="28" y="77"/>
                  <a:pt x="22" y="71"/>
                  <a:pt x="22" y="63"/>
                </a:cubicBezTo>
                <a:cubicBezTo>
                  <a:pt x="22" y="56"/>
                  <a:pt x="28" y="49"/>
                  <a:pt x="36" y="49"/>
                </a:cubicBezTo>
                <a:cubicBezTo>
                  <a:pt x="44" y="49"/>
                  <a:pt x="50" y="56"/>
                  <a:pt x="50" y="63"/>
                </a:cubicBezTo>
                <a:cubicBezTo>
                  <a:pt x="50" y="71"/>
                  <a:pt x="44" y="77"/>
                  <a:pt x="36" y="77"/>
                </a:cubicBezTo>
                <a:moveTo>
                  <a:pt x="75" y="77"/>
                </a:moveTo>
                <a:cubicBezTo>
                  <a:pt x="67" y="77"/>
                  <a:pt x="61" y="71"/>
                  <a:pt x="61" y="63"/>
                </a:cubicBezTo>
                <a:cubicBezTo>
                  <a:pt x="61" y="56"/>
                  <a:pt x="67" y="49"/>
                  <a:pt x="75" y="49"/>
                </a:cubicBezTo>
                <a:cubicBezTo>
                  <a:pt x="83" y="49"/>
                  <a:pt x="89" y="56"/>
                  <a:pt x="89" y="63"/>
                </a:cubicBezTo>
                <a:cubicBezTo>
                  <a:pt x="89" y="71"/>
                  <a:pt x="83" y="77"/>
                  <a:pt x="75" y="77"/>
                </a:cubicBezTo>
                <a:moveTo>
                  <a:pt x="115" y="77"/>
                </a:moveTo>
                <a:cubicBezTo>
                  <a:pt x="107" y="77"/>
                  <a:pt x="100" y="71"/>
                  <a:pt x="100" y="63"/>
                </a:cubicBezTo>
                <a:cubicBezTo>
                  <a:pt x="100" y="56"/>
                  <a:pt x="107" y="49"/>
                  <a:pt x="115" y="49"/>
                </a:cubicBezTo>
                <a:cubicBezTo>
                  <a:pt x="115" y="49"/>
                  <a:pt x="115" y="49"/>
                  <a:pt x="115" y="49"/>
                </a:cubicBezTo>
                <a:cubicBezTo>
                  <a:pt x="123" y="50"/>
                  <a:pt x="129" y="56"/>
                  <a:pt x="129" y="63"/>
                </a:cubicBezTo>
                <a:cubicBezTo>
                  <a:pt x="129" y="71"/>
                  <a:pt x="123" y="77"/>
                  <a:pt x="115" y="77"/>
                </a:cubicBezTo>
                <a:cubicBezTo>
                  <a:pt x="115" y="77"/>
                  <a:pt x="115" y="77"/>
                  <a:pt x="115" y="77"/>
                </a:cubicBezTo>
              </a:path>
            </a:pathLst>
          </a:custGeom>
          <a:solidFill>
            <a:sysClr val="window" lastClr="FFFFFF"/>
          </a:solidFill>
          <a:ln>
            <a:noFill/>
          </a:ln>
        </p:spPr>
        <p:txBody>
          <a:bodyPr vert="horz" wrap="square" lIns="91440" tIns="45720" rIns="91440" bIns="45720" numCol="1" anchor="t" anchorCtr="0" compatLnSpc="1"/>
          <a:lstStyle/>
          <a:p>
            <a:pPr>
              <a:lnSpc>
                <a:spcPct val="120000"/>
              </a:lnSpc>
            </a:pPr>
            <a:endParaRPr lang="zh-CN" altLang="en-US">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67" name="文本框 66"/>
          <p:cNvSpPr txBox="1"/>
          <p:nvPr>
            <p:custDataLst>
              <p:tags r:id="rId25"/>
            </p:custDataLst>
          </p:nvPr>
        </p:nvSpPr>
        <p:spPr>
          <a:xfrm>
            <a:off x="830520" y="2332864"/>
            <a:ext cx="3217623" cy="1526144"/>
          </a:xfrm>
          <a:prstGeom prst="rect">
            <a:avLst/>
          </a:prstGeom>
          <a:noFill/>
        </p:spPr>
        <p:txBody>
          <a:bodyPr wrap="square" rtlCol="0">
            <a:normAutofit/>
          </a:bodyPr>
          <a:lstStyle/>
          <a:p>
            <a:pPr algn="just">
              <a:lnSpc>
                <a:spcPct val="120000"/>
              </a:lnSpc>
            </a:pPr>
            <a:r>
              <a:rPr lang="zh-CN" altLang="en-US" sz="1400" spc="150" dirty="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rPr>
              <a:t>从国家社会经济发展的趋势来看，大学生就业的前景总体上是非常乐观的，经济增长与产业结构升级将为大学生就业创造广阔的空间。</a:t>
            </a:r>
            <a:endParaRPr lang="zh-CN" altLang="en-US" sz="1400" spc="150" dirty="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endParaRPr>
          </a:p>
        </p:txBody>
      </p:sp>
      <p:sp>
        <p:nvSpPr>
          <p:cNvPr id="68" name="文本框 67"/>
          <p:cNvSpPr txBox="1"/>
          <p:nvPr>
            <p:custDataLst>
              <p:tags r:id="rId26"/>
            </p:custDataLst>
          </p:nvPr>
        </p:nvSpPr>
        <p:spPr>
          <a:xfrm>
            <a:off x="846774" y="1768885"/>
            <a:ext cx="3217623" cy="550046"/>
          </a:xfrm>
          <a:prstGeom prst="rect">
            <a:avLst/>
          </a:prstGeom>
          <a:noFill/>
        </p:spPr>
        <p:txBody>
          <a:bodyPr wrap="square" rtlCol="0" anchor="b" anchorCtr="0">
            <a:noAutofit/>
          </a:bodyPr>
          <a:lstStyle/>
          <a:p>
            <a:pPr algn="r">
              <a:lnSpc>
                <a:spcPct val="120000"/>
              </a:lnSpc>
            </a:pPr>
            <a:r>
              <a:rPr lang="zh-CN" altLang="en-US" sz="1600" b="1" spc="300" dirty="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rPr>
              <a:t>（一）经济健康快速发展为大学生就业提供广阔的舞台</a:t>
            </a:r>
            <a:endParaRPr lang="zh-CN" altLang="en-US" sz="1600" b="1" spc="300" dirty="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endParaRPr>
          </a:p>
        </p:txBody>
      </p:sp>
      <p:sp>
        <p:nvSpPr>
          <p:cNvPr id="69" name="文本框 68"/>
          <p:cNvSpPr txBox="1"/>
          <p:nvPr>
            <p:custDataLst>
              <p:tags r:id="rId27"/>
            </p:custDataLst>
          </p:nvPr>
        </p:nvSpPr>
        <p:spPr>
          <a:xfrm>
            <a:off x="830580" y="4723765"/>
            <a:ext cx="3526155" cy="1525905"/>
          </a:xfrm>
          <a:prstGeom prst="rect">
            <a:avLst/>
          </a:prstGeom>
          <a:noFill/>
        </p:spPr>
        <p:txBody>
          <a:bodyPr wrap="square" rtlCol="0">
            <a:noAutofit/>
          </a:bodyPr>
          <a:lstStyle/>
          <a:p>
            <a:pPr>
              <a:lnSpc>
                <a:spcPct val="120000"/>
              </a:lnSpc>
            </a:pPr>
            <a:r>
              <a:rPr lang="zh-CN" altLang="en-US" sz="1400" spc="150" dirty="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rPr>
              <a:t>第一，高等教育改革更加关注大学生就业能力的市场内涵。第二，大学正在将就业能力的市场内涵转化为教学创新行动。第三，通过全方位的职业指导与服务，大学努力增强大学生从学校到工作的“市场能力”。</a:t>
            </a:r>
            <a:endParaRPr lang="zh-CN" altLang="en-US" sz="1400" spc="150" dirty="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endParaRPr>
          </a:p>
        </p:txBody>
      </p:sp>
      <p:sp>
        <p:nvSpPr>
          <p:cNvPr id="70" name="文本框 69"/>
          <p:cNvSpPr txBox="1"/>
          <p:nvPr>
            <p:custDataLst>
              <p:tags r:id="rId28"/>
            </p:custDataLst>
          </p:nvPr>
        </p:nvSpPr>
        <p:spPr>
          <a:xfrm>
            <a:off x="846774" y="4159549"/>
            <a:ext cx="3217623" cy="550046"/>
          </a:xfrm>
          <a:prstGeom prst="rect">
            <a:avLst/>
          </a:prstGeom>
          <a:noFill/>
        </p:spPr>
        <p:txBody>
          <a:bodyPr wrap="square" rtlCol="0" anchor="b" anchorCtr="0">
            <a:noAutofit/>
          </a:bodyPr>
          <a:lstStyle/>
          <a:p>
            <a:pPr algn="r">
              <a:lnSpc>
                <a:spcPct val="120000"/>
              </a:lnSpc>
            </a:pPr>
            <a:r>
              <a:rPr lang="zh-CN" altLang="en-US" sz="1600" b="1" spc="300" dirty="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rPr>
              <a:t>（三）高等教育的持续改革逐步提升大学生就业能力</a:t>
            </a:r>
            <a:endParaRPr lang="zh-CN" altLang="en-US" sz="1600" b="1" spc="300" dirty="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endParaRPr>
          </a:p>
        </p:txBody>
      </p:sp>
      <p:sp>
        <p:nvSpPr>
          <p:cNvPr id="71" name="文本框 70"/>
          <p:cNvSpPr txBox="1"/>
          <p:nvPr>
            <p:custDataLst>
              <p:tags r:id="rId29"/>
            </p:custDataLst>
          </p:nvPr>
        </p:nvSpPr>
        <p:spPr>
          <a:xfrm>
            <a:off x="8338424" y="2332864"/>
            <a:ext cx="3217623" cy="1526144"/>
          </a:xfrm>
          <a:prstGeom prst="rect">
            <a:avLst/>
          </a:prstGeom>
          <a:noFill/>
        </p:spPr>
        <p:txBody>
          <a:bodyPr wrap="square" rtlCol="0">
            <a:normAutofit/>
          </a:bodyPr>
          <a:lstStyle/>
          <a:p>
            <a:pPr>
              <a:lnSpc>
                <a:spcPct val="120000"/>
              </a:lnSpc>
            </a:pPr>
            <a:r>
              <a:rPr lang="zh-CN" altLang="en-US" sz="1400" spc="150" dirty="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rPr>
              <a:t>就业政策的持续优化将为大学生从学校到工作的转换创造更好的就业环境。</a:t>
            </a:r>
            <a:endParaRPr lang="zh-CN" altLang="en-US" sz="1400" spc="150" dirty="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endParaRPr>
          </a:p>
        </p:txBody>
      </p:sp>
      <p:sp>
        <p:nvSpPr>
          <p:cNvPr id="72" name="文本框 71"/>
          <p:cNvSpPr txBox="1"/>
          <p:nvPr>
            <p:custDataLst>
              <p:tags r:id="rId30"/>
            </p:custDataLst>
          </p:nvPr>
        </p:nvSpPr>
        <p:spPr>
          <a:xfrm>
            <a:off x="8354678" y="1768885"/>
            <a:ext cx="3217623" cy="550046"/>
          </a:xfrm>
          <a:prstGeom prst="rect">
            <a:avLst/>
          </a:prstGeom>
          <a:noFill/>
        </p:spPr>
        <p:txBody>
          <a:bodyPr wrap="square" rtlCol="0" anchor="b" anchorCtr="0">
            <a:noAutofit/>
          </a:bodyPr>
          <a:lstStyle/>
          <a:p>
            <a:pPr>
              <a:lnSpc>
                <a:spcPct val="120000"/>
              </a:lnSpc>
            </a:pPr>
            <a:r>
              <a:rPr lang="zh-CN" altLang="en-US" sz="1600" b="1" spc="300" dirty="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rPr>
              <a:t>（二）就业政策促进就业的效应进一步发挥</a:t>
            </a:r>
            <a:endParaRPr lang="zh-CN" altLang="en-US" sz="1600" b="1" spc="300" dirty="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endParaRPr>
          </a:p>
        </p:txBody>
      </p:sp>
      <p:sp>
        <p:nvSpPr>
          <p:cNvPr id="73" name="文本框 72"/>
          <p:cNvSpPr txBox="1"/>
          <p:nvPr>
            <p:custDataLst>
              <p:tags r:id="rId31"/>
            </p:custDataLst>
          </p:nvPr>
        </p:nvSpPr>
        <p:spPr>
          <a:xfrm>
            <a:off x="8338424" y="4723528"/>
            <a:ext cx="3217623" cy="1526144"/>
          </a:xfrm>
          <a:prstGeom prst="rect">
            <a:avLst/>
          </a:prstGeom>
          <a:noFill/>
        </p:spPr>
        <p:txBody>
          <a:bodyPr wrap="square" rtlCol="0">
            <a:normAutofit/>
          </a:bodyPr>
          <a:lstStyle/>
          <a:p>
            <a:pPr>
              <a:lnSpc>
                <a:spcPct val="120000"/>
              </a:lnSpc>
            </a:pPr>
            <a:r>
              <a:rPr lang="zh-CN" altLang="en-US" sz="1400" spc="150" dirty="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rPr>
              <a:t>考察高校毕业生就业的产业分布后发现，毕业生就业去向最多的是第三产业，其次为第二产业，最后是第一产业。</a:t>
            </a:r>
            <a:endParaRPr lang="zh-CN" altLang="en-US" sz="1400" spc="150" dirty="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endParaRPr>
          </a:p>
        </p:txBody>
      </p:sp>
      <p:sp>
        <p:nvSpPr>
          <p:cNvPr id="74" name="文本框 73"/>
          <p:cNvSpPr txBox="1"/>
          <p:nvPr>
            <p:custDataLst>
              <p:tags r:id="rId32"/>
            </p:custDataLst>
          </p:nvPr>
        </p:nvSpPr>
        <p:spPr>
          <a:xfrm>
            <a:off x="8354678" y="4159549"/>
            <a:ext cx="3217623" cy="550046"/>
          </a:xfrm>
          <a:prstGeom prst="rect">
            <a:avLst/>
          </a:prstGeom>
          <a:noFill/>
        </p:spPr>
        <p:txBody>
          <a:bodyPr wrap="square" rtlCol="0" anchor="b" anchorCtr="0">
            <a:noAutofit/>
          </a:bodyPr>
          <a:lstStyle/>
          <a:p>
            <a:pPr>
              <a:lnSpc>
                <a:spcPct val="120000"/>
              </a:lnSpc>
            </a:pPr>
            <a:r>
              <a:rPr lang="zh-CN" altLang="en-US" sz="1500" b="1" spc="300" dirty="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rPr>
              <a:t>（四）大学生就业形式多样化</a:t>
            </a:r>
            <a:endParaRPr lang="zh-CN" altLang="en-US" sz="1500" b="1" spc="300" dirty="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endParaRPr>
          </a:p>
        </p:txBody>
      </p:sp>
      <p:pic>
        <p:nvPicPr>
          <p:cNvPr id="76" name="图形 3"/>
          <p:cNvPicPr>
            <a:picLocks noChangeAspect="1"/>
          </p:cNvPicPr>
          <p:nvPr>
            <p:custDataLst>
              <p:tags r:id="rId33"/>
            </p:custDataLst>
          </p:nvPr>
        </p:nvPicPr>
        <p:blipFill>
          <a:blip r:embed="rId34" cstate="print">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5085566" y="4519933"/>
            <a:ext cx="529606" cy="529606"/>
          </a:xfrm>
          <a:prstGeom prst="rect">
            <a:avLst/>
          </a:prstGeom>
        </p:spPr>
      </p:pic>
      <p:sp>
        <p:nvSpPr>
          <p:cNvPr id="77" name="七角星 76"/>
          <p:cNvSpPr/>
          <p:nvPr/>
        </p:nvSpPr>
        <p:spPr>
          <a:xfrm>
            <a:off x="5767070" y="3538855"/>
            <a:ext cx="675005" cy="675005"/>
          </a:xfrm>
          <a:prstGeom prst="star7">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4534_1*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8"/>
  <p:tag name="KSO_WM_UNIT_DEC_AREA_ID" val="3182b66852d3412785769fbfa85d9b2a"/>
  <p:tag name="KSO_WM_UNIT_DECORATE_INFO" val=""/>
  <p:tag name="KSO_WM_UNIT_SM_LIMIT_TYPE" val=""/>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a61daaac3f8845868c8a7bfea4eec1c6"/>
</p:tagLst>
</file>

<file path=ppt/tags/tag10.xml><?xml version="1.0" encoding="utf-8"?>
<p:tagLst xmlns:p="http://schemas.openxmlformats.org/presentationml/2006/main">
  <p:tag name="KSO_WM_UNIT_ISCONTENTSTITLE" val="0"/>
  <p:tag name="KSO_WM_UNIT_ISNUMDGMTITLE" val="0"/>
  <p:tag name="KSO_WM_UNIT_NOCLEAR" val="0"/>
  <p:tag name="KSO_WM_UNIT_VALUE" val="165"/>
  <p:tag name="KSO_WM_UNIT_HIGHLIGHT" val="0"/>
  <p:tag name="KSO_WM_UNIT_COMPATIBLE" val="0"/>
  <p:tag name="KSO_WM_UNIT_DIAGRAM_ISNUMVISUAL" val="0"/>
  <p:tag name="KSO_WM_UNIT_DIAGRAM_ISREFERUNIT" val="0"/>
  <p:tag name="KSO_WM_UNIT_TYPE" val="b"/>
  <p:tag name="KSO_WM_UNIT_INDEX" val="1"/>
  <p:tag name="KSO_WM_UNIT_ID" val="custom20204534_1*b*1"/>
  <p:tag name="KSO_WM_TEMPLATE_CATEGORY" val="custom"/>
  <p:tag name="KSO_WM_TEMPLATE_INDEX" val="20204534"/>
  <p:tag name="KSO_WM_UNIT_LAYERLEVEL" val="1"/>
  <p:tag name="KSO_WM_TAG_VERSION" val="1.0"/>
  <p:tag name="KSO_WM_BEAUTIFY_FLAG" val="#wm#"/>
  <p:tag name="KSO_WM_UNIT_PRESET_TEXT" val="单击此处输入你的正文，文字是您思想的提炼，为了最终演示发布的良好效果。"/>
  <p:tag name="KSO_WM_UNIT_DEFAULT_FONT" val="14;16;2"/>
  <p:tag name="KSO_WM_UNIT_BLOCK" val="0"/>
  <p:tag name="KSO_WM_UNIT_DEC_AREA_ID" val="7d0e1ca4d5494f3dbd8df5f16d24b8ce"/>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35"/>
  <p:tag name="KSO_WM_UNIT_TEXT_FILL_FORE_SCHEMECOLOR_INDEX" val="13"/>
  <p:tag name="KSO_WM_UNIT_TEXT_FILL_TYPE" val="1"/>
  <p:tag name="KSO_WM_TEMPLATE_ASSEMBLE_XID" val="5f9a33ab989d9bef5b8f0c44"/>
  <p:tag name="KSO_WM_TEMPLATE_ASSEMBLE_GROUPID" val="5f8cf65fa61ec3b55284a747"/>
</p:tagLst>
</file>

<file path=ppt/tags/tag100.xml><?xml version="1.0" encoding="utf-8"?>
<p:tagLst xmlns:p="http://schemas.openxmlformats.org/presentationml/2006/main">
  <p:tag name="PA" val="v5.2.11"/>
</p:tagLst>
</file>

<file path=ppt/tags/tag101.xml><?xml version="1.0" encoding="utf-8"?>
<p:tagLst xmlns:p="http://schemas.openxmlformats.org/presentationml/2006/main">
  <p:tag name="PA" val="v5.2.11"/>
</p:tagLst>
</file>

<file path=ppt/tags/tag102.xml><?xml version="1.0" encoding="utf-8"?>
<p:tagLst xmlns:p="http://schemas.openxmlformats.org/presentationml/2006/main">
  <p:tag name="PA" val="v5.2.11"/>
</p:tagLst>
</file>

<file path=ppt/tags/tag103.xml><?xml version="1.0" encoding="utf-8"?>
<p:tagLst xmlns:p="http://schemas.openxmlformats.org/presentationml/2006/main">
  <p:tag name="PA" val="v5.2.11"/>
</p:tagLst>
</file>

<file path=ppt/tags/tag104.xml><?xml version="1.0" encoding="utf-8"?>
<p:tagLst xmlns:p="http://schemas.openxmlformats.org/presentationml/2006/main">
  <p:tag name="PA" val="v5.2.11"/>
</p:tagLst>
</file>

<file path=ppt/tags/tag105.xml><?xml version="1.0" encoding="utf-8"?>
<p:tagLst xmlns:p="http://schemas.openxmlformats.org/presentationml/2006/main">
  <p:tag name="PA" val="v5.2.11"/>
</p:tagLst>
</file>

<file path=ppt/tags/tag106.xml><?xml version="1.0" encoding="utf-8"?>
<p:tagLst xmlns:p="http://schemas.openxmlformats.org/presentationml/2006/main">
  <p:tag name="PA" val="v5.2.11"/>
</p:tagLst>
</file>

<file path=ppt/tags/tag107.xml><?xml version="1.0" encoding="utf-8"?>
<p:tagLst xmlns:p="http://schemas.openxmlformats.org/presentationml/2006/main">
  <p:tag name="PA" val="v5.2.11"/>
</p:tagLst>
</file>

<file path=ppt/tags/tag108.xml><?xml version="1.0" encoding="utf-8"?>
<p:tagLst xmlns:p="http://schemas.openxmlformats.org/presentationml/2006/main">
  <p:tag name="PA" val="v5.2.11"/>
  <p:tag name="RESOURCELIBID_ANIM" val="462"/>
</p:tagLst>
</file>

<file path=ppt/tags/tag109.xml><?xml version="1.0" encoding="utf-8"?>
<p:tagLst xmlns:p="http://schemas.openxmlformats.org/presentationml/2006/main">
  <p:tag name="PA" val="v5.2.11"/>
  <p:tag name="RESOURCELIBID_ANIM" val="46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110.xml><?xml version="1.0" encoding="utf-8"?>
<p:tagLst xmlns:p="http://schemas.openxmlformats.org/presentationml/2006/main">
  <p:tag name="PA" val="v5.2.11"/>
  <p:tag name="RESOURCELIBID_ANIM" val="462"/>
</p:tagLst>
</file>

<file path=ppt/tags/tag111.xml><?xml version="1.0" encoding="utf-8"?>
<p:tagLst xmlns:p="http://schemas.openxmlformats.org/presentationml/2006/main">
  <p:tag name="PA" val="v5.2.11"/>
  <p:tag name="RESOURCELIBID_ANIM" val="462"/>
</p:tagLst>
</file>

<file path=ppt/tags/tag112.xml><?xml version="1.0" encoding="utf-8"?>
<p:tagLst xmlns:p="http://schemas.openxmlformats.org/presentationml/2006/main">
  <p:tag name="PA" val="v5.2.11"/>
  <p:tag name="RESOURCELIBID_ANIM" val="462"/>
</p:tagLst>
</file>

<file path=ppt/tags/tag113.xml><?xml version="1.0" encoding="utf-8"?>
<p:tagLst xmlns:p="http://schemas.openxmlformats.org/presentationml/2006/main">
  <p:tag name="PA" val="v5.2.11"/>
  <p:tag name="RESOURCELIBID_ANIM" val="462"/>
</p:tagLst>
</file>

<file path=ppt/tags/tag114.xml><?xml version="1.0" encoding="utf-8"?>
<p:tagLst xmlns:p="http://schemas.openxmlformats.org/presentationml/2006/main">
  <p:tag name="PA" val="v5.2.11"/>
  <p:tag name="RESOURCELIBID_ANIM" val="462"/>
</p:tagLst>
</file>

<file path=ppt/tags/tag115.xml><?xml version="1.0" encoding="utf-8"?>
<p:tagLst xmlns:p="http://schemas.openxmlformats.org/presentationml/2006/main">
  <p:tag name="PA" val="v5.2.11"/>
  <p:tag name="RESOURCELIBID_ANIM" val="462"/>
</p:tagLst>
</file>

<file path=ppt/tags/tag116.xml><?xml version="1.0" encoding="utf-8"?>
<p:tagLst xmlns:p="http://schemas.openxmlformats.org/presentationml/2006/main">
  <p:tag name="PA" val="v5.2.11"/>
  <p:tag name="RESOURCELIBID_ANIM" val="462"/>
</p:tagLst>
</file>

<file path=ppt/tags/tag117.xml><?xml version="1.0" encoding="utf-8"?>
<p:tagLst xmlns:p="http://schemas.openxmlformats.org/presentationml/2006/main">
  <p:tag name="PA" val="v5.2.11"/>
  <p:tag name="RESOURCELIBID_ANIM" val="462"/>
</p:tagLst>
</file>

<file path=ppt/tags/tag118.xml><?xml version="1.0" encoding="utf-8"?>
<p:tagLst xmlns:p="http://schemas.openxmlformats.org/presentationml/2006/main">
  <p:tag name="PA" val="v5.2.11"/>
  <p:tag name="RESOURCELIBID_ANIM" val="462"/>
</p:tagLst>
</file>

<file path=ppt/tags/tag119.xml><?xml version="1.0" encoding="utf-8"?>
<p:tagLst xmlns:p="http://schemas.openxmlformats.org/presentationml/2006/main">
  <p:tag name="PA" val="v5.2.11"/>
  <p:tag name="RESOURCELIBID_ANIM" val="46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120.xml><?xml version="1.0" encoding="utf-8"?>
<p:tagLst xmlns:p="http://schemas.openxmlformats.org/presentationml/2006/main">
  <p:tag name="PA" val="v5.2.11"/>
  <p:tag name="RESOURCELIBID_ANIM" val="462"/>
</p:tagLst>
</file>

<file path=ppt/tags/tag121.xml><?xml version="1.0" encoding="utf-8"?>
<p:tagLst xmlns:p="http://schemas.openxmlformats.org/presentationml/2006/main">
  <p:tag name="PA" val="v5.2.11"/>
</p:tagLst>
</file>

<file path=ppt/tags/tag122.xml><?xml version="1.0" encoding="utf-8"?>
<p:tagLst xmlns:p="http://schemas.openxmlformats.org/presentationml/2006/main">
  <p:tag name="PA" val="v5.2.11"/>
</p:tagLst>
</file>

<file path=ppt/tags/tag123.xml><?xml version="1.0" encoding="utf-8"?>
<p:tagLst xmlns:p="http://schemas.openxmlformats.org/presentationml/2006/main">
  <p:tag name="PA" val="v5.2.11"/>
</p:tagLst>
</file>

<file path=ppt/tags/tag124.xml><?xml version="1.0" encoding="utf-8"?>
<p:tagLst xmlns:p="http://schemas.openxmlformats.org/presentationml/2006/main">
  <p:tag name="PA" val="v5.2.11"/>
</p:tagLst>
</file>

<file path=ppt/tags/tag125.xml><?xml version="1.0" encoding="utf-8"?>
<p:tagLst xmlns:p="http://schemas.openxmlformats.org/presentationml/2006/main">
  <p:tag name="PA" val="v5.2.11"/>
</p:tagLst>
</file>

<file path=ppt/tags/tag126.xml><?xml version="1.0" encoding="utf-8"?>
<p:tagLst xmlns:p="http://schemas.openxmlformats.org/presentationml/2006/main">
  <p:tag name="PA" val="v5.2.11"/>
</p:tagLst>
</file>

<file path=ppt/tags/tag127.xml><?xml version="1.0" encoding="utf-8"?>
<p:tagLst xmlns:p="http://schemas.openxmlformats.org/presentationml/2006/main">
  <p:tag name="PA" val="v5.2.11"/>
</p:tagLst>
</file>

<file path=ppt/tags/tag128.xml><?xml version="1.0" encoding="utf-8"?>
<p:tagLst xmlns:p="http://schemas.openxmlformats.org/presentationml/2006/main">
  <p:tag name="PA" val="v5.2.11"/>
</p:tagLst>
</file>

<file path=ppt/tags/tag129.xml><?xml version="1.0" encoding="utf-8"?>
<p:tagLst xmlns:p="http://schemas.openxmlformats.org/presentationml/2006/main">
  <p:tag name="PA" val="v5.2.1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130.xml><?xml version="1.0" encoding="utf-8"?>
<p:tagLst xmlns:p="http://schemas.openxmlformats.org/presentationml/2006/main">
  <p:tag name="PA" val="v5.2.11"/>
  <p:tag name="RESOURCELIBID_ANIM" val="462"/>
</p:tagLst>
</file>

<file path=ppt/tags/tag131.xml><?xml version="1.0" encoding="utf-8"?>
<p:tagLst xmlns:p="http://schemas.openxmlformats.org/presentationml/2006/main">
  <p:tag name="PA" val="v5.2.11"/>
  <p:tag name="RESOURCELIBID_ANIM" val="462"/>
</p:tagLst>
</file>

<file path=ppt/tags/tag132.xml><?xml version="1.0" encoding="utf-8"?>
<p:tagLst xmlns:p="http://schemas.openxmlformats.org/presentationml/2006/main">
  <p:tag name="PA" val="v5.2.11"/>
  <p:tag name="RESOURCELIBID_ANIM" val="462"/>
</p:tagLst>
</file>

<file path=ppt/tags/tag133.xml><?xml version="1.0" encoding="utf-8"?>
<p:tagLst xmlns:p="http://schemas.openxmlformats.org/presentationml/2006/main">
  <p:tag name="PA" val="v5.2.11"/>
  <p:tag name="RESOURCELIBID_ANIM" val="462"/>
</p:tagLst>
</file>

<file path=ppt/tags/tag134.xml><?xml version="1.0" encoding="utf-8"?>
<p:tagLst xmlns:p="http://schemas.openxmlformats.org/presentationml/2006/main">
  <p:tag name="PA" val="v5.2.11"/>
  <p:tag name="RESOURCELIBID_ANIM" val="462"/>
</p:tagLst>
</file>

<file path=ppt/tags/tag135.xml><?xml version="1.0" encoding="utf-8"?>
<p:tagLst xmlns:p="http://schemas.openxmlformats.org/presentationml/2006/main">
  <p:tag name="PA" val="v5.2.11"/>
</p:tagLst>
</file>

<file path=ppt/tags/tag136.xml><?xml version="1.0" encoding="utf-8"?>
<p:tagLst xmlns:p="http://schemas.openxmlformats.org/presentationml/2006/main">
  <p:tag name="PA" val="v5.2.11"/>
</p:tagLst>
</file>

<file path=ppt/tags/tag137.xml><?xml version="1.0" encoding="utf-8"?>
<p:tagLst xmlns:p="http://schemas.openxmlformats.org/presentationml/2006/main">
  <p:tag name="PA" val="v5.2.11"/>
</p:tagLst>
</file>

<file path=ppt/tags/tag138.xml><?xml version="1.0" encoding="utf-8"?>
<p:tagLst xmlns:p="http://schemas.openxmlformats.org/presentationml/2006/main">
  <p:tag name="PA" val="v5.2.11"/>
</p:tagLst>
</file>

<file path=ppt/tags/tag139.xml><?xml version="1.0" encoding="utf-8"?>
<p:tagLst xmlns:p="http://schemas.openxmlformats.org/presentationml/2006/main">
  <p:tag name="PA" val="v5.2.1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140.xml><?xml version="1.0" encoding="utf-8"?>
<p:tagLst xmlns:p="http://schemas.openxmlformats.org/presentationml/2006/main">
  <p:tag name="PA" val="v5.2.11"/>
</p:tagLst>
</file>

<file path=ppt/tags/tag141.xml><?xml version="1.0" encoding="utf-8"?>
<p:tagLst xmlns:p="http://schemas.openxmlformats.org/presentationml/2006/main">
  <p:tag name="PA" val="v5.2.11"/>
</p:tagLst>
</file>

<file path=ppt/tags/tag142.xml><?xml version="1.0" encoding="utf-8"?>
<p:tagLst xmlns:p="http://schemas.openxmlformats.org/presentationml/2006/main">
  <p:tag name="PA" val="v5.2.11"/>
</p:tagLst>
</file>

<file path=ppt/tags/tag143.xml><?xml version="1.0" encoding="utf-8"?>
<p:tagLst xmlns:p="http://schemas.openxmlformats.org/presentationml/2006/main">
  <p:tag name="PA" val="v5.2.11"/>
</p:tagLst>
</file>

<file path=ppt/tags/tag144.xml><?xml version="1.0" encoding="utf-8"?>
<p:tagLst xmlns:p="http://schemas.openxmlformats.org/presentationml/2006/main">
  <p:tag name="PA" val="v5.2.11"/>
</p:tagLst>
</file>

<file path=ppt/tags/tag145.xml><?xml version="1.0" encoding="utf-8"?>
<p:tagLst xmlns:p="http://schemas.openxmlformats.org/presentationml/2006/main">
  <p:tag name="PA" val="v5.2.11"/>
</p:tagLst>
</file>

<file path=ppt/tags/tag146.xml><?xml version="1.0" encoding="utf-8"?>
<p:tagLst xmlns:p="http://schemas.openxmlformats.org/presentationml/2006/main">
  <p:tag name="PA" val="v5.2.11"/>
</p:tagLst>
</file>

<file path=ppt/tags/tag147.xml><?xml version="1.0" encoding="utf-8"?>
<p:tagLst xmlns:p="http://schemas.openxmlformats.org/presentationml/2006/main">
  <p:tag name="PA" val="v5.2.11"/>
</p:tagLst>
</file>

<file path=ppt/tags/tag148.xml><?xml version="1.0" encoding="utf-8"?>
<p:tagLst xmlns:p="http://schemas.openxmlformats.org/presentationml/2006/main">
  <p:tag name="PA" val="v5.2.11"/>
</p:tagLst>
</file>

<file path=ppt/tags/tag149.xml><?xml version="1.0" encoding="utf-8"?>
<p:tagLst xmlns:p="http://schemas.openxmlformats.org/presentationml/2006/main">
  <p:tag name="PA" val="v5.2.1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2*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9"/>
  <p:tag name="KSO_WM_UNIT_DEC_AREA_ID" val="320ffec2b1bf461f968651ee9c13b2f1"/>
  <p:tag name="KSO_WM_UNIT_DECORATE_INFO" val=""/>
  <p:tag name="KSO_WM_UNIT_SM_LIMIT_TYPE" val=""/>
  <p:tag name="KSO_WM_CHIP_FILLAREA_FILL_RULE" val="{&quot;fill_align&quot;:&quot;lm&quot;,&quot;fill_effect&quot;:[],&quot;fill_mode&quot;:&quot;adaptive&quot;,&quot;sacle_strategy&quot;:&quot;stretch&quot;}"/>
  <p:tag name="KSO_WM_ASSEMBLE_CHIP_INDEX" val="e0be3fe4f35346f187ee2747d227cd10"/>
</p:tagLst>
</file>

<file path=ppt/tags/tag150.xml><?xml version="1.0" encoding="utf-8"?>
<p:tagLst xmlns:p="http://schemas.openxmlformats.org/presentationml/2006/main">
  <p:tag name="PA" val="v5.2.11"/>
  <p:tag name="RESOURCELIBID_ANIM" val="462"/>
</p:tagLst>
</file>

<file path=ppt/tags/tag151.xml><?xml version="1.0" encoding="utf-8"?>
<p:tagLst xmlns:p="http://schemas.openxmlformats.org/presentationml/2006/main">
  <p:tag name="PA" val="v5.2.11"/>
  <p:tag name="RESOURCELIBID_ANIM" val="462"/>
</p:tagLst>
</file>

<file path=ppt/tags/tag152.xml><?xml version="1.0" encoding="utf-8"?>
<p:tagLst xmlns:p="http://schemas.openxmlformats.org/presentationml/2006/main">
  <p:tag name="PA" val="v5.2.11"/>
  <p:tag name="RESOURCELIBID_ANIM" val="462"/>
</p:tagLst>
</file>

<file path=ppt/tags/tag153.xml><?xml version="1.0" encoding="utf-8"?>
<p:tagLst xmlns:p="http://schemas.openxmlformats.org/presentationml/2006/main">
  <p:tag name="PA" val="v5.2.11"/>
  <p:tag name="RESOURCELIBID_ANIM" val="462"/>
</p:tagLst>
</file>

<file path=ppt/tags/tag154.xml><?xml version="1.0" encoding="utf-8"?>
<p:tagLst xmlns:p="http://schemas.openxmlformats.org/presentationml/2006/main">
  <p:tag name="PA" val="v5.2.11"/>
  <p:tag name="RESOURCELIBID_ANIM" val="462"/>
</p:tagLst>
</file>

<file path=ppt/tags/tag155.xml><?xml version="1.0" encoding="utf-8"?>
<p:tagLst xmlns:p="http://schemas.openxmlformats.org/presentationml/2006/main">
  <p:tag name="PA" val="v5.2.11"/>
  <p:tag name="RESOURCELIBID_ANIM" val="462"/>
</p:tagLst>
</file>

<file path=ppt/tags/tag156.xml><?xml version="1.0" encoding="utf-8"?>
<p:tagLst xmlns:p="http://schemas.openxmlformats.org/presentationml/2006/main">
  <p:tag name="PA" val="v5.2.11"/>
  <p:tag name="RESOURCELIBID_ANIM" val="462"/>
</p:tagLst>
</file>

<file path=ppt/tags/tag157.xml><?xml version="1.0" encoding="utf-8"?>
<p:tagLst xmlns:p="http://schemas.openxmlformats.org/presentationml/2006/main">
  <p:tag name="PA" val="v5.2.11"/>
  <p:tag name="RESOURCELIBID_ANIM" val="462"/>
</p:tagLst>
</file>

<file path=ppt/tags/tag158.xml><?xml version="1.0" encoding="utf-8"?>
<p:tagLst xmlns:p="http://schemas.openxmlformats.org/presentationml/2006/main">
  <p:tag name="PA" val="v5.2.11"/>
  <p:tag name="RESOURCELIBID_ANIM" val="462"/>
</p:tagLst>
</file>

<file path=ppt/tags/tag159.xml><?xml version="1.0" encoding="utf-8"?>
<p:tagLst xmlns:p="http://schemas.openxmlformats.org/presentationml/2006/main">
  <p:tag name="PA" val="v5.2.11"/>
  <p:tag name="RESOURCELIBID_ANIM" val="462"/>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35bd8dad3acd4621aa5cb03be1e13d0d"/>
  <p:tag name="KSO_WM_UNIT_DECORATE_INFO" val=""/>
  <p:tag name="KSO_WM_UNIT_SM_LIMIT_TYPE" val=""/>
  <p:tag name="KSO_WM_CHIP_FILLAREA_FILL_RULE" val="{&quot;fill_align&quot;:&quot;cm&quot;,&quot;fill_effect&quot;:[],&quot;fill_mode&quot;:&quot;full&quot;,&quot;sacle_strategy&quot;:&quot;stretch&quot;}"/>
  <p:tag name="KSO_WM_ASSEMBLE_CHIP_INDEX" val="417a6791dadd40f3b66d0be2adbdf61d"/>
</p:tagLst>
</file>

<file path=ppt/tags/tag160.xml><?xml version="1.0" encoding="utf-8"?>
<p:tagLst xmlns:p="http://schemas.openxmlformats.org/presentationml/2006/main">
  <p:tag name="PA" val="v5.2.11"/>
  <p:tag name="RESOURCELIBID_ANIM" val="462"/>
</p:tagLst>
</file>

<file path=ppt/tags/tag161.xml><?xml version="1.0" encoding="utf-8"?>
<p:tagLst xmlns:p="http://schemas.openxmlformats.org/presentationml/2006/main">
  <p:tag name="PA" val="v5.2.11"/>
  <p:tag name="RESOURCELIBID_ANIM" val="462"/>
</p:tagLst>
</file>

<file path=ppt/tags/tag162.xml><?xml version="1.0" encoding="utf-8"?>
<p:tagLst xmlns:p="http://schemas.openxmlformats.org/presentationml/2006/main">
  <p:tag name="PA" val="v5.2.11"/>
  <p:tag name="RESOURCELIBID_ANIM" val="462"/>
</p:tagLst>
</file>

<file path=ppt/tags/tag163.xml><?xml version="1.0" encoding="utf-8"?>
<p:tagLst xmlns:p="http://schemas.openxmlformats.org/presentationml/2006/main">
  <p:tag name="PA" val="v5.2.11"/>
</p:tagLst>
</file>

<file path=ppt/tags/tag164.xml><?xml version="1.0" encoding="utf-8"?>
<p:tagLst xmlns:p="http://schemas.openxmlformats.org/presentationml/2006/main">
  <p:tag name="PA" val="v5.2.11"/>
</p:tagLst>
</file>

<file path=ppt/tags/tag165.xml><?xml version="1.0" encoding="utf-8"?>
<p:tagLst xmlns:p="http://schemas.openxmlformats.org/presentationml/2006/main">
  <p:tag name="PA" val="v5.2.11"/>
</p:tagLst>
</file>

<file path=ppt/tags/tag166.xml><?xml version="1.0" encoding="utf-8"?>
<p:tagLst xmlns:p="http://schemas.openxmlformats.org/presentationml/2006/main">
  <p:tag name="PA" val="v5.2.11"/>
</p:tagLst>
</file>

<file path=ppt/tags/tag167.xml><?xml version="1.0" encoding="utf-8"?>
<p:tagLst xmlns:p="http://schemas.openxmlformats.org/presentationml/2006/main">
  <p:tag name="PA" val="v5.2.11"/>
</p:tagLst>
</file>

<file path=ppt/tags/tag168.xml><?xml version="1.0" encoding="utf-8"?>
<p:tagLst xmlns:p="http://schemas.openxmlformats.org/presentationml/2006/main">
  <p:tag name="PA" val="v5.2.11"/>
</p:tagLst>
</file>

<file path=ppt/tags/tag169.xml><?xml version="1.0" encoding="utf-8"?>
<p:tagLst xmlns:p="http://schemas.openxmlformats.org/presentationml/2006/main">
  <p:tag name="PA" val="v5.2.1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170.xml><?xml version="1.0" encoding="utf-8"?>
<p:tagLst xmlns:p="http://schemas.openxmlformats.org/presentationml/2006/main">
  <p:tag name="PA" val="v5.2.11"/>
</p:tagLst>
</file>

<file path=ppt/tags/tag171.xml><?xml version="1.0" encoding="utf-8"?>
<p:tagLst xmlns:p="http://schemas.openxmlformats.org/presentationml/2006/main">
  <p:tag name="PA" val="v5.2.11"/>
</p:tagLst>
</file>

<file path=ppt/tags/tag172.xml><?xml version="1.0" encoding="utf-8"?>
<p:tagLst xmlns:p="http://schemas.openxmlformats.org/presentationml/2006/main">
  <p:tag name="PA" val="v5.2.11"/>
  <p:tag name="RESOURCELIBID_ANIM" val="462"/>
</p:tagLst>
</file>

<file path=ppt/tags/tag173.xml><?xml version="1.0" encoding="utf-8"?>
<p:tagLst xmlns:p="http://schemas.openxmlformats.org/presentationml/2006/main">
  <p:tag name="PA" val="v5.2.11"/>
  <p:tag name="RESOURCELIBID_ANIM" val="462"/>
</p:tagLst>
</file>

<file path=ppt/tags/tag174.xml><?xml version="1.0" encoding="utf-8"?>
<p:tagLst xmlns:p="http://schemas.openxmlformats.org/presentationml/2006/main">
  <p:tag name="PA" val="v5.2.11"/>
  <p:tag name="RESOURCELIBID_ANIM" val="462"/>
</p:tagLst>
</file>

<file path=ppt/tags/tag175.xml><?xml version="1.0" encoding="utf-8"?>
<p:tagLst xmlns:p="http://schemas.openxmlformats.org/presentationml/2006/main">
  <p:tag name="PA" val="v5.2.11"/>
  <p:tag name="RESOURCELIBID_ANIM" val="462"/>
</p:tagLst>
</file>

<file path=ppt/tags/tag176.xml><?xml version="1.0" encoding="utf-8"?>
<p:tagLst xmlns:p="http://schemas.openxmlformats.org/presentationml/2006/main">
  <p:tag name="PA" val="v5.2.11"/>
  <p:tag name="RESOURCELIBID_ANIM" val="462"/>
</p:tagLst>
</file>

<file path=ppt/tags/tag177.xml><?xml version="1.0" encoding="utf-8"?>
<p:tagLst xmlns:p="http://schemas.openxmlformats.org/presentationml/2006/main">
  <p:tag name="PA" val="v5.2.11"/>
  <p:tag name="WHOLESPTYPE" val="Shape_Other"/>
</p:tagLst>
</file>

<file path=ppt/tags/tag178.xml><?xml version="1.0" encoding="utf-8"?>
<p:tagLst xmlns:p="http://schemas.openxmlformats.org/presentationml/2006/main">
  <p:tag name="PA" val="v5.2.11"/>
  <p:tag name="RESOURCELIBID_ANIM" val="462"/>
</p:tagLst>
</file>

<file path=ppt/tags/tag179.xml><?xml version="1.0" encoding="utf-8"?>
<p:tagLst xmlns:p="http://schemas.openxmlformats.org/presentationml/2006/main">
  <p:tag name="PA" val="v5.2.1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180.xml><?xml version="1.0" encoding="utf-8"?>
<p:tagLst xmlns:p="http://schemas.openxmlformats.org/presentationml/2006/main">
  <p:tag name="PA" val="v5.2.11"/>
</p:tagLst>
</file>

<file path=ppt/tags/tag181.xml><?xml version="1.0" encoding="utf-8"?>
<p:tagLst xmlns:p="http://schemas.openxmlformats.org/presentationml/2006/main">
  <p:tag name="PA" val="v5.2.11"/>
</p:tagLst>
</file>

<file path=ppt/tags/tag182.xml><?xml version="1.0" encoding="utf-8"?>
<p:tagLst xmlns:p="http://schemas.openxmlformats.org/presentationml/2006/main">
  <p:tag name="PA" val="v5.2.11"/>
</p:tagLst>
</file>

<file path=ppt/tags/tag183.xml><?xml version="1.0" encoding="utf-8"?>
<p:tagLst xmlns:p="http://schemas.openxmlformats.org/presentationml/2006/main">
  <p:tag name="PA" val="v5.2.11"/>
</p:tagLst>
</file>

<file path=ppt/tags/tag184.xml><?xml version="1.0" encoding="utf-8"?>
<p:tagLst xmlns:p="http://schemas.openxmlformats.org/presentationml/2006/main">
  <p:tag name="PA" val="v5.2.11"/>
</p:tagLst>
</file>

<file path=ppt/tags/tag185.xml><?xml version="1.0" encoding="utf-8"?>
<p:tagLst xmlns:p="http://schemas.openxmlformats.org/presentationml/2006/main">
  <p:tag name="PA" val="v5.2.11"/>
</p:tagLst>
</file>

<file path=ppt/tags/tag186.xml><?xml version="1.0" encoding="utf-8"?>
<p:tagLst xmlns:p="http://schemas.openxmlformats.org/presentationml/2006/main">
  <p:tag name="PA" val="v5.2.11"/>
</p:tagLst>
</file>

<file path=ppt/tags/tag187.xml><?xml version="1.0" encoding="utf-8"?>
<p:tagLst xmlns:p="http://schemas.openxmlformats.org/presentationml/2006/main">
  <p:tag name="PA" val="v5.2.11"/>
</p:tagLst>
</file>

<file path=ppt/tags/tag188.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custom20204534_7*a*1"/>
  <p:tag name="KSO_WM_TEMPLATE_CATEGORY" val="custom"/>
  <p:tag name="KSO_WM_TEMPLATE_INDEX" val="20204534"/>
  <p:tag name="KSO_WM_UNIT_LAYERLEVEL" val="1"/>
  <p:tag name="KSO_WM_TAG_VERSION" val="1.0"/>
  <p:tag name="KSO_WM_BEAUTIFY_FLAG" val="#wm#"/>
  <p:tag name="KSO_WM_UNIT_PRESET_TEXT" val="单击此处添加大标题内容"/>
  <p:tag name="KSO_WM_UNIT_DEFAULT_FONT" val="24;32;2"/>
  <p:tag name="KSO_WM_UNIT_BLOCK" val="0"/>
  <p:tag name="KSO_WM_UNIT_DEC_AREA_ID" val="e5f81d4a1d50494e89fba3ff71553c6d"/>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189.xml><?xml version="1.0" encoding="utf-8"?>
<p:tagLst xmlns:p="http://schemas.openxmlformats.org/presentationml/2006/main">
  <p:tag name="KSO_WM_UNIT_NOCLEAR" val="0"/>
  <p:tag name="KSO_WM_UNIT_VALUE" val="4"/>
  <p:tag name="KSO_WM_UNIT_HIGHLIGHT" val="0"/>
  <p:tag name="KSO_WM_UNIT_COMPATIBLE" val="1"/>
  <p:tag name="KSO_WM_UNIT_DIAGRAM_ISNUMVISUAL" val="0"/>
  <p:tag name="KSO_WM_UNIT_DIAGRAM_ISREFERUNIT" val="0"/>
  <p:tag name="KSO_WM_UNIT_TYPE" val="e"/>
  <p:tag name="KSO_WM_UNIT_INDEX" val="1"/>
  <p:tag name="KSO_WM_UNIT_ID" val="custom20204534_7*e*1"/>
  <p:tag name="KSO_WM_TEMPLATE_CATEGORY" val="custom"/>
  <p:tag name="KSO_WM_TEMPLATE_INDEX" val="20204534"/>
  <p:tag name="KSO_WM_UNIT_LAYERLEVEL" val="1"/>
  <p:tag name="KSO_WM_TAG_VERSION" val="1.0"/>
  <p:tag name="KSO_WM_BEAUTIFY_FLAG" val="#wm#"/>
  <p:tag name="KSO_WM_UNIT_PRESET_TEXT" val="01"/>
  <p:tag name="KSO_WM_UNIT_DEFAULT_FONT" val="72;96;4"/>
  <p:tag name="KSO_WM_UNIT_BLOCK" val="0"/>
  <p:tag name="KSO_WM_UNIT_SM_LIMIT_TYPE" val="0"/>
  <p:tag name="KSO_WM_UNIT_DEC_AREA_ID" val="f7ff785723ac49cd947b57e77e4872d9"/>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534_7*i*1"/>
  <p:tag name="KSO_WM_TEMPLATE_CATEGORY" val="custom"/>
  <p:tag name="KSO_WM_TEMPLATE_INDEX" val="20204534"/>
  <p:tag name="KSO_WM_UNIT_LAYERLEVEL" val="1"/>
  <p:tag name="KSO_WM_TAG_VERSION" val="1.0"/>
  <p:tag name="KSO_WM_BEAUTIFY_FLAG" val="#wm#"/>
  <p:tag name="KSO_WM_UNIT_BLOCK" val="0"/>
  <p:tag name="KSO_WM_UNIT_SM_LIMIT_TYPE" val="0"/>
  <p:tag name="KSO_WM_UNIT_DEC_AREA_ID" val="618e4c7141c6471ab990fb318b7d0218"/>
  <p:tag name="KSO_WM_UNIT_DECORATE_INFO" val="{&quot;DecorateInfoH&quot;:{&quot;IsAbs&quot;:true},&quot;DecorateInfoW&quot;:{&quot;IsAbs&quot;:true},&quot;DecorateInfoX&quot;:{&quot;IsAbs&quot;:true,&quot;Pos&quot;:0},&quot;DecorateInfoY&quot;:{&quot;IsAbs&quot;:true,&quot;Pos&quot;:0},&quot;ReferentInfo&quot;:{&quot;Id&quot;:&quot;f7ff785723ac49cd947b57e77e4872d9&quot;,&quot;X&quot;:{&quot;Pos&quot;:0},&quot;Y&quot;:{&quot;Pos&quot;:2}},&quot;whChangeMode&quot;:0}"/>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FILL_FORE_SCHEMECOLOR_INDEX_BRIGHTNESS" val="0.6"/>
  <p:tag name="KSO_WM_UNIT_FILL_FORE_SCHEMECOLOR_INDEX" val="5"/>
  <p:tag name="KSO_WM_UNIT_FILL_TYPE" val="1"/>
  <p:tag name="KSO_WM_UNIT_TEXT_FILL_FORE_SCHEMECOLOR_INDEX_BRIGHTNESS" val="0.15"/>
  <p:tag name="KSO_WM_UNIT_TEXT_FILL_FORE_SCHEMECOLOR_INDEX" val="13"/>
  <p:tag name="KSO_WM_UNIT_TEXT_FILL_TYPE" val="1"/>
  <p:tag name="KSO_WM_UNIT_VALUE" val="5"/>
</p:tagLst>
</file>

<file path=ppt/tags/tag191.xml><?xml version="1.0" encoding="utf-8"?>
<p:tagLst xmlns:p="http://schemas.openxmlformats.org/presentationml/2006/main">
  <p:tag name="KSO_WM_TAG_VERSION" val="1.0"/>
  <p:tag name="KSO_WM_SLIDE_ITEM_CNT" val="0"/>
  <p:tag name="KSO_WM_SLIDE_LAYOUT" val="a_b_e"/>
  <p:tag name="KSO_WM_SLIDE_LAYOUT_CNT" val="1_1_1"/>
  <p:tag name="KSO_WM_SLIDE_TYPE" val="sectionTitle"/>
  <p:tag name="KSO_WM_BEAUTIFY_FLAG" val="#wm#"/>
  <p:tag name="KSO_WM_COMBINE_RELATE_SLIDE_ID" val="background20174022_6"/>
  <p:tag name="KSO_WM_TEMPLATE_INDEX" val="20204534"/>
  <p:tag name="KSO_WM_SLIDE_INDEX" val="7"/>
  <p:tag name="KSO_WM_TEMPLATE_SUBCATEGORY" val="21"/>
  <p:tag name="KSO_WM_TEMPLATE_CATEGORY" val="custom"/>
  <p:tag name="KSO_WM_SLIDE_ID" val="custom20204534_7"/>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0-29T11:14:58&quot;,&quot;maxSize&quot;:{&quot;size1&quot;:65.90160364221644},&quot;minSize&quot;:{&quot;size1&quot;:57.50160364221644},&quot;normalSize&quot;:{&quot;size1&quot;:61.70160364221644},&quot;subLayout&quot;:[{&quot;id&quot;:&quot;2020-10-29T11:14:58&quot;,&quot;maxSize&quot;:{&quot;size1&quot;:89.77885343791486},&quot;minSize&quot;:{&quot;size1&quot;:77.67885343791485},&quot;normalSize&quot;:{&quot;size1&quot;:84.07885343791486},&quot;subLayout&quot;:[{&quot;id&quot;:&quot;2020-10-29T11:14:58&quot;,&quot;margin&quot;:{&quot;bottom&quot;:1.3915197849273682,&quot;left&quot;:12.558988571166992,&quot;right&quot;:2.2576775550842285,&quot;top&quot;:2.573974609375},&quot;type&quot;:0},{&quot;id&quot;:&quot;2020-10-29T11:14:58&quot;,&quot;margin&quot;:{&quot;bottom&quot;:0.09673541784286499,&quot;left&quot;:12.558988571166992,&quot;right&quot;:2.2576775550842285,&quot;top&quot;:0.15541090071201324},&quot;type&quot;:0}],&quot;type&quot;:0},{&quot;id&quot;:&quot;2020-10-29T11:14:58&quot;,&quot;margin&quot;:{&quot;bottom&quot;:2.573979616165161,&quot;left&quot;:12.558988571166992,&quot;right&quot;:2.2576775550842285,&quot;top&quot;:0.08318109065294266},&quot;type&quot;:0}],&quot;type&quot;:0}"/>
  <p:tag name="KSO_WM_SLIDE_BK_DARK_LIGHT" val="2"/>
  <p:tag name="KSO_WM_SLIDE_BACKGROUND_TYPE" val="general"/>
  <p:tag name="KSO_WM_SLIDE_SUPPORT_FEATURE_TYPE" val="0"/>
  <p:tag name="KSO_WM_TEMPLATE_ASSEMBLE_XID" val="5f9a33ab989d9bef5b8f0c44"/>
  <p:tag name="KSO_WM_TEMPLATE_ASSEMBLE_GROUPID" val="5f8cf65fa61ec3b55284a747"/>
</p:tagLst>
</file>

<file path=ppt/tags/tag192.xml><?xml version="1.0" encoding="utf-8"?>
<p:tagLst xmlns:p="http://schemas.openxmlformats.org/presentationml/2006/main">
  <p:tag name="PA" val="v5.2.11"/>
  <p:tag name="RESOURCELIBID_ANIM" val="462"/>
</p:tagLst>
</file>

<file path=ppt/tags/tag193.xml><?xml version="1.0" encoding="utf-8"?>
<p:tagLst xmlns:p="http://schemas.openxmlformats.org/presentationml/2006/main">
  <p:tag name="PA" val="v5.2.11"/>
</p:tagLst>
</file>

<file path=ppt/tags/tag194.xml><?xml version="1.0" encoding="utf-8"?>
<p:tagLst xmlns:p="http://schemas.openxmlformats.org/presentationml/2006/main">
  <p:tag name="PA" val="v5.2.11"/>
</p:tagLst>
</file>

<file path=ppt/tags/tag195.xml><?xml version="1.0" encoding="utf-8"?>
<p:tagLst xmlns:p="http://schemas.openxmlformats.org/presentationml/2006/main">
  <p:tag name="PA" val="v5.2.11"/>
</p:tagLst>
</file>

<file path=ppt/tags/tag196.xml><?xml version="1.0" encoding="utf-8"?>
<p:tagLst xmlns:p="http://schemas.openxmlformats.org/presentationml/2006/main">
  <p:tag name="PA" val="v5.2.11"/>
</p:tagLst>
</file>

<file path=ppt/tags/tag197.xml><?xml version="1.0" encoding="utf-8"?>
<p:tagLst xmlns:p="http://schemas.openxmlformats.org/presentationml/2006/main">
  <p:tag name="PA" val="v5.2.11"/>
</p:tagLst>
</file>

<file path=ppt/tags/tag198.xml><?xml version="1.0" encoding="utf-8"?>
<p:tagLst xmlns:p="http://schemas.openxmlformats.org/presentationml/2006/main">
  <p:tag name="PA" val="v5.2.11"/>
</p:tagLst>
</file>

<file path=ppt/tags/tag199.xml><?xml version="1.0" encoding="utf-8"?>
<p:tagLst xmlns:p="http://schemas.openxmlformats.org/presentationml/2006/main">
  <p:tag name="PA" val="v5.2.1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4534_1*a*1"/>
  <p:tag name="KSO_WM_TEMPLATE_CATEGORY" val="custom"/>
  <p:tag name="KSO_WM_TEMPLATE_INDEX" val="20204534"/>
  <p:tag name="KSO_WM_UNIT_LAYERLEVEL" val="1"/>
  <p:tag name="KSO_WM_TAG_VERSION" val="1.0"/>
  <p:tag name="KSO_WM_BEAUTIFY_FLAG" val="#wm#"/>
  <p:tag name="KSO_WM_UNIT_ISCONTENTSTITLE" val="0"/>
  <p:tag name="KSO_WM_UNIT_NOCLEAR" val="0"/>
  <p:tag name="KSO_WM_UNIT_VALUE" val="14"/>
  <p:tag name="KSO_WM_UNIT_TYPE" val="a"/>
  <p:tag name="KSO_WM_UNIT_INDEX" val="1"/>
  <p:tag name="KSO_WM_UNIT_ISNUMDGMTITLE" val="0"/>
  <p:tag name="KSO_WM_UNIT_PRESET_TEXT" val="匠心之旅 优雅品鉴"/>
  <p:tag name="KSO_WM_UNIT_BLOCK" val="0"/>
  <p:tag name="KSO_WM_UNIT_DEC_AREA_ID" val="d664ee53653545cb9b1e4036936550b9"/>
  <p:tag name="KSO_WM_UNIT_DEFAULT_FONT" val="24;60;4"/>
  <p:tag name="KSO_WM_CHIP_GROUPID" val="5f2a1e7645e1f15ec24fe43a"/>
  <p:tag name="KSO_WM_CHIP_XID" val="5f2a1e7645e1f15ec24fe43b"/>
  <p:tag name="KSO_WM_CHIP_FILLAREA_FILL_RULE" val="{&quot;fill_align&quot;:&quot;cm&quot;,&quot;fill_mode&quot;:&quot;adaptive&quot;,&quot;sacle_strategy&quot;:&quot;smart&quot;}"/>
  <p:tag name="KSO_WM_ASSEMBLE_CHIP_INDEX" val="a39eb8af7e454855bcbcc85b3c980767"/>
  <p:tag name="KSO_WM_UNIT_TEXT_FILL_FORE_SCHEMECOLOR_INDEX_BRIGHTNESS" val="0.15"/>
  <p:tag name="KSO_WM_UNIT_TEXT_FILL_FORE_SCHEMECOLOR_INDEX" val="13"/>
  <p:tag name="KSO_WM_UNIT_TEXT_FILL_TYPE" val="1"/>
  <p:tag name="KSO_WM_TEMPLATE_ASSEMBLE_XID" val="5f9a33ab989d9bef5b8f0c49"/>
  <p:tag name="KSO_WM_TEMPLATE_ASSEMBLE_GROUPID" val="5f8cf65fa61ec3b55284a747"/>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200.xml><?xml version="1.0" encoding="utf-8"?>
<p:tagLst xmlns:p="http://schemas.openxmlformats.org/presentationml/2006/main">
  <p:tag name="PA" val="v5.2.11"/>
</p:tagLst>
</file>

<file path=ppt/tags/tag201.xml><?xml version="1.0" encoding="utf-8"?>
<p:tagLst xmlns:p="http://schemas.openxmlformats.org/presentationml/2006/main">
  <p:tag name="PA" val="v5.2.11"/>
</p:tagLst>
</file>

<file path=ppt/tags/tag202.xml><?xml version="1.0" encoding="utf-8"?>
<p:tagLst xmlns:p="http://schemas.openxmlformats.org/presentationml/2006/main">
  <p:tag name="PA" val="v5.2.11"/>
</p:tagLst>
</file>

<file path=ppt/tags/tag203.xml><?xml version="1.0" encoding="utf-8"?>
<p:tagLst xmlns:p="http://schemas.openxmlformats.org/presentationml/2006/main">
  <p:tag name="PA" val="v5.2.11"/>
</p:tagLst>
</file>

<file path=ppt/tags/tag204.xml><?xml version="1.0" encoding="utf-8"?>
<p:tagLst xmlns:p="http://schemas.openxmlformats.org/presentationml/2006/main">
  <p:tag name="PA" val="v5.2.11"/>
</p:tagLst>
</file>

<file path=ppt/tags/tag205.xml><?xml version="1.0" encoding="utf-8"?>
<p:tagLst xmlns:p="http://schemas.openxmlformats.org/presentationml/2006/main">
  <p:tag name="PA" val="v5.2.11"/>
</p:tagLst>
</file>

<file path=ppt/tags/tag206.xml><?xml version="1.0" encoding="utf-8"?>
<p:tagLst xmlns:p="http://schemas.openxmlformats.org/presentationml/2006/main">
  <p:tag name="PA" val="v5.2.11"/>
</p:tagLst>
</file>

<file path=ppt/tags/tag207.xml><?xml version="1.0" encoding="utf-8"?>
<p:tagLst xmlns:p="http://schemas.openxmlformats.org/presentationml/2006/main">
  <p:tag name="PA" val="v5.2.11"/>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710_5*i*1"/>
  <p:tag name="KSO_WM_TEMPLATE_CATEGORY" val="diagram"/>
  <p:tag name="KSO_WM_TEMPLATE_INDEX" val="710"/>
  <p:tag name="KSO_WM_UNIT_LAYERLEVEL" val="1"/>
  <p:tag name="KSO_WM_TAG_VERSION" val="1.0"/>
  <p:tag name="KSO_WM_BEAUTIFY_FLAG" val="#wm#"/>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0_5*l_h_i*1_1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10_5*l_h_i*1_1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10_5*l_h_i*1_1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710_5*l_h_i*1_1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710_5*i*2"/>
  <p:tag name="KSO_WM_TEMPLATE_CATEGORY" val="diagram"/>
  <p:tag name="KSO_WM_TEMPLATE_INDEX" val="710"/>
  <p:tag name="KSO_WM_UNIT_LAYERLEVEL" val="1"/>
  <p:tag name="KSO_WM_TAG_VERSION" val="1.0"/>
  <p:tag name="KSO_WM_BEAUTIFY_FLAG" val="#wm#"/>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10_5*l_h_i*1_2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10_5*l_h_i*1_2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10_5*l_h_i*1_2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710_5*l_h_i*1_2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710_5*i*3"/>
  <p:tag name="KSO_WM_TEMPLATE_CATEGORY" val="diagram"/>
  <p:tag name="KSO_WM_TEMPLATE_INDEX" val="710"/>
  <p:tag name="KSO_WM_UNIT_LAYERLEVEL" val="1"/>
  <p:tag name="KSO_WM_TAG_VERSION" val="1.0"/>
  <p:tag name="KSO_WM_BEAUTIFY_FLAG" val="#wm#"/>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10_5*l_h_i*1_4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10_5*l_h_i*1_4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10_5*l_h_i*1_4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710_5*l_h_i*1_4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710_5*i*4"/>
  <p:tag name="KSO_WM_TEMPLATE_CATEGORY" val="diagram"/>
  <p:tag name="KSO_WM_TEMPLATE_INDEX" val="710"/>
  <p:tag name="KSO_WM_UNIT_LAYERLEVEL" val="1"/>
  <p:tag name="KSO_WM_TAG_VERSION" val="1.0"/>
  <p:tag name="KSO_WM_BEAUTIFY_FLAG" val="#wm#"/>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10_5*l_h_i*1_5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10_5*l_h_i*1_5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10_5*l_h_i*1_5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710_5*l_h_i*1_5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710_5*i*5"/>
  <p:tag name="KSO_WM_TEMPLATE_CATEGORY" val="diagram"/>
  <p:tag name="KSO_WM_TEMPLATE_INDEX" val="710"/>
  <p:tag name="KSO_WM_UNIT_LAYERLEVEL" val="1"/>
  <p:tag name="KSO_WM_TAG_VERSION" val="1.0"/>
  <p:tag name="KSO_WM_BEAUTIFY_FLAG" val="#wm#"/>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10_5*l_h_i*1_3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4534_1*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8"/>
  <p:tag name="KSO_WM_UNIT_DEC_AREA_ID" val="3182b66852d3412785769fbfa85d9b2a"/>
  <p:tag name="KSO_WM_UNIT_DECORATE_INFO" val=""/>
  <p:tag name="KSO_WM_UNIT_SM_LIMIT_TYPE" val=""/>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a61daaac3f8845868c8a7bfea4eec1c6"/>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10_5*l_h_i*1_3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10_5*l_h_i*1_3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710_5*l_h_i*1_3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233.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0_5*l_h_f*1_1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234.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10_5*l_h_f*1_2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235.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10_5*l_h_f*1_3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236.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10_5*l_h_f*1_4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237.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10_5*l_h_f*1_5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238.xml><?xml version="1.0" encoding="utf-8"?>
<p:tagLst xmlns:p="http://schemas.openxmlformats.org/presentationml/2006/main">
  <p:tag name="PA" val="v5.2.11"/>
  <p:tag name="RESOURCELIBID_ANIM" val="462"/>
</p:tagLst>
</file>

<file path=ppt/tags/tag239.xml><?xml version="1.0" encoding="utf-8"?>
<p:tagLst xmlns:p="http://schemas.openxmlformats.org/presentationml/2006/main">
  <p:tag name="PA" val="v5.2.11"/>
</p:tagLst>
</file>

<file path=ppt/tags/tag24.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UNIT_TYPE" val="b"/>
  <p:tag name="KSO_WM_UNIT_INDEX" val="1"/>
  <p:tag name="KSO_WM_UNIT_ID" val="custom20204534_1*b*1"/>
  <p:tag name="KSO_WM_TEMPLATE_CATEGORY" val="custom"/>
  <p:tag name="KSO_WM_TEMPLATE_INDEX" val="20204534"/>
  <p:tag name="KSO_WM_UNIT_LAYERLEVEL" val="1"/>
  <p:tag name="KSO_WM_TAG_VERSION" val="1.0"/>
  <p:tag name="KSO_WM_BEAUTIFY_FLAG" val="#wm#"/>
  <p:tag name="KSO_WM_UNIT_PRESET_TEXT" val="单击此处添加副标题内容"/>
  <p:tag name="KSO_WM_UNIT_DEFAULT_FONT" val="18;24;2"/>
  <p:tag name="KSO_WM_UNIT_BLOCK" val="0"/>
  <p:tag name="KSO_WM_UNIT_DEC_AREA_ID" val="3eab88374d9a402da56e31a3a231a257"/>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75712b369b464ae8829df2631c54310c"/>
  <p:tag name="KSO_WM_UNIT_TEXT_FILL_FORE_SCHEMECOLOR_INDEX_BRIGHTNESS" val="0.35"/>
  <p:tag name="KSO_WM_UNIT_TEXT_FILL_FORE_SCHEMECOLOR_INDEX" val="13"/>
  <p:tag name="KSO_WM_UNIT_TEXT_FILL_TYPE" val="1"/>
  <p:tag name="KSO_WM_TEMPLATE_ASSEMBLE_XID" val="5f9a33ab989d9bef5b8f0c5f"/>
  <p:tag name="KSO_WM_TEMPLATE_ASSEMBLE_GROUPID" val="5f8cf65fa61ec3b55284a747"/>
</p:tagLst>
</file>

<file path=ppt/tags/tag240.xml><?xml version="1.0" encoding="utf-8"?>
<p:tagLst xmlns:p="http://schemas.openxmlformats.org/presentationml/2006/main">
  <p:tag name="PA" val="v5.2.11"/>
</p:tagLst>
</file>

<file path=ppt/tags/tag241.xml><?xml version="1.0" encoding="utf-8"?>
<p:tagLst xmlns:p="http://schemas.openxmlformats.org/presentationml/2006/main">
  <p:tag name="PA" val="v5.2.11"/>
</p:tagLst>
</file>

<file path=ppt/tags/tag242.xml><?xml version="1.0" encoding="utf-8"?>
<p:tagLst xmlns:p="http://schemas.openxmlformats.org/presentationml/2006/main">
  <p:tag name="PA" val="v5.2.11"/>
</p:tagLst>
</file>

<file path=ppt/tags/tag243.xml><?xml version="1.0" encoding="utf-8"?>
<p:tagLst xmlns:p="http://schemas.openxmlformats.org/presentationml/2006/main">
  <p:tag name="PA" val="v5.2.11"/>
</p:tagLst>
</file>

<file path=ppt/tags/tag244.xml><?xml version="1.0" encoding="utf-8"?>
<p:tagLst xmlns:p="http://schemas.openxmlformats.org/presentationml/2006/main">
  <p:tag name="PA" val="v5.2.11"/>
</p:tagLst>
</file>

<file path=ppt/tags/tag245.xml><?xml version="1.0" encoding="utf-8"?>
<p:tagLst xmlns:p="http://schemas.openxmlformats.org/presentationml/2006/main">
  <p:tag name="PA" val="v5.2.11"/>
</p:tagLst>
</file>

<file path=ppt/tags/tag246.xml><?xml version="1.0" encoding="utf-8"?>
<p:tagLst xmlns:p="http://schemas.openxmlformats.org/presentationml/2006/main">
  <p:tag name="PA" val="v5.2.11"/>
</p:tagLst>
</file>

<file path=ppt/tags/tag247.xml><?xml version="1.0" encoding="utf-8"?>
<p:tagLst xmlns:p="http://schemas.openxmlformats.org/presentationml/2006/main">
  <p:tag name="PA" val="v5.2.11"/>
</p:tagLst>
</file>

<file path=ppt/tags/tag248.xml><?xml version="1.0" encoding="utf-8"?>
<p:tagLst xmlns:p="http://schemas.openxmlformats.org/presentationml/2006/main">
  <p:tag name="PA" val="v5.2.11"/>
</p:tagLst>
</file>

<file path=ppt/tags/tag249.xml><?xml version="1.0" encoding="utf-8"?>
<p:tagLst xmlns:p="http://schemas.openxmlformats.org/presentationml/2006/main">
  <p:tag name="PA" val="v5.2.11"/>
</p:tagLst>
</file>

<file path=ppt/tags/tag25.xml><?xml version="1.0" encoding="utf-8"?>
<p:tagLst xmlns:p="http://schemas.openxmlformats.org/presentationml/2006/main">
  <p:tag name="KSO_WM_UNIT_ISCONTENTSTITLE" val="0"/>
  <p:tag name="KSO_WM_UNIT_ISNUMDGMTITLE" val="0"/>
  <p:tag name="KSO_WM_UNIT_NOCLEAR" val="1"/>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custom20204534_1*a*1"/>
  <p:tag name="KSO_WM_TEMPLATE_CATEGORY" val="custom"/>
  <p:tag name="KSO_WM_TEMPLATE_INDEX" val="20204534"/>
  <p:tag name="KSO_WM_UNIT_LAYERLEVEL" val="1"/>
  <p:tag name="KSO_WM_TAG_VERSION" val="1.0"/>
  <p:tag name="KSO_WM_BEAUTIFY_FLAG" val="#wm#"/>
  <p:tag name="KSO_WM_UNIT_PRESET_TEXT" val="谢谢聆听"/>
  <p:tag name="KSO_WM_UNIT_DEFAULT_FONT" val="60;74;4"/>
  <p:tag name="KSO_WM_UNIT_BLOCK" val="0"/>
  <p:tag name="KSO_WM_UNIT_DEC_AREA_ID" val="bab502a0d8a54145943ffb0bed2ab06d"/>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75712b369b464ae8829df2631c54310c"/>
  <p:tag name="KSO_WM_UNIT_TEXT_FILL_FORE_SCHEMECOLOR_INDEX_BRIGHTNESS" val="0.15"/>
  <p:tag name="KSO_WM_UNIT_TEXT_FILL_FORE_SCHEMECOLOR_INDEX" val="13"/>
  <p:tag name="KSO_WM_UNIT_TEXT_FILL_TYPE" val="1"/>
  <p:tag name="KSO_WM_TEMPLATE_ASSEMBLE_XID" val="5f9a33ab989d9bef5b8f0c5f"/>
  <p:tag name="KSO_WM_TEMPLATE_ASSEMBLE_GROUPID" val="5f8cf65fa61ec3b55284a747"/>
</p:tagLst>
</file>

<file path=ppt/tags/tag250.xml><?xml version="1.0" encoding="utf-8"?>
<p:tagLst xmlns:p="http://schemas.openxmlformats.org/presentationml/2006/main">
  <p:tag name="PA" val="v5.2.11"/>
</p:tagLst>
</file>

<file path=ppt/tags/tag251.xml><?xml version="1.0" encoding="utf-8"?>
<p:tagLst xmlns:p="http://schemas.openxmlformats.org/presentationml/2006/main">
  <p:tag name="PA" val="v5.2.11"/>
</p:tagLst>
</file>

<file path=ppt/tags/tag252.xml><?xml version="1.0" encoding="utf-8"?>
<p:tagLst xmlns:p="http://schemas.openxmlformats.org/presentationml/2006/main">
  <p:tag name="PA" val="v5.2.11"/>
</p:tagLst>
</file>

<file path=ppt/tags/tag253.xml><?xml version="1.0" encoding="utf-8"?>
<p:tagLst xmlns:p="http://schemas.openxmlformats.org/presentationml/2006/main">
  <p:tag name="PA" val="v5.2.11"/>
</p:tagLst>
</file>

<file path=ppt/tags/tag254.xml><?xml version="1.0" encoding="utf-8"?>
<p:tagLst xmlns:p="http://schemas.openxmlformats.org/presentationml/2006/main">
  <p:tag name="KSO_WM_TAG_VERSION" val="1.0"/>
  <p:tag name="KSO_WM_BEAUTIFY_FLAG" val="#wm#"/>
  <p:tag name="KSO_WM_TEMPLATE_CATEGORY" val="diagram"/>
  <p:tag name="KSO_WM_TEMPLATE_INDEX" val="20174812"/>
  <p:tag name="KSO_WM_UNIT_TYPE" val="q_i"/>
  <p:tag name="KSO_WM_UNIT_INDEX" val="1_1"/>
  <p:tag name="KSO_WM_UNIT_ID" val="diagram20174812_2*q_i*1_1"/>
  <p:tag name="KSO_WM_UNIT_LAYERLEVEL" val="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255.xml><?xml version="1.0" encoding="utf-8"?>
<p:tagLst xmlns:p="http://schemas.openxmlformats.org/presentationml/2006/main">
  <p:tag name="KSO_WM_TAG_VERSION" val="1.0"/>
  <p:tag name="KSO_WM_BEAUTIFY_FLAG" val="#wm#"/>
  <p:tag name="KSO_WM_TEMPLATE_CATEGORY" val="diagram"/>
  <p:tag name="KSO_WM_TEMPLATE_INDEX" val="20174812"/>
  <p:tag name="KSO_WM_UNIT_TYPE" val="q_h_i"/>
  <p:tag name="KSO_WM_UNIT_INDEX" val="1_1_1"/>
  <p:tag name="KSO_WM_UNIT_ID" val="diagram20174812_2*q_h_i*1_1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256.xml><?xml version="1.0" encoding="utf-8"?>
<p:tagLst xmlns:p="http://schemas.openxmlformats.org/presentationml/2006/main">
  <p:tag name="KSO_WM_TAG_VERSION" val="1.0"/>
  <p:tag name="KSO_WM_BEAUTIFY_FLAG" val="#wm#"/>
  <p:tag name="KSO_WM_TEMPLATE_CATEGORY" val="diagram"/>
  <p:tag name="KSO_WM_TEMPLATE_INDEX" val="20174812"/>
  <p:tag name="KSO_WM_UNIT_TYPE" val="q_h_i"/>
  <p:tag name="KSO_WM_UNIT_INDEX" val="1_3_1"/>
  <p:tag name="KSO_WM_UNIT_ID" val="diagram20174812_2*q_h_i*1_3_1"/>
  <p:tag name="KSO_WM_UNIT_LAYERLEVEL" val="1_1_1"/>
  <p:tag name="KSO_WM_DIAGRAM_GROUP_CODE" val="q1-1"/>
  <p:tag name="KSO_WM_UNIT_HIGHLIGHT" val="0"/>
  <p:tag name="KSO_WM_UNIT_COMPATIBLE" val="0"/>
  <p:tag name="KSO_WM_UNIT_DIAGRAM_ISNUMVISUAL" val="0"/>
  <p:tag name="KSO_WM_UNIT_DIAGRAM_ISREFERUNIT" val="0"/>
  <p:tag name="KSO_WM_UNIT_ISCONTENTSTITLE" val="0"/>
  <p:tag name="KSO_WM_UNIT_NOCLEAR" val="0"/>
  <p:tag name="KSO_WM_UNIT_FILL_FORE_SCHEMECOLOR_INDEX" val="5"/>
  <p:tag name="KSO_WM_UNIT_FILL_TYPE" val="1"/>
  <p:tag name="KSO_WM_UNIT_TEXT_FILL_FORE_SCHEMECOLOR_INDEX" val="13"/>
  <p:tag name="KSO_WM_UNIT_TEXT_FILL_TYPE" val="1"/>
</p:tagLst>
</file>

<file path=ppt/tags/tag257.xml><?xml version="1.0" encoding="utf-8"?>
<p:tagLst xmlns:p="http://schemas.openxmlformats.org/presentationml/2006/main">
  <p:tag name="KSO_WM_TAG_VERSION" val="1.0"/>
  <p:tag name="KSO_WM_BEAUTIFY_FLAG" val="#wm#"/>
  <p:tag name="KSO_WM_TEMPLATE_CATEGORY" val="diagram"/>
  <p:tag name="KSO_WM_TEMPLATE_INDEX" val="20174812"/>
  <p:tag name="KSO_WM_UNIT_TYPE" val="q_h_i"/>
  <p:tag name="KSO_WM_UNIT_INDEX" val="1_2_1"/>
  <p:tag name="KSO_WM_UNIT_ID" val="diagram20174812_2*q_h_i*1_2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258.xml><?xml version="1.0" encoding="utf-8"?>
<p:tagLst xmlns:p="http://schemas.openxmlformats.org/presentationml/2006/main">
  <p:tag name="KSO_WM_TAG_VERSION" val="1.0"/>
  <p:tag name="KSO_WM_BEAUTIFY_FLAG" val="#wm#"/>
  <p:tag name="KSO_WM_TEMPLATE_CATEGORY" val="diagram"/>
  <p:tag name="KSO_WM_TEMPLATE_INDEX" val="20174812"/>
  <p:tag name="KSO_WM_UNIT_TYPE" val="q_h_i"/>
  <p:tag name="KSO_WM_UNIT_INDEX" val="1_4_1"/>
  <p:tag name="KSO_WM_UNIT_ID" val="diagram20174812_2*q_h_i*1_4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259.xml><?xml version="1.0" encoding="utf-8"?>
<p:tagLst xmlns:p="http://schemas.openxmlformats.org/presentationml/2006/main">
  <p:tag name="KSO_WM_TAG_VERSION" val="1.0"/>
  <p:tag name="KSO_WM_BEAUTIFY_FLAG" val="#wm#"/>
  <p:tag name="KSO_WM_TEMPLATE_CATEGORY" val="diagram"/>
  <p:tag name="KSO_WM_TEMPLATE_INDEX" val="20174812"/>
  <p:tag name="KSO_WM_UNIT_TYPE" val="q_h_x"/>
  <p:tag name="KSO_WM_UNIT_INDEX" val="1_1_1"/>
  <p:tag name="KSO_WM_UNIT_ID" val="diagram20174812_2*q_h_x*1_1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100*136"/>
  <p:tag name="KSO_WM_UNIT_FILL_FORE_SCHEMECOLOR_INDEX" val="14"/>
  <p:tag name="KSO_WM_UNI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 name="KSO_WM_SLIDE_BACKGROUND_TYPE" val="general"/>
</p:tagLst>
</file>

<file path=ppt/tags/tag260.xml><?xml version="1.0" encoding="utf-8"?>
<p:tagLst xmlns:p="http://schemas.openxmlformats.org/presentationml/2006/main">
  <p:tag name="KSO_WM_TAG_VERSION" val="1.0"/>
  <p:tag name="KSO_WM_BEAUTIFY_FLAG" val="#wm#"/>
  <p:tag name="KSO_WM_TEMPLATE_CATEGORY" val="diagram"/>
  <p:tag name="KSO_WM_TEMPLATE_INDEX" val="20174812"/>
  <p:tag name="KSO_WM_UNIT_TYPE" val="q_h_x"/>
  <p:tag name="KSO_WM_UNIT_INDEX" val="1_3_1"/>
  <p:tag name="KSO_WM_UNIT_ID" val="diagram20174812_2*q_h_x*1_3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140*139"/>
  <p:tag name="KSO_WM_UNIT_FILL_FORE_SCHEMECOLOR_INDEX" val="14"/>
  <p:tag name="KSO_WM_UNIT_FILL_TYPE" val="1"/>
</p:tagLst>
</file>

<file path=ppt/tags/tag261.xml><?xml version="1.0" encoding="utf-8"?>
<p:tagLst xmlns:p="http://schemas.openxmlformats.org/presentationml/2006/main">
  <p:tag name="KSO_WM_TAG_VERSION" val="1.0"/>
  <p:tag name="KSO_WM_BEAUTIFY_FLAG" val="#wm#"/>
  <p:tag name="KSO_WM_TEMPLATE_CATEGORY" val="diagram"/>
  <p:tag name="KSO_WM_TEMPLATE_INDEX" val="20174812"/>
  <p:tag name="KSO_WM_UNIT_TYPE" val="q_h_x"/>
  <p:tag name="KSO_WM_UNIT_INDEX" val="1_2_1"/>
  <p:tag name="KSO_WM_UNIT_ID" val="diagram20174812_2*q_h_x*1_2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128*148"/>
  <p:tag name="KSO_WM_UNIT_FILL_FORE_SCHEMECOLOR_INDEX" val="14"/>
  <p:tag name="KSO_WM_UNIT_FILL_TYPE" val="1"/>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174812_2*q_h_f*1_1_1"/>
  <p:tag name="KSO_WM_TEMPLATE_CATEGORY" val="diagram"/>
  <p:tag name="KSO_WM_TEMPLATE_INDEX" val="20174812"/>
  <p:tag name="KSO_WM_UNIT_LAYERLEVEL" val="1_1_1"/>
  <p:tag name="KSO_WM_TAG_VERSION" val="1.0"/>
  <p:tag name="KSO_WM_BEAUTIFY_FLAG" val="#wm#"/>
  <p:tag name="KSO_WM_UNIT_NOCLEAR" val="0"/>
  <p:tag name="KSO_WM_UNIT_TYPE" val="q_h_f"/>
  <p:tag name="KSO_WM_UNIT_INDEX" val="1_1_1"/>
  <p:tag name="KSO_WM_UNIT_ISCONTENTSTITLE" val="0"/>
  <p:tag name="KSO_WM_UNIT_PRESET_TEXT" val="单击此处添加文本具体内容，简明扼要的阐述您的观点。根据需要可酌情增减文字，以便观者准确的理解您传达的思想。"/>
  <p:tag name="KSO_WM_UNIT_VALUE" val="85"/>
  <p:tag name="KSO_WM_UNIT_TEXT_FILL_FORE_SCHEMECOLOR_INDEX" val="13"/>
  <p:tag name="KSO_WM_UNIT_TEXT_FILL_TYPE" val="1"/>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174812_2*q_h_a*1_1_1"/>
  <p:tag name="KSO_WM_TEMPLATE_CATEGORY" val="diagram"/>
  <p:tag name="KSO_WM_TEMPLATE_INDEX" val="20174812"/>
  <p:tag name="KSO_WM_UNIT_LAYERLEVEL" val="1_1_1"/>
  <p:tag name="KSO_WM_TAG_VERSION" val="1.0"/>
  <p:tag name="KSO_WM_BEAUTIFY_FLAG" val="#wm#"/>
  <p:tag name="KSO_WM_UNIT_ISCONTENTSTITLE" val="0"/>
  <p:tag name="KSO_WM_UNIT_NOCLEAR" val="0"/>
  <p:tag name="KSO_WM_UNIT_TYPE" val="q_h_a"/>
  <p:tag name="KSO_WM_UNIT_INDEX" val="1_1_1"/>
  <p:tag name="KSO_WM_UNIT_PRESET_TEXT" val="单击此处添加标题"/>
  <p:tag name="KSO_WM_UNIT_VALUE" val="13"/>
  <p:tag name="KSO_WM_UNIT_TEXT_FILL_FORE_SCHEMECOLOR_INDEX" val="13"/>
  <p:tag name="KSO_WM_UNIT_TEXT_FILL_TYPE" val="1"/>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174812_2*q_h_f*1_4_1"/>
  <p:tag name="KSO_WM_TEMPLATE_CATEGORY" val="diagram"/>
  <p:tag name="KSO_WM_TEMPLATE_INDEX" val="20174812"/>
  <p:tag name="KSO_WM_UNIT_LAYERLEVEL" val="1_1_1"/>
  <p:tag name="KSO_WM_TAG_VERSION" val="1.0"/>
  <p:tag name="KSO_WM_BEAUTIFY_FLAG" val="#wm#"/>
  <p:tag name="KSO_WM_UNIT_NOCLEAR" val="0"/>
  <p:tag name="KSO_WM_UNIT_TYPE" val="q_h_f"/>
  <p:tag name="KSO_WM_UNIT_INDEX" val="1_4_1"/>
  <p:tag name="KSO_WM_UNIT_ISCONTENTSTITLE" val="0"/>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174812_2*q_h_a*1_4_1"/>
  <p:tag name="KSO_WM_TEMPLATE_CATEGORY" val="diagram"/>
  <p:tag name="KSO_WM_TEMPLATE_INDEX" val="20174812"/>
  <p:tag name="KSO_WM_UNIT_LAYERLEVEL" val="1_1_1"/>
  <p:tag name="KSO_WM_TAG_VERSION" val="1.0"/>
  <p:tag name="KSO_WM_BEAUTIFY_FLAG" val="#wm#"/>
  <p:tag name="KSO_WM_UNIT_ISCONTENTSTITLE" val="0"/>
  <p:tag name="KSO_WM_UNIT_NOCLEAR" val="0"/>
  <p:tag name="KSO_WM_UNIT_TYPE" val="q_h_a"/>
  <p:tag name="KSO_WM_UNIT_INDEX" val="1_4_1"/>
  <p:tag name="KSO_WM_UNIT_PRESET_TEXT" val="单击此处添加标题"/>
  <p:tag name="KSO_WM_UNIT_VALUE" val="13"/>
  <p:tag name="KSO_WM_UNIT_TEXT_FILL_FORE_SCHEMECOLOR_INDEX" val="13"/>
  <p:tag name="KSO_WM_UNIT_TEXT_FILL_TYPE" val="1"/>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174812_2*q_h_f*1_2_1"/>
  <p:tag name="KSO_WM_TEMPLATE_CATEGORY" val="diagram"/>
  <p:tag name="KSO_WM_TEMPLATE_INDEX" val="20174812"/>
  <p:tag name="KSO_WM_UNIT_LAYERLEVEL" val="1_1_1"/>
  <p:tag name="KSO_WM_TAG_VERSION" val="1.0"/>
  <p:tag name="KSO_WM_BEAUTIFY_FLAG" val="#wm#"/>
  <p:tag name="KSO_WM_UNIT_NOCLEAR" val="0"/>
  <p:tag name="KSO_WM_UNIT_TYPE" val="q_h_f"/>
  <p:tag name="KSO_WM_UNIT_INDEX" val="1_2_1"/>
  <p:tag name="KSO_WM_UNIT_ISCONTENTSTITLE" val="0"/>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174812_2*q_h_a*1_2_1"/>
  <p:tag name="KSO_WM_TEMPLATE_CATEGORY" val="diagram"/>
  <p:tag name="KSO_WM_TEMPLATE_INDEX" val="20174812"/>
  <p:tag name="KSO_WM_UNIT_LAYERLEVEL" val="1_1_1"/>
  <p:tag name="KSO_WM_TAG_VERSION" val="1.0"/>
  <p:tag name="KSO_WM_BEAUTIFY_FLAG" val="#wm#"/>
  <p:tag name="KSO_WM_UNIT_ISCONTENTSTITLE" val="0"/>
  <p:tag name="KSO_WM_UNIT_NOCLEAR" val="0"/>
  <p:tag name="KSO_WM_UNIT_TYPE" val="q_h_a"/>
  <p:tag name="KSO_WM_UNIT_INDEX" val="1_2_1"/>
  <p:tag name="KSO_WM_UNIT_PRESET_TEXT" val="单击此处添加标题"/>
  <p:tag name="KSO_WM_UNIT_VALUE" val="13"/>
  <p:tag name="KSO_WM_UNIT_TEXT_FILL_FORE_SCHEMECOLOR_INDEX" val="13"/>
  <p:tag name="KSO_WM_UNIT_TEXT_FILL_TYPE" val="1"/>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174812_2*q_h_f*1_3_1"/>
  <p:tag name="KSO_WM_TEMPLATE_CATEGORY" val="diagram"/>
  <p:tag name="KSO_WM_TEMPLATE_INDEX" val="20174812"/>
  <p:tag name="KSO_WM_UNIT_LAYERLEVEL" val="1_1_1"/>
  <p:tag name="KSO_WM_TAG_VERSION" val="1.0"/>
  <p:tag name="KSO_WM_BEAUTIFY_FLAG" val="#wm#"/>
  <p:tag name="KSO_WM_UNIT_NOCLEAR" val="0"/>
  <p:tag name="KSO_WM_UNIT_TYPE" val="q_h_f"/>
  <p:tag name="KSO_WM_UNIT_INDEX" val="1_3_1"/>
  <p:tag name="KSO_WM_UNIT_ISCONTENTSTITLE" val="0"/>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174812_2*q_h_a*1_3_1"/>
  <p:tag name="KSO_WM_TEMPLATE_CATEGORY" val="diagram"/>
  <p:tag name="KSO_WM_TEMPLATE_INDEX" val="20174812"/>
  <p:tag name="KSO_WM_UNIT_LAYERLEVEL" val="1_1_1"/>
  <p:tag name="KSO_WM_TAG_VERSION" val="1.0"/>
  <p:tag name="KSO_WM_BEAUTIFY_FLAG" val="#wm#"/>
  <p:tag name="KSO_WM_UNIT_ISCONTENTSTITLE" val="0"/>
  <p:tag name="KSO_WM_UNIT_NOCLEAR" val="0"/>
  <p:tag name="KSO_WM_UNIT_TYPE" val="q_h_a"/>
  <p:tag name="KSO_WM_UNIT_INDEX" val="1_3_1"/>
  <p:tag name="KSO_WM_UNIT_PRESET_TEXT" val="单击此处添加标题"/>
  <p:tag name="KSO_WM_UNIT_VALUE" val="13"/>
  <p:tag name="KSO_WM_UNIT_TEXT_FILL_FORE_SCHEMECOLOR_INDEX" val="13"/>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 name="KSO_WM_SLIDE_BACKGROUND_TYPE" val="general"/>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174812_2*q_h_x*1_4_1"/>
  <p:tag name="KSO_WM_TEMPLATE_CATEGORY" val="diagram"/>
  <p:tag name="KSO_WM_TEMPLATE_INDEX" val="20174812"/>
  <p:tag name="KSO_WM_UNIT_LAYERLEVEL" val="1_1_1"/>
  <p:tag name="KSO_WM_TAG_VERSION" val="1.0"/>
  <p:tag name="KSO_WM_BEAUTIFY_FLAG" val="#wm#"/>
  <p:tag name="KSO_WM_UNIT_VALUE" val="150*150"/>
  <p:tag name="KSO_WM_UNIT_TYPE" val="q_h_x"/>
  <p:tag name="KSO_WM_UNIT_INDEX" val="1_4_1"/>
</p:tagLst>
</file>

<file path=ppt/tags/tag271.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custom20204534_7*a*1"/>
  <p:tag name="KSO_WM_TEMPLATE_CATEGORY" val="custom"/>
  <p:tag name="KSO_WM_TEMPLATE_INDEX" val="20204534"/>
  <p:tag name="KSO_WM_UNIT_LAYERLEVEL" val="1"/>
  <p:tag name="KSO_WM_TAG_VERSION" val="1.0"/>
  <p:tag name="KSO_WM_BEAUTIFY_FLAG" val="#wm#"/>
  <p:tag name="KSO_WM_UNIT_PRESET_TEXT" val="单击此处添加大标题内容"/>
  <p:tag name="KSO_WM_UNIT_DEFAULT_FONT" val="24;32;2"/>
  <p:tag name="KSO_WM_UNIT_BLOCK" val="0"/>
  <p:tag name="KSO_WM_UNIT_DEC_AREA_ID" val="e5f81d4a1d50494e89fba3ff71553c6d"/>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272.xml><?xml version="1.0" encoding="utf-8"?>
<p:tagLst xmlns:p="http://schemas.openxmlformats.org/presentationml/2006/main">
  <p:tag name="KSO_WM_UNIT_NOCLEAR" val="0"/>
  <p:tag name="KSO_WM_UNIT_VALUE" val="4"/>
  <p:tag name="KSO_WM_UNIT_HIGHLIGHT" val="0"/>
  <p:tag name="KSO_WM_UNIT_COMPATIBLE" val="1"/>
  <p:tag name="KSO_WM_UNIT_DIAGRAM_ISNUMVISUAL" val="0"/>
  <p:tag name="KSO_WM_UNIT_DIAGRAM_ISREFERUNIT" val="0"/>
  <p:tag name="KSO_WM_UNIT_TYPE" val="e"/>
  <p:tag name="KSO_WM_UNIT_INDEX" val="1"/>
  <p:tag name="KSO_WM_UNIT_ID" val="custom20204534_7*e*1"/>
  <p:tag name="KSO_WM_TEMPLATE_CATEGORY" val="custom"/>
  <p:tag name="KSO_WM_TEMPLATE_INDEX" val="20204534"/>
  <p:tag name="KSO_WM_UNIT_LAYERLEVEL" val="1"/>
  <p:tag name="KSO_WM_TAG_VERSION" val="1.0"/>
  <p:tag name="KSO_WM_BEAUTIFY_FLAG" val="#wm#"/>
  <p:tag name="KSO_WM_UNIT_PRESET_TEXT" val="01"/>
  <p:tag name="KSO_WM_UNIT_DEFAULT_FONT" val="72;96;4"/>
  <p:tag name="KSO_WM_UNIT_BLOCK" val="0"/>
  <p:tag name="KSO_WM_UNIT_SM_LIMIT_TYPE" val="0"/>
  <p:tag name="KSO_WM_UNIT_DEC_AREA_ID" val="f7ff785723ac49cd947b57e77e4872d9"/>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534_7*i*1"/>
  <p:tag name="KSO_WM_TEMPLATE_CATEGORY" val="custom"/>
  <p:tag name="KSO_WM_TEMPLATE_INDEX" val="20204534"/>
  <p:tag name="KSO_WM_UNIT_LAYERLEVEL" val="1"/>
  <p:tag name="KSO_WM_TAG_VERSION" val="1.0"/>
  <p:tag name="KSO_WM_BEAUTIFY_FLAG" val="#wm#"/>
  <p:tag name="KSO_WM_UNIT_BLOCK" val="0"/>
  <p:tag name="KSO_WM_UNIT_SM_LIMIT_TYPE" val="0"/>
  <p:tag name="KSO_WM_UNIT_DEC_AREA_ID" val="618e4c7141c6471ab990fb318b7d0218"/>
  <p:tag name="KSO_WM_UNIT_DECORATE_INFO" val="{&quot;DecorateInfoH&quot;:{&quot;IsAbs&quot;:true},&quot;DecorateInfoW&quot;:{&quot;IsAbs&quot;:true},&quot;DecorateInfoX&quot;:{&quot;IsAbs&quot;:true,&quot;Pos&quot;:0},&quot;DecorateInfoY&quot;:{&quot;IsAbs&quot;:true,&quot;Pos&quot;:0},&quot;ReferentInfo&quot;:{&quot;Id&quot;:&quot;f7ff785723ac49cd947b57e77e4872d9&quot;,&quot;X&quot;:{&quot;Pos&quot;:0},&quot;Y&quot;:{&quot;Pos&quot;:2}},&quot;whChangeMode&quot;:0}"/>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FILL_FORE_SCHEMECOLOR_INDEX_BRIGHTNESS" val="0.6"/>
  <p:tag name="KSO_WM_UNIT_FILL_FORE_SCHEMECOLOR_INDEX" val="5"/>
  <p:tag name="KSO_WM_UNIT_FILL_TYPE" val="1"/>
  <p:tag name="KSO_WM_UNIT_TEXT_FILL_FORE_SCHEMECOLOR_INDEX_BRIGHTNESS" val="0.15"/>
  <p:tag name="KSO_WM_UNIT_TEXT_FILL_FORE_SCHEMECOLOR_INDEX" val="13"/>
  <p:tag name="KSO_WM_UNIT_TEXT_FILL_TYPE" val="1"/>
  <p:tag name="KSO_WM_UNIT_VALUE" val="5"/>
</p:tagLst>
</file>

<file path=ppt/tags/tag274.xml><?xml version="1.0" encoding="utf-8"?>
<p:tagLst xmlns:p="http://schemas.openxmlformats.org/presentationml/2006/main">
  <p:tag name="KSO_WM_TAG_VERSION" val="1.0"/>
  <p:tag name="KSO_WM_SLIDE_ITEM_CNT" val="0"/>
  <p:tag name="KSO_WM_SLIDE_LAYOUT" val="a_b_e"/>
  <p:tag name="KSO_WM_SLIDE_LAYOUT_CNT" val="1_1_1"/>
  <p:tag name="KSO_WM_SLIDE_TYPE" val="sectionTitle"/>
  <p:tag name="KSO_WM_BEAUTIFY_FLAG" val="#wm#"/>
  <p:tag name="KSO_WM_COMBINE_RELATE_SLIDE_ID" val="background20174022_6"/>
  <p:tag name="KSO_WM_TEMPLATE_INDEX" val="20204534"/>
  <p:tag name="KSO_WM_SLIDE_INDEX" val="7"/>
  <p:tag name="KSO_WM_TEMPLATE_SUBCATEGORY" val="21"/>
  <p:tag name="KSO_WM_TEMPLATE_CATEGORY" val="custom"/>
  <p:tag name="KSO_WM_SLIDE_ID" val="custom20204534_7"/>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0-29T11:14:58&quot;,&quot;maxSize&quot;:{&quot;size1&quot;:65.90160364221644},&quot;minSize&quot;:{&quot;size1&quot;:57.50160364221644},&quot;normalSize&quot;:{&quot;size1&quot;:61.70160364221644},&quot;subLayout&quot;:[{&quot;id&quot;:&quot;2020-10-29T11:14:58&quot;,&quot;maxSize&quot;:{&quot;size1&quot;:89.77885343791486},&quot;minSize&quot;:{&quot;size1&quot;:77.67885343791485},&quot;normalSize&quot;:{&quot;size1&quot;:84.07885343791486},&quot;subLayout&quot;:[{&quot;id&quot;:&quot;2020-10-29T11:14:58&quot;,&quot;margin&quot;:{&quot;bottom&quot;:1.3915197849273682,&quot;left&quot;:12.558988571166992,&quot;right&quot;:2.2576775550842285,&quot;top&quot;:2.573974609375},&quot;type&quot;:0},{&quot;id&quot;:&quot;2020-10-29T11:14:58&quot;,&quot;margin&quot;:{&quot;bottom&quot;:0.09673541784286499,&quot;left&quot;:12.558988571166992,&quot;right&quot;:2.2576775550842285,&quot;top&quot;:0.15541090071201324},&quot;type&quot;:0}],&quot;type&quot;:0},{&quot;id&quot;:&quot;2020-10-29T11:14:58&quot;,&quot;margin&quot;:{&quot;bottom&quot;:2.573979616165161,&quot;left&quot;:12.558988571166992,&quot;right&quot;:2.2576775550842285,&quot;top&quot;:0.08318109065294266},&quot;type&quot;:0}],&quot;type&quot;:0}"/>
  <p:tag name="KSO_WM_SLIDE_BK_DARK_LIGHT" val="2"/>
  <p:tag name="KSO_WM_SLIDE_BACKGROUND_TYPE" val="general"/>
  <p:tag name="KSO_WM_SLIDE_SUPPORT_FEATURE_TYPE" val="0"/>
  <p:tag name="KSO_WM_TEMPLATE_ASSEMBLE_XID" val="5f9a33ab989d9bef5b8f0c44"/>
  <p:tag name="KSO_WM_TEMPLATE_ASSEMBLE_GROUPID" val="5f8cf65fa61ec3b55284a747"/>
</p:tagLst>
</file>

<file path=ppt/tags/tag275.xml><?xml version="1.0" encoding="utf-8"?>
<p:tagLst xmlns:p="http://schemas.openxmlformats.org/presentationml/2006/main">
  <p:tag name="PA" val="v5.2.11"/>
  <p:tag name="RESOURCELIBID_ANIM" val="462"/>
</p:tagLst>
</file>

<file path=ppt/tags/tag276.xml><?xml version="1.0" encoding="utf-8"?>
<p:tagLst xmlns:p="http://schemas.openxmlformats.org/presentationml/2006/main">
  <p:tag name="PA" val="v5.2.11"/>
</p:tagLst>
</file>

<file path=ppt/tags/tag277.xml><?xml version="1.0" encoding="utf-8"?>
<p:tagLst xmlns:p="http://schemas.openxmlformats.org/presentationml/2006/main">
  <p:tag name="PA" val="v5.2.11"/>
</p:tagLst>
</file>

<file path=ppt/tags/tag278.xml><?xml version="1.0" encoding="utf-8"?>
<p:tagLst xmlns:p="http://schemas.openxmlformats.org/presentationml/2006/main">
  <p:tag name="PA" val="v5.2.11"/>
</p:tagLst>
</file>

<file path=ppt/tags/tag279.xml><?xml version="1.0" encoding="utf-8"?>
<p:tagLst xmlns:p="http://schemas.openxmlformats.org/presentationml/2006/main">
  <p:tag name="PA" val="v5.2.11"/>
</p:tagLst>
</file>

<file path=ppt/tags/tag28.xml><?xml version="1.0" encoding="utf-8"?>
<p:tagLst xmlns:p="http://schemas.openxmlformats.org/presentationml/2006/main">
  <p:tag name="KSO_WM_SLIDE_BACKGROUND_TYPE" val="general"/>
</p:tagLst>
</file>

<file path=ppt/tags/tag280.xml><?xml version="1.0" encoding="utf-8"?>
<p:tagLst xmlns:p="http://schemas.openxmlformats.org/presentationml/2006/main">
  <p:tag name="PA" val="v5.2.11"/>
</p:tagLst>
</file>

<file path=ppt/tags/tag281.xml><?xml version="1.0" encoding="utf-8"?>
<p:tagLst xmlns:p="http://schemas.openxmlformats.org/presentationml/2006/main">
  <p:tag name="PA" val="v5.2.11"/>
</p:tagLst>
</file>

<file path=ppt/tags/tag282.xml><?xml version="1.0" encoding="utf-8"?>
<p:tagLst xmlns:p="http://schemas.openxmlformats.org/presentationml/2006/main">
  <p:tag name="PA" val="v5.2.11"/>
</p:tagLst>
</file>

<file path=ppt/tags/tag283.xml><?xml version="1.0" encoding="utf-8"?>
<p:tagLst xmlns:p="http://schemas.openxmlformats.org/presentationml/2006/main">
  <p:tag name="PA" val="v5.2.11"/>
</p:tagLst>
</file>

<file path=ppt/tags/tag284.xml><?xml version="1.0" encoding="utf-8"?>
<p:tagLst xmlns:p="http://schemas.openxmlformats.org/presentationml/2006/main">
  <p:tag name="PA" val="v5.2.11"/>
</p:tagLst>
</file>

<file path=ppt/tags/tag285.xml><?xml version="1.0" encoding="utf-8"?>
<p:tagLst xmlns:p="http://schemas.openxmlformats.org/presentationml/2006/main">
  <p:tag name="PA" val="v5.2.11"/>
</p:tagLst>
</file>

<file path=ppt/tags/tag286.xml><?xml version="1.0" encoding="utf-8"?>
<p:tagLst xmlns:p="http://schemas.openxmlformats.org/presentationml/2006/main">
  <p:tag name="PA" val="v5.2.11"/>
</p:tagLst>
</file>

<file path=ppt/tags/tag287.xml><?xml version="1.0" encoding="utf-8"?>
<p:tagLst xmlns:p="http://schemas.openxmlformats.org/presentationml/2006/main">
  <p:tag name="PA" val="v5.2.11"/>
</p:tagLst>
</file>

<file path=ppt/tags/tag288.xml><?xml version="1.0" encoding="utf-8"?>
<p:tagLst xmlns:p="http://schemas.openxmlformats.org/presentationml/2006/main">
  <p:tag name="PA" val="v5.2.11"/>
</p:tagLst>
</file>

<file path=ppt/tags/tag289.xml><?xml version="1.0" encoding="utf-8"?>
<p:tagLst xmlns:p="http://schemas.openxmlformats.org/presentationml/2006/main">
  <p:tag name="PA" val="v5.2.11"/>
</p:tagLst>
</file>

<file path=ppt/tags/tag29.xml><?xml version="1.0" encoding="utf-8"?>
<p:tagLst xmlns:p="http://schemas.openxmlformats.org/presentationml/2006/main">
  <p:tag name="KSO_WM_SLIDE_BACKGROUND_TYPE" val="general"/>
</p:tagLst>
</file>

<file path=ppt/tags/tag290.xml><?xml version="1.0" encoding="utf-8"?>
<p:tagLst xmlns:p="http://schemas.openxmlformats.org/presentationml/2006/main">
  <p:tag name="PA" val="v5.2.11"/>
</p:tagLst>
</file>

<file path=ppt/tags/tag291.xml><?xml version="1.0" encoding="utf-8"?>
<p:tagLst xmlns:p="http://schemas.openxmlformats.org/presentationml/2006/main">
  <p:tag name="KSO_WM_TAG_VERSION" val="1.0"/>
  <p:tag name="KSO_WM_BEAUTIFY_FLAG" val="#wm#"/>
  <p:tag name="KSO_WM_TEMPLATE_CATEGORY" val="diagram"/>
  <p:tag name="KSO_WM_TEMPLATE_INDEX" val="727"/>
  <p:tag name="KSO_WM_UNIT_TYPE" val="l_i"/>
  <p:tag name="KSO_WM_UNIT_INDEX" val="1_1"/>
  <p:tag name="KSO_WM_UNIT_ID" val="diagram727_4*l_i*1_1"/>
  <p:tag name="KSO_WM_UNIT_LAYERLEVEL" val="1_1"/>
  <p:tag name="KSO_WM_DIAGRAM_GROUP_CODE" val="l1-1"/>
  <p:tag name="KSO_WM_UNIT_HIGHLIGHT" val="0"/>
  <p:tag name="KSO_WM_UNIT_COMPATIBLE" val="0"/>
  <p:tag name="KSO_WM_UNIT_DIAGRAM_ISNUMVISUAL" val="0"/>
  <p:tag name="KSO_WM_UNIT_DIAGRAM_ISREFERUNIT" val="0"/>
  <p:tag name="KSO_WM_UNIT_LINE_FORE_SCHEMECOLOR_INDEX" val="6"/>
  <p:tag name="KSO_WM_UNIT_LINE_FILL_TYPE" val="2"/>
</p:tagLst>
</file>

<file path=ppt/tags/tag292.xml><?xml version="1.0" encoding="utf-8"?>
<p:tagLst xmlns:p="http://schemas.openxmlformats.org/presentationml/2006/main">
  <p:tag name="KSO_WM_TAG_VERSION" val="1.0"/>
  <p:tag name="KSO_WM_BEAUTIFY_FLAG" val="#wm#"/>
  <p:tag name="KSO_WM_UNIT_TYPE" val="i"/>
  <p:tag name="KSO_WM_UNIT_ID" val="diagram727_4*i*2"/>
  <p:tag name="KSO_WM_TEMPLATE_CATEGORY" val="diagram"/>
  <p:tag name="KSO_WM_TEMPLATE_INDEX" val="727"/>
  <p:tag name="KSO_WM_UNIT_INDEX" val="2"/>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27_4*l_h_i*1_1_1"/>
  <p:tag name="KSO_WM_TEMPLATE_CATEGORY" val="diagram"/>
  <p:tag name="KSO_WM_TEMPLATE_INDEX" val="727"/>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94.xml><?xml version="1.0" encoding="utf-8"?>
<p:tagLst xmlns:p="http://schemas.openxmlformats.org/presentationml/2006/main">
  <p:tag name="KSO_WM_TAG_VERSION" val="1.0"/>
  <p:tag name="KSO_WM_BEAUTIFY_FLAG" val="#wm#"/>
  <p:tag name="KSO_WM_TEMPLATE_CATEGORY" val="diagram"/>
  <p:tag name="KSO_WM_TEMPLATE_INDEX" val="727"/>
  <p:tag name="KSO_WM_UNIT_TYPE" val="l_h_i"/>
  <p:tag name="KSO_WM_UNIT_INDEX" val="1_1_2"/>
  <p:tag name="KSO_WM_UNIT_ID" val="diagram727_4*l_h_i*1_1_2"/>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295.xml><?xml version="1.0" encoding="utf-8"?>
<p:tagLst xmlns:p="http://schemas.openxmlformats.org/presentationml/2006/main">
  <p:tag name="KSO_WM_TAG_VERSION" val="1.0"/>
  <p:tag name="KSO_WM_BEAUTIFY_FLAG" val="#wm#"/>
  <p:tag name="KSO_WM_TEMPLATE_CATEGORY" val="diagram"/>
  <p:tag name="KSO_WM_TEMPLATE_INDEX" val="727"/>
  <p:tag name="KSO_WM_UNIT_TYPE" val="l_h_i"/>
  <p:tag name="KSO_WM_UNIT_INDEX" val="1_1_3"/>
  <p:tag name="KSO_WM_UNIT_ID" val="diagram727_4*l_h_i*1_1_3"/>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5"/>
  <p:tag name="KSO_WM_UNIT_TEXT_FILL_TYPE" val="1"/>
</p:tagLst>
</file>

<file path=ppt/tags/tag296.xml><?xml version="1.0" encoding="utf-8"?>
<p:tagLst xmlns:p="http://schemas.openxmlformats.org/presentationml/2006/main">
  <p:tag name="KSO_WM_TAG_VERSION" val="1.0"/>
  <p:tag name="KSO_WM_BEAUTIFY_FLAG" val="#wm#"/>
  <p:tag name="KSO_WM_UNIT_TYPE" val="i"/>
  <p:tag name="KSO_WM_UNIT_ID" val="diagram727_4*i*9"/>
  <p:tag name="KSO_WM_TEMPLATE_CATEGORY" val="diagram"/>
  <p:tag name="KSO_WM_TEMPLATE_INDEX" val="727"/>
  <p:tag name="KSO_WM_UNIT_INDEX" val="9"/>
</p:tagLst>
</file>

<file path=ppt/tags/tag297.xml><?xml version="1.0" encoding="utf-8"?>
<p:tagLst xmlns:p="http://schemas.openxmlformats.org/presentationml/2006/main">
  <p:tag name="KSO_WM_TAG_VERSION" val="1.0"/>
  <p:tag name="KSO_WM_BEAUTIFY_FLAG" val="#wm#"/>
  <p:tag name="KSO_WM_TEMPLATE_CATEGORY" val="diagram"/>
  <p:tag name="KSO_WM_TEMPLATE_INDEX" val="727"/>
  <p:tag name="KSO_WM_UNIT_TYPE" val="l_h_i"/>
  <p:tag name="KSO_WM_UNIT_INDEX" val="1_2_1"/>
  <p:tag name="KSO_WM_UNIT_ID" val="diagram727_4*l_h_i*1_2_1"/>
  <p:tag name="KSO_WM_UNIT_LAYERLEVEL" val="1_1_1"/>
  <p:tag name="KSO_WM_UNIT_HIGHLIGHT" val="0"/>
  <p:tag name="KSO_WM_UNIT_COMPATIBLE" val="0"/>
  <p:tag name="KSO_WM_DIAGRAM_GROUP_CODE" val="l1-1"/>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Lst>
</file>

<file path=ppt/tags/tag298.xml><?xml version="1.0" encoding="utf-8"?>
<p:tagLst xmlns:p="http://schemas.openxmlformats.org/presentationml/2006/main">
  <p:tag name="KSO_WM_TAG_VERSION" val="1.0"/>
  <p:tag name="KSO_WM_BEAUTIFY_FLAG" val="#wm#"/>
  <p:tag name="KSO_WM_TEMPLATE_CATEGORY" val="diagram"/>
  <p:tag name="KSO_WM_TEMPLATE_INDEX" val="727"/>
  <p:tag name="KSO_WM_UNIT_TYPE" val="l_h_i"/>
  <p:tag name="KSO_WM_UNIT_INDEX" val="1_2_2"/>
  <p:tag name="KSO_WM_UNIT_ID" val="diagram727_4*l_h_i*1_2_2"/>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299.xml><?xml version="1.0" encoding="utf-8"?>
<p:tagLst xmlns:p="http://schemas.openxmlformats.org/presentationml/2006/main">
  <p:tag name="KSO_WM_TAG_VERSION" val="1.0"/>
  <p:tag name="KSO_WM_BEAUTIFY_FLAG" val="#wm#"/>
  <p:tag name="KSO_WM_TEMPLATE_CATEGORY" val="diagram"/>
  <p:tag name="KSO_WM_TEMPLATE_INDEX" val="727"/>
  <p:tag name="KSO_WM_UNIT_TYPE" val="l_h_i"/>
  <p:tag name="KSO_WM_UNIT_INDEX" val="1_2_3"/>
  <p:tag name="KSO_WM_UNIT_ID" val="diagram727_4*l_h_i*1_2_3"/>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5"/>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4534_1*b*1"/>
  <p:tag name="KSO_WM_TEMPLATE_CATEGORY" val="custom"/>
  <p:tag name="KSO_WM_TEMPLATE_INDEX" val="20204534"/>
  <p:tag name="KSO_WM_UNIT_LAYERLEVEL" val="1"/>
  <p:tag name="KSO_WM_TAG_VERSION" val="1.0"/>
  <p:tag name="KSO_WM_BEAUTIFY_FLAG" val="#wm#"/>
  <p:tag name="KSO_WM_UNIT_ISCONTENTSTITLE" val="0"/>
  <p:tag name="KSO_WM_UNIT_NOCLEAR" val="0"/>
  <p:tag name="KSO_WM_UNIT_VALUE" val="19"/>
  <p:tag name="KSO_WM_UNIT_TYPE" val="b"/>
  <p:tag name="KSO_WM_UNIT_INDEX" val="1"/>
  <p:tag name="KSO_WM_UNIT_ISNUMDGMTITLE" val="0"/>
  <p:tag name="KSO_WM_UNIT_PRESET_TEXT" val="此处添加副标题内容"/>
  <p:tag name="KSO_WM_UNIT_BLOCK" val="0"/>
  <p:tag name="KSO_WM_UNIT_DEC_AREA_ID" val="98d840f9f7d14bf08023b0a03a1c508b"/>
  <p:tag name="KSO_WM_UNIT_DEFAULT_FONT" val="18;24;2"/>
  <p:tag name="KSO_WM_CHIP_GROUPID" val="5f2a1e7645e1f15ec24fe43a"/>
  <p:tag name="KSO_WM_CHIP_XID" val="5f2a1e7645e1f15ec24fe43b"/>
  <p:tag name="KSO_WM_CHIP_FILLAREA_FILL_RULE" val="{&quot;fill_align&quot;:&quot;cm&quot;,&quot;fill_mode&quot;:&quot;adaptive&quot;,&quot;sacle_strategy&quot;:&quot;smart&quot;}"/>
  <p:tag name="KSO_WM_ASSEMBLE_CHIP_INDEX" val="a39eb8af7e454855bcbcc85b3c980767"/>
  <p:tag name="KSO_WM_UNIT_TEXT_FILL_FORE_SCHEMECOLOR_INDEX_BRIGHTNESS" val="0.35"/>
  <p:tag name="KSO_WM_UNIT_TEXT_FILL_FORE_SCHEMECOLOR_INDEX" val="13"/>
  <p:tag name="KSO_WM_UNIT_TEXT_FILL_TYPE" val="1"/>
  <p:tag name="KSO_WM_TEMPLATE_ASSEMBLE_XID" val="5f9a33ab989d9bef5b8f0c49"/>
  <p:tag name="KSO_WM_TEMPLATE_ASSEMBLE_GROUPID" val="5f8cf65fa61ec3b55284a747"/>
</p:tagLst>
</file>

<file path=ppt/tags/tag30.xml><?xml version="1.0" encoding="utf-8"?>
<p:tagLst xmlns:p="http://schemas.openxmlformats.org/presentationml/2006/main">
  <p:tag name="KSO_WM_SLIDE_BACKGROUND_TYPE" val="general"/>
</p:tagLst>
</file>

<file path=ppt/tags/tag300.xml><?xml version="1.0" encoding="utf-8"?>
<p:tagLst xmlns:p="http://schemas.openxmlformats.org/presentationml/2006/main">
  <p:tag name="KSO_WM_TAG_VERSION" val="1.0"/>
  <p:tag name="KSO_WM_BEAUTIFY_FLAG" val="#wm#"/>
  <p:tag name="KSO_WM_UNIT_TYPE" val="i"/>
  <p:tag name="KSO_WM_UNIT_ID" val="diagram727_4*i*16"/>
  <p:tag name="KSO_WM_TEMPLATE_CATEGORY" val="diagram"/>
  <p:tag name="KSO_WM_TEMPLATE_INDEX" val="727"/>
  <p:tag name="KSO_WM_UNIT_INDEX" val="16"/>
</p:tagLst>
</file>

<file path=ppt/tags/tag301.xml><?xml version="1.0" encoding="utf-8"?>
<p:tagLst xmlns:p="http://schemas.openxmlformats.org/presentationml/2006/main">
  <p:tag name="KSO_WM_TAG_VERSION" val="1.0"/>
  <p:tag name="KSO_WM_BEAUTIFY_FLAG" val="#wm#"/>
  <p:tag name="KSO_WM_TEMPLATE_CATEGORY" val="diagram"/>
  <p:tag name="KSO_WM_TEMPLATE_INDEX" val="727"/>
  <p:tag name="KSO_WM_UNIT_TYPE" val="l_h_i"/>
  <p:tag name="KSO_WM_UNIT_INDEX" val="1_3_1"/>
  <p:tag name="KSO_WM_UNIT_ID" val="diagram727_4*l_h_i*1_3_1"/>
  <p:tag name="KSO_WM_UNIT_LAYERLEVEL" val="1_1_1"/>
  <p:tag name="KSO_WM_UNIT_HIGHLIGHT" val="0"/>
  <p:tag name="KSO_WM_UNIT_COMPATIBLE" val="0"/>
  <p:tag name="KSO_WM_DIAGRAM_GROUP_CODE" val="l1-1"/>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Lst>
</file>

<file path=ppt/tags/tag302.xml><?xml version="1.0" encoding="utf-8"?>
<p:tagLst xmlns:p="http://schemas.openxmlformats.org/presentationml/2006/main">
  <p:tag name="KSO_WM_TAG_VERSION" val="1.0"/>
  <p:tag name="KSO_WM_BEAUTIFY_FLAG" val="#wm#"/>
  <p:tag name="KSO_WM_TEMPLATE_CATEGORY" val="diagram"/>
  <p:tag name="KSO_WM_TEMPLATE_INDEX" val="727"/>
  <p:tag name="KSO_WM_UNIT_TYPE" val="l_h_i"/>
  <p:tag name="KSO_WM_UNIT_INDEX" val="1_3_2"/>
  <p:tag name="KSO_WM_UNIT_ID" val="diagram727_4*l_h_i*1_3_2"/>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303.xml><?xml version="1.0" encoding="utf-8"?>
<p:tagLst xmlns:p="http://schemas.openxmlformats.org/presentationml/2006/main">
  <p:tag name="KSO_WM_TAG_VERSION" val="1.0"/>
  <p:tag name="KSO_WM_BEAUTIFY_FLAG" val="#wm#"/>
  <p:tag name="KSO_WM_TEMPLATE_CATEGORY" val="diagram"/>
  <p:tag name="KSO_WM_TEMPLATE_INDEX" val="727"/>
  <p:tag name="KSO_WM_UNIT_TYPE" val="l_h_i"/>
  <p:tag name="KSO_WM_UNIT_INDEX" val="1_3_3"/>
  <p:tag name="KSO_WM_UNIT_ID" val="diagram727_4*l_h_i*1_3_3"/>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5"/>
  <p:tag name="KSO_WM_UNIT_TEXT_FILL_TYPE" val="1"/>
</p:tagLst>
</file>

<file path=ppt/tags/tag304.xml><?xml version="1.0" encoding="utf-8"?>
<p:tagLst xmlns:p="http://schemas.openxmlformats.org/presentationml/2006/main">
  <p:tag name="KSO_WM_TAG_VERSION" val="1.0"/>
  <p:tag name="KSO_WM_BEAUTIFY_FLAG" val="#wm#"/>
  <p:tag name="KSO_WM_UNIT_TYPE" val="i"/>
  <p:tag name="KSO_WM_UNIT_ID" val="diagram727_4*i*23"/>
  <p:tag name="KSO_WM_TEMPLATE_CATEGORY" val="diagram"/>
  <p:tag name="KSO_WM_TEMPLATE_INDEX" val="727"/>
  <p:tag name="KSO_WM_UNIT_INDEX" val="23"/>
</p:tagLst>
</file>

<file path=ppt/tags/tag305.xml><?xml version="1.0" encoding="utf-8"?>
<p:tagLst xmlns:p="http://schemas.openxmlformats.org/presentationml/2006/main">
  <p:tag name="KSO_WM_TAG_VERSION" val="1.0"/>
  <p:tag name="KSO_WM_BEAUTIFY_FLAG" val="#wm#"/>
  <p:tag name="KSO_WM_TEMPLATE_CATEGORY" val="diagram"/>
  <p:tag name="KSO_WM_TEMPLATE_INDEX" val="727"/>
  <p:tag name="KSO_WM_UNIT_TYPE" val="l_h_i"/>
  <p:tag name="KSO_WM_UNIT_INDEX" val="1_4_1"/>
  <p:tag name="KSO_WM_UNIT_ID" val="diagram727_4*l_h_i*1_4_1"/>
  <p:tag name="KSO_WM_UNIT_LAYERLEVEL" val="1_1_1"/>
  <p:tag name="KSO_WM_UNIT_HIGHLIGHT" val="0"/>
  <p:tag name="KSO_WM_UNIT_COMPATIBLE" val="0"/>
  <p:tag name="KSO_WM_DIAGRAM_GROUP_CODE" val="l1-1"/>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Lst>
</file>

<file path=ppt/tags/tag306.xml><?xml version="1.0" encoding="utf-8"?>
<p:tagLst xmlns:p="http://schemas.openxmlformats.org/presentationml/2006/main">
  <p:tag name="KSO_WM_TAG_VERSION" val="1.0"/>
  <p:tag name="KSO_WM_BEAUTIFY_FLAG" val="#wm#"/>
  <p:tag name="KSO_WM_TEMPLATE_CATEGORY" val="diagram"/>
  <p:tag name="KSO_WM_TEMPLATE_INDEX" val="727"/>
  <p:tag name="KSO_WM_UNIT_TYPE" val="l_h_i"/>
  <p:tag name="KSO_WM_UNIT_INDEX" val="1_4_2"/>
  <p:tag name="KSO_WM_UNIT_ID" val="diagram727_4*l_h_i*1_4_2"/>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307.xml><?xml version="1.0" encoding="utf-8"?>
<p:tagLst xmlns:p="http://schemas.openxmlformats.org/presentationml/2006/main">
  <p:tag name="KSO_WM_TAG_VERSION" val="1.0"/>
  <p:tag name="KSO_WM_BEAUTIFY_FLAG" val="#wm#"/>
  <p:tag name="KSO_WM_TEMPLATE_CATEGORY" val="diagram"/>
  <p:tag name="KSO_WM_TEMPLATE_INDEX" val="727"/>
  <p:tag name="KSO_WM_UNIT_TYPE" val="l_h_i"/>
  <p:tag name="KSO_WM_UNIT_INDEX" val="1_4_3"/>
  <p:tag name="KSO_WM_UNIT_ID" val="diagram727_4*l_h_i*1_4_3"/>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5"/>
  <p:tag name="KSO_WM_UNIT_TEXT_FILL_TYPE" val="1"/>
</p:tagLst>
</file>

<file path=ppt/tags/tag308.xml><?xml version="1.0" encoding="utf-8"?>
<p:tagLst xmlns:p="http://schemas.openxmlformats.org/presentationml/2006/main">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27_4*l_h_f*1_2_1"/>
  <p:tag name="KSO_WM_TEMPLATE_CATEGORY" val="diagram"/>
  <p:tag name="KSO_WM_TEMPLATE_INDEX" val="727"/>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309.xml><?xml version="1.0" encoding="utf-8"?>
<p:tagLst xmlns:p="http://schemas.openxmlformats.org/presentationml/2006/main">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27_4*l_h_f*1_3_1"/>
  <p:tag name="KSO_WM_TEMPLATE_CATEGORY" val="diagram"/>
  <p:tag name="KSO_WM_TEMPLATE_INDEX" val="727"/>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31.xml><?xml version="1.0" encoding="utf-8"?>
<p:tagLst xmlns:p="http://schemas.openxmlformats.org/presentationml/2006/main">
  <p:tag name="KSO_WM_SLIDE_BACKGROUND_TYPE" val="general"/>
</p:tagLst>
</file>

<file path=ppt/tags/tag31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27_4*l_h_f*1_4_1"/>
  <p:tag name="KSO_WM_TEMPLATE_CATEGORY" val="diagram"/>
  <p:tag name="KSO_WM_TEMPLATE_INDEX" val="727"/>
  <p:tag name="KSO_WM_UNIT_LAYERLEVEL" val="1_1_1"/>
  <p:tag name="KSO_WM_TAG_VERSION" val="1.0"/>
  <p:tag name="KSO_WM_BEAUTIFY_FLAG" val="#wm#"/>
  <p:tag name="KSO_WM_UNIT_VALUE" val="36"/>
  <p:tag name="KSO_WM_UNIT_PRESET_TEXT" val="单击此处添加&#13;文本具体内容"/>
  <p:tag name="KSO_WM_UNIT_TEXT_FILL_FORE_SCHEMECOLOR_INDEX" val="14"/>
  <p:tag name="KSO_WM_UNIT_TEXT_FILL_TYPE" val="1"/>
</p:tagLst>
</file>

<file path=ppt/tags/tag311.xml><?xml version="1.0" encoding="utf-8"?>
<p:tagLst xmlns:p="http://schemas.openxmlformats.org/presentationml/2006/main">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27_4*l_h_f*1_1_1"/>
  <p:tag name="KSO_WM_TEMPLATE_CATEGORY" val="diagram"/>
  <p:tag name="KSO_WM_TEMPLATE_INDEX" val="727"/>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312.xml><?xml version="1.0" encoding="utf-8"?>
<p:tagLst xmlns:p="http://schemas.openxmlformats.org/presentationml/2006/main">
  <p:tag name="PA" val="v5.2.11"/>
  <p:tag name="RESOURCELIBID_ANIM" val="462"/>
</p:tagLst>
</file>

<file path=ppt/tags/tag313.xml><?xml version="1.0" encoding="utf-8"?>
<p:tagLst xmlns:p="http://schemas.openxmlformats.org/presentationml/2006/main">
  <p:tag name="PA" val="v5.2.11"/>
</p:tagLst>
</file>

<file path=ppt/tags/tag314.xml><?xml version="1.0" encoding="utf-8"?>
<p:tagLst xmlns:p="http://schemas.openxmlformats.org/presentationml/2006/main">
  <p:tag name="PA" val="v5.2.11"/>
</p:tagLst>
</file>

<file path=ppt/tags/tag315.xml><?xml version="1.0" encoding="utf-8"?>
<p:tagLst xmlns:p="http://schemas.openxmlformats.org/presentationml/2006/main">
  <p:tag name="PA" val="v5.2.11"/>
</p:tagLst>
</file>

<file path=ppt/tags/tag316.xml><?xml version="1.0" encoding="utf-8"?>
<p:tagLst xmlns:p="http://schemas.openxmlformats.org/presentationml/2006/main">
  <p:tag name="PA" val="v5.2.11"/>
</p:tagLst>
</file>

<file path=ppt/tags/tag317.xml><?xml version="1.0" encoding="utf-8"?>
<p:tagLst xmlns:p="http://schemas.openxmlformats.org/presentationml/2006/main">
  <p:tag name="PA" val="v5.2.11"/>
</p:tagLst>
</file>

<file path=ppt/tags/tag318.xml><?xml version="1.0" encoding="utf-8"?>
<p:tagLst xmlns:p="http://schemas.openxmlformats.org/presentationml/2006/main">
  <p:tag name="PA" val="v5.2.11"/>
</p:tagLst>
</file>

<file path=ppt/tags/tag319.xml><?xml version="1.0" encoding="utf-8"?>
<p:tagLst xmlns:p="http://schemas.openxmlformats.org/presentationml/2006/main">
  <p:tag name="PA" val="v5.2.1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97327aa8acb94998a5dfdab13ca284c9"/>
  <p:tag name="KSO_WM_UNIT_DECORATE_INFO" val=""/>
  <p:tag name="KSO_WM_UNIT_SM_LIMIT_TYPE" val=""/>
  <p:tag name="KSO_WM_CHIP_FILLAREA_FILL_RULE" val="{&quot;fill_align&quot;:&quot;cm&quot;,&quot;fill_effect&quot;:[],&quot;fill_mode&quot;:&quot;full&quot;,&quot;sacle_strategy&quot;:&quot;stretch&quot;}"/>
  <p:tag name="KSO_WM_ASSEMBLE_CHIP_INDEX" val="d1eeac24274b443aa4c86bd0b3bc2fb8"/>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20.xml><?xml version="1.0" encoding="utf-8"?>
<p:tagLst xmlns:p="http://schemas.openxmlformats.org/presentationml/2006/main">
  <p:tag name="PA" val="v5.2.11"/>
</p:tagLst>
</file>

<file path=ppt/tags/tag321.xml><?xml version="1.0" encoding="utf-8"?>
<p:tagLst xmlns:p="http://schemas.openxmlformats.org/presentationml/2006/main">
  <p:tag name="PA" val="v5.2.11"/>
</p:tagLst>
</file>

<file path=ppt/tags/tag322.xml><?xml version="1.0" encoding="utf-8"?>
<p:tagLst xmlns:p="http://schemas.openxmlformats.org/presentationml/2006/main">
  <p:tag name="PA" val="v5.2.11"/>
</p:tagLst>
</file>

<file path=ppt/tags/tag323.xml><?xml version="1.0" encoding="utf-8"?>
<p:tagLst xmlns:p="http://schemas.openxmlformats.org/presentationml/2006/main">
  <p:tag name="PA" val="v5.2.11"/>
</p:tagLst>
</file>

<file path=ppt/tags/tag324.xml><?xml version="1.0" encoding="utf-8"?>
<p:tagLst xmlns:p="http://schemas.openxmlformats.org/presentationml/2006/main">
  <p:tag name="PA" val="v5.2.11"/>
</p:tagLst>
</file>

<file path=ppt/tags/tag325.xml><?xml version="1.0" encoding="utf-8"?>
<p:tagLst xmlns:p="http://schemas.openxmlformats.org/presentationml/2006/main">
  <p:tag name="PA" val="v5.2.11"/>
</p:tagLst>
</file>

<file path=ppt/tags/tag326.xml><?xml version="1.0" encoding="utf-8"?>
<p:tagLst xmlns:p="http://schemas.openxmlformats.org/presentationml/2006/main">
  <p:tag name="PA" val="v5.2.11"/>
</p:tagLst>
</file>

<file path=ppt/tags/tag327.xml><?xml version="1.0" encoding="utf-8"?>
<p:tagLst xmlns:p="http://schemas.openxmlformats.org/presentationml/2006/main">
  <p:tag name="PA" val="v5.2.11"/>
</p:tagLst>
</file>

<file path=ppt/tags/tag328.xml><?xml version="1.0" encoding="utf-8"?>
<p:tagLst xmlns:p="http://schemas.openxmlformats.org/presentationml/2006/main">
  <p:tag name="PA" val="v5.2.11"/>
  <p:tag name="RESOURCELIBID_ANIM" val="462"/>
</p:tagLst>
</file>

<file path=ppt/tags/tag329.xml><?xml version="1.0" encoding="utf-8"?>
<p:tagLst xmlns:p="http://schemas.openxmlformats.org/presentationml/2006/main">
  <p:tag name="PA" val="v5.2.11"/>
  <p:tag name="WHOLESPTYPE" val="Shape_Other"/>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dc54502ba5c14e9fa392f48e78a6fe9c"/>
  <p:tag name="KSO_WM_UNIT_DECORATE_INFO" val=""/>
  <p:tag name="KSO_WM_UNIT_SM_LIMIT_TYPE" val=""/>
  <p:tag name="KSO_WM_CHIP_FILLAREA_FILL_RULE" val="{&quot;fill_align&quot;:&quot;cm&quot;,&quot;fill_effect&quot;:[],&quot;fill_mode&quot;:&quot;full&quot;,&quot;sacle_strategy&quot;:&quot;stretch&quot;}"/>
  <p:tag name="KSO_WM_ASSEMBLE_CHIP_INDEX" val="0873bb5705f142b6854d6e2afad180c2"/>
  <p:tag name="KSO_WM_SLIDE_BACKGROUND_TYPE" val="frame"/>
</p:tagLst>
</file>

<file path=ppt/tags/tag330.xml><?xml version="1.0" encoding="utf-8"?>
<p:tagLst xmlns:p="http://schemas.openxmlformats.org/presentationml/2006/main">
  <p:tag name="PA" val="v5.2.11"/>
  <p:tag name="WHOLESPTYPE" val="Shape_Text"/>
</p:tagLst>
</file>

<file path=ppt/tags/tag331.xml><?xml version="1.0" encoding="utf-8"?>
<p:tagLst xmlns:p="http://schemas.openxmlformats.org/presentationml/2006/main">
  <p:tag name="PA" val="v5.2.11"/>
  <p:tag name="WHOLESPTYPE" val="Shape_Other"/>
</p:tagLst>
</file>

<file path=ppt/tags/tag332.xml><?xml version="1.0" encoding="utf-8"?>
<p:tagLst xmlns:p="http://schemas.openxmlformats.org/presentationml/2006/main">
  <p:tag name="PA" val="v5.2.11"/>
  <p:tag name="WHOLESPTYPE" val="Shape_Text"/>
</p:tagLst>
</file>

<file path=ppt/tags/tag333.xml><?xml version="1.0" encoding="utf-8"?>
<p:tagLst xmlns:p="http://schemas.openxmlformats.org/presentationml/2006/main">
  <p:tag name="PA" val="v5.2.11"/>
  <p:tag name="WHOLESPTYPE" val="Shape_Other"/>
</p:tagLst>
</file>

<file path=ppt/tags/tag334.xml><?xml version="1.0" encoding="utf-8"?>
<p:tagLst xmlns:p="http://schemas.openxmlformats.org/presentationml/2006/main">
  <p:tag name="PA" val="v5.2.11"/>
  <p:tag name="WHOLESPTYPE" val="Shape_Text"/>
</p:tagLst>
</file>

<file path=ppt/tags/tag335.xml><?xml version="1.0" encoding="utf-8"?>
<p:tagLst xmlns:p="http://schemas.openxmlformats.org/presentationml/2006/main">
  <p:tag name="PA" val="v5.2.11"/>
  <p:tag name="RESOURCELIBID_ANIM" val="462"/>
</p:tagLst>
</file>

<file path=ppt/tags/tag336.xml><?xml version="1.0" encoding="utf-8"?>
<p:tagLst xmlns:p="http://schemas.openxmlformats.org/presentationml/2006/main">
  <p:tag name="PA" val="v5.2.11"/>
</p:tagLst>
</file>

<file path=ppt/tags/tag337.xml><?xml version="1.0" encoding="utf-8"?>
<p:tagLst xmlns:p="http://schemas.openxmlformats.org/presentationml/2006/main">
  <p:tag name="PA" val="v5.2.11"/>
</p:tagLst>
</file>

<file path=ppt/tags/tag338.xml><?xml version="1.0" encoding="utf-8"?>
<p:tagLst xmlns:p="http://schemas.openxmlformats.org/presentationml/2006/main">
  <p:tag name="PA" val="v5.2.11"/>
</p:tagLst>
</file>

<file path=ppt/tags/tag339.xml><?xml version="1.0" encoding="utf-8"?>
<p:tagLst xmlns:p="http://schemas.openxmlformats.org/presentationml/2006/main">
  <p:tag name="PA" val="v5.2.1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4e56536afa4741f8ad54b0f344e64d86"/>
  <p:tag name="KSO_WM_UNIT_DECORATE_INFO" val=""/>
  <p:tag name="KSO_WM_UNIT_SM_LIMIT_TYPE" val=""/>
  <p:tag name="KSO_WM_CHIP_FILLAREA_FILL_RULE" val="{&quot;fill_align&quot;:&quot;cm&quot;,&quot;fill_effect&quot;:[],&quot;fill_mode&quot;:&quot;full&quot;,&quot;sacle_strategy&quot;:&quot;stretch&quot;}"/>
  <p:tag name="KSO_WM_ASSEMBLE_CHIP_INDEX" val="2de0ae2887fc480c84ded14b1b65826e"/>
  <p:tag name="KSO_WM_SLIDE_BACKGROUND_TYPE" val="frame"/>
</p:tagLst>
</file>

<file path=ppt/tags/tag340.xml><?xml version="1.0" encoding="utf-8"?>
<p:tagLst xmlns:p="http://schemas.openxmlformats.org/presentationml/2006/main">
  <p:tag name="PA" val="v5.2.11"/>
</p:tagLst>
</file>

<file path=ppt/tags/tag341.xml><?xml version="1.0" encoding="utf-8"?>
<p:tagLst xmlns:p="http://schemas.openxmlformats.org/presentationml/2006/main">
  <p:tag name="PA" val="v5.2.11"/>
</p:tagLst>
</file>

<file path=ppt/tags/tag342.xml><?xml version="1.0" encoding="utf-8"?>
<p:tagLst xmlns:p="http://schemas.openxmlformats.org/presentationml/2006/main">
  <p:tag name="PA" val="v5.2.11"/>
</p:tagLst>
</file>

<file path=ppt/tags/tag343.xml><?xml version="1.0" encoding="utf-8"?>
<p:tagLst xmlns:p="http://schemas.openxmlformats.org/presentationml/2006/main">
  <p:tag name="PA" val="v5.2.11"/>
</p:tagLst>
</file>

<file path=ppt/tags/tag344.xml><?xml version="1.0" encoding="utf-8"?>
<p:tagLst xmlns:p="http://schemas.openxmlformats.org/presentationml/2006/main">
  <p:tag name="PA" val="v5.2.11"/>
</p:tagLst>
</file>

<file path=ppt/tags/tag345.xml><?xml version="1.0" encoding="utf-8"?>
<p:tagLst xmlns:p="http://schemas.openxmlformats.org/presentationml/2006/main">
  <p:tag name="PA" val="v5.2.11"/>
</p:tagLst>
</file>

<file path=ppt/tags/tag346.xml><?xml version="1.0" encoding="utf-8"?>
<p:tagLst xmlns:p="http://schemas.openxmlformats.org/presentationml/2006/main">
  <p:tag name="PA" val="v5.2.11"/>
</p:tagLst>
</file>

<file path=ppt/tags/tag347.xml><?xml version="1.0" encoding="utf-8"?>
<p:tagLst xmlns:p="http://schemas.openxmlformats.org/presentationml/2006/main">
  <p:tag name="PA" val="v5.2.11"/>
</p:tagLst>
</file>

<file path=ppt/tags/tag348.xml><?xml version="1.0" encoding="utf-8"?>
<p:tagLst xmlns:p="http://schemas.openxmlformats.org/presentationml/2006/main">
  <p:tag name="PA" val="v5.2.11"/>
</p:tagLst>
</file>

<file path=ppt/tags/tag349.xml><?xml version="1.0" encoding="utf-8"?>
<p:tagLst xmlns:p="http://schemas.openxmlformats.org/presentationml/2006/main">
  <p:tag name="PA" val="v5.2.11"/>
</p:tagLst>
</file>

<file path=ppt/tags/tag35.xml><?xml version="1.0" encoding="utf-8"?>
<p:tagLst xmlns:p="http://schemas.openxmlformats.org/presentationml/2006/main">
  <p:tag name="KSO_WM_SLIDE_BACKGROUND_TYPE" val="frame"/>
</p:tagLst>
</file>

<file path=ppt/tags/tag350.xml><?xml version="1.0" encoding="utf-8"?>
<p:tagLst xmlns:p="http://schemas.openxmlformats.org/presentationml/2006/main">
  <p:tag name="PA" val="v5.2.11"/>
</p:tagLst>
</file>

<file path=ppt/tags/tag351.xml><?xml version="1.0" encoding="utf-8"?>
<p:tagLst xmlns:p="http://schemas.openxmlformats.org/presentationml/2006/main">
  <p:tag name="KSO_WM_TAG_VERSION" val="1.0"/>
  <p:tag name="KSO_WM_BEAUTIFY_FLAG" val="#wm#"/>
  <p:tag name="KSO_WM_UNIT_TYPE" val="i"/>
  <p:tag name="KSO_WM_UNIT_ID" val="diagram160331_3*i*0"/>
  <p:tag name="KSO_WM_TEMPLATE_CATEGORY" val="diagram"/>
  <p:tag name="KSO_WM_TEMPLATE_INDEX" val="160331"/>
  <p:tag name="KSO_WM_UNIT_INDEX" val="0"/>
</p:tagLst>
</file>

<file path=ppt/tags/tag352.xml><?xml version="1.0" encoding="utf-8"?>
<p:tagLst xmlns:p="http://schemas.openxmlformats.org/presentationml/2006/main">
  <p:tag name="KSO_WM_TEMPLATE_CATEGORY" val="diagram"/>
  <p:tag name="KSO_WM_TEMPLATE_INDEX" val="160331"/>
  <p:tag name="KSO_WM_TAG_VERSION" val="1.0"/>
  <p:tag name="KSO_WM_BEAUTIFY_FLAG" val="#wm#"/>
  <p:tag name="KSO_WM_UNIT_TYPE" val="m_h_f"/>
  <p:tag name="KSO_WM_UNIT_INDEX" val="1_4_1"/>
  <p:tag name="KSO_WM_UNIT_ID" val="diagram160331_3*m_h_f*1_4_1"/>
  <p:tag name="KSO_WM_UNIT_CLEAR" val="1"/>
  <p:tag name="KSO_WM_UNIT_LAYERLEVEL" val="1_1_1"/>
  <p:tag name="KSO_WM_UNIT_VALUE" val="35"/>
  <p:tag name="KSO_WM_UNIT_HIGHLIGHT" val="0"/>
  <p:tag name="KSO_WM_UNIT_COMPATIBLE" val="0"/>
  <p:tag name="KSO_WM_UNIT_PRESET_TEXT_INDEX" val="4"/>
  <p:tag name="KSO_WM_UNIT_PRESET_TEXT_LEN" val="26"/>
  <p:tag name="KSO_WM_DIAGRAM_GROUP_CODE" val="m1-1"/>
  <p:tag name="KSO_WM_UNIT_FILL_FORE_SCHEMECOLOR_INDEX" val="8"/>
  <p:tag name="KSO_WM_UNIT_FILL_TYPE" val="1"/>
  <p:tag name="KSO_WM_UNIT_TEXT_FILL_FORE_SCHEMECOLOR_INDEX" val="14"/>
  <p:tag name="KSO_WM_UNIT_TEXT_FILL_TYPE" val="1"/>
</p:tagLst>
</file>

<file path=ppt/tags/tag353.xml><?xml version="1.0" encoding="utf-8"?>
<p:tagLst xmlns:p="http://schemas.openxmlformats.org/presentationml/2006/main">
  <p:tag name="KSO_WM_TEMPLATE_CATEGORY" val="diagram"/>
  <p:tag name="KSO_WM_TEMPLATE_INDEX" val="160331"/>
  <p:tag name="KSO_WM_TAG_VERSION" val="1.0"/>
  <p:tag name="KSO_WM_BEAUTIFY_FLAG" val="#wm#"/>
  <p:tag name="KSO_WM_UNIT_TYPE" val="m_i"/>
  <p:tag name="KSO_WM_UNIT_INDEX" val="1_1"/>
  <p:tag name="KSO_WM_UNIT_ID" val="diagram160331_3*m_i*1_1"/>
  <p:tag name="KSO_WM_UNIT_CLEAR" val="1"/>
  <p:tag name="KSO_WM_UNIT_LAYERLEVEL" val="1_1"/>
  <p:tag name="KSO_WM_DIAGRAM_GROUP_CODE" val="m1-1"/>
  <p:tag name="KSO_WM_UNIT_FILL_FORE_SCHEMECOLOR_INDEX" val="8"/>
  <p:tag name="KSO_WM_UNIT_FILL_TYPE" val="1"/>
  <p:tag name="KSO_WM_UNIT_TEXT_FILL_FORE_SCHEMECOLOR_INDEX" val="14"/>
  <p:tag name="KSO_WM_UNIT_TEXT_FILL_TYPE" val="1"/>
</p:tagLst>
</file>

<file path=ppt/tags/tag354.xml><?xml version="1.0" encoding="utf-8"?>
<p:tagLst xmlns:p="http://schemas.openxmlformats.org/presentationml/2006/main">
  <p:tag name="KSO_WM_TAG_VERSION" val="1.0"/>
  <p:tag name="KSO_WM_BEAUTIFY_FLAG" val="#wm#"/>
  <p:tag name="KSO_WM_UNIT_TYPE" val="i"/>
  <p:tag name="KSO_WM_UNIT_ID" val="diagram160331_3*i*5"/>
  <p:tag name="KSO_WM_TEMPLATE_CATEGORY" val="diagram"/>
  <p:tag name="KSO_WM_TEMPLATE_INDEX" val="160331"/>
  <p:tag name="KSO_WM_UNIT_INDEX" val="5"/>
</p:tagLst>
</file>

<file path=ppt/tags/tag355.xml><?xml version="1.0" encoding="utf-8"?>
<p:tagLst xmlns:p="http://schemas.openxmlformats.org/presentationml/2006/main">
  <p:tag name="KSO_WM_TEMPLATE_CATEGORY" val="diagram"/>
  <p:tag name="KSO_WM_TEMPLATE_INDEX" val="160331"/>
  <p:tag name="KSO_WM_TAG_VERSION" val="1.0"/>
  <p:tag name="KSO_WM_BEAUTIFY_FLAG" val="#wm#"/>
  <p:tag name="KSO_WM_UNIT_TYPE" val="m_h_f"/>
  <p:tag name="KSO_WM_UNIT_INDEX" val="1_3_1"/>
  <p:tag name="KSO_WM_UNIT_ID" val="diagram160331_3*m_h_f*1_3_1"/>
  <p:tag name="KSO_WM_UNIT_CLEAR" val="1"/>
  <p:tag name="KSO_WM_UNIT_LAYERLEVEL" val="1_1_1"/>
  <p:tag name="KSO_WM_UNIT_VALUE" val="35"/>
  <p:tag name="KSO_WM_UNIT_HIGHLIGHT" val="0"/>
  <p:tag name="KSO_WM_UNIT_COMPATIBLE" val="0"/>
  <p:tag name="KSO_WM_UNIT_PRESET_TEXT_INDEX" val="4"/>
  <p:tag name="KSO_WM_UNIT_PRESET_TEXT_LEN" val="26"/>
  <p:tag name="KSO_WM_DIAGRAM_GROUP_CODE" val="m1-1"/>
  <p:tag name="KSO_WM_UNIT_FILL_FORE_SCHEMECOLOR_INDEX" val="7"/>
  <p:tag name="KSO_WM_UNIT_FILL_TYPE" val="1"/>
  <p:tag name="KSO_WM_UNIT_TEXT_FILL_FORE_SCHEMECOLOR_INDEX" val="14"/>
  <p:tag name="KSO_WM_UNIT_TEXT_FILL_TYPE" val="1"/>
</p:tagLst>
</file>

<file path=ppt/tags/tag356.xml><?xml version="1.0" encoding="utf-8"?>
<p:tagLst xmlns:p="http://schemas.openxmlformats.org/presentationml/2006/main">
  <p:tag name="KSO_WM_TEMPLATE_CATEGORY" val="diagram"/>
  <p:tag name="KSO_WM_TEMPLATE_INDEX" val="160331"/>
  <p:tag name="KSO_WM_TAG_VERSION" val="1.0"/>
  <p:tag name="KSO_WM_BEAUTIFY_FLAG" val="#wm#"/>
  <p:tag name="KSO_WM_UNIT_TYPE" val="m_i"/>
  <p:tag name="KSO_WM_UNIT_INDEX" val="1_2"/>
  <p:tag name="KSO_WM_UNIT_ID" val="diagram160331_3*m_i*1_2"/>
  <p:tag name="KSO_WM_UNIT_CLEAR" val="1"/>
  <p:tag name="KSO_WM_UNIT_LAYERLEVEL" val="1_1"/>
  <p:tag name="KSO_WM_DIAGRAM_GROUP_CODE" val="m1-1"/>
  <p:tag name="KSO_WM_UNIT_FILL_FORE_SCHEMECOLOR_INDEX" val="7"/>
  <p:tag name="KSO_WM_UNIT_FILL_TYPE" val="1"/>
  <p:tag name="KSO_WM_UNIT_TEXT_FILL_FORE_SCHEMECOLOR_INDEX" val="14"/>
  <p:tag name="KSO_WM_UNIT_TEXT_FILL_TYPE" val="1"/>
</p:tagLst>
</file>

<file path=ppt/tags/tag357.xml><?xml version="1.0" encoding="utf-8"?>
<p:tagLst xmlns:p="http://schemas.openxmlformats.org/presentationml/2006/main">
  <p:tag name="KSO_WM_TAG_VERSION" val="1.0"/>
  <p:tag name="KSO_WM_BEAUTIFY_FLAG" val="#wm#"/>
  <p:tag name="KSO_WM_UNIT_TYPE" val="i"/>
  <p:tag name="KSO_WM_UNIT_ID" val="diagram160331_3*i*10"/>
  <p:tag name="KSO_WM_TEMPLATE_CATEGORY" val="diagram"/>
  <p:tag name="KSO_WM_TEMPLATE_INDEX" val="160331"/>
  <p:tag name="KSO_WM_UNIT_INDEX" val="10"/>
</p:tagLst>
</file>

<file path=ppt/tags/tag358.xml><?xml version="1.0" encoding="utf-8"?>
<p:tagLst xmlns:p="http://schemas.openxmlformats.org/presentationml/2006/main">
  <p:tag name="KSO_WM_TEMPLATE_CATEGORY" val="diagram"/>
  <p:tag name="KSO_WM_TEMPLATE_INDEX" val="160331"/>
  <p:tag name="KSO_WM_TAG_VERSION" val="1.0"/>
  <p:tag name="KSO_WM_BEAUTIFY_FLAG" val="#wm#"/>
  <p:tag name="KSO_WM_UNIT_TYPE" val="m_h_f"/>
  <p:tag name="KSO_WM_UNIT_INDEX" val="1_2_1"/>
  <p:tag name="KSO_WM_UNIT_ID" val="diagram160331_3*m_h_f*1_2_1"/>
  <p:tag name="KSO_WM_UNIT_CLEAR" val="1"/>
  <p:tag name="KSO_WM_UNIT_LAYERLEVEL" val="1_1_1"/>
  <p:tag name="KSO_WM_UNIT_VALUE" val="35"/>
  <p:tag name="KSO_WM_UNIT_HIGHLIGHT" val="0"/>
  <p:tag name="KSO_WM_UNIT_COMPATIBLE" val="0"/>
  <p:tag name="KSO_WM_UNIT_PRESET_TEXT_INDEX" val="4"/>
  <p:tag name="KSO_WM_UNIT_PRESET_TEXT_LEN" val="26"/>
  <p:tag name="KSO_WM_DIAGRAM_GROUP_CODE" val="m1-1"/>
  <p:tag name="KSO_WM_UNIT_FILL_FORE_SCHEMECOLOR_INDEX" val="6"/>
  <p:tag name="KSO_WM_UNIT_FILL_TYPE" val="1"/>
  <p:tag name="KSO_WM_UNIT_TEXT_FILL_FORE_SCHEMECOLOR_INDEX" val="14"/>
  <p:tag name="KSO_WM_UNIT_TEXT_FILL_TYPE" val="1"/>
</p:tagLst>
</file>

<file path=ppt/tags/tag359.xml><?xml version="1.0" encoding="utf-8"?>
<p:tagLst xmlns:p="http://schemas.openxmlformats.org/presentationml/2006/main">
  <p:tag name="KSO_WM_TEMPLATE_CATEGORY" val="diagram"/>
  <p:tag name="KSO_WM_TEMPLATE_INDEX" val="160331"/>
  <p:tag name="KSO_WM_TAG_VERSION" val="1.0"/>
  <p:tag name="KSO_WM_BEAUTIFY_FLAG" val="#wm#"/>
  <p:tag name="KSO_WM_UNIT_TYPE" val="m_i"/>
  <p:tag name="KSO_WM_UNIT_INDEX" val="1_3"/>
  <p:tag name="KSO_WM_UNIT_ID" val="diagram160331_3*m_i*1_3"/>
  <p:tag name="KSO_WM_UNIT_CLEAR" val="1"/>
  <p:tag name="KSO_WM_UNIT_LAYERLEVEL" val="1_1"/>
  <p:tag name="KSO_WM_DIAGRAM_GROUP_CODE" val="m1-1"/>
  <p:tag name="KSO_WM_UNIT_FILL_FORE_SCHEMECOLOR_INDEX" val="6"/>
  <p:tag name="KSO_WM_UNIT_FILL_TYPE" val="1"/>
  <p:tag name="KSO_WM_UNIT_TEXT_FILL_FORE_SCHEMECOLOR_INDEX" val="14"/>
  <p:tag name="KSO_WM_UNIT_TEXT_FILL_TYPE" val="1"/>
</p:tagLst>
</file>

<file path=ppt/tags/tag36.xml><?xml version="1.0" encoding="utf-8"?>
<p:tagLst xmlns:p="http://schemas.openxmlformats.org/presentationml/2006/main">
  <p:tag name="KSO_WM_SLIDE_BACKGROUND_TYPE" val="frame"/>
</p:tagLst>
</file>

<file path=ppt/tags/tag360.xml><?xml version="1.0" encoding="utf-8"?>
<p:tagLst xmlns:p="http://schemas.openxmlformats.org/presentationml/2006/main">
  <p:tag name="KSO_WM_TEMPLATE_CATEGORY" val="diagram"/>
  <p:tag name="KSO_WM_TEMPLATE_INDEX" val="160331"/>
  <p:tag name="KSO_WM_TAG_VERSION" val="1.0"/>
  <p:tag name="KSO_WM_BEAUTIFY_FLAG" val="#wm#"/>
  <p:tag name="KSO_WM_UNIT_TYPE" val="m_h_f"/>
  <p:tag name="KSO_WM_UNIT_INDEX" val="1_1_1"/>
  <p:tag name="KSO_WM_UNIT_ID" val="diagram160331_3*m_h_f*1_1_1"/>
  <p:tag name="KSO_WM_UNIT_CLEAR" val="1"/>
  <p:tag name="KSO_WM_UNIT_LAYERLEVEL" val="1_1_1"/>
  <p:tag name="KSO_WM_UNIT_VALUE" val="40"/>
  <p:tag name="KSO_WM_UNIT_HIGHLIGHT" val="0"/>
  <p:tag name="KSO_WM_UNIT_COMPATIBLE" val="0"/>
  <p:tag name="KSO_WM_UNIT_PRESET_TEXT_INDEX" val="4"/>
  <p:tag name="KSO_WM_UNIT_PRESET_TEXT_LEN" val="26"/>
  <p:tag name="KSO_WM_DIAGRAM_GROUP_CODE" val="m1-1"/>
  <p:tag name="KSO_WM_UNIT_FILL_FORE_SCHEMECOLOR_INDEX" val="5"/>
  <p:tag name="KSO_WM_UNIT_FILL_TYPE" val="1"/>
  <p:tag name="KSO_WM_UNIT_TEXT_FILL_FORE_SCHEMECOLOR_INDEX" val="14"/>
  <p:tag name="KSO_WM_UNIT_TEXT_FILL_TYPE" val="1"/>
</p:tagLst>
</file>

<file path=ppt/tags/tag361.xml><?xml version="1.0" encoding="utf-8"?>
<p:tagLst xmlns:p="http://schemas.openxmlformats.org/presentationml/2006/main">
  <p:tag name="KSO_WM_TEMPLATE_CATEGORY" val="diagram"/>
  <p:tag name="KSO_WM_TEMPLATE_INDEX" val="160331"/>
  <p:tag name="KSO_WM_TAG_VERSION" val="1.0"/>
  <p:tag name="KSO_WM_BEAUTIFY_FLAG" val="#wm#"/>
  <p:tag name="KSO_WM_UNIT_TYPE" val="a"/>
  <p:tag name="KSO_WM_UNIT_INDEX" val="1"/>
  <p:tag name="KSO_WM_UNIT_ID" val="diagram160331_3*a*1"/>
  <p:tag name="KSO_WM_UNIT_CLEAR" val="1"/>
  <p:tag name="KSO_WM_UNIT_LAYERLEVEL" val="1"/>
  <p:tag name="KSO_WM_UNIT_VALUE" val="18"/>
  <p:tag name="KSO_WM_UNIT_ISCONTENTSTITLE" val="0"/>
  <p:tag name="KSO_WM_UNIT_HIGHLIGHT" val="0"/>
  <p:tag name="KSO_WM_UNIT_COMPATIBLE" val="1"/>
  <p:tag name="KSO_WM_UNIT_PRESET_TEXT_INDEX" val="3"/>
  <p:tag name="KSO_WM_UNIT_PRESET_TEXT_LEN" val="18"/>
</p:tagLst>
</file>

<file path=ppt/tags/tag362.xml><?xml version="1.0" encoding="utf-8"?>
<p:tagLst xmlns:p="http://schemas.openxmlformats.org/presentationml/2006/main">
  <p:tag name="PA" val="v5.2.11"/>
  <p:tag name="RESOURCELIBID_ANIM" val="462"/>
</p:tagLst>
</file>

<file path=ppt/tags/tag363.xml><?xml version="1.0" encoding="utf-8"?>
<p:tagLst xmlns:p="http://schemas.openxmlformats.org/presentationml/2006/main">
  <p:tag name="PA" val="v5.2.11"/>
</p:tagLst>
</file>

<file path=ppt/tags/tag364.xml><?xml version="1.0" encoding="utf-8"?>
<p:tagLst xmlns:p="http://schemas.openxmlformats.org/presentationml/2006/main">
  <p:tag name="PA" val="v5.2.11"/>
</p:tagLst>
</file>

<file path=ppt/tags/tag365.xml><?xml version="1.0" encoding="utf-8"?>
<p:tagLst xmlns:p="http://schemas.openxmlformats.org/presentationml/2006/main">
  <p:tag name="PA" val="v5.2.11"/>
</p:tagLst>
</file>

<file path=ppt/tags/tag366.xml><?xml version="1.0" encoding="utf-8"?>
<p:tagLst xmlns:p="http://schemas.openxmlformats.org/presentationml/2006/main">
  <p:tag name="PA" val="v5.2.11"/>
</p:tagLst>
</file>

<file path=ppt/tags/tag367.xml><?xml version="1.0" encoding="utf-8"?>
<p:tagLst xmlns:p="http://schemas.openxmlformats.org/presentationml/2006/main">
  <p:tag name="PA" val="v5.2.11"/>
</p:tagLst>
</file>

<file path=ppt/tags/tag368.xml><?xml version="1.0" encoding="utf-8"?>
<p:tagLst xmlns:p="http://schemas.openxmlformats.org/presentationml/2006/main">
  <p:tag name="PA" val="v5.2.11"/>
</p:tagLst>
</file>

<file path=ppt/tags/tag369.xml><?xml version="1.0" encoding="utf-8"?>
<p:tagLst xmlns:p="http://schemas.openxmlformats.org/presentationml/2006/main">
  <p:tag name="PA" val="v5.2.11"/>
</p:tagLst>
</file>

<file path=ppt/tags/tag37.xml><?xml version="1.0" encoding="utf-8"?>
<p:tagLst xmlns:p="http://schemas.openxmlformats.org/presentationml/2006/main">
  <p:tag name="KSO_WM_SLIDE_BACKGROUND_TYPE" val="frame"/>
</p:tagLst>
</file>

<file path=ppt/tags/tag370.xml><?xml version="1.0" encoding="utf-8"?>
<p:tagLst xmlns:p="http://schemas.openxmlformats.org/presentationml/2006/main">
  <p:tag name="PA" val="v5.2.11"/>
</p:tagLst>
</file>

<file path=ppt/tags/tag371.xml><?xml version="1.0" encoding="utf-8"?>
<p:tagLst xmlns:p="http://schemas.openxmlformats.org/presentationml/2006/main">
  <p:tag name="PA" val="v5.2.11"/>
</p:tagLst>
</file>

<file path=ppt/tags/tag372.xml><?xml version="1.0" encoding="utf-8"?>
<p:tagLst xmlns:p="http://schemas.openxmlformats.org/presentationml/2006/main">
  <p:tag name="PA" val="v5.2.11"/>
</p:tagLst>
</file>

<file path=ppt/tags/tag373.xml><?xml version="1.0" encoding="utf-8"?>
<p:tagLst xmlns:p="http://schemas.openxmlformats.org/presentationml/2006/main">
  <p:tag name="PA" val="v5.2.11"/>
</p:tagLst>
</file>

<file path=ppt/tags/tag374.xml><?xml version="1.0" encoding="utf-8"?>
<p:tagLst xmlns:p="http://schemas.openxmlformats.org/presentationml/2006/main">
  <p:tag name="PA" val="v5.2.11"/>
</p:tagLst>
</file>

<file path=ppt/tags/tag375.xml><?xml version="1.0" encoding="utf-8"?>
<p:tagLst xmlns:p="http://schemas.openxmlformats.org/presentationml/2006/main">
  <p:tag name="PA" val="v5.2.11"/>
</p:tagLst>
</file>

<file path=ppt/tags/tag376.xml><?xml version="1.0" encoding="utf-8"?>
<p:tagLst xmlns:p="http://schemas.openxmlformats.org/presentationml/2006/main">
  <p:tag name="PA" val="v5.2.11"/>
</p:tagLst>
</file>

<file path=ppt/tags/tag377.xml><?xml version="1.0" encoding="utf-8"?>
<p:tagLst xmlns:p="http://schemas.openxmlformats.org/presentationml/2006/main">
  <p:tag name="PA" val="v5.2.11"/>
</p:tagLst>
</file>

<file path=ppt/tags/tag378.xml><?xml version="1.0" encoding="utf-8"?>
<p:tagLst xmlns:p="http://schemas.openxmlformats.org/presentationml/2006/main">
  <p:tag name="PA" val="v5.2.11"/>
  <p:tag name="RESOURCELIBID_ANIM" val="462"/>
</p:tagLst>
</file>

<file path=ppt/tags/tag379.xml><?xml version="1.0" encoding="utf-8"?>
<p:tagLst xmlns:p="http://schemas.openxmlformats.org/presentationml/2006/main">
  <p:tag name="PA" val="v5.2.11"/>
  <p:tag name="WHOLESPTYPE" val="Shape_Other"/>
</p:tagLst>
</file>

<file path=ppt/tags/tag38.xml><?xml version="1.0" encoding="utf-8"?>
<p:tagLst xmlns:p="http://schemas.openxmlformats.org/presentationml/2006/main">
  <p:tag name="KSO_WM_SLIDE_BACKGROUND_TYPE" val="frame"/>
</p:tagLst>
</file>

<file path=ppt/tags/tag380.xml><?xml version="1.0" encoding="utf-8"?>
<p:tagLst xmlns:p="http://schemas.openxmlformats.org/presentationml/2006/main">
  <p:tag name="PA" val="v5.2.11"/>
  <p:tag name="WHOLESPTYPE" val="Shape_Text"/>
</p:tagLst>
</file>

<file path=ppt/tags/tag381.xml><?xml version="1.0" encoding="utf-8"?>
<p:tagLst xmlns:p="http://schemas.openxmlformats.org/presentationml/2006/main">
  <p:tag name="PA" val="v5.2.11"/>
  <p:tag name="WHOLESPTYPE" val="Shape_Other"/>
</p:tagLst>
</file>

<file path=ppt/tags/tag382.xml><?xml version="1.0" encoding="utf-8"?>
<p:tagLst xmlns:p="http://schemas.openxmlformats.org/presentationml/2006/main">
  <p:tag name="PA" val="v5.2.11"/>
  <p:tag name="WHOLESPTYPE" val="Shape_Text"/>
</p:tagLst>
</file>

<file path=ppt/tags/tag383.xml><?xml version="1.0" encoding="utf-8"?>
<p:tagLst xmlns:p="http://schemas.openxmlformats.org/presentationml/2006/main">
  <p:tag name="PA" val="v5.2.11"/>
  <p:tag name="WHOLESPTYPE" val="Shape_Other"/>
</p:tagLst>
</file>

<file path=ppt/tags/tag384.xml><?xml version="1.0" encoding="utf-8"?>
<p:tagLst xmlns:p="http://schemas.openxmlformats.org/presentationml/2006/main">
  <p:tag name="PA" val="v5.2.11"/>
  <p:tag name="WHOLESPTYPE" val="Shape_Text"/>
</p:tagLst>
</file>

<file path=ppt/tags/tag385.xml><?xml version="1.0" encoding="utf-8"?>
<p:tagLst xmlns:p="http://schemas.openxmlformats.org/presentationml/2006/main">
  <p:tag name="PA" val="v5.2.11"/>
  <p:tag name="RESOURCELIBID_ANIM" val="462"/>
</p:tagLst>
</file>

<file path=ppt/tags/tag386.xml><?xml version="1.0" encoding="utf-8"?>
<p:tagLst xmlns:p="http://schemas.openxmlformats.org/presentationml/2006/main">
  <p:tag name="PA" val="v5.2.11"/>
  <p:tag name="RESOURCELIBID_ANIM" val="462"/>
</p:tagLst>
</file>

<file path=ppt/tags/tag387.xml><?xml version="1.0" encoding="utf-8"?>
<p:tagLst xmlns:p="http://schemas.openxmlformats.org/presentationml/2006/main">
  <p:tag name="PA" val="v5.2.11"/>
</p:tagLst>
</file>

<file path=ppt/tags/tag388.xml><?xml version="1.0" encoding="utf-8"?>
<p:tagLst xmlns:p="http://schemas.openxmlformats.org/presentationml/2006/main">
  <p:tag name="PA" val="v5.2.11"/>
</p:tagLst>
</file>

<file path=ppt/tags/tag389.xml><?xml version="1.0" encoding="utf-8"?>
<p:tagLst xmlns:p="http://schemas.openxmlformats.org/presentationml/2006/main">
  <p:tag name="PA" val="v5.2.11"/>
</p:tagLst>
</file>

<file path=ppt/tags/tag39.xml><?xml version="1.0" encoding="utf-8"?>
<p:tagLst xmlns:p="http://schemas.openxmlformats.org/presentationml/2006/main">
  <p:tag name="KSO_WM_SLIDE_BACKGROUND_TYPE" val="frame"/>
</p:tagLst>
</file>

<file path=ppt/tags/tag390.xml><?xml version="1.0" encoding="utf-8"?>
<p:tagLst xmlns:p="http://schemas.openxmlformats.org/presentationml/2006/main">
  <p:tag name="PA" val="v5.2.11"/>
</p:tagLst>
</file>

<file path=ppt/tags/tag391.xml><?xml version="1.0" encoding="utf-8"?>
<p:tagLst xmlns:p="http://schemas.openxmlformats.org/presentationml/2006/main">
  <p:tag name="PA" val="v5.2.11"/>
</p:tagLst>
</file>

<file path=ppt/tags/tag392.xml><?xml version="1.0" encoding="utf-8"?>
<p:tagLst xmlns:p="http://schemas.openxmlformats.org/presentationml/2006/main">
  <p:tag name="PA" val="v5.2.11"/>
</p:tagLst>
</file>

<file path=ppt/tags/tag393.xml><?xml version="1.0" encoding="utf-8"?>
<p:tagLst xmlns:p="http://schemas.openxmlformats.org/presentationml/2006/main">
  <p:tag name="PA" val="v5.2.11"/>
</p:tagLst>
</file>

<file path=ppt/tags/tag394.xml><?xml version="1.0" encoding="utf-8"?>
<p:tagLst xmlns:p="http://schemas.openxmlformats.org/presentationml/2006/main">
  <p:tag name="PA" val="v5.2.11"/>
</p:tagLst>
</file>

<file path=ppt/tags/tag395.xml><?xml version="1.0" encoding="utf-8"?>
<p:tagLst xmlns:p="http://schemas.openxmlformats.org/presentationml/2006/main">
  <p:tag name="PA" val="v5.2.11"/>
</p:tagLst>
</file>

<file path=ppt/tags/tag396.xml><?xml version="1.0" encoding="utf-8"?>
<p:tagLst xmlns:p="http://schemas.openxmlformats.org/presentationml/2006/main">
  <p:tag name="PA" val="v5.2.11"/>
</p:tagLst>
</file>

<file path=ppt/tags/tag397.xml><?xml version="1.0" encoding="utf-8"?>
<p:tagLst xmlns:p="http://schemas.openxmlformats.org/presentationml/2006/main">
  <p:tag name="PA" val="v5.2.11"/>
</p:tagLst>
</file>

<file path=ppt/tags/tag398.xml><?xml version="1.0" encoding="utf-8"?>
<p:tagLst xmlns:p="http://schemas.openxmlformats.org/presentationml/2006/main">
  <p:tag name="PA" val="v5.2.11"/>
</p:tagLst>
</file>

<file path=ppt/tags/tag399.xml><?xml version="1.0" encoding="utf-8"?>
<p:tagLst xmlns:p="http://schemas.openxmlformats.org/presentationml/2006/main">
  <p:tag name="PA" val="v5.2.1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a3798862e317444c9f55e76e2f1e4a8a"/>
  <p:tag name="KSO_WM_UNIT_DECORATE_INFO" val=""/>
  <p:tag name="KSO_WM_UNIT_SM_LIMIT_TYPE" val=""/>
  <p:tag name="KSO_WM_CHIP_FILLAREA_FILL_RULE" val="{&quot;fill_align&quot;:&quot;cm&quot;,&quot;fill_effect&quot;:[],&quot;fill_mode&quot;:&quot;full&quot;,&quot;sacle_strategy&quot;:&quot;stretch&quot;}"/>
  <p:tag name="KSO_WM_ASSEMBLE_CHIP_INDEX" val="04b7a2935ab640679a0669f9d7e00686"/>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00.xml><?xml version="1.0" encoding="utf-8"?>
<p:tagLst xmlns:p="http://schemas.openxmlformats.org/presentationml/2006/main">
  <p:tag name="PA" val="v5.2.11"/>
</p:tagLst>
</file>

<file path=ppt/tags/tag401.xml><?xml version="1.0" encoding="utf-8"?>
<p:tagLst xmlns:p="http://schemas.openxmlformats.org/presentationml/2006/main">
  <p:tag name="PA" val="v5.2.11"/>
</p:tagLst>
</file>

<file path=ppt/tags/tag402.xml><?xml version="1.0" encoding="utf-8"?>
<p:tagLst xmlns:p="http://schemas.openxmlformats.org/presentationml/2006/main">
  <p:tag name="KSO_WM_TAG_VERSION" val="1.0"/>
  <p:tag name="KSO_WM_BEAUTIFY_FLAG" val="#wm#"/>
  <p:tag name="KSO_WM_UNIT_TYPE" val="i"/>
  <p:tag name="KSO_WM_UNIT_ID" val="diagram715_6*i*1"/>
  <p:tag name="KSO_WM_TEMPLATE_CATEGORY" val="diagram"/>
  <p:tag name="KSO_WM_TEMPLATE_INDEX" val="715"/>
  <p:tag name="KSO_WM_UNIT_INDEX" val="1"/>
  <p:tag name="KSO_WM_UNIT_HIGHLIGHT" val="0"/>
  <p:tag name="KSO_WM_UNIT_COMPATIBLE" val="0"/>
  <p:tag name="KSO_WM_UNIT_DIAGRAM_ISNUMVISUAL" val="0"/>
  <p:tag name="KSO_WM_UNIT_DIAGRAM_ISREFERUNIT" val="0"/>
  <p:tag name="KSO_WM_DIAGRAM_GROUP_CODE" val="l1-1"/>
  <p:tag name="KSO_WM_UNIT_LAYERLEVEL" val="1"/>
</p:tagLst>
</file>

<file path=ppt/tags/tag403.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1_1"/>
  <p:tag name="KSO_WM_UNIT_ID" val="diagram715_6*l_h_i*1_1_1"/>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4"/>
  <p:tag name="KSO_WM_UNIT_TEXT_FILL_TYPE" val="1"/>
</p:tagLst>
</file>

<file path=ppt/tags/tag404.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f"/>
  <p:tag name="KSO_WM_UNIT_INDEX" val="1_1_2"/>
  <p:tag name="KSO_WM_UNIT_ID" val="diagram715_6*l_h_f*1_1_2"/>
  <p:tag name="KSO_WM_UNIT_LAYERLEVEL" val="1_1_1"/>
  <p:tag name="KSO_WM_UNIT_HIGHLIGHT" val="0"/>
  <p:tag name="KSO_WM_UNIT_COMPATIBLE" val="0"/>
  <p:tag name="KSO_WM_DIAGRAM_GROUP_CODE" val="l1-1"/>
  <p:tag name="KSO_WM_UNIT_NOCLEAR" val="0"/>
  <p:tag name="KSO_WM_UNIT_DIAGRAM_ISNUMVISUAL" val="0"/>
  <p:tag name="KSO_WM_UNIT_DIAGRAM_ISREFERUNIT" val="0"/>
  <p:tag name="KSO_WM_UNIT_PRESET_TEXT" val="单击此处添加&#13;文本具体内容"/>
  <p:tag name="KSO_WM_UNIT_FILL_FORE_SCHEMECOLOR_INDEX" val="5"/>
  <p:tag name="KSO_WM_UNIT_FILL_TYPE" val="1"/>
  <p:tag name="KSO_WM_UNIT_TEXT_FILL_FORE_SCHEMECOLOR_INDEX" val="2"/>
  <p:tag name="KSO_WM_UNIT_TEXT_FILL_TYPE" val="1"/>
</p:tagLst>
</file>

<file path=ppt/tags/tag405.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1_2"/>
  <p:tag name="KSO_WM_UNIT_ID" val="diagram715_6*l_h_i*1_1_2"/>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406.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1_3"/>
  <p:tag name="KSO_WM_UNIT_ID" val="diagram715_6*l_h_i*1_1_3"/>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407.xml><?xml version="1.0" encoding="utf-8"?>
<p:tagLst xmlns:p="http://schemas.openxmlformats.org/presentationml/2006/main">
  <p:tag name="KSO_WM_TAG_VERSION" val="1.0"/>
  <p:tag name="KSO_WM_BEAUTIFY_FLAG" val="#wm#"/>
  <p:tag name="KSO_WM_UNIT_TYPE" val="i"/>
  <p:tag name="KSO_WM_UNIT_ID" val="diagram715_6*i*2"/>
  <p:tag name="KSO_WM_TEMPLATE_CATEGORY" val="diagram"/>
  <p:tag name="KSO_WM_TEMPLATE_INDEX" val="715"/>
  <p:tag name="KSO_WM_UNIT_INDEX" val="2"/>
  <p:tag name="KSO_WM_UNIT_HIGHLIGHT" val="0"/>
  <p:tag name="KSO_WM_UNIT_COMPATIBLE" val="0"/>
  <p:tag name="KSO_WM_UNIT_DIAGRAM_ISNUMVISUAL" val="0"/>
  <p:tag name="KSO_WM_UNIT_DIAGRAM_ISREFERUNIT" val="0"/>
  <p:tag name="KSO_WM_DIAGRAM_GROUP_CODE" val="l1-1"/>
  <p:tag name="KSO_WM_UNIT_LAYERLEVEL" val="1"/>
</p:tagLst>
</file>

<file path=ppt/tags/tag408.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2_1"/>
  <p:tag name="KSO_WM_UNIT_ID" val="diagram715_6*l_h_i*1_2_1"/>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4"/>
  <p:tag name="KSO_WM_UNIT_TEXT_FILL_TYPE" val="1"/>
</p:tagLst>
</file>

<file path=ppt/tags/tag409.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f"/>
  <p:tag name="KSO_WM_UNIT_INDEX" val="1_2_1"/>
  <p:tag name="KSO_WM_UNIT_ID" val="diagram715_6*l_h_f*1_2_1"/>
  <p:tag name="KSO_WM_UNIT_LAYERLEVEL" val="1_1_1"/>
  <p:tag name="KSO_WM_UNIT_HIGHLIGHT" val="0"/>
  <p:tag name="KSO_WM_UNIT_COMPATIBLE" val="0"/>
  <p:tag name="KSO_WM_DIAGRAM_GROUP_CODE" val="l1-1"/>
  <p:tag name="KSO_WM_UNIT_NOCLEAR" val="0"/>
  <p:tag name="KSO_WM_UNIT_DIAGRAM_ISNUMVISUAL" val="0"/>
  <p:tag name="KSO_WM_UNIT_DIAGRAM_ISREFERUNIT" val="0"/>
  <p:tag name="KSO_WM_UNIT_PRESET_TEXT" val="单击此处添加&#13;文本具体内容"/>
  <p:tag name="KSO_WM_UNIT_FILL_FORE_SCHEMECOLOR_INDEX" val="5"/>
  <p:tag name="KSO_WM_UNIT_FILL_TYPE" val="1"/>
  <p:tag name="KSO_WM_UNIT_TEXT_FILL_FORE_SCHEMECOLOR_INDEX" val="2"/>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0c033f6a50054cd692d4cf5b013ab8a2"/>
  <p:tag name="KSO_WM_UNIT_DECORATE_INFO" val=""/>
  <p:tag name="KSO_WM_UNIT_SM_LIMIT_TYPE" val=""/>
  <p:tag name="KSO_WM_CHIP_FILLAREA_FILL_RULE" val="{&quot;fill_align&quot;:&quot;cm&quot;,&quot;fill_effect&quot;:[],&quot;fill_mode&quot;:&quot;full&quot;,&quot;sacle_strategy&quot;:&quot;stretch&quot;}"/>
  <p:tag name="KSO_WM_ASSEMBLE_CHIP_INDEX" val="d5929e1190fe454da1afec565c286650"/>
  <p:tag name="KSO_WM_SLIDE_BACKGROUND_TYPE" val="leftRight"/>
</p:tagLst>
</file>

<file path=ppt/tags/tag410.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2_2"/>
  <p:tag name="KSO_WM_UNIT_ID" val="diagram715_6*l_h_i*1_2_2"/>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411.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2_3"/>
  <p:tag name="KSO_WM_UNIT_ID" val="diagram715_6*l_h_i*1_2_3"/>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412.xml><?xml version="1.0" encoding="utf-8"?>
<p:tagLst xmlns:p="http://schemas.openxmlformats.org/presentationml/2006/main">
  <p:tag name="KSO_WM_TAG_VERSION" val="1.0"/>
  <p:tag name="KSO_WM_BEAUTIFY_FLAG" val="#wm#"/>
  <p:tag name="KSO_WM_UNIT_TYPE" val="i"/>
  <p:tag name="KSO_WM_UNIT_ID" val="diagram715_6*i*3"/>
  <p:tag name="KSO_WM_TEMPLATE_CATEGORY" val="diagram"/>
  <p:tag name="KSO_WM_TEMPLATE_INDEX" val="715"/>
  <p:tag name="KSO_WM_UNIT_INDEX" val="3"/>
  <p:tag name="KSO_WM_UNIT_HIGHLIGHT" val="0"/>
  <p:tag name="KSO_WM_UNIT_COMPATIBLE" val="0"/>
  <p:tag name="KSO_WM_UNIT_DIAGRAM_ISNUMVISUAL" val="0"/>
  <p:tag name="KSO_WM_UNIT_DIAGRAM_ISREFERUNIT" val="0"/>
  <p:tag name="KSO_WM_DIAGRAM_GROUP_CODE" val="l1-1"/>
  <p:tag name="KSO_WM_UNIT_LAYERLEVEL" val="1"/>
</p:tagLst>
</file>

<file path=ppt/tags/tag413.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3_1"/>
  <p:tag name="KSO_WM_UNIT_ID" val="diagram715_6*l_h_i*1_3_1"/>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4"/>
  <p:tag name="KSO_WM_UNIT_TEXT_FILL_TYPE" val="1"/>
</p:tagLst>
</file>

<file path=ppt/tags/tag414.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f"/>
  <p:tag name="KSO_WM_UNIT_INDEX" val="1_3_1"/>
  <p:tag name="KSO_WM_UNIT_ID" val="diagram715_6*l_h_f*1_3_1"/>
  <p:tag name="KSO_WM_UNIT_LAYERLEVEL" val="1_1_1"/>
  <p:tag name="KSO_WM_UNIT_HIGHLIGHT" val="0"/>
  <p:tag name="KSO_WM_UNIT_COMPATIBLE" val="0"/>
  <p:tag name="KSO_WM_DIAGRAM_GROUP_CODE" val="l1-1"/>
  <p:tag name="KSO_WM_UNIT_NOCLEAR" val="0"/>
  <p:tag name="KSO_WM_UNIT_DIAGRAM_ISNUMVISUAL" val="0"/>
  <p:tag name="KSO_WM_UNIT_DIAGRAM_ISREFERUNIT" val="0"/>
  <p:tag name="KSO_WM_UNIT_PRESET_TEXT" val="单击此处添加&#13;文本具体内容"/>
  <p:tag name="KSO_WM_UNIT_FILL_FORE_SCHEMECOLOR_INDEX" val="5"/>
  <p:tag name="KSO_WM_UNIT_FILL_TYPE" val="1"/>
  <p:tag name="KSO_WM_UNIT_TEXT_FILL_FORE_SCHEMECOLOR_INDEX" val="2"/>
  <p:tag name="KSO_WM_UNIT_TEXT_FILL_TYPE" val="1"/>
</p:tagLst>
</file>

<file path=ppt/tags/tag415.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3_2"/>
  <p:tag name="KSO_WM_UNIT_ID" val="diagram715_6*l_h_i*1_3_2"/>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416.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3_3"/>
  <p:tag name="KSO_WM_UNIT_ID" val="diagram715_6*l_h_i*1_3_3"/>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417.xml><?xml version="1.0" encoding="utf-8"?>
<p:tagLst xmlns:p="http://schemas.openxmlformats.org/presentationml/2006/main">
  <p:tag name="KSO_WM_TAG_VERSION" val="1.0"/>
  <p:tag name="KSO_WM_BEAUTIFY_FLAG" val="#wm#"/>
  <p:tag name="KSO_WM_UNIT_TYPE" val="i"/>
  <p:tag name="KSO_WM_UNIT_ID" val="diagram715_6*i*4"/>
  <p:tag name="KSO_WM_TEMPLATE_CATEGORY" val="diagram"/>
  <p:tag name="KSO_WM_TEMPLATE_INDEX" val="715"/>
  <p:tag name="KSO_WM_UNIT_INDEX" val="4"/>
  <p:tag name="KSO_WM_UNIT_HIGHLIGHT" val="0"/>
  <p:tag name="KSO_WM_UNIT_COMPATIBLE" val="0"/>
  <p:tag name="KSO_WM_UNIT_DIAGRAM_ISNUMVISUAL" val="0"/>
  <p:tag name="KSO_WM_UNIT_DIAGRAM_ISREFERUNIT" val="0"/>
  <p:tag name="KSO_WM_DIAGRAM_GROUP_CODE" val="l1-1"/>
  <p:tag name="KSO_WM_UNIT_LAYERLEVEL" val="1"/>
</p:tagLst>
</file>

<file path=ppt/tags/tag418.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4_1"/>
  <p:tag name="KSO_WM_UNIT_ID" val="diagram715_6*l_h_i*1_4_1"/>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4"/>
  <p:tag name="KSO_WM_UNIT_TEXT_FILL_TYPE" val="1"/>
</p:tagLst>
</file>

<file path=ppt/tags/tag419.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f"/>
  <p:tag name="KSO_WM_UNIT_INDEX" val="1_4_1"/>
  <p:tag name="KSO_WM_UNIT_ID" val="diagram715_6*l_h_f*1_4_1"/>
  <p:tag name="KSO_WM_UNIT_LAYERLEVEL" val="1_1_1"/>
  <p:tag name="KSO_WM_UNIT_HIGHLIGHT" val="0"/>
  <p:tag name="KSO_WM_UNIT_COMPATIBLE" val="0"/>
  <p:tag name="KSO_WM_DIAGRAM_GROUP_CODE" val="l1-1"/>
  <p:tag name="KSO_WM_UNIT_NOCLEAR" val="0"/>
  <p:tag name="KSO_WM_UNIT_DIAGRAM_ISNUMVISUAL" val="0"/>
  <p:tag name="KSO_WM_UNIT_DIAGRAM_ISREFERUNIT" val="0"/>
  <p:tag name="KSO_WM_UNIT_PRESET_TEXT" val="单击此处添加&#13;文本具体内容"/>
  <p:tag name="KSO_WM_UNIT_FILL_FORE_SCHEMECOLOR_INDEX" val="5"/>
  <p:tag name="KSO_WM_UNIT_FILL_TYPE" val="1"/>
  <p:tag name="KSO_WM_UNIT_TEXT_FILL_FORE_SCHEMECOLOR_INDEX" val="2"/>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83f21fcb9b1d46c5b52c5ba53d9a8334"/>
  <p:tag name="KSO_WM_UNIT_DECORATE_INFO" val=""/>
  <p:tag name="KSO_WM_UNIT_SM_LIMIT_TYPE" val=""/>
  <p:tag name="KSO_WM_CHIP_FILLAREA_FILL_RULE" val="{&quot;fill_align&quot;:&quot;cm&quot;,&quot;fill_effect&quot;:[],&quot;fill_mode&quot;:&quot;full&quot;,&quot;sacle_strategy&quot;:&quot;stretch&quot;}"/>
  <p:tag name="KSO_WM_ASSEMBLE_CHIP_INDEX" val="c7d580c78a4546bb9874ccfc30c4f17d"/>
  <p:tag name="KSO_WM_SLIDE_BACKGROUND_TYPE" val="leftRight"/>
</p:tagLst>
</file>

<file path=ppt/tags/tag420.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4_2"/>
  <p:tag name="KSO_WM_UNIT_ID" val="diagram715_6*l_h_i*1_4_2"/>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421.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4_3"/>
  <p:tag name="KSO_WM_UNIT_ID" val="diagram715_6*l_h_i*1_4_3"/>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422.xml><?xml version="1.0" encoding="utf-8"?>
<p:tagLst xmlns:p="http://schemas.openxmlformats.org/presentationml/2006/main">
  <p:tag name="KSO_WM_TAG_VERSION" val="1.0"/>
  <p:tag name="KSO_WM_BEAUTIFY_FLAG" val="#wm#"/>
  <p:tag name="KSO_WM_UNIT_TYPE" val="i"/>
  <p:tag name="KSO_WM_UNIT_ID" val="diagram715_6*i*5"/>
  <p:tag name="KSO_WM_TEMPLATE_CATEGORY" val="diagram"/>
  <p:tag name="KSO_WM_TEMPLATE_INDEX" val="715"/>
  <p:tag name="KSO_WM_UNIT_INDEX" val="5"/>
  <p:tag name="KSO_WM_UNIT_HIGHLIGHT" val="0"/>
  <p:tag name="KSO_WM_UNIT_COMPATIBLE" val="0"/>
  <p:tag name="KSO_WM_UNIT_DIAGRAM_ISNUMVISUAL" val="0"/>
  <p:tag name="KSO_WM_UNIT_DIAGRAM_ISREFERUNIT" val="0"/>
  <p:tag name="KSO_WM_DIAGRAM_GROUP_CODE" val="l1-1"/>
  <p:tag name="KSO_WM_UNIT_LAYERLEVEL" val="1"/>
</p:tagLst>
</file>

<file path=ppt/tags/tag423.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5_1"/>
  <p:tag name="KSO_WM_UNIT_ID" val="diagram715_6*l_h_i*1_5_1"/>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4"/>
  <p:tag name="KSO_WM_UNIT_TEXT_FILL_TYPE" val="1"/>
</p:tagLst>
</file>

<file path=ppt/tags/tag424.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f"/>
  <p:tag name="KSO_WM_UNIT_INDEX" val="1_5_1"/>
  <p:tag name="KSO_WM_UNIT_ID" val="diagram715_6*l_h_f*1_5_1"/>
  <p:tag name="KSO_WM_UNIT_LAYERLEVEL" val="1_1_1"/>
  <p:tag name="KSO_WM_UNIT_HIGHLIGHT" val="0"/>
  <p:tag name="KSO_WM_UNIT_COMPATIBLE" val="0"/>
  <p:tag name="KSO_WM_DIAGRAM_GROUP_CODE" val="l1-1"/>
  <p:tag name="KSO_WM_UNIT_NOCLEAR" val="0"/>
  <p:tag name="KSO_WM_UNIT_DIAGRAM_ISNUMVISUAL" val="0"/>
  <p:tag name="KSO_WM_UNIT_DIAGRAM_ISREFERUNIT" val="0"/>
  <p:tag name="KSO_WM_UNIT_PRESET_TEXT" val="单击此处添加&#13;文本具体内容"/>
  <p:tag name="KSO_WM_UNIT_FILL_FORE_SCHEMECOLOR_INDEX" val="5"/>
  <p:tag name="KSO_WM_UNIT_FILL_TYPE" val="1"/>
  <p:tag name="KSO_WM_UNIT_TEXT_FILL_FORE_SCHEMECOLOR_INDEX" val="2"/>
  <p:tag name="KSO_WM_UNIT_TEXT_FILL_TYPE" val="1"/>
</p:tagLst>
</file>

<file path=ppt/tags/tag425.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5_2"/>
  <p:tag name="KSO_WM_UNIT_ID" val="diagram715_6*l_h_i*1_5_2"/>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426.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5_3"/>
  <p:tag name="KSO_WM_UNIT_ID" val="diagram715_6*l_h_i*1_5_3"/>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427.xml><?xml version="1.0" encoding="utf-8"?>
<p:tagLst xmlns:p="http://schemas.openxmlformats.org/presentationml/2006/main">
  <p:tag name="PA" val="v5.2.11"/>
  <p:tag name="WHOLESPTYPE" val="Shape_Other"/>
</p:tagLst>
</file>

<file path=ppt/tags/tag428.xml><?xml version="1.0" encoding="utf-8"?>
<p:tagLst xmlns:p="http://schemas.openxmlformats.org/presentationml/2006/main">
  <p:tag name="PA" val="v5.2.11"/>
  <p:tag name="RESOURCELIBID_ANIM" val="462"/>
</p:tagLst>
</file>

<file path=ppt/tags/tag429.xml><?xml version="1.0" encoding="utf-8"?>
<p:tagLst xmlns:p="http://schemas.openxmlformats.org/presentationml/2006/main">
  <p:tag name="PA" val="v5.2.11"/>
</p:tagLst>
</file>

<file path=ppt/tags/tag43.xml><?xml version="1.0" encoding="utf-8"?>
<p:tagLst xmlns:p="http://schemas.openxmlformats.org/presentationml/2006/main">
  <p:tag name="KSO_WM_SLIDE_BACKGROUND_TYPE" val="leftRight"/>
</p:tagLst>
</file>

<file path=ppt/tags/tag430.xml><?xml version="1.0" encoding="utf-8"?>
<p:tagLst xmlns:p="http://schemas.openxmlformats.org/presentationml/2006/main">
  <p:tag name="PA" val="v5.2.11"/>
</p:tagLst>
</file>

<file path=ppt/tags/tag431.xml><?xml version="1.0" encoding="utf-8"?>
<p:tagLst xmlns:p="http://schemas.openxmlformats.org/presentationml/2006/main">
  <p:tag name="PA" val="v5.2.11"/>
</p:tagLst>
</file>

<file path=ppt/tags/tag432.xml><?xml version="1.0" encoding="utf-8"?>
<p:tagLst xmlns:p="http://schemas.openxmlformats.org/presentationml/2006/main">
  <p:tag name="PA" val="v5.2.11"/>
</p:tagLst>
</file>

<file path=ppt/tags/tag433.xml><?xml version="1.0" encoding="utf-8"?>
<p:tagLst xmlns:p="http://schemas.openxmlformats.org/presentationml/2006/main">
  <p:tag name="PA" val="v5.2.11"/>
</p:tagLst>
</file>

<file path=ppt/tags/tag434.xml><?xml version="1.0" encoding="utf-8"?>
<p:tagLst xmlns:p="http://schemas.openxmlformats.org/presentationml/2006/main">
  <p:tag name="PA" val="v5.2.11"/>
</p:tagLst>
</file>

<file path=ppt/tags/tag435.xml><?xml version="1.0" encoding="utf-8"?>
<p:tagLst xmlns:p="http://schemas.openxmlformats.org/presentationml/2006/main">
  <p:tag name="PA" val="v5.2.11"/>
</p:tagLst>
</file>

<file path=ppt/tags/tag436.xml><?xml version="1.0" encoding="utf-8"?>
<p:tagLst xmlns:p="http://schemas.openxmlformats.org/presentationml/2006/main">
  <p:tag name="PA" val="v5.2.11"/>
</p:tagLst>
</file>

<file path=ppt/tags/tag437.xml><?xml version="1.0" encoding="utf-8"?>
<p:tagLst xmlns:p="http://schemas.openxmlformats.org/presentationml/2006/main">
  <p:tag name="PA" val="v5.2.11"/>
</p:tagLst>
</file>

<file path=ppt/tags/tag438.xml><?xml version="1.0" encoding="utf-8"?>
<p:tagLst xmlns:p="http://schemas.openxmlformats.org/presentationml/2006/main">
  <p:tag name="PA" val="v5.2.11"/>
  <p:tag name="RESOURCELIBID_ANIM" val="462"/>
</p:tagLst>
</file>

<file path=ppt/tags/tag439.xml><?xml version="1.0" encoding="utf-8"?>
<p:tagLst xmlns:p="http://schemas.openxmlformats.org/presentationml/2006/main">
  <p:tag name="PA" val="v5.2.11"/>
  <p:tag name="RESOURCELIBID_ANIM" val="462"/>
</p:tagLst>
</file>

<file path=ppt/tags/tag44.xml><?xml version="1.0" encoding="utf-8"?>
<p:tagLst xmlns:p="http://schemas.openxmlformats.org/presentationml/2006/main">
  <p:tag name="KSO_WM_SLIDE_BACKGROUND_TYPE" val="leftRight"/>
</p:tagLst>
</file>

<file path=ppt/tags/tag440.xml><?xml version="1.0" encoding="utf-8"?>
<p:tagLst xmlns:p="http://schemas.openxmlformats.org/presentationml/2006/main">
  <p:tag name="PA" val="v5.2.11"/>
</p:tagLst>
</file>

<file path=ppt/tags/tag441.xml><?xml version="1.0" encoding="utf-8"?>
<p:tagLst xmlns:p="http://schemas.openxmlformats.org/presentationml/2006/main">
  <p:tag name="PA" val="v5.2.11"/>
</p:tagLst>
</file>

<file path=ppt/tags/tag442.xml><?xml version="1.0" encoding="utf-8"?>
<p:tagLst xmlns:p="http://schemas.openxmlformats.org/presentationml/2006/main">
  <p:tag name="PA" val="v5.2.11"/>
</p:tagLst>
</file>

<file path=ppt/tags/tag443.xml><?xml version="1.0" encoding="utf-8"?>
<p:tagLst xmlns:p="http://schemas.openxmlformats.org/presentationml/2006/main">
  <p:tag name="PA" val="v5.2.11"/>
</p:tagLst>
</file>

<file path=ppt/tags/tag444.xml><?xml version="1.0" encoding="utf-8"?>
<p:tagLst xmlns:p="http://schemas.openxmlformats.org/presentationml/2006/main">
  <p:tag name="PA" val="v5.2.11"/>
</p:tagLst>
</file>

<file path=ppt/tags/tag445.xml><?xml version="1.0" encoding="utf-8"?>
<p:tagLst xmlns:p="http://schemas.openxmlformats.org/presentationml/2006/main">
  <p:tag name="PA" val="v5.2.11"/>
</p:tagLst>
</file>

<file path=ppt/tags/tag446.xml><?xml version="1.0" encoding="utf-8"?>
<p:tagLst xmlns:p="http://schemas.openxmlformats.org/presentationml/2006/main">
  <p:tag name="PA" val="v5.2.11"/>
</p:tagLst>
</file>

<file path=ppt/tags/tag447.xml><?xml version="1.0" encoding="utf-8"?>
<p:tagLst xmlns:p="http://schemas.openxmlformats.org/presentationml/2006/main">
  <p:tag name="PA" val="v5.2.11"/>
</p:tagLst>
</file>

<file path=ppt/tags/tag448.xml><?xml version="1.0" encoding="utf-8"?>
<p:tagLst xmlns:p="http://schemas.openxmlformats.org/presentationml/2006/main">
  <p:tag name="PA" val="v5.2.11"/>
</p:tagLst>
</file>

<file path=ppt/tags/tag449.xml><?xml version="1.0" encoding="utf-8"?>
<p:tagLst xmlns:p="http://schemas.openxmlformats.org/presentationml/2006/main">
  <p:tag name="PA" val="v5.2.11"/>
</p:tagLst>
</file>

<file path=ppt/tags/tag45.xml><?xml version="1.0" encoding="utf-8"?>
<p:tagLst xmlns:p="http://schemas.openxmlformats.org/presentationml/2006/main">
  <p:tag name="KSO_WM_SLIDE_BACKGROUND_TYPE" val="leftRight"/>
</p:tagLst>
</file>

<file path=ppt/tags/tag450.xml><?xml version="1.0" encoding="utf-8"?>
<p:tagLst xmlns:p="http://schemas.openxmlformats.org/presentationml/2006/main">
  <p:tag name="PA" val="v5.2.11"/>
</p:tagLst>
</file>

<file path=ppt/tags/tag451.xml><?xml version="1.0" encoding="utf-8"?>
<p:tagLst xmlns:p="http://schemas.openxmlformats.org/presentationml/2006/main">
  <p:tag name="PA" val="v5.2.11"/>
</p:tagLst>
</file>

<file path=ppt/tags/tag452.xml><?xml version="1.0" encoding="utf-8"?>
<p:tagLst xmlns:p="http://schemas.openxmlformats.org/presentationml/2006/main">
  <p:tag name="PA" val="v5.2.11"/>
</p:tagLst>
</file>

<file path=ppt/tags/tag453.xml><?xml version="1.0" encoding="utf-8"?>
<p:tagLst xmlns:p="http://schemas.openxmlformats.org/presentationml/2006/main">
  <p:tag name="PA" val="v5.2.11"/>
</p:tagLst>
</file>

<file path=ppt/tags/tag454.xml><?xml version="1.0" encoding="utf-8"?>
<p:tagLst xmlns:p="http://schemas.openxmlformats.org/presentationml/2006/main">
  <p:tag name="PA" val="v5.2.11"/>
</p:tagLst>
</file>

<file path=ppt/tags/tag455.xml><?xml version="1.0" encoding="utf-8"?>
<p:tagLst xmlns:p="http://schemas.openxmlformats.org/presentationml/2006/main">
  <p:tag name="PA" val="v5.2.11"/>
  <p:tag name="WHOLESPTYPE" val="Shape_Other"/>
</p:tagLst>
</file>

<file path=ppt/tags/tag456.xml><?xml version="1.0" encoding="utf-8"?>
<p:tagLst xmlns:p="http://schemas.openxmlformats.org/presentationml/2006/main">
  <p:tag name="PA" val="v5.2.11"/>
  <p:tag name="WHOLESPTYPE" val="Shape_Text"/>
</p:tagLst>
</file>

<file path=ppt/tags/tag457.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custom20204534_7*a*1"/>
  <p:tag name="KSO_WM_TEMPLATE_CATEGORY" val="custom"/>
  <p:tag name="KSO_WM_TEMPLATE_INDEX" val="20204534"/>
  <p:tag name="KSO_WM_UNIT_LAYERLEVEL" val="1"/>
  <p:tag name="KSO_WM_TAG_VERSION" val="1.0"/>
  <p:tag name="KSO_WM_BEAUTIFY_FLAG" val="#wm#"/>
  <p:tag name="KSO_WM_UNIT_PRESET_TEXT" val="单击此处添加大标题内容"/>
  <p:tag name="KSO_WM_UNIT_DEFAULT_FONT" val="24;32;2"/>
  <p:tag name="KSO_WM_UNIT_BLOCK" val="0"/>
  <p:tag name="KSO_WM_UNIT_DEC_AREA_ID" val="e5f81d4a1d50494e89fba3ff71553c6d"/>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458.xml><?xml version="1.0" encoding="utf-8"?>
<p:tagLst xmlns:p="http://schemas.openxmlformats.org/presentationml/2006/main">
  <p:tag name="KSO_WM_UNIT_NOCLEAR" val="0"/>
  <p:tag name="KSO_WM_UNIT_VALUE" val="4"/>
  <p:tag name="KSO_WM_UNIT_HIGHLIGHT" val="0"/>
  <p:tag name="KSO_WM_UNIT_COMPATIBLE" val="1"/>
  <p:tag name="KSO_WM_UNIT_DIAGRAM_ISNUMVISUAL" val="0"/>
  <p:tag name="KSO_WM_UNIT_DIAGRAM_ISREFERUNIT" val="0"/>
  <p:tag name="KSO_WM_UNIT_TYPE" val="e"/>
  <p:tag name="KSO_WM_UNIT_INDEX" val="1"/>
  <p:tag name="KSO_WM_UNIT_ID" val="custom20204534_7*e*1"/>
  <p:tag name="KSO_WM_TEMPLATE_CATEGORY" val="custom"/>
  <p:tag name="KSO_WM_TEMPLATE_INDEX" val="20204534"/>
  <p:tag name="KSO_WM_UNIT_LAYERLEVEL" val="1"/>
  <p:tag name="KSO_WM_TAG_VERSION" val="1.0"/>
  <p:tag name="KSO_WM_BEAUTIFY_FLAG" val="#wm#"/>
  <p:tag name="KSO_WM_UNIT_PRESET_TEXT" val="01"/>
  <p:tag name="KSO_WM_UNIT_DEFAULT_FONT" val="72;96;4"/>
  <p:tag name="KSO_WM_UNIT_BLOCK" val="0"/>
  <p:tag name="KSO_WM_UNIT_SM_LIMIT_TYPE" val="0"/>
  <p:tag name="KSO_WM_UNIT_DEC_AREA_ID" val="f7ff785723ac49cd947b57e77e4872d9"/>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534_7*i*1"/>
  <p:tag name="KSO_WM_TEMPLATE_CATEGORY" val="custom"/>
  <p:tag name="KSO_WM_TEMPLATE_INDEX" val="20204534"/>
  <p:tag name="KSO_WM_UNIT_LAYERLEVEL" val="1"/>
  <p:tag name="KSO_WM_TAG_VERSION" val="1.0"/>
  <p:tag name="KSO_WM_BEAUTIFY_FLAG" val="#wm#"/>
  <p:tag name="KSO_WM_UNIT_BLOCK" val="0"/>
  <p:tag name="KSO_WM_UNIT_SM_LIMIT_TYPE" val="0"/>
  <p:tag name="KSO_WM_UNIT_DEC_AREA_ID" val="618e4c7141c6471ab990fb318b7d0218"/>
  <p:tag name="KSO_WM_UNIT_DECORATE_INFO" val="{&quot;DecorateInfoH&quot;:{&quot;IsAbs&quot;:true},&quot;DecorateInfoW&quot;:{&quot;IsAbs&quot;:true},&quot;DecorateInfoX&quot;:{&quot;IsAbs&quot;:true,&quot;Pos&quot;:0},&quot;DecorateInfoY&quot;:{&quot;IsAbs&quot;:true,&quot;Pos&quot;:0},&quot;ReferentInfo&quot;:{&quot;Id&quot;:&quot;f7ff785723ac49cd947b57e77e4872d9&quot;,&quot;X&quot;:{&quot;Pos&quot;:0},&quot;Y&quot;:{&quot;Pos&quot;:2}},&quot;whChangeMode&quot;:0}"/>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FILL_FORE_SCHEMECOLOR_INDEX_BRIGHTNESS" val="0.6"/>
  <p:tag name="KSO_WM_UNIT_FILL_FORE_SCHEMECOLOR_INDEX" val="5"/>
  <p:tag name="KSO_WM_UNIT_FILL_TYPE" val="1"/>
  <p:tag name="KSO_WM_UNIT_TEXT_FILL_FORE_SCHEMECOLOR_INDEX_BRIGHTNESS" val="0.15"/>
  <p:tag name="KSO_WM_UNIT_TEXT_FILL_FORE_SCHEMECOLOR_INDEX" val="13"/>
  <p:tag name="KSO_WM_UNIT_TEXT_FILL_TYPE" val="1"/>
  <p:tag name="KSO_WM_UNIT_VALUE" val="5"/>
</p:tagLst>
</file>

<file path=ppt/tags/tag46.xml><?xml version="1.0" encoding="utf-8"?>
<p:tagLst xmlns:p="http://schemas.openxmlformats.org/presentationml/2006/main">
  <p:tag name="KSO_WM_SLIDE_BACKGROUND_TYPE" val="leftRight"/>
</p:tagLst>
</file>

<file path=ppt/tags/tag460.xml><?xml version="1.0" encoding="utf-8"?>
<p:tagLst xmlns:p="http://schemas.openxmlformats.org/presentationml/2006/main">
  <p:tag name="KSO_WM_TAG_VERSION" val="1.0"/>
  <p:tag name="KSO_WM_SLIDE_ITEM_CNT" val="0"/>
  <p:tag name="KSO_WM_SLIDE_LAYOUT" val="a_b_e"/>
  <p:tag name="KSO_WM_SLIDE_LAYOUT_CNT" val="1_1_1"/>
  <p:tag name="KSO_WM_SLIDE_TYPE" val="sectionTitle"/>
  <p:tag name="KSO_WM_BEAUTIFY_FLAG" val="#wm#"/>
  <p:tag name="KSO_WM_COMBINE_RELATE_SLIDE_ID" val="background20174022_6"/>
  <p:tag name="KSO_WM_TEMPLATE_INDEX" val="20204534"/>
  <p:tag name="KSO_WM_SLIDE_INDEX" val="7"/>
  <p:tag name="KSO_WM_TEMPLATE_SUBCATEGORY" val="21"/>
  <p:tag name="KSO_WM_TEMPLATE_CATEGORY" val="custom"/>
  <p:tag name="KSO_WM_SLIDE_ID" val="custom20204534_7"/>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0-29T11:14:58&quot;,&quot;maxSize&quot;:{&quot;size1&quot;:65.90160364221644},&quot;minSize&quot;:{&quot;size1&quot;:57.50160364221644},&quot;normalSize&quot;:{&quot;size1&quot;:61.70160364221644},&quot;subLayout&quot;:[{&quot;id&quot;:&quot;2020-10-29T11:14:58&quot;,&quot;maxSize&quot;:{&quot;size1&quot;:89.77885343791486},&quot;minSize&quot;:{&quot;size1&quot;:77.67885343791485},&quot;normalSize&quot;:{&quot;size1&quot;:84.07885343791486},&quot;subLayout&quot;:[{&quot;id&quot;:&quot;2020-10-29T11:14:58&quot;,&quot;margin&quot;:{&quot;bottom&quot;:1.3915197849273682,&quot;left&quot;:12.558988571166992,&quot;right&quot;:2.2576775550842285,&quot;top&quot;:2.573974609375},&quot;type&quot;:0},{&quot;id&quot;:&quot;2020-10-29T11:14:58&quot;,&quot;margin&quot;:{&quot;bottom&quot;:0.09673541784286499,&quot;left&quot;:12.558988571166992,&quot;right&quot;:2.2576775550842285,&quot;top&quot;:0.15541090071201324},&quot;type&quot;:0}],&quot;type&quot;:0},{&quot;id&quot;:&quot;2020-10-29T11:14:58&quot;,&quot;margin&quot;:{&quot;bottom&quot;:2.573979616165161,&quot;left&quot;:12.558988571166992,&quot;right&quot;:2.2576775550842285,&quot;top&quot;:0.08318109065294266},&quot;type&quot;:0}],&quot;type&quot;:0}"/>
  <p:tag name="KSO_WM_SLIDE_BK_DARK_LIGHT" val="2"/>
  <p:tag name="KSO_WM_SLIDE_BACKGROUND_TYPE" val="general"/>
  <p:tag name="KSO_WM_SLIDE_SUPPORT_FEATURE_TYPE" val="0"/>
  <p:tag name="KSO_WM_TEMPLATE_ASSEMBLE_XID" val="5f9a33ab989d9bef5b8f0c44"/>
  <p:tag name="KSO_WM_TEMPLATE_ASSEMBLE_GROUPID" val="5f8cf65fa61ec3b55284a747"/>
</p:tagLst>
</file>

<file path=ppt/tags/tag461.xml><?xml version="1.0" encoding="utf-8"?>
<p:tagLst xmlns:p="http://schemas.openxmlformats.org/presentationml/2006/main">
  <p:tag name="PA" val="v5.2.11"/>
  <p:tag name="RESOURCELIBID_ANIM" val="462"/>
</p:tagLst>
</file>

<file path=ppt/tags/tag462.xml><?xml version="1.0" encoding="utf-8"?>
<p:tagLst xmlns:p="http://schemas.openxmlformats.org/presentationml/2006/main">
  <p:tag name="PA" val="v5.2.11"/>
  <p:tag name="RESOURCELIBID_ANIM" val="462"/>
</p:tagLst>
</file>

<file path=ppt/tags/tag463.xml><?xml version="1.0" encoding="utf-8"?>
<p:tagLst xmlns:p="http://schemas.openxmlformats.org/presentationml/2006/main">
  <p:tag name="PA" val="v5.2.11"/>
</p:tagLst>
</file>

<file path=ppt/tags/tag464.xml><?xml version="1.0" encoding="utf-8"?>
<p:tagLst xmlns:p="http://schemas.openxmlformats.org/presentationml/2006/main">
  <p:tag name="PA" val="v5.2.11"/>
</p:tagLst>
</file>

<file path=ppt/tags/tag465.xml><?xml version="1.0" encoding="utf-8"?>
<p:tagLst xmlns:p="http://schemas.openxmlformats.org/presentationml/2006/main">
  <p:tag name="PA" val="v5.2.11"/>
</p:tagLst>
</file>

<file path=ppt/tags/tag466.xml><?xml version="1.0" encoding="utf-8"?>
<p:tagLst xmlns:p="http://schemas.openxmlformats.org/presentationml/2006/main">
  <p:tag name="PA" val="v5.2.11"/>
</p:tagLst>
</file>

<file path=ppt/tags/tag467.xml><?xml version="1.0" encoding="utf-8"?>
<p:tagLst xmlns:p="http://schemas.openxmlformats.org/presentationml/2006/main">
  <p:tag name="PA" val="v5.2.11"/>
</p:tagLst>
</file>

<file path=ppt/tags/tag468.xml><?xml version="1.0" encoding="utf-8"?>
<p:tagLst xmlns:p="http://schemas.openxmlformats.org/presentationml/2006/main">
  <p:tag name="PA" val="v5.2.11"/>
</p:tagLst>
</file>

<file path=ppt/tags/tag469.xml><?xml version="1.0" encoding="utf-8"?>
<p:tagLst xmlns:p="http://schemas.openxmlformats.org/presentationml/2006/main">
  <p:tag name="PA" val="v5.2.11"/>
</p:tagLst>
</file>

<file path=ppt/tags/tag47.xml><?xml version="1.0" encoding="utf-8"?>
<p:tagLst xmlns:p="http://schemas.openxmlformats.org/presentationml/2006/main">
  <p:tag name="KSO_WM_SLIDE_BACKGROUND_TYPE" val="leftRight"/>
</p:tagLst>
</file>

<file path=ppt/tags/tag470.xml><?xml version="1.0" encoding="utf-8"?>
<p:tagLst xmlns:p="http://schemas.openxmlformats.org/presentationml/2006/main">
  <p:tag name="PA" val="v5.2.11"/>
</p:tagLst>
</file>

<file path=ppt/tags/tag471.xml><?xml version="1.0" encoding="utf-8"?>
<p:tagLst xmlns:p="http://schemas.openxmlformats.org/presentationml/2006/main">
  <p:tag name="PA" val="v5.2.11"/>
</p:tagLst>
</file>

<file path=ppt/tags/tag472.xml><?xml version="1.0" encoding="utf-8"?>
<p:tagLst xmlns:p="http://schemas.openxmlformats.org/presentationml/2006/main">
  <p:tag name="PA" val="v5.2.11"/>
</p:tagLst>
</file>

<file path=ppt/tags/tag473.xml><?xml version="1.0" encoding="utf-8"?>
<p:tagLst xmlns:p="http://schemas.openxmlformats.org/presentationml/2006/main">
  <p:tag name="PA" val="v5.2.11"/>
</p:tagLst>
</file>

<file path=ppt/tags/tag474.xml><?xml version="1.0" encoding="utf-8"?>
<p:tagLst xmlns:p="http://schemas.openxmlformats.org/presentationml/2006/main">
  <p:tag name="PA" val="v5.2.11"/>
</p:tagLst>
</file>

<file path=ppt/tags/tag475.xml><?xml version="1.0" encoding="utf-8"?>
<p:tagLst xmlns:p="http://schemas.openxmlformats.org/presentationml/2006/main">
  <p:tag name="PA" val="v5.2.11"/>
</p:tagLst>
</file>

<file path=ppt/tags/tag476.xml><?xml version="1.0" encoding="utf-8"?>
<p:tagLst xmlns:p="http://schemas.openxmlformats.org/presentationml/2006/main">
  <p:tag name="PA" val="v5.2.11"/>
</p:tagLst>
</file>

<file path=ppt/tags/tag477.xml><?xml version="1.0" encoding="utf-8"?>
<p:tagLst xmlns:p="http://schemas.openxmlformats.org/presentationml/2006/main">
  <p:tag name="PA" val="v5.2.11"/>
</p:tagLst>
</file>

<file path=ppt/tags/tag478.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1_1"/>
  <p:tag name="KSO_WM_UNIT_ID" val="diagram20174807_7*l_h_i*1_1_1"/>
  <p:tag name="KSO_WM_UNIT_LAYERLEVEL" val="1_1_1"/>
  <p:tag name="KSO_WM_DIAGRAM_GROUP_CODE" val="l1-1"/>
  <p:tag name="KSO_WM_UNIT_FILL_FORE_SCHEMECOLOR_INDEX" val="5"/>
  <p:tag name="KSO_WM_UNIT_FILL_TYPE" val="1"/>
</p:tagLst>
</file>

<file path=ppt/tags/tag479.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1_2"/>
  <p:tag name="KSO_WM_UNIT_ID" val="diagram20174807_7*l_h_i*1_1_2"/>
  <p:tag name="KSO_WM_UNIT_LAYERLEVEL" val="1_1_1"/>
  <p:tag name="KSO_WM_DIAGRAM_GROUP_CODE" val="l1-1"/>
  <p:tag name="KSO_WM_UNIT_FILL_FORE_SCHEMECOLOR_INDEX" val="14"/>
  <p:tag name="KSO_WM_UNIT_FILL_TYPE" val="1"/>
</p:tagLst>
</file>

<file path=ppt/tags/tag48.xml><?xml version="1.0" encoding="utf-8"?>
<p:tagLst xmlns:p="http://schemas.openxmlformats.org/presentationml/2006/main">
  <p:tag name="KSO_WM_SLIDE_BACKGROUND_TYPE" val="leftRight"/>
</p:tagLst>
</file>

<file path=ppt/tags/tag480.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a"/>
  <p:tag name="KSO_WM_UNIT_INDEX" val="1_1_1"/>
  <p:tag name="KSO_WM_UNIT_ID" val="diagram20174807_7*l_h_a*1_1_1"/>
  <p:tag name="KSO_WM_UNIT_LAYERLEVEL" val="1_1_1"/>
  <p:tag name="KSO_WM_UNIT_VALUE" val="6"/>
  <p:tag name="KSO_WM_UNIT_HIGHLIGHT" val="0"/>
  <p:tag name="KSO_WM_UNIT_COMPATIBLE" val="0"/>
  <p:tag name="KSO_WM_UNIT_CLEAR" val="0"/>
  <p:tag name="KSO_WM_DIAGRAM_GROUP_CODE" val="l1-1"/>
  <p:tag name="KSO_WM_UNIT_PRESET_TEXT" val="LOREM"/>
</p:tagLst>
</file>

<file path=ppt/tags/tag481.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2_1"/>
  <p:tag name="KSO_WM_UNIT_ID" val="diagram20174807_7*l_h_i*1_2_1"/>
  <p:tag name="KSO_WM_UNIT_LAYERLEVEL" val="1_1_1"/>
  <p:tag name="KSO_WM_DIAGRAM_GROUP_CODE" val="l1-1"/>
  <p:tag name="KSO_WM_UNIT_FILL_FORE_SCHEMECOLOR_INDEX" val="6"/>
  <p:tag name="KSO_WM_UNIT_FILL_TYPE" val="1"/>
</p:tagLst>
</file>

<file path=ppt/tags/tag482.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2_2"/>
  <p:tag name="KSO_WM_UNIT_ID" val="diagram20174807_7*l_h_i*1_2_2"/>
  <p:tag name="KSO_WM_UNIT_LAYERLEVEL" val="1_1_1"/>
  <p:tag name="KSO_WM_DIAGRAM_GROUP_CODE" val="l1-1"/>
  <p:tag name="KSO_WM_UNIT_FILL_FORE_SCHEMECOLOR_INDEX" val="14"/>
  <p:tag name="KSO_WM_UNIT_FILL_TYPE" val="1"/>
</p:tagLst>
</file>

<file path=ppt/tags/tag483.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2_3"/>
  <p:tag name="KSO_WM_UNIT_ID" val="diagram20174807_7*l_h_i*1_2_3"/>
  <p:tag name="KSO_WM_UNIT_LAYERLEVEL" val="1_1_1"/>
  <p:tag name="KSO_WM_DIAGRAM_GROUP_CODE" val="l1-1"/>
  <p:tag name="KSO_WM_UNIT_FILL_FORE_SCHEMECOLOR_INDEX" val="14"/>
  <p:tag name="KSO_WM_UNIT_FILL_TYPE" val="1"/>
</p:tagLst>
</file>

<file path=ppt/tags/tag484.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2_4"/>
  <p:tag name="KSO_WM_UNIT_ID" val="diagram20174807_7*l_h_i*1_2_4"/>
  <p:tag name="KSO_WM_UNIT_LAYERLEVEL" val="1_1_1"/>
  <p:tag name="KSO_WM_DIAGRAM_GROUP_CODE" val="l1-1"/>
  <p:tag name="KSO_WM_UNIT_FILL_FORE_SCHEMECOLOR_INDEX" val="14"/>
  <p:tag name="KSO_WM_UNIT_FILL_TYPE" val="1"/>
</p:tagLst>
</file>

<file path=ppt/tags/tag485.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a"/>
  <p:tag name="KSO_WM_UNIT_INDEX" val="1_2_1"/>
  <p:tag name="KSO_WM_UNIT_ID" val="diagram20174807_7*l_h_a*1_2_1"/>
  <p:tag name="KSO_WM_UNIT_LAYERLEVEL" val="1_1_1"/>
  <p:tag name="KSO_WM_UNIT_VALUE" val="6"/>
  <p:tag name="KSO_WM_UNIT_HIGHLIGHT" val="0"/>
  <p:tag name="KSO_WM_UNIT_COMPATIBLE" val="0"/>
  <p:tag name="KSO_WM_UNIT_CLEAR" val="0"/>
  <p:tag name="KSO_WM_DIAGRAM_GROUP_CODE" val="l1-1"/>
  <p:tag name="KSO_WM_UNIT_PRESET_TEXT" val="LOREM"/>
</p:tagLst>
</file>

<file path=ppt/tags/tag486.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3_1"/>
  <p:tag name="KSO_WM_UNIT_ID" val="diagram20174807_7*l_h_i*1_3_1"/>
  <p:tag name="KSO_WM_UNIT_LAYERLEVEL" val="1_1_1"/>
  <p:tag name="KSO_WM_DIAGRAM_GROUP_CODE" val="l1-1"/>
  <p:tag name="KSO_WM_UNIT_FILL_FORE_SCHEMECOLOR_INDEX" val="7"/>
  <p:tag name="KSO_WM_UNIT_FILL_TYPE" val="1"/>
</p:tagLst>
</file>

<file path=ppt/tags/tag487.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3_2"/>
  <p:tag name="KSO_WM_UNIT_ID" val="diagram20174807_7*l_h_i*1_3_2"/>
  <p:tag name="KSO_WM_UNIT_LAYERLEVEL" val="1_1_1"/>
  <p:tag name="KSO_WM_DIAGRAM_GROUP_CODE" val="l1-1"/>
  <p:tag name="KSO_WM_UNIT_FILL_FORE_SCHEMECOLOR_INDEX" val="14"/>
  <p:tag name="KSO_WM_UNIT_FILL_TYPE" val="1"/>
</p:tagLst>
</file>

<file path=ppt/tags/tag488.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3_3"/>
  <p:tag name="KSO_WM_UNIT_ID" val="diagram20174807_7*l_h_i*1_3_3"/>
  <p:tag name="KSO_WM_UNIT_LAYERLEVEL" val="1_1_1"/>
  <p:tag name="KSO_WM_DIAGRAM_GROUP_CODE" val="l1-1"/>
  <p:tag name="KSO_WM_UNIT_FILL_FORE_SCHEMECOLOR_INDEX" val="14"/>
  <p:tag name="KSO_WM_UNIT_FILL_TYPE" val="1"/>
</p:tagLst>
</file>

<file path=ppt/tags/tag489.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3_4"/>
  <p:tag name="KSO_WM_UNIT_ID" val="diagram20174807_7*l_h_i*1_3_4"/>
  <p:tag name="KSO_WM_UNIT_LAYERLEVEL" val="1_1_1"/>
  <p:tag name="KSO_WM_DIAGRAM_GROUP_CODE" val="l1-1"/>
  <p:tag name="KSO_WM_UNIT_FILL_FORE_SCHEMECOLOR_INDEX" val="14"/>
  <p:tag name="KSO_WM_UNI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e77b20d53b1d466aaa9570901e2bf19b"/>
  <p:tag name="KSO_WM_UNIT_DECORATE_INFO" val=""/>
  <p:tag name="KSO_WM_UNIT_SM_LIMIT_TYPE" val=""/>
  <p:tag name="KSO_WM_CHIP_FILLAREA_FILL_RULE" val="{&quot;fill_align&quot;:&quot;cm&quot;,&quot;fill_effect&quot;:[],&quot;fill_mode&quot;:&quot;full&quot;,&quot;sacle_strategy&quot;:&quot;stretch&quot;}"/>
  <p:tag name="KSO_WM_ASSEMBLE_CHIP_INDEX" val="2107f2873e074230bca5819e2069c827"/>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90.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3_5"/>
  <p:tag name="KSO_WM_UNIT_ID" val="diagram20174807_7*l_h_i*1_3_5"/>
  <p:tag name="KSO_WM_UNIT_LAYERLEVEL" val="1_1_1"/>
  <p:tag name="KSO_WM_DIAGRAM_GROUP_CODE" val="l1-1"/>
  <p:tag name="KSO_WM_UNIT_FILL_FORE_SCHEMECOLOR_INDEX" val="14"/>
  <p:tag name="KSO_WM_UNIT_FILL_TYPE" val="1"/>
</p:tagLst>
</file>

<file path=ppt/tags/tag491.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a"/>
  <p:tag name="KSO_WM_UNIT_INDEX" val="1_3_1"/>
  <p:tag name="KSO_WM_UNIT_ID" val="diagram20174807_7*l_h_a*1_3_1"/>
  <p:tag name="KSO_WM_UNIT_LAYERLEVEL" val="1_1_1"/>
  <p:tag name="KSO_WM_UNIT_VALUE" val="6"/>
  <p:tag name="KSO_WM_UNIT_HIGHLIGHT" val="0"/>
  <p:tag name="KSO_WM_UNIT_COMPATIBLE" val="0"/>
  <p:tag name="KSO_WM_UNIT_CLEAR" val="0"/>
  <p:tag name="KSO_WM_DIAGRAM_GROUP_CODE" val="l1-1"/>
  <p:tag name="KSO_WM_UNIT_PRESET_TEXT" val="LOREM"/>
</p:tagLst>
</file>

<file path=ppt/tags/tag492.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4_1"/>
  <p:tag name="KSO_WM_UNIT_ID" val="diagram20174807_7*l_h_i*1_4_1"/>
  <p:tag name="KSO_WM_UNIT_LAYERLEVEL" val="1_1_1"/>
  <p:tag name="KSO_WM_DIAGRAM_GROUP_CODE" val="l1-1"/>
  <p:tag name="KSO_WM_UNIT_FILL_FORE_SCHEMECOLOR_INDEX" val="8"/>
  <p:tag name="KSO_WM_UNIT_FILL_TYPE" val="1"/>
</p:tagLst>
</file>

<file path=ppt/tags/tag493.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4_2"/>
  <p:tag name="KSO_WM_UNIT_ID" val="diagram20174807_7*l_h_i*1_4_2"/>
  <p:tag name="KSO_WM_UNIT_LAYERLEVEL" val="1_1_1"/>
  <p:tag name="KSO_WM_DIAGRAM_GROUP_CODE" val="l1-1"/>
  <p:tag name="KSO_WM_UNIT_FILL_FORE_SCHEMECOLOR_INDEX" val="14"/>
  <p:tag name="KSO_WM_UNIT_FILL_TYPE" val="1"/>
</p:tagLst>
</file>

<file path=ppt/tags/tag494.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4_3"/>
  <p:tag name="KSO_WM_UNIT_ID" val="diagram20174807_7*l_h_i*1_4_3"/>
  <p:tag name="KSO_WM_UNIT_LAYERLEVEL" val="1_1_1"/>
  <p:tag name="KSO_WM_DIAGRAM_GROUP_CODE" val="l1-1"/>
  <p:tag name="KSO_WM_UNIT_FILL_FORE_SCHEMECOLOR_INDEX" val="14"/>
  <p:tag name="KSO_WM_UNIT_FILL_TYPE" val="1"/>
</p:tagLst>
</file>

<file path=ppt/tags/tag495.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a"/>
  <p:tag name="KSO_WM_UNIT_INDEX" val="1_4_1"/>
  <p:tag name="KSO_WM_UNIT_ID" val="diagram20174807_7*l_h_a*1_4_1"/>
  <p:tag name="KSO_WM_UNIT_LAYERLEVEL" val="1_1_1"/>
  <p:tag name="KSO_WM_UNIT_VALUE" val="6"/>
  <p:tag name="KSO_WM_UNIT_HIGHLIGHT" val="0"/>
  <p:tag name="KSO_WM_UNIT_COMPATIBLE" val="0"/>
  <p:tag name="KSO_WM_UNIT_CLEAR" val="0"/>
  <p:tag name="KSO_WM_DIAGRAM_GROUP_CODE" val="l1-1"/>
  <p:tag name="KSO_WM_UNIT_PRESET_TEXT" val="LOREM"/>
</p:tagLst>
</file>

<file path=ppt/tags/tag496.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5_1"/>
  <p:tag name="KSO_WM_UNIT_ID" val="diagram20174807_7*l_h_i*1_5_1"/>
  <p:tag name="KSO_WM_UNIT_LAYERLEVEL" val="1_1_1"/>
  <p:tag name="KSO_WM_DIAGRAM_GROUP_CODE" val="l1-1"/>
  <p:tag name="KSO_WM_UNIT_FILL_FORE_SCHEMECOLOR_INDEX" val="9"/>
  <p:tag name="KSO_WM_UNIT_FILL_TYPE" val="1"/>
</p:tagLst>
</file>

<file path=ppt/tags/tag497.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5_2"/>
  <p:tag name="KSO_WM_UNIT_ID" val="diagram20174807_7*l_h_i*1_5_2"/>
  <p:tag name="KSO_WM_UNIT_LAYERLEVEL" val="1_1_1"/>
  <p:tag name="KSO_WM_DIAGRAM_GROUP_CODE" val="l1-1"/>
  <p:tag name="KSO_WM_UNIT_FILL_FORE_SCHEMECOLOR_INDEX" val="14"/>
  <p:tag name="KSO_WM_UNIT_FILL_TYPE" val="1"/>
</p:tagLst>
</file>

<file path=ppt/tags/tag498.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5_3"/>
  <p:tag name="KSO_WM_UNIT_ID" val="diagram20174807_7*l_h_i*1_5_3"/>
  <p:tag name="KSO_WM_UNIT_LAYERLEVEL" val="1_1_1"/>
  <p:tag name="KSO_WM_DIAGRAM_GROUP_CODE" val="l1-1"/>
  <p:tag name="KSO_WM_UNIT_FILL_FORE_SCHEMECOLOR_INDEX" val="14"/>
  <p:tag name="KSO_WM_UNIT_FILL_TYPE" val="1"/>
</p:tagLst>
</file>

<file path=ppt/tags/tag499.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a"/>
  <p:tag name="KSO_WM_UNIT_INDEX" val="1_5_1"/>
  <p:tag name="KSO_WM_UNIT_ID" val="diagram20174807_7*l_h_a*1_5_1"/>
  <p:tag name="KSO_WM_UNIT_LAYERLEVEL" val="1_1_1"/>
  <p:tag name="KSO_WM_UNIT_VALUE" val="6"/>
  <p:tag name="KSO_WM_UNIT_HIGHLIGHT" val="0"/>
  <p:tag name="KSO_WM_UNIT_COMPATIBLE" val="0"/>
  <p:tag name="KSO_WM_UNIT_CLEAR" val="0"/>
  <p:tag name="KSO_WM_DIAGRAM_GROUP_CODE" val="l1-1"/>
  <p:tag name="KSO_WM_UNIT_PRESET_TEXT" val="LORE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b7ac5572be1f4c598be279f7ea73a119"/>
  <p:tag name="KSO_WM_UNIT_DECORATE_INFO" val=""/>
  <p:tag name="KSO_WM_UNIT_SM_LIMIT_TYPE" val=""/>
  <p:tag name="KSO_WM_CHIP_FILLAREA_FILL_RULE" val="{&quot;fill_align&quot;:&quot;cm&quot;,&quot;fill_effect&quot;:[],&quot;fill_mode&quot;:&quot;full&quot;,&quot;sacle_strategy&quot;:&quot;stretch&quot;}"/>
  <p:tag name="KSO_WM_ASSEMBLE_CHIP_INDEX" val="4f939700b96a4f1faf6ee87b86a64a7c"/>
  <p:tag name="KSO_WM_SLIDE_BACKGROUND_TYPE" val="topBottom"/>
</p:tagLst>
</file>

<file path=ppt/tags/tag500.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8_1"/>
  <p:tag name="KSO_WM_UNIT_ID" val="diagram20174807_7*l_h_i*1_8_1"/>
  <p:tag name="KSO_WM_UNIT_LAYERLEVEL" val="1_1_1"/>
  <p:tag name="KSO_WM_DIAGRAM_GROUP_CODE" val="l1-1"/>
  <p:tag name="KSO_WM_UNIT_FILL_FORE_SCHEMECOLOR_INDEX" val="8"/>
  <p:tag name="KSO_WM_UNIT_FILL_TYPE" val="1"/>
</p:tagLst>
</file>

<file path=ppt/tags/tag501.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8_2"/>
  <p:tag name="KSO_WM_UNIT_ID" val="diagram20174807_7*l_h_i*1_8_2"/>
  <p:tag name="KSO_WM_UNIT_LAYERLEVEL" val="1_1_1"/>
  <p:tag name="KSO_WM_DIAGRAM_GROUP_CODE" val="l1-1"/>
  <p:tag name="KSO_WM_UNIT_FILL_FORE_SCHEMECOLOR_INDEX" val="14"/>
  <p:tag name="KSO_WM_UNIT_FILL_TYPE" val="1"/>
</p:tagLst>
</file>

<file path=ppt/tags/tag502.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a"/>
  <p:tag name="KSO_WM_UNIT_INDEX" val="1_8_1"/>
  <p:tag name="KSO_WM_UNIT_ID" val="diagram20174807_7*l_h_a*1_8_1"/>
  <p:tag name="KSO_WM_UNIT_LAYERLEVEL" val="1_1_1"/>
  <p:tag name="KSO_WM_UNIT_VALUE" val="6"/>
  <p:tag name="KSO_WM_UNIT_HIGHLIGHT" val="0"/>
  <p:tag name="KSO_WM_UNIT_COMPATIBLE" val="0"/>
  <p:tag name="KSO_WM_UNIT_CLEAR" val="0"/>
  <p:tag name="KSO_WM_DIAGRAM_GROUP_CODE" val="l1-1"/>
  <p:tag name="KSO_WM_UNIT_PRESET_TEXT" val="LOREM"/>
</p:tagLst>
</file>

<file path=ppt/tags/tag503.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1"/>
  <p:tag name="KSO_WM_UNIT_ID" val="diagram20174807_7*l_h_i*1_7_1"/>
  <p:tag name="KSO_WM_UNIT_LAYERLEVEL" val="1_1_1"/>
  <p:tag name="KSO_WM_DIAGRAM_GROUP_CODE" val="l1-1"/>
  <p:tag name="KSO_WM_UNIT_FILL_FORE_SCHEMECOLOR_INDEX" val="9"/>
  <p:tag name="KSO_WM_UNIT_FILL_TYPE" val="1"/>
</p:tagLst>
</file>

<file path=ppt/tags/tag504.xml><?xml version="1.0" encoding="utf-8"?>
<p:tagLst xmlns:p="http://schemas.openxmlformats.org/presentationml/2006/main">
  <p:tag name="KSO_WM_TAG_VERSION" val="1.0"/>
  <p:tag name="KSO_WM_BEAUTIFY_FLAG" val="#wm#"/>
  <p:tag name="KSO_WM_UNIT_TYPE" val="i"/>
  <p:tag name="KSO_WM_UNIT_ID" val="diagram20174807_7*i*38"/>
  <p:tag name="KSO_WM_TEMPLATE_CATEGORY" val="diagram"/>
  <p:tag name="KSO_WM_TEMPLATE_INDEX" val="20174807"/>
  <p:tag name="KSO_WM_UNIT_INDEX" val="38"/>
</p:tagLst>
</file>

<file path=ppt/tags/tag505.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2"/>
  <p:tag name="KSO_WM_UNIT_ID" val="diagram20174807_7*l_h_i*1_7_2"/>
  <p:tag name="KSO_WM_UNIT_LAYERLEVEL" val="1_1_1"/>
  <p:tag name="KSO_WM_DIAGRAM_GROUP_CODE" val="l1-1"/>
  <p:tag name="KSO_WM_UNIT_FILL_FORE_SCHEMECOLOR_INDEX" val="14"/>
  <p:tag name="KSO_WM_UNIT_FILL_TYPE" val="1"/>
</p:tagLst>
</file>

<file path=ppt/tags/tag506.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3"/>
  <p:tag name="KSO_WM_UNIT_ID" val="diagram20174807_7*l_h_i*1_7_3"/>
  <p:tag name="KSO_WM_UNIT_LAYERLEVEL" val="1_1_1"/>
  <p:tag name="KSO_WM_DIAGRAM_GROUP_CODE" val="l1-1"/>
  <p:tag name="KSO_WM_UNIT_FILL_FORE_SCHEMECOLOR_INDEX" val="14"/>
  <p:tag name="KSO_WM_UNIT_FILL_TYPE" val="1"/>
</p:tagLst>
</file>

<file path=ppt/tags/tag507.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4"/>
  <p:tag name="KSO_WM_UNIT_ID" val="diagram20174807_7*l_h_i*1_7_4"/>
  <p:tag name="KSO_WM_UNIT_LAYERLEVEL" val="1_1_1"/>
  <p:tag name="KSO_WM_DIAGRAM_GROUP_CODE" val="l1-1"/>
  <p:tag name="KSO_WM_UNIT_FILL_FORE_SCHEMECOLOR_INDEX" val="14"/>
  <p:tag name="KSO_WM_UNIT_FILL_TYPE" val="1"/>
</p:tagLst>
</file>

<file path=ppt/tags/tag508.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5"/>
  <p:tag name="KSO_WM_UNIT_ID" val="diagram20174807_7*l_h_i*1_7_5"/>
  <p:tag name="KSO_WM_UNIT_LAYERLEVEL" val="1_1_1"/>
  <p:tag name="KSO_WM_DIAGRAM_GROUP_CODE" val="l1-1"/>
  <p:tag name="KSO_WM_UNIT_FILL_FORE_SCHEMECOLOR_INDEX" val="14"/>
  <p:tag name="KSO_WM_UNIT_FILL_TYPE" val="1"/>
</p:tagLst>
</file>

<file path=ppt/tags/tag509.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6"/>
  <p:tag name="KSO_WM_UNIT_ID" val="diagram20174807_7*l_h_i*1_7_6"/>
  <p:tag name="KSO_WM_UNIT_LAYERLEVEL" val="1_1_1"/>
  <p:tag name="KSO_WM_DIAGRAM_GROUP_CODE" val="l1-1"/>
  <p:tag name="KSO_WM_UNIT_FILL_FORE_SCHEMECOLOR_INDEX" val="14"/>
  <p:tag name="KSO_WM_UNI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5b31cd029e154229aec0f0466ce07e59"/>
  <p:tag name="KSO_WM_UNIT_DECORATE_INFO" val=""/>
  <p:tag name="KSO_WM_UNIT_SM_LIMIT_TYPE" val=""/>
  <p:tag name="KSO_WM_CHIP_FILLAREA_FILL_RULE" val="{&quot;fill_align&quot;:&quot;cm&quot;,&quot;fill_effect&quot;:[],&quot;fill_mode&quot;:&quot;full&quot;,&quot;sacle_strategy&quot;:&quot;stretch&quot;}"/>
  <p:tag name="KSO_WM_ASSEMBLE_CHIP_INDEX" val="bd1446d2caab4cfda158e71d3d453021"/>
  <p:tag name="KSO_WM_SLIDE_BACKGROUND_TYPE" val="topBottom"/>
</p:tagLst>
</file>

<file path=ppt/tags/tag510.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7"/>
  <p:tag name="KSO_WM_UNIT_ID" val="diagram20174807_7*l_h_i*1_7_7"/>
  <p:tag name="KSO_WM_UNIT_LAYERLEVEL" val="1_1_1"/>
  <p:tag name="KSO_WM_DIAGRAM_GROUP_CODE" val="l1-1"/>
  <p:tag name="KSO_WM_UNIT_FILL_FORE_SCHEMECOLOR_INDEX" val="14"/>
  <p:tag name="KSO_WM_UNIT_FILL_TYPE" val="1"/>
</p:tagLst>
</file>

<file path=ppt/tags/tag511.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8"/>
  <p:tag name="KSO_WM_UNIT_ID" val="diagram20174807_7*l_h_i*1_7_8"/>
  <p:tag name="KSO_WM_UNIT_LAYERLEVEL" val="1_1_1"/>
  <p:tag name="KSO_WM_DIAGRAM_GROUP_CODE" val="l1-1"/>
  <p:tag name="KSO_WM_UNIT_FILL_FORE_SCHEMECOLOR_INDEX" val="14"/>
  <p:tag name="KSO_WM_UNIT_FILL_TYPE" val="1"/>
</p:tagLst>
</file>

<file path=ppt/tags/tag512.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a"/>
  <p:tag name="KSO_WM_UNIT_INDEX" val="1_7_1"/>
  <p:tag name="KSO_WM_UNIT_ID" val="diagram20174807_7*l_h_a*1_7_1"/>
  <p:tag name="KSO_WM_UNIT_LAYERLEVEL" val="1_1_1"/>
  <p:tag name="KSO_WM_UNIT_VALUE" val="6"/>
  <p:tag name="KSO_WM_UNIT_HIGHLIGHT" val="0"/>
  <p:tag name="KSO_WM_UNIT_COMPATIBLE" val="0"/>
  <p:tag name="KSO_WM_UNIT_CLEAR" val="0"/>
  <p:tag name="KSO_WM_DIAGRAM_GROUP_CODE" val="l1-1"/>
  <p:tag name="KSO_WM_UNIT_PRESET_TEXT" val="LOREM"/>
</p:tagLst>
</file>

<file path=ppt/tags/tag513.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1"/>
  <p:tag name="KSO_WM_UNIT_ID" val="diagram20174807_7*l_h_i*1_6_1"/>
  <p:tag name="KSO_WM_UNIT_LAYERLEVEL" val="1_1_1"/>
  <p:tag name="KSO_WM_DIAGRAM_GROUP_CODE" val="l1-1"/>
  <p:tag name="KSO_WM_UNIT_FILL_FORE_SCHEMECOLOR_INDEX" val="7"/>
  <p:tag name="KSO_WM_UNIT_FILL_TYPE" val="1"/>
</p:tagLst>
</file>

<file path=ppt/tags/tag514.xml><?xml version="1.0" encoding="utf-8"?>
<p:tagLst xmlns:p="http://schemas.openxmlformats.org/presentationml/2006/main">
  <p:tag name="KSO_WM_TAG_VERSION" val="1.0"/>
  <p:tag name="KSO_WM_BEAUTIFY_FLAG" val="#wm#"/>
  <p:tag name="KSO_WM_UNIT_TYPE" val="i"/>
  <p:tag name="KSO_WM_UNIT_ID" val="diagram20174807_7*i*57"/>
  <p:tag name="KSO_WM_TEMPLATE_CATEGORY" val="diagram"/>
  <p:tag name="KSO_WM_TEMPLATE_INDEX" val="20174807"/>
  <p:tag name="KSO_WM_UNIT_INDEX" val="57"/>
</p:tagLst>
</file>

<file path=ppt/tags/tag515.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2"/>
  <p:tag name="KSO_WM_UNIT_ID" val="diagram20174807_7*l_h_i*1_6_2"/>
  <p:tag name="KSO_WM_UNIT_LAYERLEVEL" val="1_1_1"/>
  <p:tag name="KSO_WM_DIAGRAM_GROUP_CODE" val="l1-1"/>
  <p:tag name="KSO_WM_UNIT_FILL_FORE_SCHEMECOLOR_INDEX" val="14"/>
  <p:tag name="KSO_WM_UNIT_FILL_TYPE" val="1"/>
</p:tagLst>
</file>

<file path=ppt/tags/tag516.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3"/>
  <p:tag name="KSO_WM_UNIT_ID" val="diagram20174807_7*l_h_i*1_6_3"/>
  <p:tag name="KSO_WM_UNIT_LAYERLEVEL" val="1_1_1"/>
  <p:tag name="KSO_WM_DIAGRAM_GROUP_CODE" val="l1-1"/>
  <p:tag name="KSO_WM_UNIT_FILL_FORE_SCHEMECOLOR_INDEX" val="14"/>
  <p:tag name="KSO_WM_UNIT_FILL_TYPE" val="1"/>
</p:tagLst>
</file>

<file path=ppt/tags/tag517.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4"/>
  <p:tag name="KSO_WM_UNIT_ID" val="diagram20174807_7*l_h_i*1_6_4"/>
  <p:tag name="KSO_WM_UNIT_LAYERLEVEL" val="1_1_1"/>
  <p:tag name="KSO_WM_DIAGRAM_GROUP_CODE" val="l1-1"/>
  <p:tag name="KSO_WM_UNIT_FILL_FORE_SCHEMECOLOR_INDEX" val="14"/>
  <p:tag name="KSO_WM_UNIT_FILL_TYPE" val="1"/>
</p:tagLst>
</file>

<file path=ppt/tags/tag518.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5"/>
  <p:tag name="KSO_WM_UNIT_ID" val="diagram20174807_7*l_h_i*1_6_5"/>
  <p:tag name="KSO_WM_UNIT_LAYERLEVEL" val="1_1_1"/>
  <p:tag name="KSO_WM_DIAGRAM_GROUP_CODE" val="l1-1"/>
  <p:tag name="KSO_WM_UNIT_FILL_FORE_SCHEMECOLOR_INDEX" val="14"/>
  <p:tag name="KSO_WM_UNIT_FILL_TYPE" val="1"/>
</p:tagLst>
</file>

<file path=ppt/tags/tag519.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6"/>
  <p:tag name="KSO_WM_UNIT_ID" val="diagram20174807_7*l_h_i*1_6_6"/>
  <p:tag name="KSO_WM_UNIT_LAYERLEVEL" val="1_1_1"/>
  <p:tag name="KSO_WM_DIAGRAM_GROUP_CODE" val="l1-1"/>
  <p:tag name="KSO_WM_UNIT_FILL_FORE_SCHEMECOLOR_INDEX" val="14"/>
  <p:tag name="KSO_WM_UNIT_FILL_TYPE" val="1"/>
</p:tagLst>
</file>

<file path=ppt/tags/tag52.xml><?xml version="1.0" encoding="utf-8"?>
<p:tagLst xmlns:p="http://schemas.openxmlformats.org/presentationml/2006/main">
  <p:tag name="KSO_WM_SLIDE_BACKGROUND_TYPE" val="topBottom"/>
</p:tagLst>
</file>

<file path=ppt/tags/tag520.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a"/>
  <p:tag name="KSO_WM_UNIT_INDEX" val="1_6_1"/>
  <p:tag name="KSO_WM_UNIT_ID" val="diagram20174807_7*l_h_a*1_6_1"/>
  <p:tag name="KSO_WM_UNIT_LAYERLEVEL" val="1_1_1"/>
  <p:tag name="KSO_WM_UNIT_VALUE" val="6"/>
  <p:tag name="KSO_WM_UNIT_HIGHLIGHT" val="0"/>
  <p:tag name="KSO_WM_UNIT_COMPATIBLE" val="0"/>
  <p:tag name="KSO_WM_UNIT_CLEAR" val="0"/>
  <p:tag name="KSO_WM_DIAGRAM_GROUP_CODE" val="l1-1"/>
  <p:tag name="KSO_WM_UNIT_PRESET_TEXT" val="LOREM"/>
</p:tagLst>
</file>

<file path=ppt/tags/tag521.xml><?xml version="1.0" encoding="utf-8"?>
<p:tagLst xmlns:p="http://schemas.openxmlformats.org/presentationml/2006/main">
  <p:tag name="PA" val="v5.2.11"/>
  <p:tag name="WHOLESPTYPE" val="Shape_Other"/>
</p:tagLst>
</file>

<file path=ppt/tags/tag522.xml><?xml version="1.0" encoding="utf-8"?>
<p:tagLst xmlns:p="http://schemas.openxmlformats.org/presentationml/2006/main">
  <p:tag name="COMMONDATA" val="eyJoZGlkIjoiNzQ3MTk3OTEyZDg4NzA3ZGRmN2U4ZTcxY2Y1ODYwYzQifQ=="/>
  <p:tag name="KSO_WPP_MARK_KEY" val="97444430-8c73-4794-be79-0696d4d303fa"/>
</p:tagLst>
</file>

<file path=ppt/tags/tag53.xml><?xml version="1.0" encoding="utf-8"?>
<p:tagLst xmlns:p="http://schemas.openxmlformats.org/presentationml/2006/main">
  <p:tag name="KSO_WM_SLIDE_BACKGROUND_TYPE" val="topBottom"/>
</p:tagLst>
</file>

<file path=ppt/tags/tag54.xml><?xml version="1.0" encoding="utf-8"?>
<p:tagLst xmlns:p="http://schemas.openxmlformats.org/presentationml/2006/main">
  <p:tag name="KSO_WM_SLIDE_BACKGROUND_TYPE" val="topBottom"/>
</p:tagLst>
</file>

<file path=ppt/tags/tag55.xml><?xml version="1.0" encoding="utf-8"?>
<p:tagLst xmlns:p="http://schemas.openxmlformats.org/presentationml/2006/main">
  <p:tag name="KSO_WM_SLIDE_BACKGROUND_TYPE" val="topBottom"/>
</p:tagLst>
</file>

<file path=ppt/tags/tag56.xml><?xml version="1.0" encoding="utf-8"?>
<p:tagLst xmlns:p="http://schemas.openxmlformats.org/presentationml/2006/main">
  <p:tag name="KSO_WM_SLIDE_BACKGROUND_TYPE" val="topBottom"/>
</p:tagLst>
</file>

<file path=ppt/tags/tag57.xml><?xml version="1.0" encoding="utf-8"?>
<p:tagLst xmlns:p="http://schemas.openxmlformats.org/presentationml/2006/main">
  <p:tag name="KSO_WM_SLIDE_BACKGROUND_TYPE" val="topBotto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fe7e86641e0a4ebc96e4fe081e32754b"/>
  <p:tag name="KSO_WM_UNIT_DECORATE_INFO" val=""/>
  <p:tag name="KSO_WM_UNIT_SM_LIMIT_TYPE" val=""/>
  <p:tag name="KSO_WM_CHIP_FILLAREA_FILL_RULE" val="{&quot;fill_align&quot;:&quot;cm&quot;,&quot;fill_effect&quot;:[],&quot;fill_mode&quot;:&quot;full&quot;,&quot;sacle_strategy&quot;:&quot;stretch&quot;}"/>
  <p:tag name="KSO_WM_ASSEMBLE_CHIP_INDEX" val="70559de5bcdb449dabbe23279d181e17"/>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078ff161ac594c54b263f1bef4f26915"/>
  <p:tag name="KSO_WM_UNIT_DECORATE_INFO" val=""/>
  <p:tag name="KSO_WM_UNIT_SM_LIMIT_TYPE" val=""/>
  <p:tag name="KSO_WM_CHIP_FILLAREA_FILL_RULE" val="{&quot;fill_align&quot;:&quot;cm&quot;,&quot;fill_effect&quot;:[],&quot;fill_mode&quot;:&quot;full&quot;,&quot;sacle_strategy&quot;:&quot;stretch&quot;}"/>
  <p:tag name="KSO_WM_ASSEMBLE_CHIP_INDEX" val="aaa838c2c0174f82949de348e7800185"/>
  <p:tag name="KSO_WM_SLIDE_BACKGROUND_TYPE" val="bottomTop"/>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2*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9"/>
  <p:tag name="KSO_WM_UNIT_DEC_AREA_ID" val="c67d908e96e841bba42a683941406a66"/>
  <p:tag name="KSO_WM_UNIT_DECORATE_INFO" val=""/>
  <p:tag name="KSO_WM_UNIT_SM_LIMIT_TYPE" val=""/>
  <p:tag name="KSO_WM_CHIP_FILLAREA_FILL_RULE" val="{&quot;fill_align&quot;:&quot;lm&quot;,&quot;fill_effect&quot;:[],&quot;fill_mode&quot;:&quot;adaptive&quot;,&quot;sacle_strategy&quot;:&quot;stretch&quot;}"/>
  <p:tag name="KSO_WM_ASSEMBLE_CHIP_INDEX" val="f1fe015ecf9f41d3bf98c5e4ddd4813b"/>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a8332d6cfbb640cdb39b04ea5871c133"/>
  <p:tag name="KSO_WM_UNIT_DECORATE_INFO" val=""/>
  <p:tag name="KSO_WM_UNIT_SM_LIMIT_TYPE" val=""/>
  <p:tag name="KSO_WM_CHIP_FILLAREA_FILL_RULE" val="{&quot;fill_align&quot;:&quot;cm&quot;,&quot;fill_effect&quot;:[],&quot;fill_mode&quot;:&quot;full&quot;,&quot;sacle_strategy&quot;:&quot;stretch&quot;}"/>
  <p:tag name="KSO_WM_ASSEMBLE_CHIP_INDEX" val="9dfd25a879f74ce99ef69178b4a0d971"/>
  <p:tag name="KSO_WM_SLIDE_BACKGROUND_TYPE" val="bottomTop"/>
</p:tagLst>
</file>

<file path=ppt/tags/tag61.xml><?xml version="1.0" encoding="utf-8"?>
<p:tagLst xmlns:p="http://schemas.openxmlformats.org/presentationml/2006/main">
  <p:tag name="KSO_WM_SLIDE_BACKGROUND_TYPE" val="bottomTop"/>
</p:tagLst>
</file>

<file path=ppt/tags/tag62.xml><?xml version="1.0" encoding="utf-8"?>
<p:tagLst xmlns:p="http://schemas.openxmlformats.org/presentationml/2006/main">
  <p:tag name="KSO_WM_SLIDE_BACKGROUND_TYPE" val="bottomTop"/>
</p:tagLst>
</file>

<file path=ppt/tags/tag63.xml><?xml version="1.0" encoding="utf-8"?>
<p:tagLst xmlns:p="http://schemas.openxmlformats.org/presentationml/2006/main">
  <p:tag name="KSO_WM_SLIDE_BACKGROUND_TYPE" val="bottomTop"/>
</p:tagLst>
</file>

<file path=ppt/tags/tag64.xml><?xml version="1.0" encoding="utf-8"?>
<p:tagLst xmlns:p="http://schemas.openxmlformats.org/presentationml/2006/main">
  <p:tag name="KSO_WM_SLIDE_BACKGROUND_TYPE" val="bottomTop"/>
</p:tagLst>
</file>

<file path=ppt/tags/tag65.xml><?xml version="1.0" encoding="utf-8"?>
<p:tagLst xmlns:p="http://schemas.openxmlformats.org/presentationml/2006/main">
  <p:tag name="KSO_WM_SLIDE_BACKGROUND_TYPE" val="bottomTop"/>
</p:tagLst>
</file>

<file path=ppt/tags/tag66.xml><?xml version="1.0" encoding="utf-8"?>
<p:tagLst xmlns:p="http://schemas.openxmlformats.org/presentationml/2006/main">
  <p:tag name="KSO_WM_SLIDE_BACKGROUND_TYPE" val="bottomTop"/>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7183ab20f2504134843bf1c30ca1c71d"/>
  <p:tag name="KSO_WM_UNIT_DECORATE_INFO" val=""/>
  <p:tag name="KSO_WM_UNIT_SM_LIMIT_TYPE" val=""/>
  <p:tag name="KSO_WM_CHIP_FILLAREA_FILL_RULE" val="{&quot;fill_align&quot;:&quot;cm&quot;,&quot;fill_effect&quot;:[],&quot;fill_mode&quot;:&quot;full&quot;,&quot;sacle_strategy&quot;:&quot;stretch&quot;}"/>
  <p:tag name="KSO_WM_ASSEMBLE_CHIP_INDEX" val="cbd1b92056574191b2b4b9c7ff51639b"/>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31489e3121b4cb880e70a1b0222131d"/>
  <p:tag name="KSO_WM_UNIT_DECORATE_INFO" val=""/>
  <p:tag name="KSO_WM_UNIT_SM_LIMIT_TYPE" val=""/>
  <p:tag name="KSO_WM_CHIP_FILLAREA_FILL_RULE" val="{&quot;fill_align&quot;:&quot;cm&quot;,&quot;fill_effect&quot;:[],&quot;fill_mode&quot;:&quot;full&quot;,&quot;sacle_strategy&quot;:&quot;stretch&quot;}"/>
  <p:tag name="KSO_WM_ASSEMBLE_CHIP_INDEX" val="bf9572961fdb47a8a217c93ed3f179c1"/>
  <p:tag name="KSO_WM_SLIDE_BACKGROUND_TYPE" val="navigation"/>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181a9bf1013d49278f6874b74847a707"/>
  <p:tag name="KSO_WM_UNIT_DECORATE_INFO" val=""/>
  <p:tag name="KSO_WM_UNIT_SM_LIMIT_TYPE" val=""/>
  <p:tag name="KSO_WM_CHIP_FILLAREA_FILL_RULE" val="{&quot;fill_align&quot;:&quot;cm&quot;,&quot;fill_effect&quot;:[],&quot;fill_mode&quot;:&quot;full&quot;,&quot;sacle_strategy&quot;:&quot;stretch&quot;}"/>
  <p:tag name="KSO_WM_ASSEMBLE_CHIP_INDEX" val="7f3bcdcb31764f3f883f7c4ba2ecc791"/>
  <p:tag name="KSO_WM_SLIDE_BACKGROUND_TYPE" val="navigation"/>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b4f3b32d81324f3fbf1ea581d99add8f"/>
  <p:tag name="KSO_WM_UNIT_DECORATE_INFO" val=""/>
  <p:tag name="KSO_WM_UNIT_SM_LIMIT_TYPE" val=""/>
  <p:tag name="KSO_WM_CHIP_FILLAREA_FILL_RULE" val="{&quot;fill_align&quot;:&quot;cm&quot;,&quot;fill_effect&quot;:[],&quot;fill_mode&quot;:&quot;full&quot;,&quot;sacle_strategy&quot;:&quot;stretch&quot;}"/>
  <p:tag name="KSO_WM_ASSEMBLE_CHIP_INDEX" val="401ee5ac36b944dc85c290f4aafa9946"/>
</p:tagLst>
</file>

<file path=ppt/tags/tag70.xml><?xml version="1.0" encoding="utf-8"?>
<p:tagLst xmlns:p="http://schemas.openxmlformats.org/presentationml/2006/main">
  <p:tag name="KSO_WM_SLIDE_BACKGROUND_TYPE" val="navigation"/>
</p:tagLst>
</file>

<file path=ppt/tags/tag71.xml><?xml version="1.0" encoding="utf-8"?>
<p:tagLst xmlns:p="http://schemas.openxmlformats.org/presentationml/2006/main">
  <p:tag name="KSO_WM_SLIDE_BACKGROUND_TYPE" val="navigation"/>
</p:tagLst>
</file>

<file path=ppt/tags/tag72.xml><?xml version="1.0" encoding="utf-8"?>
<p:tagLst xmlns:p="http://schemas.openxmlformats.org/presentationml/2006/main">
  <p:tag name="KSO_WM_SLIDE_BACKGROUND_TYPE" val="navigation"/>
</p:tagLst>
</file>

<file path=ppt/tags/tag73.xml><?xml version="1.0" encoding="utf-8"?>
<p:tagLst xmlns:p="http://schemas.openxmlformats.org/presentationml/2006/main">
  <p:tag name="KSO_WM_SLIDE_BACKGROUND_TYPE" val="navigation"/>
</p:tagLst>
</file>

<file path=ppt/tags/tag74.xml><?xml version="1.0" encoding="utf-8"?>
<p:tagLst xmlns:p="http://schemas.openxmlformats.org/presentationml/2006/main">
  <p:tag name="KSO_WM_SLIDE_BACKGROUND_TYPE" val="navigation"/>
</p:tagLst>
</file>

<file path=ppt/tags/tag75.xml><?xml version="1.0" encoding="utf-8"?>
<p:tagLst xmlns:p="http://schemas.openxmlformats.org/presentationml/2006/main">
  <p:tag name="KSO_WM_SLIDE_BACKGROUND_TYPE" val="navigation"/>
</p:tagLst>
</file>

<file path=ppt/tags/tag76.xml><?xml version="1.0" encoding="utf-8"?>
<p:tagLst xmlns:p="http://schemas.openxmlformats.org/presentationml/2006/main">
  <p:tag name="KSO_WM_SLIDE_BACKGROUND_TYPE" val="navigation"/>
</p:tagLst>
</file>

<file path=ppt/tags/tag77.xml><?xml version="1.0" encoding="utf-8"?>
<p:tagLst xmlns:p="http://schemas.openxmlformats.org/presentationml/2006/main">
  <p:tag name="KSO_WM_SLIDE_BACKGROUND_TYPE" val="navigation"/>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5b8aac7aaef94d609c49821e5b328070"/>
  <p:tag name="KSO_WM_UNIT_DECORATE_INFO" val=""/>
  <p:tag name="KSO_WM_UNIT_SM_LIMIT_TYPE" val=""/>
  <p:tag name="KSO_WM_CHIP_FILLAREA_FILL_RULE" val="{&quot;fill_align&quot;:&quot;cm&quot;,&quot;fill_effect&quot;:[],&quot;fill_mode&quot;:&quot;full&quot;,&quot;sacle_strategy&quot;:&quot;stretch&quot;}"/>
  <p:tag name="KSO_WM_ASSEMBLE_CHIP_INDEX" val="0166b66e67ba46f1b54866946e27bd5f"/>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86cf9a68aadf4fe59784b87171ee3676"/>
  <p:tag name="KSO_WM_UNIT_DECORATE_INFO" val=""/>
  <p:tag name="KSO_WM_UNIT_SM_LIMIT_TYPE" val=""/>
  <p:tag name="KSO_WM_CHIP_FILLAREA_FILL_RULE" val="{&quot;fill_align&quot;:&quot;cm&quot;,&quot;fill_effect&quot;:[],&quot;fill_mode&quot;:&quot;full&quot;,&quot;sacle_strategy&quot;:&quot;stretch&quot;}"/>
  <p:tag name="KSO_WM_ASSEMBLE_CHIP_INDEX" val="45618c2d3f6c4d3c8017f6f59d0d7821"/>
  <p:tag name="KSO_WM_SLIDE_BACKGROUND_TYPE" val="belt"/>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59366f39e3854a2fb678209d8b51d31c"/>
  <p:tag name="KSO_WM_UNIT_DECORATE_INFO" val=""/>
  <p:tag name="KSO_WM_UNIT_SM_LIMIT_TYPE" val=""/>
  <p:tag name="KSO_WM_CHIP_FILLAREA_FILL_RULE" val="{&quot;fill_align&quot;:&quot;cm&quot;,&quot;fill_effect&quot;:[],&quot;fill_mode&quot;:&quot;full&quot;,&quot;sacle_strategy&quot;:&quot;stretch&quot;}"/>
  <p:tag name="KSO_WM_ASSEMBLE_CHIP_INDEX" val="5b9e3fe9975c4991ac4a59b795ddca7f"/>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fed44165118a4287b66bcb7e873ea520"/>
  <p:tag name="KSO_WM_UNIT_DECORATE_INFO" val=""/>
  <p:tag name="KSO_WM_UNIT_SM_LIMIT_TYPE" val=""/>
  <p:tag name="KSO_WM_CHIP_FILLAREA_FILL_RULE" val="{&quot;fill_align&quot;:&quot;cm&quot;,&quot;fill_effect&quot;:[],&quot;fill_mode&quot;:&quot;full&quot;,&quot;sacle_strategy&quot;:&quot;stretch&quot;}"/>
  <p:tag name="KSO_WM_ASSEMBLE_CHIP_INDEX" val="c6dbafa25f0f4b99b190bfc737b1c80b"/>
  <p:tag name="KSO_WM_SLIDE_BACKGROUND_TYPE" val="belt"/>
</p:tagLst>
</file>

<file path=ppt/tags/tag81.xml><?xml version="1.0" encoding="utf-8"?>
<p:tagLst xmlns:p="http://schemas.openxmlformats.org/presentationml/2006/main">
  <p:tag name="KSO_WM_SLIDE_BACKGROUND_TYPE" val="belt"/>
</p:tagLst>
</file>

<file path=ppt/tags/tag82.xml><?xml version="1.0" encoding="utf-8"?>
<p:tagLst xmlns:p="http://schemas.openxmlformats.org/presentationml/2006/main">
  <p:tag name="KSO_WM_SLIDE_BACKGROUND_TYPE" val="belt"/>
</p:tagLst>
</file>

<file path=ppt/tags/tag83.xml><?xml version="1.0" encoding="utf-8"?>
<p:tagLst xmlns:p="http://schemas.openxmlformats.org/presentationml/2006/main">
  <p:tag name="KSO_WM_SLIDE_BACKGROUND_TYPE" val="belt"/>
</p:tagLst>
</file>

<file path=ppt/tags/tag84.xml><?xml version="1.0" encoding="utf-8"?>
<p:tagLst xmlns:p="http://schemas.openxmlformats.org/presentationml/2006/main">
  <p:tag name="KSO_WM_SLIDE_BACKGROUND_TYPE" val="belt"/>
</p:tagLst>
</file>

<file path=ppt/tags/tag85.xml><?xml version="1.0" encoding="utf-8"?>
<p:tagLst xmlns:p="http://schemas.openxmlformats.org/presentationml/2006/main">
  <p:tag name="KSO_WM_SLIDE_BACKGROUND_TYPE" val="belt"/>
</p:tagLst>
</file>

<file path=ppt/tags/tag86.xml><?xml version="1.0" encoding="utf-8"?>
<p:tagLst xmlns:p="http://schemas.openxmlformats.org/presentationml/2006/main">
  <p:tag name="KSO_WM_TEMPLATE_CATEGORY" val="custom"/>
  <p:tag name="KSO_WM_TEMPLATE_INDEX" val="20204534"/>
</p:tagLst>
</file>

<file path=ppt/tags/tag87.xml><?xml version="1.0" encoding="utf-8"?>
<p:tagLst xmlns:p="http://schemas.openxmlformats.org/presentationml/2006/main">
  <p:tag name="KSO_WM_TEMPLATE_CATEGORY" val="custom"/>
  <p:tag name="KSO_WM_TEMPLATE_INDEX" val="20204534"/>
</p:tagLst>
</file>

<file path=ppt/tags/tag88.xml><?xml version="1.0" encoding="utf-8"?>
<p:tagLst xmlns:p="http://schemas.openxmlformats.org/presentationml/2006/main">
  <p:tag name="KSO_WM_BEAUTIFY_FLAG" val="#wm#"/>
  <p:tag name="KSO_WM_TAG_VERSION" val="1.0"/>
  <p:tag name="KSO_WM_TEMPLATE_CATEGORY" val="custom"/>
  <p:tag name="KSO_WM_TEMPLATE_INDEX" val="20204534"/>
</p:tagLst>
</file>

<file path=ppt/tags/tag89.xml><?xml version="1.0" encoding="utf-8"?>
<p:tagLst xmlns:p="http://schemas.openxmlformats.org/presentationml/2006/main">
  <p:tag name="PA" val="v5.2.11"/>
  <p:tag name="WHOLESPTYPE" val="Shape_Other"/>
</p:tagLst>
</file>

<file path=ppt/tags/tag9.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custom20204534_1*a*1"/>
  <p:tag name="KSO_WM_TEMPLATE_CATEGORY" val="custom"/>
  <p:tag name="KSO_WM_TEMPLATE_INDEX" val="20204534"/>
  <p:tag name="KSO_WM_UNIT_LAYERLEVEL" val="1"/>
  <p:tag name="KSO_WM_TAG_VERSION" val="1.0"/>
  <p:tag name="KSO_WM_BEAUTIFY_FLAG" val="#wm#"/>
  <p:tag name="KSO_WM_UNIT_PRESET_TEXT" val="单击此处添加大标题内容"/>
  <p:tag name="KSO_WM_UNIT_DEFAULT_FONT" val="24;32;2"/>
  <p:tag name="KSO_WM_UNIT_BLOCK" val="0"/>
  <p:tag name="KSO_WM_UNIT_DEC_AREA_ID" val="e5f81d4a1d50494e89fba3ff71553c6d"/>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 name="KSO_WM_TEMPLATE_ASSEMBLE_XID" val="5f9a33ab989d9bef5b8f0c44"/>
  <p:tag name="KSO_WM_TEMPLATE_ASSEMBLE_GROUPID" val="5f8cf65fa61ec3b55284a747"/>
</p:tagLst>
</file>

<file path=ppt/tags/tag90.xml><?xml version="1.0" encoding="utf-8"?>
<p:tagLst xmlns:p="http://schemas.openxmlformats.org/presentationml/2006/main">
  <p:tag name="PA" val="v5.2.11"/>
  <p:tag name="RESOURCELIBID_ANIM" val="462"/>
</p:tagLst>
</file>

<file path=ppt/tags/tag91.xml><?xml version="1.0" encoding="utf-8"?>
<p:tagLst xmlns:p="http://schemas.openxmlformats.org/presentationml/2006/main">
  <p:tag name="PA" val="v5.2.11"/>
  <p:tag name="RESOURCELIBID_ANIM" val="462"/>
</p:tagLst>
</file>

<file path=ppt/tags/tag92.xml><?xml version="1.0" encoding="utf-8"?>
<p:tagLst xmlns:p="http://schemas.openxmlformats.org/presentationml/2006/main">
  <p:tag name="PA" val="v5.2.11"/>
  <p:tag name="RESOURCELIBID_ANIM" val="462"/>
</p:tagLst>
</file>

<file path=ppt/tags/tag93.xml><?xml version="1.0" encoding="utf-8"?>
<p:tagLst xmlns:p="http://schemas.openxmlformats.org/presentationml/2006/main">
  <p:tag name="PA" val="v5.2.11"/>
</p:tagLst>
</file>

<file path=ppt/tags/tag94.xml><?xml version="1.0" encoding="utf-8"?>
<p:tagLst xmlns:p="http://schemas.openxmlformats.org/presentationml/2006/main">
  <p:tag name="PA" val="v5.2.11"/>
</p:tagLst>
</file>

<file path=ppt/tags/tag95.xml><?xml version="1.0" encoding="utf-8"?>
<p:tagLst xmlns:p="http://schemas.openxmlformats.org/presentationml/2006/main">
  <p:tag name="PA" val="v5.2.11"/>
</p:tagLst>
</file>

<file path=ppt/tags/tag96.xml><?xml version="1.0" encoding="utf-8"?>
<p:tagLst xmlns:p="http://schemas.openxmlformats.org/presentationml/2006/main">
  <p:tag name="PA" val="v5.2.11"/>
</p:tagLst>
</file>

<file path=ppt/tags/tag97.xml><?xml version="1.0" encoding="utf-8"?>
<p:tagLst xmlns:p="http://schemas.openxmlformats.org/presentationml/2006/main">
  <p:tag name="PA" val="v5.2.11"/>
</p:tagLst>
</file>

<file path=ppt/tags/tag98.xml><?xml version="1.0" encoding="utf-8"?>
<p:tagLst xmlns:p="http://schemas.openxmlformats.org/presentationml/2006/main">
  <p:tag name="PA" val="v5.2.11"/>
</p:tagLst>
</file>

<file path=ppt/tags/tag99.xml><?xml version="1.0" encoding="utf-8"?>
<p:tagLst xmlns:p="http://schemas.openxmlformats.org/presentationml/2006/main">
  <p:tag name="PA" val="v5.2.11"/>
</p:tagLst>
</file>

<file path=ppt/theme/theme1.xml><?xml version="1.0" encoding="utf-8"?>
<a:theme xmlns:a="http://schemas.openxmlformats.org/drawingml/2006/main" name="Office Theme">
  <a:themeElements>
    <a:clrScheme name="自定义 29">
      <a:dk1>
        <a:srgbClr val="000000"/>
      </a:dk1>
      <a:lt1>
        <a:srgbClr val="FFFFFF"/>
      </a:lt1>
      <a:dk2>
        <a:srgbClr val="2D3847"/>
      </a:dk2>
      <a:lt2>
        <a:srgbClr val="E7E6E6"/>
      </a:lt2>
      <a:accent1>
        <a:srgbClr val="FF9700"/>
      </a:accent1>
      <a:accent2>
        <a:srgbClr val="F5D11B"/>
      </a:accent2>
      <a:accent3>
        <a:srgbClr val="0FBF1B"/>
      </a:accent3>
      <a:accent4>
        <a:srgbClr val="E87C10"/>
      </a:accent4>
      <a:accent5>
        <a:srgbClr val="F1B030"/>
      </a:accent5>
      <a:accent6>
        <a:srgbClr val="F9552F"/>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rgbClr val="000000"/>
      </a:dk1>
      <a:lt1>
        <a:srgbClr val="FFFFFF"/>
      </a:lt1>
      <a:dk2>
        <a:srgbClr val="F9F3E6"/>
      </a:dk2>
      <a:lt2>
        <a:srgbClr val="FFFFFF"/>
      </a:lt2>
      <a:accent1>
        <a:srgbClr val="DDA716"/>
      </a:accent1>
      <a:accent2>
        <a:srgbClr val="83BA25"/>
      </a:accent2>
      <a:accent3>
        <a:srgbClr val="44C446"/>
      </a:accent3>
      <a:accent4>
        <a:srgbClr val="1EC577"/>
      </a:accent4>
      <a:accent5>
        <a:srgbClr val="0EBEAE"/>
      </a:accent5>
      <a:accent6>
        <a:srgbClr val="16B3DA"/>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2677</Words>
  <Application>WPS 演示</Application>
  <PresentationFormat>宽屏</PresentationFormat>
  <Paragraphs>336</Paragraphs>
  <Slides>21</Slides>
  <Notes>1</Notes>
  <HiddenSlides>0</HiddenSlides>
  <MMClips>0</MMClips>
  <ScaleCrop>false</ScaleCrop>
  <HeadingPairs>
    <vt:vector size="6" baseType="variant">
      <vt:variant>
        <vt:lpstr>已用的字体</vt:lpstr>
      </vt:variant>
      <vt:variant>
        <vt:i4>23</vt:i4>
      </vt:variant>
      <vt:variant>
        <vt:lpstr>主题</vt:lpstr>
      </vt:variant>
      <vt:variant>
        <vt:i4>2</vt:i4>
      </vt:variant>
      <vt:variant>
        <vt:lpstr>幻灯片标题</vt:lpstr>
      </vt:variant>
      <vt:variant>
        <vt:i4>21</vt:i4>
      </vt:variant>
    </vt:vector>
  </HeadingPairs>
  <TitlesOfParts>
    <vt:vector size="46" baseType="lpstr">
      <vt:lpstr>Arial</vt:lpstr>
      <vt:lpstr>宋体</vt:lpstr>
      <vt:lpstr>Wingdings</vt:lpstr>
      <vt:lpstr>Lato Regular</vt:lpstr>
      <vt:lpstr>ksdb</vt:lpstr>
      <vt:lpstr>Lato Hairline</vt:lpstr>
      <vt:lpstr>Lato Light</vt:lpstr>
      <vt:lpstr>微软雅黑</vt:lpstr>
      <vt:lpstr>汉仪旗黑-85S</vt:lpstr>
      <vt:lpstr>黑体</vt:lpstr>
      <vt:lpstr>思源黑体 CN Bold</vt:lpstr>
      <vt:lpstr>Josefin Sans</vt:lpstr>
      <vt:lpstr>Visby CF Bold</vt:lpstr>
      <vt:lpstr>思源黑体 CN Light</vt:lpstr>
      <vt:lpstr>Segoe UI</vt:lpstr>
      <vt:lpstr>微软雅黑 Light</vt:lpstr>
      <vt:lpstr>思源宋体 CN Heavy</vt:lpstr>
      <vt:lpstr>Calibri</vt:lpstr>
      <vt:lpstr>等线</vt:lpstr>
      <vt:lpstr>Arial Unicode MS</vt:lpstr>
      <vt:lpstr>Roboto</vt:lpstr>
      <vt:lpstr>思源黑体 CN Regular</vt:lpstr>
      <vt:lpstr>Times New Roman</vt:lpstr>
      <vt:lpstr>Office Theme</vt:lpstr>
      <vt:lpstr>2_Office 主题​​</vt:lpstr>
      <vt:lpstr>PowerPoint 演示文稿</vt:lpstr>
      <vt:lpstr>PowerPoint 演示文稿</vt:lpstr>
      <vt:lpstr>PowerPoint 演示文稿</vt:lpstr>
      <vt:lpstr>PowerPoint 演示文稿</vt:lpstr>
      <vt:lpstr>认清就业形势</vt:lpstr>
      <vt:lpstr>PowerPoint 演示文稿</vt:lpstr>
      <vt:lpstr>PowerPoint 演示文稿</vt:lpstr>
      <vt:lpstr>PowerPoint 演示文稿</vt:lpstr>
      <vt:lpstr>PowerPoint 演示文稿</vt:lpstr>
      <vt:lpstr>熟悉就业政策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端正就业观念</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Wei She_Design;weishe_design@aliyun.com;www.epinsucai.com</dc:creator>
  <cp:lastModifiedBy>六月</cp:lastModifiedBy>
  <cp:revision>227</cp:revision>
  <dcterms:created xsi:type="dcterms:W3CDTF">2023-02-11T01:18:00Z</dcterms:created>
  <dcterms:modified xsi:type="dcterms:W3CDTF">2025-03-07T08:11:49Z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EB2D9941789D411E9FB2C5D4333EDCB0</vt:lpwstr>
  </property>
  <property fmtid="{D5CDD505-2E9C-101B-9397-08002B2CF9AE}" pid="3" name="KSOProductBuildVer">
    <vt:lpwstr>2052-12.1.0.20305</vt:lpwstr>
  </property>
</Properties>
</file>