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2.svg" ContentType="image/svg+xml"/>
  <Override PartName="/ppt/media/image15.svg" ContentType="image/svg+xml"/>
  <Override PartName="/ppt/media/image17.svg" ContentType="image/svg+xml"/>
  <Override PartName="/ppt/media/image19.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9"/>
  </p:notesMasterIdLst>
  <p:sldIdLst>
    <p:sldId id="11090123" r:id="rId4"/>
    <p:sldId id="343" r:id="rId5"/>
    <p:sldId id="11090061" r:id="rId6"/>
    <p:sldId id="579" r:id="rId7"/>
    <p:sldId id="11090064" r:id="rId8"/>
    <p:sldId id="11090131" r:id="rId10"/>
    <p:sldId id="11090092" r:id="rId11"/>
    <p:sldId id="11090094" r:id="rId12"/>
    <p:sldId id="11090095" r:id="rId13"/>
    <p:sldId id="11090096" r:id="rId14"/>
    <p:sldId id="11090132" r:id="rId15"/>
    <p:sldId id="11090098" r:id="rId16"/>
    <p:sldId id="11090124" r:id="rId17"/>
    <p:sldId id="11090100" r:id="rId18"/>
    <p:sldId id="11090101" r:id="rId19"/>
    <p:sldId id="11090102" r:id="rId20"/>
    <p:sldId id="11090103" r:id="rId21"/>
    <p:sldId id="11090128" r:id="rId22"/>
    <p:sldId id="11090129" r:id="rId23"/>
    <p:sldId id="11090130" r:id="rId24"/>
    <p:sldId id="11090075" r:id="rId25"/>
    <p:sldId id="11090104" r:id="rId26"/>
    <p:sldId id="11090106" r:id="rId27"/>
    <p:sldId id="11090108" r:id="rId28"/>
    <p:sldId id="11090111" r:id="rId29"/>
    <p:sldId id="11090113" r:id="rId30"/>
    <p:sldId id="11090115" r:id="rId31"/>
    <p:sldId id="11090117" r:id="rId32"/>
    <p:sldId id="11090119" r:id="rId33"/>
    <p:sldId id="11090121" r:id="rId34"/>
    <p:sldId id="11090050" r:id="rId35"/>
  </p:sldIdLst>
  <p:sldSz cx="12192000" cy="6858000"/>
  <p:notesSz cx="6858000" cy="9144000"/>
  <p:custDataLst>
    <p:tags r:id="rId4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6EA00E88-9A57-4B8D-B469-04E011C08D52}">
          <p14:sldIdLst>
            <p14:sldId id="11090123"/>
            <p14:sldId id="343"/>
            <p14:sldId id="11090061"/>
            <p14:sldId id="579"/>
            <p14:sldId id="11090064"/>
            <p14:sldId id="11090131"/>
            <p14:sldId id="11090092"/>
            <p14:sldId id="11090094"/>
            <p14:sldId id="11090095"/>
            <p14:sldId id="11090096"/>
            <p14:sldId id="11090132"/>
            <p14:sldId id="11090098"/>
            <p14:sldId id="11090124"/>
            <p14:sldId id="11090100"/>
            <p14:sldId id="11090101"/>
            <p14:sldId id="11090102"/>
            <p14:sldId id="11090103"/>
            <p14:sldId id="11090128"/>
            <p14:sldId id="11090129"/>
            <p14:sldId id="11090130"/>
            <p14:sldId id="11090075"/>
            <p14:sldId id="11090104"/>
            <p14:sldId id="11090106"/>
            <p14:sldId id="11090108"/>
            <p14:sldId id="11090111"/>
            <p14:sldId id="11090113"/>
            <p14:sldId id="11090115"/>
            <p14:sldId id="11090117"/>
            <p14:sldId id="11090119"/>
            <p14:sldId id="11090121"/>
            <p14:sldId id="11090050"/>
          </p14:sldIdLst>
        </p14:section>
      </p14:sectionLst>
    </p:ext>
    <p:ext uri="{EFAFB233-063F-42B5-8137-9DF3F51BA10A}">
      <p15:sldGuideLst xmlns:p15="http://schemas.microsoft.com/office/powerpoint/2012/main">
        <p15:guide id="1" pos="4747" userDrawn="1">
          <p15:clr>
            <a:srgbClr val="A4A3A4"/>
          </p15:clr>
        </p15:guide>
        <p15:guide id="2" orient="horz" pos="2943" userDrawn="1">
          <p15:clr>
            <a:srgbClr val="A4A3A4"/>
          </p15:clr>
        </p15:guide>
        <p15:guide id="3" pos="768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9700"/>
    <a:srgbClr val="28B7EF"/>
    <a:srgbClr val="0D9FD9"/>
    <a:srgbClr val="FFFFFF"/>
    <a:srgbClr val="262626"/>
    <a:srgbClr val="5F5F5F"/>
    <a:srgbClr val="A5C6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3883" autoAdjust="0"/>
    <p:restoredTop sz="94660"/>
  </p:normalViewPr>
  <p:slideViewPr>
    <p:cSldViewPr snapToGrid="0" showGuides="1">
      <p:cViewPr>
        <p:scale>
          <a:sx n="150" d="100"/>
          <a:sy n="150" d="100"/>
        </p:scale>
        <p:origin x="786" y="258"/>
      </p:cViewPr>
      <p:guideLst>
        <p:guide pos="4747"/>
        <p:guide orient="horz" pos="2943"/>
        <p:guide pos="7687"/>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gs" Target="tags/tag947.xml"/><Relationship Id="rId4" Type="http://schemas.openxmlformats.org/officeDocument/2006/relationships/slide" Target="slides/slide1.xml"/><Relationship Id="rId39" Type="http://schemas.openxmlformats.org/officeDocument/2006/relationships/commentAuthors" Target="commentAuthors.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673EC9-55EF-4E03-AC1F-F7FB25A166D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1D4655-704E-45F5-A4F7-673144E5AE9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2.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5.xml"/><Relationship Id="rId3" Type="http://schemas.openxmlformats.org/officeDocument/2006/relationships/image" Target="../media/image3.png"/><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4.png"/><Relationship Id="rId6" Type="http://schemas.openxmlformats.org/officeDocument/2006/relationships/tags" Target="../tags/tag8.xml"/><Relationship Id="rId5" Type="http://schemas.openxmlformats.org/officeDocument/2006/relationships/image" Target="../media/image3.png"/><Relationship Id="rId4" Type="http://schemas.openxmlformats.org/officeDocument/2006/relationships/tags" Target="../tags/tag7.xml"/><Relationship Id="rId3" Type="http://schemas.openxmlformats.org/officeDocument/2006/relationships/image" Target="../media/image5.png"/><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2.xml"/><Relationship Id="rId3" Type="http://schemas.openxmlformats.org/officeDocument/2006/relationships/image" Target="../media/image3.pn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4.xml"/><Relationship Id="rId3" Type="http://schemas.openxmlformats.org/officeDocument/2006/relationships/image" Target="../media/image3.png"/><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6.xml"/><Relationship Id="rId3" Type="http://schemas.openxmlformats.org/officeDocument/2006/relationships/image" Target="../media/image6.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8.xml"/><Relationship Id="rId3" Type="http://schemas.openxmlformats.org/officeDocument/2006/relationships/image" Target="../media/image3.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20.xml"/><Relationship Id="rId3" Type="http://schemas.openxmlformats.org/officeDocument/2006/relationships/image" Target="../media/image3.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22.xml"/><Relationship Id="rId3" Type="http://schemas.openxmlformats.org/officeDocument/2006/relationships/image" Target="../media/image3.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2.pn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image" Target="../media/image4.png"/><Relationship Id="rId4" Type="http://schemas.openxmlformats.org/officeDocument/2006/relationships/tags" Target="../tags/tag27.xml"/><Relationship Id="rId3" Type="http://schemas.openxmlformats.org/officeDocument/2006/relationships/image" Target="../media/image3.png"/><Relationship Id="rId2" Type="http://schemas.openxmlformats.org/officeDocument/2006/relationships/tags" Target="../tags/tag2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image" Target="../media/image4.png"/><Relationship Id="rId5" Type="http://schemas.openxmlformats.org/officeDocument/2006/relationships/tags" Target="../tags/tag34.xml"/><Relationship Id="rId4" Type="http://schemas.openxmlformats.org/officeDocument/2006/relationships/image" Target="../media/image3.png"/><Relationship Id="rId3" Type="http://schemas.openxmlformats.org/officeDocument/2006/relationships/tags" Target="../tags/tag33.xml"/><Relationship Id="rId2" Type="http://schemas.openxmlformats.org/officeDocument/2006/relationships/tags" Target="../tags/tag32.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image" Target="../media/image4.png"/><Relationship Id="rId5" Type="http://schemas.openxmlformats.org/officeDocument/2006/relationships/tags" Target="../tags/tag42.xml"/><Relationship Id="rId4" Type="http://schemas.openxmlformats.org/officeDocument/2006/relationships/image" Target="../media/image3.png"/><Relationship Id="rId3" Type="http://schemas.openxmlformats.org/officeDocument/2006/relationships/tags" Target="../tags/tag41.xml"/><Relationship Id="rId2" Type="http://schemas.openxmlformats.org/officeDocument/2006/relationships/tags" Target="../tags/tag40.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image" Target="../media/image4.png"/><Relationship Id="rId5" Type="http://schemas.openxmlformats.org/officeDocument/2006/relationships/tags" Target="../tags/tag51.xml"/><Relationship Id="rId4" Type="http://schemas.openxmlformats.org/officeDocument/2006/relationships/image" Target="../media/image3.png"/><Relationship Id="rId3" Type="http://schemas.openxmlformats.org/officeDocument/2006/relationships/tags" Target="../tags/tag50.xml"/><Relationship Id="rId2" Type="http://schemas.openxmlformats.org/officeDocument/2006/relationships/tags" Target="../tags/tag49.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image" Target="../media/image4.png"/><Relationship Id="rId5" Type="http://schemas.openxmlformats.org/officeDocument/2006/relationships/tags" Target="../tags/tag60.xml"/><Relationship Id="rId4" Type="http://schemas.openxmlformats.org/officeDocument/2006/relationships/image" Target="../media/image3.png"/><Relationship Id="rId3" Type="http://schemas.openxmlformats.org/officeDocument/2006/relationships/tags" Target="../tags/tag59.xml"/><Relationship Id="rId2" Type="http://schemas.openxmlformats.org/officeDocument/2006/relationships/tags" Target="../tags/tag58.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image" Target="../media/image4.png"/><Relationship Id="rId5" Type="http://schemas.openxmlformats.org/officeDocument/2006/relationships/tags" Target="../tags/tag69.xml"/><Relationship Id="rId4" Type="http://schemas.openxmlformats.org/officeDocument/2006/relationships/image" Target="../media/image3.png"/><Relationship Id="rId3" Type="http://schemas.openxmlformats.org/officeDocument/2006/relationships/tags" Target="../tags/tag68.xml"/><Relationship Id="rId2" Type="http://schemas.openxmlformats.org/officeDocument/2006/relationships/tags" Target="../tags/tag67.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image" Target="../media/image4.png"/><Relationship Id="rId5" Type="http://schemas.openxmlformats.org/officeDocument/2006/relationships/tags" Target="../tags/tag80.xml"/><Relationship Id="rId4" Type="http://schemas.openxmlformats.org/officeDocument/2006/relationships/image" Target="../media/image3.png"/><Relationship Id="rId3" Type="http://schemas.openxmlformats.org/officeDocument/2006/relationships/tags" Target="../tags/tag79.xml"/><Relationship Id="rId2" Type="http://schemas.openxmlformats.org/officeDocument/2006/relationships/tags" Target="../tags/tag78.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2" y="0"/>
            <a:ext cx="6048268" cy="6858001"/>
          </a:xfrm>
          <a:custGeom>
            <a:avLst/>
            <a:gdLst>
              <a:gd name="connsiteX0" fmla="*/ 0 w 6048268"/>
              <a:gd name="connsiteY0" fmla="*/ 0 h 6858001"/>
              <a:gd name="connsiteX1" fmla="*/ 5636748 w 6048268"/>
              <a:gd name="connsiteY1" fmla="*/ 0 h 6858001"/>
              <a:gd name="connsiteX2" fmla="*/ 5676479 w 6048268"/>
              <a:gd name="connsiteY2" fmla="*/ 40400 h 6858001"/>
              <a:gd name="connsiteX3" fmla="*/ 5782954 w 6048268"/>
              <a:gd name="connsiteY3" fmla="*/ 165428 h 6858001"/>
              <a:gd name="connsiteX4" fmla="*/ 4660852 w 6048268"/>
              <a:gd name="connsiteY4" fmla="*/ 2968872 h 6858001"/>
              <a:gd name="connsiteX5" fmla="*/ 5972750 w 6048268"/>
              <a:gd name="connsiteY5" fmla="*/ 5936415 h 6858001"/>
              <a:gd name="connsiteX6" fmla="*/ 5718187 w 6048268"/>
              <a:gd name="connsiteY6" fmla="*/ 6711483 h 6858001"/>
              <a:gd name="connsiteX7" fmla="*/ 5634581 w 6048268"/>
              <a:gd name="connsiteY7" fmla="*/ 6858001 h 6858001"/>
              <a:gd name="connsiteX8" fmla="*/ 0 w 6048268"/>
              <a:gd name="connsiteY8"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48268" h="6858001">
                <a:moveTo>
                  <a:pt x="0" y="0"/>
                </a:moveTo>
                <a:lnTo>
                  <a:pt x="5636748" y="0"/>
                </a:lnTo>
                <a:lnTo>
                  <a:pt x="5676479" y="40400"/>
                </a:lnTo>
                <a:cubicBezTo>
                  <a:pt x="5712443" y="79732"/>
                  <a:pt x="5747939" y="121384"/>
                  <a:pt x="5782954" y="165428"/>
                </a:cubicBezTo>
                <a:cubicBezTo>
                  <a:pt x="6755796" y="2107127"/>
                  <a:pt x="4629219" y="2007043"/>
                  <a:pt x="4660852" y="2968872"/>
                </a:cubicBezTo>
                <a:cubicBezTo>
                  <a:pt x="4692484" y="3930703"/>
                  <a:pt x="6425971" y="3795758"/>
                  <a:pt x="5972750" y="5936415"/>
                </a:cubicBezTo>
                <a:cubicBezTo>
                  <a:pt x="5920652" y="6228150"/>
                  <a:pt x="5832693" y="6485539"/>
                  <a:pt x="5718187" y="6711483"/>
                </a:cubicBezTo>
                <a:lnTo>
                  <a:pt x="5634581" y="6858001"/>
                </a:lnTo>
                <a:lnTo>
                  <a:pt x="0" y="6858001"/>
                </a:ln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a:blipFill>
            <a:blip r:embed="rId2"/>
            <a:stretch>
              <a:fillRect/>
            </a:stretch>
          </a:blipFill>
        </p:spPr>
        <p:txBody>
          <a:bodyPr/>
          <a:lstStyle>
            <a:lvl1pPr>
              <a:defRPr sz="20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0 Title Slid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7117188" y="675514"/>
            <a:ext cx="4240497" cy="5506971"/>
          </a:xfrm>
          <a:custGeom>
            <a:avLst/>
            <a:gdLst>
              <a:gd name="connsiteX0" fmla="*/ 1873939 w 4240497"/>
              <a:gd name="connsiteY0" fmla="*/ 0 h 5506971"/>
              <a:gd name="connsiteX1" fmla="*/ 1959163 w 4240497"/>
              <a:gd name="connsiteY1" fmla="*/ 5297 h 5506971"/>
              <a:gd name="connsiteX2" fmla="*/ 1991646 w 4240497"/>
              <a:gd name="connsiteY2" fmla="*/ 5674 h 5506971"/>
              <a:gd name="connsiteX3" fmla="*/ 2022581 w 4240497"/>
              <a:gd name="connsiteY3" fmla="*/ 9239 h 5506971"/>
              <a:gd name="connsiteX4" fmla="*/ 2100677 w 4240497"/>
              <a:gd name="connsiteY4" fmla="*/ 14093 h 5506971"/>
              <a:gd name="connsiteX5" fmla="*/ 2145152 w 4240497"/>
              <a:gd name="connsiteY5" fmla="*/ 23367 h 5506971"/>
              <a:gd name="connsiteX6" fmla="*/ 2156191 w 4240497"/>
              <a:gd name="connsiteY6" fmla="*/ 24640 h 5506971"/>
              <a:gd name="connsiteX7" fmla="*/ 2208341 w 4240497"/>
              <a:gd name="connsiteY7" fmla="*/ 36542 h 5506971"/>
              <a:gd name="connsiteX8" fmla="*/ 2308332 w 4240497"/>
              <a:gd name="connsiteY8" fmla="*/ 57393 h 5506971"/>
              <a:gd name="connsiteX9" fmla="*/ 2497552 w 4240497"/>
              <a:gd name="connsiteY9" fmla="*/ 128077 h 5506971"/>
              <a:gd name="connsiteX10" fmla="*/ 2566971 w 4240497"/>
              <a:gd name="connsiteY10" fmla="*/ 167048 h 5506971"/>
              <a:gd name="connsiteX11" fmla="*/ 2577018 w 4240497"/>
              <a:gd name="connsiteY11" fmla="*/ 171244 h 5506971"/>
              <a:gd name="connsiteX12" fmla="*/ 2579377 w 4240497"/>
              <a:gd name="connsiteY12" fmla="*/ 168667 h 5506971"/>
              <a:gd name="connsiteX13" fmla="*/ 2615905 w 4240497"/>
              <a:gd name="connsiteY13" fmla="*/ 194520 h 5506971"/>
              <a:gd name="connsiteX14" fmla="*/ 2668988 w 4240497"/>
              <a:gd name="connsiteY14" fmla="*/ 224319 h 5506971"/>
              <a:gd name="connsiteX15" fmla="*/ 2780246 w 4240497"/>
              <a:gd name="connsiteY15" fmla="*/ 310833 h 5506971"/>
              <a:gd name="connsiteX16" fmla="*/ 2809795 w 4240497"/>
              <a:gd name="connsiteY16" fmla="*/ 331748 h 5506971"/>
              <a:gd name="connsiteX17" fmla="*/ 2816939 w 4240497"/>
              <a:gd name="connsiteY17" fmla="*/ 339367 h 5506971"/>
              <a:gd name="connsiteX18" fmla="*/ 2823281 w 4240497"/>
              <a:gd name="connsiteY18" fmla="*/ 344298 h 5506971"/>
              <a:gd name="connsiteX19" fmla="*/ 2961081 w 4240497"/>
              <a:gd name="connsiteY19" fmla="*/ 486191 h 5506971"/>
              <a:gd name="connsiteX20" fmla="*/ 2987480 w 4240497"/>
              <a:gd name="connsiteY20" fmla="*/ 521256 h 5506971"/>
              <a:gd name="connsiteX21" fmla="*/ 3005625 w 4240497"/>
              <a:gd name="connsiteY21" fmla="*/ 540607 h 5506971"/>
              <a:gd name="connsiteX22" fmla="*/ 3016314 w 4240497"/>
              <a:gd name="connsiteY22" fmla="*/ 556925 h 5506971"/>
              <a:gd name="connsiteX23" fmla="*/ 3025458 w 4240497"/>
              <a:gd name="connsiteY23" fmla="*/ 566970 h 5506971"/>
              <a:gd name="connsiteX24" fmla="*/ 3043508 w 4240497"/>
              <a:gd name="connsiteY24" fmla="*/ 595674 h 5506971"/>
              <a:gd name="connsiteX25" fmla="*/ 3083032 w 4240497"/>
              <a:gd name="connsiteY25" fmla="*/ 648172 h 5506971"/>
              <a:gd name="connsiteX26" fmla="*/ 3148484 w 4240497"/>
              <a:gd name="connsiteY26" fmla="*/ 758688 h 5506971"/>
              <a:gd name="connsiteX27" fmla="*/ 3168867 w 4240497"/>
              <a:gd name="connsiteY27" fmla="*/ 789801 h 5506971"/>
              <a:gd name="connsiteX28" fmla="*/ 3176153 w 4240497"/>
              <a:gd name="connsiteY28" fmla="*/ 805407 h 5506971"/>
              <a:gd name="connsiteX29" fmla="*/ 3188403 w 4240497"/>
              <a:gd name="connsiteY29" fmla="*/ 826092 h 5506971"/>
              <a:gd name="connsiteX30" fmla="*/ 3191175 w 4240497"/>
              <a:gd name="connsiteY30" fmla="*/ 830501 h 5506971"/>
              <a:gd name="connsiteX31" fmla="*/ 3198238 w 4240497"/>
              <a:gd name="connsiteY31" fmla="*/ 846459 h 5506971"/>
              <a:gd name="connsiteX32" fmla="*/ 3281980 w 4240497"/>
              <a:gd name="connsiteY32" fmla="*/ 1025115 h 5506971"/>
              <a:gd name="connsiteX33" fmla="*/ 3294392 w 4240497"/>
              <a:gd name="connsiteY33" fmla="*/ 1058619 h 5506971"/>
              <a:gd name="connsiteX34" fmla="*/ 3301521 w 4240497"/>
              <a:gd name="connsiteY34" fmla="*/ 1073885 h 5506971"/>
              <a:gd name="connsiteX35" fmla="*/ 3309441 w 4240497"/>
              <a:gd name="connsiteY35" fmla="*/ 1097747 h 5506971"/>
              <a:gd name="connsiteX36" fmla="*/ 3324163 w 4240497"/>
              <a:gd name="connsiteY36" fmla="*/ 1131014 h 5506971"/>
              <a:gd name="connsiteX37" fmla="*/ 3339031 w 4240497"/>
              <a:gd name="connsiteY37" fmla="*/ 1179104 h 5506971"/>
              <a:gd name="connsiteX38" fmla="*/ 3360270 w 4240497"/>
              <a:gd name="connsiteY38" fmla="*/ 1236429 h 5506971"/>
              <a:gd name="connsiteX39" fmla="*/ 3393565 w 4240497"/>
              <a:gd name="connsiteY39" fmla="*/ 1351176 h 5506971"/>
              <a:gd name="connsiteX40" fmla="*/ 3405594 w 4240497"/>
              <a:gd name="connsiteY40" fmla="*/ 1387412 h 5506971"/>
              <a:gd name="connsiteX41" fmla="*/ 3411330 w 4240497"/>
              <a:gd name="connsiteY41" fmla="*/ 1412403 h 5506971"/>
              <a:gd name="connsiteX42" fmla="*/ 3413964 w 4240497"/>
              <a:gd name="connsiteY42" fmla="*/ 1421483 h 5506971"/>
              <a:gd name="connsiteX43" fmla="*/ 3426601 w 4240497"/>
              <a:gd name="connsiteY43" fmla="*/ 1462359 h 5506971"/>
              <a:gd name="connsiteX44" fmla="*/ 3445773 w 4240497"/>
              <a:gd name="connsiteY44" fmla="*/ 1561310 h 5506971"/>
              <a:gd name="connsiteX45" fmla="*/ 3454265 w 4240497"/>
              <a:gd name="connsiteY45" fmla="*/ 1591923 h 5506971"/>
              <a:gd name="connsiteX46" fmla="*/ 3459387 w 4240497"/>
              <a:gd name="connsiteY46" fmla="*/ 1621729 h 5506971"/>
              <a:gd name="connsiteX47" fmla="*/ 3483084 w 4240497"/>
              <a:gd name="connsiteY47" fmla="*/ 1724943 h 5506971"/>
              <a:gd name="connsiteX48" fmla="*/ 3501525 w 4240497"/>
              <a:gd name="connsiteY48" fmla="*/ 1849052 h 5506971"/>
              <a:gd name="connsiteX49" fmla="*/ 3519433 w 4240497"/>
              <a:gd name="connsiteY49" fmla="*/ 1941483 h 5506971"/>
              <a:gd name="connsiteX50" fmla="*/ 3525510 w 4240497"/>
              <a:gd name="connsiteY50" fmla="*/ 2006433 h 5506971"/>
              <a:gd name="connsiteX51" fmla="*/ 3526303 w 4240497"/>
              <a:gd name="connsiteY51" fmla="*/ 2011042 h 5506971"/>
              <a:gd name="connsiteX52" fmla="*/ 3527382 w 4240497"/>
              <a:gd name="connsiteY52" fmla="*/ 2023079 h 5506971"/>
              <a:gd name="connsiteX53" fmla="*/ 3535995 w 4240497"/>
              <a:gd name="connsiteY53" fmla="*/ 2081031 h 5506971"/>
              <a:gd name="connsiteX54" fmla="*/ 3561237 w 4240497"/>
              <a:gd name="connsiteY54" fmla="*/ 2388290 h 5506971"/>
              <a:gd name="connsiteX55" fmla="*/ 3567003 w 4240497"/>
              <a:gd name="connsiteY55" fmla="*/ 2449909 h 5506971"/>
              <a:gd name="connsiteX56" fmla="*/ 4160623 w 4240497"/>
              <a:gd name="connsiteY56" fmla="*/ 4066490 h 5506971"/>
              <a:gd name="connsiteX57" fmla="*/ 4172062 w 4240497"/>
              <a:gd name="connsiteY57" fmla="*/ 4090834 h 5506971"/>
              <a:gd name="connsiteX58" fmla="*/ 4204919 w 4240497"/>
              <a:gd name="connsiteY58" fmla="*/ 4157087 h 5506971"/>
              <a:gd name="connsiteX59" fmla="*/ 4207139 w 4240497"/>
              <a:gd name="connsiteY59" fmla="*/ 4165487 h 5506971"/>
              <a:gd name="connsiteX60" fmla="*/ 4212088 w 4240497"/>
              <a:gd name="connsiteY60" fmla="*/ 4176017 h 5506971"/>
              <a:gd name="connsiteX61" fmla="*/ 4218775 w 4240497"/>
              <a:gd name="connsiteY61" fmla="*/ 4208534 h 5506971"/>
              <a:gd name="connsiteX62" fmla="*/ 4222248 w 4240497"/>
              <a:gd name="connsiteY62" fmla="*/ 4216845 h 5506971"/>
              <a:gd name="connsiteX63" fmla="*/ 4223098 w 4240497"/>
              <a:gd name="connsiteY63" fmla="*/ 4225864 h 5506971"/>
              <a:gd name="connsiteX64" fmla="*/ 4231531 w 4240497"/>
              <a:gd name="connsiteY64" fmla="*/ 4257767 h 5506971"/>
              <a:gd name="connsiteX65" fmla="*/ 4233285 w 4240497"/>
              <a:gd name="connsiteY65" fmla="*/ 4279068 h 5506971"/>
              <a:gd name="connsiteX66" fmla="*/ 4237594 w 4240497"/>
              <a:gd name="connsiteY66" fmla="*/ 4300017 h 5506971"/>
              <a:gd name="connsiteX67" fmla="*/ 4237678 w 4240497"/>
              <a:gd name="connsiteY67" fmla="*/ 4332442 h 5506971"/>
              <a:gd name="connsiteX68" fmla="*/ 4240497 w 4240497"/>
              <a:gd name="connsiteY68" fmla="*/ 4366693 h 5506971"/>
              <a:gd name="connsiteX69" fmla="*/ 4238714 w 4240497"/>
              <a:gd name="connsiteY69" fmla="*/ 4391593 h 5506971"/>
              <a:gd name="connsiteX70" fmla="*/ 4238721 w 4240497"/>
              <a:gd name="connsiteY70" fmla="*/ 4391666 h 5506971"/>
              <a:gd name="connsiteX71" fmla="*/ 4238698 w 4240497"/>
              <a:gd name="connsiteY71" fmla="*/ 4391824 h 5506971"/>
              <a:gd name="connsiteX72" fmla="*/ 4237859 w 4240497"/>
              <a:gd name="connsiteY72" fmla="*/ 4403537 h 5506971"/>
              <a:gd name="connsiteX73" fmla="*/ 4237939 w 4240497"/>
              <a:gd name="connsiteY73" fmla="*/ 4434589 h 5506971"/>
              <a:gd name="connsiteX74" fmla="*/ 4233967 w 4240497"/>
              <a:gd name="connsiteY74" fmla="*/ 4457948 h 5506971"/>
              <a:gd name="connsiteX75" fmla="*/ 4232272 w 4240497"/>
              <a:gd name="connsiteY75" fmla="*/ 4481613 h 5506971"/>
              <a:gd name="connsiteX76" fmla="*/ 4226237 w 4240497"/>
              <a:gd name="connsiteY76" fmla="*/ 4503399 h 5506971"/>
              <a:gd name="connsiteX77" fmla="*/ 4213918 w 4240497"/>
              <a:gd name="connsiteY77" fmla="*/ 4575830 h 5506971"/>
              <a:gd name="connsiteX78" fmla="*/ 4166326 w 4240497"/>
              <a:gd name="connsiteY78" fmla="*/ 4719833 h 5506971"/>
              <a:gd name="connsiteX79" fmla="*/ 4166190 w 4240497"/>
              <a:gd name="connsiteY79" fmla="*/ 4720107 h 5506971"/>
              <a:gd name="connsiteX80" fmla="*/ 4166107 w 4240497"/>
              <a:gd name="connsiteY80" fmla="*/ 4720409 h 5506971"/>
              <a:gd name="connsiteX81" fmla="*/ 4165472 w 4240497"/>
              <a:gd name="connsiteY81" fmla="*/ 4721562 h 5506971"/>
              <a:gd name="connsiteX82" fmla="*/ 4140190 w 4240497"/>
              <a:gd name="connsiteY82" fmla="*/ 4772891 h 5506971"/>
              <a:gd name="connsiteX83" fmla="*/ 4139533 w 4240497"/>
              <a:gd name="connsiteY83" fmla="*/ 4774691 h 5506971"/>
              <a:gd name="connsiteX84" fmla="*/ 4138155 w 4240497"/>
              <a:gd name="connsiteY84" fmla="*/ 4777022 h 5506971"/>
              <a:gd name="connsiteX85" fmla="*/ 4095954 w 4240497"/>
              <a:gd name="connsiteY85" fmla="*/ 4862697 h 5506971"/>
              <a:gd name="connsiteX86" fmla="*/ 4068393 w 4240497"/>
              <a:gd name="connsiteY86" fmla="*/ 4898398 h 5506971"/>
              <a:gd name="connsiteX87" fmla="*/ 4036711 w 4240497"/>
              <a:gd name="connsiteY87" fmla="*/ 4956106 h 5506971"/>
              <a:gd name="connsiteX88" fmla="*/ 3947798 w 4240497"/>
              <a:gd name="connsiteY88" fmla="*/ 5057073 h 5506971"/>
              <a:gd name="connsiteX89" fmla="*/ 3940989 w 4240497"/>
              <a:gd name="connsiteY89" fmla="*/ 5064997 h 5506971"/>
              <a:gd name="connsiteX90" fmla="*/ 3916290 w 4240497"/>
              <a:gd name="connsiteY90" fmla="*/ 5098961 h 5506971"/>
              <a:gd name="connsiteX91" fmla="*/ 3908958 w 4240497"/>
              <a:gd name="connsiteY91" fmla="*/ 5104914 h 5506971"/>
              <a:gd name="connsiteX92" fmla="*/ 3890066 w 4240497"/>
              <a:gd name="connsiteY92" fmla="*/ 5129387 h 5506971"/>
              <a:gd name="connsiteX93" fmla="*/ 3864975 w 4240497"/>
              <a:gd name="connsiteY93" fmla="*/ 5151123 h 5506971"/>
              <a:gd name="connsiteX94" fmla="*/ 3847771 w 4240497"/>
              <a:gd name="connsiteY94" fmla="*/ 5170659 h 5506971"/>
              <a:gd name="connsiteX95" fmla="*/ 3816876 w 4240497"/>
              <a:gd name="connsiteY95" fmla="*/ 5192789 h 5506971"/>
              <a:gd name="connsiteX96" fmla="*/ 3756134 w 4240497"/>
              <a:gd name="connsiteY96" fmla="*/ 5245406 h 5506971"/>
              <a:gd name="connsiteX97" fmla="*/ 3705715 w 4240497"/>
              <a:gd name="connsiteY97" fmla="*/ 5278006 h 5506971"/>
              <a:gd name="connsiteX98" fmla="*/ 3689767 w 4240497"/>
              <a:gd name="connsiteY98" fmla="*/ 5290914 h 5506971"/>
              <a:gd name="connsiteX99" fmla="*/ 3666727 w 4240497"/>
              <a:gd name="connsiteY99" fmla="*/ 5303213 h 5506971"/>
              <a:gd name="connsiteX100" fmla="*/ 3656712 w 4240497"/>
              <a:gd name="connsiteY100" fmla="*/ 5309689 h 5506971"/>
              <a:gd name="connsiteX101" fmla="*/ 3648196 w 4240497"/>
              <a:gd name="connsiteY101" fmla="*/ 5316603 h 5506971"/>
              <a:gd name="connsiteX102" fmla="*/ 3637472 w 4240497"/>
              <a:gd name="connsiteY102" fmla="*/ 5322130 h 5506971"/>
              <a:gd name="connsiteX103" fmla="*/ 3625552 w 4240497"/>
              <a:gd name="connsiteY103" fmla="*/ 5329836 h 5506971"/>
              <a:gd name="connsiteX104" fmla="*/ 3602963 w 4240497"/>
              <a:gd name="connsiteY104" fmla="*/ 5346018 h 5506971"/>
              <a:gd name="connsiteX105" fmla="*/ 3577143 w 4240497"/>
              <a:gd name="connsiteY105" fmla="*/ 5356287 h 5506971"/>
              <a:gd name="connsiteX106" fmla="*/ 3525342 w 4240497"/>
              <a:gd name="connsiteY106" fmla="*/ 5379916 h 5506971"/>
              <a:gd name="connsiteX107" fmla="*/ 3486943 w 4240497"/>
              <a:gd name="connsiteY107" fmla="*/ 5399703 h 5506971"/>
              <a:gd name="connsiteX108" fmla="*/ 3484325 w 4240497"/>
              <a:gd name="connsiteY108" fmla="*/ 5400601 h 5506971"/>
              <a:gd name="connsiteX109" fmla="*/ 3467415 w 4240497"/>
              <a:gd name="connsiteY109" fmla="*/ 5409630 h 5506971"/>
              <a:gd name="connsiteX110" fmla="*/ 3465665 w 4240497"/>
              <a:gd name="connsiteY110" fmla="*/ 5407137 h 5506971"/>
              <a:gd name="connsiteX111" fmla="*/ 3430279 w 4240497"/>
              <a:gd name="connsiteY111" fmla="*/ 5423277 h 5506971"/>
              <a:gd name="connsiteX112" fmla="*/ 3378565 w 4240497"/>
              <a:gd name="connsiteY112" fmla="*/ 5436871 h 5506971"/>
              <a:gd name="connsiteX113" fmla="*/ 3349249 w 4240497"/>
              <a:gd name="connsiteY113" fmla="*/ 5446926 h 5506971"/>
              <a:gd name="connsiteX114" fmla="*/ 3305968 w 4240497"/>
              <a:gd name="connsiteY114" fmla="*/ 5464140 h 5506971"/>
              <a:gd name="connsiteX115" fmla="*/ 3259182 w 4240497"/>
              <a:gd name="connsiteY115" fmla="*/ 5469939 h 5506971"/>
              <a:gd name="connsiteX116" fmla="*/ 3238015 w 4240497"/>
              <a:gd name="connsiteY116" fmla="*/ 5473818 h 5506971"/>
              <a:gd name="connsiteX117" fmla="*/ 3189638 w 4240497"/>
              <a:gd name="connsiteY117" fmla="*/ 5486536 h 5506971"/>
              <a:gd name="connsiteX118" fmla="*/ 3157199 w 4240497"/>
              <a:gd name="connsiteY118" fmla="*/ 5488631 h 5506971"/>
              <a:gd name="connsiteX119" fmla="*/ 3113561 w 4240497"/>
              <a:gd name="connsiteY119" fmla="*/ 5496629 h 5506971"/>
              <a:gd name="connsiteX120" fmla="*/ 3019931 w 4240497"/>
              <a:gd name="connsiteY120" fmla="*/ 5499601 h 5506971"/>
              <a:gd name="connsiteX121" fmla="*/ 2960470 w 4240497"/>
              <a:gd name="connsiteY121" fmla="*/ 5506971 h 5506971"/>
              <a:gd name="connsiteX122" fmla="*/ 2955836 w 4240497"/>
              <a:gd name="connsiteY122" fmla="*/ 5501635 h 5506971"/>
              <a:gd name="connsiteX123" fmla="*/ 2955737 w 4240497"/>
              <a:gd name="connsiteY123" fmla="*/ 5501639 h 5506971"/>
              <a:gd name="connsiteX124" fmla="*/ 2922414 w 4240497"/>
              <a:gd name="connsiteY124" fmla="*/ 5503790 h 5506971"/>
              <a:gd name="connsiteX125" fmla="*/ 2915414 w 4240497"/>
              <a:gd name="connsiteY125" fmla="*/ 5502917 h 5506971"/>
              <a:gd name="connsiteX126" fmla="*/ 2902842 w 4240497"/>
              <a:gd name="connsiteY126" fmla="*/ 5503318 h 5506971"/>
              <a:gd name="connsiteX127" fmla="*/ 2677048 w 4240497"/>
              <a:gd name="connsiteY127" fmla="*/ 5477400 h 5506971"/>
              <a:gd name="connsiteX128" fmla="*/ 2646088 w 4240497"/>
              <a:gd name="connsiteY128" fmla="*/ 5469397 h 5506971"/>
              <a:gd name="connsiteX129" fmla="*/ 2630161 w 4240497"/>
              <a:gd name="connsiteY129" fmla="*/ 5467414 h 5506971"/>
              <a:gd name="connsiteX130" fmla="*/ 2588038 w 4240497"/>
              <a:gd name="connsiteY130" fmla="*/ 5454388 h 5506971"/>
              <a:gd name="connsiteX131" fmla="*/ 2436885 w 4240497"/>
              <a:gd name="connsiteY131" fmla="*/ 5415312 h 5506971"/>
              <a:gd name="connsiteX132" fmla="*/ 2432935 w 4240497"/>
              <a:gd name="connsiteY132" fmla="*/ 5406428 h 5506971"/>
              <a:gd name="connsiteX133" fmla="*/ 2314429 w 4240497"/>
              <a:gd name="connsiteY133" fmla="*/ 5369786 h 5506971"/>
              <a:gd name="connsiteX134" fmla="*/ 459472 w 4240497"/>
              <a:gd name="connsiteY134" fmla="*/ 3686241 h 5506971"/>
              <a:gd name="connsiteX135" fmla="*/ 34412 w 4240497"/>
              <a:gd name="connsiteY135" fmla="*/ 2563542 h 5506971"/>
              <a:gd name="connsiteX136" fmla="*/ 623463 w 4240497"/>
              <a:gd name="connsiteY136" fmla="*/ 514813 h 5506971"/>
              <a:gd name="connsiteX137" fmla="*/ 682238 w 4240497"/>
              <a:gd name="connsiteY137" fmla="*/ 461764 h 5506971"/>
              <a:gd name="connsiteX138" fmla="*/ 680313 w 4240497"/>
              <a:gd name="connsiteY138" fmla="*/ 456478 h 5506971"/>
              <a:gd name="connsiteX139" fmla="*/ 759335 w 4240497"/>
              <a:gd name="connsiteY139" fmla="*/ 392174 h 5506971"/>
              <a:gd name="connsiteX140" fmla="*/ 783009 w 4240497"/>
              <a:gd name="connsiteY140" fmla="*/ 370805 h 5506971"/>
              <a:gd name="connsiteX141" fmla="*/ 800313 w 4240497"/>
              <a:gd name="connsiteY141" fmla="*/ 358829 h 5506971"/>
              <a:gd name="connsiteX142" fmla="*/ 873554 w 4240497"/>
              <a:gd name="connsiteY142" fmla="*/ 299228 h 5506971"/>
              <a:gd name="connsiteX143" fmla="*/ 952834 w 4240497"/>
              <a:gd name="connsiteY143" fmla="*/ 253258 h 5506971"/>
              <a:gd name="connsiteX144" fmla="*/ 962799 w 4240497"/>
              <a:gd name="connsiteY144" fmla="*/ 246360 h 5506971"/>
              <a:gd name="connsiteX145" fmla="*/ 978454 w 4240497"/>
              <a:gd name="connsiteY145" fmla="*/ 238403 h 5506971"/>
              <a:gd name="connsiteX146" fmla="*/ 1095870 w 4240497"/>
              <a:gd name="connsiteY146" fmla="*/ 170317 h 5506971"/>
              <a:gd name="connsiteX147" fmla="*/ 1161691 w 4240497"/>
              <a:gd name="connsiteY147" fmla="*/ 145249 h 5506971"/>
              <a:gd name="connsiteX148" fmla="*/ 1163422 w 4240497"/>
              <a:gd name="connsiteY148" fmla="*/ 144370 h 5506971"/>
              <a:gd name="connsiteX149" fmla="*/ 1169615 w 4240497"/>
              <a:gd name="connsiteY149" fmla="*/ 142232 h 5506971"/>
              <a:gd name="connsiteX150" fmla="*/ 1347197 w 4240497"/>
              <a:gd name="connsiteY150" fmla="*/ 74601 h 5506971"/>
              <a:gd name="connsiteX151" fmla="*/ 1627475 w 4240497"/>
              <a:gd name="connsiteY151" fmla="*/ 16934 h 5506971"/>
              <a:gd name="connsiteX152" fmla="*/ 1794738 w 4240497"/>
              <a:gd name="connsiteY152" fmla="*/ 5441 h 5506971"/>
              <a:gd name="connsiteX153" fmla="*/ 1816189 w 4240497"/>
              <a:gd name="connsiteY153" fmla="*/ 3639 h 5506971"/>
              <a:gd name="connsiteX154" fmla="*/ 1820263 w 4240497"/>
              <a:gd name="connsiteY154" fmla="*/ 3686 h 5506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4240497" h="5506971">
                <a:moveTo>
                  <a:pt x="1873939" y="0"/>
                </a:moveTo>
                <a:lnTo>
                  <a:pt x="1959163" y="5297"/>
                </a:lnTo>
                <a:lnTo>
                  <a:pt x="1991646" y="5674"/>
                </a:lnTo>
                <a:lnTo>
                  <a:pt x="2022581" y="9239"/>
                </a:lnTo>
                <a:lnTo>
                  <a:pt x="2100677" y="14093"/>
                </a:lnTo>
                <a:lnTo>
                  <a:pt x="2145152" y="23367"/>
                </a:lnTo>
                <a:lnTo>
                  <a:pt x="2156191" y="24640"/>
                </a:lnTo>
                <a:lnTo>
                  <a:pt x="2208341" y="36542"/>
                </a:lnTo>
                <a:lnTo>
                  <a:pt x="2308332" y="57393"/>
                </a:lnTo>
                <a:cubicBezTo>
                  <a:pt x="2374442" y="76491"/>
                  <a:pt x="2437481" y="100155"/>
                  <a:pt x="2497552" y="128077"/>
                </a:cubicBezTo>
                <a:lnTo>
                  <a:pt x="2566971" y="167048"/>
                </a:lnTo>
                <a:lnTo>
                  <a:pt x="2577018" y="171244"/>
                </a:lnTo>
                <a:lnTo>
                  <a:pt x="2579377" y="168667"/>
                </a:lnTo>
                <a:lnTo>
                  <a:pt x="2615905" y="194520"/>
                </a:lnTo>
                <a:lnTo>
                  <a:pt x="2668988" y="224319"/>
                </a:lnTo>
                <a:lnTo>
                  <a:pt x="2780246" y="310833"/>
                </a:lnTo>
                <a:lnTo>
                  <a:pt x="2809795" y="331748"/>
                </a:lnTo>
                <a:lnTo>
                  <a:pt x="2816939" y="339367"/>
                </a:lnTo>
                <a:lnTo>
                  <a:pt x="2823281" y="344298"/>
                </a:lnTo>
                <a:cubicBezTo>
                  <a:pt x="2871928" y="388046"/>
                  <a:pt x="2917824" y="435444"/>
                  <a:pt x="2961081" y="486191"/>
                </a:cubicBezTo>
                <a:lnTo>
                  <a:pt x="2987480" y="521256"/>
                </a:lnTo>
                <a:lnTo>
                  <a:pt x="3005625" y="540607"/>
                </a:lnTo>
                <a:lnTo>
                  <a:pt x="3016314" y="556925"/>
                </a:lnTo>
                <a:lnTo>
                  <a:pt x="3025458" y="566970"/>
                </a:lnTo>
                <a:lnTo>
                  <a:pt x="3043508" y="595674"/>
                </a:lnTo>
                <a:lnTo>
                  <a:pt x="3083032" y="648172"/>
                </a:lnTo>
                <a:lnTo>
                  <a:pt x="3148484" y="758688"/>
                </a:lnTo>
                <a:lnTo>
                  <a:pt x="3168867" y="789801"/>
                </a:lnTo>
                <a:lnTo>
                  <a:pt x="3176153" y="805407"/>
                </a:lnTo>
                <a:lnTo>
                  <a:pt x="3188403" y="826092"/>
                </a:lnTo>
                <a:lnTo>
                  <a:pt x="3191175" y="830501"/>
                </a:lnTo>
                <a:lnTo>
                  <a:pt x="3198238" y="846459"/>
                </a:lnTo>
                <a:lnTo>
                  <a:pt x="3281980" y="1025115"/>
                </a:lnTo>
                <a:lnTo>
                  <a:pt x="3294392" y="1058619"/>
                </a:lnTo>
                <a:lnTo>
                  <a:pt x="3301521" y="1073885"/>
                </a:lnTo>
                <a:lnTo>
                  <a:pt x="3309441" y="1097747"/>
                </a:lnTo>
                <a:lnTo>
                  <a:pt x="3324163" y="1131014"/>
                </a:lnTo>
                <a:lnTo>
                  <a:pt x="3339031" y="1179104"/>
                </a:lnTo>
                <a:lnTo>
                  <a:pt x="3360270" y="1236429"/>
                </a:lnTo>
                <a:lnTo>
                  <a:pt x="3393565" y="1351176"/>
                </a:lnTo>
                <a:lnTo>
                  <a:pt x="3405594" y="1387412"/>
                </a:lnTo>
                <a:lnTo>
                  <a:pt x="3411330" y="1412403"/>
                </a:lnTo>
                <a:lnTo>
                  <a:pt x="3413964" y="1421483"/>
                </a:lnTo>
                <a:lnTo>
                  <a:pt x="3426601" y="1462359"/>
                </a:lnTo>
                <a:lnTo>
                  <a:pt x="3445773" y="1561310"/>
                </a:lnTo>
                <a:lnTo>
                  <a:pt x="3454265" y="1591923"/>
                </a:lnTo>
                <a:lnTo>
                  <a:pt x="3459387" y="1621729"/>
                </a:lnTo>
                <a:lnTo>
                  <a:pt x="3483084" y="1724943"/>
                </a:lnTo>
                <a:lnTo>
                  <a:pt x="3501525" y="1849052"/>
                </a:lnTo>
                <a:lnTo>
                  <a:pt x="3519433" y="1941483"/>
                </a:lnTo>
                <a:lnTo>
                  <a:pt x="3525510" y="2006433"/>
                </a:lnTo>
                <a:lnTo>
                  <a:pt x="3526303" y="2011042"/>
                </a:lnTo>
                <a:lnTo>
                  <a:pt x="3527382" y="2023079"/>
                </a:lnTo>
                <a:lnTo>
                  <a:pt x="3535995" y="2081031"/>
                </a:lnTo>
                <a:lnTo>
                  <a:pt x="3561237" y="2388290"/>
                </a:lnTo>
                <a:lnTo>
                  <a:pt x="3567003" y="2449909"/>
                </a:lnTo>
                <a:cubicBezTo>
                  <a:pt x="3593783" y="2989252"/>
                  <a:pt x="3767910" y="3437481"/>
                  <a:pt x="4160623" y="4066490"/>
                </a:cubicBezTo>
                <a:lnTo>
                  <a:pt x="4172062" y="4090834"/>
                </a:lnTo>
                <a:lnTo>
                  <a:pt x="4204919" y="4157087"/>
                </a:lnTo>
                <a:lnTo>
                  <a:pt x="4207139" y="4165487"/>
                </a:lnTo>
                <a:lnTo>
                  <a:pt x="4212088" y="4176017"/>
                </a:lnTo>
                <a:lnTo>
                  <a:pt x="4218775" y="4208534"/>
                </a:lnTo>
                <a:lnTo>
                  <a:pt x="4222248" y="4216845"/>
                </a:lnTo>
                <a:lnTo>
                  <a:pt x="4223098" y="4225864"/>
                </a:lnTo>
                <a:lnTo>
                  <a:pt x="4231531" y="4257767"/>
                </a:lnTo>
                <a:lnTo>
                  <a:pt x="4233285" y="4279068"/>
                </a:lnTo>
                <a:lnTo>
                  <a:pt x="4237594" y="4300017"/>
                </a:lnTo>
                <a:lnTo>
                  <a:pt x="4237678" y="4332442"/>
                </a:lnTo>
                <a:lnTo>
                  <a:pt x="4240497" y="4366693"/>
                </a:lnTo>
                <a:lnTo>
                  <a:pt x="4238714" y="4391593"/>
                </a:lnTo>
                <a:lnTo>
                  <a:pt x="4238721" y="4391666"/>
                </a:lnTo>
                <a:lnTo>
                  <a:pt x="4238698" y="4391824"/>
                </a:lnTo>
                <a:lnTo>
                  <a:pt x="4237859" y="4403537"/>
                </a:lnTo>
                <a:lnTo>
                  <a:pt x="4237939" y="4434589"/>
                </a:lnTo>
                <a:lnTo>
                  <a:pt x="4233967" y="4457948"/>
                </a:lnTo>
                <a:lnTo>
                  <a:pt x="4232272" y="4481613"/>
                </a:lnTo>
                <a:lnTo>
                  <a:pt x="4226237" y="4503399"/>
                </a:lnTo>
                <a:lnTo>
                  <a:pt x="4213918" y="4575830"/>
                </a:lnTo>
                <a:cubicBezTo>
                  <a:pt x="4201938" y="4623589"/>
                  <a:pt x="4186031" y="4671805"/>
                  <a:pt x="4166326" y="4719833"/>
                </a:cubicBezTo>
                <a:lnTo>
                  <a:pt x="4166190" y="4720107"/>
                </a:lnTo>
                <a:lnTo>
                  <a:pt x="4166107" y="4720409"/>
                </a:lnTo>
                <a:lnTo>
                  <a:pt x="4165472" y="4721562"/>
                </a:lnTo>
                <a:lnTo>
                  <a:pt x="4140190" y="4772891"/>
                </a:lnTo>
                <a:lnTo>
                  <a:pt x="4139533" y="4774691"/>
                </a:lnTo>
                <a:lnTo>
                  <a:pt x="4138155" y="4777022"/>
                </a:lnTo>
                <a:lnTo>
                  <a:pt x="4095954" y="4862697"/>
                </a:lnTo>
                <a:lnTo>
                  <a:pt x="4068393" y="4898398"/>
                </a:lnTo>
                <a:lnTo>
                  <a:pt x="4036711" y="4956106"/>
                </a:lnTo>
                <a:lnTo>
                  <a:pt x="3947798" y="5057073"/>
                </a:lnTo>
                <a:lnTo>
                  <a:pt x="3940989" y="5064997"/>
                </a:lnTo>
                <a:lnTo>
                  <a:pt x="3916290" y="5098961"/>
                </a:lnTo>
                <a:lnTo>
                  <a:pt x="3908958" y="5104914"/>
                </a:lnTo>
                <a:lnTo>
                  <a:pt x="3890066" y="5129387"/>
                </a:lnTo>
                <a:lnTo>
                  <a:pt x="3864975" y="5151123"/>
                </a:lnTo>
                <a:lnTo>
                  <a:pt x="3847771" y="5170659"/>
                </a:lnTo>
                <a:lnTo>
                  <a:pt x="3816876" y="5192789"/>
                </a:lnTo>
                <a:lnTo>
                  <a:pt x="3756134" y="5245406"/>
                </a:lnTo>
                <a:lnTo>
                  <a:pt x="3705715" y="5278006"/>
                </a:lnTo>
                <a:lnTo>
                  <a:pt x="3689767" y="5290914"/>
                </a:lnTo>
                <a:lnTo>
                  <a:pt x="3666727" y="5303213"/>
                </a:lnTo>
                <a:lnTo>
                  <a:pt x="3656712" y="5309689"/>
                </a:lnTo>
                <a:lnTo>
                  <a:pt x="3648196" y="5316603"/>
                </a:lnTo>
                <a:lnTo>
                  <a:pt x="3637472" y="5322130"/>
                </a:lnTo>
                <a:lnTo>
                  <a:pt x="3625552" y="5329836"/>
                </a:lnTo>
                <a:lnTo>
                  <a:pt x="3602963" y="5346018"/>
                </a:lnTo>
                <a:lnTo>
                  <a:pt x="3577143" y="5356287"/>
                </a:lnTo>
                <a:lnTo>
                  <a:pt x="3525342" y="5379916"/>
                </a:lnTo>
                <a:lnTo>
                  <a:pt x="3486943" y="5399703"/>
                </a:lnTo>
                <a:lnTo>
                  <a:pt x="3484325" y="5400601"/>
                </a:lnTo>
                <a:lnTo>
                  <a:pt x="3467415" y="5409630"/>
                </a:lnTo>
                <a:lnTo>
                  <a:pt x="3465665" y="5407137"/>
                </a:lnTo>
                <a:lnTo>
                  <a:pt x="3430279" y="5423277"/>
                </a:lnTo>
                <a:lnTo>
                  <a:pt x="3378565" y="5436871"/>
                </a:lnTo>
                <a:lnTo>
                  <a:pt x="3349249" y="5446926"/>
                </a:lnTo>
                <a:lnTo>
                  <a:pt x="3305968" y="5464140"/>
                </a:lnTo>
                <a:lnTo>
                  <a:pt x="3259182" y="5469939"/>
                </a:lnTo>
                <a:lnTo>
                  <a:pt x="3238015" y="5473818"/>
                </a:lnTo>
                <a:lnTo>
                  <a:pt x="3189638" y="5486536"/>
                </a:lnTo>
                <a:lnTo>
                  <a:pt x="3157199" y="5488631"/>
                </a:lnTo>
                <a:lnTo>
                  <a:pt x="3113561" y="5496629"/>
                </a:lnTo>
                <a:lnTo>
                  <a:pt x="3019931" y="5499601"/>
                </a:lnTo>
                <a:lnTo>
                  <a:pt x="2960470" y="5506971"/>
                </a:lnTo>
                <a:lnTo>
                  <a:pt x="2955836" y="5501635"/>
                </a:lnTo>
                <a:lnTo>
                  <a:pt x="2955737" y="5501639"/>
                </a:lnTo>
                <a:lnTo>
                  <a:pt x="2922414" y="5503790"/>
                </a:lnTo>
                <a:lnTo>
                  <a:pt x="2915414" y="5502917"/>
                </a:lnTo>
                <a:lnTo>
                  <a:pt x="2902842" y="5503318"/>
                </a:lnTo>
                <a:cubicBezTo>
                  <a:pt x="2830050" y="5500311"/>
                  <a:pt x="2754747" y="5491870"/>
                  <a:pt x="2677048" y="5477400"/>
                </a:cubicBezTo>
                <a:lnTo>
                  <a:pt x="2646088" y="5469397"/>
                </a:lnTo>
                <a:lnTo>
                  <a:pt x="2630161" y="5467414"/>
                </a:lnTo>
                <a:lnTo>
                  <a:pt x="2588038" y="5454388"/>
                </a:lnTo>
                <a:lnTo>
                  <a:pt x="2436885" y="5415312"/>
                </a:lnTo>
                <a:lnTo>
                  <a:pt x="2432935" y="5406428"/>
                </a:lnTo>
                <a:lnTo>
                  <a:pt x="2314429" y="5369786"/>
                </a:lnTo>
                <a:cubicBezTo>
                  <a:pt x="1443954" y="5023391"/>
                  <a:pt x="833947" y="4352399"/>
                  <a:pt x="459472" y="3686241"/>
                </a:cubicBezTo>
                <a:cubicBezTo>
                  <a:pt x="234788" y="3286549"/>
                  <a:pt x="94898" y="2888596"/>
                  <a:pt x="34412" y="2563542"/>
                </a:cubicBezTo>
                <a:cubicBezTo>
                  <a:pt x="-77573" y="1971785"/>
                  <a:pt x="74837" y="1075176"/>
                  <a:pt x="623463" y="514813"/>
                </a:cubicBezTo>
                <a:lnTo>
                  <a:pt x="682238" y="461764"/>
                </a:lnTo>
                <a:lnTo>
                  <a:pt x="680313" y="456478"/>
                </a:lnTo>
                <a:lnTo>
                  <a:pt x="759335" y="392174"/>
                </a:lnTo>
                <a:lnTo>
                  <a:pt x="783009" y="370805"/>
                </a:lnTo>
                <a:lnTo>
                  <a:pt x="800313" y="358829"/>
                </a:lnTo>
                <a:lnTo>
                  <a:pt x="873554" y="299228"/>
                </a:lnTo>
                <a:lnTo>
                  <a:pt x="952834" y="253258"/>
                </a:lnTo>
                <a:lnTo>
                  <a:pt x="962799" y="246360"/>
                </a:lnTo>
                <a:lnTo>
                  <a:pt x="978454" y="238403"/>
                </a:lnTo>
                <a:lnTo>
                  <a:pt x="1095870" y="170317"/>
                </a:lnTo>
                <a:lnTo>
                  <a:pt x="1161691" y="145249"/>
                </a:lnTo>
                <a:lnTo>
                  <a:pt x="1163422" y="144370"/>
                </a:lnTo>
                <a:lnTo>
                  <a:pt x="1169615" y="142232"/>
                </a:lnTo>
                <a:lnTo>
                  <a:pt x="1347197" y="74601"/>
                </a:lnTo>
                <a:cubicBezTo>
                  <a:pt x="1435802" y="48768"/>
                  <a:pt x="1529231" y="29276"/>
                  <a:pt x="1627475" y="16934"/>
                </a:cubicBezTo>
                <a:lnTo>
                  <a:pt x="1794738" y="5441"/>
                </a:lnTo>
                <a:lnTo>
                  <a:pt x="1816189" y="3639"/>
                </a:lnTo>
                <a:lnTo>
                  <a:pt x="1820263" y="3686"/>
                </a:lnTo>
                <a:close/>
              </a:path>
            </a:pathLst>
          </a:custGeom>
          <a:blipFill>
            <a:blip r:embed="rId2"/>
            <a:stretch>
              <a:fillRect/>
            </a:stretch>
          </a:blipFill>
        </p:spPr>
        <p:txBody>
          <a:bodyPr wrap="square">
            <a:noAutofit/>
          </a:body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574562" y="1894010"/>
            <a:ext cx="2238759" cy="1716341"/>
          </a:xfrm>
          <a:custGeom>
            <a:avLst/>
            <a:gdLst>
              <a:gd name="connsiteX0" fmla="*/ 300655 w 2238759"/>
              <a:gd name="connsiteY0" fmla="*/ 305 h 1716341"/>
              <a:gd name="connsiteX1" fmla="*/ 1307647 w 2238759"/>
              <a:gd name="connsiteY1" fmla="*/ 238476 h 1716341"/>
              <a:gd name="connsiteX2" fmla="*/ 2210866 w 2238759"/>
              <a:gd name="connsiteY2" fmla="*/ 921534 h 1716341"/>
              <a:gd name="connsiteX3" fmla="*/ 805858 w 2238759"/>
              <a:gd name="connsiteY3" fmla="*/ 1638134 h 1716341"/>
              <a:gd name="connsiteX4" fmla="*/ 27326 w 2238759"/>
              <a:gd name="connsiteY4" fmla="*/ 165292 h 1716341"/>
              <a:gd name="connsiteX5" fmla="*/ 300655 w 2238759"/>
              <a:gd name="connsiteY5" fmla="*/ 305 h 171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1">
                <a:moveTo>
                  <a:pt x="300655" y="305"/>
                </a:moveTo>
                <a:cubicBezTo>
                  <a:pt x="532868" y="7630"/>
                  <a:pt x="887589" y="145090"/>
                  <a:pt x="1307647" y="238476"/>
                </a:cubicBezTo>
                <a:cubicBezTo>
                  <a:pt x="1970616" y="400093"/>
                  <a:pt x="2347717" y="464129"/>
                  <a:pt x="2210866" y="921534"/>
                </a:cubicBezTo>
                <a:cubicBezTo>
                  <a:pt x="2089220" y="1363692"/>
                  <a:pt x="1456663" y="1924775"/>
                  <a:pt x="805858" y="1638134"/>
                </a:cubicBezTo>
                <a:cubicBezTo>
                  <a:pt x="161136" y="1369790"/>
                  <a:pt x="-88237" y="485475"/>
                  <a:pt x="27326" y="165292"/>
                </a:cubicBezTo>
                <a:cubicBezTo>
                  <a:pt x="66101" y="38362"/>
                  <a:pt x="161326" y="-4091"/>
                  <a:pt x="300655" y="305"/>
                </a:cubicBezTo>
                <a:close/>
              </a:path>
            </a:pathLst>
          </a:custGeom>
          <a:blipFill>
            <a:blip r:embed="rId2"/>
            <a:stretch>
              <a:fillRect/>
            </a:stretch>
          </a:blipFill>
        </p:spPr>
        <p:txBody>
          <a:bodyPr wrap="square">
            <a:noAutofit/>
          </a:bodyPr>
          <a:lstStyle/>
          <a:p>
            <a:endParaRPr lang="zh-CN" altLang="en-US"/>
          </a:p>
        </p:txBody>
      </p:sp>
      <p:sp>
        <p:nvSpPr>
          <p:cNvPr id="10" name="图片占位符 9"/>
          <p:cNvSpPr>
            <a:spLocks noGrp="1"/>
          </p:cNvSpPr>
          <p:nvPr>
            <p:ph type="pic" sz="quarter" idx="11"/>
          </p:nvPr>
        </p:nvSpPr>
        <p:spPr>
          <a:xfrm>
            <a:off x="8574562" y="4249927"/>
            <a:ext cx="2238759" cy="1716342"/>
          </a:xfrm>
          <a:custGeom>
            <a:avLst/>
            <a:gdLst>
              <a:gd name="connsiteX0" fmla="*/ 300655 w 2238759"/>
              <a:gd name="connsiteY0" fmla="*/ 305 h 1716342"/>
              <a:gd name="connsiteX1" fmla="*/ 1307647 w 2238759"/>
              <a:gd name="connsiteY1" fmla="*/ 238477 h 1716342"/>
              <a:gd name="connsiteX2" fmla="*/ 2210866 w 2238759"/>
              <a:gd name="connsiteY2" fmla="*/ 921535 h 1716342"/>
              <a:gd name="connsiteX3" fmla="*/ 805858 w 2238759"/>
              <a:gd name="connsiteY3" fmla="*/ 1638135 h 1716342"/>
              <a:gd name="connsiteX4" fmla="*/ 27326 w 2238759"/>
              <a:gd name="connsiteY4" fmla="*/ 165292 h 1716342"/>
              <a:gd name="connsiteX5" fmla="*/ 300655 w 2238759"/>
              <a:gd name="connsiteY5" fmla="*/ 305 h 171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2">
                <a:moveTo>
                  <a:pt x="300655" y="305"/>
                </a:moveTo>
                <a:cubicBezTo>
                  <a:pt x="532868" y="7631"/>
                  <a:pt x="887589" y="145090"/>
                  <a:pt x="1307647" y="238477"/>
                </a:cubicBezTo>
                <a:cubicBezTo>
                  <a:pt x="1970616" y="400094"/>
                  <a:pt x="2347717" y="464131"/>
                  <a:pt x="2210866" y="921535"/>
                </a:cubicBezTo>
                <a:cubicBezTo>
                  <a:pt x="2089220" y="1363693"/>
                  <a:pt x="1456663" y="1924776"/>
                  <a:pt x="805858" y="1638135"/>
                </a:cubicBezTo>
                <a:cubicBezTo>
                  <a:pt x="161136" y="1369791"/>
                  <a:pt x="-88237" y="485476"/>
                  <a:pt x="27326" y="165292"/>
                </a:cubicBezTo>
                <a:cubicBezTo>
                  <a:pt x="66101" y="38363"/>
                  <a:pt x="161326" y="-4090"/>
                  <a:pt x="300655" y="305"/>
                </a:cubicBezTo>
                <a:close/>
              </a:path>
            </a:pathLst>
          </a:custGeom>
          <a:blipFill>
            <a:blip r:embed="rId2"/>
            <a:stretch>
              <a:fillRect/>
            </a:stretch>
          </a:blipFill>
        </p:spPr>
        <p:txBody>
          <a:bodyPr wrap="square">
            <a:noAutofit/>
          </a:bodyPr>
          <a:lstStyle/>
          <a:p>
            <a:endParaRPr lang="zh-CN" altLang="en-US"/>
          </a:p>
        </p:txBody>
      </p:sp>
    </p:spTree>
  </p:cSld>
  <p:clrMapOvr>
    <a:masterClrMapping/>
  </p:clrMapOvr>
  <p:transition spd="med">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774535" y="3019195"/>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13" name="Picture Placeholder 12"/>
          <p:cNvSpPr>
            <a:spLocks noGrp="1"/>
          </p:cNvSpPr>
          <p:nvPr>
            <p:ph type="pic" sz="quarter" idx="11"/>
          </p:nvPr>
        </p:nvSpPr>
        <p:spPr>
          <a:xfrm>
            <a:off x="6987286" y="1978057"/>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14" name="Picture Placeholder 13"/>
          <p:cNvSpPr>
            <a:spLocks noGrp="1"/>
          </p:cNvSpPr>
          <p:nvPr>
            <p:ph type="pic" sz="quarter" idx="12"/>
          </p:nvPr>
        </p:nvSpPr>
        <p:spPr>
          <a:xfrm>
            <a:off x="9189460" y="1051378"/>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500"/>
                                  </p:stCondLst>
                                  <p:endCondLst>
                                    <p:cond evt="begin" delay="0">
                                      <p:tn val="9"/>
                                    </p:cond>
                                  </p:end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nodePh="1">
                                  <p:stCondLst>
                                    <p:cond delay="1000"/>
                                  </p:stCondLst>
                                  <p:endCondLst>
                                    <p:cond evt="begin" delay="0">
                                      <p:tn val="13"/>
                                    </p:cond>
                                  </p:end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750" fill="hold"/>
                                        <p:tgtEl>
                                          <p:spTgt spid="14"/>
                                        </p:tgtEl>
                                        <p:attrNameLst>
                                          <p:attrName>ppt_x</p:attrName>
                                        </p:attrNameLst>
                                      </p:cBhvr>
                                      <p:tavLst>
                                        <p:tav tm="0">
                                          <p:val>
                                            <p:strVal val="#ppt_x"/>
                                          </p:val>
                                        </p:tav>
                                        <p:tav tm="100000">
                                          <p:val>
                                            <p:strVal val="#ppt_x"/>
                                          </p:val>
                                        </p:tav>
                                      </p:tavLst>
                                    </p:anim>
                                    <p:anim calcmode="lin" valueType="num">
                                      <p:cBhvr additive="base">
                                        <p:cTn id="16" dur="75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lideAdd7">
    <p:spTree>
      <p:nvGrpSpPr>
        <p:cNvPr id="1" name=""/>
        <p:cNvGrpSpPr/>
        <p:nvPr/>
      </p:nvGrpSpPr>
      <p:grpSpPr>
        <a:xfrm>
          <a:off x="0" y="0"/>
          <a:ext cx="0" cy="0"/>
          <a:chOff x="0" y="0"/>
          <a:chExt cx="0" cy="0"/>
        </a:xfrm>
      </p:grpSpPr>
      <p:sp>
        <p:nvSpPr>
          <p:cNvPr id="5" name="PpHolder2"/>
          <p:cNvSpPr>
            <a:spLocks noGrp="1"/>
          </p:cNvSpPr>
          <p:nvPr>
            <p:ph type="pic" sz="quarter" idx="10"/>
          </p:nvPr>
        </p:nvSpPr>
        <p:spPr>
          <a:xfrm>
            <a:off x="7535862" y="1487978"/>
            <a:ext cx="3634063" cy="4745182"/>
          </a:xfrm>
          <a:custGeom>
            <a:avLst/>
            <a:gdLst>
              <a:gd name="connsiteX0" fmla="*/ 0 w 3949700"/>
              <a:gd name="connsiteY0" fmla="*/ 0 h 4745182"/>
              <a:gd name="connsiteX1" fmla="*/ 3949700 w 3949700"/>
              <a:gd name="connsiteY1" fmla="*/ 0 h 4745182"/>
              <a:gd name="connsiteX2" fmla="*/ 3949700 w 3949700"/>
              <a:gd name="connsiteY2" fmla="*/ 4745182 h 4745182"/>
              <a:gd name="connsiteX3" fmla="*/ 0 w 3949700"/>
              <a:gd name="connsiteY3" fmla="*/ 4745182 h 4745182"/>
            </a:gdLst>
            <a:ahLst/>
            <a:cxnLst>
              <a:cxn ang="0">
                <a:pos x="connsiteX0" y="connsiteY0"/>
              </a:cxn>
              <a:cxn ang="0">
                <a:pos x="connsiteX1" y="connsiteY1"/>
              </a:cxn>
              <a:cxn ang="0">
                <a:pos x="connsiteX2" y="connsiteY2"/>
              </a:cxn>
              <a:cxn ang="0">
                <a:pos x="connsiteX3" y="connsiteY3"/>
              </a:cxn>
            </a:cxnLst>
            <a:rect l="l" t="t" r="r" b="b"/>
            <a:pathLst>
              <a:path w="3949700" h="4745182">
                <a:moveTo>
                  <a:pt x="0" y="0"/>
                </a:moveTo>
                <a:lnTo>
                  <a:pt x="3949700" y="0"/>
                </a:lnTo>
                <a:lnTo>
                  <a:pt x="3949700" y="4745182"/>
                </a:lnTo>
                <a:lnTo>
                  <a:pt x="0" y="4745182"/>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US" sz="600">
                <a:solidFill>
                  <a:schemeClr val="bg1">
                    <a:alpha val="0"/>
                  </a:schemeClr>
                </a:solidFill>
              </a:defRPr>
            </a:lvl1pPr>
          </a:lstStyle>
          <a:p>
            <a:pPr marL="0" lvl="0" algn="ctr" defTabSz="457200"/>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2879377" y="1019630"/>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4" name="Picture Placeholder 13"/>
          <p:cNvSpPr>
            <a:spLocks noGrp="1"/>
          </p:cNvSpPr>
          <p:nvPr>
            <p:ph type="pic" sz="quarter" idx="11"/>
          </p:nvPr>
        </p:nvSpPr>
        <p:spPr>
          <a:xfrm>
            <a:off x="2879377" y="2999479"/>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6" name="Picture Placeholder 15"/>
          <p:cNvSpPr>
            <a:spLocks noGrp="1"/>
          </p:cNvSpPr>
          <p:nvPr>
            <p:ph type="pic" sz="quarter" idx="12"/>
          </p:nvPr>
        </p:nvSpPr>
        <p:spPr>
          <a:xfrm>
            <a:off x="816588" y="1965927"/>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5" name="Picture Placeholder 14"/>
          <p:cNvSpPr>
            <a:spLocks noGrp="1"/>
          </p:cNvSpPr>
          <p:nvPr>
            <p:ph type="pic" sz="quarter" idx="13"/>
          </p:nvPr>
        </p:nvSpPr>
        <p:spPr>
          <a:xfrm>
            <a:off x="816588" y="3945776"/>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25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ppt_x"/>
                                          </p:val>
                                        </p:tav>
                                        <p:tav tm="100000">
                                          <p:val>
                                            <p:strVal val="#ppt_x"/>
                                          </p:val>
                                        </p:tav>
                                      </p:tavLst>
                                    </p:anim>
                                    <p:anim calcmode="lin" valueType="num">
                                      <p:cBhvr additive="base">
                                        <p:cTn id="8" dur="7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0"/>
                                  </p:stCondLst>
                                  <p:endCondLst>
                                    <p:cond evt="begin" delay="0">
                                      <p:tn val="9"/>
                                    </p:cond>
                                  </p:end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nodePh="1">
                                  <p:stCondLst>
                                    <p:cond delay="750"/>
                                  </p:stCondLst>
                                  <p:endCondLst>
                                    <p:cond evt="begin" delay="0">
                                      <p:tn val="13"/>
                                    </p:cond>
                                  </p:end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1250"/>
                                  </p:stCondLst>
                                  <p:endCondLst>
                                    <p:cond evt="begin" delay="0">
                                      <p:tn val="17"/>
                                    </p:cond>
                                  </p:end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ppt_x"/>
                                          </p:val>
                                        </p:tav>
                                        <p:tav tm="100000">
                                          <p:val>
                                            <p:strVal val="#ppt_x"/>
                                          </p:val>
                                        </p:tav>
                                      </p:tavLst>
                                    </p:anim>
                                    <p:anim calcmode="lin" valueType="num">
                                      <p:cBhvr additive="base">
                                        <p:cTn id="20"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5"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667296" y="0"/>
            <a:ext cx="5633668" cy="6858000"/>
          </a:xfrm>
          <a:custGeom>
            <a:avLst/>
            <a:gdLst>
              <a:gd name="connsiteX0" fmla="*/ 0 w 5633668"/>
              <a:gd name="connsiteY0" fmla="*/ 0 h 6858000"/>
              <a:gd name="connsiteX1" fmla="*/ 5633668 w 5633668"/>
              <a:gd name="connsiteY1" fmla="*/ 0 h 6858000"/>
              <a:gd name="connsiteX2" fmla="*/ 5633668 w 5633668"/>
              <a:gd name="connsiteY2" fmla="*/ 6858000 h 6858000"/>
              <a:gd name="connsiteX3" fmla="*/ 0 w 56336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33668" h="6858000">
                <a:moveTo>
                  <a:pt x="0" y="0"/>
                </a:moveTo>
                <a:lnTo>
                  <a:pt x="5633668" y="0"/>
                </a:lnTo>
                <a:lnTo>
                  <a:pt x="5633668" y="6858000"/>
                </a:lnTo>
                <a:lnTo>
                  <a:pt x="0" y="6858000"/>
                </a:lnTo>
                <a:close/>
              </a:path>
            </a:pathLst>
          </a:custGeom>
          <a:blipFill>
            <a:blip r:embed="rId2"/>
            <a:stretch>
              <a:fillRect/>
            </a:stretch>
          </a:blipFill>
        </p:spPr>
        <p:txBody>
          <a:bodyPr wrap="square">
            <a:noAutofit/>
          </a:bodyPr>
          <a:lstStyle>
            <a:lvl1pPr>
              <a:defRPr sz="18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7413807" y="522100"/>
            <a:ext cx="4090496" cy="6335900"/>
          </a:xfrm>
          <a:custGeom>
            <a:avLst/>
            <a:gdLst>
              <a:gd name="connsiteX0" fmla="*/ 0 w 4090496"/>
              <a:gd name="connsiteY0" fmla="*/ 0 h 6335900"/>
              <a:gd name="connsiteX1" fmla="*/ 4090496 w 4090496"/>
              <a:gd name="connsiteY1" fmla="*/ 0 h 6335900"/>
              <a:gd name="connsiteX2" fmla="*/ 4090496 w 4090496"/>
              <a:gd name="connsiteY2" fmla="*/ 6335900 h 6335900"/>
              <a:gd name="connsiteX3" fmla="*/ 0 w 4090496"/>
              <a:gd name="connsiteY3" fmla="*/ 6335900 h 6335900"/>
            </a:gdLst>
            <a:ahLst/>
            <a:cxnLst>
              <a:cxn ang="0">
                <a:pos x="connsiteX0" y="connsiteY0"/>
              </a:cxn>
              <a:cxn ang="0">
                <a:pos x="connsiteX1" y="connsiteY1"/>
              </a:cxn>
              <a:cxn ang="0">
                <a:pos x="connsiteX2" y="connsiteY2"/>
              </a:cxn>
              <a:cxn ang="0">
                <a:pos x="connsiteX3" y="connsiteY3"/>
              </a:cxn>
            </a:cxnLst>
            <a:rect l="l" t="t" r="r" b="b"/>
            <a:pathLst>
              <a:path w="4090496" h="6335900">
                <a:moveTo>
                  <a:pt x="0" y="0"/>
                </a:moveTo>
                <a:lnTo>
                  <a:pt x="4090496" y="0"/>
                </a:lnTo>
                <a:lnTo>
                  <a:pt x="4090496" y="6335900"/>
                </a:lnTo>
                <a:lnTo>
                  <a:pt x="0" y="6335900"/>
                </a:lnTo>
                <a:close/>
              </a:path>
            </a:pathLst>
          </a:custGeom>
          <a:blipFill>
            <a:blip r:embed="rId2"/>
            <a:stretch>
              <a:fillRect/>
            </a:stretch>
          </a:blipFill>
        </p:spPr>
        <p:txBody>
          <a:bodyPr wrap="square">
            <a:noAutofit/>
          </a:body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629926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629926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2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sym typeface="Arial" panose="020B0604020202020204" pitchFamily="34" charset="0"/>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6556518" y="0"/>
            <a:ext cx="5635483" cy="6267449"/>
          </a:xfrm>
          <a:custGeom>
            <a:avLst/>
            <a:gdLst>
              <a:gd name="connsiteX0" fmla="*/ 814260 w 5635483"/>
              <a:gd name="connsiteY0" fmla="*/ 0 h 6267449"/>
              <a:gd name="connsiteX1" fmla="*/ 5635483 w 5635483"/>
              <a:gd name="connsiteY1" fmla="*/ 0 h 6267449"/>
              <a:gd name="connsiteX2" fmla="*/ 5635483 w 5635483"/>
              <a:gd name="connsiteY2" fmla="*/ 5661754 h 6267449"/>
              <a:gd name="connsiteX3" fmla="*/ 5541529 w 5635483"/>
              <a:gd name="connsiteY3" fmla="*/ 5755292 h 6267449"/>
              <a:gd name="connsiteX4" fmla="*/ 3151098 w 5635483"/>
              <a:gd name="connsiteY4" fmla="*/ 5362240 h 6267449"/>
              <a:gd name="connsiteX5" fmla="*/ 1266211 w 5635483"/>
              <a:gd name="connsiteY5" fmla="*/ 2632918 h 6267449"/>
              <a:gd name="connsiteX6" fmla="*/ 492094 w 5635483"/>
              <a:gd name="connsiteY6" fmla="*/ 257648 h 6267449"/>
              <a:gd name="connsiteX7" fmla="*/ 813563 w 5635483"/>
              <a:gd name="connsiteY7" fmla="*/ 462 h 6267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5483" h="6267449">
                <a:moveTo>
                  <a:pt x="814260" y="0"/>
                </a:moveTo>
                <a:lnTo>
                  <a:pt x="5635483" y="0"/>
                </a:lnTo>
                <a:lnTo>
                  <a:pt x="5635483" y="5661754"/>
                </a:lnTo>
                <a:lnTo>
                  <a:pt x="5541529" y="5755292"/>
                </a:lnTo>
                <a:cubicBezTo>
                  <a:pt x="4527381" y="6711162"/>
                  <a:pt x="3354154" y="6182896"/>
                  <a:pt x="3151098" y="5362240"/>
                </a:cubicBezTo>
                <a:cubicBezTo>
                  <a:pt x="2941349" y="4515253"/>
                  <a:pt x="3305808" y="3485038"/>
                  <a:pt x="1266211" y="2632918"/>
                </a:cubicBezTo>
                <a:cubicBezTo>
                  <a:pt x="-773529" y="1780798"/>
                  <a:pt x="191230" y="592736"/>
                  <a:pt x="492094" y="257648"/>
                </a:cubicBezTo>
                <a:cubicBezTo>
                  <a:pt x="539127" y="205268"/>
                  <a:pt x="650362" y="111911"/>
                  <a:pt x="813563" y="462"/>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215153" y="1811319"/>
            <a:ext cx="3235350" cy="3235350"/>
          </a:xfrm>
          <a:prstGeom prst="rect">
            <a:avLst/>
          </a:prstGeom>
        </p:spPr>
      </p:pic>
      <p:pic>
        <p:nvPicPr>
          <p:cNvPr id="18" name="图片 1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5"/>
          <p:cNvSpPr>
            <a:spLocks noGrp="1"/>
          </p:cNvSpPr>
          <p:nvPr>
            <p:ph type="ctrTitle" idx="2" hasCustomPrompt="1"/>
            <p:custDataLst>
              <p:tags r:id="rId8"/>
            </p:custDataLst>
          </p:nvPr>
        </p:nvSpPr>
        <p:spPr>
          <a:xfrm>
            <a:off x="4521871" y="3613741"/>
            <a:ext cx="6857365" cy="582930"/>
          </a:xfrm>
        </p:spPr>
        <p:txBody>
          <a:bodyPr vert="horz" wrap="square" lIns="0" tIns="0" rIns="0" bIns="0" rtlCol="0" anchor="b" anchorCtr="0">
            <a:normAutofit/>
          </a:bodyPr>
          <a:lstStyle>
            <a:lvl1pPr marL="0" marR="0" algn="l" defTabSz="914400" rtl="0" eaLnBrk="1" fontAlgn="auto" latinLnBrk="0" hangingPunct="1">
              <a:lnSpc>
                <a:spcPct val="120000"/>
              </a:lnSpc>
              <a:spcBef>
                <a:spcPct val="0"/>
              </a:spcBef>
              <a:buClrTx/>
              <a:buSzTx/>
              <a:buFontTx/>
              <a:buNone/>
              <a:defRPr kumimoji="0" lang="zh-CN" altLang="en-US" sz="3160" b="1" i="0" u="none" strike="noStrike" kern="1200" cap="none" spc="30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
        <p:nvSpPr>
          <p:cNvPr id="7" name="副标题 7"/>
          <p:cNvSpPr>
            <a:spLocks noGrp="1"/>
          </p:cNvSpPr>
          <p:nvPr>
            <p:ph type="subTitle" idx="3" hasCustomPrompt="1"/>
            <p:custDataLst>
              <p:tags r:id="rId9"/>
            </p:custDataLst>
          </p:nvPr>
        </p:nvSpPr>
        <p:spPr>
          <a:xfrm>
            <a:off x="4521871" y="4261441"/>
            <a:ext cx="6857365" cy="1669926"/>
          </a:xfrm>
        </p:spPr>
        <p:txBody>
          <a:bodyPr vert="horz" wrap="square" lIns="0" tIns="0" rIns="0" bIns="0" rtlCol="0">
            <a:normAutofit/>
          </a:bodyPr>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defRPr kumimoji="0" lang="zh-CN" altLang="en-US" sz="1600" b="0" i="0" u="none" strike="noStrike" kern="1200" cap="none" spc="200" normalizeH="0" baseline="0" noProof="1" dirty="0">
                <a:solidFill>
                  <a:schemeClr val="dk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lgn="l" defTabSz="914400" rtl="0" eaLnBrk="1" fontAlgn="auto" latinLnBrk="0" hangingPunct="1">
              <a:lnSpc>
                <a:spcPct val="130000"/>
              </a:lnSpc>
              <a:spcBef>
                <a:spcPts val="0"/>
              </a:spcBef>
              <a:spcAft>
                <a:spcPts val="750"/>
              </a:spcAft>
              <a:buFont typeface="Arial" panose="020B0604020202020204" pitchFamily="34" charset="0"/>
              <a:buNone/>
              <a:tabLst>
                <a:tab pos="1609725" algn="l"/>
              </a:tabLst>
              <a:defRPr sz="20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2pPr>
            <a:lvl3pPr marL="914400" indent="0" algn="l" defTabSz="914400" rtl="0" eaLnBrk="1" fontAlgn="auto" latinLnBrk="0" hangingPunct="1">
              <a:lnSpc>
                <a:spcPct val="130000"/>
              </a:lnSpc>
              <a:spcBef>
                <a:spcPts val="0"/>
              </a:spcBef>
              <a:spcAft>
                <a:spcPts val="750"/>
              </a:spcAft>
              <a:buFont typeface="Arial" panose="020B0604020202020204" pitchFamily="34" charset="0"/>
              <a:buNone/>
              <a:defRPr sz="18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3pPr>
            <a:lvl4pPr marL="13716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4pPr>
            <a:lvl5pPr marL="18288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7498080" y="1234440"/>
            <a:ext cx="4389120" cy="4389120"/>
          </a:xfrm>
          <a:prstGeom prst="rect">
            <a:avLst/>
          </a:prstGeom>
        </p:spPr>
      </p:pic>
      <p:pic>
        <p:nvPicPr>
          <p:cNvPr id="18" name="图片 1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文本占位符 4"/>
          <p:cNvSpPr/>
          <p:nvPr>
            <p:ph type="body" idx="1" hasCustomPrompt="1"/>
            <p:custDataLst>
              <p:tags r:id="rId4"/>
            </p:custDataLst>
          </p:nvPr>
        </p:nvSpPr>
        <p:spPr>
          <a:xfrm>
            <a:off x="6604687" y="2463322"/>
            <a:ext cx="4825403" cy="640394"/>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4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5"/>
          <p:cNvSpPr/>
          <p:nvPr>
            <p:ph type="title" hasCustomPrompt="1"/>
            <p:custDataLst>
              <p:tags r:id="rId5"/>
            </p:custDataLst>
          </p:nvPr>
        </p:nvSpPr>
        <p:spPr>
          <a:xfrm>
            <a:off x="6604053" y="3256115"/>
            <a:ext cx="4826038" cy="1138555"/>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600" b="1" i="0" u="none" strike="noStrike" kern="1200" cap="none" spc="7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174667" y="2695575"/>
            <a:ext cx="2724994" cy="2724994"/>
          </a:xfrm>
          <a:custGeom>
            <a:avLst/>
            <a:gdLst>
              <a:gd name="connsiteX0" fmla="*/ 1070180 w 2140360"/>
              <a:gd name="connsiteY0" fmla="*/ 0 h 2140360"/>
              <a:gd name="connsiteX1" fmla="*/ 2140360 w 2140360"/>
              <a:gd name="connsiteY1" fmla="*/ 1070180 h 2140360"/>
              <a:gd name="connsiteX2" fmla="*/ 1070180 w 2140360"/>
              <a:gd name="connsiteY2" fmla="*/ 2140360 h 2140360"/>
              <a:gd name="connsiteX3" fmla="*/ 0 w 2140360"/>
              <a:gd name="connsiteY3" fmla="*/ 1070180 h 2140360"/>
              <a:gd name="connsiteX4" fmla="*/ 1070180 w 2140360"/>
              <a:gd name="connsiteY4" fmla="*/ 0 h 214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0360" h="2140360">
                <a:moveTo>
                  <a:pt x="1070180" y="0"/>
                </a:moveTo>
                <a:cubicBezTo>
                  <a:pt x="1661224" y="0"/>
                  <a:pt x="2140360" y="479136"/>
                  <a:pt x="2140360" y="1070180"/>
                </a:cubicBezTo>
                <a:cubicBezTo>
                  <a:pt x="2140360" y="1661224"/>
                  <a:pt x="1661224" y="2140360"/>
                  <a:pt x="1070180" y="2140360"/>
                </a:cubicBezTo>
                <a:cubicBezTo>
                  <a:pt x="479136" y="2140360"/>
                  <a:pt x="0" y="1661224"/>
                  <a:pt x="0" y="1070180"/>
                </a:cubicBezTo>
                <a:cubicBezTo>
                  <a:pt x="0" y="479136"/>
                  <a:pt x="479136" y="0"/>
                  <a:pt x="1070180" y="0"/>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6" name="矩形 5"/>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6" name="矩形 5"/>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0"/>
            <a:ext cx="5465250" cy="6858000"/>
          </a:xfrm>
          <a:custGeom>
            <a:avLst/>
            <a:gdLst>
              <a:gd name="connsiteX0" fmla="*/ 0 w 5465250"/>
              <a:gd name="connsiteY0" fmla="*/ 0 h 6858000"/>
              <a:gd name="connsiteX1" fmla="*/ 4902379 w 5465250"/>
              <a:gd name="connsiteY1" fmla="*/ 0 h 6858000"/>
              <a:gd name="connsiteX2" fmla="*/ 4934287 w 5465250"/>
              <a:gd name="connsiteY2" fmla="*/ 24543 h 6858000"/>
              <a:gd name="connsiteX3" fmla="*/ 5465180 w 5465250"/>
              <a:gd name="connsiteY3" fmla="*/ 985434 h 6858000"/>
              <a:gd name="connsiteX4" fmla="*/ 3291953 w 5465250"/>
              <a:gd name="connsiteY4" fmla="*/ 2964883 h 6858000"/>
              <a:gd name="connsiteX5" fmla="*/ 3160152 w 5465250"/>
              <a:gd name="connsiteY5" fmla="*/ 6144994 h 6858000"/>
              <a:gd name="connsiteX6" fmla="*/ 2408642 w 5465250"/>
              <a:gd name="connsiteY6" fmla="*/ 6852679 h 6858000"/>
              <a:gd name="connsiteX7" fmla="*/ 2398924 w 5465250"/>
              <a:gd name="connsiteY7" fmla="*/ 6858000 h 6858000"/>
              <a:gd name="connsiteX8" fmla="*/ 0 w 546525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0" y="0"/>
                </a:moveTo>
                <a:lnTo>
                  <a:pt x="4902379" y="0"/>
                </a:lnTo>
                <a:lnTo>
                  <a:pt x="4934287" y="24543"/>
                </a:lnTo>
                <a:cubicBezTo>
                  <a:pt x="5188442" y="243693"/>
                  <a:pt x="5372948" y="553876"/>
                  <a:pt x="5465180" y="985434"/>
                </a:cubicBezTo>
                <a:cubicBezTo>
                  <a:pt x="5478235" y="3115889"/>
                  <a:pt x="3676124" y="2104958"/>
                  <a:pt x="3291953" y="2964883"/>
                </a:cubicBezTo>
                <a:cubicBezTo>
                  <a:pt x="2907782" y="3824809"/>
                  <a:pt x="4469444" y="4458376"/>
                  <a:pt x="3160152" y="6144994"/>
                </a:cubicBezTo>
                <a:cubicBezTo>
                  <a:pt x="2933425" y="6457065"/>
                  <a:pt x="2677517" y="6687750"/>
                  <a:pt x="2408642" y="6852679"/>
                </a:cubicBezTo>
                <a:lnTo>
                  <a:pt x="2398924" y="6858000"/>
                </a:lnTo>
                <a:lnTo>
                  <a:pt x="0" y="6858000"/>
                </a:lnTo>
                <a:close/>
              </a:path>
            </a:pathLst>
          </a:custGeom>
          <a:blipFill>
            <a:blip r:embed="rId2"/>
            <a:stretch>
              <a:fillRect/>
            </a:stretch>
          </a:blipFill>
        </p:spPr>
        <p:txBody>
          <a:bodyPr wrap="square">
            <a:noAutofit/>
          </a:bodyPr>
          <a:lstStyle/>
          <a:p>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a:blipFill>
            <a:blip r:embed="rId2"/>
            <a:stretch>
              <a:fillRect/>
            </a:stretch>
          </a:blipFill>
        </p:spPr>
        <p:txBody>
          <a:bodyPr/>
          <a:lstStyle>
            <a:lvl1pPr>
              <a:defRPr sz="20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70613" y="1441354"/>
            <a:ext cx="4413861" cy="4210877"/>
          </a:xfrm>
          <a:custGeom>
            <a:avLst/>
            <a:gdLst>
              <a:gd name="connsiteX0" fmla="*/ 1088196 w 4413861"/>
              <a:gd name="connsiteY0" fmla="*/ 1551 h 4210877"/>
              <a:gd name="connsiteX1" fmla="*/ 1890025 w 4413861"/>
              <a:gd name="connsiteY1" fmla="*/ 989565 h 4210877"/>
              <a:gd name="connsiteX2" fmla="*/ 3980499 w 4413861"/>
              <a:gd name="connsiteY2" fmla="*/ 557543 h 4210877"/>
              <a:gd name="connsiteX3" fmla="*/ 4181123 w 4413861"/>
              <a:gd name="connsiteY3" fmla="*/ 2637961 h 4210877"/>
              <a:gd name="connsiteX4" fmla="*/ 2317639 w 4413861"/>
              <a:gd name="connsiteY4" fmla="*/ 4209909 h 4210877"/>
              <a:gd name="connsiteX5" fmla="*/ 9 w 4413861"/>
              <a:gd name="connsiteY5" fmla="*/ 1462189 h 4210877"/>
              <a:gd name="connsiteX6" fmla="*/ 998875 w 4413861"/>
              <a:gd name="connsiteY6" fmla="*/ 4489 h 4210877"/>
              <a:gd name="connsiteX7" fmla="*/ 1088196 w 4413861"/>
              <a:gd name="connsiteY7" fmla="*/ 1551 h 4210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13861" h="4210877">
                <a:moveTo>
                  <a:pt x="1088196" y="1551"/>
                </a:moveTo>
                <a:cubicBezTo>
                  <a:pt x="1499867" y="42614"/>
                  <a:pt x="1411282" y="885722"/>
                  <a:pt x="1890025" y="989565"/>
                </a:cubicBezTo>
                <a:cubicBezTo>
                  <a:pt x="2360330" y="1280996"/>
                  <a:pt x="3411599" y="168852"/>
                  <a:pt x="3980499" y="557543"/>
                </a:cubicBezTo>
                <a:cubicBezTo>
                  <a:pt x="4549399" y="946234"/>
                  <a:pt x="4494287" y="1912427"/>
                  <a:pt x="4181123" y="2637961"/>
                </a:cubicBezTo>
                <a:cubicBezTo>
                  <a:pt x="3867959" y="3363495"/>
                  <a:pt x="3628549" y="4244154"/>
                  <a:pt x="2317639" y="4209909"/>
                </a:cubicBezTo>
                <a:cubicBezTo>
                  <a:pt x="1006730" y="4175663"/>
                  <a:pt x="-3539" y="2087128"/>
                  <a:pt x="9" y="1462189"/>
                </a:cubicBezTo>
                <a:cubicBezTo>
                  <a:pt x="3556" y="837250"/>
                  <a:pt x="483550" y="82064"/>
                  <a:pt x="998875" y="4489"/>
                </a:cubicBezTo>
                <a:cubicBezTo>
                  <a:pt x="1031083" y="-359"/>
                  <a:pt x="1060751" y="-1186"/>
                  <a:pt x="1088196" y="1551"/>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0"/>
            <a:ext cx="5465250" cy="6858000"/>
          </a:xfrm>
          <a:custGeom>
            <a:avLst/>
            <a:gdLst>
              <a:gd name="connsiteX0" fmla="*/ 0 w 5465250"/>
              <a:gd name="connsiteY0" fmla="*/ 0 h 6858000"/>
              <a:gd name="connsiteX1" fmla="*/ 4902379 w 5465250"/>
              <a:gd name="connsiteY1" fmla="*/ 0 h 6858000"/>
              <a:gd name="connsiteX2" fmla="*/ 4934287 w 5465250"/>
              <a:gd name="connsiteY2" fmla="*/ 24543 h 6858000"/>
              <a:gd name="connsiteX3" fmla="*/ 5465180 w 5465250"/>
              <a:gd name="connsiteY3" fmla="*/ 985434 h 6858000"/>
              <a:gd name="connsiteX4" fmla="*/ 3291953 w 5465250"/>
              <a:gd name="connsiteY4" fmla="*/ 2964883 h 6858000"/>
              <a:gd name="connsiteX5" fmla="*/ 3160152 w 5465250"/>
              <a:gd name="connsiteY5" fmla="*/ 6144994 h 6858000"/>
              <a:gd name="connsiteX6" fmla="*/ 2408642 w 5465250"/>
              <a:gd name="connsiteY6" fmla="*/ 6852679 h 6858000"/>
              <a:gd name="connsiteX7" fmla="*/ 2398924 w 5465250"/>
              <a:gd name="connsiteY7" fmla="*/ 6858000 h 6858000"/>
              <a:gd name="connsiteX8" fmla="*/ 0 w 546525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0" y="0"/>
                </a:moveTo>
                <a:lnTo>
                  <a:pt x="4902379" y="0"/>
                </a:lnTo>
                <a:lnTo>
                  <a:pt x="4934287" y="24543"/>
                </a:lnTo>
                <a:cubicBezTo>
                  <a:pt x="5188442" y="243693"/>
                  <a:pt x="5372948" y="553876"/>
                  <a:pt x="5465180" y="985434"/>
                </a:cubicBezTo>
                <a:cubicBezTo>
                  <a:pt x="5478235" y="3115889"/>
                  <a:pt x="3676124" y="2104958"/>
                  <a:pt x="3291953" y="2964883"/>
                </a:cubicBezTo>
                <a:cubicBezTo>
                  <a:pt x="2907782" y="3824809"/>
                  <a:pt x="4469444" y="4458376"/>
                  <a:pt x="3160152" y="6144994"/>
                </a:cubicBezTo>
                <a:cubicBezTo>
                  <a:pt x="2933425" y="6457065"/>
                  <a:pt x="2677517" y="6687750"/>
                  <a:pt x="2408642" y="6852679"/>
                </a:cubicBezTo>
                <a:lnTo>
                  <a:pt x="2398924" y="6858000"/>
                </a:lnTo>
                <a:lnTo>
                  <a:pt x="0" y="6858000"/>
                </a:lnTo>
                <a:close/>
              </a:path>
            </a:pathLst>
          </a:custGeom>
          <a:blipFill>
            <a:blip r:embed="rId2"/>
            <a:stretch>
              <a:fillRect/>
            </a:stretch>
          </a:blipFill>
        </p:spPr>
        <p:txBody>
          <a:bodyPr wrap="square">
            <a:noAutofit/>
          </a:bodyPr>
          <a:lstStyle/>
          <a:p>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726750" y="0"/>
            <a:ext cx="5465250" cy="6858000"/>
          </a:xfrm>
          <a:custGeom>
            <a:avLst/>
            <a:gdLst>
              <a:gd name="connsiteX0" fmla="*/ 562871 w 5465250"/>
              <a:gd name="connsiteY0" fmla="*/ 0 h 6858000"/>
              <a:gd name="connsiteX1" fmla="*/ 5465250 w 5465250"/>
              <a:gd name="connsiteY1" fmla="*/ 0 h 6858000"/>
              <a:gd name="connsiteX2" fmla="*/ 5465250 w 5465250"/>
              <a:gd name="connsiteY2" fmla="*/ 6858000 h 6858000"/>
              <a:gd name="connsiteX3" fmla="*/ 3066326 w 5465250"/>
              <a:gd name="connsiteY3" fmla="*/ 6858000 h 6858000"/>
              <a:gd name="connsiteX4" fmla="*/ 3056608 w 5465250"/>
              <a:gd name="connsiteY4" fmla="*/ 6852679 h 6858000"/>
              <a:gd name="connsiteX5" fmla="*/ 2305098 w 5465250"/>
              <a:gd name="connsiteY5" fmla="*/ 6144994 h 6858000"/>
              <a:gd name="connsiteX6" fmla="*/ 2173297 w 5465250"/>
              <a:gd name="connsiteY6" fmla="*/ 2964883 h 6858000"/>
              <a:gd name="connsiteX7" fmla="*/ 70 w 5465250"/>
              <a:gd name="connsiteY7" fmla="*/ 985434 h 6858000"/>
              <a:gd name="connsiteX8" fmla="*/ 530963 w 5465250"/>
              <a:gd name="connsiteY8" fmla="*/ 2454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562871" y="0"/>
                </a:moveTo>
                <a:lnTo>
                  <a:pt x="5465250" y="0"/>
                </a:lnTo>
                <a:lnTo>
                  <a:pt x="5465250" y="6858000"/>
                </a:lnTo>
                <a:lnTo>
                  <a:pt x="3066326" y="6858000"/>
                </a:lnTo>
                <a:lnTo>
                  <a:pt x="3056608" y="6852679"/>
                </a:lnTo>
                <a:cubicBezTo>
                  <a:pt x="2787733" y="6687750"/>
                  <a:pt x="2531825" y="6457065"/>
                  <a:pt x="2305098" y="6144994"/>
                </a:cubicBezTo>
                <a:cubicBezTo>
                  <a:pt x="995806" y="4458376"/>
                  <a:pt x="2557468" y="3824809"/>
                  <a:pt x="2173297" y="2964883"/>
                </a:cubicBezTo>
                <a:cubicBezTo>
                  <a:pt x="1789126" y="2104958"/>
                  <a:pt x="-12985" y="3115889"/>
                  <a:pt x="70" y="985434"/>
                </a:cubicBezTo>
                <a:cubicBezTo>
                  <a:pt x="92302" y="553876"/>
                  <a:pt x="276808" y="243693"/>
                  <a:pt x="530963" y="24543"/>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722853" y="1331110"/>
            <a:ext cx="3486433" cy="2438784"/>
          </a:xfrm>
          <a:custGeom>
            <a:avLst/>
            <a:gdLst>
              <a:gd name="connsiteX0" fmla="*/ 168046 w 3486433"/>
              <a:gd name="connsiteY0" fmla="*/ 0 h 2438784"/>
              <a:gd name="connsiteX1" fmla="*/ 3318387 w 3486433"/>
              <a:gd name="connsiteY1" fmla="*/ 0 h 2438784"/>
              <a:gd name="connsiteX2" fmla="*/ 3486433 w 3486433"/>
              <a:gd name="connsiteY2" fmla="*/ 168046 h 2438784"/>
              <a:gd name="connsiteX3" fmla="*/ 3486433 w 3486433"/>
              <a:gd name="connsiteY3" fmla="*/ 2438784 h 2438784"/>
              <a:gd name="connsiteX4" fmla="*/ 0 w 3486433"/>
              <a:gd name="connsiteY4" fmla="*/ 2438784 h 2438784"/>
              <a:gd name="connsiteX5" fmla="*/ 0 w 3486433"/>
              <a:gd name="connsiteY5" fmla="*/ 168046 h 2438784"/>
              <a:gd name="connsiteX6" fmla="*/ 168046 w 3486433"/>
              <a:gd name="connsiteY6" fmla="*/ 0 h 2438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6433" h="2438784">
                <a:moveTo>
                  <a:pt x="168046" y="0"/>
                </a:moveTo>
                <a:lnTo>
                  <a:pt x="3318387" y="0"/>
                </a:lnTo>
                <a:cubicBezTo>
                  <a:pt x="3411196" y="0"/>
                  <a:pt x="3486433" y="75237"/>
                  <a:pt x="3486433" y="168046"/>
                </a:cubicBezTo>
                <a:lnTo>
                  <a:pt x="3486433" y="2438784"/>
                </a:lnTo>
                <a:lnTo>
                  <a:pt x="0" y="2438784"/>
                </a:lnTo>
                <a:lnTo>
                  <a:pt x="0" y="168046"/>
                </a:lnTo>
                <a:cubicBezTo>
                  <a:pt x="0" y="75237"/>
                  <a:pt x="75237" y="0"/>
                  <a:pt x="168046" y="0"/>
                </a:cubicBezTo>
                <a:close/>
              </a:path>
            </a:pathLst>
          </a:custGeom>
          <a:blipFill>
            <a:blip r:embed="rId2"/>
            <a:stretch>
              <a:fillRect/>
            </a:stretch>
          </a:blipFill>
        </p:spPr>
        <p:txBody>
          <a:bodyPr wrap="square">
            <a:noAutofit/>
          </a:bodyPr>
          <a:lstStyle>
            <a:lvl1pPr>
              <a:defRPr sz="16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8160911" y="1477766"/>
            <a:ext cx="3080502" cy="2154831"/>
          </a:xfrm>
          <a:custGeom>
            <a:avLst/>
            <a:gdLst>
              <a:gd name="connsiteX0" fmla="*/ 148480 w 3080502"/>
              <a:gd name="connsiteY0" fmla="*/ 0 h 2154831"/>
              <a:gd name="connsiteX1" fmla="*/ 2932022 w 3080502"/>
              <a:gd name="connsiteY1" fmla="*/ 0 h 2154831"/>
              <a:gd name="connsiteX2" fmla="*/ 3080502 w 3080502"/>
              <a:gd name="connsiteY2" fmla="*/ 148480 h 2154831"/>
              <a:gd name="connsiteX3" fmla="*/ 3080502 w 3080502"/>
              <a:gd name="connsiteY3" fmla="*/ 2154831 h 2154831"/>
              <a:gd name="connsiteX4" fmla="*/ 0 w 3080502"/>
              <a:gd name="connsiteY4" fmla="*/ 2154831 h 2154831"/>
              <a:gd name="connsiteX5" fmla="*/ 0 w 3080502"/>
              <a:gd name="connsiteY5" fmla="*/ 148480 h 2154831"/>
              <a:gd name="connsiteX6" fmla="*/ 148480 w 3080502"/>
              <a:gd name="connsiteY6" fmla="*/ 0 h 21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0502" h="2154831">
                <a:moveTo>
                  <a:pt x="148480" y="0"/>
                </a:moveTo>
                <a:lnTo>
                  <a:pt x="2932022" y="0"/>
                </a:lnTo>
                <a:cubicBezTo>
                  <a:pt x="3014025" y="0"/>
                  <a:pt x="3080502" y="66477"/>
                  <a:pt x="3080502" y="148480"/>
                </a:cubicBezTo>
                <a:lnTo>
                  <a:pt x="3080502" y="2154831"/>
                </a:lnTo>
                <a:lnTo>
                  <a:pt x="0" y="2154831"/>
                </a:lnTo>
                <a:lnTo>
                  <a:pt x="0" y="148480"/>
                </a:lnTo>
                <a:cubicBezTo>
                  <a:pt x="0" y="66477"/>
                  <a:pt x="66477" y="0"/>
                  <a:pt x="148480" y="0"/>
                </a:cubicBezTo>
                <a:close/>
              </a:path>
            </a:pathLst>
          </a:custGeom>
          <a:blipFill>
            <a:blip r:embed="rId2"/>
            <a:stretch>
              <a:fillRect/>
            </a:stretch>
          </a:blipFill>
        </p:spPr>
        <p:txBody>
          <a:bodyPr wrap="square">
            <a:noAutofit/>
          </a:bodyPr>
          <a:lstStyle>
            <a:lvl1pPr>
              <a:defRPr sz="16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50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250" fill="hold"/>
                                        <p:tgtEl>
                                          <p:spTgt spid="9"/>
                                        </p:tgtEl>
                                        <p:attrNameLst>
                                          <p:attrName>ppt_x</p:attrName>
                                        </p:attrNameLst>
                                      </p:cBhvr>
                                      <p:tavLst>
                                        <p:tav tm="0">
                                          <p:val>
                                            <p:strVal val="#ppt_x"/>
                                          </p:val>
                                        </p:tav>
                                        <p:tav tm="100000">
                                          <p:val>
                                            <p:strVal val="#ppt_x"/>
                                          </p:val>
                                        </p:tav>
                                      </p:tavLst>
                                    </p:anim>
                                    <p:anim calcmode="lin" valueType="num">
                                      <p:cBhvr additive="base">
                                        <p:cTn id="8" dur="12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75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250" fill="hold"/>
                                        <p:tgtEl>
                                          <p:spTgt spid="8"/>
                                        </p:tgtEl>
                                        <p:attrNameLst>
                                          <p:attrName>ppt_x</p:attrName>
                                        </p:attrNameLst>
                                      </p:cBhvr>
                                      <p:tavLst>
                                        <p:tav tm="0">
                                          <p:val>
                                            <p:strVal val="#ppt_x"/>
                                          </p:val>
                                        </p:tav>
                                        <p:tav tm="100000">
                                          <p:val>
                                            <p:strVal val="#ppt_x"/>
                                          </p:val>
                                        </p:tav>
                                      </p:tavLst>
                                    </p:anim>
                                    <p:anim calcmode="lin" valueType="num">
                                      <p:cBhvr additive="base">
                                        <p:cTn id="12" dur="12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4948615" y="1299564"/>
            <a:ext cx="2714625" cy="3860589"/>
          </a:xfrm>
          <a:custGeom>
            <a:avLst/>
            <a:gdLst>
              <a:gd name="connsiteX0" fmla="*/ 105898 w 2714625"/>
              <a:gd name="connsiteY0" fmla="*/ 0 h 3860589"/>
              <a:gd name="connsiteX1" fmla="*/ 2608727 w 2714625"/>
              <a:gd name="connsiteY1" fmla="*/ 0 h 3860589"/>
              <a:gd name="connsiteX2" fmla="*/ 2714625 w 2714625"/>
              <a:gd name="connsiteY2" fmla="*/ 105898 h 3860589"/>
              <a:gd name="connsiteX3" fmla="*/ 2714625 w 2714625"/>
              <a:gd name="connsiteY3" fmla="*/ 3754691 h 3860589"/>
              <a:gd name="connsiteX4" fmla="*/ 2608727 w 2714625"/>
              <a:gd name="connsiteY4" fmla="*/ 3860589 h 3860589"/>
              <a:gd name="connsiteX5" fmla="*/ 105898 w 2714625"/>
              <a:gd name="connsiteY5" fmla="*/ 3860589 h 3860589"/>
              <a:gd name="connsiteX6" fmla="*/ 0 w 2714625"/>
              <a:gd name="connsiteY6" fmla="*/ 3754691 h 3860589"/>
              <a:gd name="connsiteX7" fmla="*/ 0 w 2714625"/>
              <a:gd name="connsiteY7" fmla="*/ 105898 h 3860589"/>
              <a:gd name="connsiteX8" fmla="*/ 105898 w 2714625"/>
              <a:gd name="connsiteY8" fmla="*/ 0 h 38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625" h="3860589">
                <a:moveTo>
                  <a:pt x="105898" y="0"/>
                </a:moveTo>
                <a:lnTo>
                  <a:pt x="2608727" y="0"/>
                </a:lnTo>
                <a:cubicBezTo>
                  <a:pt x="2667213" y="0"/>
                  <a:pt x="2714625" y="47412"/>
                  <a:pt x="2714625" y="105898"/>
                </a:cubicBezTo>
                <a:lnTo>
                  <a:pt x="2714625" y="3754691"/>
                </a:lnTo>
                <a:cubicBezTo>
                  <a:pt x="2714625" y="3813177"/>
                  <a:pt x="2667213" y="3860589"/>
                  <a:pt x="2608727" y="3860589"/>
                </a:cubicBezTo>
                <a:lnTo>
                  <a:pt x="105898" y="3860589"/>
                </a:lnTo>
                <a:cubicBezTo>
                  <a:pt x="47412" y="3860589"/>
                  <a:pt x="0" y="3813177"/>
                  <a:pt x="0" y="3754691"/>
                </a:cubicBezTo>
                <a:lnTo>
                  <a:pt x="0" y="105898"/>
                </a:lnTo>
                <a:cubicBezTo>
                  <a:pt x="0" y="47412"/>
                  <a:pt x="47412" y="0"/>
                  <a:pt x="105898"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8413710" y="1299564"/>
            <a:ext cx="2714625" cy="3860589"/>
          </a:xfrm>
          <a:custGeom>
            <a:avLst/>
            <a:gdLst>
              <a:gd name="connsiteX0" fmla="*/ 105898 w 2714625"/>
              <a:gd name="connsiteY0" fmla="*/ 0 h 3860589"/>
              <a:gd name="connsiteX1" fmla="*/ 2608727 w 2714625"/>
              <a:gd name="connsiteY1" fmla="*/ 0 h 3860589"/>
              <a:gd name="connsiteX2" fmla="*/ 2714625 w 2714625"/>
              <a:gd name="connsiteY2" fmla="*/ 105898 h 3860589"/>
              <a:gd name="connsiteX3" fmla="*/ 2714625 w 2714625"/>
              <a:gd name="connsiteY3" fmla="*/ 3754691 h 3860589"/>
              <a:gd name="connsiteX4" fmla="*/ 2608727 w 2714625"/>
              <a:gd name="connsiteY4" fmla="*/ 3860589 h 3860589"/>
              <a:gd name="connsiteX5" fmla="*/ 105898 w 2714625"/>
              <a:gd name="connsiteY5" fmla="*/ 3860589 h 3860589"/>
              <a:gd name="connsiteX6" fmla="*/ 0 w 2714625"/>
              <a:gd name="connsiteY6" fmla="*/ 3754691 h 3860589"/>
              <a:gd name="connsiteX7" fmla="*/ 0 w 2714625"/>
              <a:gd name="connsiteY7" fmla="*/ 105898 h 3860589"/>
              <a:gd name="connsiteX8" fmla="*/ 105898 w 2714625"/>
              <a:gd name="connsiteY8" fmla="*/ 0 h 38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625" h="3860589">
                <a:moveTo>
                  <a:pt x="105898" y="0"/>
                </a:moveTo>
                <a:lnTo>
                  <a:pt x="2608727" y="0"/>
                </a:lnTo>
                <a:cubicBezTo>
                  <a:pt x="2667213" y="0"/>
                  <a:pt x="2714625" y="47412"/>
                  <a:pt x="2714625" y="105898"/>
                </a:cubicBezTo>
                <a:lnTo>
                  <a:pt x="2714625" y="3754691"/>
                </a:lnTo>
                <a:cubicBezTo>
                  <a:pt x="2714625" y="3813177"/>
                  <a:pt x="2667213" y="3860589"/>
                  <a:pt x="2608727" y="3860589"/>
                </a:cubicBezTo>
                <a:lnTo>
                  <a:pt x="105898" y="3860589"/>
                </a:lnTo>
                <a:cubicBezTo>
                  <a:pt x="47412" y="3860589"/>
                  <a:pt x="0" y="3813177"/>
                  <a:pt x="0" y="3754691"/>
                </a:cubicBezTo>
                <a:lnTo>
                  <a:pt x="0" y="105898"/>
                </a:lnTo>
                <a:cubicBezTo>
                  <a:pt x="0" y="47412"/>
                  <a:pt x="47412" y="0"/>
                  <a:pt x="105898"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500"/>
                                  </p:stCondLst>
                                  <p:endCondLst>
                                    <p:cond evt="begin" delay="0">
                                      <p:tn val="9"/>
                                    </p:cond>
                                  </p:end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1+#ppt_w/2"/>
                                          </p:val>
                                        </p:tav>
                                        <p:tav tm="100000">
                                          <p:val>
                                            <p:strVal val="#ppt_x"/>
                                          </p:val>
                                        </p:tav>
                                      </p:tavLst>
                                    </p:anim>
                                    <p:anim calcmode="lin" valueType="num">
                                      <p:cBhvr additive="base">
                                        <p:cTn id="12"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6.xml"/><Relationship Id="rId8" Type="http://schemas.openxmlformats.org/officeDocument/2006/relationships/slideLayout" Target="../slideLayouts/slideLayout25.xml"/><Relationship Id="rId7" Type="http://schemas.openxmlformats.org/officeDocument/2006/relationships/slideLayout" Target="../slideLayouts/slideLayout24.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 Id="rId3" Type="http://schemas.openxmlformats.org/officeDocument/2006/relationships/slideLayout" Target="../slideLayouts/slideLayout20.xml"/><Relationship Id="rId24" Type="http://schemas.openxmlformats.org/officeDocument/2006/relationships/theme" Target="../theme/theme2.xml"/><Relationship Id="rId23" Type="http://schemas.openxmlformats.org/officeDocument/2006/relationships/tags" Target="../tags/tag88.xml"/><Relationship Id="rId22" Type="http://schemas.openxmlformats.org/officeDocument/2006/relationships/tags" Target="../tags/tag87.xml"/><Relationship Id="rId21" Type="http://schemas.openxmlformats.org/officeDocument/2006/relationships/tags" Target="../tags/tag86.xml"/><Relationship Id="rId20" Type="http://schemas.openxmlformats.org/officeDocument/2006/relationships/slideLayout" Target="../slideLayouts/slideLayout37.xml"/><Relationship Id="rId2" Type="http://schemas.openxmlformats.org/officeDocument/2006/relationships/slideLayout" Target="../slideLayouts/slideLayout19.xml"/><Relationship Id="rId19" Type="http://schemas.openxmlformats.org/officeDocument/2006/relationships/slideLayout" Target="../slideLayouts/slideLayout36.xml"/><Relationship Id="rId18" Type="http://schemas.openxmlformats.org/officeDocument/2006/relationships/slideLayout" Target="../slideLayouts/slideLayout35.xml"/><Relationship Id="rId17" Type="http://schemas.openxmlformats.org/officeDocument/2006/relationships/slideLayout" Target="../slideLayouts/slideLayout34.xml"/><Relationship Id="rId16" Type="http://schemas.openxmlformats.org/officeDocument/2006/relationships/slideLayout" Target="../slideLayouts/slideLayout33.xml"/><Relationship Id="rId15" Type="http://schemas.openxmlformats.org/officeDocument/2006/relationships/slideLayout" Target="../slideLayouts/slideLayout32.xml"/><Relationship Id="rId14" Type="http://schemas.openxmlformats.org/officeDocument/2006/relationships/slideLayout" Target="../slideLayouts/slideLayout31.xml"/><Relationship Id="rId13" Type="http://schemas.openxmlformats.org/officeDocument/2006/relationships/slideLayout" Target="../slideLayouts/slideLayout30.xml"/><Relationship Id="rId12" Type="http://schemas.openxmlformats.org/officeDocument/2006/relationships/slideLayout" Target="../slideLayouts/slideLayout29.xml"/><Relationship Id="rId11" Type="http://schemas.openxmlformats.org/officeDocument/2006/relationships/slideLayout" Target="../slideLayouts/slideLayout28.xml"/><Relationship Id="rId10" Type="http://schemas.openxmlformats.org/officeDocument/2006/relationships/slideLayout" Target="../slideLayouts/slideLayout27.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2"/>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tags" Target="../tags/tag89.xml"/><Relationship Id="rId2" Type="http://schemas.openxmlformats.org/officeDocument/2006/relationships/image" Target="../media/image8.sv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9" Type="http://schemas.openxmlformats.org/officeDocument/2006/relationships/tags" Target="../tags/tag319.xml"/><Relationship Id="rId8" Type="http://schemas.openxmlformats.org/officeDocument/2006/relationships/tags" Target="../tags/tag318.xml"/><Relationship Id="rId7" Type="http://schemas.openxmlformats.org/officeDocument/2006/relationships/tags" Target="../tags/tag317.xml"/><Relationship Id="rId6" Type="http://schemas.openxmlformats.org/officeDocument/2006/relationships/tags" Target="../tags/tag316.xml"/><Relationship Id="rId5" Type="http://schemas.openxmlformats.org/officeDocument/2006/relationships/tags" Target="../tags/tag315.xml"/><Relationship Id="rId40" Type="http://schemas.openxmlformats.org/officeDocument/2006/relationships/slideLayout" Target="../slideLayouts/slideLayout10.xml"/><Relationship Id="rId4" Type="http://schemas.openxmlformats.org/officeDocument/2006/relationships/tags" Target="../tags/tag314.xml"/><Relationship Id="rId39" Type="http://schemas.openxmlformats.org/officeDocument/2006/relationships/tags" Target="../tags/tag349.xml"/><Relationship Id="rId38" Type="http://schemas.openxmlformats.org/officeDocument/2006/relationships/tags" Target="../tags/tag348.xml"/><Relationship Id="rId37" Type="http://schemas.openxmlformats.org/officeDocument/2006/relationships/tags" Target="../tags/tag347.xml"/><Relationship Id="rId36" Type="http://schemas.openxmlformats.org/officeDocument/2006/relationships/tags" Target="../tags/tag346.xml"/><Relationship Id="rId35" Type="http://schemas.openxmlformats.org/officeDocument/2006/relationships/tags" Target="../tags/tag345.xml"/><Relationship Id="rId34" Type="http://schemas.openxmlformats.org/officeDocument/2006/relationships/tags" Target="../tags/tag344.xml"/><Relationship Id="rId33" Type="http://schemas.openxmlformats.org/officeDocument/2006/relationships/tags" Target="../tags/tag343.xml"/><Relationship Id="rId32" Type="http://schemas.openxmlformats.org/officeDocument/2006/relationships/tags" Target="../tags/tag342.xml"/><Relationship Id="rId31" Type="http://schemas.openxmlformats.org/officeDocument/2006/relationships/tags" Target="../tags/tag341.xml"/><Relationship Id="rId30" Type="http://schemas.openxmlformats.org/officeDocument/2006/relationships/tags" Target="../tags/tag340.xml"/><Relationship Id="rId3" Type="http://schemas.openxmlformats.org/officeDocument/2006/relationships/tags" Target="../tags/tag313.xml"/><Relationship Id="rId29" Type="http://schemas.openxmlformats.org/officeDocument/2006/relationships/tags" Target="../tags/tag339.xml"/><Relationship Id="rId28" Type="http://schemas.openxmlformats.org/officeDocument/2006/relationships/tags" Target="../tags/tag338.xml"/><Relationship Id="rId27" Type="http://schemas.openxmlformats.org/officeDocument/2006/relationships/tags" Target="../tags/tag337.xml"/><Relationship Id="rId26" Type="http://schemas.openxmlformats.org/officeDocument/2006/relationships/tags" Target="../tags/tag336.xml"/><Relationship Id="rId25" Type="http://schemas.openxmlformats.org/officeDocument/2006/relationships/tags" Target="../tags/tag335.xml"/><Relationship Id="rId24" Type="http://schemas.openxmlformats.org/officeDocument/2006/relationships/tags" Target="../tags/tag334.xml"/><Relationship Id="rId23" Type="http://schemas.openxmlformats.org/officeDocument/2006/relationships/tags" Target="../tags/tag333.xml"/><Relationship Id="rId22" Type="http://schemas.openxmlformats.org/officeDocument/2006/relationships/tags" Target="../tags/tag332.xml"/><Relationship Id="rId21" Type="http://schemas.openxmlformats.org/officeDocument/2006/relationships/tags" Target="../tags/tag331.xml"/><Relationship Id="rId20" Type="http://schemas.openxmlformats.org/officeDocument/2006/relationships/tags" Target="../tags/tag330.xml"/><Relationship Id="rId2" Type="http://schemas.openxmlformats.org/officeDocument/2006/relationships/tags" Target="../tags/tag312.xml"/><Relationship Id="rId19" Type="http://schemas.openxmlformats.org/officeDocument/2006/relationships/tags" Target="../tags/tag329.xml"/><Relationship Id="rId18" Type="http://schemas.openxmlformats.org/officeDocument/2006/relationships/tags" Target="../tags/tag328.xml"/><Relationship Id="rId17" Type="http://schemas.openxmlformats.org/officeDocument/2006/relationships/tags" Target="../tags/tag327.xml"/><Relationship Id="rId16" Type="http://schemas.openxmlformats.org/officeDocument/2006/relationships/tags" Target="../tags/tag326.xml"/><Relationship Id="rId15" Type="http://schemas.openxmlformats.org/officeDocument/2006/relationships/tags" Target="../tags/tag325.xml"/><Relationship Id="rId14" Type="http://schemas.openxmlformats.org/officeDocument/2006/relationships/tags" Target="../tags/tag324.xml"/><Relationship Id="rId13" Type="http://schemas.openxmlformats.org/officeDocument/2006/relationships/tags" Target="../tags/tag323.xml"/><Relationship Id="rId12" Type="http://schemas.openxmlformats.org/officeDocument/2006/relationships/tags" Target="../tags/tag322.xml"/><Relationship Id="rId11" Type="http://schemas.openxmlformats.org/officeDocument/2006/relationships/tags" Target="../tags/tag321.xml"/><Relationship Id="rId10" Type="http://schemas.openxmlformats.org/officeDocument/2006/relationships/tags" Target="../tags/tag320.xml"/><Relationship Id="rId1" Type="http://schemas.openxmlformats.org/officeDocument/2006/relationships/image" Target="../media/image20.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350.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0.xml"/><Relationship Id="rId4" Type="http://schemas.openxmlformats.org/officeDocument/2006/relationships/tags" Target="../tags/tag354.xml"/><Relationship Id="rId3" Type="http://schemas.openxmlformats.org/officeDocument/2006/relationships/tags" Target="../tags/tag353.xml"/><Relationship Id="rId2" Type="http://schemas.openxmlformats.org/officeDocument/2006/relationships/tags" Target="../tags/tag352.xml"/><Relationship Id="rId1" Type="http://schemas.openxmlformats.org/officeDocument/2006/relationships/tags" Target="../tags/tag351.xml"/></Relationships>
</file>

<file path=ppt/slides/_rels/slide13.xml.rels><?xml version="1.0" encoding="UTF-8" standalone="yes"?>
<Relationships xmlns="http://schemas.openxmlformats.org/package/2006/relationships"><Relationship Id="rId9" Type="http://schemas.openxmlformats.org/officeDocument/2006/relationships/tags" Target="../tags/tag363.xml"/><Relationship Id="rId8" Type="http://schemas.openxmlformats.org/officeDocument/2006/relationships/tags" Target="../tags/tag362.xml"/><Relationship Id="rId7" Type="http://schemas.openxmlformats.org/officeDocument/2006/relationships/tags" Target="../tags/tag361.xml"/><Relationship Id="rId6" Type="http://schemas.openxmlformats.org/officeDocument/2006/relationships/tags" Target="../tags/tag360.xml"/><Relationship Id="rId51" Type="http://schemas.openxmlformats.org/officeDocument/2006/relationships/slideLayout" Target="../slideLayouts/slideLayout24.xml"/><Relationship Id="rId50" Type="http://schemas.openxmlformats.org/officeDocument/2006/relationships/tags" Target="../tags/tag390.xml"/><Relationship Id="rId5" Type="http://schemas.openxmlformats.org/officeDocument/2006/relationships/tags" Target="../tags/tag359.xml"/><Relationship Id="rId49" Type="http://schemas.openxmlformats.org/officeDocument/2006/relationships/tags" Target="../tags/tag389.xml"/><Relationship Id="rId48" Type="http://schemas.openxmlformats.org/officeDocument/2006/relationships/tags" Target="../tags/tag388.xml"/><Relationship Id="rId47" Type="http://schemas.openxmlformats.org/officeDocument/2006/relationships/image" Target="../media/image35.svg"/><Relationship Id="rId46" Type="http://schemas.openxmlformats.org/officeDocument/2006/relationships/image" Target="../media/image34.png"/><Relationship Id="rId45" Type="http://schemas.openxmlformats.org/officeDocument/2006/relationships/tags" Target="../tags/tag387.xml"/><Relationship Id="rId44" Type="http://schemas.openxmlformats.org/officeDocument/2006/relationships/image" Target="../media/image33.svg"/><Relationship Id="rId43" Type="http://schemas.openxmlformats.org/officeDocument/2006/relationships/image" Target="../media/image32.png"/><Relationship Id="rId42" Type="http://schemas.openxmlformats.org/officeDocument/2006/relationships/tags" Target="../tags/tag386.xml"/><Relationship Id="rId41" Type="http://schemas.openxmlformats.org/officeDocument/2006/relationships/image" Target="../media/image31.svg"/><Relationship Id="rId40" Type="http://schemas.openxmlformats.org/officeDocument/2006/relationships/image" Target="../media/image30.png"/><Relationship Id="rId4" Type="http://schemas.openxmlformats.org/officeDocument/2006/relationships/tags" Target="../tags/tag358.xml"/><Relationship Id="rId39" Type="http://schemas.openxmlformats.org/officeDocument/2006/relationships/tags" Target="../tags/tag385.xml"/><Relationship Id="rId38" Type="http://schemas.openxmlformats.org/officeDocument/2006/relationships/image" Target="../media/image29.svg"/><Relationship Id="rId37" Type="http://schemas.openxmlformats.org/officeDocument/2006/relationships/image" Target="../media/image28.png"/><Relationship Id="rId36" Type="http://schemas.openxmlformats.org/officeDocument/2006/relationships/tags" Target="../tags/tag384.xml"/><Relationship Id="rId35" Type="http://schemas.openxmlformats.org/officeDocument/2006/relationships/image" Target="../media/image27.svg"/><Relationship Id="rId34" Type="http://schemas.openxmlformats.org/officeDocument/2006/relationships/image" Target="../media/image26.png"/><Relationship Id="rId33" Type="http://schemas.openxmlformats.org/officeDocument/2006/relationships/tags" Target="../tags/tag383.xml"/><Relationship Id="rId32" Type="http://schemas.openxmlformats.org/officeDocument/2006/relationships/image" Target="../media/image25.svg"/><Relationship Id="rId31" Type="http://schemas.openxmlformats.org/officeDocument/2006/relationships/image" Target="../media/image24.png"/><Relationship Id="rId30" Type="http://schemas.openxmlformats.org/officeDocument/2006/relationships/tags" Target="../tags/tag382.xml"/><Relationship Id="rId3" Type="http://schemas.openxmlformats.org/officeDocument/2006/relationships/tags" Target="../tags/tag357.xml"/><Relationship Id="rId29" Type="http://schemas.openxmlformats.org/officeDocument/2006/relationships/image" Target="../media/image23.svg"/><Relationship Id="rId28" Type="http://schemas.openxmlformats.org/officeDocument/2006/relationships/image" Target="../media/image22.png"/><Relationship Id="rId27" Type="http://schemas.openxmlformats.org/officeDocument/2006/relationships/tags" Target="../tags/tag381.xml"/><Relationship Id="rId26" Type="http://schemas.openxmlformats.org/officeDocument/2006/relationships/tags" Target="../tags/tag380.xml"/><Relationship Id="rId25" Type="http://schemas.openxmlformats.org/officeDocument/2006/relationships/tags" Target="../tags/tag379.xml"/><Relationship Id="rId24" Type="http://schemas.openxmlformats.org/officeDocument/2006/relationships/tags" Target="../tags/tag378.xml"/><Relationship Id="rId23" Type="http://schemas.openxmlformats.org/officeDocument/2006/relationships/tags" Target="../tags/tag377.xml"/><Relationship Id="rId22" Type="http://schemas.openxmlformats.org/officeDocument/2006/relationships/tags" Target="../tags/tag376.xml"/><Relationship Id="rId21" Type="http://schemas.openxmlformats.org/officeDocument/2006/relationships/tags" Target="../tags/tag375.xml"/><Relationship Id="rId20" Type="http://schemas.openxmlformats.org/officeDocument/2006/relationships/tags" Target="../tags/tag374.xml"/><Relationship Id="rId2" Type="http://schemas.openxmlformats.org/officeDocument/2006/relationships/tags" Target="../tags/tag356.xml"/><Relationship Id="rId19" Type="http://schemas.openxmlformats.org/officeDocument/2006/relationships/tags" Target="../tags/tag373.xml"/><Relationship Id="rId18" Type="http://schemas.openxmlformats.org/officeDocument/2006/relationships/tags" Target="../tags/tag372.xml"/><Relationship Id="rId17" Type="http://schemas.openxmlformats.org/officeDocument/2006/relationships/tags" Target="../tags/tag371.xml"/><Relationship Id="rId16" Type="http://schemas.openxmlformats.org/officeDocument/2006/relationships/tags" Target="../tags/tag370.xml"/><Relationship Id="rId15" Type="http://schemas.openxmlformats.org/officeDocument/2006/relationships/tags" Target="../tags/tag369.xml"/><Relationship Id="rId14" Type="http://schemas.openxmlformats.org/officeDocument/2006/relationships/tags" Target="../tags/tag368.xml"/><Relationship Id="rId13" Type="http://schemas.openxmlformats.org/officeDocument/2006/relationships/tags" Target="../tags/tag367.xml"/><Relationship Id="rId12" Type="http://schemas.openxmlformats.org/officeDocument/2006/relationships/tags" Target="../tags/tag366.xml"/><Relationship Id="rId11" Type="http://schemas.openxmlformats.org/officeDocument/2006/relationships/tags" Target="../tags/tag365.xml"/><Relationship Id="rId10" Type="http://schemas.openxmlformats.org/officeDocument/2006/relationships/tags" Target="../tags/tag364.xml"/><Relationship Id="rId1" Type="http://schemas.openxmlformats.org/officeDocument/2006/relationships/tags" Target="../tags/tag355.xml"/></Relationships>
</file>

<file path=ppt/slides/_rels/slide14.xml.rels><?xml version="1.0" encoding="UTF-8" standalone="yes"?>
<Relationships xmlns="http://schemas.openxmlformats.org/package/2006/relationships"><Relationship Id="rId9" Type="http://schemas.openxmlformats.org/officeDocument/2006/relationships/tags" Target="../tags/tag399.xml"/><Relationship Id="rId8" Type="http://schemas.openxmlformats.org/officeDocument/2006/relationships/tags" Target="../tags/tag398.xml"/><Relationship Id="rId7" Type="http://schemas.openxmlformats.org/officeDocument/2006/relationships/tags" Target="../tags/tag397.xml"/><Relationship Id="rId6" Type="http://schemas.openxmlformats.org/officeDocument/2006/relationships/tags" Target="../tags/tag396.xml"/><Relationship Id="rId5" Type="http://schemas.openxmlformats.org/officeDocument/2006/relationships/tags" Target="../tags/tag395.xml"/><Relationship Id="rId4" Type="http://schemas.openxmlformats.org/officeDocument/2006/relationships/tags" Target="../tags/tag394.xml"/><Relationship Id="rId31" Type="http://schemas.openxmlformats.org/officeDocument/2006/relationships/slideLayout" Target="../slideLayouts/slideLayout5.xml"/><Relationship Id="rId30" Type="http://schemas.openxmlformats.org/officeDocument/2006/relationships/tags" Target="../tags/tag419.xml"/><Relationship Id="rId3" Type="http://schemas.openxmlformats.org/officeDocument/2006/relationships/tags" Target="../tags/tag393.xml"/><Relationship Id="rId29" Type="http://schemas.openxmlformats.org/officeDocument/2006/relationships/tags" Target="../tags/tag418.xml"/><Relationship Id="rId28" Type="http://schemas.openxmlformats.org/officeDocument/2006/relationships/image" Target="../media/image36.png"/><Relationship Id="rId27" Type="http://schemas.openxmlformats.org/officeDocument/2006/relationships/tags" Target="../tags/tag417.xml"/><Relationship Id="rId26" Type="http://schemas.openxmlformats.org/officeDocument/2006/relationships/tags" Target="../tags/tag416.xml"/><Relationship Id="rId25" Type="http://schemas.openxmlformats.org/officeDocument/2006/relationships/tags" Target="../tags/tag415.xml"/><Relationship Id="rId24" Type="http://schemas.openxmlformats.org/officeDocument/2006/relationships/tags" Target="../tags/tag414.xml"/><Relationship Id="rId23" Type="http://schemas.openxmlformats.org/officeDocument/2006/relationships/tags" Target="../tags/tag413.xml"/><Relationship Id="rId22" Type="http://schemas.openxmlformats.org/officeDocument/2006/relationships/tags" Target="../tags/tag412.xml"/><Relationship Id="rId21" Type="http://schemas.openxmlformats.org/officeDocument/2006/relationships/tags" Target="../tags/tag411.xml"/><Relationship Id="rId20" Type="http://schemas.openxmlformats.org/officeDocument/2006/relationships/tags" Target="../tags/tag410.xml"/><Relationship Id="rId2" Type="http://schemas.openxmlformats.org/officeDocument/2006/relationships/tags" Target="../tags/tag392.xml"/><Relationship Id="rId19" Type="http://schemas.openxmlformats.org/officeDocument/2006/relationships/tags" Target="../tags/tag409.xml"/><Relationship Id="rId18" Type="http://schemas.openxmlformats.org/officeDocument/2006/relationships/tags" Target="../tags/tag408.xml"/><Relationship Id="rId17" Type="http://schemas.openxmlformats.org/officeDocument/2006/relationships/tags" Target="../tags/tag407.xml"/><Relationship Id="rId16" Type="http://schemas.openxmlformats.org/officeDocument/2006/relationships/tags" Target="../tags/tag406.xml"/><Relationship Id="rId15" Type="http://schemas.openxmlformats.org/officeDocument/2006/relationships/tags" Target="../tags/tag405.xml"/><Relationship Id="rId14" Type="http://schemas.openxmlformats.org/officeDocument/2006/relationships/tags" Target="../tags/tag404.xml"/><Relationship Id="rId13" Type="http://schemas.openxmlformats.org/officeDocument/2006/relationships/tags" Target="../tags/tag403.xml"/><Relationship Id="rId12" Type="http://schemas.openxmlformats.org/officeDocument/2006/relationships/tags" Target="../tags/tag402.xml"/><Relationship Id="rId11" Type="http://schemas.openxmlformats.org/officeDocument/2006/relationships/tags" Target="../tags/tag401.xml"/><Relationship Id="rId10" Type="http://schemas.openxmlformats.org/officeDocument/2006/relationships/tags" Target="../tags/tag400.xml"/><Relationship Id="rId1" Type="http://schemas.openxmlformats.org/officeDocument/2006/relationships/tags" Target="../tags/tag391.xml"/></Relationships>
</file>

<file path=ppt/slides/_rels/slide15.xml.rels><?xml version="1.0" encoding="UTF-8" standalone="yes"?>
<Relationships xmlns="http://schemas.openxmlformats.org/package/2006/relationships"><Relationship Id="rId9" Type="http://schemas.openxmlformats.org/officeDocument/2006/relationships/tags" Target="../tags/tag428.xml"/><Relationship Id="rId8" Type="http://schemas.openxmlformats.org/officeDocument/2006/relationships/tags" Target="../tags/tag427.xml"/><Relationship Id="rId7" Type="http://schemas.openxmlformats.org/officeDocument/2006/relationships/tags" Target="../tags/tag426.xml"/><Relationship Id="rId6" Type="http://schemas.openxmlformats.org/officeDocument/2006/relationships/tags" Target="../tags/tag425.xml"/><Relationship Id="rId5" Type="http://schemas.openxmlformats.org/officeDocument/2006/relationships/tags" Target="../tags/tag424.xml"/><Relationship Id="rId4" Type="http://schemas.openxmlformats.org/officeDocument/2006/relationships/tags" Target="../tags/tag423.xml"/><Relationship Id="rId31" Type="http://schemas.openxmlformats.org/officeDocument/2006/relationships/slideLayout" Target="../slideLayouts/slideLayout5.xml"/><Relationship Id="rId30" Type="http://schemas.openxmlformats.org/officeDocument/2006/relationships/tags" Target="../tags/tag448.xml"/><Relationship Id="rId3" Type="http://schemas.openxmlformats.org/officeDocument/2006/relationships/tags" Target="../tags/tag422.xml"/><Relationship Id="rId29" Type="http://schemas.openxmlformats.org/officeDocument/2006/relationships/tags" Target="../tags/tag447.xml"/><Relationship Id="rId28" Type="http://schemas.openxmlformats.org/officeDocument/2006/relationships/image" Target="../media/image36.png"/><Relationship Id="rId27" Type="http://schemas.openxmlformats.org/officeDocument/2006/relationships/tags" Target="../tags/tag446.xml"/><Relationship Id="rId26" Type="http://schemas.openxmlformats.org/officeDocument/2006/relationships/tags" Target="../tags/tag445.xml"/><Relationship Id="rId25" Type="http://schemas.openxmlformats.org/officeDocument/2006/relationships/tags" Target="../tags/tag444.xml"/><Relationship Id="rId24" Type="http://schemas.openxmlformats.org/officeDocument/2006/relationships/tags" Target="../tags/tag443.xml"/><Relationship Id="rId23" Type="http://schemas.openxmlformats.org/officeDocument/2006/relationships/tags" Target="../tags/tag442.xml"/><Relationship Id="rId22" Type="http://schemas.openxmlformats.org/officeDocument/2006/relationships/tags" Target="../tags/tag441.xml"/><Relationship Id="rId21" Type="http://schemas.openxmlformats.org/officeDocument/2006/relationships/tags" Target="../tags/tag440.xml"/><Relationship Id="rId20" Type="http://schemas.openxmlformats.org/officeDocument/2006/relationships/tags" Target="../tags/tag439.xml"/><Relationship Id="rId2" Type="http://schemas.openxmlformats.org/officeDocument/2006/relationships/tags" Target="../tags/tag421.xml"/><Relationship Id="rId19" Type="http://schemas.openxmlformats.org/officeDocument/2006/relationships/tags" Target="../tags/tag438.xml"/><Relationship Id="rId18" Type="http://schemas.openxmlformats.org/officeDocument/2006/relationships/tags" Target="../tags/tag437.xml"/><Relationship Id="rId17" Type="http://schemas.openxmlformats.org/officeDocument/2006/relationships/tags" Target="../tags/tag436.xml"/><Relationship Id="rId16" Type="http://schemas.openxmlformats.org/officeDocument/2006/relationships/tags" Target="../tags/tag435.xml"/><Relationship Id="rId15" Type="http://schemas.openxmlformats.org/officeDocument/2006/relationships/tags" Target="../tags/tag434.xml"/><Relationship Id="rId14" Type="http://schemas.openxmlformats.org/officeDocument/2006/relationships/tags" Target="../tags/tag433.xml"/><Relationship Id="rId13" Type="http://schemas.openxmlformats.org/officeDocument/2006/relationships/tags" Target="../tags/tag432.xml"/><Relationship Id="rId12" Type="http://schemas.openxmlformats.org/officeDocument/2006/relationships/tags" Target="../tags/tag431.xml"/><Relationship Id="rId11" Type="http://schemas.openxmlformats.org/officeDocument/2006/relationships/tags" Target="../tags/tag430.xml"/><Relationship Id="rId10" Type="http://schemas.openxmlformats.org/officeDocument/2006/relationships/tags" Target="../tags/tag429.xml"/><Relationship Id="rId1" Type="http://schemas.openxmlformats.org/officeDocument/2006/relationships/tags" Target="../tags/tag420.xml"/></Relationships>
</file>

<file path=ppt/slides/_rels/slide16.xml.rels><?xml version="1.0" encoding="UTF-8" standalone="yes"?>
<Relationships xmlns="http://schemas.openxmlformats.org/package/2006/relationships"><Relationship Id="rId9" Type="http://schemas.openxmlformats.org/officeDocument/2006/relationships/tags" Target="../tags/tag457.xml"/><Relationship Id="rId8" Type="http://schemas.openxmlformats.org/officeDocument/2006/relationships/tags" Target="../tags/tag456.xml"/><Relationship Id="rId7" Type="http://schemas.openxmlformats.org/officeDocument/2006/relationships/tags" Target="../tags/tag455.xml"/><Relationship Id="rId6" Type="http://schemas.openxmlformats.org/officeDocument/2006/relationships/tags" Target="../tags/tag454.xml"/><Relationship Id="rId5" Type="http://schemas.openxmlformats.org/officeDocument/2006/relationships/tags" Target="../tags/tag453.xml"/><Relationship Id="rId4" Type="http://schemas.openxmlformats.org/officeDocument/2006/relationships/tags" Target="../tags/tag452.xml"/><Relationship Id="rId31" Type="http://schemas.openxmlformats.org/officeDocument/2006/relationships/slideLayout" Target="../slideLayouts/slideLayout5.xml"/><Relationship Id="rId30" Type="http://schemas.openxmlformats.org/officeDocument/2006/relationships/tags" Target="../tags/tag477.xml"/><Relationship Id="rId3" Type="http://schemas.openxmlformats.org/officeDocument/2006/relationships/tags" Target="../tags/tag451.xml"/><Relationship Id="rId29" Type="http://schemas.openxmlformats.org/officeDocument/2006/relationships/tags" Target="../tags/tag476.xml"/><Relationship Id="rId28" Type="http://schemas.openxmlformats.org/officeDocument/2006/relationships/image" Target="../media/image36.png"/><Relationship Id="rId27" Type="http://schemas.openxmlformats.org/officeDocument/2006/relationships/tags" Target="../tags/tag475.xml"/><Relationship Id="rId26" Type="http://schemas.openxmlformats.org/officeDocument/2006/relationships/tags" Target="../tags/tag474.xml"/><Relationship Id="rId25" Type="http://schemas.openxmlformats.org/officeDocument/2006/relationships/tags" Target="../tags/tag473.xml"/><Relationship Id="rId24" Type="http://schemas.openxmlformats.org/officeDocument/2006/relationships/tags" Target="../tags/tag472.xml"/><Relationship Id="rId23" Type="http://schemas.openxmlformats.org/officeDocument/2006/relationships/tags" Target="../tags/tag471.xml"/><Relationship Id="rId22" Type="http://schemas.openxmlformats.org/officeDocument/2006/relationships/tags" Target="../tags/tag470.xml"/><Relationship Id="rId21" Type="http://schemas.openxmlformats.org/officeDocument/2006/relationships/tags" Target="../tags/tag469.xml"/><Relationship Id="rId20" Type="http://schemas.openxmlformats.org/officeDocument/2006/relationships/tags" Target="../tags/tag468.xml"/><Relationship Id="rId2" Type="http://schemas.openxmlformats.org/officeDocument/2006/relationships/tags" Target="../tags/tag450.xml"/><Relationship Id="rId19" Type="http://schemas.openxmlformats.org/officeDocument/2006/relationships/tags" Target="../tags/tag467.xml"/><Relationship Id="rId18" Type="http://schemas.openxmlformats.org/officeDocument/2006/relationships/tags" Target="../tags/tag466.xml"/><Relationship Id="rId17" Type="http://schemas.openxmlformats.org/officeDocument/2006/relationships/tags" Target="../tags/tag465.xml"/><Relationship Id="rId16" Type="http://schemas.openxmlformats.org/officeDocument/2006/relationships/tags" Target="../tags/tag464.xml"/><Relationship Id="rId15" Type="http://schemas.openxmlformats.org/officeDocument/2006/relationships/tags" Target="../tags/tag463.xml"/><Relationship Id="rId14" Type="http://schemas.openxmlformats.org/officeDocument/2006/relationships/tags" Target="../tags/tag462.xml"/><Relationship Id="rId13" Type="http://schemas.openxmlformats.org/officeDocument/2006/relationships/tags" Target="../tags/tag461.xml"/><Relationship Id="rId12" Type="http://schemas.openxmlformats.org/officeDocument/2006/relationships/tags" Target="../tags/tag460.xml"/><Relationship Id="rId11" Type="http://schemas.openxmlformats.org/officeDocument/2006/relationships/tags" Target="../tags/tag459.xml"/><Relationship Id="rId10" Type="http://schemas.openxmlformats.org/officeDocument/2006/relationships/tags" Target="../tags/tag458.xml"/><Relationship Id="rId1" Type="http://schemas.openxmlformats.org/officeDocument/2006/relationships/tags" Target="../tags/tag449.xml"/></Relationships>
</file>

<file path=ppt/slides/_rels/slide17.xml.rels><?xml version="1.0" encoding="UTF-8" standalone="yes"?>
<Relationships xmlns="http://schemas.openxmlformats.org/package/2006/relationships"><Relationship Id="rId9" Type="http://schemas.openxmlformats.org/officeDocument/2006/relationships/tags" Target="../tags/tag486.xml"/><Relationship Id="rId8" Type="http://schemas.openxmlformats.org/officeDocument/2006/relationships/tags" Target="../tags/tag485.xml"/><Relationship Id="rId75" Type="http://schemas.openxmlformats.org/officeDocument/2006/relationships/slideLayout" Target="../slideLayouts/slideLayout5.xml"/><Relationship Id="rId74" Type="http://schemas.openxmlformats.org/officeDocument/2006/relationships/tags" Target="../tags/tag551.xml"/><Relationship Id="rId73" Type="http://schemas.openxmlformats.org/officeDocument/2006/relationships/tags" Target="../tags/tag550.xml"/><Relationship Id="rId72" Type="http://schemas.openxmlformats.org/officeDocument/2006/relationships/tags" Target="../tags/tag549.xml"/><Relationship Id="rId71" Type="http://schemas.openxmlformats.org/officeDocument/2006/relationships/tags" Target="../tags/tag548.xml"/><Relationship Id="rId70" Type="http://schemas.openxmlformats.org/officeDocument/2006/relationships/tags" Target="../tags/tag547.xml"/><Relationship Id="rId7" Type="http://schemas.openxmlformats.org/officeDocument/2006/relationships/tags" Target="../tags/tag484.xml"/><Relationship Id="rId69" Type="http://schemas.openxmlformats.org/officeDocument/2006/relationships/tags" Target="../tags/tag546.xml"/><Relationship Id="rId68" Type="http://schemas.openxmlformats.org/officeDocument/2006/relationships/tags" Target="../tags/tag545.xml"/><Relationship Id="rId67" Type="http://schemas.openxmlformats.org/officeDocument/2006/relationships/tags" Target="../tags/tag544.xml"/><Relationship Id="rId66" Type="http://schemas.openxmlformats.org/officeDocument/2006/relationships/tags" Target="../tags/tag543.xml"/><Relationship Id="rId65" Type="http://schemas.openxmlformats.org/officeDocument/2006/relationships/tags" Target="../tags/tag542.xml"/><Relationship Id="rId64" Type="http://schemas.openxmlformats.org/officeDocument/2006/relationships/tags" Target="../tags/tag541.xml"/><Relationship Id="rId63" Type="http://schemas.openxmlformats.org/officeDocument/2006/relationships/tags" Target="../tags/tag540.xml"/><Relationship Id="rId62" Type="http://schemas.openxmlformats.org/officeDocument/2006/relationships/tags" Target="../tags/tag539.xml"/><Relationship Id="rId61" Type="http://schemas.openxmlformats.org/officeDocument/2006/relationships/tags" Target="../tags/tag538.xml"/><Relationship Id="rId60" Type="http://schemas.openxmlformats.org/officeDocument/2006/relationships/tags" Target="../tags/tag537.xml"/><Relationship Id="rId6" Type="http://schemas.openxmlformats.org/officeDocument/2006/relationships/tags" Target="../tags/tag483.xml"/><Relationship Id="rId59" Type="http://schemas.openxmlformats.org/officeDocument/2006/relationships/tags" Target="../tags/tag536.xml"/><Relationship Id="rId58" Type="http://schemas.openxmlformats.org/officeDocument/2006/relationships/tags" Target="../tags/tag535.xml"/><Relationship Id="rId57" Type="http://schemas.openxmlformats.org/officeDocument/2006/relationships/tags" Target="../tags/tag534.xml"/><Relationship Id="rId56" Type="http://schemas.openxmlformats.org/officeDocument/2006/relationships/tags" Target="../tags/tag533.xml"/><Relationship Id="rId55" Type="http://schemas.openxmlformats.org/officeDocument/2006/relationships/tags" Target="../tags/tag532.xml"/><Relationship Id="rId54" Type="http://schemas.openxmlformats.org/officeDocument/2006/relationships/tags" Target="../tags/tag531.xml"/><Relationship Id="rId53" Type="http://schemas.openxmlformats.org/officeDocument/2006/relationships/tags" Target="../tags/tag530.xml"/><Relationship Id="rId52" Type="http://schemas.openxmlformats.org/officeDocument/2006/relationships/tags" Target="../tags/tag529.xml"/><Relationship Id="rId51" Type="http://schemas.openxmlformats.org/officeDocument/2006/relationships/tags" Target="../tags/tag528.xml"/><Relationship Id="rId50" Type="http://schemas.openxmlformats.org/officeDocument/2006/relationships/tags" Target="../tags/tag527.xml"/><Relationship Id="rId5" Type="http://schemas.openxmlformats.org/officeDocument/2006/relationships/tags" Target="../tags/tag482.xml"/><Relationship Id="rId49" Type="http://schemas.openxmlformats.org/officeDocument/2006/relationships/tags" Target="../tags/tag526.xml"/><Relationship Id="rId48" Type="http://schemas.openxmlformats.org/officeDocument/2006/relationships/tags" Target="../tags/tag525.xml"/><Relationship Id="rId47" Type="http://schemas.openxmlformats.org/officeDocument/2006/relationships/tags" Target="../tags/tag524.xml"/><Relationship Id="rId46" Type="http://schemas.openxmlformats.org/officeDocument/2006/relationships/tags" Target="../tags/tag523.xml"/><Relationship Id="rId45" Type="http://schemas.openxmlformats.org/officeDocument/2006/relationships/tags" Target="../tags/tag522.xml"/><Relationship Id="rId44" Type="http://schemas.openxmlformats.org/officeDocument/2006/relationships/tags" Target="../tags/tag521.xml"/><Relationship Id="rId43" Type="http://schemas.openxmlformats.org/officeDocument/2006/relationships/tags" Target="../tags/tag520.xml"/><Relationship Id="rId42" Type="http://schemas.openxmlformats.org/officeDocument/2006/relationships/tags" Target="../tags/tag519.xml"/><Relationship Id="rId41" Type="http://schemas.openxmlformats.org/officeDocument/2006/relationships/tags" Target="../tags/tag518.xml"/><Relationship Id="rId40" Type="http://schemas.openxmlformats.org/officeDocument/2006/relationships/tags" Target="../tags/tag517.xml"/><Relationship Id="rId4" Type="http://schemas.openxmlformats.org/officeDocument/2006/relationships/tags" Target="../tags/tag481.xml"/><Relationship Id="rId39" Type="http://schemas.openxmlformats.org/officeDocument/2006/relationships/tags" Target="../tags/tag516.xml"/><Relationship Id="rId38" Type="http://schemas.openxmlformats.org/officeDocument/2006/relationships/tags" Target="../tags/tag515.xml"/><Relationship Id="rId37" Type="http://schemas.openxmlformats.org/officeDocument/2006/relationships/tags" Target="../tags/tag514.xml"/><Relationship Id="rId36" Type="http://schemas.openxmlformats.org/officeDocument/2006/relationships/tags" Target="../tags/tag513.xml"/><Relationship Id="rId35" Type="http://schemas.openxmlformats.org/officeDocument/2006/relationships/tags" Target="../tags/tag512.xml"/><Relationship Id="rId34" Type="http://schemas.openxmlformats.org/officeDocument/2006/relationships/tags" Target="../tags/tag511.xml"/><Relationship Id="rId33" Type="http://schemas.openxmlformats.org/officeDocument/2006/relationships/tags" Target="../tags/tag510.xml"/><Relationship Id="rId32" Type="http://schemas.openxmlformats.org/officeDocument/2006/relationships/tags" Target="../tags/tag509.xml"/><Relationship Id="rId31" Type="http://schemas.openxmlformats.org/officeDocument/2006/relationships/tags" Target="../tags/tag508.xml"/><Relationship Id="rId30" Type="http://schemas.openxmlformats.org/officeDocument/2006/relationships/tags" Target="../tags/tag507.xml"/><Relationship Id="rId3" Type="http://schemas.openxmlformats.org/officeDocument/2006/relationships/tags" Target="../tags/tag480.xml"/><Relationship Id="rId29" Type="http://schemas.openxmlformats.org/officeDocument/2006/relationships/tags" Target="../tags/tag506.xml"/><Relationship Id="rId28" Type="http://schemas.openxmlformats.org/officeDocument/2006/relationships/tags" Target="../tags/tag505.xml"/><Relationship Id="rId27" Type="http://schemas.openxmlformats.org/officeDocument/2006/relationships/tags" Target="../tags/tag504.xml"/><Relationship Id="rId26" Type="http://schemas.openxmlformats.org/officeDocument/2006/relationships/tags" Target="../tags/tag503.xml"/><Relationship Id="rId25" Type="http://schemas.openxmlformats.org/officeDocument/2006/relationships/tags" Target="../tags/tag502.xml"/><Relationship Id="rId24" Type="http://schemas.openxmlformats.org/officeDocument/2006/relationships/tags" Target="../tags/tag501.xml"/><Relationship Id="rId23" Type="http://schemas.openxmlformats.org/officeDocument/2006/relationships/tags" Target="../tags/tag500.xml"/><Relationship Id="rId22" Type="http://schemas.openxmlformats.org/officeDocument/2006/relationships/tags" Target="../tags/tag499.xml"/><Relationship Id="rId21" Type="http://schemas.openxmlformats.org/officeDocument/2006/relationships/tags" Target="../tags/tag498.xml"/><Relationship Id="rId20" Type="http://schemas.openxmlformats.org/officeDocument/2006/relationships/tags" Target="../tags/tag497.xml"/><Relationship Id="rId2" Type="http://schemas.openxmlformats.org/officeDocument/2006/relationships/tags" Target="../tags/tag479.xml"/><Relationship Id="rId19" Type="http://schemas.openxmlformats.org/officeDocument/2006/relationships/tags" Target="../tags/tag496.xml"/><Relationship Id="rId18" Type="http://schemas.openxmlformats.org/officeDocument/2006/relationships/tags" Target="../tags/tag495.xml"/><Relationship Id="rId17" Type="http://schemas.openxmlformats.org/officeDocument/2006/relationships/tags" Target="../tags/tag494.xml"/><Relationship Id="rId16" Type="http://schemas.openxmlformats.org/officeDocument/2006/relationships/tags" Target="../tags/tag493.xml"/><Relationship Id="rId15" Type="http://schemas.openxmlformats.org/officeDocument/2006/relationships/tags" Target="../tags/tag492.xml"/><Relationship Id="rId14" Type="http://schemas.openxmlformats.org/officeDocument/2006/relationships/tags" Target="../tags/tag491.xml"/><Relationship Id="rId13" Type="http://schemas.openxmlformats.org/officeDocument/2006/relationships/tags" Target="../tags/tag490.xml"/><Relationship Id="rId12" Type="http://schemas.openxmlformats.org/officeDocument/2006/relationships/tags" Target="../tags/tag489.xml"/><Relationship Id="rId11" Type="http://schemas.openxmlformats.org/officeDocument/2006/relationships/tags" Target="../tags/tag488.xml"/><Relationship Id="rId10" Type="http://schemas.openxmlformats.org/officeDocument/2006/relationships/tags" Target="../tags/tag487.xml"/><Relationship Id="rId1" Type="http://schemas.openxmlformats.org/officeDocument/2006/relationships/tags" Target="../tags/tag47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55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553.xml"/></Relationships>
</file>

<file path=ppt/slides/_rels/slide2.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6" Type="http://schemas.openxmlformats.org/officeDocument/2006/relationships/slideLayout" Target="../slideLayouts/slideLayout4.xml"/><Relationship Id="rId35" Type="http://schemas.openxmlformats.org/officeDocument/2006/relationships/tags" Target="../tags/tag121.xml"/><Relationship Id="rId34" Type="http://schemas.openxmlformats.org/officeDocument/2006/relationships/tags" Target="../tags/tag120.xml"/><Relationship Id="rId33" Type="http://schemas.openxmlformats.org/officeDocument/2006/relationships/image" Target="../media/image8.svg"/><Relationship Id="rId32" Type="http://schemas.openxmlformats.org/officeDocument/2006/relationships/image" Target="../media/image7.png"/><Relationship Id="rId31" Type="http://schemas.openxmlformats.org/officeDocument/2006/relationships/tags" Target="../tags/tag119.xml"/><Relationship Id="rId30" Type="http://schemas.openxmlformats.org/officeDocument/2006/relationships/image" Target="../media/image10.jpeg"/><Relationship Id="rId3" Type="http://schemas.openxmlformats.org/officeDocument/2006/relationships/tags" Target="../tags/tag92.xml"/><Relationship Id="rId29" Type="http://schemas.openxmlformats.org/officeDocument/2006/relationships/tags" Target="../tags/tag118.xml"/><Relationship Id="rId28" Type="http://schemas.openxmlformats.org/officeDocument/2006/relationships/tags" Target="../tags/tag117.xml"/><Relationship Id="rId27" Type="http://schemas.openxmlformats.org/officeDocument/2006/relationships/tags" Target="../tags/tag116.xml"/><Relationship Id="rId26" Type="http://schemas.openxmlformats.org/officeDocument/2006/relationships/tags" Target="../tags/tag115.xml"/><Relationship Id="rId25" Type="http://schemas.openxmlformats.org/officeDocument/2006/relationships/tags" Target="../tags/tag114.xml"/><Relationship Id="rId24" Type="http://schemas.openxmlformats.org/officeDocument/2006/relationships/tags" Target="../tags/tag113.xml"/><Relationship Id="rId23" Type="http://schemas.openxmlformats.org/officeDocument/2006/relationships/tags" Target="../tags/tag112.xml"/><Relationship Id="rId22" Type="http://schemas.openxmlformats.org/officeDocument/2006/relationships/tags" Target="../tags/tag111.xml"/><Relationship Id="rId21" Type="http://schemas.openxmlformats.org/officeDocument/2006/relationships/tags" Target="../tags/tag110.xml"/><Relationship Id="rId20" Type="http://schemas.openxmlformats.org/officeDocument/2006/relationships/tags" Target="../tags/tag109.xml"/><Relationship Id="rId2" Type="http://schemas.openxmlformats.org/officeDocument/2006/relationships/tags" Target="../tags/tag91.xml"/><Relationship Id="rId19" Type="http://schemas.openxmlformats.org/officeDocument/2006/relationships/tags" Target="../tags/tag108.xml"/><Relationship Id="rId18" Type="http://schemas.openxmlformats.org/officeDocument/2006/relationships/tags" Target="../tags/tag107.xml"/><Relationship Id="rId17" Type="http://schemas.openxmlformats.org/officeDocument/2006/relationships/tags" Target="../tags/tag106.xml"/><Relationship Id="rId16" Type="http://schemas.openxmlformats.org/officeDocument/2006/relationships/tags" Target="../tags/tag105.xml"/><Relationship Id="rId15" Type="http://schemas.openxmlformats.org/officeDocument/2006/relationships/tags" Target="../tags/tag104.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0.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554.xml"/></Relationships>
</file>

<file path=ppt/slides/_rels/slide21.xml.rels><?xml version="1.0" encoding="UTF-8" standalone="yes"?>
<Relationships xmlns="http://schemas.openxmlformats.org/package/2006/relationships"><Relationship Id="rId9" Type="http://schemas.openxmlformats.org/officeDocument/2006/relationships/tags" Target="../tags/tag562.xml"/><Relationship Id="rId8" Type="http://schemas.openxmlformats.org/officeDocument/2006/relationships/tags" Target="../tags/tag561.xml"/><Relationship Id="rId7" Type="http://schemas.openxmlformats.org/officeDocument/2006/relationships/tags" Target="../tags/tag560.xml"/><Relationship Id="rId6" Type="http://schemas.openxmlformats.org/officeDocument/2006/relationships/tags" Target="../tags/tag559.xml"/><Relationship Id="rId5" Type="http://schemas.openxmlformats.org/officeDocument/2006/relationships/tags" Target="../tags/tag558.xml"/><Relationship Id="rId4" Type="http://schemas.openxmlformats.org/officeDocument/2006/relationships/tags" Target="../tags/tag557.xml"/><Relationship Id="rId3" Type="http://schemas.openxmlformats.org/officeDocument/2006/relationships/tags" Target="../tags/tag556.xml"/><Relationship Id="rId25" Type="http://schemas.openxmlformats.org/officeDocument/2006/relationships/slideLayout" Target="../slideLayouts/slideLayout10.xml"/><Relationship Id="rId24" Type="http://schemas.openxmlformats.org/officeDocument/2006/relationships/tags" Target="../tags/tag577.xml"/><Relationship Id="rId23" Type="http://schemas.openxmlformats.org/officeDocument/2006/relationships/tags" Target="../tags/tag576.xml"/><Relationship Id="rId22" Type="http://schemas.openxmlformats.org/officeDocument/2006/relationships/tags" Target="../tags/tag575.xml"/><Relationship Id="rId21" Type="http://schemas.openxmlformats.org/officeDocument/2006/relationships/tags" Target="../tags/tag574.xml"/><Relationship Id="rId20" Type="http://schemas.openxmlformats.org/officeDocument/2006/relationships/tags" Target="../tags/tag573.xml"/><Relationship Id="rId2" Type="http://schemas.openxmlformats.org/officeDocument/2006/relationships/tags" Target="../tags/tag555.xml"/><Relationship Id="rId19" Type="http://schemas.openxmlformats.org/officeDocument/2006/relationships/tags" Target="../tags/tag572.xml"/><Relationship Id="rId18" Type="http://schemas.openxmlformats.org/officeDocument/2006/relationships/tags" Target="../tags/tag571.xml"/><Relationship Id="rId17" Type="http://schemas.openxmlformats.org/officeDocument/2006/relationships/tags" Target="../tags/tag570.xml"/><Relationship Id="rId16" Type="http://schemas.openxmlformats.org/officeDocument/2006/relationships/tags" Target="../tags/tag569.xml"/><Relationship Id="rId15" Type="http://schemas.openxmlformats.org/officeDocument/2006/relationships/tags" Target="../tags/tag568.xml"/><Relationship Id="rId14" Type="http://schemas.openxmlformats.org/officeDocument/2006/relationships/tags" Target="../tags/tag567.xml"/><Relationship Id="rId13" Type="http://schemas.openxmlformats.org/officeDocument/2006/relationships/tags" Target="../tags/tag566.xml"/><Relationship Id="rId12" Type="http://schemas.openxmlformats.org/officeDocument/2006/relationships/tags" Target="../tags/tag565.xml"/><Relationship Id="rId11" Type="http://schemas.openxmlformats.org/officeDocument/2006/relationships/tags" Target="../tags/tag564.xml"/><Relationship Id="rId10" Type="http://schemas.openxmlformats.org/officeDocument/2006/relationships/tags" Target="../tags/tag563.xml"/><Relationship Id="rId1" Type="http://schemas.openxmlformats.org/officeDocument/2006/relationships/image" Target="../media/image20.jpeg"/></Relationships>
</file>

<file path=ppt/slides/_rels/slide22.xml.rels><?xml version="1.0" encoding="UTF-8" standalone="yes"?>
<Relationships xmlns="http://schemas.openxmlformats.org/package/2006/relationships"><Relationship Id="rId9" Type="http://schemas.openxmlformats.org/officeDocument/2006/relationships/tags" Target="../tags/tag585.xml"/><Relationship Id="rId8" Type="http://schemas.openxmlformats.org/officeDocument/2006/relationships/tags" Target="../tags/tag584.xml"/><Relationship Id="rId7" Type="http://schemas.openxmlformats.org/officeDocument/2006/relationships/tags" Target="../tags/tag583.xml"/><Relationship Id="rId6" Type="http://schemas.openxmlformats.org/officeDocument/2006/relationships/tags" Target="../tags/tag582.xml"/><Relationship Id="rId5" Type="http://schemas.openxmlformats.org/officeDocument/2006/relationships/tags" Target="../tags/tag581.xml"/><Relationship Id="rId4" Type="http://schemas.openxmlformats.org/officeDocument/2006/relationships/tags" Target="../tags/tag580.xml"/><Relationship Id="rId3" Type="http://schemas.openxmlformats.org/officeDocument/2006/relationships/tags" Target="../tags/tag579.xml"/><Relationship Id="rId25" Type="http://schemas.openxmlformats.org/officeDocument/2006/relationships/slideLayout" Target="../slideLayouts/slideLayout10.xml"/><Relationship Id="rId24" Type="http://schemas.openxmlformats.org/officeDocument/2006/relationships/tags" Target="../tags/tag600.xml"/><Relationship Id="rId23" Type="http://schemas.openxmlformats.org/officeDocument/2006/relationships/tags" Target="../tags/tag599.xml"/><Relationship Id="rId22" Type="http://schemas.openxmlformats.org/officeDocument/2006/relationships/tags" Target="../tags/tag598.xml"/><Relationship Id="rId21" Type="http://schemas.openxmlformats.org/officeDocument/2006/relationships/tags" Target="../tags/tag597.xml"/><Relationship Id="rId20" Type="http://schemas.openxmlformats.org/officeDocument/2006/relationships/tags" Target="../tags/tag596.xml"/><Relationship Id="rId2" Type="http://schemas.openxmlformats.org/officeDocument/2006/relationships/tags" Target="../tags/tag578.xml"/><Relationship Id="rId19" Type="http://schemas.openxmlformats.org/officeDocument/2006/relationships/tags" Target="../tags/tag595.xml"/><Relationship Id="rId18" Type="http://schemas.openxmlformats.org/officeDocument/2006/relationships/tags" Target="../tags/tag594.xml"/><Relationship Id="rId17" Type="http://schemas.openxmlformats.org/officeDocument/2006/relationships/tags" Target="../tags/tag593.xml"/><Relationship Id="rId16" Type="http://schemas.openxmlformats.org/officeDocument/2006/relationships/tags" Target="../tags/tag592.xml"/><Relationship Id="rId15" Type="http://schemas.openxmlformats.org/officeDocument/2006/relationships/tags" Target="../tags/tag591.xml"/><Relationship Id="rId14" Type="http://schemas.openxmlformats.org/officeDocument/2006/relationships/tags" Target="../tags/tag590.xml"/><Relationship Id="rId13" Type="http://schemas.openxmlformats.org/officeDocument/2006/relationships/tags" Target="../tags/tag589.xml"/><Relationship Id="rId12" Type="http://schemas.openxmlformats.org/officeDocument/2006/relationships/tags" Target="../tags/tag588.xml"/><Relationship Id="rId11" Type="http://schemas.openxmlformats.org/officeDocument/2006/relationships/tags" Target="../tags/tag587.xml"/><Relationship Id="rId10" Type="http://schemas.openxmlformats.org/officeDocument/2006/relationships/tags" Target="../tags/tag586.xml"/><Relationship Id="rId1" Type="http://schemas.openxmlformats.org/officeDocument/2006/relationships/image" Target="../media/image20.jpeg"/></Relationships>
</file>

<file path=ppt/slides/_rels/slide23.xml.rels><?xml version="1.0" encoding="UTF-8" standalone="yes"?>
<Relationships xmlns="http://schemas.openxmlformats.org/package/2006/relationships"><Relationship Id="rId9" Type="http://schemas.openxmlformats.org/officeDocument/2006/relationships/tags" Target="../tags/tag609.xml"/><Relationship Id="rId8" Type="http://schemas.openxmlformats.org/officeDocument/2006/relationships/tags" Target="../tags/tag608.xml"/><Relationship Id="rId7" Type="http://schemas.openxmlformats.org/officeDocument/2006/relationships/tags" Target="../tags/tag607.xml"/><Relationship Id="rId6" Type="http://schemas.openxmlformats.org/officeDocument/2006/relationships/tags" Target="../tags/tag606.xml"/><Relationship Id="rId50" Type="http://schemas.openxmlformats.org/officeDocument/2006/relationships/slideLayout" Target="../slideLayouts/slideLayout14.xml"/><Relationship Id="rId5" Type="http://schemas.openxmlformats.org/officeDocument/2006/relationships/tags" Target="../tags/tag605.xml"/><Relationship Id="rId49" Type="http://schemas.openxmlformats.org/officeDocument/2006/relationships/tags" Target="../tags/tag649.xml"/><Relationship Id="rId48" Type="http://schemas.openxmlformats.org/officeDocument/2006/relationships/tags" Target="../tags/tag648.xml"/><Relationship Id="rId47" Type="http://schemas.openxmlformats.org/officeDocument/2006/relationships/tags" Target="../tags/tag647.xml"/><Relationship Id="rId46" Type="http://schemas.openxmlformats.org/officeDocument/2006/relationships/tags" Target="../tags/tag646.xml"/><Relationship Id="rId45" Type="http://schemas.openxmlformats.org/officeDocument/2006/relationships/tags" Target="../tags/tag645.xml"/><Relationship Id="rId44" Type="http://schemas.openxmlformats.org/officeDocument/2006/relationships/tags" Target="../tags/tag644.xml"/><Relationship Id="rId43" Type="http://schemas.openxmlformats.org/officeDocument/2006/relationships/tags" Target="../tags/tag643.xml"/><Relationship Id="rId42" Type="http://schemas.openxmlformats.org/officeDocument/2006/relationships/tags" Target="../tags/tag642.xml"/><Relationship Id="rId41" Type="http://schemas.openxmlformats.org/officeDocument/2006/relationships/tags" Target="../tags/tag641.xml"/><Relationship Id="rId40" Type="http://schemas.openxmlformats.org/officeDocument/2006/relationships/tags" Target="../tags/tag640.xml"/><Relationship Id="rId4" Type="http://schemas.openxmlformats.org/officeDocument/2006/relationships/tags" Target="../tags/tag604.xml"/><Relationship Id="rId39" Type="http://schemas.openxmlformats.org/officeDocument/2006/relationships/tags" Target="../tags/tag639.xml"/><Relationship Id="rId38" Type="http://schemas.openxmlformats.org/officeDocument/2006/relationships/tags" Target="../tags/tag638.xml"/><Relationship Id="rId37" Type="http://schemas.openxmlformats.org/officeDocument/2006/relationships/tags" Target="../tags/tag637.xml"/><Relationship Id="rId36" Type="http://schemas.openxmlformats.org/officeDocument/2006/relationships/tags" Target="../tags/tag636.xml"/><Relationship Id="rId35" Type="http://schemas.openxmlformats.org/officeDocument/2006/relationships/tags" Target="../tags/tag635.xml"/><Relationship Id="rId34" Type="http://schemas.openxmlformats.org/officeDocument/2006/relationships/tags" Target="../tags/tag634.xml"/><Relationship Id="rId33" Type="http://schemas.openxmlformats.org/officeDocument/2006/relationships/tags" Target="../tags/tag633.xml"/><Relationship Id="rId32" Type="http://schemas.openxmlformats.org/officeDocument/2006/relationships/tags" Target="../tags/tag632.xml"/><Relationship Id="rId31" Type="http://schemas.openxmlformats.org/officeDocument/2006/relationships/tags" Target="../tags/tag631.xml"/><Relationship Id="rId30" Type="http://schemas.openxmlformats.org/officeDocument/2006/relationships/tags" Target="../tags/tag630.xml"/><Relationship Id="rId3" Type="http://schemas.openxmlformats.org/officeDocument/2006/relationships/tags" Target="../tags/tag603.xml"/><Relationship Id="rId29" Type="http://schemas.openxmlformats.org/officeDocument/2006/relationships/tags" Target="../tags/tag629.xml"/><Relationship Id="rId28" Type="http://schemas.openxmlformats.org/officeDocument/2006/relationships/tags" Target="../tags/tag628.xml"/><Relationship Id="rId27" Type="http://schemas.openxmlformats.org/officeDocument/2006/relationships/tags" Target="../tags/tag627.xml"/><Relationship Id="rId26" Type="http://schemas.openxmlformats.org/officeDocument/2006/relationships/tags" Target="../tags/tag626.xml"/><Relationship Id="rId25" Type="http://schemas.openxmlformats.org/officeDocument/2006/relationships/tags" Target="../tags/tag625.xml"/><Relationship Id="rId24" Type="http://schemas.openxmlformats.org/officeDocument/2006/relationships/tags" Target="../tags/tag624.xml"/><Relationship Id="rId23" Type="http://schemas.openxmlformats.org/officeDocument/2006/relationships/tags" Target="../tags/tag623.xml"/><Relationship Id="rId22" Type="http://schemas.openxmlformats.org/officeDocument/2006/relationships/tags" Target="../tags/tag622.xml"/><Relationship Id="rId21" Type="http://schemas.openxmlformats.org/officeDocument/2006/relationships/tags" Target="../tags/tag621.xml"/><Relationship Id="rId20" Type="http://schemas.openxmlformats.org/officeDocument/2006/relationships/tags" Target="../tags/tag620.xml"/><Relationship Id="rId2" Type="http://schemas.openxmlformats.org/officeDocument/2006/relationships/tags" Target="../tags/tag602.xml"/><Relationship Id="rId19" Type="http://schemas.openxmlformats.org/officeDocument/2006/relationships/tags" Target="../tags/tag619.xml"/><Relationship Id="rId18" Type="http://schemas.openxmlformats.org/officeDocument/2006/relationships/tags" Target="../tags/tag618.xml"/><Relationship Id="rId17" Type="http://schemas.openxmlformats.org/officeDocument/2006/relationships/tags" Target="../tags/tag617.xml"/><Relationship Id="rId16" Type="http://schemas.openxmlformats.org/officeDocument/2006/relationships/tags" Target="../tags/tag616.xml"/><Relationship Id="rId15" Type="http://schemas.openxmlformats.org/officeDocument/2006/relationships/tags" Target="../tags/tag615.xml"/><Relationship Id="rId14" Type="http://schemas.openxmlformats.org/officeDocument/2006/relationships/tags" Target="../tags/tag614.xml"/><Relationship Id="rId13" Type="http://schemas.openxmlformats.org/officeDocument/2006/relationships/tags" Target="../tags/tag613.xml"/><Relationship Id="rId12" Type="http://schemas.openxmlformats.org/officeDocument/2006/relationships/tags" Target="../tags/tag612.xml"/><Relationship Id="rId11" Type="http://schemas.openxmlformats.org/officeDocument/2006/relationships/tags" Target="../tags/tag611.xml"/><Relationship Id="rId10" Type="http://schemas.openxmlformats.org/officeDocument/2006/relationships/tags" Target="../tags/tag610.xml"/><Relationship Id="rId1" Type="http://schemas.openxmlformats.org/officeDocument/2006/relationships/tags" Target="../tags/tag601.xml"/></Relationships>
</file>

<file path=ppt/slides/_rels/slide24.xml.rels><?xml version="1.0" encoding="UTF-8" standalone="yes"?>
<Relationships xmlns="http://schemas.openxmlformats.org/package/2006/relationships"><Relationship Id="rId9" Type="http://schemas.openxmlformats.org/officeDocument/2006/relationships/tags" Target="../tags/tag658.xml"/><Relationship Id="rId8" Type="http://schemas.openxmlformats.org/officeDocument/2006/relationships/tags" Target="../tags/tag657.xml"/><Relationship Id="rId7" Type="http://schemas.openxmlformats.org/officeDocument/2006/relationships/tags" Target="../tags/tag656.xml"/><Relationship Id="rId6" Type="http://schemas.openxmlformats.org/officeDocument/2006/relationships/tags" Target="../tags/tag655.xml"/><Relationship Id="rId5" Type="http://schemas.openxmlformats.org/officeDocument/2006/relationships/tags" Target="../tags/tag654.xml"/><Relationship Id="rId4" Type="http://schemas.openxmlformats.org/officeDocument/2006/relationships/tags" Target="../tags/tag653.xml"/><Relationship Id="rId30" Type="http://schemas.openxmlformats.org/officeDocument/2006/relationships/slideLayout" Target="../slideLayouts/slideLayout5.xml"/><Relationship Id="rId3" Type="http://schemas.openxmlformats.org/officeDocument/2006/relationships/tags" Target="../tags/tag652.xml"/><Relationship Id="rId29" Type="http://schemas.openxmlformats.org/officeDocument/2006/relationships/image" Target="../media/image37.png"/><Relationship Id="rId28" Type="http://schemas.openxmlformats.org/officeDocument/2006/relationships/tags" Target="../tags/tag677.xml"/><Relationship Id="rId27" Type="http://schemas.openxmlformats.org/officeDocument/2006/relationships/tags" Target="../tags/tag676.xml"/><Relationship Id="rId26" Type="http://schemas.openxmlformats.org/officeDocument/2006/relationships/tags" Target="../tags/tag675.xml"/><Relationship Id="rId25" Type="http://schemas.openxmlformats.org/officeDocument/2006/relationships/tags" Target="../tags/tag674.xml"/><Relationship Id="rId24" Type="http://schemas.openxmlformats.org/officeDocument/2006/relationships/tags" Target="../tags/tag673.xml"/><Relationship Id="rId23" Type="http://schemas.openxmlformats.org/officeDocument/2006/relationships/tags" Target="../tags/tag672.xml"/><Relationship Id="rId22" Type="http://schemas.openxmlformats.org/officeDocument/2006/relationships/tags" Target="../tags/tag671.xml"/><Relationship Id="rId21" Type="http://schemas.openxmlformats.org/officeDocument/2006/relationships/tags" Target="../tags/tag670.xml"/><Relationship Id="rId20" Type="http://schemas.openxmlformats.org/officeDocument/2006/relationships/tags" Target="../tags/tag669.xml"/><Relationship Id="rId2" Type="http://schemas.openxmlformats.org/officeDocument/2006/relationships/tags" Target="../tags/tag651.xml"/><Relationship Id="rId19" Type="http://schemas.openxmlformats.org/officeDocument/2006/relationships/tags" Target="../tags/tag668.xml"/><Relationship Id="rId18" Type="http://schemas.openxmlformats.org/officeDocument/2006/relationships/tags" Target="../tags/tag667.xml"/><Relationship Id="rId17" Type="http://schemas.openxmlformats.org/officeDocument/2006/relationships/tags" Target="../tags/tag666.xml"/><Relationship Id="rId16" Type="http://schemas.openxmlformats.org/officeDocument/2006/relationships/tags" Target="../tags/tag665.xml"/><Relationship Id="rId15" Type="http://schemas.openxmlformats.org/officeDocument/2006/relationships/tags" Target="../tags/tag664.xml"/><Relationship Id="rId14" Type="http://schemas.openxmlformats.org/officeDocument/2006/relationships/tags" Target="../tags/tag663.xml"/><Relationship Id="rId13" Type="http://schemas.openxmlformats.org/officeDocument/2006/relationships/tags" Target="../tags/tag662.xml"/><Relationship Id="rId12" Type="http://schemas.openxmlformats.org/officeDocument/2006/relationships/tags" Target="../tags/tag661.xml"/><Relationship Id="rId11" Type="http://schemas.openxmlformats.org/officeDocument/2006/relationships/tags" Target="../tags/tag660.xml"/><Relationship Id="rId10" Type="http://schemas.openxmlformats.org/officeDocument/2006/relationships/tags" Target="../tags/tag659.xml"/><Relationship Id="rId1" Type="http://schemas.openxmlformats.org/officeDocument/2006/relationships/tags" Target="../tags/tag650.xml"/></Relationships>
</file>

<file path=ppt/slides/_rels/slide25.xml.rels><?xml version="1.0" encoding="UTF-8" standalone="yes"?>
<Relationships xmlns="http://schemas.openxmlformats.org/package/2006/relationships"><Relationship Id="rId9" Type="http://schemas.openxmlformats.org/officeDocument/2006/relationships/tags" Target="../tags/tag686.xml"/><Relationship Id="rId8" Type="http://schemas.openxmlformats.org/officeDocument/2006/relationships/tags" Target="../tags/tag685.xml"/><Relationship Id="rId7" Type="http://schemas.openxmlformats.org/officeDocument/2006/relationships/tags" Target="../tags/tag684.xml"/><Relationship Id="rId6" Type="http://schemas.openxmlformats.org/officeDocument/2006/relationships/tags" Target="../tags/tag683.xml"/><Relationship Id="rId5" Type="http://schemas.openxmlformats.org/officeDocument/2006/relationships/tags" Target="../tags/tag682.xml"/><Relationship Id="rId49" Type="http://schemas.openxmlformats.org/officeDocument/2006/relationships/slideLayout" Target="../slideLayouts/slideLayout5.xml"/><Relationship Id="rId48" Type="http://schemas.openxmlformats.org/officeDocument/2006/relationships/tags" Target="../tags/tag725.xml"/><Relationship Id="rId47" Type="http://schemas.openxmlformats.org/officeDocument/2006/relationships/tags" Target="../tags/tag724.xml"/><Relationship Id="rId46" Type="http://schemas.openxmlformats.org/officeDocument/2006/relationships/tags" Target="../tags/tag723.xml"/><Relationship Id="rId45" Type="http://schemas.openxmlformats.org/officeDocument/2006/relationships/tags" Target="../tags/tag722.xml"/><Relationship Id="rId44" Type="http://schemas.openxmlformats.org/officeDocument/2006/relationships/tags" Target="../tags/tag721.xml"/><Relationship Id="rId43" Type="http://schemas.openxmlformats.org/officeDocument/2006/relationships/tags" Target="../tags/tag720.xml"/><Relationship Id="rId42" Type="http://schemas.openxmlformats.org/officeDocument/2006/relationships/tags" Target="../tags/tag719.xml"/><Relationship Id="rId41" Type="http://schemas.openxmlformats.org/officeDocument/2006/relationships/tags" Target="../tags/tag718.xml"/><Relationship Id="rId40" Type="http://schemas.openxmlformats.org/officeDocument/2006/relationships/tags" Target="../tags/tag717.xml"/><Relationship Id="rId4" Type="http://schemas.openxmlformats.org/officeDocument/2006/relationships/tags" Target="../tags/tag681.xml"/><Relationship Id="rId39" Type="http://schemas.openxmlformats.org/officeDocument/2006/relationships/tags" Target="../tags/tag716.xml"/><Relationship Id="rId38" Type="http://schemas.openxmlformats.org/officeDocument/2006/relationships/tags" Target="../tags/tag715.xml"/><Relationship Id="rId37" Type="http://schemas.openxmlformats.org/officeDocument/2006/relationships/tags" Target="../tags/tag714.xml"/><Relationship Id="rId36" Type="http://schemas.openxmlformats.org/officeDocument/2006/relationships/tags" Target="../tags/tag713.xml"/><Relationship Id="rId35" Type="http://schemas.openxmlformats.org/officeDocument/2006/relationships/tags" Target="../tags/tag712.xml"/><Relationship Id="rId34" Type="http://schemas.openxmlformats.org/officeDocument/2006/relationships/tags" Target="../tags/tag711.xml"/><Relationship Id="rId33" Type="http://schemas.openxmlformats.org/officeDocument/2006/relationships/tags" Target="../tags/tag710.xml"/><Relationship Id="rId32" Type="http://schemas.openxmlformats.org/officeDocument/2006/relationships/tags" Target="../tags/tag709.xml"/><Relationship Id="rId31" Type="http://schemas.openxmlformats.org/officeDocument/2006/relationships/tags" Target="../tags/tag708.xml"/><Relationship Id="rId30" Type="http://schemas.openxmlformats.org/officeDocument/2006/relationships/tags" Target="../tags/tag707.xml"/><Relationship Id="rId3" Type="http://schemas.openxmlformats.org/officeDocument/2006/relationships/tags" Target="../tags/tag680.xml"/><Relationship Id="rId29" Type="http://schemas.openxmlformats.org/officeDocument/2006/relationships/tags" Target="../tags/tag706.xml"/><Relationship Id="rId28" Type="http://schemas.openxmlformats.org/officeDocument/2006/relationships/tags" Target="../tags/tag705.xml"/><Relationship Id="rId27" Type="http://schemas.openxmlformats.org/officeDocument/2006/relationships/tags" Target="../tags/tag704.xml"/><Relationship Id="rId26" Type="http://schemas.openxmlformats.org/officeDocument/2006/relationships/tags" Target="../tags/tag703.xml"/><Relationship Id="rId25" Type="http://schemas.openxmlformats.org/officeDocument/2006/relationships/tags" Target="../tags/tag702.xml"/><Relationship Id="rId24" Type="http://schemas.openxmlformats.org/officeDocument/2006/relationships/tags" Target="../tags/tag701.xml"/><Relationship Id="rId23" Type="http://schemas.openxmlformats.org/officeDocument/2006/relationships/tags" Target="../tags/tag700.xml"/><Relationship Id="rId22" Type="http://schemas.openxmlformats.org/officeDocument/2006/relationships/tags" Target="../tags/tag699.xml"/><Relationship Id="rId21" Type="http://schemas.openxmlformats.org/officeDocument/2006/relationships/tags" Target="../tags/tag698.xml"/><Relationship Id="rId20" Type="http://schemas.openxmlformats.org/officeDocument/2006/relationships/tags" Target="../tags/tag697.xml"/><Relationship Id="rId2" Type="http://schemas.openxmlformats.org/officeDocument/2006/relationships/tags" Target="../tags/tag679.xml"/><Relationship Id="rId19" Type="http://schemas.openxmlformats.org/officeDocument/2006/relationships/tags" Target="../tags/tag696.xml"/><Relationship Id="rId18" Type="http://schemas.openxmlformats.org/officeDocument/2006/relationships/tags" Target="../tags/tag695.xml"/><Relationship Id="rId17" Type="http://schemas.openxmlformats.org/officeDocument/2006/relationships/tags" Target="../tags/tag694.xml"/><Relationship Id="rId16" Type="http://schemas.openxmlformats.org/officeDocument/2006/relationships/tags" Target="../tags/tag693.xml"/><Relationship Id="rId15" Type="http://schemas.openxmlformats.org/officeDocument/2006/relationships/tags" Target="../tags/tag692.xml"/><Relationship Id="rId14" Type="http://schemas.openxmlformats.org/officeDocument/2006/relationships/tags" Target="../tags/tag691.xml"/><Relationship Id="rId13" Type="http://schemas.openxmlformats.org/officeDocument/2006/relationships/tags" Target="../tags/tag690.xml"/><Relationship Id="rId12" Type="http://schemas.openxmlformats.org/officeDocument/2006/relationships/tags" Target="../tags/tag689.xml"/><Relationship Id="rId11" Type="http://schemas.openxmlformats.org/officeDocument/2006/relationships/tags" Target="../tags/tag688.xml"/><Relationship Id="rId10" Type="http://schemas.openxmlformats.org/officeDocument/2006/relationships/tags" Target="../tags/tag687.xml"/><Relationship Id="rId1" Type="http://schemas.openxmlformats.org/officeDocument/2006/relationships/tags" Target="../tags/tag678.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0.xml"/><Relationship Id="rId4" Type="http://schemas.openxmlformats.org/officeDocument/2006/relationships/tags" Target="../tags/tag729.xml"/><Relationship Id="rId3" Type="http://schemas.openxmlformats.org/officeDocument/2006/relationships/tags" Target="../tags/tag728.xml"/><Relationship Id="rId2" Type="http://schemas.openxmlformats.org/officeDocument/2006/relationships/tags" Target="../tags/tag727.xml"/><Relationship Id="rId1" Type="http://schemas.openxmlformats.org/officeDocument/2006/relationships/tags" Target="../tags/tag726.xml"/></Relationships>
</file>

<file path=ppt/slides/_rels/slide27.xml.rels><?xml version="1.0" encoding="UTF-8" standalone="yes"?>
<Relationships xmlns="http://schemas.openxmlformats.org/package/2006/relationships"><Relationship Id="rId9" Type="http://schemas.openxmlformats.org/officeDocument/2006/relationships/tags" Target="../tags/tag738.xml"/><Relationship Id="rId8" Type="http://schemas.openxmlformats.org/officeDocument/2006/relationships/tags" Target="../tags/tag737.xml"/><Relationship Id="rId75" Type="http://schemas.openxmlformats.org/officeDocument/2006/relationships/slideLayout" Target="../slideLayouts/slideLayout5.xml"/><Relationship Id="rId74" Type="http://schemas.openxmlformats.org/officeDocument/2006/relationships/tags" Target="../tags/tag803.xml"/><Relationship Id="rId73" Type="http://schemas.openxmlformats.org/officeDocument/2006/relationships/tags" Target="../tags/tag802.xml"/><Relationship Id="rId72" Type="http://schemas.openxmlformats.org/officeDocument/2006/relationships/tags" Target="../tags/tag801.xml"/><Relationship Id="rId71" Type="http://schemas.openxmlformats.org/officeDocument/2006/relationships/tags" Target="../tags/tag800.xml"/><Relationship Id="rId70" Type="http://schemas.openxmlformats.org/officeDocument/2006/relationships/tags" Target="../tags/tag799.xml"/><Relationship Id="rId7" Type="http://schemas.openxmlformats.org/officeDocument/2006/relationships/tags" Target="../tags/tag736.xml"/><Relationship Id="rId69" Type="http://schemas.openxmlformats.org/officeDocument/2006/relationships/tags" Target="../tags/tag798.xml"/><Relationship Id="rId68" Type="http://schemas.openxmlformats.org/officeDocument/2006/relationships/tags" Target="../tags/tag797.xml"/><Relationship Id="rId67" Type="http://schemas.openxmlformats.org/officeDocument/2006/relationships/tags" Target="../tags/tag796.xml"/><Relationship Id="rId66" Type="http://schemas.openxmlformats.org/officeDocument/2006/relationships/tags" Target="../tags/tag795.xml"/><Relationship Id="rId65" Type="http://schemas.openxmlformats.org/officeDocument/2006/relationships/tags" Target="../tags/tag794.xml"/><Relationship Id="rId64" Type="http://schemas.openxmlformats.org/officeDocument/2006/relationships/tags" Target="../tags/tag793.xml"/><Relationship Id="rId63" Type="http://schemas.openxmlformats.org/officeDocument/2006/relationships/tags" Target="../tags/tag792.xml"/><Relationship Id="rId62" Type="http://schemas.openxmlformats.org/officeDocument/2006/relationships/tags" Target="../tags/tag791.xml"/><Relationship Id="rId61" Type="http://schemas.openxmlformats.org/officeDocument/2006/relationships/tags" Target="../tags/tag790.xml"/><Relationship Id="rId60" Type="http://schemas.openxmlformats.org/officeDocument/2006/relationships/tags" Target="../tags/tag789.xml"/><Relationship Id="rId6" Type="http://schemas.openxmlformats.org/officeDocument/2006/relationships/tags" Target="../tags/tag735.xml"/><Relationship Id="rId59" Type="http://schemas.openxmlformats.org/officeDocument/2006/relationships/tags" Target="../tags/tag788.xml"/><Relationship Id="rId58" Type="http://schemas.openxmlformats.org/officeDocument/2006/relationships/tags" Target="../tags/tag787.xml"/><Relationship Id="rId57" Type="http://schemas.openxmlformats.org/officeDocument/2006/relationships/tags" Target="../tags/tag786.xml"/><Relationship Id="rId56" Type="http://schemas.openxmlformats.org/officeDocument/2006/relationships/tags" Target="../tags/tag785.xml"/><Relationship Id="rId55" Type="http://schemas.openxmlformats.org/officeDocument/2006/relationships/tags" Target="../tags/tag784.xml"/><Relationship Id="rId54" Type="http://schemas.openxmlformats.org/officeDocument/2006/relationships/tags" Target="../tags/tag783.xml"/><Relationship Id="rId53" Type="http://schemas.openxmlformats.org/officeDocument/2006/relationships/tags" Target="../tags/tag782.xml"/><Relationship Id="rId52" Type="http://schemas.openxmlformats.org/officeDocument/2006/relationships/tags" Target="../tags/tag781.xml"/><Relationship Id="rId51" Type="http://schemas.openxmlformats.org/officeDocument/2006/relationships/tags" Target="../tags/tag780.xml"/><Relationship Id="rId50" Type="http://schemas.openxmlformats.org/officeDocument/2006/relationships/tags" Target="../tags/tag779.xml"/><Relationship Id="rId5" Type="http://schemas.openxmlformats.org/officeDocument/2006/relationships/tags" Target="../tags/tag734.xml"/><Relationship Id="rId49" Type="http://schemas.openxmlformats.org/officeDocument/2006/relationships/tags" Target="../tags/tag778.xml"/><Relationship Id="rId48" Type="http://schemas.openxmlformats.org/officeDocument/2006/relationships/tags" Target="../tags/tag777.xml"/><Relationship Id="rId47" Type="http://schemas.openxmlformats.org/officeDocument/2006/relationships/tags" Target="../tags/tag776.xml"/><Relationship Id="rId46" Type="http://schemas.openxmlformats.org/officeDocument/2006/relationships/tags" Target="../tags/tag775.xml"/><Relationship Id="rId45" Type="http://schemas.openxmlformats.org/officeDocument/2006/relationships/tags" Target="../tags/tag774.xml"/><Relationship Id="rId44" Type="http://schemas.openxmlformats.org/officeDocument/2006/relationships/tags" Target="../tags/tag773.xml"/><Relationship Id="rId43" Type="http://schemas.openxmlformats.org/officeDocument/2006/relationships/tags" Target="../tags/tag772.xml"/><Relationship Id="rId42" Type="http://schemas.openxmlformats.org/officeDocument/2006/relationships/tags" Target="../tags/tag771.xml"/><Relationship Id="rId41" Type="http://schemas.openxmlformats.org/officeDocument/2006/relationships/tags" Target="../tags/tag770.xml"/><Relationship Id="rId40" Type="http://schemas.openxmlformats.org/officeDocument/2006/relationships/tags" Target="../tags/tag769.xml"/><Relationship Id="rId4" Type="http://schemas.openxmlformats.org/officeDocument/2006/relationships/tags" Target="../tags/tag733.xml"/><Relationship Id="rId39" Type="http://schemas.openxmlformats.org/officeDocument/2006/relationships/tags" Target="../tags/tag768.xml"/><Relationship Id="rId38" Type="http://schemas.openxmlformats.org/officeDocument/2006/relationships/tags" Target="../tags/tag767.xml"/><Relationship Id="rId37" Type="http://schemas.openxmlformats.org/officeDocument/2006/relationships/tags" Target="../tags/tag766.xml"/><Relationship Id="rId36" Type="http://schemas.openxmlformats.org/officeDocument/2006/relationships/tags" Target="../tags/tag765.xml"/><Relationship Id="rId35" Type="http://schemas.openxmlformats.org/officeDocument/2006/relationships/tags" Target="../tags/tag764.xml"/><Relationship Id="rId34" Type="http://schemas.openxmlformats.org/officeDocument/2006/relationships/tags" Target="../tags/tag763.xml"/><Relationship Id="rId33" Type="http://schemas.openxmlformats.org/officeDocument/2006/relationships/tags" Target="../tags/tag762.xml"/><Relationship Id="rId32" Type="http://schemas.openxmlformats.org/officeDocument/2006/relationships/tags" Target="../tags/tag761.xml"/><Relationship Id="rId31" Type="http://schemas.openxmlformats.org/officeDocument/2006/relationships/tags" Target="../tags/tag760.xml"/><Relationship Id="rId30" Type="http://schemas.openxmlformats.org/officeDocument/2006/relationships/tags" Target="../tags/tag759.xml"/><Relationship Id="rId3" Type="http://schemas.openxmlformats.org/officeDocument/2006/relationships/tags" Target="../tags/tag732.xml"/><Relationship Id="rId29" Type="http://schemas.openxmlformats.org/officeDocument/2006/relationships/tags" Target="../tags/tag758.xml"/><Relationship Id="rId28" Type="http://schemas.openxmlformats.org/officeDocument/2006/relationships/tags" Target="../tags/tag757.xml"/><Relationship Id="rId27" Type="http://schemas.openxmlformats.org/officeDocument/2006/relationships/tags" Target="../tags/tag756.xml"/><Relationship Id="rId26" Type="http://schemas.openxmlformats.org/officeDocument/2006/relationships/tags" Target="../tags/tag755.xml"/><Relationship Id="rId25" Type="http://schemas.openxmlformats.org/officeDocument/2006/relationships/tags" Target="../tags/tag754.xml"/><Relationship Id="rId24" Type="http://schemas.openxmlformats.org/officeDocument/2006/relationships/tags" Target="../tags/tag753.xml"/><Relationship Id="rId23" Type="http://schemas.openxmlformats.org/officeDocument/2006/relationships/tags" Target="../tags/tag752.xml"/><Relationship Id="rId22" Type="http://schemas.openxmlformats.org/officeDocument/2006/relationships/tags" Target="../tags/tag751.xml"/><Relationship Id="rId21" Type="http://schemas.openxmlformats.org/officeDocument/2006/relationships/tags" Target="../tags/tag750.xml"/><Relationship Id="rId20" Type="http://schemas.openxmlformats.org/officeDocument/2006/relationships/tags" Target="../tags/tag749.xml"/><Relationship Id="rId2" Type="http://schemas.openxmlformats.org/officeDocument/2006/relationships/tags" Target="../tags/tag731.xml"/><Relationship Id="rId19" Type="http://schemas.openxmlformats.org/officeDocument/2006/relationships/tags" Target="../tags/tag748.xml"/><Relationship Id="rId18" Type="http://schemas.openxmlformats.org/officeDocument/2006/relationships/tags" Target="../tags/tag747.xml"/><Relationship Id="rId17" Type="http://schemas.openxmlformats.org/officeDocument/2006/relationships/tags" Target="../tags/tag746.xml"/><Relationship Id="rId16" Type="http://schemas.openxmlformats.org/officeDocument/2006/relationships/tags" Target="../tags/tag745.xml"/><Relationship Id="rId15" Type="http://schemas.openxmlformats.org/officeDocument/2006/relationships/tags" Target="../tags/tag744.xml"/><Relationship Id="rId14" Type="http://schemas.openxmlformats.org/officeDocument/2006/relationships/tags" Target="../tags/tag743.xml"/><Relationship Id="rId13" Type="http://schemas.openxmlformats.org/officeDocument/2006/relationships/tags" Target="../tags/tag742.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tags" Target="../tags/tag730.xml"/></Relationships>
</file>

<file path=ppt/slides/_rels/slide28.xml.rels><?xml version="1.0" encoding="UTF-8" standalone="yes"?>
<Relationships xmlns="http://schemas.openxmlformats.org/package/2006/relationships"><Relationship Id="rId9" Type="http://schemas.openxmlformats.org/officeDocument/2006/relationships/tags" Target="../tags/tag812.xml"/><Relationship Id="rId8" Type="http://schemas.openxmlformats.org/officeDocument/2006/relationships/tags" Target="../tags/tag811.xml"/><Relationship Id="rId7" Type="http://schemas.openxmlformats.org/officeDocument/2006/relationships/tags" Target="../tags/tag810.xml"/><Relationship Id="rId6" Type="http://schemas.openxmlformats.org/officeDocument/2006/relationships/tags" Target="../tags/tag809.xml"/><Relationship Id="rId53" Type="http://schemas.openxmlformats.org/officeDocument/2006/relationships/slideLayout" Target="../slideLayouts/slideLayout5.xml"/><Relationship Id="rId52" Type="http://schemas.openxmlformats.org/officeDocument/2006/relationships/tags" Target="../tags/tag855.xml"/><Relationship Id="rId51" Type="http://schemas.openxmlformats.org/officeDocument/2006/relationships/tags" Target="../tags/tag854.xml"/><Relationship Id="rId50" Type="http://schemas.openxmlformats.org/officeDocument/2006/relationships/tags" Target="../tags/tag853.xml"/><Relationship Id="rId5" Type="http://schemas.openxmlformats.org/officeDocument/2006/relationships/tags" Target="../tags/tag808.xml"/><Relationship Id="rId49" Type="http://schemas.openxmlformats.org/officeDocument/2006/relationships/tags" Target="../tags/tag852.xml"/><Relationship Id="rId48" Type="http://schemas.openxmlformats.org/officeDocument/2006/relationships/tags" Target="../tags/tag851.xml"/><Relationship Id="rId47" Type="http://schemas.openxmlformats.org/officeDocument/2006/relationships/tags" Target="../tags/tag850.xml"/><Relationship Id="rId46" Type="http://schemas.openxmlformats.org/officeDocument/2006/relationships/tags" Target="../tags/tag849.xml"/><Relationship Id="rId45" Type="http://schemas.openxmlformats.org/officeDocument/2006/relationships/tags" Target="../tags/tag848.xml"/><Relationship Id="rId44" Type="http://schemas.openxmlformats.org/officeDocument/2006/relationships/tags" Target="../tags/tag847.xml"/><Relationship Id="rId43" Type="http://schemas.openxmlformats.org/officeDocument/2006/relationships/tags" Target="../tags/tag846.xml"/><Relationship Id="rId42" Type="http://schemas.openxmlformats.org/officeDocument/2006/relationships/tags" Target="../tags/tag845.xml"/><Relationship Id="rId41" Type="http://schemas.openxmlformats.org/officeDocument/2006/relationships/tags" Target="../tags/tag844.xml"/><Relationship Id="rId40" Type="http://schemas.openxmlformats.org/officeDocument/2006/relationships/tags" Target="../tags/tag843.xml"/><Relationship Id="rId4" Type="http://schemas.openxmlformats.org/officeDocument/2006/relationships/tags" Target="../tags/tag807.xml"/><Relationship Id="rId39" Type="http://schemas.openxmlformats.org/officeDocument/2006/relationships/tags" Target="../tags/tag842.xml"/><Relationship Id="rId38" Type="http://schemas.openxmlformats.org/officeDocument/2006/relationships/tags" Target="../tags/tag841.xml"/><Relationship Id="rId37" Type="http://schemas.openxmlformats.org/officeDocument/2006/relationships/tags" Target="../tags/tag840.xml"/><Relationship Id="rId36" Type="http://schemas.openxmlformats.org/officeDocument/2006/relationships/tags" Target="../tags/tag839.xml"/><Relationship Id="rId35" Type="http://schemas.openxmlformats.org/officeDocument/2006/relationships/tags" Target="../tags/tag838.xml"/><Relationship Id="rId34" Type="http://schemas.openxmlformats.org/officeDocument/2006/relationships/tags" Target="../tags/tag837.xml"/><Relationship Id="rId33" Type="http://schemas.openxmlformats.org/officeDocument/2006/relationships/tags" Target="../tags/tag836.xml"/><Relationship Id="rId32" Type="http://schemas.openxmlformats.org/officeDocument/2006/relationships/tags" Target="../tags/tag835.xml"/><Relationship Id="rId31" Type="http://schemas.openxmlformats.org/officeDocument/2006/relationships/tags" Target="../tags/tag834.xml"/><Relationship Id="rId30" Type="http://schemas.openxmlformats.org/officeDocument/2006/relationships/tags" Target="../tags/tag833.xml"/><Relationship Id="rId3" Type="http://schemas.openxmlformats.org/officeDocument/2006/relationships/tags" Target="../tags/tag806.xml"/><Relationship Id="rId29" Type="http://schemas.openxmlformats.org/officeDocument/2006/relationships/tags" Target="../tags/tag832.xml"/><Relationship Id="rId28" Type="http://schemas.openxmlformats.org/officeDocument/2006/relationships/tags" Target="../tags/tag831.xml"/><Relationship Id="rId27" Type="http://schemas.openxmlformats.org/officeDocument/2006/relationships/tags" Target="../tags/tag830.xml"/><Relationship Id="rId26" Type="http://schemas.openxmlformats.org/officeDocument/2006/relationships/tags" Target="../tags/tag829.xml"/><Relationship Id="rId25" Type="http://schemas.openxmlformats.org/officeDocument/2006/relationships/tags" Target="../tags/tag828.xml"/><Relationship Id="rId24" Type="http://schemas.openxmlformats.org/officeDocument/2006/relationships/tags" Target="../tags/tag827.xml"/><Relationship Id="rId23" Type="http://schemas.openxmlformats.org/officeDocument/2006/relationships/tags" Target="../tags/tag826.xml"/><Relationship Id="rId22" Type="http://schemas.openxmlformats.org/officeDocument/2006/relationships/tags" Target="../tags/tag825.xml"/><Relationship Id="rId21" Type="http://schemas.openxmlformats.org/officeDocument/2006/relationships/tags" Target="../tags/tag824.xml"/><Relationship Id="rId20" Type="http://schemas.openxmlformats.org/officeDocument/2006/relationships/tags" Target="../tags/tag823.xml"/><Relationship Id="rId2" Type="http://schemas.openxmlformats.org/officeDocument/2006/relationships/tags" Target="../tags/tag805.xml"/><Relationship Id="rId19" Type="http://schemas.openxmlformats.org/officeDocument/2006/relationships/tags" Target="../tags/tag822.xml"/><Relationship Id="rId18" Type="http://schemas.openxmlformats.org/officeDocument/2006/relationships/tags" Target="../tags/tag821.xml"/><Relationship Id="rId17" Type="http://schemas.openxmlformats.org/officeDocument/2006/relationships/tags" Target="../tags/tag820.xml"/><Relationship Id="rId16" Type="http://schemas.openxmlformats.org/officeDocument/2006/relationships/tags" Target="../tags/tag819.xml"/><Relationship Id="rId15" Type="http://schemas.openxmlformats.org/officeDocument/2006/relationships/tags" Target="../tags/tag818.xml"/><Relationship Id="rId14" Type="http://schemas.openxmlformats.org/officeDocument/2006/relationships/tags" Target="../tags/tag817.xml"/><Relationship Id="rId13" Type="http://schemas.openxmlformats.org/officeDocument/2006/relationships/tags" Target="../tags/tag816.xml"/><Relationship Id="rId12" Type="http://schemas.openxmlformats.org/officeDocument/2006/relationships/tags" Target="../tags/tag815.xml"/><Relationship Id="rId11" Type="http://schemas.openxmlformats.org/officeDocument/2006/relationships/tags" Target="../tags/tag814.xml"/><Relationship Id="rId10" Type="http://schemas.openxmlformats.org/officeDocument/2006/relationships/tags" Target="../tags/tag813.xml"/><Relationship Id="rId1" Type="http://schemas.openxmlformats.org/officeDocument/2006/relationships/tags" Target="../tags/tag804.xml"/></Relationships>
</file>

<file path=ppt/slides/_rels/slide29.xml.rels><?xml version="1.0" encoding="UTF-8" standalone="yes"?>
<Relationships xmlns="http://schemas.openxmlformats.org/package/2006/relationships"><Relationship Id="rId9" Type="http://schemas.openxmlformats.org/officeDocument/2006/relationships/tags" Target="../tags/tag864.xml"/><Relationship Id="rId8" Type="http://schemas.openxmlformats.org/officeDocument/2006/relationships/tags" Target="../tags/tag863.xml"/><Relationship Id="rId7" Type="http://schemas.openxmlformats.org/officeDocument/2006/relationships/tags" Target="../tags/tag862.xml"/><Relationship Id="rId6" Type="http://schemas.openxmlformats.org/officeDocument/2006/relationships/tags" Target="../tags/tag861.xml"/><Relationship Id="rId5" Type="http://schemas.openxmlformats.org/officeDocument/2006/relationships/tags" Target="../tags/tag860.xml"/><Relationship Id="rId48" Type="http://schemas.openxmlformats.org/officeDocument/2006/relationships/slideLayout" Target="../slideLayouts/slideLayout5.xml"/><Relationship Id="rId47" Type="http://schemas.openxmlformats.org/officeDocument/2006/relationships/tags" Target="../tags/tag902.xml"/><Relationship Id="rId46" Type="http://schemas.openxmlformats.org/officeDocument/2006/relationships/tags" Target="../tags/tag901.xml"/><Relationship Id="rId45" Type="http://schemas.openxmlformats.org/officeDocument/2006/relationships/tags" Target="../tags/tag900.xml"/><Relationship Id="rId44" Type="http://schemas.openxmlformats.org/officeDocument/2006/relationships/tags" Target="../tags/tag899.xml"/><Relationship Id="rId43" Type="http://schemas.openxmlformats.org/officeDocument/2006/relationships/tags" Target="../tags/tag898.xml"/><Relationship Id="rId42" Type="http://schemas.openxmlformats.org/officeDocument/2006/relationships/tags" Target="../tags/tag897.xml"/><Relationship Id="rId41" Type="http://schemas.openxmlformats.org/officeDocument/2006/relationships/tags" Target="../tags/tag896.xml"/><Relationship Id="rId40" Type="http://schemas.openxmlformats.org/officeDocument/2006/relationships/tags" Target="../tags/tag895.xml"/><Relationship Id="rId4" Type="http://schemas.openxmlformats.org/officeDocument/2006/relationships/tags" Target="../tags/tag859.xml"/><Relationship Id="rId39" Type="http://schemas.openxmlformats.org/officeDocument/2006/relationships/tags" Target="../tags/tag894.xml"/><Relationship Id="rId38" Type="http://schemas.openxmlformats.org/officeDocument/2006/relationships/tags" Target="../tags/tag893.xml"/><Relationship Id="rId37" Type="http://schemas.openxmlformats.org/officeDocument/2006/relationships/tags" Target="../tags/tag892.xml"/><Relationship Id="rId36" Type="http://schemas.openxmlformats.org/officeDocument/2006/relationships/tags" Target="../tags/tag891.xml"/><Relationship Id="rId35" Type="http://schemas.openxmlformats.org/officeDocument/2006/relationships/tags" Target="../tags/tag890.xml"/><Relationship Id="rId34" Type="http://schemas.openxmlformats.org/officeDocument/2006/relationships/tags" Target="../tags/tag889.xml"/><Relationship Id="rId33" Type="http://schemas.openxmlformats.org/officeDocument/2006/relationships/tags" Target="../tags/tag888.xml"/><Relationship Id="rId32" Type="http://schemas.openxmlformats.org/officeDocument/2006/relationships/tags" Target="../tags/tag887.xml"/><Relationship Id="rId31" Type="http://schemas.openxmlformats.org/officeDocument/2006/relationships/tags" Target="../tags/tag886.xml"/><Relationship Id="rId30" Type="http://schemas.openxmlformats.org/officeDocument/2006/relationships/tags" Target="../tags/tag885.xml"/><Relationship Id="rId3" Type="http://schemas.openxmlformats.org/officeDocument/2006/relationships/tags" Target="../tags/tag858.xml"/><Relationship Id="rId29" Type="http://schemas.openxmlformats.org/officeDocument/2006/relationships/tags" Target="../tags/tag884.xml"/><Relationship Id="rId28" Type="http://schemas.openxmlformats.org/officeDocument/2006/relationships/tags" Target="../tags/tag883.xml"/><Relationship Id="rId27" Type="http://schemas.openxmlformats.org/officeDocument/2006/relationships/tags" Target="../tags/tag882.xml"/><Relationship Id="rId26" Type="http://schemas.openxmlformats.org/officeDocument/2006/relationships/tags" Target="../tags/tag881.xml"/><Relationship Id="rId25" Type="http://schemas.openxmlformats.org/officeDocument/2006/relationships/tags" Target="../tags/tag880.xml"/><Relationship Id="rId24" Type="http://schemas.openxmlformats.org/officeDocument/2006/relationships/tags" Target="../tags/tag879.xml"/><Relationship Id="rId23" Type="http://schemas.openxmlformats.org/officeDocument/2006/relationships/tags" Target="../tags/tag878.xml"/><Relationship Id="rId22" Type="http://schemas.openxmlformats.org/officeDocument/2006/relationships/tags" Target="../tags/tag877.xml"/><Relationship Id="rId21" Type="http://schemas.openxmlformats.org/officeDocument/2006/relationships/tags" Target="../tags/tag876.xml"/><Relationship Id="rId20" Type="http://schemas.openxmlformats.org/officeDocument/2006/relationships/tags" Target="../tags/tag875.xml"/><Relationship Id="rId2" Type="http://schemas.openxmlformats.org/officeDocument/2006/relationships/tags" Target="../tags/tag857.xml"/><Relationship Id="rId19" Type="http://schemas.openxmlformats.org/officeDocument/2006/relationships/tags" Target="../tags/tag874.xml"/><Relationship Id="rId18" Type="http://schemas.openxmlformats.org/officeDocument/2006/relationships/tags" Target="../tags/tag873.xml"/><Relationship Id="rId17" Type="http://schemas.openxmlformats.org/officeDocument/2006/relationships/tags" Target="../tags/tag872.xml"/><Relationship Id="rId16" Type="http://schemas.openxmlformats.org/officeDocument/2006/relationships/tags" Target="../tags/tag871.xml"/><Relationship Id="rId15" Type="http://schemas.openxmlformats.org/officeDocument/2006/relationships/tags" Target="../tags/tag870.xml"/><Relationship Id="rId14" Type="http://schemas.openxmlformats.org/officeDocument/2006/relationships/tags" Target="../tags/tag869.xml"/><Relationship Id="rId13" Type="http://schemas.openxmlformats.org/officeDocument/2006/relationships/tags" Target="../tags/tag868.xml"/><Relationship Id="rId12" Type="http://schemas.openxmlformats.org/officeDocument/2006/relationships/tags" Target="../tags/tag867.xml"/><Relationship Id="rId11" Type="http://schemas.openxmlformats.org/officeDocument/2006/relationships/tags" Target="../tags/tag866.xml"/><Relationship Id="rId10" Type="http://schemas.openxmlformats.org/officeDocument/2006/relationships/tags" Target="../tags/tag865.xml"/><Relationship Id="rId1" Type="http://schemas.openxmlformats.org/officeDocument/2006/relationships/tags" Target="../tags/tag856.xml"/></Relationships>
</file>

<file path=ppt/slides/_rels/slide3.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6" Type="http://schemas.openxmlformats.org/officeDocument/2006/relationships/slideLayout" Target="../slideLayouts/slideLayout4.xml"/><Relationship Id="rId45" Type="http://schemas.openxmlformats.org/officeDocument/2006/relationships/tags" Target="../tags/tag163.xml"/><Relationship Id="rId44" Type="http://schemas.openxmlformats.org/officeDocument/2006/relationships/tags" Target="../tags/tag162.xml"/><Relationship Id="rId43" Type="http://schemas.openxmlformats.org/officeDocument/2006/relationships/tags" Target="../tags/tag161.xml"/><Relationship Id="rId42" Type="http://schemas.openxmlformats.org/officeDocument/2006/relationships/tags" Target="../tags/tag160.xml"/><Relationship Id="rId41" Type="http://schemas.openxmlformats.org/officeDocument/2006/relationships/tags" Target="../tags/tag159.xml"/><Relationship Id="rId40" Type="http://schemas.openxmlformats.org/officeDocument/2006/relationships/tags" Target="../tags/tag158.xml"/><Relationship Id="rId4" Type="http://schemas.openxmlformats.org/officeDocument/2006/relationships/tags" Target="../tags/tag125.xml"/><Relationship Id="rId39" Type="http://schemas.openxmlformats.org/officeDocument/2006/relationships/tags" Target="../tags/tag157.xml"/><Relationship Id="rId38" Type="http://schemas.openxmlformats.org/officeDocument/2006/relationships/tags" Target="../tags/tag156.xml"/><Relationship Id="rId37" Type="http://schemas.openxmlformats.org/officeDocument/2006/relationships/tags" Target="../tags/tag155.xml"/><Relationship Id="rId36" Type="http://schemas.openxmlformats.org/officeDocument/2006/relationships/tags" Target="../tags/tag154.xml"/><Relationship Id="rId35" Type="http://schemas.openxmlformats.org/officeDocument/2006/relationships/tags" Target="../tags/tag153.xml"/><Relationship Id="rId34" Type="http://schemas.openxmlformats.org/officeDocument/2006/relationships/tags" Target="../tags/tag152.xml"/><Relationship Id="rId33" Type="http://schemas.openxmlformats.org/officeDocument/2006/relationships/image" Target="../media/image8.svg"/><Relationship Id="rId32" Type="http://schemas.openxmlformats.org/officeDocument/2006/relationships/image" Target="../media/image7.png"/><Relationship Id="rId31" Type="http://schemas.openxmlformats.org/officeDocument/2006/relationships/tags" Target="../tags/tag151.xml"/><Relationship Id="rId30" Type="http://schemas.openxmlformats.org/officeDocument/2006/relationships/image" Target="../media/image10.jpeg"/><Relationship Id="rId3" Type="http://schemas.openxmlformats.org/officeDocument/2006/relationships/tags" Target="../tags/tag124.xml"/><Relationship Id="rId29" Type="http://schemas.openxmlformats.org/officeDocument/2006/relationships/tags" Target="../tags/tag150.xml"/><Relationship Id="rId28" Type="http://schemas.openxmlformats.org/officeDocument/2006/relationships/tags" Target="../tags/tag149.xml"/><Relationship Id="rId27" Type="http://schemas.openxmlformats.org/officeDocument/2006/relationships/tags" Target="../tags/tag148.xml"/><Relationship Id="rId26" Type="http://schemas.openxmlformats.org/officeDocument/2006/relationships/tags" Target="../tags/tag147.xml"/><Relationship Id="rId25" Type="http://schemas.openxmlformats.org/officeDocument/2006/relationships/tags" Target="../tags/tag146.xml"/><Relationship Id="rId24" Type="http://schemas.openxmlformats.org/officeDocument/2006/relationships/tags" Target="../tags/tag145.xml"/><Relationship Id="rId23" Type="http://schemas.openxmlformats.org/officeDocument/2006/relationships/tags" Target="../tags/tag144.xml"/><Relationship Id="rId22" Type="http://schemas.openxmlformats.org/officeDocument/2006/relationships/tags" Target="../tags/tag143.xml"/><Relationship Id="rId21" Type="http://schemas.openxmlformats.org/officeDocument/2006/relationships/tags" Target="../tags/tag142.xml"/><Relationship Id="rId20" Type="http://schemas.openxmlformats.org/officeDocument/2006/relationships/tags" Target="../tags/tag141.xml"/><Relationship Id="rId2" Type="http://schemas.openxmlformats.org/officeDocument/2006/relationships/tags" Target="../tags/tag123.xml"/><Relationship Id="rId19" Type="http://schemas.openxmlformats.org/officeDocument/2006/relationships/tags" Target="../tags/tag140.xml"/><Relationship Id="rId18" Type="http://schemas.openxmlformats.org/officeDocument/2006/relationships/tags" Target="../tags/tag139.xml"/><Relationship Id="rId17" Type="http://schemas.openxmlformats.org/officeDocument/2006/relationships/tags" Target="../tags/tag138.xml"/><Relationship Id="rId16" Type="http://schemas.openxmlformats.org/officeDocument/2006/relationships/tags" Target="../tags/tag137.xml"/><Relationship Id="rId15" Type="http://schemas.openxmlformats.org/officeDocument/2006/relationships/tags" Target="../tags/tag136.xml"/><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tags" Target="../tags/tag122.xml"/></Relationships>
</file>

<file path=ppt/slides/_rels/slide30.xml.rels><?xml version="1.0" encoding="UTF-8" standalone="yes"?>
<Relationships xmlns="http://schemas.openxmlformats.org/package/2006/relationships"><Relationship Id="rId9" Type="http://schemas.openxmlformats.org/officeDocument/2006/relationships/tags" Target="../tags/tag911.xml"/><Relationship Id="rId8" Type="http://schemas.openxmlformats.org/officeDocument/2006/relationships/tags" Target="../tags/tag910.xml"/><Relationship Id="rId7" Type="http://schemas.openxmlformats.org/officeDocument/2006/relationships/tags" Target="../tags/tag909.xml"/><Relationship Id="rId6" Type="http://schemas.openxmlformats.org/officeDocument/2006/relationships/tags" Target="../tags/tag908.xml"/><Relationship Id="rId5" Type="http://schemas.openxmlformats.org/officeDocument/2006/relationships/tags" Target="../tags/tag907.xml"/><Relationship Id="rId44" Type="http://schemas.openxmlformats.org/officeDocument/2006/relationships/slideLayout" Target="../slideLayouts/slideLayout5.xml"/><Relationship Id="rId43" Type="http://schemas.openxmlformats.org/officeDocument/2006/relationships/tags" Target="../tags/tag945.xml"/><Relationship Id="rId42" Type="http://schemas.openxmlformats.org/officeDocument/2006/relationships/tags" Target="../tags/tag944.xml"/><Relationship Id="rId41" Type="http://schemas.openxmlformats.org/officeDocument/2006/relationships/tags" Target="../tags/tag943.xml"/><Relationship Id="rId40" Type="http://schemas.openxmlformats.org/officeDocument/2006/relationships/tags" Target="../tags/tag942.xml"/><Relationship Id="rId4" Type="http://schemas.openxmlformats.org/officeDocument/2006/relationships/tags" Target="../tags/tag906.xml"/><Relationship Id="rId39" Type="http://schemas.openxmlformats.org/officeDocument/2006/relationships/tags" Target="../tags/tag941.xml"/><Relationship Id="rId38" Type="http://schemas.openxmlformats.org/officeDocument/2006/relationships/tags" Target="../tags/tag940.xml"/><Relationship Id="rId37" Type="http://schemas.openxmlformats.org/officeDocument/2006/relationships/tags" Target="../tags/tag939.xml"/><Relationship Id="rId36" Type="http://schemas.openxmlformats.org/officeDocument/2006/relationships/tags" Target="../tags/tag938.xml"/><Relationship Id="rId35" Type="http://schemas.openxmlformats.org/officeDocument/2006/relationships/tags" Target="../tags/tag937.xml"/><Relationship Id="rId34" Type="http://schemas.openxmlformats.org/officeDocument/2006/relationships/tags" Target="../tags/tag936.xml"/><Relationship Id="rId33" Type="http://schemas.openxmlformats.org/officeDocument/2006/relationships/tags" Target="../tags/tag935.xml"/><Relationship Id="rId32" Type="http://schemas.openxmlformats.org/officeDocument/2006/relationships/tags" Target="../tags/tag934.xml"/><Relationship Id="rId31" Type="http://schemas.openxmlformats.org/officeDocument/2006/relationships/tags" Target="../tags/tag933.xml"/><Relationship Id="rId30" Type="http://schemas.openxmlformats.org/officeDocument/2006/relationships/tags" Target="../tags/tag932.xml"/><Relationship Id="rId3" Type="http://schemas.openxmlformats.org/officeDocument/2006/relationships/tags" Target="../tags/tag905.xml"/><Relationship Id="rId29" Type="http://schemas.openxmlformats.org/officeDocument/2006/relationships/tags" Target="../tags/tag931.xml"/><Relationship Id="rId28" Type="http://schemas.openxmlformats.org/officeDocument/2006/relationships/tags" Target="../tags/tag930.xml"/><Relationship Id="rId27" Type="http://schemas.openxmlformats.org/officeDocument/2006/relationships/tags" Target="../tags/tag929.xml"/><Relationship Id="rId26" Type="http://schemas.openxmlformats.org/officeDocument/2006/relationships/tags" Target="../tags/tag928.xml"/><Relationship Id="rId25" Type="http://schemas.openxmlformats.org/officeDocument/2006/relationships/tags" Target="../tags/tag927.xml"/><Relationship Id="rId24" Type="http://schemas.openxmlformats.org/officeDocument/2006/relationships/tags" Target="../tags/tag926.xml"/><Relationship Id="rId23" Type="http://schemas.openxmlformats.org/officeDocument/2006/relationships/tags" Target="../tags/tag925.xml"/><Relationship Id="rId22" Type="http://schemas.openxmlformats.org/officeDocument/2006/relationships/tags" Target="../tags/tag924.xml"/><Relationship Id="rId21" Type="http://schemas.openxmlformats.org/officeDocument/2006/relationships/tags" Target="../tags/tag923.xml"/><Relationship Id="rId20" Type="http://schemas.openxmlformats.org/officeDocument/2006/relationships/tags" Target="../tags/tag922.xml"/><Relationship Id="rId2" Type="http://schemas.openxmlformats.org/officeDocument/2006/relationships/tags" Target="../tags/tag904.xml"/><Relationship Id="rId19" Type="http://schemas.openxmlformats.org/officeDocument/2006/relationships/tags" Target="../tags/tag921.xml"/><Relationship Id="rId18" Type="http://schemas.openxmlformats.org/officeDocument/2006/relationships/tags" Target="../tags/tag920.xml"/><Relationship Id="rId17" Type="http://schemas.openxmlformats.org/officeDocument/2006/relationships/tags" Target="../tags/tag919.xml"/><Relationship Id="rId16" Type="http://schemas.openxmlformats.org/officeDocument/2006/relationships/tags" Target="../tags/tag918.xml"/><Relationship Id="rId15" Type="http://schemas.openxmlformats.org/officeDocument/2006/relationships/tags" Target="../tags/tag917.xml"/><Relationship Id="rId14" Type="http://schemas.openxmlformats.org/officeDocument/2006/relationships/tags" Target="../tags/tag916.xml"/><Relationship Id="rId13" Type="http://schemas.openxmlformats.org/officeDocument/2006/relationships/tags" Target="../tags/tag915.xml"/><Relationship Id="rId12" Type="http://schemas.openxmlformats.org/officeDocument/2006/relationships/tags" Target="../tags/tag914.xml"/><Relationship Id="rId11" Type="http://schemas.openxmlformats.org/officeDocument/2006/relationships/tags" Target="../tags/tag913.xml"/><Relationship Id="rId10" Type="http://schemas.openxmlformats.org/officeDocument/2006/relationships/tags" Target="../tags/tag912.xml"/><Relationship Id="rId1" Type="http://schemas.openxmlformats.org/officeDocument/2006/relationships/tags" Target="../tags/tag903.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46.xml"/><Relationship Id="rId2" Type="http://schemas.openxmlformats.org/officeDocument/2006/relationships/image" Target="../media/image9.pn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9" Type="http://schemas.openxmlformats.org/officeDocument/2006/relationships/image" Target="../media/image13.jpeg"/><Relationship Id="rId8" Type="http://schemas.openxmlformats.org/officeDocument/2006/relationships/image" Target="../media/image12.svg"/><Relationship Id="rId7" Type="http://schemas.openxmlformats.org/officeDocument/2006/relationships/image" Target="../media/image11.png"/><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image" Target="../media/image8.svg"/><Relationship Id="rId20" Type="http://schemas.openxmlformats.org/officeDocument/2006/relationships/slideLayout" Target="../slideLayouts/slideLayout5.xml"/><Relationship Id="rId2" Type="http://schemas.openxmlformats.org/officeDocument/2006/relationships/image" Target="../media/image7.png"/><Relationship Id="rId19" Type="http://schemas.openxmlformats.org/officeDocument/2006/relationships/tags" Target="../tags/tag177.xml"/><Relationship Id="rId18" Type="http://schemas.openxmlformats.org/officeDocument/2006/relationships/tags" Target="../tags/tag176.xml"/><Relationship Id="rId17" Type="http://schemas.openxmlformats.org/officeDocument/2006/relationships/tags" Target="../tags/tag175.xml"/><Relationship Id="rId16" Type="http://schemas.openxmlformats.org/officeDocument/2006/relationships/tags" Target="../tags/tag174.xml"/><Relationship Id="rId15" Type="http://schemas.openxmlformats.org/officeDocument/2006/relationships/tags" Target="../tags/tag173.xml"/><Relationship Id="rId14" Type="http://schemas.openxmlformats.org/officeDocument/2006/relationships/tags" Target="../tags/tag172.xml"/><Relationship Id="rId13" Type="http://schemas.openxmlformats.org/officeDocument/2006/relationships/tags" Target="../tags/tag171.xml"/><Relationship Id="rId12" Type="http://schemas.openxmlformats.org/officeDocument/2006/relationships/tags" Target="../tags/tag170.xml"/><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tags" Target="../tags/tag164.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0.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s>
</file>

<file path=ppt/slides/_rels/slide6.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1" Type="http://schemas.openxmlformats.org/officeDocument/2006/relationships/slideLayout" Target="../slideLayouts/slideLayout35.xml"/><Relationship Id="rId30" Type="http://schemas.openxmlformats.org/officeDocument/2006/relationships/tags" Target="../tags/tag205.xml"/><Relationship Id="rId3" Type="http://schemas.openxmlformats.org/officeDocument/2006/relationships/tags" Target="../tags/tag184.xml"/><Relationship Id="rId29" Type="http://schemas.openxmlformats.org/officeDocument/2006/relationships/image" Target="../media/image19.svg"/><Relationship Id="rId28" Type="http://schemas.openxmlformats.org/officeDocument/2006/relationships/image" Target="../media/image18.png"/><Relationship Id="rId27" Type="http://schemas.openxmlformats.org/officeDocument/2006/relationships/tags" Target="../tags/tag204.xml"/><Relationship Id="rId26" Type="http://schemas.openxmlformats.org/officeDocument/2006/relationships/tags" Target="../tags/tag203.xml"/><Relationship Id="rId25" Type="http://schemas.openxmlformats.org/officeDocument/2006/relationships/image" Target="../media/image17.svg"/><Relationship Id="rId24" Type="http://schemas.openxmlformats.org/officeDocument/2006/relationships/image" Target="../media/image16.png"/><Relationship Id="rId23" Type="http://schemas.openxmlformats.org/officeDocument/2006/relationships/tags" Target="../tags/tag202.xml"/><Relationship Id="rId22" Type="http://schemas.openxmlformats.org/officeDocument/2006/relationships/image" Target="../media/image15.svg"/><Relationship Id="rId21" Type="http://schemas.openxmlformats.org/officeDocument/2006/relationships/image" Target="../media/image14.png"/><Relationship Id="rId20" Type="http://schemas.openxmlformats.org/officeDocument/2006/relationships/tags" Target="../tags/tag201.xml"/><Relationship Id="rId2" Type="http://schemas.openxmlformats.org/officeDocument/2006/relationships/tags" Target="../tags/tag183.xml"/><Relationship Id="rId19" Type="http://schemas.openxmlformats.org/officeDocument/2006/relationships/tags" Target="../tags/tag200.xml"/><Relationship Id="rId18" Type="http://schemas.openxmlformats.org/officeDocument/2006/relationships/tags" Target="../tags/tag199.xml"/><Relationship Id="rId17" Type="http://schemas.openxmlformats.org/officeDocument/2006/relationships/tags" Target="../tags/tag198.xml"/><Relationship Id="rId16" Type="http://schemas.openxmlformats.org/officeDocument/2006/relationships/tags" Target="../tags/tag197.xml"/><Relationship Id="rId15" Type="http://schemas.openxmlformats.org/officeDocument/2006/relationships/tags" Target="../tags/tag196.xml"/><Relationship Id="rId14" Type="http://schemas.openxmlformats.org/officeDocument/2006/relationships/tags" Target="../tags/tag195.xml"/><Relationship Id="rId13" Type="http://schemas.openxmlformats.org/officeDocument/2006/relationships/tags" Target="../tags/tag194.xml"/><Relationship Id="rId12" Type="http://schemas.openxmlformats.org/officeDocument/2006/relationships/tags" Target="../tags/tag193.xml"/><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tags" Target="../tags/tag182.xml"/></Relationships>
</file>

<file path=ppt/slides/_rels/slide7.xml.rels><?xml version="1.0" encoding="UTF-8" standalone="yes"?>
<Relationships xmlns="http://schemas.openxmlformats.org/package/2006/relationships"><Relationship Id="rId9" Type="http://schemas.openxmlformats.org/officeDocument/2006/relationships/tags" Target="../tags/tag214.xml"/><Relationship Id="rId8" Type="http://schemas.openxmlformats.org/officeDocument/2006/relationships/tags" Target="../tags/tag213.xml"/><Relationship Id="rId7" Type="http://schemas.openxmlformats.org/officeDocument/2006/relationships/tags" Target="../tags/tag212.xml"/><Relationship Id="rId6" Type="http://schemas.openxmlformats.org/officeDocument/2006/relationships/tags" Target="../tags/tag211.xml"/><Relationship Id="rId52" Type="http://schemas.openxmlformats.org/officeDocument/2006/relationships/slideLayout" Target="../slideLayouts/slideLayout5.xml"/><Relationship Id="rId51" Type="http://schemas.openxmlformats.org/officeDocument/2006/relationships/tags" Target="../tags/tag256.xml"/><Relationship Id="rId50" Type="http://schemas.openxmlformats.org/officeDocument/2006/relationships/tags" Target="../tags/tag255.xml"/><Relationship Id="rId5" Type="http://schemas.openxmlformats.org/officeDocument/2006/relationships/tags" Target="../tags/tag210.xml"/><Relationship Id="rId49" Type="http://schemas.openxmlformats.org/officeDocument/2006/relationships/tags" Target="../tags/tag254.xml"/><Relationship Id="rId48" Type="http://schemas.openxmlformats.org/officeDocument/2006/relationships/tags" Target="../tags/tag253.xml"/><Relationship Id="rId47" Type="http://schemas.openxmlformats.org/officeDocument/2006/relationships/tags" Target="../tags/tag252.xml"/><Relationship Id="rId46" Type="http://schemas.openxmlformats.org/officeDocument/2006/relationships/tags" Target="../tags/tag251.xml"/><Relationship Id="rId45" Type="http://schemas.openxmlformats.org/officeDocument/2006/relationships/tags" Target="../tags/tag250.xml"/><Relationship Id="rId44" Type="http://schemas.openxmlformats.org/officeDocument/2006/relationships/tags" Target="../tags/tag249.xml"/><Relationship Id="rId43" Type="http://schemas.openxmlformats.org/officeDocument/2006/relationships/tags" Target="../tags/tag248.xml"/><Relationship Id="rId42" Type="http://schemas.openxmlformats.org/officeDocument/2006/relationships/tags" Target="../tags/tag247.xml"/><Relationship Id="rId41" Type="http://schemas.openxmlformats.org/officeDocument/2006/relationships/tags" Target="../tags/tag246.xml"/><Relationship Id="rId40" Type="http://schemas.openxmlformats.org/officeDocument/2006/relationships/tags" Target="../tags/tag245.xml"/><Relationship Id="rId4" Type="http://schemas.openxmlformats.org/officeDocument/2006/relationships/tags" Target="../tags/tag209.xml"/><Relationship Id="rId39" Type="http://schemas.openxmlformats.org/officeDocument/2006/relationships/tags" Target="../tags/tag244.xml"/><Relationship Id="rId38" Type="http://schemas.openxmlformats.org/officeDocument/2006/relationships/tags" Target="../tags/tag243.xml"/><Relationship Id="rId37" Type="http://schemas.openxmlformats.org/officeDocument/2006/relationships/tags" Target="../tags/tag242.xml"/><Relationship Id="rId36" Type="http://schemas.openxmlformats.org/officeDocument/2006/relationships/tags" Target="../tags/tag241.xml"/><Relationship Id="rId35" Type="http://schemas.openxmlformats.org/officeDocument/2006/relationships/tags" Target="../tags/tag240.xml"/><Relationship Id="rId34" Type="http://schemas.openxmlformats.org/officeDocument/2006/relationships/tags" Target="../tags/tag239.xml"/><Relationship Id="rId33" Type="http://schemas.openxmlformats.org/officeDocument/2006/relationships/tags" Target="../tags/tag238.xml"/><Relationship Id="rId32" Type="http://schemas.openxmlformats.org/officeDocument/2006/relationships/tags" Target="../tags/tag237.xml"/><Relationship Id="rId31" Type="http://schemas.openxmlformats.org/officeDocument/2006/relationships/tags" Target="../tags/tag236.xml"/><Relationship Id="rId30" Type="http://schemas.openxmlformats.org/officeDocument/2006/relationships/tags" Target="../tags/tag235.xml"/><Relationship Id="rId3" Type="http://schemas.openxmlformats.org/officeDocument/2006/relationships/tags" Target="../tags/tag208.xml"/><Relationship Id="rId29" Type="http://schemas.openxmlformats.org/officeDocument/2006/relationships/tags" Target="../tags/tag234.xml"/><Relationship Id="rId28" Type="http://schemas.openxmlformats.org/officeDocument/2006/relationships/tags" Target="../tags/tag233.xml"/><Relationship Id="rId27" Type="http://schemas.openxmlformats.org/officeDocument/2006/relationships/tags" Target="../tags/tag232.xml"/><Relationship Id="rId26" Type="http://schemas.openxmlformats.org/officeDocument/2006/relationships/tags" Target="../tags/tag231.xml"/><Relationship Id="rId25" Type="http://schemas.openxmlformats.org/officeDocument/2006/relationships/tags" Target="../tags/tag230.xml"/><Relationship Id="rId24" Type="http://schemas.openxmlformats.org/officeDocument/2006/relationships/tags" Target="../tags/tag229.xml"/><Relationship Id="rId23" Type="http://schemas.openxmlformats.org/officeDocument/2006/relationships/tags" Target="../tags/tag228.xml"/><Relationship Id="rId22" Type="http://schemas.openxmlformats.org/officeDocument/2006/relationships/tags" Target="../tags/tag227.xml"/><Relationship Id="rId21" Type="http://schemas.openxmlformats.org/officeDocument/2006/relationships/tags" Target="../tags/tag226.xml"/><Relationship Id="rId20" Type="http://schemas.openxmlformats.org/officeDocument/2006/relationships/tags" Target="../tags/tag225.xml"/><Relationship Id="rId2" Type="http://schemas.openxmlformats.org/officeDocument/2006/relationships/tags" Target="../tags/tag207.xml"/><Relationship Id="rId19" Type="http://schemas.openxmlformats.org/officeDocument/2006/relationships/tags" Target="../tags/tag224.xml"/><Relationship Id="rId18" Type="http://schemas.openxmlformats.org/officeDocument/2006/relationships/tags" Target="../tags/tag223.xml"/><Relationship Id="rId17" Type="http://schemas.openxmlformats.org/officeDocument/2006/relationships/tags" Target="../tags/tag222.xml"/><Relationship Id="rId16" Type="http://schemas.openxmlformats.org/officeDocument/2006/relationships/tags" Target="../tags/tag221.xml"/><Relationship Id="rId15" Type="http://schemas.openxmlformats.org/officeDocument/2006/relationships/tags" Target="../tags/tag220.xml"/><Relationship Id="rId14" Type="http://schemas.openxmlformats.org/officeDocument/2006/relationships/tags" Target="../tags/tag219.xml"/><Relationship Id="rId13" Type="http://schemas.openxmlformats.org/officeDocument/2006/relationships/tags" Target="../tags/tag218.xml"/><Relationship Id="rId12" Type="http://schemas.openxmlformats.org/officeDocument/2006/relationships/tags" Target="../tags/tag217.xml"/><Relationship Id="rId11" Type="http://schemas.openxmlformats.org/officeDocument/2006/relationships/tags" Target="../tags/tag216.xml"/><Relationship Id="rId10" Type="http://schemas.openxmlformats.org/officeDocument/2006/relationships/tags" Target="../tags/tag215.xml"/><Relationship Id="rId1" Type="http://schemas.openxmlformats.org/officeDocument/2006/relationships/tags" Target="../tags/tag206.xml"/></Relationships>
</file>

<file path=ppt/slides/_rels/slide8.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tags" Target="../tags/tag258.xml"/><Relationship Id="rId28" Type="http://schemas.openxmlformats.org/officeDocument/2006/relationships/slideLayout" Target="../slideLayouts/slideLayout10.xml"/><Relationship Id="rId27" Type="http://schemas.openxmlformats.org/officeDocument/2006/relationships/tags" Target="../tags/tag282.xml"/><Relationship Id="rId26" Type="http://schemas.openxmlformats.org/officeDocument/2006/relationships/tags" Target="../tags/tag281.xml"/><Relationship Id="rId25" Type="http://schemas.openxmlformats.org/officeDocument/2006/relationships/tags" Target="../tags/tag280.xml"/><Relationship Id="rId24" Type="http://schemas.openxmlformats.org/officeDocument/2006/relationships/tags" Target="../tags/tag279.xml"/><Relationship Id="rId23" Type="http://schemas.openxmlformats.org/officeDocument/2006/relationships/tags" Target="../tags/tag278.xml"/><Relationship Id="rId22" Type="http://schemas.openxmlformats.org/officeDocument/2006/relationships/tags" Target="../tags/tag277.xml"/><Relationship Id="rId21" Type="http://schemas.openxmlformats.org/officeDocument/2006/relationships/tags" Target="../tags/tag276.xml"/><Relationship Id="rId20" Type="http://schemas.openxmlformats.org/officeDocument/2006/relationships/tags" Target="../tags/tag275.xml"/><Relationship Id="rId2" Type="http://schemas.openxmlformats.org/officeDocument/2006/relationships/tags" Target="../tags/tag257.xml"/><Relationship Id="rId19" Type="http://schemas.openxmlformats.org/officeDocument/2006/relationships/tags" Target="../tags/tag274.xml"/><Relationship Id="rId18" Type="http://schemas.openxmlformats.org/officeDocument/2006/relationships/tags" Target="../tags/tag273.xml"/><Relationship Id="rId17" Type="http://schemas.openxmlformats.org/officeDocument/2006/relationships/tags" Target="../tags/tag272.xml"/><Relationship Id="rId16" Type="http://schemas.openxmlformats.org/officeDocument/2006/relationships/tags" Target="../tags/tag271.xml"/><Relationship Id="rId15" Type="http://schemas.openxmlformats.org/officeDocument/2006/relationships/tags" Target="../tags/tag270.xml"/><Relationship Id="rId14" Type="http://schemas.openxmlformats.org/officeDocument/2006/relationships/tags" Target="../tags/tag269.xml"/><Relationship Id="rId13" Type="http://schemas.openxmlformats.org/officeDocument/2006/relationships/tags" Target="../tags/tag268.xml"/><Relationship Id="rId12" Type="http://schemas.openxmlformats.org/officeDocument/2006/relationships/tags" Target="../tags/tag267.xml"/><Relationship Id="rId11" Type="http://schemas.openxmlformats.org/officeDocument/2006/relationships/tags" Target="../tags/tag266.xml"/><Relationship Id="rId10" Type="http://schemas.openxmlformats.org/officeDocument/2006/relationships/tags" Target="../tags/tag265.xml"/><Relationship Id="rId1" Type="http://schemas.openxmlformats.org/officeDocument/2006/relationships/image" Target="../media/image20.jpeg"/></Relationships>
</file>

<file path=ppt/slides/_rels/slide9.xml.rels><?xml version="1.0" encoding="UTF-8" standalone="yes"?>
<Relationships xmlns="http://schemas.openxmlformats.org/package/2006/relationships"><Relationship Id="rId9" Type="http://schemas.openxmlformats.org/officeDocument/2006/relationships/tags" Target="../tags/tag290.xml"/><Relationship Id="rId8" Type="http://schemas.openxmlformats.org/officeDocument/2006/relationships/tags" Target="../tags/tag289.xml"/><Relationship Id="rId7" Type="http://schemas.openxmlformats.org/officeDocument/2006/relationships/tags" Target="../tags/tag288.xml"/><Relationship Id="rId6" Type="http://schemas.openxmlformats.org/officeDocument/2006/relationships/tags" Target="../tags/tag287.xml"/><Relationship Id="rId5" Type="http://schemas.openxmlformats.org/officeDocument/2006/relationships/tags" Target="../tags/tag286.xml"/><Relationship Id="rId4" Type="http://schemas.openxmlformats.org/officeDocument/2006/relationships/tags" Target="../tags/tag285.xml"/><Relationship Id="rId32" Type="http://schemas.openxmlformats.org/officeDocument/2006/relationships/slideLayout" Target="../slideLayouts/slideLayout10.xml"/><Relationship Id="rId31" Type="http://schemas.openxmlformats.org/officeDocument/2006/relationships/tags" Target="../tags/tag311.xml"/><Relationship Id="rId30" Type="http://schemas.openxmlformats.org/officeDocument/2006/relationships/tags" Target="../tags/tag310.xml"/><Relationship Id="rId3" Type="http://schemas.openxmlformats.org/officeDocument/2006/relationships/tags" Target="../tags/tag284.xml"/><Relationship Id="rId29" Type="http://schemas.openxmlformats.org/officeDocument/2006/relationships/tags" Target="../tags/tag309.xml"/><Relationship Id="rId28" Type="http://schemas.openxmlformats.org/officeDocument/2006/relationships/tags" Target="../tags/tag308.xml"/><Relationship Id="rId27" Type="http://schemas.openxmlformats.org/officeDocument/2006/relationships/tags" Target="../tags/tag307.xml"/><Relationship Id="rId26" Type="http://schemas.openxmlformats.org/officeDocument/2006/relationships/tags" Target="../tags/tag306.xml"/><Relationship Id="rId25" Type="http://schemas.openxmlformats.org/officeDocument/2006/relationships/tags" Target="../tags/tag305.xml"/><Relationship Id="rId24" Type="http://schemas.openxmlformats.org/officeDocument/2006/relationships/tags" Target="../tags/tag304.xml"/><Relationship Id="rId23" Type="http://schemas.openxmlformats.org/officeDocument/2006/relationships/tags" Target="../tags/tag303.xml"/><Relationship Id="rId22" Type="http://schemas.openxmlformats.org/officeDocument/2006/relationships/tags" Target="../tags/tag302.xml"/><Relationship Id="rId21" Type="http://schemas.openxmlformats.org/officeDocument/2006/relationships/image" Target="../media/image21.png"/><Relationship Id="rId20" Type="http://schemas.openxmlformats.org/officeDocument/2006/relationships/tags" Target="../tags/tag301.xml"/><Relationship Id="rId2" Type="http://schemas.openxmlformats.org/officeDocument/2006/relationships/tags" Target="../tags/tag283.xml"/><Relationship Id="rId19" Type="http://schemas.openxmlformats.org/officeDocument/2006/relationships/tags" Target="../tags/tag300.xml"/><Relationship Id="rId18" Type="http://schemas.openxmlformats.org/officeDocument/2006/relationships/tags" Target="../tags/tag299.xml"/><Relationship Id="rId17" Type="http://schemas.openxmlformats.org/officeDocument/2006/relationships/tags" Target="../tags/tag298.xml"/><Relationship Id="rId16" Type="http://schemas.openxmlformats.org/officeDocument/2006/relationships/tags" Target="../tags/tag297.xml"/><Relationship Id="rId15" Type="http://schemas.openxmlformats.org/officeDocument/2006/relationships/tags" Target="../tags/tag296.xml"/><Relationship Id="rId14" Type="http://schemas.openxmlformats.org/officeDocument/2006/relationships/tags" Target="../tags/tag295.xml"/><Relationship Id="rId13" Type="http://schemas.openxmlformats.org/officeDocument/2006/relationships/tags" Target="../tags/tag294.xml"/><Relationship Id="rId12" Type="http://schemas.openxmlformats.org/officeDocument/2006/relationships/tags" Target="../tags/tag293.xml"/><Relationship Id="rId11" Type="http://schemas.openxmlformats.org/officeDocument/2006/relationships/tags" Target="../tags/tag292.xml"/><Relationship Id="rId10" Type="http://schemas.openxmlformats.org/officeDocument/2006/relationships/tags" Target="../tags/tag291.xml"/><Relationship Id="rId1"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254876" y="2905790"/>
            <a:ext cx="2016124" cy="2206322"/>
          </a:xfrm>
          <a:prstGeom prst="rect">
            <a:avLst/>
          </a:prstGeom>
          <a:effectLst>
            <a:outerShdw blurRad="254000" dist="101600" dir="5400000" algn="ctr" rotWithShape="0">
              <a:srgbClr val="FF9700">
                <a:alpha val="23000"/>
              </a:srgbClr>
            </a:outerShdw>
          </a:effectLst>
        </p:spPr>
      </p:pic>
      <p:sp>
        <p:nvSpPr>
          <p:cNvPr id="11" name="椭圆 10"/>
          <p:cNvSpPr/>
          <p:nvPr/>
        </p:nvSpPr>
        <p:spPr>
          <a:xfrm rot="21113720">
            <a:off x="9148685" y="5336790"/>
            <a:ext cx="257231" cy="478304"/>
          </a:xfrm>
          <a:prstGeom prst="ellipse">
            <a:avLst/>
          </a:prstGeom>
          <a:solidFill>
            <a:srgbClr val="FF97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054093" y="5013324"/>
            <a:ext cx="773011" cy="1050319"/>
            <a:chOff x="5577360" y="5060323"/>
            <a:chExt cx="916310" cy="1245024"/>
          </a:xfrm>
        </p:grpSpPr>
        <p:sp>
          <p:nvSpPr>
            <p:cNvPr id="13" name="椭圆 12"/>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38"/>
          <p:cNvSpPr txBox="1"/>
          <p:nvPr/>
        </p:nvSpPr>
        <p:spPr>
          <a:xfrm>
            <a:off x="623990" y="1703027"/>
            <a:ext cx="5170321" cy="2861310"/>
          </a:xfrm>
          <a:prstGeom prst="rect">
            <a:avLst/>
          </a:prstGeom>
          <a:noFill/>
        </p:spPr>
        <p:txBody>
          <a:bodyPr wrap="square" rtlCol="0">
            <a:spAutoFit/>
          </a:bodyPr>
          <a:lstStyle/>
          <a:p>
            <a:pPr algn="l"/>
            <a:r>
              <a:rPr lang="zh-CN" altLang="en-US" sz="6000" dirty="0">
                <a:solidFill>
                  <a:srgbClr val="FF9700"/>
                </a:solidFill>
                <a:latin typeface="思源黑体 CN Bold" panose="020B0800000000000000" pitchFamily="34" charset="-122"/>
                <a:ea typeface="思源黑体 CN Bold" panose="020B0800000000000000" pitchFamily="34" charset="-122"/>
              </a:rPr>
              <a:t>大学生</a:t>
            </a:r>
            <a:endParaRPr lang="en-US" altLang="zh-CN" sz="6000" dirty="0">
              <a:solidFill>
                <a:srgbClr val="FF9700"/>
              </a:solidFill>
              <a:latin typeface="思源黑体 CN Bold" panose="020B0800000000000000" pitchFamily="34" charset="-122"/>
              <a:ea typeface="思源黑体 CN Bold" panose="020B0800000000000000" pitchFamily="34" charset="-122"/>
            </a:endParaRPr>
          </a:p>
          <a:p>
            <a:pPr algn="l"/>
            <a:r>
              <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rPr>
              <a:t>职业发展与</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a:p>
            <a:pPr algn="l"/>
            <a:r>
              <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rPr>
              <a:t>就业指导教程</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65" name="组合 64"/>
          <p:cNvGrpSpPr/>
          <p:nvPr/>
        </p:nvGrpSpPr>
        <p:grpSpPr>
          <a:xfrm>
            <a:off x="6364611" y="371595"/>
            <a:ext cx="516260" cy="944986"/>
            <a:chOff x="6506531" y="281108"/>
            <a:chExt cx="516260" cy="944986"/>
          </a:xfrm>
        </p:grpSpPr>
        <p:sp>
          <p:nvSpPr>
            <p:cNvPr id="50" name="椭圆 49"/>
            <p:cNvSpPr/>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rot="19709836">
            <a:off x="-987611" y="5521995"/>
            <a:ext cx="1164261" cy="1581925"/>
            <a:chOff x="5577360" y="5060323"/>
            <a:chExt cx="916310" cy="1245024"/>
          </a:xfrm>
        </p:grpSpPr>
        <p:sp>
          <p:nvSpPr>
            <p:cNvPr id="71" name="椭圆 70"/>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PA-图形 7"/>
          <p:cNvSpPr/>
          <p:nvPr>
            <p:custDataLst>
              <p:tags r:id="rId3"/>
            </p:custDataLst>
          </p:nvPr>
        </p:nvSpPr>
        <p:spPr>
          <a:xfrm rot="310108" flipH="1">
            <a:off x="4029734" y="1474631"/>
            <a:ext cx="912310" cy="983704"/>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pic>
        <p:nvPicPr>
          <p:cNvPr id="5" name="图片占位符 4" descr="C:\Users\Administrator\Desktop\新建文件夹\图片1(2).png图片1(2)"/>
          <p:cNvPicPr>
            <a:picLocks noGrp="1" noChangeAspect="1"/>
          </p:cNvPicPr>
          <p:nvPr>
            <p:ph type="pic" sz="quarter" idx="10"/>
          </p:nvPr>
        </p:nvPicPr>
        <p:blipFill rotWithShape="1">
          <a:blip r:embed="rId4"/>
          <a:srcRect/>
          <a:stretch>
            <a:fillRect/>
          </a:stretch>
        </p:blipFill>
        <p:spPr>
          <a:xfrm>
            <a:off x="6554859" y="0"/>
            <a:ext cx="5638800" cy="6267449"/>
          </a:xfrm>
        </p:spPr>
      </p:pic>
      <p:sp>
        <p:nvSpPr>
          <p:cNvPr id="66" name="椭圆 65"/>
          <p:cNvSpPr/>
          <p:nvPr/>
        </p:nvSpPr>
        <p:spPr>
          <a:xfrm>
            <a:off x="10114234" y="5645307"/>
            <a:ext cx="986116" cy="986116"/>
          </a:xfrm>
          <a:prstGeom prst="ellipse">
            <a:avLst/>
          </a:prstGeom>
          <a:solidFill>
            <a:srgbClr val="FF97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500" fill="hold"/>
                                        <p:tgtEl>
                                          <p:spTgt spid="87"/>
                                        </p:tgtEl>
                                        <p:attrNameLst>
                                          <p:attrName>ppt_x</p:attrName>
                                        </p:attrNameLst>
                                      </p:cBhvr>
                                      <p:tavLst>
                                        <p:tav tm="0">
                                          <p:val>
                                            <p:strVal val="#ppt_x"/>
                                          </p:val>
                                        </p:tav>
                                        <p:tav tm="100000">
                                          <p:val>
                                            <p:strVal val="#ppt_x"/>
                                          </p:val>
                                        </p:tav>
                                      </p:tavLst>
                                    </p:anim>
                                    <p:anim calcmode="lin" valueType="num">
                                      <p:cBhvr additive="base">
                                        <p:cTn id="12" dur="500" fill="hold"/>
                                        <p:tgtEl>
                                          <p:spTgt spid="8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500" fill="hold"/>
                                        <p:tgtEl>
                                          <p:spTgt spid="65"/>
                                        </p:tgtEl>
                                        <p:attrNameLst>
                                          <p:attrName>ppt_x</p:attrName>
                                        </p:attrNameLst>
                                      </p:cBhvr>
                                      <p:tavLst>
                                        <p:tav tm="0">
                                          <p:val>
                                            <p:strVal val="#ppt_x"/>
                                          </p:val>
                                        </p:tav>
                                        <p:tav tm="100000">
                                          <p:val>
                                            <p:strVal val="#ppt_x"/>
                                          </p:val>
                                        </p:tav>
                                      </p:tavLst>
                                    </p:anim>
                                    <p:anim calcmode="lin" valueType="num">
                                      <p:cBhvr additive="base">
                                        <p:cTn id="28" dur="500" fill="hold"/>
                                        <p:tgtEl>
                                          <p:spTgt spid="6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additive="base">
                                        <p:cTn id="31" dur="500" fill="hold"/>
                                        <p:tgtEl>
                                          <p:spTgt spid="70"/>
                                        </p:tgtEl>
                                        <p:attrNameLst>
                                          <p:attrName>ppt_x</p:attrName>
                                        </p:attrNameLst>
                                      </p:cBhvr>
                                      <p:tavLst>
                                        <p:tav tm="0">
                                          <p:val>
                                            <p:strVal val="#ppt_x"/>
                                          </p:val>
                                        </p:tav>
                                        <p:tav tm="100000">
                                          <p:val>
                                            <p:strVal val="#ppt_x"/>
                                          </p:val>
                                        </p:tav>
                                      </p:tavLst>
                                    </p:anim>
                                    <p:anim calcmode="lin" valueType="num">
                                      <p:cBhvr additive="base">
                                        <p:cTn id="32" dur="500" fill="hold"/>
                                        <p:tgtEl>
                                          <p:spTgt spid="7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41" grpId="0"/>
      <p:bldP spid="87" grpId="0" bldLvl="0" animBg="1"/>
      <p:bldP spid="6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2534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（一）笔试的前期准备</a:t>
            </a: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9454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9632516"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75"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77"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2" name="- About"/>
          <p:cNvSpPr txBox="1"/>
          <p:nvPr/>
        </p:nvSpPr>
        <p:spPr>
          <a:xfrm>
            <a:off x="709930" y="62293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三、笔试的方法与技巧</a:t>
            </a:r>
            <a:endParaRPr lang="en-US" altLang="zh-CN" sz="2800" dirty="0">
              <a:solidFill>
                <a:schemeClr val="tx1"/>
              </a:solidFill>
              <a:latin typeface="微软雅黑" panose="020B0503020204020204" charset="-122"/>
              <a:ea typeface="微软雅黑" panose="020B0503020204020204" charset="-122"/>
            </a:endParaRPr>
          </a:p>
        </p:txBody>
      </p:sp>
      <p:sp>
        <p:nvSpPr>
          <p:cNvPr id="33" name="文本框 32"/>
          <p:cNvSpPr txBox="1"/>
          <p:nvPr/>
        </p:nvSpPr>
        <p:spPr>
          <a:xfrm>
            <a:off x="709930" y="1711325"/>
            <a:ext cx="9787255" cy="1337945"/>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rPr>
              <a:t>（二）笔试的方法和技巧</a:t>
            </a:r>
            <a:endParaRPr lang="zh-CN" altLang="en-US">
              <a:latin typeface="微软雅黑" panose="020B0503020204020204" charset="-122"/>
              <a:ea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rPr>
              <a:t>笔试的主要内容，首先是基础知识和专业技能知识，其次是心理及能力测试，最后是与专业知识有关及与用人单位有关的某些知识。求职者在参加笔试时要特别注意以下几点。</a:t>
            </a:r>
            <a:endParaRPr lang="zh-CN" altLang="en-US">
              <a:latin typeface="微软雅黑" panose="020B0503020204020204" charset="-122"/>
              <a:ea typeface="微软雅黑" panose="020B0503020204020204" charset="-122"/>
            </a:endParaRPr>
          </a:p>
        </p:txBody>
      </p:sp>
      <p:cxnSp>
        <p:nvCxnSpPr>
          <p:cNvPr id="34" name="直接连接符 33"/>
          <p:cNvCxnSpPr/>
          <p:nvPr>
            <p:custDataLst>
              <p:tags r:id="rId19"/>
            </p:custDataLst>
          </p:nvPr>
        </p:nvCxnSpPr>
        <p:spPr>
          <a:xfrm>
            <a:off x="1006475" y="4999578"/>
            <a:ext cx="9962515" cy="0"/>
          </a:xfrm>
          <a:prstGeom prst="line">
            <a:avLst/>
          </a:prstGeom>
          <a:ln>
            <a:solidFill>
              <a:srgbClr val="FFC91D"/>
            </a:solidFill>
          </a:ln>
        </p:spPr>
        <p:style>
          <a:lnRef idx="1">
            <a:srgbClr val="E779A3"/>
          </a:lnRef>
          <a:fillRef idx="0">
            <a:srgbClr val="E779A3"/>
          </a:fillRef>
          <a:effectRef idx="0">
            <a:srgbClr val="E779A3"/>
          </a:effectRef>
          <a:fontRef idx="minor">
            <a:srgbClr val="5F5F5F"/>
          </a:fontRef>
        </p:style>
      </p:cxnSp>
      <p:grpSp>
        <p:nvGrpSpPr>
          <p:cNvPr id="37" name="组合 36"/>
          <p:cNvGrpSpPr/>
          <p:nvPr>
            <p:custDataLst>
              <p:tags r:id="rId20"/>
            </p:custDataLst>
          </p:nvPr>
        </p:nvGrpSpPr>
        <p:grpSpPr>
          <a:xfrm>
            <a:off x="1024983" y="3870848"/>
            <a:ext cx="2297670" cy="1244572"/>
            <a:chOff x="1028700" y="3400425"/>
            <a:chExt cx="3124200" cy="1692275"/>
          </a:xfrm>
        </p:grpSpPr>
        <p:sp>
          <p:nvSpPr>
            <p:cNvPr id="36" name="任意多边形 35"/>
            <p:cNvSpPr/>
            <p:nvPr>
              <p:custDataLst>
                <p:tags r:id="rId21"/>
              </p:custDataLst>
            </p:nvPr>
          </p:nvSpPr>
          <p:spPr>
            <a:xfrm>
              <a:off x="1028700" y="3400425"/>
              <a:ext cx="3124200" cy="1533522"/>
            </a:xfrm>
            <a:custGeom>
              <a:avLst/>
              <a:gdLst>
                <a:gd name="connsiteX0" fmla="*/ 0 w 3124200"/>
                <a:gd name="connsiteY0" fmla="*/ 0 h 1533522"/>
                <a:gd name="connsiteX1" fmla="*/ 3124200 w 3124200"/>
                <a:gd name="connsiteY1" fmla="*/ 0 h 1533522"/>
                <a:gd name="connsiteX2" fmla="*/ 2757336 w 3124200"/>
                <a:gd name="connsiteY2" fmla="*/ 1533522 h 1533522"/>
                <a:gd name="connsiteX3" fmla="*/ 366864 w 3124200"/>
                <a:gd name="connsiteY3" fmla="*/ 1533522 h 1533522"/>
              </a:gdLst>
              <a:ahLst/>
              <a:cxnLst>
                <a:cxn ang="0">
                  <a:pos x="connsiteX0" y="connsiteY0"/>
                </a:cxn>
                <a:cxn ang="0">
                  <a:pos x="connsiteX1" y="connsiteY1"/>
                </a:cxn>
                <a:cxn ang="0">
                  <a:pos x="connsiteX2" y="connsiteY2"/>
                </a:cxn>
                <a:cxn ang="0">
                  <a:pos x="connsiteX3" y="connsiteY3"/>
                </a:cxn>
              </a:cxnLst>
              <a:rect l="l" t="t" r="r" b="b"/>
              <a:pathLst>
                <a:path w="3124200" h="1533522">
                  <a:moveTo>
                    <a:pt x="0" y="0"/>
                  </a:moveTo>
                  <a:lnTo>
                    <a:pt x="3124200" y="0"/>
                  </a:lnTo>
                  <a:lnTo>
                    <a:pt x="2757336" y="1533522"/>
                  </a:lnTo>
                  <a:lnTo>
                    <a:pt x="366864" y="1533522"/>
                  </a:ln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lIns="144000" rIns="144000" bIns="324000" rtlCol="0" anchor="ctr">
              <a:normAutofit/>
            </a:bodyPr>
            <a:lstStyle/>
            <a:p>
              <a:pPr algn="ctr">
                <a:lnSpc>
                  <a:spcPct val="150000"/>
                </a:lnSpc>
              </a:pPr>
              <a:endParaRPr lang="zh-CN" altLang="en-US" dirty="0">
                <a:solidFill>
                  <a:srgbClr val="FFFFFF"/>
                </a:solidFill>
              </a:endParaRPr>
            </a:p>
          </p:txBody>
        </p:sp>
        <p:sp>
          <p:nvSpPr>
            <p:cNvPr id="35" name="梯形 34"/>
            <p:cNvSpPr/>
            <p:nvPr>
              <p:custDataLst>
                <p:tags r:id="rId22"/>
              </p:custDataLst>
            </p:nvPr>
          </p:nvSpPr>
          <p:spPr>
            <a:xfrm>
              <a:off x="1400175" y="4597400"/>
              <a:ext cx="2381250" cy="336551"/>
            </a:xfrm>
            <a:prstGeom prst="trapezoid">
              <a:avLst>
                <a:gd name="adj" fmla="val 55159"/>
              </a:avLst>
            </a:prstGeom>
            <a:solidFill>
              <a:srgbClr val="E779A3">
                <a:lumMod val="5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50000" lnSpcReduction="20000"/>
            </a:bodyPr>
            <a:lstStyle/>
            <a:p>
              <a:pPr algn="ctr"/>
              <a:endParaRPr lang="zh-CN" altLang="en-US"/>
            </a:p>
          </p:txBody>
        </p:sp>
        <p:sp>
          <p:nvSpPr>
            <p:cNvPr id="38" name="任意多边形 37"/>
            <p:cNvSpPr/>
            <p:nvPr>
              <p:custDataLst>
                <p:tags r:id="rId23"/>
              </p:custDataLst>
            </p:nvPr>
          </p:nvSpPr>
          <p:spPr>
            <a:xfrm>
              <a:off x="1595438" y="4597400"/>
              <a:ext cx="1990725" cy="495300"/>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rgbClr val="E779A3">
                <a:lumMod val="40000"/>
                <a:lumOff val="6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65000" lnSpcReduction="20000"/>
            </a:bodyPr>
            <a:lstStyle/>
            <a:p>
              <a:pPr algn="ctr"/>
              <a:r>
                <a:rPr lang="en-US" altLang="zh-CN" sz="2800" dirty="0">
                  <a:solidFill>
                    <a:srgbClr val="E779A3">
                      <a:lumMod val="50000"/>
                    </a:srgbClr>
                  </a:solidFill>
                </a:rPr>
                <a:t>A</a:t>
              </a:r>
              <a:endParaRPr lang="zh-CN" altLang="en-US" sz="2800" dirty="0">
                <a:solidFill>
                  <a:srgbClr val="E779A3">
                    <a:lumMod val="50000"/>
                  </a:srgbClr>
                </a:solidFill>
              </a:endParaRPr>
            </a:p>
          </p:txBody>
        </p:sp>
      </p:grpSp>
      <p:grpSp>
        <p:nvGrpSpPr>
          <p:cNvPr id="39" name="组合 38"/>
          <p:cNvGrpSpPr/>
          <p:nvPr>
            <p:custDataLst>
              <p:tags r:id="rId24"/>
            </p:custDataLst>
          </p:nvPr>
        </p:nvGrpSpPr>
        <p:grpSpPr>
          <a:xfrm>
            <a:off x="3567592" y="3870848"/>
            <a:ext cx="2297670" cy="1244572"/>
            <a:chOff x="1028700" y="3400425"/>
            <a:chExt cx="3124200" cy="1692275"/>
          </a:xfrm>
        </p:grpSpPr>
        <p:sp>
          <p:nvSpPr>
            <p:cNvPr id="40" name="任意多边形 39"/>
            <p:cNvSpPr/>
            <p:nvPr>
              <p:custDataLst>
                <p:tags r:id="rId25"/>
              </p:custDataLst>
            </p:nvPr>
          </p:nvSpPr>
          <p:spPr>
            <a:xfrm>
              <a:off x="1028700" y="3400425"/>
              <a:ext cx="3124200" cy="1533522"/>
            </a:xfrm>
            <a:custGeom>
              <a:avLst/>
              <a:gdLst>
                <a:gd name="connsiteX0" fmla="*/ 0 w 3124200"/>
                <a:gd name="connsiteY0" fmla="*/ 0 h 1533522"/>
                <a:gd name="connsiteX1" fmla="*/ 3124200 w 3124200"/>
                <a:gd name="connsiteY1" fmla="*/ 0 h 1533522"/>
                <a:gd name="connsiteX2" fmla="*/ 2757336 w 3124200"/>
                <a:gd name="connsiteY2" fmla="*/ 1533522 h 1533522"/>
                <a:gd name="connsiteX3" fmla="*/ 366864 w 3124200"/>
                <a:gd name="connsiteY3" fmla="*/ 1533522 h 1533522"/>
              </a:gdLst>
              <a:ahLst/>
              <a:cxnLst>
                <a:cxn ang="0">
                  <a:pos x="connsiteX0" y="connsiteY0"/>
                </a:cxn>
                <a:cxn ang="0">
                  <a:pos x="connsiteX1" y="connsiteY1"/>
                </a:cxn>
                <a:cxn ang="0">
                  <a:pos x="connsiteX2" y="connsiteY2"/>
                </a:cxn>
                <a:cxn ang="0">
                  <a:pos x="connsiteX3" y="connsiteY3"/>
                </a:cxn>
              </a:cxnLst>
              <a:rect l="l" t="t" r="r" b="b"/>
              <a:pathLst>
                <a:path w="3124200" h="1533522">
                  <a:moveTo>
                    <a:pt x="0" y="0"/>
                  </a:moveTo>
                  <a:lnTo>
                    <a:pt x="3124200" y="0"/>
                  </a:lnTo>
                  <a:lnTo>
                    <a:pt x="2757336" y="1533522"/>
                  </a:lnTo>
                  <a:lnTo>
                    <a:pt x="366864" y="1533522"/>
                  </a:ln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lIns="144000" rIns="144000" bIns="324000" rtlCol="0" anchor="ctr">
              <a:normAutofit/>
            </a:bodyPr>
            <a:lstStyle/>
            <a:p>
              <a:pPr algn="ctr">
                <a:lnSpc>
                  <a:spcPct val="150000"/>
                </a:lnSpc>
              </a:pPr>
              <a:endParaRPr lang="zh-CN" altLang="en-US" dirty="0">
                <a:solidFill>
                  <a:srgbClr val="FFFFFF"/>
                </a:solidFill>
              </a:endParaRPr>
            </a:p>
          </p:txBody>
        </p:sp>
        <p:sp>
          <p:nvSpPr>
            <p:cNvPr id="41" name="梯形 40"/>
            <p:cNvSpPr/>
            <p:nvPr>
              <p:custDataLst>
                <p:tags r:id="rId26"/>
              </p:custDataLst>
            </p:nvPr>
          </p:nvSpPr>
          <p:spPr>
            <a:xfrm>
              <a:off x="1400175" y="4597400"/>
              <a:ext cx="2381250" cy="336551"/>
            </a:xfrm>
            <a:prstGeom prst="trapezoid">
              <a:avLst>
                <a:gd name="adj" fmla="val 55159"/>
              </a:avLst>
            </a:prstGeom>
            <a:solidFill>
              <a:srgbClr val="E779A3">
                <a:lumMod val="5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50000" lnSpcReduction="20000"/>
            </a:bodyPr>
            <a:lstStyle/>
            <a:p>
              <a:pPr algn="ctr"/>
              <a:endParaRPr lang="zh-CN" altLang="en-US"/>
            </a:p>
          </p:txBody>
        </p:sp>
        <p:sp>
          <p:nvSpPr>
            <p:cNvPr id="42" name="任意多边形 41"/>
            <p:cNvSpPr/>
            <p:nvPr>
              <p:custDataLst>
                <p:tags r:id="rId27"/>
              </p:custDataLst>
            </p:nvPr>
          </p:nvSpPr>
          <p:spPr>
            <a:xfrm>
              <a:off x="1595438" y="4597400"/>
              <a:ext cx="1990725" cy="495300"/>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rgbClr val="E779A3">
                <a:lumMod val="40000"/>
                <a:lumOff val="6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65000" lnSpcReduction="20000"/>
            </a:bodyPr>
            <a:lstStyle/>
            <a:p>
              <a:pPr algn="ctr"/>
              <a:r>
                <a:rPr lang="en-US" altLang="zh-CN" sz="2800" dirty="0">
                  <a:solidFill>
                    <a:srgbClr val="E779A3">
                      <a:lumMod val="50000"/>
                    </a:srgbClr>
                  </a:solidFill>
                </a:rPr>
                <a:t>B</a:t>
              </a:r>
              <a:endParaRPr lang="zh-CN" altLang="en-US" sz="2800" dirty="0">
                <a:solidFill>
                  <a:srgbClr val="E779A3">
                    <a:lumMod val="50000"/>
                  </a:srgbClr>
                </a:solidFill>
              </a:endParaRPr>
            </a:p>
          </p:txBody>
        </p:sp>
      </p:grpSp>
      <p:grpSp>
        <p:nvGrpSpPr>
          <p:cNvPr id="43" name="组合 42"/>
          <p:cNvGrpSpPr/>
          <p:nvPr>
            <p:custDataLst>
              <p:tags r:id="rId28"/>
            </p:custDataLst>
          </p:nvPr>
        </p:nvGrpSpPr>
        <p:grpSpPr>
          <a:xfrm>
            <a:off x="6110202" y="3870848"/>
            <a:ext cx="2297670" cy="1244572"/>
            <a:chOff x="1028700" y="3400425"/>
            <a:chExt cx="3124200" cy="1692275"/>
          </a:xfrm>
        </p:grpSpPr>
        <p:sp>
          <p:nvSpPr>
            <p:cNvPr id="44" name="任意多边形 43"/>
            <p:cNvSpPr/>
            <p:nvPr>
              <p:custDataLst>
                <p:tags r:id="rId29"/>
              </p:custDataLst>
            </p:nvPr>
          </p:nvSpPr>
          <p:spPr>
            <a:xfrm>
              <a:off x="1028700" y="3400425"/>
              <a:ext cx="3124200" cy="1533522"/>
            </a:xfrm>
            <a:custGeom>
              <a:avLst/>
              <a:gdLst>
                <a:gd name="connsiteX0" fmla="*/ 0 w 3124200"/>
                <a:gd name="connsiteY0" fmla="*/ 0 h 1533522"/>
                <a:gd name="connsiteX1" fmla="*/ 3124200 w 3124200"/>
                <a:gd name="connsiteY1" fmla="*/ 0 h 1533522"/>
                <a:gd name="connsiteX2" fmla="*/ 2757336 w 3124200"/>
                <a:gd name="connsiteY2" fmla="*/ 1533522 h 1533522"/>
                <a:gd name="connsiteX3" fmla="*/ 366864 w 3124200"/>
                <a:gd name="connsiteY3" fmla="*/ 1533522 h 1533522"/>
              </a:gdLst>
              <a:ahLst/>
              <a:cxnLst>
                <a:cxn ang="0">
                  <a:pos x="connsiteX0" y="connsiteY0"/>
                </a:cxn>
                <a:cxn ang="0">
                  <a:pos x="connsiteX1" y="connsiteY1"/>
                </a:cxn>
                <a:cxn ang="0">
                  <a:pos x="connsiteX2" y="connsiteY2"/>
                </a:cxn>
                <a:cxn ang="0">
                  <a:pos x="connsiteX3" y="connsiteY3"/>
                </a:cxn>
              </a:cxnLst>
              <a:rect l="l" t="t" r="r" b="b"/>
              <a:pathLst>
                <a:path w="3124200" h="1533522">
                  <a:moveTo>
                    <a:pt x="0" y="0"/>
                  </a:moveTo>
                  <a:lnTo>
                    <a:pt x="3124200" y="0"/>
                  </a:lnTo>
                  <a:lnTo>
                    <a:pt x="2757336" y="1533522"/>
                  </a:lnTo>
                  <a:lnTo>
                    <a:pt x="366864" y="1533522"/>
                  </a:ln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lIns="144000" rIns="144000" bIns="324000" rtlCol="0" anchor="ctr">
              <a:normAutofit/>
            </a:bodyPr>
            <a:lstStyle/>
            <a:p>
              <a:pPr algn="ctr">
                <a:lnSpc>
                  <a:spcPct val="150000"/>
                </a:lnSpc>
              </a:pPr>
              <a:endParaRPr lang="zh-CN" altLang="en-US" dirty="0">
                <a:solidFill>
                  <a:srgbClr val="FFFFFF"/>
                </a:solidFill>
              </a:endParaRPr>
            </a:p>
          </p:txBody>
        </p:sp>
        <p:sp>
          <p:nvSpPr>
            <p:cNvPr id="45" name="梯形 44"/>
            <p:cNvSpPr/>
            <p:nvPr>
              <p:custDataLst>
                <p:tags r:id="rId30"/>
              </p:custDataLst>
            </p:nvPr>
          </p:nvSpPr>
          <p:spPr>
            <a:xfrm>
              <a:off x="1400175" y="4597400"/>
              <a:ext cx="2381250" cy="336551"/>
            </a:xfrm>
            <a:prstGeom prst="trapezoid">
              <a:avLst>
                <a:gd name="adj" fmla="val 55159"/>
              </a:avLst>
            </a:prstGeom>
            <a:solidFill>
              <a:srgbClr val="E779A3">
                <a:lumMod val="5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50000" lnSpcReduction="20000"/>
            </a:bodyPr>
            <a:lstStyle/>
            <a:p>
              <a:pPr algn="ctr"/>
              <a:endParaRPr lang="zh-CN" altLang="en-US"/>
            </a:p>
          </p:txBody>
        </p:sp>
        <p:sp>
          <p:nvSpPr>
            <p:cNvPr id="46" name="任意多边形 45"/>
            <p:cNvSpPr/>
            <p:nvPr>
              <p:custDataLst>
                <p:tags r:id="rId31"/>
              </p:custDataLst>
            </p:nvPr>
          </p:nvSpPr>
          <p:spPr>
            <a:xfrm>
              <a:off x="1595438" y="4597400"/>
              <a:ext cx="1990725" cy="495300"/>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rgbClr val="E779A3">
                <a:lumMod val="40000"/>
                <a:lumOff val="6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65000" lnSpcReduction="20000"/>
            </a:bodyPr>
            <a:lstStyle/>
            <a:p>
              <a:pPr algn="ctr"/>
              <a:r>
                <a:rPr lang="en-US" altLang="zh-CN" sz="2800" dirty="0">
                  <a:solidFill>
                    <a:srgbClr val="E779A3">
                      <a:lumMod val="50000"/>
                    </a:srgbClr>
                  </a:solidFill>
                </a:rPr>
                <a:t>C</a:t>
              </a:r>
              <a:endParaRPr lang="zh-CN" altLang="en-US" sz="2800" dirty="0">
                <a:solidFill>
                  <a:srgbClr val="E779A3">
                    <a:lumMod val="50000"/>
                  </a:srgbClr>
                </a:solidFill>
              </a:endParaRPr>
            </a:p>
          </p:txBody>
        </p:sp>
      </p:grpSp>
      <p:grpSp>
        <p:nvGrpSpPr>
          <p:cNvPr id="47" name="组合 46"/>
          <p:cNvGrpSpPr/>
          <p:nvPr>
            <p:custDataLst>
              <p:tags r:id="rId32"/>
            </p:custDataLst>
          </p:nvPr>
        </p:nvGrpSpPr>
        <p:grpSpPr>
          <a:xfrm>
            <a:off x="8652812" y="3870848"/>
            <a:ext cx="2297670" cy="1244572"/>
            <a:chOff x="1028700" y="3400425"/>
            <a:chExt cx="3124200" cy="1692275"/>
          </a:xfrm>
        </p:grpSpPr>
        <p:sp>
          <p:nvSpPr>
            <p:cNvPr id="48" name="任意多边形 47"/>
            <p:cNvSpPr/>
            <p:nvPr>
              <p:custDataLst>
                <p:tags r:id="rId33"/>
              </p:custDataLst>
            </p:nvPr>
          </p:nvSpPr>
          <p:spPr>
            <a:xfrm>
              <a:off x="1028700" y="3400425"/>
              <a:ext cx="3124200" cy="1533522"/>
            </a:xfrm>
            <a:custGeom>
              <a:avLst/>
              <a:gdLst>
                <a:gd name="connsiteX0" fmla="*/ 0 w 3124200"/>
                <a:gd name="connsiteY0" fmla="*/ 0 h 1533522"/>
                <a:gd name="connsiteX1" fmla="*/ 3124200 w 3124200"/>
                <a:gd name="connsiteY1" fmla="*/ 0 h 1533522"/>
                <a:gd name="connsiteX2" fmla="*/ 2757336 w 3124200"/>
                <a:gd name="connsiteY2" fmla="*/ 1533522 h 1533522"/>
                <a:gd name="connsiteX3" fmla="*/ 366864 w 3124200"/>
                <a:gd name="connsiteY3" fmla="*/ 1533522 h 1533522"/>
              </a:gdLst>
              <a:ahLst/>
              <a:cxnLst>
                <a:cxn ang="0">
                  <a:pos x="connsiteX0" y="connsiteY0"/>
                </a:cxn>
                <a:cxn ang="0">
                  <a:pos x="connsiteX1" y="connsiteY1"/>
                </a:cxn>
                <a:cxn ang="0">
                  <a:pos x="connsiteX2" y="connsiteY2"/>
                </a:cxn>
                <a:cxn ang="0">
                  <a:pos x="connsiteX3" y="connsiteY3"/>
                </a:cxn>
              </a:cxnLst>
              <a:rect l="l" t="t" r="r" b="b"/>
              <a:pathLst>
                <a:path w="3124200" h="1533522">
                  <a:moveTo>
                    <a:pt x="0" y="0"/>
                  </a:moveTo>
                  <a:lnTo>
                    <a:pt x="3124200" y="0"/>
                  </a:lnTo>
                  <a:lnTo>
                    <a:pt x="2757336" y="1533522"/>
                  </a:lnTo>
                  <a:lnTo>
                    <a:pt x="366864" y="1533522"/>
                  </a:ln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lIns="144000" rIns="144000" bIns="324000" rtlCol="0" anchor="ctr">
              <a:normAutofit/>
            </a:bodyPr>
            <a:lstStyle/>
            <a:p>
              <a:pPr algn="ctr">
                <a:lnSpc>
                  <a:spcPct val="150000"/>
                </a:lnSpc>
              </a:pPr>
              <a:endParaRPr lang="zh-CN" altLang="en-US" dirty="0">
                <a:solidFill>
                  <a:srgbClr val="FFFFFF"/>
                </a:solidFill>
              </a:endParaRPr>
            </a:p>
          </p:txBody>
        </p:sp>
        <p:sp>
          <p:nvSpPr>
            <p:cNvPr id="49" name="梯形 48"/>
            <p:cNvSpPr/>
            <p:nvPr>
              <p:custDataLst>
                <p:tags r:id="rId34"/>
              </p:custDataLst>
            </p:nvPr>
          </p:nvSpPr>
          <p:spPr>
            <a:xfrm>
              <a:off x="1400175" y="4597400"/>
              <a:ext cx="2381250" cy="336551"/>
            </a:xfrm>
            <a:prstGeom prst="trapezoid">
              <a:avLst>
                <a:gd name="adj" fmla="val 55159"/>
              </a:avLst>
            </a:prstGeom>
            <a:solidFill>
              <a:srgbClr val="E779A3">
                <a:lumMod val="5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50000" lnSpcReduction="20000"/>
            </a:bodyPr>
            <a:lstStyle/>
            <a:p>
              <a:pPr algn="ctr"/>
              <a:endParaRPr lang="zh-CN" altLang="en-US"/>
            </a:p>
          </p:txBody>
        </p:sp>
        <p:sp>
          <p:nvSpPr>
            <p:cNvPr id="50" name="任意多边形 49"/>
            <p:cNvSpPr/>
            <p:nvPr>
              <p:custDataLst>
                <p:tags r:id="rId35"/>
              </p:custDataLst>
            </p:nvPr>
          </p:nvSpPr>
          <p:spPr>
            <a:xfrm>
              <a:off x="1595438" y="4597400"/>
              <a:ext cx="1990725" cy="495300"/>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rgbClr val="E779A3">
                <a:lumMod val="40000"/>
                <a:lumOff val="6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65000" lnSpcReduction="20000"/>
            </a:bodyPr>
            <a:lstStyle/>
            <a:p>
              <a:pPr algn="ctr"/>
              <a:r>
                <a:rPr lang="en-US" altLang="zh-CN" sz="2800" dirty="0">
                  <a:solidFill>
                    <a:srgbClr val="E779A3">
                      <a:lumMod val="50000"/>
                    </a:srgbClr>
                  </a:solidFill>
                </a:rPr>
                <a:t>D</a:t>
              </a:r>
              <a:endParaRPr lang="zh-CN" altLang="en-US" sz="2800" dirty="0">
                <a:solidFill>
                  <a:srgbClr val="E779A3">
                    <a:lumMod val="50000"/>
                  </a:srgbClr>
                </a:solidFill>
              </a:endParaRPr>
            </a:p>
          </p:txBody>
        </p:sp>
      </p:grpSp>
      <p:sp>
        <p:nvSpPr>
          <p:cNvPr id="51" name="文本框 50"/>
          <p:cNvSpPr txBox="1"/>
          <p:nvPr>
            <p:custDataLst>
              <p:tags r:id="rId36"/>
            </p:custDataLst>
          </p:nvPr>
        </p:nvSpPr>
        <p:spPr>
          <a:xfrm>
            <a:off x="3826514" y="3950817"/>
            <a:ext cx="1782203" cy="863774"/>
          </a:xfrm>
          <a:prstGeom prst="rect">
            <a:avLst/>
          </a:prstGeom>
          <a:noFill/>
        </p:spPr>
        <p:txBody>
          <a:bodyPr wrap="square" rtlCol="0" anchor="ctr" anchorCtr="0">
            <a:normAutofit/>
          </a:bodyPr>
          <a:lstStyle/>
          <a:p>
            <a:pPr algn="ctr" fontAlgn="auto">
              <a:lnSpc>
                <a:spcPct val="120000"/>
              </a:lnSpc>
            </a:pPr>
            <a:r>
              <a:rPr lang="zh-CN" altLang="en-US" sz="1400" b="1" spc="150">
                <a:solidFill>
                  <a:srgbClr val="FFFFFF"/>
                </a:solidFill>
                <a:uFillTx/>
                <a:latin typeface="微软雅黑" panose="020B0503020204020204" charset="-122"/>
                <a:ea typeface="微软雅黑" panose="020B0503020204020204" charset="-122"/>
              </a:rPr>
              <a:t>2. 做好准备</a:t>
            </a:r>
            <a:endParaRPr lang="zh-CN" altLang="en-US" sz="1400" b="1" spc="150">
              <a:solidFill>
                <a:srgbClr val="FFFFFF"/>
              </a:solidFill>
              <a:uFillTx/>
              <a:latin typeface="微软雅黑" panose="020B0503020204020204" charset="-122"/>
              <a:ea typeface="微软雅黑" panose="020B0503020204020204" charset="-122"/>
            </a:endParaRPr>
          </a:p>
        </p:txBody>
      </p:sp>
      <p:sp>
        <p:nvSpPr>
          <p:cNvPr id="52" name="文本框 51"/>
          <p:cNvSpPr txBox="1"/>
          <p:nvPr>
            <p:custDataLst>
              <p:tags r:id="rId37"/>
            </p:custDataLst>
          </p:nvPr>
        </p:nvSpPr>
        <p:spPr>
          <a:xfrm>
            <a:off x="6342985" y="3950817"/>
            <a:ext cx="1782203" cy="863774"/>
          </a:xfrm>
          <a:prstGeom prst="rect">
            <a:avLst/>
          </a:prstGeom>
          <a:noFill/>
        </p:spPr>
        <p:txBody>
          <a:bodyPr wrap="square" rtlCol="0" anchor="ctr" anchorCtr="0">
            <a:normAutofit/>
          </a:bodyPr>
          <a:lstStyle/>
          <a:p>
            <a:pPr algn="ctr" fontAlgn="auto">
              <a:lnSpc>
                <a:spcPct val="120000"/>
              </a:lnSpc>
            </a:pPr>
            <a:r>
              <a:rPr lang="zh-CN" altLang="en-US" sz="1400" b="1" spc="150">
                <a:solidFill>
                  <a:srgbClr val="FFFFFF"/>
                </a:solidFill>
                <a:uFillTx/>
                <a:latin typeface="微软雅黑" panose="020B0503020204020204" charset="-122"/>
                <a:ea typeface="微软雅黑" panose="020B0503020204020204" charset="-122"/>
              </a:rPr>
              <a:t>3. 掌握科学的答卷方法</a:t>
            </a:r>
            <a:endParaRPr lang="zh-CN" altLang="en-US" sz="1400" b="1" spc="150">
              <a:solidFill>
                <a:srgbClr val="FFFFFF"/>
              </a:solidFill>
              <a:uFillTx/>
              <a:latin typeface="微软雅黑" panose="020B0503020204020204" charset="-122"/>
              <a:ea typeface="微软雅黑" panose="020B0503020204020204" charset="-122"/>
            </a:endParaRPr>
          </a:p>
        </p:txBody>
      </p:sp>
      <p:sp>
        <p:nvSpPr>
          <p:cNvPr id="53" name="文本框 52"/>
          <p:cNvSpPr txBox="1"/>
          <p:nvPr>
            <p:custDataLst>
              <p:tags r:id="rId38"/>
            </p:custDataLst>
          </p:nvPr>
        </p:nvSpPr>
        <p:spPr>
          <a:xfrm>
            <a:off x="8890941" y="3950817"/>
            <a:ext cx="1782203" cy="863774"/>
          </a:xfrm>
          <a:prstGeom prst="rect">
            <a:avLst/>
          </a:prstGeom>
          <a:noFill/>
        </p:spPr>
        <p:txBody>
          <a:bodyPr wrap="square" rtlCol="0" anchor="ctr" anchorCtr="0">
            <a:normAutofit/>
          </a:bodyPr>
          <a:lstStyle/>
          <a:p>
            <a:pPr algn="ctr" fontAlgn="auto">
              <a:lnSpc>
                <a:spcPct val="120000"/>
              </a:lnSpc>
            </a:pPr>
            <a:r>
              <a:rPr lang="zh-CN" altLang="en-US" sz="1400" b="1" spc="150">
                <a:solidFill>
                  <a:srgbClr val="FFFFFF"/>
                </a:solidFill>
                <a:uFillTx/>
                <a:latin typeface="微软雅黑" panose="020B0503020204020204" charset="-122"/>
                <a:ea typeface="微软雅黑" panose="020B0503020204020204" charset="-122"/>
              </a:rPr>
              <a:t>4. 节省时间，争取主动</a:t>
            </a:r>
            <a:endParaRPr lang="zh-CN" altLang="en-US" sz="1400" b="1" spc="150">
              <a:solidFill>
                <a:srgbClr val="FFFFFF"/>
              </a:solidFill>
              <a:uFillTx/>
              <a:latin typeface="微软雅黑" panose="020B0503020204020204" charset="-122"/>
              <a:ea typeface="微软雅黑" panose="020B0503020204020204" charset="-122"/>
            </a:endParaRPr>
          </a:p>
        </p:txBody>
      </p:sp>
      <p:sp>
        <p:nvSpPr>
          <p:cNvPr id="54" name="文本框 53"/>
          <p:cNvSpPr txBox="1"/>
          <p:nvPr>
            <p:custDataLst>
              <p:tags r:id="rId39"/>
            </p:custDataLst>
          </p:nvPr>
        </p:nvSpPr>
        <p:spPr>
          <a:xfrm>
            <a:off x="1282716" y="3950817"/>
            <a:ext cx="1782203" cy="863774"/>
          </a:xfrm>
          <a:prstGeom prst="rect">
            <a:avLst/>
          </a:prstGeom>
          <a:noFill/>
        </p:spPr>
        <p:txBody>
          <a:bodyPr wrap="square" rtlCol="0" anchor="ctr" anchorCtr="0">
            <a:normAutofit/>
          </a:bodyPr>
          <a:lstStyle/>
          <a:p>
            <a:pPr algn="ctr" fontAlgn="auto">
              <a:lnSpc>
                <a:spcPct val="120000"/>
              </a:lnSpc>
            </a:pPr>
            <a:r>
              <a:rPr lang="zh-CN" altLang="en-US" sz="1400" b="1" spc="150">
                <a:solidFill>
                  <a:srgbClr val="FFFFFF"/>
                </a:solidFill>
                <a:uFillTx/>
                <a:latin typeface="微软雅黑" panose="020B0503020204020204" charset="-122"/>
                <a:ea typeface="微软雅黑" panose="020B0503020204020204" charset="-122"/>
              </a:rPr>
              <a:t>1. 增强自信心</a:t>
            </a:r>
            <a:endParaRPr lang="zh-CN" altLang="en-US" sz="1400" b="1" spc="150">
              <a:solidFill>
                <a:srgbClr val="FFFFFF"/>
              </a:solidFill>
              <a:uFillTx/>
              <a:latin typeface="微软雅黑" panose="020B0503020204020204" charset="-122"/>
              <a:ea typeface="微软雅黑" panose="020B0503020204020204" charset="-122"/>
            </a:endParaRPr>
          </a:p>
        </p:txBody>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在参加笔试时主要应注意以下几</a:t>
            </a:r>
            <a:r>
              <a:rPr lang="zh-CN" altLang="en-US"/>
              <a:t>点：</a:t>
            </a:r>
            <a:endParaRPr lang="zh-CN" altLang="en-US"/>
          </a:p>
        </p:txBody>
      </p:sp>
      <p:sp>
        <p:nvSpPr>
          <p:cNvPr id="3" name="内容占位符 2"/>
          <p:cNvSpPr>
            <a:spLocks noGrp="1"/>
          </p:cNvSpPr>
          <p:nvPr>
            <p:ph idx="1"/>
          </p:nvPr>
        </p:nvSpPr>
        <p:spPr>
          <a:xfrm>
            <a:off x="669925" y="952500"/>
            <a:ext cx="10852150" cy="5388610"/>
          </a:xfrm>
        </p:spPr>
        <p:txBody>
          <a:bodyPr>
            <a:noAutofit/>
          </a:bodyPr>
          <a:p>
            <a:r>
              <a:rPr lang="en-US" altLang="zh-CN"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1.</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克服</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自卑</a:t>
            </a:r>
            <a:endParaRPr sz="1800" b="1" spc="0">
              <a:solidFill>
                <a:srgbClr val="FF9700"/>
              </a:solidFill>
              <a:latin typeface="Microsoft YaHei Bold" panose="020B0503020204020204" charset="-122"/>
              <a:ea typeface="Microsoft YaHei Bold" panose="020B0503020204020204" charset="-122"/>
              <a:cs typeface="Microsoft YaHei Bold" panose="020B0503020204020204" charset="-122"/>
            </a:endParaRPr>
          </a:p>
          <a:p>
            <a:r>
              <a:rPr spc="0"/>
              <a:t>笔试怯场，大多数是由于缺乏自信心。客观冷静地对自己进行正确评估，就能克服自卑心理，增强信心，应聘笔试同高考不同，高考是“一锤定音”，而求职应聘考试则有着多次</a:t>
            </a:r>
            <a:r>
              <a:rPr spc="0"/>
              <a:t>机会。</a:t>
            </a:r>
            <a:endParaRPr spc="0"/>
          </a:p>
          <a:p>
            <a:r>
              <a:rPr lang="en-US" altLang="zh-CN"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2.</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有备无</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患</a:t>
            </a:r>
            <a:endParaRPr sz="1800" b="1" spc="0">
              <a:solidFill>
                <a:srgbClr val="FF9700"/>
              </a:solidFill>
              <a:latin typeface="Microsoft YaHei Bold" panose="020B0503020204020204" charset="-122"/>
              <a:ea typeface="Microsoft YaHei Bold" panose="020B0503020204020204" charset="-122"/>
              <a:cs typeface="Microsoft YaHei Bold" panose="020B0503020204020204" charset="-122"/>
            </a:endParaRPr>
          </a:p>
          <a:p>
            <a:r>
              <a:rPr spc="0"/>
              <a:t>提前熟悉考场环境，有利于消除应试的紧张心理，还应看看考场注意事项，尽量按要求做好。除携带必备的证件外，一些考试必备的文具（钢笔、橡皮等）也要准备齐全，考试前要有良好的睡眠，以保证考试时有充沛的精力和良好的竞技</a:t>
            </a:r>
            <a:r>
              <a:rPr spc="0"/>
              <a:t>状态。</a:t>
            </a:r>
            <a:endParaRPr spc="0"/>
          </a:p>
          <a:p>
            <a:r>
              <a:rPr lang="en-US" altLang="zh-CN"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3.</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科学</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答卷</a:t>
            </a:r>
            <a:endParaRPr sz="1800" b="1" spc="0">
              <a:solidFill>
                <a:srgbClr val="FF9700"/>
              </a:solidFill>
              <a:latin typeface="Microsoft YaHei Bold" panose="020B0503020204020204" charset="-122"/>
              <a:ea typeface="Microsoft YaHei Bold" panose="020B0503020204020204" charset="-122"/>
              <a:cs typeface="Microsoft YaHei Bold" panose="020B0503020204020204" charset="-122"/>
            </a:endParaRPr>
          </a:p>
          <a:p>
            <a:r>
              <a:rPr spc="0"/>
              <a:t>拿到试卷后，首先应通览一遍，了解题目的多少和难易程度，以便</a:t>
            </a:r>
            <a:r>
              <a:rPr spc="0"/>
              <a:t>掌握答题的速度。然后按先易后难的原则排出答题顺序，先攻相对简单的题，后攻难题。这样就不会因为攻难题而浪贵太多时间，而没有时间做会答的题。遇到较大的综合题或论达题，则应先列出提纲，再逐条撰写。最后，要尽量挤出时间对容易出错的地方进行复查，特别注意不要漏题，更不能跑题或出现错别字、语法不通、言不达意等错误。另外应当注意卷面字迹要清晰，书写过于潦草，宇迹难以耕认也会影响考试成绩。因为求职笔试不同于其他专业考试，有时招聘单位并不特别在意应试者考分的高低。认真的态度，细致的作风，则会大大增强被录用的可能性。</a:t>
            </a:r>
            <a:endParaRPr spc="0"/>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求职面试技巧</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二</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35" y="3305175"/>
            <a:ext cx="1070610" cy="248285"/>
          </a:xfrm>
          <a:prstGeom prst="rect">
            <a:avLst/>
          </a:prstGeom>
          <a:solidFill>
            <a:schemeClr val="accent1">
              <a:lumMod val="40000"/>
              <a:lumOff val="60000"/>
            </a:schemeClr>
          </a:solidFill>
        </p:spPr>
        <p:txBody>
          <a:bodyPr vert="horz" wrap="square" lIns="0" tIns="0" rIns="0" bIns="0" rtlCol="0" anchor="ctr">
            <a:noAutofit/>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100" spc="200" dirty="0">
                <a:solidFill>
                  <a:schemeClr val="dk1">
                    <a:lumMod val="85000"/>
                    <a:lumOff val="15000"/>
                  </a:schemeClr>
                </a:solidFill>
                <a:uFillTx/>
              </a:rPr>
              <a:t>Part TWO</a:t>
            </a:r>
            <a:endParaRPr lang="en-US" altLang="zh-CN" sz="1100"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4" name="肘形连接符 13"/>
          <p:cNvCxnSpPr/>
          <p:nvPr>
            <p:custDataLst>
              <p:tags r:id="rId1"/>
            </p:custDataLst>
          </p:nvPr>
        </p:nvCxnSpPr>
        <p:spPr>
          <a:xfrm>
            <a:off x="4860925" y="3373755"/>
            <a:ext cx="1037590" cy="532130"/>
          </a:xfrm>
          <a:prstGeom prst="bentConnector3">
            <a:avLst>
              <a:gd name="adj1" fmla="val 55630"/>
            </a:avLst>
          </a:prstGeom>
          <a:ln w="28575">
            <a:solidFill>
              <a:srgbClr val="FFBA55"/>
            </a:solidFill>
            <a:prstDash val="dash"/>
          </a:ln>
        </p:spPr>
        <p:style>
          <a:lnRef idx="1">
            <a:srgbClr val="6096E6"/>
          </a:lnRef>
          <a:fillRef idx="0">
            <a:srgbClr val="6096E6"/>
          </a:fillRef>
          <a:effectRef idx="0">
            <a:srgbClr val="6096E6"/>
          </a:effectRef>
          <a:fontRef idx="minor">
            <a:srgbClr val="000000"/>
          </a:fontRef>
        </p:style>
      </p:cxnSp>
      <p:cxnSp>
        <p:nvCxnSpPr>
          <p:cNvPr id="13" name="肘形连接符 12"/>
          <p:cNvCxnSpPr>
            <a:stCxn id="2" idx="3"/>
            <a:endCxn id="4" idx="1"/>
          </p:cNvCxnSpPr>
          <p:nvPr>
            <p:custDataLst>
              <p:tags r:id="rId2"/>
            </p:custDataLst>
          </p:nvPr>
        </p:nvCxnSpPr>
        <p:spPr>
          <a:xfrm flipV="1">
            <a:off x="4984750" y="1785620"/>
            <a:ext cx="913765" cy="1588135"/>
          </a:xfrm>
          <a:prstGeom prst="bentConnector3">
            <a:avLst>
              <a:gd name="adj1" fmla="val 50035"/>
            </a:avLst>
          </a:prstGeom>
          <a:ln w="28575">
            <a:solidFill>
              <a:srgbClr val="58B6E5"/>
            </a:solidFill>
            <a:prstDash val="dash"/>
          </a:ln>
        </p:spPr>
        <p:style>
          <a:lnRef idx="1">
            <a:srgbClr val="6096E6"/>
          </a:lnRef>
          <a:fillRef idx="0">
            <a:srgbClr val="6096E6"/>
          </a:fillRef>
          <a:effectRef idx="0">
            <a:srgbClr val="6096E6"/>
          </a:effectRef>
          <a:fontRef idx="minor">
            <a:srgbClr val="000000"/>
          </a:fontRef>
        </p:style>
      </p:cxnSp>
      <p:cxnSp>
        <p:nvCxnSpPr>
          <p:cNvPr id="12" name="肘形连接符 11"/>
          <p:cNvCxnSpPr>
            <a:stCxn id="2" idx="3"/>
            <a:endCxn id="5" idx="1"/>
          </p:cNvCxnSpPr>
          <p:nvPr>
            <p:custDataLst>
              <p:tags r:id="rId3"/>
            </p:custDataLst>
          </p:nvPr>
        </p:nvCxnSpPr>
        <p:spPr>
          <a:xfrm flipV="1">
            <a:off x="4984750" y="2879090"/>
            <a:ext cx="913765" cy="494665"/>
          </a:xfrm>
          <a:prstGeom prst="bentConnector3">
            <a:avLst>
              <a:gd name="adj1" fmla="val 50035"/>
            </a:avLst>
          </a:prstGeom>
          <a:ln w="28575">
            <a:solidFill>
              <a:srgbClr val="56CA95"/>
            </a:solidFill>
            <a:prstDash val="dash"/>
          </a:ln>
        </p:spPr>
        <p:style>
          <a:lnRef idx="1">
            <a:srgbClr val="6096E6"/>
          </a:lnRef>
          <a:fillRef idx="0">
            <a:srgbClr val="6096E6"/>
          </a:fillRef>
          <a:effectRef idx="0">
            <a:srgbClr val="6096E6"/>
          </a:effectRef>
          <a:fontRef idx="minor">
            <a:srgbClr val="000000"/>
          </a:fontRef>
        </p:style>
      </p:cxnSp>
      <p:cxnSp>
        <p:nvCxnSpPr>
          <p:cNvPr id="15" name="肘形连接符 14"/>
          <p:cNvCxnSpPr>
            <a:stCxn id="2" idx="3"/>
            <a:endCxn id="7" idx="1"/>
          </p:cNvCxnSpPr>
          <p:nvPr>
            <p:custDataLst>
              <p:tags r:id="rId4"/>
            </p:custDataLst>
          </p:nvPr>
        </p:nvCxnSpPr>
        <p:spPr>
          <a:xfrm>
            <a:off x="4984750" y="3373755"/>
            <a:ext cx="913765" cy="1692275"/>
          </a:xfrm>
          <a:prstGeom prst="bentConnector3">
            <a:avLst>
              <a:gd name="adj1" fmla="val 50035"/>
            </a:avLst>
          </a:prstGeom>
          <a:ln w="28575">
            <a:solidFill>
              <a:srgbClr val="F18870"/>
            </a:solidFill>
            <a:prstDash val="dash"/>
          </a:ln>
        </p:spPr>
        <p:style>
          <a:lnRef idx="1">
            <a:srgbClr val="6096E6"/>
          </a:lnRef>
          <a:fillRef idx="0">
            <a:srgbClr val="6096E6"/>
          </a:fillRef>
          <a:effectRef idx="0">
            <a:srgbClr val="6096E6"/>
          </a:effectRef>
          <a:fontRef idx="minor">
            <a:srgbClr val="000000"/>
          </a:fontRef>
        </p:style>
      </p:cxnSp>
      <p:cxnSp>
        <p:nvCxnSpPr>
          <p:cNvPr id="10" name="肘形连接符 9"/>
          <p:cNvCxnSpPr>
            <a:stCxn id="2" idx="3"/>
            <a:endCxn id="8" idx="1"/>
          </p:cNvCxnSpPr>
          <p:nvPr>
            <p:custDataLst>
              <p:tags r:id="rId5"/>
            </p:custDataLst>
          </p:nvPr>
        </p:nvCxnSpPr>
        <p:spPr>
          <a:xfrm>
            <a:off x="4984750" y="3373755"/>
            <a:ext cx="913765" cy="2785745"/>
          </a:xfrm>
          <a:prstGeom prst="bentConnector3">
            <a:avLst>
              <a:gd name="adj1" fmla="val 50035"/>
            </a:avLst>
          </a:prstGeom>
          <a:ln w="28575">
            <a:solidFill>
              <a:srgbClr val="EC5F74"/>
            </a:solidFill>
            <a:prstDash val="dash"/>
          </a:ln>
        </p:spPr>
        <p:style>
          <a:lnRef idx="1">
            <a:srgbClr val="6096E6"/>
          </a:lnRef>
          <a:fillRef idx="0">
            <a:srgbClr val="6096E6"/>
          </a:fillRef>
          <a:effectRef idx="0">
            <a:srgbClr val="6096E6"/>
          </a:effectRef>
          <a:fontRef idx="minor">
            <a:srgbClr val="000000"/>
          </a:fontRef>
        </p:style>
      </p:cxnSp>
      <p:sp>
        <p:nvSpPr>
          <p:cNvPr id="2" name="圆角矩形 1"/>
          <p:cNvSpPr/>
          <p:nvPr>
            <p:custDataLst>
              <p:tags r:id="rId6"/>
            </p:custDataLst>
          </p:nvPr>
        </p:nvSpPr>
        <p:spPr>
          <a:xfrm>
            <a:off x="2797175" y="2861310"/>
            <a:ext cx="2187575" cy="1024890"/>
          </a:xfrm>
          <a:prstGeom prst="roundRect">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cxnSp>
        <p:nvCxnSpPr>
          <p:cNvPr id="9" name="肘形连接符 8"/>
          <p:cNvCxnSpPr>
            <a:stCxn id="3" idx="1"/>
            <a:endCxn id="2" idx="3"/>
          </p:cNvCxnSpPr>
          <p:nvPr>
            <p:custDataLst>
              <p:tags r:id="rId7"/>
            </p:custDataLst>
          </p:nvPr>
        </p:nvCxnSpPr>
        <p:spPr>
          <a:xfrm rot="10800000" flipV="1">
            <a:off x="4984750" y="692150"/>
            <a:ext cx="913765" cy="2681605"/>
          </a:xfrm>
          <a:prstGeom prst="bentConnector3">
            <a:avLst>
              <a:gd name="adj1" fmla="val 49965"/>
            </a:avLst>
          </a:prstGeom>
          <a:ln w="28575">
            <a:solidFill>
              <a:srgbClr val="6096E6"/>
            </a:solidFill>
            <a:prstDash val="dash"/>
          </a:ln>
        </p:spPr>
        <p:style>
          <a:lnRef idx="1">
            <a:srgbClr val="6096E6"/>
          </a:lnRef>
          <a:fillRef idx="0">
            <a:srgbClr val="6096E6"/>
          </a:fillRef>
          <a:effectRef idx="0">
            <a:srgbClr val="6096E6"/>
          </a:effectRef>
          <a:fontRef idx="minor">
            <a:srgbClr val="000000"/>
          </a:fontRef>
        </p:style>
      </p:cxnSp>
      <p:sp>
        <p:nvSpPr>
          <p:cNvPr id="16" name="椭圆 15"/>
          <p:cNvSpPr/>
          <p:nvPr>
            <p:custDataLst>
              <p:tags r:id="rId8"/>
            </p:custDataLst>
          </p:nvPr>
        </p:nvSpPr>
        <p:spPr>
          <a:xfrm>
            <a:off x="3312795" y="2795905"/>
            <a:ext cx="1155700" cy="1155700"/>
          </a:xfrm>
          <a:prstGeom prst="ellipse">
            <a:avLst/>
          </a:prstGeom>
          <a:solidFill>
            <a:srgbClr val="6096E6"/>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 name="圆角矩形 2"/>
          <p:cNvSpPr/>
          <p:nvPr>
            <p:custDataLst>
              <p:tags r:id="rId9"/>
            </p:custDataLst>
          </p:nvPr>
        </p:nvSpPr>
        <p:spPr>
          <a:xfrm>
            <a:off x="5898515" y="281305"/>
            <a:ext cx="4660900" cy="821690"/>
          </a:xfrm>
          <a:prstGeom prst="roundRect">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椭圆 16"/>
          <p:cNvSpPr/>
          <p:nvPr>
            <p:custDataLst>
              <p:tags r:id="rId10"/>
            </p:custDataLst>
          </p:nvPr>
        </p:nvSpPr>
        <p:spPr>
          <a:xfrm>
            <a:off x="6242685" y="229235"/>
            <a:ext cx="926465" cy="926465"/>
          </a:xfrm>
          <a:prstGeom prst="ellipse">
            <a:avLst/>
          </a:prstGeom>
          <a:solidFill>
            <a:srgbClr val="6096E6"/>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6" name="文本框 45"/>
          <p:cNvSpPr txBox="1"/>
          <p:nvPr>
            <p:custDataLst>
              <p:tags r:id="rId11"/>
            </p:custDataLst>
          </p:nvPr>
        </p:nvSpPr>
        <p:spPr>
          <a:xfrm>
            <a:off x="7270750" y="505460"/>
            <a:ext cx="3289300" cy="363220"/>
          </a:xfrm>
          <a:prstGeom prst="rect">
            <a:avLst/>
          </a:prstGeom>
          <a:noFill/>
        </p:spPr>
        <p:txBody>
          <a:bodyPr wrap="square" bIns="0" rtlCol="0"/>
          <a:p>
            <a:pPr algn="l"/>
            <a:r>
              <a:rPr lang="en-US" altLang="zh-CN" sz="2000">
                <a:solidFill>
                  <a:srgbClr val="6096E6">
                    <a:lumMod val="50000"/>
                  </a:srgbClr>
                </a:solidFill>
                <a:uFillTx/>
                <a:latin typeface="微软雅黑" panose="020B0503020204020204" charset="-122"/>
                <a:ea typeface="Microsoft YaHei Regular" panose="020B0503020204020204" charset="-122"/>
              </a:rPr>
              <a:t>1.</a:t>
            </a:r>
            <a:r>
              <a:rPr lang="zh-CN" altLang="en-US" sz="2000">
                <a:solidFill>
                  <a:srgbClr val="6096E6">
                    <a:lumMod val="50000"/>
                  </a:srgbClr>
                </a:solidFill>
                <a:uFillTx/>
                <a:latin typeface="微软雅黑" panose="020B0503020204020204" charset="-122"/>
                <a:ea typeface="Microsoft YaHei Regular" panose="020B0503020204020204" charset="-122"/>
              </a:rPr>
              <a:t>面试从接到通知就开始</a:t>
            </a:r>
            <a:r>
              <a:rPr lang="zh-CN" altLang="en-US" sz="2000">
                <a:solidFill>
                  <a:srgbClr val="6096E6">
                    <a:lumMod val="50000"/>
                  </a:srgbClr>
                </a:solidFill>
                <a:uFillTx/>
                <a:latin typeface="微软雅黑" panose="020B0503020204020204" charset="-122"/>
                <a:ea typeface="Microsoft YaHei Regular" panose="020B0503020204020204" charset="-122"/>
              </a:rPr>
              <a:t>了</a:t>
            </a:r>
            <a:endParaRPr lang="zh-CN" altLang="en-US" sz="2000">
              <a:solidFill>
                <a:srgbClr val="6096E6">
                  <a:lumMod val="50000"/>
                </a:srgbClr>
              </a:solidFill>
              <a:uFillTx/>
              <a:latin typeface="微软雅黑" panose="020B0503020204020204" charset="-122"/>
              <a:ea typeface="Microsoft YaHei Regular" panose="020B0503020204020204" charset="-122"/>
            </a:endParaRPr>
          </a:p>
        </p:txBody>
      </p:sp>
      <p:sp>
        <p:nvSpPr>
          <p:cNvPr id="4" name="圆角矩形 3"/>
          <p:cNvSpPr/>
          <p:nvPr>
            <p:custDataLst>
              <p:tags r:id="rId12"/>
            </p:custDataLst>
          </p:nvPr>
        </p:nvSpPr>
        <p:spPr>
          <a:xfrm>
            <a:off x="5898515" y="1374775"/>
            <a:ext cx="4660900" cy="821690"/>
          </a:xfrm>
          <a:prstGeom prst="roundRect">
            <a:avLst/>
          </a:prstGeom>
          <a:solidFill>
            <a:srgbClr val="58B6E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8" name="椭圆 17"/>
          <p:cNvSpPr/>
          <p:nvPr>
            <p:custDataLst>
              <p:tags r:id="rId13"/>
            </p:custDataLst>
          </p:nvPr>
        </p:nvSpPr>
        <p:spPr>
          <a:xfrm>
            <a:off x="6242685" y="1323975"/>
            <a:ext cx="926465" cy="926465"/>
          </a:xfrm>
          <a:prstGeom prst="ellipse">
            <a:avLst/>
          </a:prstGeom>
          <a:solidFill>
            <a:srgbClr val="58B6E5"/>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3" name="文本框 22"/>
          <p:cNvSpPr txBox="1"/>
          <p:nvPr>
            <p:custDataLst>
              <p:tags r:id="rId14"/>
            </p:custDataLst>
          </p:nvPr>
        </p:nvSpPr>
        <p:spPr>
          <a:xfrm>
            <a:off x="7270750" y="1614170"/>
            <a:ext cx="3113405" cy="363220"/>
          </a:xfrm>
          <a:prstGeom prst="rect">
            <a:avLst/>
          </a:prstGeom>
          <a:noFill/>
        </p:spPr>
        <p:txBody>
          <a:bodyPr wrap="square" bIns="0" rtlCol="0"/>
          <a:p>
            <a:pPr algn="l"/>
            <a:r>
              <a:rPr lang="en-US" altLang="zh-CN" sz="2000">
                <a:solidFill>
                  <a:srgbClr val="58B6E5">
                    <a:lumMod val="50000"/>
                  </a:srgbClr>
                </a:solidFill>
                <a:uFillTx/>
                <a:latin typeface="微软雅黑" panose="020B0503020204020204" charset="-122"/>
                <a:ea typeface="Microsoft YaHei Regular" panose="020B0503020204020204" charset="-122"/>
              </a:rPr>
              <a:t>2.</a:t>
            </a:r>
            <a:r>
              <a:rPr lang="zh-CN" altLang="en-US" sz="2000">
                <a:solidFill>
                  <a:srgbClr val="58B6E5">
                    <a:lumMod val="50000"/>
                  </a:srgbClr>
                </a:solidFill>
                <a:uFillTx/>
                <a:latin typeface="微软雅黑" panose="020B0503020204020204" charset="-122"/>
                <a:ea typeface="Microsoft YaHei Regular" panose="020B0503020204020204" charset="-122"/>
              </a:rPr>
              <a:t>面试前的物资</a:t>
            </a:r>
            <a:r>
              <a:rPr lang="zh-CN" altLang="en-US" sz="2000">
                <a:solidFill>
                  <a:srgbClr val="58B6E5">
                    <a:lumMod val="50000"/>
                  </a:srgbClr>
                </a:solidFill>
                <a:uFillTx/>
                <a:latin typeface="微软雅黑" panose="020B0503020204020204" charset="-122"/>
                <a:ea typeface="Microsoft YaHei Regular" panose="020B0503020204020204" charset="-122"/>
              </a:rPr>
              <a:t>准备</a:t>
            </a:r>
            <a:endParaRPr lang="zh-CN" altLang="en-US" sz="2000">
              <a:solidFill>
                <a:srgbClr val="58B6E5">
                  <a:lumMod val="50000"/>
                </a:srgbClr>
              </a:solidFill>
              <a:uFillTx/>
              <a:latin typeface="微软雅黑" panose="020B0503020204020204" charset="-122"/>
              <a:ea typeface="Microsoft YaHei Regular" panose="020B0503020204020204" charset="-122"/>
            </a:endParaRPr>
          </a:p>
        </p:txBody>
      </p:sp>
      <p:sp>
        <p:nvSpPr>
          <p:cNvPr id="5" name="圆角矩形 4"/>
          <p:cNvSpPr/>
          <p:nvPr>
            <p:custDataLst>
              <p:tags r:id="rId15"/>
            </p:custDataLst>
          </p:nvPr>
        </p:nvSpPr>
        <p:spPr>
          <a:xfrm>
            <a:off x="5898515" y="2468245"/>
            <a:ext cx="4660900" cy="821690"/>
          </a:xfrm>
          <a:prstGeom prst="roundRect">
            <a:avLst/>
          </a:prstGeom>
          <a:solidFill>
            <a:srgbClr val="56CA9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9" name="椭圆 18"/>
          <p:cNvSpPr/>
          <p:nvPr>
            <p:custDataLst>
              <p:tags r:id="rId16"/>
            </p:custDataLst>
          </p:nvPr>
        </p:nvSpPr>
        <p:spPr>
          <a:xfrm>
            <a:off x="6242685" y="2418715"/>
            <a:ext cx="926465" cy="926465"/>
          </a:xfrm>
          <a:prstGeom prst="ellipse">
            <a:avLst/>
          </a:prstGeom>
          <a:solidFill>
            <a:srgbClr val="56CA95"/>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5" name="文本框 24"/>
          <p:cNvSpPr txBox="1"/>
          <p:nvPr>
            <p:custDataLst>
              <p:tags r:id="rId17"/>
            </p:custDataLst>
          </p:nvPr>
        </p:nvSpPr>
        <p:spPr>
          <a:xfrm>
            <a:off x="7270115" y="2700655"/>
            <a:ext cx="3114040" cy="363220"/>
          </a:xfrm>
          <a:prstGeom prst="rect">
            <a:avLst/>
          </a:prstGeom>
          <a:noFill/>
        </p:spPr>
        <p:txBody>
          <a:bodyPr wrap="square" bIns="0" rtlCol="0"/>
          <a:p>
            <a:pPr algn="l"/>
            <a:r>
              <a:rPr lang="en-US" altLang="zh-CN" sz="2000">
                <a:solidFill>
                  <a:srgbClr val="56CA95">
                    <a:lumMod val="50000"/>
                  </a:srgbClr>
                </a:solidFill>
                <a:uFillTx/>
                <a:latin typeface="微软雅黑" panose="020B0503020204020204" charset="-122"/>
                <a:ea typeface="Microsoft YaHei Regular" panose="020B0503020204020204" charset="-122"/>
              </a:rPr>
              <a:t>3.</a:t>
            </a:r>
            <a:r>
              <a:rPr lang="zh-CN" altLang="en-US" sz="2000">
                <a:solidFill>
                  <a:srgbClr val="56CA95">
                    <a:lumMod val="50000"/>
                  </a:srgbClr>
                </a:solidFill>
                <a:uFillTx/>
                <a:latin typeface="微软雅黑" panose="020B0503020204020204" charset="-122"/>
                <a:ea typeface="Microsoft YaHei Regular" panose="020B0503020204020204" charset="-122"/>
              </a:rPr>
              <a:t>面试前的心理</a:t>
            </a:r>
            <a:r>
              <a:rPr lang="zh-CN" altLang="en-US" sz="2000">
                <a:solidFill>
                  <a:srgbClr val="56CA95">
                    <a:lumMod val="50000"/>
                  </a:srgbClr>
                </a:solidFill>
                <a:uFillTx/>
                <a:latin typeface="微软雅黑" panose="020B0503020204020204" charset="-122"/>
                <a:ea typeface="Microsoft YaHei Regular" panose="020B0503020204020204" charset="-122"/>
              </a:rPr>
              <a:t>准备</a:t>
            </a:r>
            <a:endParaRPr lang="zh-CN" altLang="en-US" sz="2000">
              <a:solidFill>
                <a:srgbClr val="56CA95">
                  <a:lumMod val="50000"/>
                </a:srgbClr>
              </a:solidFill>
              <a:uFillTx/>
              <a:latin typeface="微软雅黑" panose="020B0503020204020204" charset="-122"/>
              <a:ea typeface="Microsoft YaHei Regular" panose="020B0503020204020204" charset="-122"/>
            </a:endParaRPr>
          </a:p>
        </p:txBody>
      </p:sp>
      <p:sp>
        <p:nvSpPr>
          <p:cNvPr id="6" name="圆角矩形 5"/>
          <p:cNvSpPr/>
          <p:nvPr>
            <p:custDataLst>
              <p:tags r:id="rId18"/>
            </p:custDataLst>
          </p:nvPr>
        </p:nvSpPr>
        <p:spPr>
          <a:xfrm>
            <a:off x="5898515" y="3561715"/>
            <a:ext cx="4660900" cy="821690"/>
          </a:xfrm>
          <a:prstGeom prst="roundRect">
            <a:avLst/>
          </a:prstGeom>
          <a:solidFill>
            <a:srgbClr val="FFBA5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0" name="椭圆 19"/>
          <p:cNvSpPr/>
          <p:nvPr>
            <p:custDataLst>
              <p:tags r:id="rId19"/>
            </p:custDataLst>
          </p:nvPr>
        </p:nvSpPr>
        <p:spPr>
          <a:xfrm>
            <a:off x="6242685" y="3513455"/>
            <a:ext cx="926465" cy="926465"/>
          </a:xfrm>
          <a:prstGeom prst="ellipse">
            <a:avLst/>
          </a:prstGeom>
          <a:solidFill>
            <a:srgbClr val="FFBA55"/>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7" name="文本框 26"/>
          <p:cNvSpPr txBox="1"/>
          <p:nvPr>
            <p:custDataLst>
              <p:tags r:id="rId20"/>
            </p:custDataLst>
          </p:nvPr>
        </p:nvSpPr>
        <p:spPr>
          <a:xfrm>
            <a:off x="7270750" y="3796665"/>
            <a:ext cx="3113405" cy="363220"/>
          </a:xfrm>
          <a:prstGeom prst="rect">
            <a:avLst/>
          </a:prstGeom>
          <a:noFill/>
        </p:spPr>
        <p:txBody>
          <a:bodyPr wrap="square" bIns="0" rtlCol="0"/>
          <a:p>
            <a:pPr algn="l"/>
            <a:r>
              <a:rPr lang="en-US" altLang="zh-CN" sz="2000">
                <a:solidFill>
                  <a:srgbClr val="FFBA55">
                    <a:lumMod val="50000"/>
                  </a:srgbClr>
                </a:solidFill>
                <a:uFillTx/>
                <a:latin typeface="微软雅黑" panose="020B0503020204020204" charset="-122"/>
                <a:ea typeface="Microsoft YaHei Regular" panose="020B0503020204020204" charset="-122"/>
              </a:rPr>
              <a:t>4.</a:t>
            </a:r>
            <a:r>
              <a:rPr lang="zh-CN" altLang="en-US" sz="2000">
                <a:solidFill>
                  <a:srgbClr val="FFBA55">
                    <a:lumMod val="50000"/>
                  </a:srgbClr>
                </a:solidFill>
                <a:uFillTx/>
                <a:latin typeface="微软雅黑" panose="020B0503020204020204" charset="-122"/>
                <a:ea typeface="Microsoft YaHei Regular" panose="020B0503020204020204" charset="-122"/>
              </a:rPr>
              <a:t>面试前的研究</a:t>
            </a:r>
            <a:r>
              <a:rPr lang="zh-CN" altLang="en-US" sz="2000">
                <a:solidFill>
                  <a:srgbClr val="FFBA55">
                    <a:lumMod val="50000"/>
                  </a:srgbClr>
                </a:solidFill>
                <a:uFillTx/>
                <a:latin typeface="微软雅黑" panose="020B0503020204020204" charset="-122"/>
                <a:ea typeface="Microsoft YaHei Regular" panose="020B0503020204020204" charset="-122"/>
              </a:rPr>
              <a:t>准备</a:t>
            </a:r>
            <a:endParaRPr lang="zh-CN" altLang="en-US" sz="2000">
              <a:solidFill>
                <a:srgbClr val="FFBA55">
                  <a:lumMod val="50000"/>
                </a:srgbClr>
              </a:solidFill>
              <a:uFillTx/>
              <a:latin typeface="微软雅黑" panose="020B0503020204020204" charset="-122"/>
              <a:ea typeface="Microsoft YaHei Regular" panose="020B0503020204020204" charset="-122"/>
            </a:endParaRPr>
          </a:p>
        </p:txBody>
      </p:sp>
      <p:sp>
        <p:nvSpPr>
          <p:cNvPr id="7" name="圆角矩形 6"/>
          <p:cNvSpPr/>
          <p:nvPr>
            <p:custDataLst>
              <p:tags r:id="rId21"/>
            </p:custDataLst>
          </p:nvPr>
        </p:nvSpPr>
        <p:spPr>
          <a:xfrm>
            <a:off x="5898515" y="4655185"/>
            <a:ext cx="4660900" cy="821690"/>
          </a:xfrm>
          <a:prstGeom prst="roundRect">
            <a:avLst/>
          </a:prstGeom>
          <a:solidFill>
            <a:srgbClr val="F18870">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1" name="椭圆 20"/>
          <p:cNvSpPr/>
          <p:nvPr>
            <p:custDataLst>
              <p:tags r:id="rId22"/>
            </p:custDataLst>
          </p:nvPr>
        </p:nvSpPr>
        <p:spPr>
          <a:xfrm>
            <a:off x="6242685" y="4608195"/>
            <a:ext cx="926465" cy="926465"/>
          </a:xfrm>
          <a:prstGeom prst="ellipse">
            <a:avLst/>
          </a:prstGeom>
          <a:solidFill>
            <a:srgbClr val="F18870"/>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9" name="文本框 28"/>
          <p:cNvSpPr txBox="1"/>
          <p:nvPr>
            <p:custDataLst>
              <p:tags r:id="rId23"/>
            </p:custDataLst>
          </p:nvPr>
        </p:nvSpPr>
        <p:spPr>
          <a:xfrm>
            <a:off x="7270115" y="4885055"/>
            <a:ext cx="3114040" cy="363220"/>
          </a:xfrm>
          <a:prstGeom prst="rect">
            <a:avLst/>
          </a:prstGeom>
          <a:noFill/>
        </p:spPr>
        <p:txBody>
          <a:bodyPr wrap="square" bIns="0" rtlCol="0"/>
          <a:p>
            <a:pPr algn="l"/>
            <a:r>
              <a:rPr lang="en-US" altLang="zh-CN" sz="2000">
                <a:solidFill>
                  <a:srgbClr val="F18870">
                    <a:lumMod val="50000"/>
                  </a:srgbClr>
                </a:solidFill>
                <a:uFillTx/>
                <a:latin typeface="微软雅黑" panose="020B0503020204020204" charset="-122"/>
                <a:ea typeface="Microsoft YaHei Regular" panose="020B0503020204020204" charset="-122"/>
              </a:rPr>
              <a:t>5.</a:t>
            </a:r>
            <a:r>
              <a:rPr lang="zh-CN" altLang="en-US" sz="2000">
                <a:solidFill>
                  <a:srgbClr val="F18870">
                    <a:lumMod val="50000"/>
                  </a:srgbClr>
                </a:solidFill>
                <a:uFillTx/>
                <a:latin typeface="微软雅黑" panose="020B0503020204020204" charset="-122"/>
                <a:ea typeface="Microsoft YaHei Regular" panose="020B0503020204020204" charset="-122"/>
              </a:rPr>
              <a:t>面试前的提问</a:t>
            </a:r>
            <a:r>
              <a:rPr lang="zh-CN" altLang="en-US" sz="2000">
                <a:solidFill>
                  <a:srgbClr val="F18870">
                    <a:lumMod val="50000"/>
                  </a:srgbClr>
                </a:solidFill>
                <a:uFillTx/>
                <a:latin typeface="微软雅黑" panose="020B0503020204020204" charset="-122"/>
                <a:ea typeface="Microsoft YaHei Regular" panose="020B0503020204020204" charset="-122"/>
              </a:rPr>
              <a:t>准备</a:t>
            </a:r>
            <a:endParaRPr lang="zh-CN" altLang="en-US" sz="2000">
              <a:solidFill>
                <a:srgbClr val="F18870">
                  <a:lumMod val="50000"/>
                </a:srgbClr>
              </a:solidFill>
              <a:uFillTx/>
              <a:latin typeface="微软雅黑" panose="020B0503020204020204" charset="-122"/>
              <a:ea typeface="Microsoft YaHei Regular" panose="020B0503020204020204" charset="-122"/>
            </a:endParaRPr>
          </a:p>
        </p:txBody>
      </p:sp>
      <p:sp>
        <p:nvSpPr>
          <p:cNvPr id="8" name="圆角矩形 7"/>
          <p:cNvSpPr/>
          <p:nvPr>
            <p:custDataLst>
              <p:tags r:id="rId24"/>
            </p:custDataLst>
          </p:nvPr>
        </p:nvSpPr>
        <p:spPr>
          <a:xfrm>
            <a:off x="5898515" y="5748655"/>
            <a:ext cx="4660900" cy="821690"/>
          </a:xfrm>
          <a:prstGeom prst="roundRect">
            <a:avLst/>
          </a:prstGeom>
          <a:solidFill>
            <a:srgbClr val="EC5F74">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2" name="椭圆 21"/>
          <p:cNvSpPr/>
          <p:nvPr>
            <p:custDataLst>
              <p:tags r:id="rId25"/>
            </p:custDataLst>
          </p:nvPr>
        </p:nvSpPr>
        <p:spPr>
          <a:xfrm>
            <a:off x="6242685" y="5702935"/>
            <a:ext cx="926465" cy="926465"/>
          </a:xfrm>
          <a:prstGeom prst="ellipse">
            <a:avLst/>
          </a:prstGeom>
          <a:solidFill>
            <a:srgbClr val="EC5F74"/>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1" name="文本框 30"/>
          <p:cNvSpPr txBox="1"/>
          <p:nvPr>
            <p:custDataLst>
              <p:tags r:id="rId26"/>
            </p:custDataLst>
          </p:nvPr>
        </p:nvSpPr>
        <p:spPr>
          <a:xfrm>
            <a:off x="7270115" y="5989955"/>
            <a:ext cx="3114040" cy="363220"/>
          </a:xfrm>
          <a:prstGeom prst="rect">
            <a:avLst/>
          </a:prstGeom>
          <a:noFill/>
        </p:spPr>
        <p:txBody>
          <a:bodyPr wrap="square" bIns="0" rtlCol="0"/>
          <a:p>
            <a:pPr algn="l"/>
            <a:r>
              <a:rPr lang="en-US" altLang="zh-CN" sz="2000">
                <a:solidFill>
                  <a:srgbClr val="EC5F74">
                    <a:lumMod val="50000"/>
                  </a:srgbClr>
                </a:solidFill>
                <a:uFillTx/>
                <a:latin typeface="微软雅黑" panose="020B0503020204020204" charset="-122"/>
                <a:ea typeface="Microsoft YaHei Regular" panose="020B0503020204020204" charset="-122"/>
              </a:rPr>
              <a:t>6.</a:t>
            </a:r>
            <a:r>
              <a:rPr lang="zh-CN" altLang="en-US" sz="2000">
                <a:solidFill>
                  <a:srgbClr val="EC5F74">
                    <a:lumMod val="50000"/>
                  </a:srgbClr>
                </a:solidFill>
                <a:uFillTx/>
                <a:latin typeface="微软雅黑" panose="020B0503020204020204" charset="-122"/>
                <a:ea typeface="Microsoft YaHei Regular" panose="020B0503020204020204" charset="-122"/>
              </a:rPr>
              <a:t>面试前的仪表仪容</a:t>
            </a:r>
            <a:r>
              <a:rPr lang="zh-CN" altLang="en-US" sz="2000">
                <a:solidFill>
                  <a:srgbClr val="EC5F74">
                    <a:lumMod val="50000"/>
                  </a:srgbClr>
                </a:solidFill>
                <a:uFillTx/>
                <a:latin typeface="微软雅黑" panose="020B0503020204020204" charset="-122"/>
                <a:ea typeface="Microsoft YaHei Regular" panose="020B0503020204020204" charset="-122"/>
              </a:rPr>
              <a:t>准备</a:t>
            </a:r>
            <a:endParaRPr lang="zh-CN" altLang="en-US" sz="2000">
              <a:solidFill>
                <a:srgbClr val="EC5F74">
                  <a:lumMod val="50000"/>
                </a:srgbClr>
              </a:solidFill>
              <a:uFillTx/>
              <a:latin typeface="微软雅黑" panose="020B0503020204020204" charset="-122"/>
              <a:ea typeface="Microsoft YaHei Regular" panose="020B0503020204020204" charset="-122"/>
            </a:endParaRPr>
          </a:p>
        </p:txBody>
      </p:sp>
      <p:pic>
        <p:nvPicPr>
          <p:cNvPr id="39" name="图片 38" descr="343435383038363b343532323337393bc9cfcad0cdcbb3f6"/>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6471920" y="458470"/>
            <a:ext cx="467995" cy="467995"/>
          </a:xfrm>
          <a:prstGeom prst="rect">
            <a:avLst/>
          </a:prstGeom>
          <a:effectLst>
            <a:outerShdw blurRad="38100" dist="38100" dir="5400000" algn="ctr" rotWithShape="0">
              <a:srgbClr val="6096E6">
                <a:lumMod val="50000"/>
                <a:alpha val="60000"/>
              </a:srgbClr>
            </a:outerShdw>
          </a:effectLst>
        </p:spPr>
      </p:pic>
      <p:pic>
        <p:nvPicPr>
          <p:cNvPr id="40" name="图片 39" descr="343435383038363b343532323338323bcee5c1a6c4a3d0cd"/>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6471920" y="1553210"/>
            <a:ext cx="467995" cy="467995"/>
          </a:xfrm>
          <a:prstGeom prst="rect">
            <a:avLst/>
          </a:prstGeom>
          <a:effectLst>
            <a:outerShdw blurRad="38100" dist="38100" dir="5400000" algn="ctr" rotWithShape="0">
              <a:srgbClr val="58B6E5">
                <a:lumMod val="50000"/>
                <a:alpha val="60000"/>
              </a:srgbClr>
            </a:outerShdw>
          </a:effectLst>
        </p:spPr>
      </p:pic>
      <p:pic>
        <p:nvPicPr>
          <p:cNvPr id="41" name="图片 40" descr="343435383038363b343532323338353bc8abc7f2bbaf"/>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6471920" y="3738880"/>
            <a:ext cx="467995" cy="467995"/>
          </a:xfrm>
          <a:prstGeom prst="rect">
            <a:avLst/>
          </a:prstGeom>
          <a:effectLst>
            <a:outerShdw blurRad="38100" dist="38100" dir="5400000" algn="ctr" rotWithShape="0">
              <a:srgbClr val="FFBA55">
                <a:lumMod val="50000"/>
                <a:alpha val="60000"/>
              </a:srgbClr>
            </a:outerShdw>
          </a:effectLst>
        </p:spPr>
      </p:pic>
      <p:pic>
        <p:nvPicPr>
          <p:cNvPr id="42" name="图片 41" descr="343435383038363b343532323338363bb9d8bcfcb5e3"/>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6471920" y="5923915"/>
            <a:ext cx="467995" cy="467995"/>
          </a:xfrm>
          <a:prstGeom prst="rect">
            <a:avLst/>
          </a:prstGeom>
          <a:effectLst>
            <a:outerShdw blurRad="38100" dist="38100" dir="5400000" algn="ctr" rotWithShape="0">
              <a:srgbClr val="EC5F74">
                <a:lumMod val="50000"/>
                <a:alpha val="60000"/>
              </a:srgbClr>
            </a:outerShdw>
          </a:effectLst>
        </p:spPr>
      </p:pic>
      <p:pic>
        <p:nvPicPr>
          <p:cNvPr id="43" name="图片 42" descr="343435383038363b343532323430323bcdc6b9e3b7bdb0b8"/>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6471920" y="2636520"/>
            <a:ext cx="467995" cy="467995"/>
          </a:xfrm>
          <a:prstGeom prst="rect">
            <a:avLst/>
          </a:prstGeom>
          <a:effectLst>
            <a:outerShdw blurRad="38100" dist="38100" dir="5400000" algn="ctr" rotWithShape="0">
              <a:srgbClr val="56CA95">
                <a:lumMod val="50000"/>
                <a:alpha val="60000"/>
              </a:srgbClr>
            </a:outerShdw>
          </a:effectLst>
        </p:spPr>
      </p:pic>
      <p:pic>
        <p:nvPicPr>
          <p:cNvPr id="44" name="图片 43" descr="343435383038363b343532323430383bd3aacffab2bcbed6"/>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6471920" y="4832350"/>
            <a:ext cx="467995" cy="467995"/>
          </a:xfrm>
          <a:prstGeom prst="rect">
            <a:avLst/>
          </a:prstGeom>
          <a:effectLst>
            <a:outerShdw blurRad="38100" dist="38100" dir="5400000" algn="ctr" rotWithShape="0">
              <a:srgbClr val="F18870">
                <a:lumMod val="50000"/>
                <a:alpha val="60000"/>
              </a:srgbClr>
            </a:outerShdw>
          </a:effectLst>
        </p:spPr>
      </p:pic>
      <p:pic>
        <p:nvPicPr>
          <p:cNvPr id="45" name="图片 44" descr="343435383038363b343532323339363bd5bdc2d4c4bfb1ea"/>
          <p:cNvPicPr>
            <a:picLocks noChangeAspect="1"/>
          </p:cNvPicPr>
          <p:nvPr>
            <p:custDataLst>
              <p:tags r:id="rId45"/>
            </p:custDataLst>
          </p:nvPr>
        </p:nvPicPr>
        <p:blipFill>
          <a:blip r:embed="rId46">
            <a:extLst>
              <a:ext uri="{96DAC541-7B7A-43D3-8B79-37D633B846F1}">
                <asvg:svgBlip xmlns:asvg="http://schemas.microsoft.com/office/drawing/2016/SVG/main" r:embed="rId47"/>
              </a:ext>
            </a:extLst>
          </a:blip>
          <a:stretch>
            <a:fillRect/>
          </a:stretch>
        </p:blipFill>
        <p:spPr>
          <a:xfrm>
            <a:off x="3570605" y="3053080"/>
            <a:ext cx="641350" cy="641350"/>
          </a:xfrm>
          <a:prstGeom prst="rect">
            <a:avLst/>
          </a:prstGeom>
          <a:effectLst>
            <a:outerShdw blurRad="38100" dist="38100" dir="5400000" algn="ctr" rotWithShape="0">
              <a:srgbClr val="6096E6">
                <a:lumMod val="50000"/>
                <a:alpha val="60000"/>
              </a:srgbClr>
            </a:outerShdw>
          </a:effectLst>
        </p:spPr>
      </p:pic>
      <p:sp>
        <p:nvSpPr>
          <p:cNvPr id="11" name="椭圆 10"/>
          <p:cNvSpPr/>
          <p:nvPr>
            <p:custDataLst>
              <p:tags r:id="rId48"/>
            </p:custDataLst>
          </p:nvPr>
        </p:nvSpPr>
        <p:spPr>
          <a:xfrm>
            <a:off x="1541780" y="1358265"/>
            <a:ext cx="440690" cy="440690"/>
          </a:xfrm>
          <a:prstGeom prst="ellipse">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3" name="文本框 32"/>
          <p:cNvSpPr txBox="1"/>
          <p:nvPr>
            <p:custDataLst>
              <p:tags r:id="rId49"/>
            </p:custDataLst>
          </p:nvPr>
        </p:nvSpPr>
        <p:spPr>
          <a:xfrm>
            <a:off x="1632585" y="2102485"/>
            <a:ext cx="639445" cy="2923540"/>
          </a:xfrm>
          <a:prstGeom prst="rect">
            <a:avLst/>
          </a:prstGeom>
          <a:noFill/>
        </p:spPr>
        <p:txBody>
          <a:bodyPr vert="eaVert" wrap="square" bIns="0" rtlCol="0">
            <a:normAutofit fontScale="70000"/>
          </a:bodyPr>
          <a:p>
            <a:pPr algn="dist">
              <a:lnSpc>
                <a:spcPct val="120000"/>
              </a:lnSpc>
            </a:pPr>
            <a:r>
              <a:rPr lang="zh-CN" altLang="en-US" sz="3200" spc="300">
                <a:solidFill>
                  <a:srgbClr val="000000">
                    <a:lumMod val="75000"/>
                    <a:lumOff val="25000"/>
                  </a:srgbClr>
                </a:solidFill>
                <a:uFillTx/>
                <a:latin typeface="Microsoft YaHei Regular" panose="020B0503020204020204" charset="-122"/>
                <a:ea typeface="Microsoft YaHei Regular" panose="020B0503020204020204" charset="-122"/>
              </a:rPr>
              <a:t>面试的准备</a:t>
            </a:r>
            <a:endParaRPr lang="zh-CN" altLang="en-US" sz="3200" spc="300">
              <a:solidFill>
                <a:srgbClr val="000000">
                  <a:lumMod val="75000"/>
                  <a:lumOff val="25000"/>
                </a:srgbClr>
              </a:solidFill>
              <a:uFillTx/>
              <a:latin typeface="Microsoft YaHei Regular" panose="020B0503020204020204" charset="-122"/>
              <a:ea typeface="Microsoft YaHei Regular" panose="020B0503020204020204" charset="-122"/>
            </a:endParaRPr>
          </a:p>
        </p:txBody>
      </p:sp>
    </p:spTree>
    <p:custDataLst>
      <p:tags r:id="rId5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一、面试概述</a:t>
            </a:r>
            <a:endParaRPr lang="en-US" altLang="zh-CN" sz="2800" dirty="0">
              <a:solidFill>
                <a:schemeClr val="tx1"/>
              </a:solidFill>
              <a:latin typeface="微软雅黑" panose="020B0503020204020204" charset="-122"/>
              <a:ea typeface="微软雅黑" panose="020B0503020204020204" charset="-122"/>
            </a:endParaRPr>
          </a:p>
        </p:txBody>
      </p:sp>
      <p:sp>
        <p:nvSpPr>
          <p:cNvPr id="80" name="PA-AutoShape 14"/>
          <p:cNvSpPr>
            <a:spLocks noChangeArrowheads="1"/>
          </p:cNvSpPr>
          <p:nvPr>
            <p:custDataLst>
              <p:tags r:id="rId29"/>
            </p:custDataLst>
          </p:nvPr>
        </p:nvSpPr>
        <p:spPr bwMode="auto">
          <a:xfrm>
            <a:off x="661035" y="1914525"/>
            <a:ext cx="2385695" cy="4006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（一）面试的种类</a:t>
            </a:r>
            <a:endParaRPr lang="zh-CN" altLang="en-US" dirty="0">
              <a:latin typeface="微软雅黑" panose="020B0503020204020204" charset="-122"/>
              <a:ea typeface="微软雅黑" panose="020B0503020204020204" charset="-122"/>
            </a:endParaRPr>
          </a:p>
        </p:txBody>
      </p:sp>
      <p:sp>
        <p:nvSpPr>
          <p:cNvPr id="81" name="PA-文本框 12"/>
          <p:cNvSpPr txBox="1"/>
          <p:nvPr>
            <p:custDataLst>
              <p:tags r:id="rId30"/>
            </p:custDataLst>
          </p:nvPr>
        </p:nvSpPr>
        <p:spPr>
          <a:xfrm>
            <a:off x="764540" y="2594610"/>
            <a:ext cx="5873115" cy="378460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一般来说，面试的种类主要有以下几种。</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1. 按照求职者的行为反应来划分</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（1）言谈面试</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言谈面试是通过主试与求职者的口头交谈，由主试提出问题，由求职者口头回答，考查求职者的知识层面、业务能力、头脑机敏性的一种测试方法。</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（2）模拟操作面试</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模拟操作面试是让求职者模拟在实际工作岗位上的工作情况，由主试给予求职者特定的工作任务，考查求职者行为反应的一种方法，这种方法是一种简单的功能模拟测试法。</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500" fill="hold"/>
                                        <p:tgtEl>
                                          <p:spTgt spid="80"/>
                                        </p:tgtEl>
                                        <p:attrNameLst>
                                          <p:attrName>ppt_x</p:attrName>
                                        </p:attrNameLst>
                                      </p:cBhvr>
                                      <p:tavLst>
                                        <p:tav tm="0">
                                          <p:val>
                                            <p:strVal val="#ppt_x"/>
                                          </p:val>
                                        </p:tav>
                                        <p:tav tm="100000">
                                          <p:val>
                                            <p:strVal val="#ppt_x"/>
                                          </p:val>
                                        </p:tav>
                                      </p:tavLst>
                                    </p:anim>
                                    <p:anim calcmode="lin" valueType="num">
                                      <p:cBhvr additive="base">
                                        <p:cTn id="60" dur="500" fill="hold"/>
                                        <p:tgtEl>
                                          <p:spTgt spid="8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fill="hold"/>
                                        <p:tgtEl>
                                          <p:spTgt spid="81"/>
                                        </p:tgtEl>
                                        <p:attrNameLst>
                                          <p:attrName>ppt_x</p:attrName>
                                        </p:attrNameLst>
                                      </p:cBhvr>
                                      <p:tavLst>
                                        <p:tav tm="0">
                                          <p:val>
                                            <p:strVal val="#ppt_x"/>
                                          </p:val>
                                        </p:tav>
                                        <p:tav tm="100000">
                                          <p:val>
                                            <p:strVal val="#ppt_x"/>
                                          </p:val>
                                        </p:tav>
                                      </p:tavLst>
                                    </p:anim>
                                    <p:anim calcmode="lin" valueType="num">
                                      <p:cBhvr additive="base">
                                        <p:cTn id="64"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0" grpId="0" bldLvl="0" animBg="1"/>
      <p:bldP spid="8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一、面试概述</a:t>
            </a:r>
            <a:endParaRPr lang="en-US" altLang="zh-CN" sz="2800" dirty="0">
              <a:solidFill>
                <a:schemeClr val="tx1"/>
              </a:solidFill>
              <a:latin typeface="微软雅黑" panose="020B0503020204020204" charset="-122"/>
              <a:ea typeface="微软雅黑" panose="020B0503020204020204" charset="-122"/>
            </a:endParaRPr>
          </a:p>
        </p:txBody>
      </p:sp>
      <p:sp>
        <p:nvSpPr>
          <p:cNvPr id="80" name="PA-AutoShape 14"/>
          <p:cNvSpPr>
            <a:spLocks noChangeArrowheads="1"/>
          </p:cNvSpPr>
          <p:nvPr>
            <p:custDataLst>
              <p:tags r:id="rId29"/>
            </p:custDataLst>
          </p:nvPr>
        </p:nvSpPr>
        <p:spPr bwMode="auto">
          <a:xfrm>
            <a:off x="661035" y="1914525"/>
            <a:ext cx="2385695" cy="4006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（一）面试的种类</a:t>
            </a:r>
            <a:endParaRPr lang="zh-CN" altLang="en-US" dirty="0">
              <a:latin typeface="微软雅黑" panose="020B0503020204020204" charset="-122"/>
              <a:ea typeface="微软雅黑" panose="020B0503020204020204" charset="-122"/>
            </a:endParaRPr>
          </a:p>
        </p:txBody>
      </p:sp>
      <p:sp>
        <p:nvSpPr>
          <p:cNvPr id="81" name="PA-文本框 12"/>
          <p:cNvSpPr txBox="1"/>
          <p:nvPr>
            <p:custDataLst>
              <p:tags r:id="rId30"/>
            </p:custDataLst>
          </p:nvPr>
        </p:nvSpPr>
        <p:spPr>
          <a:xfrm>
            <a:off x="764540" y="2786380"/>
            <a:ext cx="5721985" cy="299974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dirty="0">
                <a:solidFill>
                  <a:schemeClr val="tx1">
                    <a:lumMod val="85000"/>
                    <a:lumOff val="15000"/>
                    <a:alpha val="75000"/>
                  </a:schemeClr>
                </a:solidFill>
                <a:latin typeface="微软雅黑" panose="020B0503020204020204" charset="-122"/>
                <a:ea typeface="微软雅黑" panose="020B0503020204020204" charset="-122"/>
              </a:rPr>
              <a:t>2. 按照操作方式来划分</a:t>
            </a:r>
            <a:endParaRPr lang="zh-CN" altLang="en-US"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dirty="0">
                <a:solidFill>
                  <a:schemeClr val="tx1">
                    <a:lumMod val="85000"/>
                    <a:lumOff val="15000"/>
                    <a:alpha val="75000"/>
                  </a:schemeClr>
                </a:solidFill>
                <a:latin typeface="微软雅黑" panose="020B0503020204020204" charset="-122"/>
                <a:ea typeface="微软雅黑" panose="020B0503020204020204" charset="-122"/>
              </a:rPr>
              <a:t>（1）结构化面试。结构化面试是指面试的内容、形式、程序、评分标准及结果的合成与分析等构成要素，按统一制定的标准和要求进行的面试。</a:t>
            </a:r>
            <a:endParaRPr lang="zh-CN" altLang="en-US"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dirty="0">
                <a:solidFill>
                  <a:schemeClr val="tx1">
                    <a:lumMod val="85000"/>
                    <a:lumOff val="15000"/>
                    <a:alpha val="75000"/>
                  </a:schemeClr>
                </a:solidFill>
                <a:latin typeface="微软雅黑" panose="020B0503020204020204" charset="-122"/>
                <a:ea typeface="微软雅黑" panose="020B0503020204020204" charset="-122"/>
              </a:rPr>
              <a:t>（2）非结构化面试。非结构化面试是指没有既定的模式、框架和程序，主考官可以“随意”向被测者提出问题，而对被测者来说也无固定答题标准的面试形式。</a:t>
            </a:r>
            <a:endParaRPr lang="zh-CN" altLang="en-US"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500" fill="hold"/>
                                        <p:tgtEl>
                                          <p:spTgt spid="80"/>
                                        </p:tgtEl>
                                        <p:attrNameLst>
                                          <p:attrName>ppt_x</p:attrName>
                                        </p:attrNameLst>
                                      </p:cBhvr>
                                      <p:tavLst>
                                        <p:tav tm="0">
                                          <p:val>
                                            <p:strVal val="#ppt_x"/>
                                          </p:val>
                                        </p:tav>
                                        <p:tav tm="100000">
                                          <p:val>
                                            <p:strVal val="#ppt_x"/>
                                          </p:val>
                                        </p:tav>
                                      </p:tavLst>
                                    </p:anim>
                                    <p:anim calcmode="lin" valueType="num">
                                      <p:cBhvr additive="base">
                                        <p:cTn id="60" dur="500" fill="hold"/>
                                        <p:tgtEl>
                                          <p:spTgt spid="8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fill="hold"/>
                                        <p:tgtEl>
                                          <p:spTgt spid="81"/>
                                        </p:tgtEl>
                                        <p:attrNameLst>
                                          <p:attrName>ppt_x</p:attrName>
                                        </p:attrNameLst>
                                      </p:cBhvr>
                                      <p:tavLst>
                                        <p:tav tm="0">
                                          <p:val>
                                            <p:strVal val="#ppt_x"/>
                                          </p:val>
                                        </p:tav>
                                        <p:tav tm="100000">
                                          <p:val>
                                            <p:strVal val="#ppt_x"/>
                                          </p:val>
                                        </p:tav>
                                      </p:tavLst>
                                    </p:anim>
                                    <p:anim calcmode="lin" valueType="num">
                                      <p:cBhvr additive="base">
                                        <p:cTn id="64"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0" grpId="0" bldLvl="0" animBg="1"/>
      <p:bldP spid="8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一、面试概述</a:t>
            </a:r>
            <a:endParaRPr lang="en-US" altLang="zh-CN" sz="2800" dirty="0">
              <a:solidFill>
                <a:schemeClr val="tx1"/>
              </a:solidFill>
              <a:latin typeface="微软雅黑" panose="020B0503020204020204" charset="-122"/>
              <a:ea typeface="微软雅黑" panose="020B0503020204020204" charset="-122"/>
            </a:endParaRPr>
          </a:p>
        </p:txBody>
      </p:sp>
      <p:sp>
        <p:nvSpPr>
          <p:cNvPr id="80" name="PA-AutoShape 14"/>
          <p:cNvSpPr>
            <a:spLocks noChangeArrowheads="1"/>
          </p:cNvSpPr>
          <p:nvPr>
            <p:custDataLst>
              <p:tags r:id="rId29"/>
            </p:custDataLst>
          </p:nvPr>
        </p:nvSpPr>
        <p:spPr bwMode="auto">
          <a:xfrm>
            <a:off x="661035" y="1914525"/>
            <a:ext cx="2385695" cy="4006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（一）面试的种类</a:t>
            </a:r>
            <a:endParaRPr lang="zh-CN" altLang="en-US" dirty="0">
              <a:latin typeface="微软雅黑" panose="020B0503020204020204" charset="-122"/>
              <a:ea typeface="微软雅黑" panose="020B0503020204020204" charset="-122"/>
            </a:endParaRPr>
          </a:p>
        </p:txBody>
      </p:sp>
      <p:sp>
        <p:nvSpPr>
          <p:cNvPr id="81" name="PA-文本框 12"/>
          <p:cNvSpPr txBox="1"/>
          <p:nvPr>
            <p:custDataLst>
              <p:tags r:id="rId30"/>
            </p:custDataLst>
          </p:nvPr>
        </p:nvSpPr>
        <p:spPr>
          <a:xfrm>
            <a:off x="764540" y="2786380"/>
            <a:ext cx="5721985" cy="341503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dirty="0">
                <a:solidFill>
                  <a:schemeClr val="tx1">
                    <a:lumMod val="85000"/>
                    <a:lumOff val="15000"/>
                    <a:alpha val="75000"/>
                  </a:schemeClr>
                </a:solidFill>
                <a:latin typeface="微软雅黑" panose="020B0503020204020204" charset="-122"/>
                <a:ea typeface="微软雅黑" panose="020B0503020204020204" charset="-122"/>
              </a:rPr>
              <a:t>3. 按照主试人员的组成来划分</a:t>
            </a:r>
            <a:endParaRPr lang="zh-CN" altLang="en-US"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dirty="0">
                <a:solidFill>
                  <a:schemeClr val="tx1">
                    <a:lumMod val="85000"/>
                    <a:lumOff val="15000"/>
                    <a:alpha val="75000"/>
                  </a:schemeClr>
                </a:solidFill>
                <a:latin typeface="微软雅黑" panose="020B0503020204020204" charset="-122"/>
                <a:ea typeface="微软雅黑" panose="020B0503020204020204" charset="-122"/>
              </a:rPr>
              <a:t>（1）个人面试。个人面试又称单独面试，指主考官与应聘者单独面谈，是面试中最常见的一种形式。</a:t>
            </a:r>
            <a:endParaRPr lang="zh-CN" altLang="en-US" dirty="0">
              <a:solidFill>
                <a:schemeClr val="tx1">
                  <a:lumMod val="85000"/>
                  <a:lumOff val="15000"/>
                  <a:alpha val="75000"/>
                </a:schemeClr>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dirty="0">
                <a:solidFill>
                  <a:schemeClr val="tx1">
                    <a:lumMod val="85000"/>
                    <a:lumOff val="15000"/>
                    <a:alpha val="75000"/>
                  </a:schemeClr>
                </a:solidFill>
                <a:latin typeface="微软雅黑" panose="020B0503020204020204" charset="-122"/>
                <a:ea typeface="微软雅黑" panose="020B0503020204020204" charset="-122"/>
              </a:rPr>
              <a:t>（2）集体面试。集体面试主要用于考察应试者的人际沟通能力、洞察与把握环境的能力、组织领导能力等，如无领导小组面试。在集体面试中，通常要求应试者进行小组讨论，相互协作解决某一问题，或者让应试者轮流担任领导主持会议，发表演说等。</a:t>
            </a:r>
            <a:endParaRPr lang="zh-CN" altLang="en-US"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500" fill="hold"/>
                                        <p:tgtEl>
                                          <p:spTgt spid="80"/>
                                        </p:tgtEl>
                                        <p:attrNameLst>
                                          <p:attrName>ppt_x</p:attrName>
                                        </p:attrNameLst>
                                      </p:cBhvr>
                                      <p:tavLst>
                                        <p:tav tm="0">
                                          <p:val>
                                            <p:strVal val="#ppt_x"/>
                                          </p:val>
                                        </p:tav>
                                        <p:tav tm="100000">
                                          <p:val>
                                            <p:strVal val="#ppt_x"/>
                                          </p:val>
                                        </p:tav>
                                      </p:tavLst>
                                    </p:anim>
                                    <p:anim calcmode="lin" valueType="num">
                                      <p:cBhvr additive="base">
                                        <p:cTn id="60" dur="500" fill="hold"/>
                                        <p:tgtEl>
                                          <p:spTgt spid="8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fill="hold"/>
                                        <p:tgtEl>
                                          <p:spTgt spid="81"/>
                                        </p:tgtEl>
                                        <p:attrNameLst>
                                          <p:attrName>ppt_x</p:attrName>
                                        </p:attrNameLst>
                                      </p:cBhvr>
                                      <p:tavLst>
                                        <p:tav tm="0">
                                          <p:val>
                                            <p:strVal val="#ppt_x"/>
                                          </p:val>
                                        </p:tav>
                                        <p:tav tm="100000">
                                          <p:val>
                                            <p:strVal val="#ppt_x"/>
                                          </p:val>
                                        </p:tav>
                                      </p:tavLst>
                                    </p:anim>
                                    <p:anim calcmode="lin" valueType="num">
                                      <p:cBhvr additive="base">
                                        <p:cTn id="64"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0" grpId="0" bldLvl="0" animBg="1"/>
      <p:bldP spid="8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grpSp>
        <p:nvGrpSpPr>
          <p:cNvPr id="43" name="PA-组合 14"/>
          <p:cNvGrpSpPr/>
          <p:nvPr>
            <p:custDataLst>
              <p:tags r:id="rId1"/>
            </p:custDataLst>
          </p:nvPr>
        </p:nvGrpSpPr>
        <p:grpSpPr>
          <a:xfrm rot="19709836">
            <a:off x="-524061" y="5631850"/>
            <a:ext cx="1164261" cy="1581925"/>
            <a:chOff x="5577360" y="5060323"/>
            <a:chExt cx="916310" cy="1245024"/>
          </a:xfrm>
        </p:grpSpPr>
        <p:sp>
          <p:nvSpPr>
            <p:cNvPr id="44" name="PA-椭圆 15"/>
            <p:cNvSpPr/>
            <p:nvPr>
              <p:custDataLst>
                <p:tags r:id="rId2"/>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3"/>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4"/>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5"/>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6"/>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7"/>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8"/>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9"/>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0"/>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1"/>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2"/>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3"/>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4"/>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5"/>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6"/>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729224" y="67489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792480" y="3543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一、面试概述</a:t>
            </a:r>
            <a:endParaRPr lang="en-US" altLang="zh-CN" sz="2800" dirty="0">
              <a:solidFill>
                <a:schemeClr val="tx1"/>
              </a:solidFill>
              <a:latin typeface="微软雅黑" panose="020B0503020204020204" charset="-122"/>
              <a:ea typeface="微软雅黑" panose="020B0503020204020204" charset="-122"/>
            </a:endParaRPr>
          </a:p>
        </p:txBody>
      </p:sp>
      <p:sp>
        <p:nvSpPr>
          <p:cNvPr id="80" name="PA-AutoShape 14"/>
          <p:cNvSpPr>
            <a:spLocks noChangeArrowheads="1"/>
          </p:cNvSpPr>
          <p:nvPr>
            <p:custDataLst>
              <p:tags r:id="rId17"/>
            </p:custDataLst>
          </p:nvPr>
        </p:nvSpPr>
        <p:spPr bwMode="auto">
          <a:xfrm>
            <a:off x="654050" y="1188085"/>
            <a:ext cx="2973705" cy="4006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（二）面试的基本内容</a:t>
            </a:r>
            <a:endParaRPr lang="zh-CN" altLang="en-US" dirty="0">
              <a:latin typeface="微软雅黑" panose="020B0503020204020204" charset="-122"/>
              <a:ea typeface="微软雅黑" panose="020B0503020204020204" charset="-122"/>
            </a:endParaRPr>
          </a:p>
        </p:txBody>
      </p:sp>
      <p:sp>
        <p:nvSpPr>
          <p:cNvPr id="11" name="TextBox 96"/>
          <p:cNvSpPr txBox="1"/>
          <p:nvPr>
            <p:custDataLst>
              <p:tags r:id="rId18"/>
            </p:custDataLst>
          </p:nvPr>
        </p:nvSpPr>
        <p:spPr>
          <a:xfrm>
            <a:off x="1040240" y="5257711"/>
            <a:ext cx="1678405" cy="365307"/>
          </a:xfrm>
          <a:prstGeom prst="rect">
            <a:avLst/>
          </a:prstGeom>
          <a:noFill/>
        </p:spPr>
        <p:txBody>
          <a:bodyPr wrap="square" rtlCol="0" anchor="ctr" anchorCtr="0">
            <a:noAutofit/>
          </a:bodyPr>
          <a:lstStyle/>
          <a:p>
            <a:pPr algn="ctr"/>
            <a:r>
              <a:rPr lang="id-ID" sz="1600" b="1" dirty="0">
                <a:solidFill>
                  <a:srgbClr val="000000"/>
                </a:solidFill>
                <a:latin typeface="微软雅黑" panose="020B0503020204020204" charset="-122"/>
                <a:ea typeface="微软雅黑" panose="020B0503020204020204" charset="-122"/>
                <a:cs typeface="微软雅黑" panose="020B0503020204020204" charset="-122"/>
              </a:rPr>
              <a:t>6. 反应能力与应变能力</a:t>
            </a:r>
            <a:endParaRPr lang="id-ID" sz="160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4" name="TextBox 96"/>
          <p:cNvSpPr txBox="1"/>
          <p:nvPr>
            <p:custDataLst>
              <p:tags r:id="rId19"/>
            </p:custDataLst>
          </p:nvPr>
        </p:nvSpPr>
        <p:spPr>
          <a:xfrm>
            <a:off x="3137243" y="5257711"/>
            <a:ext cx="1678405" cy="365307"/>
          </a:xfrm>
          <a:prstGeom prst="rect">
            <a:avLst/>
          </a:prstGeom>
          <a:noFill/>
        </p:spPr>
        <p:txBody>
          <a:bodyPr wrap="square" rtlCol="0" anchor="ctr" anchorCtr="0">
            <a:normAutofit fontScale="80000"/>
          </a:bodyPr>
          <a:lstStyle/>
          <a:p>
            <a:pPr algn="ctr"/>
            <a:r>
              <a:rPr lang="id-ID" sz="2000" b="1" dirty="0">
                <a:solidFill>
                  <a:srgbClr val="000000"/>
                </a:solidFill>
                <a:latin typeface="微软雅黑" panose="020B0503020204020204" charset="-122"/>
                <a:ea typeface="微软雅黑" panose="020B0503020204020204" charset="-122"/>
                <a:cs typeface="微软雅黑" panose="020B0503020204020204" charset="-122"/>
              </a:rPr>
              <a:t>7. 人际交往能力</a:t>
            </a:r>
            <a:endParaRPr lang="id-ID" sz="200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6" name="TextBox 96"/>
          <p:cNvSpPr txBox="1"/>
          <p:nvPr>
            <p:custDataLst>
              <p:tags r:id="rId20"/>
            </p:custDataLst>
          </p:nvPr>
        </p:nvSpPr>
        <p:spPr>
          <a:xfrm>
            <a:off x="5226754" y="5257711"/>
            <a:ext cx="1678405" cy="365307"/>
          </a:xfrm>
          <a:prstGeom prst="rect">
            <a:avLst/>
          </a:prstGeom>
          <a:noFill/>
        </p:spPr>
        <p:txBody>
          <a:bodyPr wrap="square" rtlCol="0" anchor="ctr" anchorCtr="0">
            <a:normAutofit fontScale="90000"/>
          </a:bodyPr>
          <a:lstStyle/>
          <a:p>
            <a:pPr algn="ctr"/>
            <a:r>
              <a:rPr lang="id-ID" sz="1780" b="1" dirty="0">
                <a:solidFill>
                  <a:srgbClr val="000000"/>
                </a:solidFill>
                <a:latin typeface="微软雅黑" panose="020B0503020204020204" charset="-122"/>
                <a:ea typeface="微软雅黑" panose="020B0503020204020204" charset="-122"/>
                <a:cs typeface="微软雅黑" panose="020B0503020204020204" charset="-122"/>
              </a:rPr>
              <a:t>8. 自控能力</a:t>
            </a:r>
            <a:endParaRPr lang="id-ID" sz="178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2" name="TextBox 96"/>
          <p:cNvSpPr txBox="1"/>
          <p:nvPr>
            <p:custDataLst>
              <p:tags r:id="rId21"/>
            </p:custDataLst>
          </p:nvPr>
        </p:nvSpPr>
        <p:spPr>
          <a:xfrm>
            <a:off x="7284703" y="5257711"/>
            <a:ext cx="1678405" cy="365307"/>
          </a:xfrm>
          <a:prstGeom prst="rect">
            <a:avLst/>
          </a:prstGeom>
          <a:noFill/>
        </p:spPr>
        <p:txBody>
          <a:bodyPr wrap="square" rtlCol="0" anchor="ctr" anchorCtr="0">
            <a:normAutofit fontScale="90000"/>
          </a:bodyPr>
          <a:lstStyle/>
          <a:p>
            <a:pPr algn="ctr"/>
            <a:r>
              <a:rPr lang="id-ID" sz="1780" b="1" dirty="0">
                <a:solidFill>
                  <a:srgbClr val="000000"/>
                </a:solidFill>
                <a:latin typeface="微软雅黑" panose="020B0503020204020204" charset="-122"/>
                <a:ea typeface="微软雅黑" panose="020B0503020204020204" charset="-122"/>
                <a:cs typeface="微软雅黑" panose="020B0503020204020204" charset="-122"/>
              </a:rPr>
              <a:t>9. 工作态度</a:t>
            </a:r>
            <a:endParaRPr lang="id-ID" sz="178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0" name="TextBox 96"/>
          <p:cNvSpPr txBox="1"/>
          <p:nvPr>
            <p:custDataLst>
              <p:tags r:id="rId22"/>
            </p:custDataLst>
          </p:nvPr>
        </p:nvSpPr>
        <p:spPr>
          <a:xfrm>
            <a:off x="1040240" y="3320697"/>
            <a:ext cx="1678405" cy="365307"/>
          </a:xfrm>
          <a:prstGeom prst="rect">
            <a:avLst/>
          </a:prstGeom>
          <a:noFill/>
        </p:spPr>
        <p:txBody>
          <a:bodyPr wrap="square" rtlCol="0" anchor="ctr" anchorCtr="0">
            <a:normAutofit fontScale="80000"/>
          </a:bodyPr>
          <a:lstStyle/>
          <a:p>
            <a:pPr algn="ctr"/>
            <a:r>
              <a:rPr lang="id-ID" sz="2000" b="1" dirty="0">
                <a:solidFill>
                  <a:srgbClr val="000000"/>
                </a:solidFill>
                <a:latin typeface="微软雅黑" panose="020B0503020204020204" charset="-122"/>
                <a:ea typeface="微软雅黑" panose="020B0503020204020204" charset="-122"/>
                <a:cs typeface="微软雅黑" panose="020B0503020204020204" charset="-122"/>
              </a:rPr>
              <a:t>1. 仪表风度</a:t>
            </a:r>
            <a:endParaRPr lang="id-ID" sz="200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2" name="TextBox 96"/>
          <p:cNvSpPr txBox="1"/>
          <p:nvPr>
            <p:custDataLst>
              <p:tags r:id="rId23"/>
            </p:custDataLst>
          </p:nvPr>
        </p:nvSpPr>
        <p:spPr>
          <a:xfrm>
            <a:off x="3137243" y="3320697"/>
            <a:ext cx="1678405" cy="365307"/>
          </a:xfrm>
          <a:prstGeom prst="rect">
            <a:avLst/>
          </a:prstGeom>
          <a:noFill/>
        </p:spPr>
        <p:txBody>
          <a:bodyPr wrap="square" rtlCol="0" anchor="ctr" anchorCtr="0">
            <a:normAutofit fontScale="90000"/>
          </a:bodyPr>
          <a:lstStyle/>
          <a:p>
            <a:pPr algn="ctr"/>
            <a:r>
              <a:rPr lang="id-ID" sz="1780" b="1" dirty="0">
                <a:solidFill>
                  <a:srgbClr val="000000"/>
                </a:solidFill>
                <a:latin typeface="微软雅黑" panose="020B0503020204020204" charset="-122"/>
                <a:ea typeface="微软雅黑" panose="020B0503020204020204" charset="-122"/>
                <a:cs typeface="微软雅黑" panose="020B0503020204020204" charset="-122"/>
              </a:rPr>
              <a:t>2. 专业知识</a:t>
            </a:r>
            <a:endParaRPr lang="id-ID" sz="178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9" name="TextBox 96"/>
          <p:cNvSpPr txBox="1"/>
          <p:nvPr>
            <p:custDataLst>
              <p:tags r:id="rId24"/>
            </p:custDataLst>
          </p:nvPr>
        </p:nvSpPr>
        <p:spPr>
          <a:xfrm>
            <a:off x="5226754" y="3320697"/>
            <a:ext cx="1678405" cy="365307"/>
          </a:xfrm>
          <a:prstGeom prst="rect">
            <a:avLst/>
          </a:prstGeom>
          <a:noFill/>
        </p:spPr>
        <p:txBody>
          <a:bodyPr wrap="square" rtlCol="0" anchor="ctr" anchorCtr="0">
            <a:normAutofit fontScale="80000"/>
          </a:bodyPr>
          <a:lstStyle/>
          <a:p>
            <a:pPr algn="ctr"/>
            <a:r>
              <a:rPr lang="id-ID" sz="2000" b="1" dirty="0">
                <a:solidFill>
                  <a:srgbClr val="000000"/>
                </a:solidFill>
                <a:latin typeface="微软雅黑" panose="020B0503020204020204" charset="-122"/>
                <a:ea typeface="微软雅黑" panose="020B0503020204020204" charset="-122"/>
                <a:cs typeface="微软雅黑" panose="020B0503020204020204" charset="-122"/>
              </a:rPr>
              <a:t>3. 工作实践经验</a:t>
            </a:r>
            <a:endParaRPr lang="id-ID" sz="200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61" name="TextBox 96"/>
          <p:cNvSpPr txBox="1"/>
          <p:nvPr>
            <p:custDataLst>
              <p:tags r:id="rId25"/>
            </p:custDataLst>
          </p:nvPr>
        </p:nvSpPr>
        <p:spPr>
          <a:xfrm>
            <a:off x="7284703" y="3320697"/>
            <a:ext cx="1678405" cy="365307"/>
          </a:xfrm>
          <a:prstGeom prst="rect">
            <a:avLst/>
          </a:prstGeom>
          <a:noFill/>
        </p:spPr>
        <p:txBody>
          <a:bodyPr wrap="square" rtlCol="0" anchor="ctr" anchorCtr="0">
            <a:normAutofit fontScale="80000"/>
          </a:bodyPr>
          <a:lstStyle/>
          <a:p>
            <a:pPr algn="ctr"/>
            <a:r>
              <a:rPr lang="id-ID" sz="2000" b="1" dirty="0">
                <a:solidFill>
                  <a:srgbClr val="000000"/>
                </a:solidFill>
                <a:latin typeface="微软雅黑" panose="020B0503020204020204" charset="-122"/>
                <a:ea typeface="微软雅黑" panose="020B0503020204020204" charset="-122"/>
                <a:cs typeface="微软雅黑" panose="020B0503020204020204" charset="-122"/>
              </a:rPr>
              <a:t>4. 口头表达能力</a:t>
            </a:r>
            <a:endParaRPr lang="id-ID" sz="200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62" name="TextBox 96"/>
          <p:cNvSpPr txBox="1"/>
          <p:nvPr>
            <p:custDataLst>
              <p:tags r:id="rId26"/>
            </p:custDataLst>
          </p:nvPr>
        </p:nvSpPr>
        <p:spPr>
          <a:xfrm>
            <a:off x="9372440" y="3320697"/>
            <a:ext cx="1678405" cy="365307"/>
          </a:xfrm>
          <a:prstGeom prst="rect">
            <a:avLst/>
          </a:prstGeom>
          <a:noFill/>
        </p:spPr>
        <p:txBody>
          <a:bodyPr wrap="square" rtlCol="0" anchor="ctr" anchorCtr="0">
            <a:normAutofit fontScale="80000"/>
          </a:bodyPr>
          <a:lstStyle/>
          <a:p>
            <a:pPr algn="ctr"/>
            <a:r>
              <a:rPr lang="id-ID" sz="2000" b="1" dirty="0">
                <a:solidFill>
                  <a:srgbClr val="000000"/>
                </a:solidFill>
                <a:latin typeface="微软雅黑" panose="020B0503020204020204" charset="-122"/>
                <a:ea typeface="微软雅黑" panose="020B0503020204020204" charset="-122"/>
                <a:cs typeface="微软雅黑" panose="020B0503020204020204" charset="-122"/>
              </a:rPr>
              <a:t>5. 综合分析能力</a:t>
            </a:r>
            <a:endParaRPr lang="id-ID" sz="200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66" name="Oval 92"/>
          <p:cNvSpPr/>
          <p:nvPr>
            <p:custDataLst>
              <p:tags r:id="rId27"/>
            </p:custDataLst>
          </p:nvPr>
        </p:nvSpPr>
        <p:spPr>
          <a:xfrm>
            <a:off x="1529615" y="2313430"/>
            <a:ext cx="664195" cy="664195"/>
          </a:xfrm>
          <a:prstGeom prst="ellipse">
            <a:avLst/>
          </a:prstGeom>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67" name="Freeform 5"/>
          <p:cNvSpPr/>
          <p:nvPr>
            <p:custDataLst>
              <p:tags r:id="rId28"/>
            </p:custDataLst>
          </p:nvPr>
        </p:nvSpPr>
        <p:spPr bwMode="auto">
          <a:xfrm>
            <a:off x="1659229" y="2442011"/>
            <a:ext cx="404967" cy="407033"/>
          </a:xfrm>
          <a:custGeom>
            <a:avLst/>
            <a:gdLst>
              <a:gd name="T0" fmla="*/ 234 w 246"/>
              <a:gd name="T1" fmla="*/ 13 h 247"/>
              <a:gd name="T2" fmla="*/ 175 w 246"/>
              <a:gd name="T3" fmla="*/ 35 h 247"/>
              <a:gd name="T4" fmla="*/ 153 w 246"/>
              <a:gd name="T5" fmla="*/ 60 h 247"/>
              <a:gd name="T6" fmla="*/ 24 w 246"/>
              <a:gd name="T7" fmla="*/ 36 h 247"/>
              <a:gd name="T8" fmla="*/ 5 w 246"/>
              <a:gd name="T9" fmla="*/ 55 h 247"/>
              <a:gd name="T10" fmla="*/ 107 w 246"/>
              <a:gd name="T11" fmla="*/ 109 h 247"/>
              <a:gd name="T12" fmla="*/ 65 w 246"/>
              <a:gd name="T13" fmla="*/ 159 h 247"/>
              <a:gd name="T14" fmla="*/ 54 w 246"/>
              <a:gd name="T15" fmla="*/ 172 h 247"/>
              <a:gd name="T16" fmla="*/ 12 w 246"/>
              <a:gd name="T17" fmla="*/ 161 h 247"/>
              <a:gd name="T18" fmla="*/ 0 w 246"/>
              <a:gd name="T19" fmla="*/ 173 h 247"/>
              <a:gd name="T20" fmla="*/ 47 w 246"/>
              <a:gd name="T21" fmla="*/ 200 h 247"/>
              <a:gd name="T22" fmla="*/ 74 w 246"/>
              <a:gd name="T23" fmla="*/ 247 h 247"/>
              <a:gd name="T24" fmla="*/ 86 w 246"/>
              <a:gd name="T25" fmla="*/ 235 h 247"/>
              <a:gd name="T26" fmla="*/ 75 w 246"/>
              <a:gd name="T27" fmla="*/ 193 h 247"/>
              <a:gd name="T28" fmla="*/ 88 w 246"/>
              <a:gd name="T29" fmla="*/ 182 h 247"/>
              <a:gd name="T30" fmla="*/ 138 w 246"/>
              <a:gd name="T31" fmla="*/ 140 h 247"/>
              <a:gd name="T32" fmla="*/ 192 w 246"/>
              <a:gd name="T33" fmla="*/ 242 h 247"/>
              <a:gd name="T34" fmla="*/ 211 w 246"/>
              <a:gd name="T35" fmla="*/ 223 h 247"/>
              <a:gd name="T36" fmla="*/ 187 w 246"/>
              <a:gd name="T37" fmla="*/ 94 h 247"/>
              <a:gd name="T38" fmla="*/ 212 w 246"/>
              <a:gd name="T39" fmla="*/ 72 h 247"/>
              <a:gd name="T40" fmla="*/ 234 w 246"/>
              <a:gd name="T41" fmla="*/ 1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247">
                <a:moveTo>
                  <a:pt x="234" y="13"/>
                </a:moveTo>
                <a:cubicBezTo>
                  <a:pt x="221" y="0"/>
                  <a:pt x="196" y="11"/>
                  <a:pt x="175" y="35"/>
                </a:cubicBezTo>
                <a:cubicBezTo>
                  <a:pt x="153" y="60"/>
                  <a:pt x="153" y="60"/>
                  <a:pt x="153" y="60"/>
                </a:cubicBezTo>
                <a:cubicBezTo>
                  <a:pt x="24" y="36"/>
                  <a:pt x="24" y="36"/>
                  <a:pt x="24" y="36"/>
                </a:cubicBezTo>
                <a:cubicBezTo>
                  <a:pt x="5" y="55"/>
                  <a:pt x="5" y="55"/>
                  <a:pt x="5" y="55"/>
                </a:cubicBezTo>
                <a:cubicBezTo>
                  <a:pt x="107" y="109"/>
                  <a:pt x="107" y="109"/>
                  <a:pt x="107" y="109"/>
                </a:cubicBezTo>
                <a:cubicBezTo>
                  <a:pt x="65" y="159"/>
                  <a:pt x="65" y="159"/>
                  <a:pt x="65" y="159"/>
                </a:cubicBezTo>
                <a:cubicBezTo>
                  <a:pt x="61" y="164"/>
                  <a:pt x="57" y="168"/>
                  <a:pt x="54" y="172"/>
                </a:cubicBezTo>
                <a:cubicBezTo>
                  <a:pt x="12" y="161"/>
                  <a:pt x="12" y="161"/>
                  <a:pt x="12" y="161"/>
                </a:cubicBezTo>
                <a:cubicBezTo>
                  <a:pt x="0" y="173"/>
                  <a:pt x="0" y="173"/>
                  <a:pt x="0" y="173"/>
                </a:cubicBezTo>
                <a:cubicBezTo>
                  <a:pt x="47" y="200"/>
                  <a:pt x="47" y="200"/>
                  <a:pt x="47" y="200"/>
                </a:cubicBezTo>
                <a:cubicBezTo>
                  <a:pt x="74" y="247"/>
                  <a:pt x="74" y="247"/>
                  <a:pt x="74" y="247"/>
                </a:cubicBezTo>
                <a:cubicBezTo>
                  <a:pt x="86" y="235"/>
                  <a:pt x="86" y="235"/>
                  <a:pt x="86" y="235"/>
                </a:cubicBezTo>
                <a:cubicBezTo>
                  <a:pt x="75" y="193"/>
                  <a:pt x="75" y="193"/>
                  <a:pt x="75" y="193"/>
                </a:cubicBezTo>
                <a:cubicBezTo>
                  <a:pt x="79" y="190"/>
                  <a:pt x="83" y="186"/>
                  <a:pt x="88" y="182"/>
                </a:cubicBezTo>
                <a:cubicBezTo>
                  <a:pt x="138" y="140"/>
                  <a:pt x="138" y="140"/>
                  <a:pt x="138" y="140"/>
                </a:cubicBezTo>
                <a:cubicBezTo>
                  <a:pt x="192" y="242"/>
                  <a:pt x="192" y="242"/>
                  <a:pt x="192" y="242"/>
                </a:cubicBezTo>
                <a:cubicBezTo>
                  <a:pt x="211" y="223"/>
                  <a:pt x="211" y="223"/>
                  <a:pt x="211" y="223"/>
                </a:cubicBezTo>
                <a:cubicBezTo>
                  <a:pt x="187" y="94"/>
                  <a:pt x="187" y="94"/>
                  <a:pt x="187" y="94"/>
                </a:cubicBezTo>
                <a:cubicBezTo>
                  <a:pt x="212" y="72"/>
                  <a:pt x="212" y="72"/>
                  <a:pt x="212" y="72"/>
                </a:cubicBezTo>
                <a:cubicBezTo>
                  <a:pt x="236" y="51"/>
                  <a:pt x="246" y="25"/>
                  <a:pt x="234" y="13"/>
                </a:cubicBezTo>
                <a:close/>
              </a:path>
            </a:pathLst>
          </a:custGeom>
          <a:solidFill>
            <a:srgbClr val="FFFFFF"/>
          </a:solidFill>
          <a:ln>
            <a:noFill/>
          </a:ln>
        </p:spPr>
        <p:txBody>
          <a:bodyPr vert="horz" wrap="square" lIns="91440" tIns="45720" rIns="91440" bIns="45720" numCol="1" anchor="t" anchorCtr="0" compatLnSpc="1"/>
          <a:lstStyle/>
          <a:p>
            <a:endParaRPr lang="id-ID" sz="1600">
              <a:solidFill>
                <a:srgbClr val="000000"/>
              </a:solidFill>
            </a:endParaRPr>
          </a:p>
        </p:txBody>
      </p:sp>
      <p:sp>
        <p:nvSpPr>
          <p:cNvPr id="68" name="Oval 126"/>
          <p:cNvSpPr/>
          <p:nvPr>
            <p:custDataLst>
              <p:tags r:id="rId29"/>
            </p:custDataLst>
          </p:nvPr>
        </p:nvSpPr>
        <p:spPr>
          <a:xfrm>
            <a:off x="3626618" y="2313430"/>
            <a:ext cx="664195" cy="664195"/>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69" name="Group 127"/>
          <p:cNvGrpSpPr/>
          <p:nvPr>
            <p:custDataLst>
              <p:tags r:id="rId30"/>
            </p:custDataLst>
          </p:nvPr>
        </p:nvGrpSpPr>
        <p:grpSpPr>
          <a:xfrm>
            <a:off x="3764675" y="2450755"/>
            <a:ext cx="388082" cy="389546"/>
            <a:chOff x="1298575" y="588963"/>
            <a:chExt cx="420688" cy="422275"/>
          </a:xfrm>
          <a:solidFill>
            <a:srgbClr val="FFFFFF"/>
          </a:solidFill>
        </p:grpSpPr>
        <p:sp>
          <p:nvSpPr>
            <p:cNvPr id="70" name="Freeform 9"/>
            <p:cNvSpPr>
              <a:spLocks noEditPoints="1"/>
            </p:cNvSpPr>
            <p:nvPr>
              <p:custDataLst>
                <p:tags r:id="rId31"/>
              </p:custDataLst>
            </p:nvPr>
          </p:nvSpPr>
          <p:spPr bwMode="auto">
            <a:xfrm>
              <a:off x="1298575" y="588963"/>
              <a:ext cx="420688" cy="422275"/>
            </a:xfrm>
            <a:custGeom>
              <a:avLst/>
              <a:gdLst>
                <a:gd name="T0" fmla="*/ 64 w 112"/>
                <a:gd name="T1" fmla="*/ 12 h 112"/>
                <a:gd name="T2" fmla="*/ 78 w 112"/>
                <a:gd name="T3" fmla="*/ 23 h 112"/>
                <a:gd name="T4" fmla="*/ 84 w 112"/>
                <a:gd name="T5" fmla="*/ 18 h 112"/>
                <a:gd name="T6" fmla="*/ 93 w 112"/>
                <a:gd name="T7" fmla="*/ 25 h 112"/>
                <a:gd name="T8" fmla="*/ 89 w 112"/>
                <a:gd name="T9" fmla="*/ 34 h 112"/>
                <a:gd name="T10" fmla="*/ 100 w 112"/>
                <a:gd name="T11" fmla="*/ 48 h 112"/>
                <a:gd name="T12" fmla="*/ 104 w 112"/>
                <a:gd name="T13" fmla="*/ 60 h 112"/>
                <a:gd name="T14" fmla="*/ 95 w 112"/>
                <a:gd name="T15" fmla="*/ 64 h 112"/>
                <a:gd name="T16" fmla="*/ 93 w 112"/>
                <a:gd name="T17" fmla="*/ 81 h 112"/>
                <a:gd name="T18" fmla="*/ 87 w 112"/>
                <a:gd name="T19" fmla="*/ 93 h 112"/>
                <a:gd name="T20" fmla="*/ 81 w 112"/>
                <a:gd name="T21" fmla="*/ 93 h 112"/>
                <a:gd name="T22" fmla="*/ 64 w 112"/>
                <a:gd name="T23" fmla="*/ 95 h 112"/>
                <a:gd name="T24" fmla="*/ 60 w 112"/>
                <a:gd name="T25" fmla="*/ 104 h 112"/>
                <a:gd name="T26" fmla="*/ 48 w 112"/>
                <a:gd name="T27" fmla="*/ 100 h 112"/>
                <a:gd name="T28" fmla="*/ 34 w 112"/>
                <a:gd name="T29" fmla="*/ 89 h 112"/>
                <a:gd name="T30" fmla="*/ 28 w 112"/>
                <a:gd name="T31" fmla="*/ 94 h 112"/>
                <a:gd name="T32" fmla="*/ 19 w 112"/>
                <a:gd name="T33" fmla="*/ 87 h 112"/>
                <a:gd name="T34" fmla="*/ 23 w 112"/>
                <a:gd name="T35" fmla="*/ 78 h 112"/>
                <a:gd name="T36" fmla="*/ 12 w 112"/>
                <a:gd name="T37" fmla="*/ 64 h 112"/>
                <a:gd name="T38" fmla="*/ 8 w 112"/>
                <a:gd name="T39" fmla="*/ 52 h 112"/>
                <a:gd name="T40" fmla="*/ 17 w 112"/>
                <a:gd name="T41" fmla="*/ 48 h 112"/>
                <a:gd name="T42" fmla="*/ 19 w 112"/>
                <a:gd name="T43" fmla="*/ 31 h 112"/>
                <a:gd name="T44" fmla="*/ 25 w 112"/>
                <a:gd name="T45" fmla="*/ 19 h 112"/>
                <a:gd name="T46" fmla="*/ 31 w 112"/>
                <a:gd name="T47" fmla="*/ 19 h 112"/>
                <a:gd name="T48" fmla="*/ 48 w 112"/>
                <a:gd name="T49" fmla="*/ 17 h 112"/>
                <a:gd name="T50" fmla="*/ 52 w 112"/>
                <a:gd name="T51" fmla="*/ 8 h 112"/>
                <a:gd name="T52" fmla="*/ 60 w 112"/>
                <a:gd name="T53" fmla="*/ 0 h 112"/>
                <a:gd name="T54" fmla="*/ 40 w 112"/>
                <a:gd name="T55" fmla="*/ 11 h 112"/>
                <a:gd name="T56" fmla="*/ 28 w 112"/>
                <a:gd name="T57" fmla="*/ 10 h 112"/>
                <a:gd name="T58" fmla="*/ 14 w 112"/>
                <a:gd name="T59" fmla="*/ 19 h 112"/>
                <a:gd name="T60" fmla="*/ 13 w 112"/>
                <a:gd name="T61" fmla="*/ 35 h 112"/>
                <a:gd name="T62" fmla="*/ 0 w 112"/>
                <a:gd name="T63" fmla="*/ 52 h 112"/>
                <a:gd name="T64" fmla="*/ 11 w 112"/>
                <a:gd name="T65" fmla="*/ 72 h 112"/>
                <a:gd name="T66" fmla="*/ 10 w 112"/>
                <a:gd name="T67" fmla="*/ 84 h 112"/>
                <a:gd name="T68" fmla="*/ 19 w 112"/>
                <a:gd name="T69" fmla="*/ 98 h 112"/>
                <a:gd name="T70" fmla="*/ 35 w 112"/>
                <a:gd name="T71" fmla="*/ 99 h 112"/>
                <a:gd name="T72" fmla="*/ 52 w 112"/>
                <a:gd name="T73" fmla="*/ 112 h 112"/>
                <a:gd name="T74" fmla="*/ 72 w 112"/>
                <a:gd name="T75" fmla="*/ 101 h 112"/>
                <a:gd name="T76" fmla="*/ 84 w 112"/>
                <a:gd name="T77" fmla="*/ 102 h 112"/>
                <a:gd name="T78" fmla="*/ 98 w 112"/>
                <a:gd name="T79" fmla="*/ 93 h 112"/>
                <a:gd name="T80" fmla="*/ 99 w 112"/>
                <a:gd name="T81" fmla="*/ 77 h 112"/>
                <a:gd name="T82" fmla="*/ 112 w 112"/>
                <a:gd name="T83" fmla="*/ 60 h 112"/>
                <a:gd name="T84" fmla="*/ 101 w 112"/>
                <a:gd name="T85" fmla="*/ 40 h 112"/>
                <a:gd name="T86" fmla="*/ 102 w 112"/>
                <a:gd name="T87" fmla="*/ 28 h 112"/>
                <a:gd name="T88" fmla="*/ 93 w 112"/>
                <a:gd name="T89" fmla="*/ 14 h 112"/>
                <a:gd name="T90" fmla="*/ 77 w 112"/>
                <a:gd name="T91" fmla="*/ 13 h 112"/>
                <a:gd name="T92" fmla="*/ 60 w 112"/>
                <a:gd name="T9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 h="112">
                  <a:moveTo>
                    <a:pt x="60" y="8"/>
                  </a:moveTo>
                  <a:cubicBezTo>
                    <a:pt x="62" y="8"/>
                    <a:pt x="64" y="10"/>
                    <a:pt x="64" y="12"/>
                  </a:cubicBezTo>
                  <a:cubicBezTo>
                    <a:pt x="64" y="17"/>
                    <a:pt x="64" y="17"/>
                    <a:pt x="64" y="17"/>
                  </a:cubicBezTo>
                  <a:cubicBezTo>
                    <a:pt x="69" y="18"/>
                    <a:pt x="74" y="20"/>
                    <a:pt x="78" y="23"/>
                  </a:cubicBezTo>
                  <a:cubicBezTo>
                    <a:pt x="81" y="19"/>
                    <a:pt x="81" y="19"/>
                    <a:pt x="81" y="19"/>
                  </a:cubicBezTo>
                  <a:cubicBezTo>
                    <a:pt x="82" y="18"/>
                    <a:pt x="83" y="18"/>
                    <a:pt x="84" y="18"/>
                  </a:cubicBezTo>
                  <a:cubicBezTo>
                    <a:pt x="85" y="18"/>
                    <a:pt x="86" y="18"/>
                    <a:pt x="87" y="19"/>
                  </a:cubicBezTo>
                  <a:cubicBezTo>
                    <a:pt x="93" y="25"/>
                    <a:pt x="93" y="25"/>
                    <a:pt x="93" y="25"/>
                  </a:cubicBezTo>
                  <a:cubicBezTo>
                    <a:pt x="94" y="26"/>
                    <a:pt x="94" y="29"/>
                    <a:pt x="93" y="31"/>
                  </a:cubicBezTo>
                  <a:cubicBezTo>
                    <a:pt x="89" y="34"/>
                    <a:pt x="89" y="34"/>
                    <a:pt x="89" y="34"/>
                  </a:cubicBezTo>
                  <a:cubicBezTo>
                    <a:pt x="92" y="38"/>
                    <a:pt x="94" y="43"/>
                    <a:pt x="95" y="48"/>
                  </a:cubicBezTo>
                  <a:cubicBezTo>
                    <a:pt x="100" y="48"/>
                    <a:pt x="100" y="48"/>
                    <a:pt x="100" y="48"/>
                  </a:cubicBezTo>
                  <a:cubicBezTo>
                    <a:pt x="102" y="48"/>
                    <a:pt x="104" y="50"/>
                    <a:pt x="104" y="52"/>
                  </a:cubicBezTo>
                  <a:cubicBezTo>
                    <a:pt x="104" y="60"/>
                    <a:pt x="104" y="60"/>
                    <a:pt x="104" y="60"/>
                  </a:cubicBezTo>
                  <a:cubicBezTo>
                    <a:pt x="104" y="62"/>
                    <a:pt x="102" y="64"/>
                    <a:pt x="100" y="64"/>
                  </a:cubicBezTo>
                  <a:cubicBezTo>
                    <a:pt x="95" y="64"/>
                    <a:pt x="95" y="64"/>
                    <a:pt x="95" y="64"/>
                  </a:cubicBezTo>
                  <a:cubicBezTo>
                    <a:pt x="94" y="69"/>
                    <a:pt x="92" y="74"/>
                    <a:pt x="89" y="78"/>
                  </a:cubicBezTo>
                  <a:cubicBezTo>
                    <a:pt x="93" y="81"/>
                    <a:pt x="93" y="81"/>
                    <a:pt x="93" y="81"/>
                  </a:cubicBezTo>
                  <a:cubicBezTo>
                    <a:pt x="94" y="83"/>
                    <a:pt x="94" y="86"/>
                    <a:pt x="93" y="87"/>
                  </a:cubicBezTo>
                  <a:cubicBezTo>
                    <a:pt x="87" y="93"/>
                    <a:pt x="87" y="93"/>
                    <a:pt x="87" y="93"/>
                  </a:cubicBezTo>
                  <a:cubicBezTo>
                    <a:pt x="86" y="94"/>
                    <a:pt x="85" y="94"/>
                    <a:pt x="84" y="94"/>
                  </a:cubicBezTo>
                  <a:cubicBezTo>
                    <a:pt x="83" y="94"/>
                    <a:pt x="82" y="94"/>
                    <a:pt x="81" y="93"/>
                  </a:cubicBezTo>
                  <a:cubicBezTo>
                    <a:pt x="78" y="89"/>
                    <a:pt x="78" y="89"/>
                    <a:pt x="78" y="89"/>
                  </a:cubicBezTo>
                  <a:cubicBezTo>
                    <a:pt x="74" y="92"/>
                    <a:pt x="69" y="94"/>
                    <a:pt x="64" y="95"/>
                  </a:cubicBezTo>
                  <a:cubicBezTo>
                    <a:pt x="64" y="100"/>
                    <a:pt x="64" y="100"/>
                    <a:pt x="64" y="100"/>
                  </a:cubicBezTo>
                  <a:cubicBezTo>
                    <a:pt x="64" y="102"/>
                    <a:pt x="62" y="104"/>
                    <a:pt x="60" y="104"/>
                  </a:cubicBezTo>
                  <a:cubicBezTo>
                    <a:pt x="52" y="104"/>
                    <a:pt x="52" y="104"/>
                    <a:pt x="52" y="104"/>
                  </a:cubicBezTo>
                  <a:cubicBezTo>
                    <a:pt x="50" y="104"/>
                    <a:pt x="48" y="102"/>
                    <a:pt x="48" y="100"/>
                  </a:cubicBezTo>
                  <a:cubicBezTo>
                    <a:pt x="48" y="95"/>
                    <a:pt x="48" y="95"/>
                    <a:pt x="48" y="95"/>
                  </a:cubicBezTo>
                  <a:cubicBezTo>
                    <a:pt x="43" y="94"/>
                    <a:pt x="38" y="92"/>
                    <a:pt x="34" y="89"/>
                  </a:cubicBezTo>
                  <a:cubicBezTo>
                    <a:pt x="31" y="93"/>
                    <a:pt x="31" y="93"/>
                    <a:pt x="31" y="93"/>
                  </a:cubicBezTo>
                  <a:cubicBezTo>
                    <a:pt x="30" y="94"/>
                    <a:pt x="29" y="94"/>
                    <a:pt x="28" y="94"/>
                  </a:cubicBezTo>
                  <a:cubicBezTo>
                    <a:pt x="27" y="94"/>
                    <a:pt x="26" y="94"/>
                    <a:pt x="25" y="93"/>
                  </a:cubicBezTo>
                  <a:cubicBezTo>
                    <a:pt x="19" y="87"/>
                    <a:pt x="19" y="87"/>
                    <a:pt x="19" y="87"/>
                  </a:cubicBezTo>
                  <a:cubicBezTo>
                    <a:pt x="18" y="86"/>
                    <a:pt x="18" y="83"/>
                    <a:pt x="19" y="81"/>
                  </a:cubicBezTo>
                  <a:cubicBezTo>
                    <a:pt x="23" y="78"/>
                    <a:pt x="23" y="78"/>
                    <a:pt x="23" y="78"/>
                  </a:cubicBezTo>
                  <a:cubicBezTo>
                    <a:pt x="20" y="74"/>
                    <a:pt x="18" y="69"/>
                    <a:pt x="17" y="64"/>
                  </a:cubicBezTo>
                  <a:cubicBezTo>
                    <a:pt x="12" y="64"/>
                    <a:pt x="12" y="64"/>
                    <a:pt x="12" y="64"/>
                  </a:cubicBezTo>
                  <a:cubicBezTo>
                    <a:pt x="10" y="64"/>
                    <a:pt x="8" y="62"/>
                    <a:pt x="8" y="60"/>
                  </a:cubicBezTo>
                  <a:cubicBezTo>
                    <a:pt x="8" y="52"/>
                    <a:pt x="8" y="52"/>
                    <a:pt x="8" y="52"/>
                  </a:cubicBezTo>
                  <a:cubicBezTo>
                    <a:pt x="8" y="50"/>
                    <a:pt x="10" y="48"/>
                    <a:pt x="12" y="48"/>
                  </a:cubicBezTo>
                  <a:cubicBezTo>
                    <a:pt x="17" y="48"/>
                    <a:pt x="17" y="48"/>
                    <a:pt x="17" y="48"/>
                  </a:cubicBezTo>
                  <a:cubicBezTo>
                    <a:pt x="18" y="43"/>
                    <a:pt x="20" y="38"/>
                    <a:pt x="23" y="34"/>
                  </a:cubicBezTo>
                  <a:cubicBezTo>
                    <a:pt x="19" y="31"/>
                    <a:pt x="19" y="31"/>
                    <a:pt x="19" y="31"/>
                  </a:cubicBezTo>
                  <a:cubicBezTo>
                    <a:pt x="18" y="29"/>
                    <a:pt x="18" y="26"/>
                    <a:pt x="19" y="25"/>
                  </a:cubicBezTo>
                  <a:cubicBezTo>
                    <a:pt x="25" y="19"/>
                    <a:pt x="25" y="19"/>
                    <a:pt x="25" y="19"/>
                  </a:cubicBezTo>
                  <a:cubicBezTo>
                    <a:pt x="26" y="18"/>
                    <a:pt x="27" y="18"/>
                    <a:pt x="28" y="18"/>
                  </a:cubicBezTo>
                  <a:cubicBezTo>
                    <a:pt x="29" y="18"/>
                    <a:pt x="30" y="18"/>
                    <a:pt x="31" y="19"/>
                  </a:cubicBezTo>
                  <a:cubicBezTo>
                    <a:pt x="34" y="23"/>
                    <a:pt x="34" y="23"/>
                    <a:pt x="34" y="23"/>
                  </a:cubicBezTo>
                  <a:cubicBezTo>
                    <a:pt x="38" y="20"/>
                    <a:pt x="43" y="18"/>
                    <a:pt x="48" y="17"/>
                  </a:cubicBezTo>
                  <a:cubicBezTo>
                    <a:pt x="48" y="12"/>
                    <a:pt x="48" y="12"/>
                    <a:pt x="48" y="12"/>
                  </a:cubicBezTo>
                  <a:cubicBezTo>
                    <a:pt x="48" y="10"/>
                    <a:pt x="50" y="8"/>
                    <a:pt x="52" y="8"/>
                  </a:cubicBezTo>
                  <a:cubicBezTo>
                    <a:pt x="60" y="8"/>
                    <a:pt x="60" y="8"/>
                    <a:pt x="60" y="8"/>
                  </a:cubicBezTo>
                  <a:moveTo>
                    <a:pt x="60" y="0"/>
                  </a:moveTo>
                  <a:cubicBezTo>
                    <a:pt x="52" y="0"/>
                    <a:pt x="52" y="0"/>
                    <a:pt x="52" y="0"/>
                  </a:cubicBezTo>
                  <a:cubicBezTo>
                    <a:pt x="46" y="0"/>
                    <a:pt x="41" y="5"/>
                    <a:pt x="40" y="11"/>
                  </a:cubicBezTo>
                  <a:cubicBezTo>
                    <a:pt x="38" y="11"/>
                    <a:pt x="37" y="12"/>
                    <a:pt x="35" y="13"/>
                  </a:cubicBezTo>
                  <a:cubicBezTo>
                    <a:pt x="33" y="11"/>
                    <a:pt x="31" y="10"/>
                    <a:pt x="28" y="10"/>
                  </a:cubicBezTo>
                  <a:cubicBezTo>
                    <a:pt x="25" y="10"/>
                    <a:pt x="21" y="11"/>
                    <a:pt x="19" y="14"/>
                  </a:cubicBezTo>
                  <a:cubicBezTo>
                    <a:pt x="14" y="19"/>
                    <a:pt x="14" y="19"/>
                    <a:pt x="14" y="19"/>
                  </a:cubicBezTo>
                  <a:cubicBezTo>
                    <a:pt x="11" y="22"/>
                    <a:pt x="10" y="25"/>
                    <a:pt x="10" y="28"/>
                  </a:cubicBezTo>
                  <a:cubicBezTo>
                    <a:pt x="10" y="31"/>
                    <a:pt x="11" y="33"/>
                    <a:pt x="13" y="35"/>
                  </a:cubicBezTo>
                  <a:cubicBezTo>
                    <a:pt x="12" y="37"/>
                    <a:pt x="11" y="38"/>
                    <a:pt x="11" y="40"/>
                  </a:cubicBezTo>
                  <a:cubicBezTo>
                    <a:pt x="5" y="41"/>
                    <a:pt x="0" y="46"/>
                    <a:pt x="0" y="52"/>
                  </a:cubicBezTo>
                  <a:cubicBezTo>
                    <a:pt x="0" y="60"/>
                    <a:pt x="0" y="60"/>
                    <a:pt x="0" y="60"/>
                  </a:cubicBezTo>
                  <a:cubicBezTo>
                    <a:pt x="0" y="66"/>
                    <a:pt x="5" y="71"/>
                    <a:pt x="11" y="72"/>
                  </a:cubicBezTo>
                  <a:cubicBezTo>
                    <a:pt x="11" y="74"/>
                    <a:pt x="12" y="75"/>
                    <a:pt x="13" y="77"/>
                  </a:cubicBezTo>
                  <a:cubicBezTo>
                    <a:pt x="11" y="79"/>
                    <a:pt x="10" y="81"/>
                    <a:pt x="10" y="84"/>
                  </a:cubicBezTo>
                  <a:cubicBezTo>
                    <a:pt x="10" y="87"/>
                    <a:pt x="11" y="91"/>
                    <a:pt x="14" y="93"/>
                  </a:cubicBezTo>
                  <a:cubicBezTo>
                    <a:pt x="19" y="98"/>
                    <a:pt x="19" y="98"/>
                    <a:pt x="19" y="98"/>
                  </a:cubicBezTo>
                  <a:cubicBezTo>
                    <a:pt x="21" y="101"/>
                    <a:pt x="25" y="102"/>
                    <a:pt x="28" y="102"/>
                  </a:cubicBezTo>
                  <a:cubicBezTo>
                    <a:pt x="31" y="102"/>
                    <a:pt x="33" y="101"/>
                    <a:pt x="35" y="99"/>
                  </a:cubicBezTo>
                  <a:cubicBezTo>
                    <a:pt x="37" y="100"/>
                    <a:pt x="38" y="101"/>
                    <a:pt x="40" y="101"/>
                  </a:cubicBezTo>
                  <a:cubicBezTo>
                    <a:pt x="41" y="107"/>
                    <a:pt x="46" y="112"/>
                    <a:pt x="52" y="112"/>
                  </a:cubicBezTo>
                  <a:cubicBezTo>
                    <a:pt x="60" y="112"/>
                    <a:pt x="60" y="112"/>
                    <a:pt x="60" y="112"/>
                  </a:cubicBezTo>
                  <a:cubicBezTo>
                    <a:pt x="66" y="112"/>
                    <a:pt x="71" y="107"/>
                    <a:pt x="72" y="101"/>
                  </a:cubicBezTo>
                  <a:cubicBezTo>
                    <a:pt x="74" y="101"/>
                    <a:pt x="75" y="100"/>
                    <a:pt x="77" y="99"/>
                  </a:cubicBezTo>
                  <a:cubicBezTo>
                    <a:pt x="79" y="101"/>
                    <a:pt x="81" y="102"/>
                    <a:pt x="84" y="102"/>
                  </a:cubicBezTo>
                  <a:cubicBezTo>
                    <a:pt x="87" y="102"/>
                    <a:pt x="91" y="101"/>
                    <a:pt x="93" y="98"/>
                  </a:cubicBezTo>
                  <a:cubicBezTo>
                    <a:pt x="98" y="93"/>
                    <a:pt x="98" y="93"/>
                    <a:pt x="98" y="93"/>
                  </a:cubicBezTo>
                  <a:cubicBezTo>
                    <a:pt x="101" y="91"/>
                    <a:pt x="102" y="87"/>
                    <a:pt x="102" y="84"/>
                  </a:cubicBezTo>
                  <a:cubicBezTo>
                    <a:pt x="102" y="81"/>
                    <a:pt x="101" y="79"/>
                    <a:pt x="99" y="77"/>
                  </a:cubicBezTo>
                  <a:cubicBezTo>
                    <a:pt x="100" y="75"/>
                    <a:pt x="101" y="74"/>
                    <a:pt x="101" y="72"/>
                  </a:cubicBezTo>
                  <a:cubicBezTo>
                    <a:pt x="107" y="71"/>
                    <a:pt x="112" y="66"/>
                    <a:pt x="112" y="60"/>
                  </a:cubicBezTo>
                  <a:cubicBezTo>
                    <a:pt x="112" y="52"/>
                    <a:pt x="112" y="52"/>
                    <a:pt x="112" y="52"/>
                  </a:cubicBezTo>
                  <a:cubicBezTo>
                    <a:pt x="112" y="46"/>
                    <a:pt x="107" y="41"/>
                    <a:pt x="101" y="40"/>
                  </a:cubicBezTo>
                  <a:cubicBezTo>
                    <a:pt x="101" y="38"/>
                    <a:pt x="100" y="37"/>
                    <a:pt x="99" y="35"/>
                  </a:cubicBezTo>
                  <a:cubicBezTo>
                    <a:pt x="101" y="33"/>
                    <a:pt x="102" y="31"/>
                    <a:pt x="102" y="28"/>
                  </a:cubicBezTo>
                  <a:cubicBezTo>
                    <a:pt x="102" y="25"/>
                    <a:pt x="101" y="22"/>
                    <a:pt x="98" y="19"/>
                  </a:cubicBezTo>
                  <a:cubicBezTo>
                    <a:pt x="93" y="14"/>
                    <a:pt x="93" y="14"/>
                    <a:pt x="93" y="14"/>
                  </a:cubicBezTo>
                  <a:cubicBezTo>
                    <a:pt x="91" y="11"/>
                    <a:pt x="87" y="10"/>
                    <a:pt x="84" y="10"/>
                  </a:cubicBezTo>
                  <a:cubicBezTo>
                    <a:pt x="81" y="10"/>
                    <a:pt x="79" y="11"/>
                    <a:pt x="77" y="13"/>
                  </a:cubicBezTo>
                  <a:cubicBezTo>
                    <a:pt x="75" y="12"/>
                    <a:pt x="74" y="11"/>
                    <a:pt x="72" y="11"/>
                  </a:cubicBezTo>
                  <a:cubicBezTo>
                    <a:pt x="71" y="5"/>
                    <a:pt x="66" y="0"/>
                    <a:pt x="6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71" name="Freeform 10"/>
            <p:cNvSpPr>
              <a:spLocks noEditPoints="1"/>
            </p:cNvSpPr>
            <p:nvPr>
              <p:custDataLst>
                <p:tags r:id="rId32"/>
              </p:custDataLst>
            </p:nvPr>
          </p:nvSpPr>
          <p:spPr bwMode="auto">
            <a:xfrm>
              <a:off x="1411288" y="701675"/>
              <a:ext cx="195263" cy="196850"/>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4 h 52"/>
                <a:gd name="T12" fmla="*/ 4 w 52"/>
                <a:gd name="T13" fmla="*/ 26 h 52"/>
                <a:gd name="T14" fmla="*/ 26 w 52"/>
                <a:gd name="T15" fmla="*/ 48 h 52"/>
                <a:gd name="T16" fmla="*/ 48 w 52"/>
                <a:gd name="T17" fmla="*/ 26 h 52"/>
                <a:gd name="T18" fmla="*/ 26 w 52"/>
                <a:gd name="T19"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52"/>
                  </a:moveTo>
                  <a:cubicBezTo>
                    <a:pt x="12" y="52"/>
                    <a:pt x="0" y="40"/>
                    <a:pt x="0" y="26"/>
                  </a:cubicBezTo>
                  <a:cubicBezTo>
                    <a:pt x="0" y="12"/>
                    <a:pt x="12" y="0"/>
                    <a:pt x="26" y="0"/>
                  </a:cubicBezTo>
                  <a:cubicBezTo>
                    <a:pt x="40" y="0"/>
                    <a:pt x="52" y="12"/>
                    <a:pt x="52" y="26"/>
                  </a:cubicBezTo>
                  <a:cubicBezTo>
                    <a:pt x="52" y="40"/>
                    <a:pt x="40" y="52"/>
                    <a:pt x="26" y="52"/>
                  </a:cubicBezTo>
                  <a:close/>
                  <a:moveTo>
                    <a:pt x="26" y="4"/>
                  </a:moveTo>
                  <a:cubicBezTo>
                    <a:pt x="14" y="4"/>
                    <a:pt x="4" y="14"/>
                    <a:pt x="4" y="26"/>
                  </a:cubicBezTo>
                  <a:cubicBezTo>
                    <a:pt x="4" y="38"/>
                    <a:pt x="14" y="48"/>
                    <a:pt x="26" y="48"/>
                  </a:cubicBezTo>
                  <a:cubicBezTo>
                    <a:pt x="38" y="48"/>
                    <a:pt x="48" y="38"/>
                    <a:pt x="48" y="26"/>
                  </a:cubicBezTo>
                  <a:cubicBezTo>
                    <a:pt x="48" y="14"/>
                    <a:pt x="38" y="4"/>
                    <a:pt x="2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72" name="Freeform 11"/>
            <p:cNvSpPr>
              <a:spLocks noEditPoints="1"/>
            </p:cNvSpPr>
            <p:nvPr>
              <p:custDataLst>
                <p:tags r:id="rId33"/>
              </p:custDataLst>
            </p:nvPr>
          </p:nvSpPr>
          <p:spPr bwMode="auto">
            <a:xfrm>
              <a:off x="1455738" y="747713"/>
              <a:ext cx="106363" cy="106363"/>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4 h 28"/>
                <a:gd name="T12" fmla="*/ 4 w 28"/>
                <a:gd name="T13" fmla="*/ 14 h 28"/>
                <a:gd name="T14" fmla="*/ 14 w 28"/>
                <a:gd name="T15" fmla="*/ 24 h 28"/>
                <a:gd name="T16" fmla="*/ 24 w 28"/>
                <a:gd name="T17" fmla="*/ 14 h 28"/>
                <a:gd name="T18" fmla="*/ 14 w 28"/>
                <a:gd name="T19"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6"/>
                    <a:pt x="6" y="0"/>
                    <a:pt x="14" y="0"/>
                  </a:cubicBezTo>
                  <a:cubicBezTo>
                    <a:pt x="22" y="0"/>
                    <a:pt x="28" y="6"/>
                    <a:pt x="28" y="14"/>
                  </a:cubicBezTo>
                  <a:cubicBezTo>
                    <a:pt x="28" y="22"/>
                    <a:pt x="22" y="28"/>
                    <a:pt x="14" y="28"/>
                  </a:cubicBezTo>
                  <a:close/>
                  <a:moveTo>
                    <a:pt x="14" y="4"/>
                  </a:moveTo>
                  <a:cubicBezTo>
                    <a:pt x="8" y="4"/>
                    <a:pt x="4" y="8"/>
                    <a:pt x="4" y="14"/>
                  </a:cubicBezTo>
                  <a:cubicBezTo>
                    <a:pt x="4" y="20"/>
                    <a:pt x="8" y="24"/>
                    <a:pt x="14" y="24"/>
                  </a:cubicBezTo>
                  <a:cubicBezTo>
                    <a:pt x="20" y="24"/>
                    <a:pt x="24" y="20"/>
                    <a:pt x="24" y="14"/>
                  </a:cubicBezTo>
                  <a:cubicBezTo>
                    <a:pt x="24" y="8"/>
                    <a:pt x="20"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73" name="Oval 119"/>
          <p:cNvSpPr/>
          <p:nvPr>
            <p:custDataLst>
              <p:tags r:id="rId34"/>
            </p:custDataLst>
          </p:nvPr>
        </p:nvSpPr>
        <p:spPr>
          <a:xfrm>
            <a:off x="5716129" y="2313430"/>
            <a:ext cx="664195" cy="664195"/>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74" name="Group 120"/>
          <p:cNvGrpSpPr/>
          <p:nvPr>
            <p:custDataLst>
              <p:tags r:id="rId35"/>
            </p:custDataLst>
          </p:nvPr>
        </p:nvGrpSpPr>
        <p:grpSpPr>
          <a:xfrm>
            <a:off x="5858316" y="2458293"/>
            <a:ext cx="379820" cy="374470"/>
            <a:chOff x="9934575" y="-392112"/>
            <a:chExt cx="450850" cy="444500"/>
          </a:xfrm>
          <a:solidFill>
            <a:srgbClr val="FFFFFF"/>
          </a:solidFill>
        </p:grpSpPr>
        <p:sp>
          <p:nvSpPr>
            <p:cNvPr id="75" name="Freeform 5"/>
            <p:cNvSpPr>
              <a:spLocks noEditPoints="1"/>
            </p:cNvSpPr>
            <p:nvPr>
              <p:custDataLst>
                <p:tags r:id="rId36"/>
              </p:custDataLst>
            </p:nvPr>
          </p:nvSpPr>
          <p:spPr bwMode="auto">
            <a:xfrm>
              <a:off x="9934575" y="-392112"/>
              <a:ext cx="450850" cy="444500"/>
            </a:xfrm>
            <a:custGeom>
              <a:avLst/>
              <a:gdLst>
                <a:gd name="T0" fmla="*/ 111 w 120"/>
                <a:gd name="T1" fmla="*/ 0 h 118"/>
                <a:gd name="T2" fmla="*/ 9 w 120"/>
                <a:gd name="T3" fmla="*/ 0 h 118"/>
                <a:gd name="T4" fmla="*/ 0 w 120"/>
                <a:gd name="T5" fmla="*/ 9 h 118"/>
                <a:gd name="T6" fmla="*/ 0 w 120"/>
                <a:gd name="T7" fmla="*/ 103 h 118"/>
                <a:gd name="T8" fmla="*/ 9 w 120"/>
                <a:gd name="T9" fmla="*/ 112 h 118"/>
                <a:gd name="T10" fmla="*/ 16 w 120"/>
                <a:gd name="T11" fmla="*/ 112 h 118"/>
                <a:gd name="T12" fmla="*/ 16 w 120"/>
                <a:gd name="T13" fmla="*/ 112 h 118"/>
                <a:gd name="T14" fmla="*/ 22 w 120"/>
                <a:gd name="T15" fmla="*/ 118 h 118"/>
                <a:gd name="T16" fmla="*/ 28 w 120"/>
                <a:gd name="T17" fmla="*/ 112 h 118"/>
                <a:gd name="T18" fmla="*/ 28 w 120"/>
                <a:gd name="T19" fmla="*/ 112 h 118"/>
                <a:gd name="T20" fmla="*/ 92 w 120"/>
                <a:gd name="T21" fmla="*/ 112 h 118"/>
                <a:gd name="T22" fmla="*/ 92 w 120"/>
                <a:gd name="T23" fmla="*/ 112 h 118"/>
                <a:gd name="T24" fmla="*/ 98 w 120"/>
                <a:gd name="T25" fmla="*/ 118 h 118"/>
                <a:gd name="T26" fmla="*/ 104 w 120"/>
                <a:gd name="T27" fmla="*/ 112 h 118"/>
                <a:gd name="T28" fmla="*/ 104 w 120"/>
                <a:gd name="T29" fmla="*/ 112 h 118"/>
                <a:gd name="T30" fmla="*/ 111 w 120"/>
                <a:gd name="T31" fmla="*/ 112 h 118"/>
                <a:gd name="T32" fmla="*/ 120 w 120"/>
                <a:gd name="T33" fmla="*/ 103 h 118"/>
                <a:gd name="T34" fmla="*/ 120 w 120"/>
                <a:gd name="T35" fmla="*/ 9 h 118"/>
                <a:gd name="T36" fmla="*/ 111 w 120"/>
                <a:gd name="T37" fmla="*/ 0 h 118"/>
                <a:gd name="T38" fmla="*/ 112 w 120"/>
                <a:gd name="T39" fmla="*/ 103 h 118"/>
                <a:gd name="T40" fmla="*/ 111 w 120"/>
                <a:gd name="T41" fmla="*/ 104 h 118"/>
                <a:gd name="T42" fmla="*/ 9 w 120"/>
                <a:gd name="T43" fmla="*/ 104 h 118"/>
                <a:gd name="T44" fmla="*/ 8 w 120"/>
                <a:gd name="T45" fmla="*/ 103 h 118"/>
                <a:gd name="T46" fmla="*/ 8 w 120"/>
                <a:gd name="T47" fmla="*/ 9 h 118"/>
                <a:gd name="T48" fmla="*/ 9 w 120"/>
                <a:gd name="T49" fmla="*/ 8 h 118"/>
                <a:gd name="T50" fmla="*/ 111 w 120"/>
                <a:gd name="T51" fmla="*/ 8 h 118"/>
                <a:gd name="T52" fmla="*/ 112 w 120"/>
                <a:gd name="T53" fmla="*/ 9 h 118"/>
                <a:gd name="T54" fmla="*/ 112 w 120"/>
                <a:gd name="T55" fmla="*/ 10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118">
                  <a:moveTo>
                    <a:pt x="111" y="0"/>
                  </a:moveTo>
                  <a:cubicBezTo>
                    <a:pt x="9" y="0"/>
                    <a:pt x="9" y="0"/>
                    <a:pt x="9" y="0"/>
                  </a:cubicBezTo>
                  <a:cubicBezTo>
                    <a:pt x="4" y="0"/>
                    <a:pt x="0" y="4"/>
                    <a:pt x="0" y="9"/>
                  </a:cubicBezTo>
                  <a:cubicBezTo>
                    <a:pt x="0" y="103"/>
                    <a:pt x="0" y="103"/>
                    <a:pt x="0" y="103"/>
                  </a:cubicBezTo>
                  <a:cubicBezTo>
                    <a:pt x="0" y="108"/>
                    <a:pt x="4" y="112"/>
                    <a:pt x="9" y="112"/>
                  </a:cubicBezTo>
                  <a:cubicBezTo>
                    <a:pt x="16" y="112"/>
                    <a:pt x="16" y="112"/>
                    <a:pt x="16" y="112"/>
                  </a:cubicBezTo>
                  <a:cubicBezTo>
                    <a:pt x="16" y="112"/>
                    <a:pt x="16" y="112"/>
                    <a:pt x="16" y="112"/>
                  </a:cubicBezTo>
                  <a:cubicBezTo>
                    <a:pt x="16" y="115"/>
                    <a:pt x="19" y="118"/>
                    <a:pt x="22" y="118"/>
                  </a:cubicBezTo>
                  <a:cubicBezTo>
                    <a:pt x="25" y="118"/>
                    <a:pt x="28" y="115"/>
                    <a:pt x="28" y="112"/>
                  </a:cubicBezTo>
                  <a:cubicBezTo>
                    <a:pt x="28" y="112"/>
                    <a:pt x="28" y="112"/>
                    <a:pt x="28" y="112"/>
                  </a:cubicBezTo>
                  <a:cubicBezTo>
                    <a:pt x="92" y="112"/>
                    <a:pt x="92" y="112"/>
                    <a:pt x="92" y="112"/>
                  </a:cubicBezTo>
                  <a:cubicBezTo>
                    <a:pt x="92" y="112"/>
                    <a:pt x="92" y="112"/>
                    <a:pt x="92" y="112"/>
                  </a:cubicBezTo>
                  <a:cubicBezTo>
                    <a:pt x="92" y="115"/>
                    <a:pt x="95" y="118"/>
                    <a:pt x="98" y="118"/>
                  </a:cubicBezTo>
                  <a:cubicBezTo>
                    <a:pt x="101" y="118"/>
                    <a:pt x="104" y="115"/>
                    <a:pt x="104" y="112"/>
                  </a:cubicBezTo>
                  <a:cubicBezTo>
                    <a:pt x="104" y="112"/>
                    <a:pt x="104" y="112"/>
                    <a:pt x="104" y="112"/>
                  </a:cubicBezTo>
                  <a:cubicBezTo>
                    <a:pt x="111" y="112"/>
                    <a:pt x="111" y="112"/>
                    <a:pt x="111" y="112"/>
                  </a:cubicBezTo>
                  <a:cubicBezTo>
                    <a:pt x="116" y="112"/>
                    <a:pt x="120" y="108"/>
                    <a:pt x="120" y="103"/>
                  </a:cubicBezTo>
                  <a:cubicBezTo>
                    <a:pt x="120" y="9"/>
                    <a:pt x="120" y="9"/>
                    <a:pt x="120" y="9"/>
                  </a:cubicBezTo>
                  <a:cubicBezTo>
                    <a:pt x="120" y="4"/>
                    <a:pt x="116" y="0"/>
                    <a:pt x="111" y="0"/>
                  </a:cubicBezTo>
                  <a:close/>
                  <a:moveTo>
                    <a:pt x="112" y="103"/>
                  </a:moveTo>
                  <a:cubicBezTo>
                    <a:pt x="112" y="104"/>
                    <a:pt x="112" y="104"/>
                    <a:pt x="111" y="104"/>
                  </a:cubicBezTo>
                  <a:cubicBezTo>
                    <a:pt x="9" y="104"/>
                    <a:pt x="9" y="104"/>
                    <a:pt x="9" y="104"/>
                  </a:cubicBezTo>
                  <a:cubicBezTo>
                    <a:pt x="8" y="104"/>
                    <a:pt x="8" y="104"/>
                    <a:pt x="8" y="103"/>
                  </a:cubicBezTo>
                  <a:cubicBezTo>
                    <a:pt x="8" y="9"/>
                    <a:pt x="8" y="9"/>
                    <a:pt x="8" y="9"/>
                  </a:cubicBezTo>
                  <a:cubicBezTo>
                    <a:pt x="8" y="8"/>
                    <a:pt x="8" y="8"/>
                    <a:pt x="9" y="8"/>
                  </a:cubicBezTo>
                  <a:cubicBezTo>
                    <a:pt x="111" y="8"/>
                    <a:pt x="111" y="8"/>
                    <a:pt x="111" y="8"/>
                  </a:cubicBezTo>
                  <a:cubicBezTo>
                    <a:pt x="112" y="8"/>
                    <a:pt x="112" y="8"/>
                    <a:pt x="112" y="9"/>
                  </a:cubicBezTo>
                  <a:lnTo>
                    <a:pt x="112" y="10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76" name="Freeform 6"/>
            <p:cNvSpPr>
              <a:spLocks noEditPoints="1"/>
            </p:cNvSpPr>
            <p:nvPr>
              <p:custDataLst>
                <p:tags r:id="rId37"/>
              </p:custDataLst>
            </p:nvPr>
          </p:nvSpPr>
          <p:spPr bwMode="auto">
            <a:xfrm>
              <a:off x="10061575" y="-279400"/>
              <a:ext cx="195263" cy="196850"/>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8 h 52"/>
                <a:gd name="T12" fmla="*/ 4 w 52"/>
                <a:gd name="T13" fmla="*/ 26 h 52"/>
                <a:gd name="T14" fmla="*/ 26 w 52"/>
                <a:gd name="T15" fmla="*/ 4 h 52"/>
                <a:gd name="T16" fmla="*/ 48 w 52"/>
                <a:gd name="T17" fmla="*/ 26 h 52"/>
                <a:gd name="T18" fmla="*/ 26 w 52"/>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2"/>
                    <a:pt x="0" y="26"/>
                  </a:cubicBezTo>
                  <a:cubicBezTo>
                    <a:pt x="0" y="40"/>
                    <a:pt x="12" y="52"/>
                    <a:pt x="26" y="52"/>
                  </a:cubicBezTo>
                  <a:cubicBezTo>
                    <a:pt x="40" y="52"/>
                    <a:pt x="52" y="40"/>
                    <a:pt x="52" y="26"/>
                  </a:cubicBezTo>
                  <a:cubicBezTo>
                    <a:pt x="52" y="12"/>
                    <a:pt x="40" y="0"/>
                    <a:pt x="26" y="0"/>
                  </a:cubicBezTo>
                  <a:close/>
                  <a:moveTo>
                    <a:pt x="26" y="48"/>
                  </a:moveTo>
                  <a:cubicBezTo>
                    <a:pt x="14" y="48"/>
                    <a:pt x="4" y="38"/>
                    <a:pt x="4" y="26"/>
                  </a:cubicBezTo>
                  <a:cubicBezTo>
                    <a:pt x="4" y="14"/>
                    <a:pt x="14" y="4"/>
                    <a:pt x="26" y="4"/>
                  </a:cubicBezTo>
                  <a:cubicBezTo>
                    <a:pt x="38" y="4"/>
                    <a:pt x="48" y="14"/>
                    <a:pt x="48" y="26"/>
                  </a:cubicBezTo>
                  <a:cubicBezTo>
                    <a:pt x="48" y="38"/>
                    <a:pt x="38" y="48"/>
                    <a:pt x="26"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77" name="Freeform 7"/>
            <p:cNvSpPr>
              <a:spLocks noEditPoints="1"/>
            </p:cNvSpPr>
            <p:nvPr>
              <p:custDataLst>
                <p:tags r:id="rId38"/>
              </p:custDataLst>
            </p:nvPr>
          </p:nvSpPr>
          <p:spPr bwMode="auto">
            <a:xfrm>
              <a:off x="10121900" y="-246062"/>
              <a:ext cx="74613" cy="103188"/>
            </a:xfrm>
            <a:custGeom>
              <a:avLst/>
              <a:gdLst>
                <a:gd name="T0" fmla="*/ 12 w 20"/>
                <a:gd name="T1" fmla="*/ 7 h 27"/>
                <a:gd name="T2" fmla="*/ 12 w 20"/>
                <a:gd name="T3" fmla="*/ 2 h 27"/>
                <a:gd name="T4" fmla="*/ 10 w 20"/>
                <a:gd name="T5" fmla="*/ 0 h 27"/>
                <a:gd name="T6" fmla="*/ 8 w 20"/>
                <a:gd name="T7" fmla="*/ 2 h 27"/>
                <a:gd name="T8" fmla="*/ 8 w 20"/>
                <a:gd name="T9" fmla="*/ 7 h 27"/>
                <a:gd name="T10" fmla="*/ 0 w 20"/>
                <a:gd name="T11" fmla="*/ 17 h 27"/>
                <a:gd name="T12" fmla="*/ 10 w 20"/>
                <a:gd name="T13" fmla="*/ 27 h 27"/>
                <a:gd name="T14" fmla="*/ 20 w 20"/>
                <a:gd name="T15" fmla="*/ 17 h 27"/>
                <a:gd name="T16" fmla="*/ 12 w 20"/>
                <a:gd name="T17" fmla="*/ 7 h 27"/>
                <a:gd name="T18" fmla="*/ 10 w 20"/>
                <a:gd name="T19" fmla="*/ 23 h 27"/>
                <a:gd name="T20" fmla="*/ 4 w 20"/>
                <a:gd name="T21" fmla="*/ 17 h 27"/>
                <a:gd name="T22" fmla="*/ 8 w 20"/>
                <a:gd name="T23" fmla="*/ 11 h 27"/>
                <a:gd name="T24" fmla="*/ 8 w 20"/>
                <a:gd name="T25" fmla="*/ 14 h 27"/>
                <a:gd name="T26" fmla="*/ 10 w 20"/>
                <a:gd name="T27" fmla="*/ 16 h 27"/>
                <a:gd name="T28" fmla="*/ 12 w 20"/>
                <a:gd name="T29" fmla="*/ 14 h 27"/>
                <a:gd name="T30" fmla="*/ 12 w 20"/>
                <a:gd name="T31" fmla="*/ 11 h 27"/>
                <a:gd name="T32" fmla="*/ 16 w 20"/>
                <a:gd name="T33" fmla="*/ 17 h 27"/>
                <a:gd name="T34" fmla="*/ 10 w 20"/>
                <a:gd name="T35"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27">
                  <a:moveTo>
                    <a:pt x="12" y="7"/>
                  </a:moveTo>
                  <a:cubicBezTo>
                    <a:pt x="12" y="2"/>
                    <a:pt x="12" y="2"/>
                    <a:pt x="12" y="2"/>
                  </a:cubicBezTo>
                  <a:cubicBezTo>
                    <a:pt x="12" y="1"/>
                    <a:pt x="11" y="0"/>
                    <a:pt x="10" y="0"/>
                  </a:cubicBezTo>
                  <a:cubicBezTo>
                    <a:pt x="9" y="0"/>
                    <a:pt x="8" y="1"/>
                    <a:pt x="8" y="2"/>
                  </a:cubicBezTo>
                  <a:cubicBezTo>
                    <a:pt x="8" y="7"/>
                    <a:pt x="8" y="7"/>
                    <a:pt x="8" y="7"/>
                  </a:cubicBezTo>
                  <a:cubicBezTo>
                    <a:pt x="3" y="8"/>
                    <a:pt x="0" y="12"/>
                    <a:pt x="0" y="17"/>
                  </a:cubicBezTo>
                  <a:cubicBezTo>
                    <a:pt x="0" y="23"/>
                    <a:pt x="4" y="27"/>
                    <a:pt x="10" y="27"/>
                  </a:cubicBezTo>
                  <a:cubicBezTo>
                    <a:pt x="16" y="27"/>
                    <a:pt x="20" y="23"/>
                    <a:pt x="20" y="17"/>
                  </a:cubicBezTo>
                  <a:cubicBezTo>
                    <a:pt x="20" y="12"/>
                    <a:pt x="17" y="8"/>
                    <a:pt x="12" y="7"/>
                  </a:cubicBezTo>
                  <a:close/>
                  <a:moveTo>
                    <a:pt x="10" y="23"/>
                  </a:moveTo>
                  <a:cubicBezTo>
                    <a:pt x="7" y="23"/>
                    <a:pt x="4" y="20"/>
                    <a:pt x="4" y="17"/>
                  </a:cubicBezTo>
                  <a:cubicBezTo>
                    <a:pt x="4" y="14"/>
                    <a:pt x="6" y="12"/>
                    <a:pt x="8" y="11"/>
                  </a:cubicBezTo>
                  <a:cubicBezTo>
                    <a:pt x="8" y="14"/>
                    <a:pt x="8" y="14"/>
                    <a:pt x="8" y="14"/>
                  </a:cubicBezTo>
                  <a:cubicBezTo>
                    <a:pt x="8" y="15"/>
                    <a:pt x="9" y="16"/>
                    <a:pt x="10" y="16"/>
                  </a:cubicBezTo>
                  <a:cubicBezTo>
                    <a:pt x="11" y="16"/>
                    <a:pt x="12" y="15"/>
                    <a:pt x="12" y="14"/>
                  </a:cubicBezTo>
                  <a:cubicBezTo>
                    <a:pt x="12" y="11"/>
                    <a:pt x="12" y="11"/>
                    <a:pt x="12" y="11"/>
                  </a:cubicBezTo>
                  <a:cubicBezTo>
                    <a:pt x="14" y="12"/>
                    <a:pt x="16" y="14"/>
                    <a:pt x="16" y="17"/>
                  </a:cubicBezTo>
                  <a:cubicBezTo>
                    <a:pt x="16" y="20"/>
                    <a:pt x="13" y="23"/>
                    <a:pt x="1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78" name="Freeform 8"/>
            <p:cNvSpPr>
              <a:spLocks noEditPoints="1"/>
            </p:cNvSpPr>
            <p:nvPr>
              <p:custDataLst>
                <p:tags r:id="rId39"/>
              </p:custDataLst>
            </p:nvPr>
          </p:nvSpPr>
          <p:spPr bwMode="auto">
            <a:xfrm>
              <a:off x="9994900" y="-331787"/>
              <a:ext cx="344488" cy="301625"/>
            </a:xfrm>
            <a:custGeom>
              <a:avLst/>
              <a:gdLst>
                <a:gd name="T0" fmla="*/ 88 w 92"/>
                <a:gd name="T1" fmla="*/ 13 h 80"/>
                <a:gd name="T2" fmla="*/ 88 w 92"/>
                <a:gd name="T3" fmla="*/ 5 h 80"/>
                <a:gd name="T4" fmla="*/ 83 w 92"/>
                <a:gd name="T5" fmla="*/ 0 h 80"/>
                <a:gd name="T6" fmla="*/ 5 w 92"/>
                <a:gd name="T7" fmla="*/ 0 h 80"/>
                <a:gd name="T8" fmla="*/ 0 w 92"/>
                <a:gd name="T9" fmla="*/ 5 h 80"/>
                <a:gd name="T10" fmla="*/ 0 w 92"/>
                <a:gd name="T11" fmla="*/ 75 h 80"/>
                <a:gd name="T12" fmla="*/ 5 w 92"/>
                <a:gd name="T13" fmla="*/ 80 h 80"/>
                <a:gd name="T14" fmla="*/ 83 w 92"/>
                <a:gd name="T15" fmla="*/ 80 h 80"/>
                <a:gd name="T16" fmla="*/ 88 w 92"/>
                <a:gd name="T17" fmla="*/ 75 h 80"/>
                <a:gd name="T18" fmla="*/ 88 w 92"/>
                <a:gd name="T19" fmla="*/ 69 h 80"/>
                <a:gd name="T20" fmla="*/ 92 w 92"/>
                <a:gd name="T21" fmla="*/ 63 h 80"/>
                <a:gd name="T22" fmla="*/ 92 w 92"/>
                <a:gd name="T23" fmla="*/ 59 h 80"/>
                <a:gd name="T24" fmla="*/ 88 w 92"/>
                <a:gd name="T25" fmla="*/ 53 h 80"/>
                <a:gd name="T26" fmla="*/ 88 w 92"/>
                <a:gd name="T27" fmla="*/ 29 h 80"/>
                <a:gd name="T28" fmla="*/ 92 w 92"/>
                <a:gd name="T29" fmla="*/ 23 h 80"/>
                <a:gd name="T30" fmla="*/ 92 w 92"/>
                <a:gd name="T31" fmla="*/ 19 h 80"/>
                <a:gd name="T32" fmla="*/ 88 w 92"/>
                <a:gd name="T33" fmla="*/ 13 h 80"/>
                <a:gd name="T34" fmla="*/ 83 w 92"/>
                <a:gd name="T35" fmla="*/ 76 h 80"/>
                <a:gd name="T36" fmla="*/ 5 w 92"/>
                <a:gd name="T37" fmla="*/ 76 h 80"/>
                <a:gd name="T38" fmla="*/ 4 w 92"/>
                <a:gd name="T39" fmla="*/ 75 h 80"/>
                <a:gd name="T40" fmla="*/ 4 w 92"/>
                <a:gd name="T41" fmla="*/ 5 h 80"/>
                <a:gd name="T42" fmla="*/ 5 w 92"/>
                <a:gd name="T43" fmla="*/ 4 h 80"/>
                <a:gd name="T44" fmla="*/ 83 w 92"/>
                <a:gd name="T45" fmla="*/ 4 h 80"/>
                <a:gd name="T46" fmla="*/ 84 w 92"/>
                <a:gd name="T47" fmla="*/ 5 h 80"/>
                <a:gd name="T48" fmla="*/ 84 w 92"/>
                <a:gd name="T49" fmla="*/ 13 h 80"/>
                <a:gd name="T50" fmla="*/ 80 w 92"/>
                <a:gd name="T51" fmla="*/ 19 h 80"/>
                <a:gd name="T52" fmla="*/ 80 w 92"/>
                <a:gd name="T53" fmla="*/ 23 h 80"/>
                <a:gd name="T54" fmla="*/ 84 w 92"/>
                <a:gd name="T55" fmla="*/ 29 h 80"/>
                <a:gd name="T56" fmla="*/ 84 w 92"/>
                <a:gd name="T57" fmla="*/ 53 h 80"/>
                <a:gd name="T58" fmla="*/ 80 w 92"/>
                <a:gd name="T59" fmla="*/ 59 h 80"/>
                <a:gd name="T60" fmla="*/ 80 w 92"/>
                <a:gd name="T61" fmla="*/ 63 h 80"/>
                <a:gd name="T62" fmla="*/ 84 w 92"/>
                <a:gd name="T63" fmla="*/ 69 h 80"/>
                <a:gd name="T64" fmla="*/ 84 w 92"/>
                <a:gd name="T65" fmla="*/ 75 h 80"/>
                <a:gd name="T66" fmla="*/ 83 w 92"/>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80">
                  <a:moveTo>
                    <a:pt x="88" y="13"/>
                  </a:moveTo>
                  <a:cubicBezTo>
                    <a:pt x="88" y="5"/>
                    <a:pt x="88" y="5"/>
                    <a:pt x="88" y="5"/>
                  </a:cubicBezTo>
                  <a:cubicBezTo>
                    <a:pt x="88" y="2"/>
                    <a:pt x="86" y="0"/>
                    <a:pt x="83" y="0"/>
                  </a:cubicBezTo>
                  <a:cubicBezTo>
                    <a:pt x="5" y="0"/>
                    <a:pt x="5" y="0"/>
                    <a:pt x="5" y="0"/>
                  </a:cubicBezTo>
                  <a:cubicBezTo>
                    <a:pt x="2" y="0"/>
                    <a:pt x="0" y="2"/>
                    <a:pt x="0" y="5"/>
                  </a:cubicBezTo>
                  <a:cubicBezTo>
                    <a:pt x="0" y="75"/>
                    <a:pt x="0" y="75"/>
                    <a:pt x="0" y="75"/>
                  </a:cubicBezTo>
                  <a:cubicBezTo>
                    <a:pt x="0" y="78"/>
                    <a:pt x="2" y="80"/>
                    <a:pt x="5" y="80"/>
                  </a:cubicBezTo>
                  <a:cubicBezTo>
                    <a:pt x="83" y="80"/>
                    <a:pt x="83" y="80"/>
                    <a:pt x="83" y="80"/>
                  </a:cubicBezTo>
                  <a:cubicBezTo>
                    <a:pt x="86" y="80"/>
                    <a:pt x="88" y="78"/>
                    <a:pt x="88" y="75"/>
                  </a:cubicBezTo>
                  <a:cubicBezTo>
                    <a:pt x="88" y="69"/>
                    <a:pt x="88" y="69"/>
                    <a:pt x="88" y="69"/>
                  </a:cubicBezTo>
                  <a:cubicBezTo>
                    <a:pt x="90" y="68"/>
                    <a:pt x="92" y="66"/>
                    <a:pt x="92" y="63"/>
                  </a:cubicBezTo>
                  <a:cubicBezTo>
                    <a:pt x="92" y="59"/>
                    <a:pt x="92" y="59"/>
                    <a:pt x="92" y="59"/>
                  </a:cubicBezTo>
                  <a:cubicBezTo>
                    <a:pt x="92" y="56"/>
                    <a:pt x="90" y="54"/>
                    <a:pt x="88" y="53"/>
                  </a:cubicBezTo>
                  <a:cubicBezTo>
                    <a:pt x="88" y="29"/>
                    <a:pt x="88" y="29"/>
                    <a:pt x="88" y="29"/>
                  </a:cubicBezTo>
                  <a:cubicBezTo>
                    <a:pt x="90" y="28"/>
                    <a:pt x="92" y="26"/>
                    <a:pt x="92" y="23"/>
                  </a:cubicBezTo>
                  <a:cubicBezTo>
                    <a:pt x="92" y="19"/>
                    <a:pt x="92" y="19"/>
                    <a:pt x="92" y="19"/>
                  </a:cubicBezTo>
                  <a:cubicBezTo>
                    <a:pt x="92" y="16"/>
                    <a:pt x="90" y="14"/>
                    <a:pt x="88" y="13"/>
                  </a:cubicBezTo>
                  <a:close/>
                  <a:moveTo>
                    <a:pt x="83" y="76"/>
                  </a:moveTo>
                  <a:cubicBezTo>
                    <a:pt x="5" y="76"/>
                    <a:pt x="5" y="76"/>
                    <a:pt x="5" y="76"/>
                  </a:cubicBezTo>
                  <a:cubicBezTo>
                    <a:pt x="4" y="76"/>
                    <a:pt x="4" y="76"/>
                    <a:pt x="4" y="75"/>
                  </a:cubicBezTo>
                  <a:cubicBezTo>
                    <a:pt x="4" y="5"/>
                    <a:pt x="4" y="5"/>
                    <a:pt x="4" y="5"/>
                  </a:cubicBezTo>
                  <a:cubicBezTo>
                    <a:pt x="4" y="4"/>
                    <a:pt x="4" y="4"/>
                    <a:pt x="5" y="4"/>
                  </a:cubicBezTo>
                  <a:cubicBezTo>
                    <a:pt x="83" y="4"/>
                    <a:pt x="83" y="4"/>
                    <a:pt x="83" y="4"/>
                  </a:cubicBezTo>
                  <a:cubicBezTo>
                    <a:pt x="84" y="4"/>
                    <a:pt x="84" y="4"/>
                    <a:pt x="84" y="5"/>
                  </a:cubicBezTo>
                  <a:cubicBezTo>
                    <a:pt x="84" y="13"/>
                    <a:pt x="84" y="13"/>
                    <a:pt x="84" y="13"/>
                  </a:cubicBezTo>
                  <a:cubicBezTo>
                    <a:pt x="82" y="14"/>
                    <a:pt x="80" y="16"/>
                    <a:pt x="80" y="19"/>
                  </a:cubicBezTo>
                  <a:cubicBezTo>
                    <a:pt x="80" y="23"/>
                    <a:pt x="80" y="23"/>
                    <a:pt x="80" y="23"/>
                  </a:cubicBezTo>
                  <a:cubicBezTo>
                    <a:pt x="80" y="26"/>
                    <a:pt x="82" y="28"/>
                    <a:pt x="84" y="29"/>
                  </a:cubicBezTo>
                  <a:cubicBezTo>
                    <a:pt x="84" y="53"/>
                    <a:pt x="84" y="53"/>
                    <a:pt x="84" y="53"/>
                  </a:cubicBezTo>
                  <a:cubicBezTo>
                    <a:pt x="82" y="54"/>
                    <a:pt x="80" y="56"/>
                    <a:pt x="80" y="59"/>
                  </a:cubicBezTo>
                  <a:cubicBezTo>
                    <a:pt x="80" y="63"/>
                    <a:pt x="80" y="63"/>
                    <a:pt x="80" y="63"/>
                  </a:cubicBezTo>
                  <a:cubicBezTo>
                    <a:pt x="80" y="66"/>
                    <a:pt x="82" y="68"/>
                    <a:pt x="84" y="69"/>
                  </a:cubicBezTo>
                  <a:cubicBezTo>
                    <a:pt x="84" y="75"/>
                    <a:pt x="84" y="75"/>
                    <a:pt x="84" y="75"/>
                  </a:cubicBezTo>
                  <a:cubicBezTo>
                    <a:pt x="84" y="76"/>
                    <a:pt x="84" y="76"/>
                    <a:pt x="83"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79" name="Oval 165"/>
          <p:cNvSpPr/>
          <p:nvPr>
            <p:custDataLst>
              <p:tags r:id="rId40"/>
            </p:custDataLst>
          </p:nvPr>
        </p:nvSpPr>
        <p:spPr>
          <a:xfrm>
            <a:off x="1529615" y="4304792"/>
            <a:ext cx="664195" cy="664195"/>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82" name="Group 166"/>
          <p:cNvGrpSpPr/>
          <p:nvPr>
            <p:custDataLst>
              <p:tags r:id="rId41"/>
            </p:custDataLst>
          </p:nvPr>
        </p:nvGrpSpPr>
        <p:grpSpPr>
          <a:xfrm>
            <a:off x="1648634" y="4423908"/>
            <a:ext cx="426157" cy="424693"/>
            <a:chOff x="8310563" y="882650"/>
            <a:chExt cx="461962" cy="460375"/>
          </a:xfrm>
          <a:solidFill>
            <a:srgbClr val="FFFFFF"/>
          </a:solidFill>
        </p:grpSpPr>
        <p:sp>
          <p:nvSpPr>
            <p:cNvPr id="83" name="Freeform 46"/>
            <p:cNvSpPr>
              <a:spLocks noEditPoints="1"/>
            </p:cNvSpPr>
            <p:nvPr>
              <p:custDataLst>
                <p:tags r:id="rId42"/>
              </p:custDataLst>
            </p:nvPr>
          </p:nvSpPr>
          <p:spPr bwMode="auto">
            <a:xfrm>
              <a:off x="8434388" y="1004888"/>
              <a:ext cx="214312" cy="214313"/>
            </a:xfrm>
            <a:custGeom>
              <a:avLst/>
              <a:gdLst>
                <a:gd name="T0" fmla="*/ 28 w 56"/>
                <a:gd name="T1" fmla="*/ 8 h 56"/>
                <a:gd name="T2" fmla="*/ 48 w 56"/>
                <a:gd name="T3" fmla="*/ 28 h 56"/>
                <a:gd name="T4" fmla="*/ 28 w 56"/>
                <a:gd name="T5" fmla="*/ 48 h 56"/>
                <a:gd name="T6" fmla="*/ 8 w 56"/>
                <a:gd name="T7" fmla="*/ 28 h 56"/>
                <a:gd name="T8" fmla="*/ 28 w 56"/>
                <a:gd name="T9" fmla="*/ 8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8"/>
                  </a:moveTo>
                  <a:cubicBezTo>
                    <a:pt x="39" y="8"/>
                    <a:pt x="48" y="17"/>
                    <a:pt x="48" y="28"/>
                  </a:cubicBezTo>
                  <a:cubicBezTo>
                    <a:pt x="48" y="39"/>
                    <a:pt x="39" y="48"/>
                    <a:pt x="28" y="48"/>
                  </a:cubicBezTo>
                  <a:cubicBezTo>
                    <a:pt x="17" y="48"/>
                    <a:pt x="8" y="39"/>
                    <a:pt x="8" y="28"/>
                  </a:cubicBezTo>
                  <a:cubicBezTo>
                    <a:pt x="8" y="17"/>
                    <a:pt x="17" y="8"/>
                    <a:pt x="28" y="8"/>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84" name="Freeform 47"/>
            <p:cNvSpPr>
              <a:spLocks noEditPoints="1"/>
            </p:cNvSpPr>
            <p:nvPr>
              <p:custDataLst>
                <p:tags r:id="rId43"/>
              </p:custDataLst>
            </p:nvPr>
          </p:nvSpPr>
          <p:spPr bwMode="auto">
            <a:xfrm>
              <a:off x="8526463" y="882650"/>
              <a:ext cx="30162" cy="460375"/>
            </a:xfrm>
            <a:custGeom>
              <a:avLst/>
              <a:gdLst>
                <a:gd name="T0" fmla="*/ 4 w 8"/>
                <a:gd name="T1" fmla="*/ 0 h 120"/>
                <a:gd name="T2" fmla="*/ 0 w 8"/>
                <a:gd name="T3" fmla="*/ 5 h 120"/>
                <a:gd name="T4" fmla="*/ 0 w 8"/>
                <a:gd name="T5" fmla="*/ 19 h 120"/>
                <a:gd name="T6" fmla="*/ 4 w 8"/>
                <a:gd name="T7" fmla="*/ 24 h 120"/>
                <a:gd name="T8" fmla="*/ 8 w 8"/>
                <a:gd name="T9" fmla="*/ 19 h 120"/>
                <a:gd name="T10" fmla="*/ 8 w 8"/>
                <a:gd name="T11" fmla="*/ 5 h 120"/>
                <a:gd name="T12" fmla="*/ 4 w 8"/>
                <a:gd name="T13" fmla="*/ 0 h 120"/>
                <a:gd name="T14" fmla="*/ 4 w 8"/>
                <a:gd name="T15" fmla="*/ 96 h 120"/>
                <a:gd name="T16" fmla="*/ 0 w 8"/>
                <a:gd name="T17" fmla="*/ 101 h 120"/>
                <a:gd name="T18" fmla="*/ 0 w 8"/>
                <a:gd name="T19" fmla="*/ 115 h 120"/>
                <a:gd name="T20" fmla="*/ 4 w 8"/>
                <a:gd name="T21" fmla="*/ 120 h 120"/>
                <a:gd name="T22" fmla="*/ 8 w 8"/>
                <a:gd name="T23" fmla="*/ 115 h 120"/>
                <a:gd name="T24" fmla="*/ 8 w 8"/>
                <a:gd name="T25" fmla="*/ 101 h 120"/>
                <a:gd name="T26" fmla="*/ 4 w 8"/>
                <a:gd name="T27" fmla="*/ 9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20">
                  <a:moveTo>
                    <a:pt x="4" y="0"/>
                  </a:moveTo>
                  <a:cubicBezTo>
                    <a:pt x="2" y="0"/>
                    <a:pt x="0" y="2"/>
                    <a:pt x="0" y="5"/>
                  </a:cubicBezTo>
                  <a:cubicBezTo>
                    <a:pt x="0" y="19"/>
                    <a:pt x="0" y="19"/>
                    <a:pt x="0" y="19"/>
                  </a:cubicBezTo>
                  <a:cubicBezTo>
                    <a:pt x="0" y="22"/>
                    <a:pt x="2" y="24"/>
                    <a:pt x="4" y="24"/>
                  </a:cubicBezTo>
                  <a:cubicBezTo>
                    <a:pt x="6" y="24"/>
                    <a:pt x="8" y="22"/>
                    <a:pt x="8" y="19"/>
                  </a:cubicBezTo>
                  <a:cubicBezTo>
                    <a:pt x="8" y="5"/>
                    <a:pt x="8" y="5"/>
                    <a:pt x="8" y="5"/>
                  </a:cubicBezTo>
                  <a:cubicBezTo>
                    <a:pt x="8" y="2"/>
                    <a:pt x="6" y="0"/>
                    <a:pt x="4" y="0"/>
                  </a:cubicBezTo>
                  <a:close/>
                  <a:moveTo>
                    <a:pt x="4" y="96"/>
                  </a:moveTo>
                  <a:cubicBezTo>
                    <a:pt x="2" y="96"/>
                    <a:pt x="0" y="98"/>
                    <a:pt x="0" y="101"/>
                  </a:cubicBezTo>
                  <a:cubicBezTo>
                    <a:pt x="0" y="115"/>
                    <a:pt x="0" y="115"/>
                    <a:pt x="0" y="115"/>
                  </a:cubicBezTo>
                  <a:cubicBezTo>
                    <a:pt x="0" y="118"/>
                    <a:pt x="2" y="120"/>
                    <a:pt x="4" y="120"/>
                  </a:cubicBezTo>
                  <a:cubicBezTo>
                    <a:pt x="6" y="120"/>
                    <a:pt x="8" y="118"/>
                    <a:pt x="8" y="115"/>
                  </a:cubicBezTo>
                  <a:cubicBezTo>
                    <a:pt x="8" y="101"/>
                    <a:pt x="8" y="101"/>
                    <a:pt x="8" y="101"/>
                  </a:cubicBezTo>
                  <a:cubicBezTo>
                    <a:pt x="8" y="98"/>
                    <a:pt x="6" y="96"/>
                    <a:pt x="4"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85" name="Freeform 48"/>
            <p:cNvSpPr>
              <a:spLocks noEditPoints="1"/>
            </p:cNvSpPr>
            <p:nvPr>
              <p:custDataLst>
                <p:tags r:id="rId44"/>
              </p:custDataLst>
            </p:nvPr>
          </p:nvSpPr>
          <p:spPr bwMode="auto">
            <a:xfrm>
              <a:off x="8310563" y="1096963"/>
              <a:ext cx="461962" cy="30163"/>
            </a:xfrm>
            <a:custGeom>
              <a:avLst/>
              <a:gdLst>
                <a:gd name="T0" fmla="*/ 115 w 120"/>
                <a:gd name="T1" fmla="*/ 0 h 8"/>
                <a:gd name="T2" fmla="*/ 101 w 120"/>
                <a:gd name="T3" fmla="*/ 0 h 8"/>
                <a:gd name="T4" fmla="*/ 96 w 120"/>
                <a:gd name="T5" fmla="*/ 4 h 8"/>
                <a:gd name="T6" fmla="*/ 101 w 120"/>
                <a:gd name="T7" fmla="*/ 8 h 8"/>
                <a:gd name="T8" fmla="*/ 115 w 120"/>
                <a:gd name="T9" fmla="*/ 8 h 8"/>
                <a:gd name="T10" fmla="*/ 120 w 120"/>
                <a:gd name="T11" fmla="*/ 4 h 8"/>
                <a:gd name="T12" fmla="*/ 115 w 120"/>
                <a:gd name="T13" fmla="*/ 0 h 8"/>
                <a:gd name="T14" fmla="*/ 19 w 120"/>
                <a:gd name="T15" fmla="*/ 0 h 8"/>
                <a:gd name="T16" fmla="*/ 5 w 120"/>
                <a:gd name="T17" fmla="*/ 0 h 8"/>
                <a:gd name="T18" fmla="*/ 0 w 120"/>
                <a:gd name="T19" fmla="*/ 4 h 8"/>
                <a:gd name="T20" fmla="*/ 5 w 120"/>
                <a:gd name="T21" fmla="*/ 8 h 8"/>
                <a:gd name="T22" fmla="*/ 19 w 120"/>
                <a:gd name="T23" fmla="*/ 8 h 8"/>
                <a:gd name="T24" fmla="*/ 24 w 120"/>
                <a:gd name="T25" fmla="*/ 4 h 8"/>
                <a:gd name="T26" fmla="*/ 19 w 120"/>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8">
                  <a:moveTo>
                    <a:pt x="115" y="0"/>
                  </a:moveTo>
                  <a:cubicBezTo>
                    <a:pt x="101" y="0"/>
                    <a:pt x="101" y="0"/>
                    <a:pt x="101" y="0"/>
                  </a:cubicBezTo>
                  <a:cubicBezTo>
                    <a:pt x="98" y="0"/>
                    <a:pt x="96" y="2"/>
                    <a:pt x="96" y="4"/>
                  </a:cubicBezTo>
                  <a:cubicBezTo>
                    <a:pt x="96" y="6"/>
                    <a:pt x="98" y="8"/>
                    <a:pt x="101" y="8"/>
                  </a:cubicBezTo>
                  <a:cubicBezTo>
                    <a:pt x="115" y="8"/>
                    <a:pt x="115" y="8"/>
                    <a:pt x="115" y="8"/>
                  </a:cubicBezTo>
                  <a:cubicBezTo>
                    <a:pt x="118" y="8"/>
                    <a:pt x="120" y="6"/>
                    <a:pt x="120" y="4"/>
                  </a:cubicBezTo>
                  <a:cubicBezTo>
                    <a:pt x="120" y="2"/>
                    <a:pt x="118" y="0"/>
                    <a:pt x="115" y="0"/>
                  </a:cubicBezTo>
                  <a:close/>
                  <a:moveTo>
                    <a:pt x="19" y="0"/>
                  </a:moveTo>
                  <a:cubicBezTo>
                    <a:pt x="5" y="0"/>
                    <a:pt x="5" y="0"/>
                    <a:pt x="5" y="0"/>
                  </a:cubicBezTo>
                  <a:cubicBezTo>
                    <a:pt x="2" y="0"/>
                    <a:pt x="0" y="2"/>
                    <a:pt x="0" y="4"/>
                  </a:cubicBezTo>
                  <a:cubicBezTo>
                    <a:pt x="0" y="6"/>
                    <a:pt x="2" y="8"/>
                    <a:pt x="5" y="8"/>
                  </a:cubicBezTo>
                  <a:cubicBezTo>
                    <a:pt x="19" y="8"/>
                    <a:pt x="19" y="8"/>
                    <a:pt x="19" y="8"/>
                  </a:cubicBezTo>
                  <a:cubicBezTo>
                    <a:pt x="22" y="8"/>
                    <a:pt x="24" y="6"/>
                    <a:pt x="24" y="4"/>
                  </a:cubicBezTo>
                  <a:cubicBezTo>
                    <a:pt x="24" y="2"/>
                    <a:pt x="22"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86" name="Freeform 49"/>
            <p:cNvSpPr>
              <a:spLocks noEditPoints="1"/>
            </p:cNvSpPr>
            <p:nvPr>
              <p:custDataLst>
                <p:tags r:id="rId45"/>
              </p:custDataLst>
            </p:nvPr>
          </p:nvSpPr>
          <p:spPr bwMode="auto">
            <a:xfrm>
              <a:off x="8372475" y="942975"/>
              <a:ext cx="338137" cy="338138"/>
            </a:xfrm>
            <a:custGeom>
              <a:avLst/>
              <a:gdLst>
                <a:gd name="T0" fmla="*/ 86 w 88"/>
                <a:gd name="T1" fmla="*/ 2 h 88"/>
                <a:gd name="T2" fmla="*/ 80 w 88"/>
                <a:gd name="T3" fmla="*/ 2 h 88"/>
                <a:gd name="T4" fmla="*/ 70 w 88"/>
                <a:gd name="T5" fmla="*/ 12 h 88"/>
                <a:gd name="T6" fmla="*/ 69 w 88"/>
                <a:gd name="T7" fmla="*/ 19 h 88"/>
                <a:gd name="T8" fmla="*/ 76 w 88"/>
                <a:gd name="T9" fmla="*/ 18 h 88"/>
                <a:gd name="T10" fmla="*/ 86 w 88"/>
                <a:gd name="T11" fmla="*/ 8 h 88"/>
                <a:gd name="T12" fmla="*/ 86 w 88"/>
                <a:gd name="T13" fmla="*/ 2 h 88"/>
                <a:gd name="T14" fmla="*/ 12 w 88"/>
                <a:gd name="T15" fmla="*/ 70 h 88"/>
                <a:gd name="T16" fmla="*/ 2 w 88"/>
                <a:gd name="T17" fmla="*/ 80 h 88"/>
                <a:gd name="T18" fmla="*/ 2 w 88"/>
                <a:gd name="T19" fmla="*/ 86 h 88"/>
                <a:gd name="T20" fmla="*/ 8 w 88"/>
                <a:gd name="T21" fmla="*/ 86 h 88"/>
                <a:gd name="T22" fmla="*/ 18 w 88"/>
                <a:gd name="T23" fmla="*/ 76 h 88"/>
                <a:gd name="T24" fmla="*/ 19 w 88"/>
                <a:gd name="T25" fmla="*/ 69 h 88"/>
                <a:gd name="T26" fmla="*/ 12 w 88"/>
                <a:gd name="T27"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8">
                  <a:moveTo>
                    <a:pt x="86" y="2"/>
                  </a:moveTo>
                  <a:cubicBezTo>
                    <a:pt x="85" y="0"/>
                    <a:pt x="82" y="0"/>
                    <a:pt x="80" y="2"/>
                  </a:cubicBezTo>
                  <a:cubicBezTo>
                    <a:pt x="70" y="12"/>
                    <a:pt x="70" y="12"/>
                    <a:pt x="70" y="12"/>
                  </a:cubicBezTo>
                  <a:cubicBezTo>
                    <a:pt x="68" y="14"/>
                    <a:pt x="68" y="17"/>
                    <a:pt x="69" y="19"/>
                  </a:cubicBezTo>
                  <a:cubicBezTo>
                    <a:pt x="71" y="20"/>
                    <a:pt x="74" y="20"/>
                    <a:pt x="76" y="18"/>
                  </a:cubicBezTo>
                  <a:cubicBezTo>
                    <a:pt x="86" y="8"/>
                    <a:pt x="86" y="8"/>
                    <a:pt x="86" y="8"/>
                  </a:cubicBezTo>
                  <a:cubicBezTo>
                    <a:pt x="88" y="6"/>
                    <a:pt x="88" y="3"/>
                    <a:pt x="86" y="2"/>
                  </a:cubicBezTo>
                  <a:close/>
                  <a:moveTo>
                    <a:pt x="12" y="70"/>
                  </a:moveTo>
                  <a:cubicBezTo>
                    <a:pt x="2" y="80"/>
                    <a:pt x="2" y="80"/>
                    <a:pt x="2" y="80"/>
                  </a:cubicBezTo>
                  <a:cubicBezTo>
                    <a:pt x="0" y="82"/>
                    <a:pt x="0" y="85"/>
                    <a:pt x="2" y="86"/>
                  </a:cubicBezTo>
                  <a:cubicBezTo>
                    <a:pt x="3" y="88"/>
                    <a:pt x="6" y="88"/>
                    <a:pt x="8" y="86"/>
                  </a:cubicBezTo>
                  <a:cubicBezTo>
                    <a:pt x="18" y="76"/>
                    <a:pt x="18" y="76"/>
                    <a:pt x="18" y="76"/>
                  </a:cubicBezTo>
                  <a:cubicBezTo>
                    <a:pt x="20" y="74"/>
                    <a:pt x="20" y="71"/>
                    <a:pt x="19" y="69"/>
                  </a:cubicBezTo>
                  <a:cubicBezTo>
                    <a:pt x="17" y="68"/>
                    <a:pt x="14" y="68"/>
                    <a:pt x="1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87" name="Freeform 50"/>
            <p:cNvSpPr>
              <a:spLocks noEditPoints="1"/>
            </p:cNvSpPr>
            <p:nvPr>
              <p:custDataLst>
                <p:tags r:id="rId46"/>
              </p:custDataLst>
            </p:nvPr>
          </p:nvSpPr>
          <p:spPr bwMode="auto">
            <a:xfrm>
              <a:off x="8372475" y="942975"/>
              <a:ext cx="338137" cy="338138"/>
            </a:xfrm>
            <a:custGeom>
              <a:avLst/>
              <a:gdLst>
                <a:gd name="T0" fmla="*/ 86 w 88"/>
                <a:gd name="T1" fmla="*/ 80 h 88"/>
                <a:gd name="T2" fmla="*/ 76 w 88"/>
                <a:gd name="T3" fmla="*/ 70 h 88"/>
                <a:gd name="T4" fmla="*/ 69 w 88"/>
                <a:gd name="T5" fmla="*/ 69 h 88"/>
                <a:gd name="T6" fmla="*/ 70 w 88"/>
                <a:gd name="T7" fmla="*/ 76 h 88"/>
                <a:gd name="T8" fmla="*/ 80 w 88"/>
                <a:gd name="T9" fmla="*/ 86 h 88"/>
                <a:gd name="T10" fmla="*/ 86 w 88"/>
                <a:gd name="T11" fmla="*/ 86 h 88"/>
                <a:gd name="T12" fmla="*/ 86 w 88"/>
                <a:gd name="T13" fmla="*/ 80 h 88"/>
                <a:gd name="T14" fmla="*/ 8 w 88"/>
                <a:gd name="T15" fmla="*/ 2 h 88"/>
                <a:gd name="T16" fmla="*/ 2 w 88"/>
                <a:gd name="T17" fmla="*/ 2 h 88"/>
                <a:gd name="T18" fmla="*/ 2 w 88"/>
                <a:gd name="T19" fmla="*/ 8 h 88"/>
                <a:gd name="T20" fmla="*/ 12 w 88"/>
                <a:gd name="T21" fmla="*/ 18 h 88"/>
                <a:gd name="T22" fmla="*/ 19 w 88"/>
                <a:gd name="T23" fmla="*/ 19 h 88"/>
                <a:gd name="T24" fmla="*/ 18 w 88"/>
                <a:gd name="T25" fmla="*/ 12 h 88"/>
                <a:gd name="T26" fmla="*/ 8 w 88"/>
                <a:gd name="T27" fmla="*/ 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8">
                  <a:moveTo>
                    <a:pt x="86" y="80"/>
                  </a:moveTo>
                  <a:cubicBezTo>
                    <a:pt x="76" y="70"/>
                    <a:pt x="76" y="70"/>
                    <a:pt x="76" y="70"/>
                  </a:cubicBezTo>
                  <a:cubicBezTo>
                    <a:pt x="74" y="68"/>
                    <a:pt x="71" y="68"/>
                    <a:pt x="69" y="69"/>
                  </a:cubicBezTo>
                  <a:cubicBezTo>
                    <a:pt x="68" y="71"/>
                    <a:pt x="68" y="74"/>
                    <a:pt x="70" y="76"/>
                  </a:cubicBezTo>
                  <a:cubicBezTo>
                    <a:pt x="80" y="86"/>
                    <a:pt x="80" y="86"/>
                    <a:pt x="80" y="86"/>
                  </a:cubicBezTo>
                  <a:cubicBezTo>
                    <a:pt x="82" y="88"/>
                    <a:pt x="85" y="88"/>
                    <a:pt x="86" y="86"/>
                  </a:cubicBezTo>
                  <a:cubicBezTo>
                    <a:pt x="88" y="85"/>
                    <a:pt x="88" y="82"/>
                    <a:pt x="86" y="80"/>
                  </a:cubicBezTo>
                  <a:close/>
                  <a:moveTo>
                    <a:pt x="8" y="2"/>
                  </a:moveTo>
                  <a:cubicBezTo>
                    <a:pt x="6" y="0"/>
                    <a:pt x="3" y="0"/>
                    <a:pt x="2" y="2"/>
                  </a:cubicBezTo>
                  <a:cubicBezTo>
                    <a:pt x="0" y="3"/>
                    <a:pt x="0" y="6"/>
                    <a:pt x="2" y="8"/>
                  </a:cubicBezTo>
                  <a:cubicBezTo>
                    <a:pt x="12" y="18"/>
                    <a:pt x="12" y="18"/>
                    <a:pt x="12" y="18"/>
                  </a:cubicBezTo>
                  <a:cubicBezTo>
                    <a:pt x="14" y="20"/>
                    <a:pt x="17" y="20"/>
                    <a:pt x="19" y="19"/>
                  </a:cubicBezTo>
                  <a:cubicBezTo>
                    <a:pt x="20" y="17"/>
                    <a:pt x="20" y="14"/>
                    <a:pt x="18" y="12"/>
                  </a:cubicBezTo>
                  <a:lnTo>
                    <a:pt x="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88" name="Oval 155"/>
          <p:cNvSpPr/>
          <p:nvPr>
            <p:custDataLst>
              <p:tags r:id="rId47"/>
            </p:custDataLst>
          </p:nvPr>
        </p:nvSpPr>
        <p:spPr>
          <a:xfrm>
            <a:off x="3626618" y="4342257"/>
            <a:ext cx="664195" cy="664195"/>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89" name="Group 156"/>
          <p:cNvGrpSpPr/>
          <p:nvPr>
            <p:custDataLst>
              <p:tags r:id="rId48"/>
            </p:custDataLst>
          </p:nvPr>
        </p:nvGrpSpPr>
        <p:grpSpPr>
          <a:xfrm>
            <a:off x="3758644" y="4482839"/>
            <a:ext cx="400142" cy="383031"/>
            <a:chOff x="9886950" y="1016001"/>
            <a:chExt cx="482600" cy="461963"/>
          </a:xfrm>
          <a:solidFill>
            <a:srgbClr val="FFFFFF"/>
          </a:solidFill>
        </p:grpSpPr>
        <p:sp>
          <p:nvSpPr>
            <p:cNvPr id="90" name="Freeform 36"/>
            <p:cNvSpPr>
              <a:spLocks noEditPoints="1"/>
            </p:cNvSpPr>
            <p:nvPr>
              <p:custDataLst>
                <p:tags r:id="rId49"/>
              </p:custDataLst>
            </p:nvPr>
          </p:nvSpPr>
          <p:spPr bwMode="auto">
            <a:xfrm>
              <a:off x="9886950" y="1016001"/>
              <a:ext cx="482600" cy="461963"/>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7 w 128"/>
                <a:gd name="T13" fmla="*/ 110 h 122"/>
                <a:gd name="T14" fmla="*/ 34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1" y="106"/>
                    <a:pt x="39" y="109"/>
                    <a:pt x="37" y="110"/>
                  </a:cubicBezTo>
                  <a:cubicBezTo>
                    <a:pt x="36" y="111"/>
                    <a:pt x="35" y="112"/>
                    <a:pt x="34"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4"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1"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91" name="Freeform 37"/>
            <p:cNvSpPr>
              <a:spLocks noEditPoints="1"/>
            </p:cNvSpPr>
            <p:nvPr>
              <p:custDataLst>
                <p:tags r:id="rId50"/>
              </p:custDataLst>
            </p:nvPr>
          </p:nvSpPr>
          <p:spPr bwMode="auto">
            <a:xfrm>
              <a:off x="9947275" y="1076326"/>
              <a:ext cx="361950" cy="242888"/>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92" name="Freeform 38"/>
            <p:cNvSpPr>
              <a:spLocks noEditPoints="1"/>
            </p:cNvSpPr>
            <p:nvPr>
              <p:custDataLst>
                <p:tags r:id="rId51"/>
              </p:custDataLst>
            </p:nvPr>
          </p:nvSpPr>
          <p:spPr bwMode="auto">
            <a:xfrm>
              <a:off x="10104438" y="1327151"/>
              <a:ext cx="46037"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93" name="Freeform 39"/>
            <p:cNvSpPr/>
            <p:nvPr>
              <p:custDataLst>
                <p:tags r:id="rId52"/>
              </p:custDataLst>
            </p:nvPr>
          </p:nvSpPr>
          <p:spPr bwMode="auto">
            <a:xfrm>
              <a:off x="10067925" y="1198563"/>
              <a:ext cx="44450" cy="90488"/>
            </a:xfrm>
            <a:custGeom>
              <a:avLst/>
              <a:gdLst>
                <a:gd name="T0" fmla="*/ 9 w 12"/>
                <a:gd name="T1" fmla="*/ 0 h 24"/>
                <a:gd name="T2" fmla="*/ 3 w 12"/>
                <a:gd name="T3" fmla="*/ 0 h 24"/>
                <a:gd name="T4" fmla="*/ 0 w 12"/>
                <a:gd name="T5" fmla="*/ 3 h 24"/>
                <a:gd name="T6" fmla="*/ 0 w 12"/>
                <a:gd name="T7" fmla="*/ 21 h 24"/>
                <a:gd name="T8" fmla="*/ 3 w 12"/>
                <a:gd name="T9" fmla="*/ 24 h 24"/>
                <a:gd name="T10" fmla="*/ 9 w 12"/>
                <a:gd name="T11" fmla="*/ 24 h 24"/>
                <a:gd name="T12" fmla="*/ 12 w 12"/>
                <a:gd name="T13" fmla="*/ 21 h 24"/>
                <a:gd name="T14" fmla="*/ 12 w 12"/>
                <a:gd name="T15" fmla="*/ 3 h 24"/>
                <a:gd name="T16" fmla="*/ 9 w 12"/>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9" y="0"/>
                  </a:moveTo>
                  <a:cubicBezTo>
                    <a:pt x="3" y="0"/>
                    <a:pt x="3" y="0"/>
                    <a:pt x="3" y="0"/>
                  </a:cubicBezTo>
                  <a:cubicBezTo>
                    <a:pt x="1" y="0"/>
                    <a:pt x="0" y="1"/>
                    <a:pt x="0" y="3"/>
                  </a:cubicBezTo>
                  <a:cubicBezTo>
                    <a:pt x="0" y="21"/>
                    <a:pt x="0" y="21"/>
                    <a:pt x="0" y="21"/>
                  </a:cubicBezTo>
                  <a:cubicBezTo>
                    <a:pt x="0" y="22"/>
                    <a:pt x="1" y="24"/>
                    <a:pt x="3" y="24"/>
                  </a:cubicBezTo>
                  <a:cubicBezTo>
                    <a:pt x="9" y="24"/>
                    <a:pt x="9" y="24"/>
                    <a:pt x="9" y="24"/>
                  </a:cubicBezTo>
                  <a:cubicBezTo>
                    <a:pt x="11" y="24"/>
                    <a:pt x="12" y="22"/>
                    <a:pt x="12" y="21"/>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94" name="Freeform 40"/>
            <p:cNvSpPr/>
            <p:nvPr>
              <p:custDataLst>
                <p:tags r:id="rId53"/>
              </p:custDataLst>
            </p:nvPr>
          </p:nvSpPr>
          <p:spPr bwMode="auto">
            <a:xfrm>
              <a:off x="10218738" y="1106488"/>
              <a:ext cx="44450" cy="182563"/>
            </a:xfrm>
            <a:custGeom>
              <a:avLst/>
              <a:gdLst>
                <a:gd name="T0" fmla="*/ 9 w 12"/>
                <a:gd name="T1" fmla="*/ 0 h 48"/>
                <a:gd name="T2" fmla="*/ 3 w 12"/>
                <a:gd name="T3" fmla="*/ 0 h 48"/>
                <a:gd name="T4" fmla="*/ 0 w 12"/>
                <a:gd name="T5" fmla="*/ 3 h 48"/>
                <a:gd name="T6" fmla="*/ 0 w 12"/>
                <a:gd name="T7" fmla="*/ 45 h 48"/>
                <a:gd name="T8" fmla="*/ 3 w 12"/>
                <a:gd name="T9" fmla="*/ 48 h 48"/>
                <a:gd name="T10" fmla="*/ 9 w 12"/>
                <a:gd name="T11" fmla="*/ 48 h 48"/>
                <a:gd name="T12" fmla="*/ 12 w 12"/>
                <a:gd name="T13" fmla="*/ 45 h 48"/>
                <a:gd name="T14" fmla="*/ 12 w 12"/>
                <a:gd name="T15" fmla="*/ 3 h 48"/>
                <a:gd name="T16" fmla="*/ 9 w 12"/>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8">
                  <a:moveTo>
                    <a:pt x="9" y="0"/>
                  </a:moveTo>
                  <a:cubicBezTo>
                    <a:pt x="3" y="0"/>
                    <a:pt x="3" y="0"/>
                    <a:pt x="3" y="0"/>
                  </a:cubicBezTo>
                  <a:cubicBezTo>
                    <a:pt x="1" y="0"/>
                    <a:pt x="0" y="1"/>
                    <a:pt x="0" y="3"/>
                  </a:cubicBezTo>
                  <a:cubicBezTo>
                    <a:pt x="0" y="45"/>
                    <a:pt x="0" y="45"/>
                    <a:pt x="0" y="45"/>
                  </a:cubicBezTo>
                  <a:cubicBezTo>
                    <a:pt x="0" y="47"/>
                    <a:pt x="1" y="48"/>
                    <a:pt x="3" y="48"/>
                  </a:cubicBezTo>
                  <a:cubicBezTo>
                    <a:pt x="9" y="48"/>
                    <a:pt x="9" y="48"/>
                    <a:pt x="9" y="48"/>
                  </a:cubicBezTo>
                  <a:cubicBezTo>
                    <a:pt x="11" y="48"/>
                    <a:pt x="12" y="47"/>
                    <a:pt x="12" y="45"/>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95" name="Freeform 41"/>
            <p:cNvSpPr/>
            <p:nvPr>
              <p:custDataLst>
                <p:tags r:id="rId54"/>
              </p:custDataLst>
            </p:nvPr>
          </p:nvSpPr>
          <p:spPr bwMode="auto">
            <a:xfrm>
              <a:off x="10142538" y="1166813"/>
              <a:ext cx="46037" cy="122238"/>
            </a:xfrm>
            <a:custGeom>
              <a:avLst/>
              <a:gdLst>
                <a:gd name="T0" fmla="*/ 9 w 12"/>
                <a:gd name="T1" fmla="*/ 0 h 32"/>
                <a:gd name="T2" fmla="*/ 3 w 12"/>
                <a:gd name="T3" fmla="*/ 0 h 32"/>
                <a:gd name="T4" fmla="*/ 0 w 12"/>
                <a:gd name="T5" fmla="*/ 3 h 32"/>
                <a:gd name="T6" fmla="*/ 0 w 12"/>
                <a:gd name="T7" fmla="*/ 29 h 32"/>
                <a:gd name="T8" fmla="*/ 3 w 12"/>
                <a:gd name="T9" fmla="*/ 32 h 32"/>
                <a:gd name="T10" fmla="*/ 9 w 12"/>
                <a:gd name="T11" fmla="*/ 32 h 32"/>
                <a:gd name="T12" fmla="*/ 12 w 12"/>
                <a:gd name="T13" fmla="*/ 29 h 32"/>
                <a:gd name="T14" fmla="*/ 12 w 12"/>
                <a:gd name="T15" fmla="*/ 3 h 32"/>
                <a:gd name="T16" fmla="*/ 9 w 12"/>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2">
                  <a:moveTo>
                    <a:pt x="9" y="0"/>
                  </a:moveTo>
                  <a:cubicBezTo>
                    <a:pt x="3" y="0"/>
                    <a:pt x="3" y="0"/>
                    <a:pt x="3" y="0"/>
                  </a:cubicBezTo>
                  <a:cubicBezTo>
                    <a:pt x="1" y="0"/>
                    <a:pt x="0" y="1"/>
                    <a:pt x="0" y="3"/>
                  </a:cubicBezTo>
                  <a:cubicBezTo>
                    <a:pt x="0" y="29"/>
                    <a:pt x="0" y="29"/>
                    <a:pt x="0" y="29"/>
                  </a:cubicBezTo>
                  <a:cubicBezTo>
                    <a:pt x="0" y="31"/>
                    <a:pt x="1" y="32"/>
                    <a:pt x="3" y="32"/>
                  </a:cubicBezTo>
                  <a:cubicBezTo>
                    <a:pt x="9" y="32"/>
                    <a:pt x="9" y="32"/>
                    <a:pt x="9" y="32"/>
                  </a:cubicBezTo>
                  <a:cubicBezTo>
                    <a:pt x="11" y="32"/>
                    <a:pt x="12" y="31"/>
                    <a:pt x="12" y="29"/>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96" name="Freeform 42"/>
            <p:cNvSpPr/>
            <p:nvPr>
              <p:custDataLst>
                <p:tags r:id="rId55"/>
              </p:custDataLst>
            </p:nvPr>
          </p:nvSpPr>
          <p:spPr bwMode="auto">
            <a:xfrm>
              <a:off x="9991725" y="1136651"/>
              <a:ext cx="46037" cy="152400"/>
            </a:xfrm>
            <a:custGeom>
              <a:avLst/>
              <a:gdLst>
                <a:gd name="T0" fmla="*/ 9 w 12"/>
                <a:gd name="T1" fmla="*/ 0 h 40"/>
                <a:gd name="T2" fmla="*/ 3 w 12"/>
                <a:gd name="T3" fmla="*/ 0 h 40"/>
                <a:gd name="T4" fmla="*/ 0 w 12"/>
                <a:gd name="T5" fmla="*/ 3 h 40"/>
                <a:gd name="T6" fmla="*/ 0 w 12"/>
                <a:gd name="T7" fmla="*/ 37 h 40"/>
                <a:gd name="T8" fmla="*/ 3 w 12"/>
                <a:gd name="T9" fmla="*/ 40 h 40"/>
                <a:gd name="T10" fmla="*/ 9 w 12"/>
                <a:gd name="T11" fmla="*/ 40 h 40"/>
                <a:gd name="T12" fmla="*/ 12 w 12"/>
                <a:gd name="T13" fmla="*/ 37 h 40"/>
                <a:gd name="T14" fmla="*/ 12 w 12"/>
                <a:gd name="T15" fmla="*/ 3 h 40"/>
                <a:gd name="T16" fmla="*/ 9 w 12"/>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0">
                  <a:moveTo>
                    <a:pt x="9" y="0"/>
                  </a:moveTo>
                  <a:cubicBezTo>
                    <a:pt x="3" y="0"/>
                    <a:pt x="3" y="0"/>
                    <a:pt x="3" y="0"/>
                  </a:cubicBezTo>
                  <a:cubicBezTo>
                    <a:pt x="1" y="0"/>
                    <a:pt x="0" y="1"/>
                    <a:pt x="0" y="3"/>
                  </a:cubicBezTo>
                  <a:cubicBezTo>
                    <a:pt x="0" y="37"/>
                    <a:pt x="0" y="37"/>
                    <a:pt x="0" y="37"/>
                  </a:cubicBezTo>
                  <a:cubicBezTo>
                    <a:pt x="0" y="39"/>
                    <a:pt x="1" y="40"/>
                    <a:pt x="3" y="40"/>
                  </a:cubicBezTo>
                  <a:cubicBezTo>
                    <a:pt x="9" y="40"/>
                    <a:pt x="9" y="40"/>
                    <a:pt x="9" y="40"/>
                  </a:cubicBezTo>
                  <a:cubicBezTo>
                    <a:pt x="11" y="40"/>
                    <a:pt x="12" y="39"/>
                    <a:pt x="12" y="37"/>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97" name="Oval 152"/>
          <p:cNvSpPr/>
          <p:nvPr>
            <p:custDataLst>
              <p:tags r:id="rId56"/>
            </p:custDataLst>
          </p:nvPr>
        </p:nvSpPr>
        <p:spPr>
          <a:xfrm>
            <a:off x="5716129" y="4351782"/>
            <a:ext cx="664195" cy="664195"/>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98" name="Freeform 30"/>
          <p:cNvSpPr>
            <a:spLocks noEditPoints="1"/>
          </p:cNvSpPr>
          <p:nvPr>
            <p:custDataLst>
              <p:tags r:id="rId57"/>
            </p:custDataLst>
          </p:nvPr>
        </p:nvSpPr>
        <p:spPr bwMode="auto">
          <a:xfrm>
            <a:off x="5861291" y="4484697"/>
            <a:ext cx="373870" cy="398365"/>
          </a:xfrm>
          <a:custGeom>
            <a:avLst/>
            <a:gdLst>
              <a:gd name="T0" fmla="*/ 60 w 120"/>
              <a:gd name="T1" fmla="*/ 0 h 128"/>
              <a:gd name="T2" fmla="*/ 0 w 120"/>
              <a:gd name="T3" fmla="*/ 60 h 128"/>
              <a:gd name="T4" fmla="*/ 4 w 120"/>
              <a:gd name="T5" fmla="*/ 64 h 128"/>
              <a:gd name="T6" fmla="*/ 56 w 120"/>
              <a:gd name="T7" fmla="*/ 64 h 128"/>
              <a:gd name="T8" fmla="*/ 56 w 120"/>
              <a:gd name="T9" fmla="*/ 111 h 128"/>
              <a:gd name="T10" fmla="*/ 46 w 120"/>
              <a:gd name="T11" fmla="*/ 120 h 128"/>
              <a:gd name="T12" fmla="*/ 36 w 120"/>
              <a:gd name="T13" fmla="*/ 111 h 128"/>
              <a:gd name="T14" fmla="*/ 32 w 120"/>
              <a:gd name="T15" fmla="*/ 107 h 128"/>
              <a:gd name="T16" fmla="*/ 28 w 120"/>
              <a:gd name="T17" fmla="*/ 111 h 128"/>
              <a:gd name="T18" fmla="*/ 46 w 120"/>
              <a:gd name="T19" fmla="*/ 128 h 128"/>
              <a:gd name="T20" fmla="*/ 64 w 120"/>
              <a:gd name="T21" fmla="*/ 111 h 128"/>
              <a:gd name="T22" fmla="*/ 64 w 120"/>
              <a:gd name="T23" fmla="*/ 64 h 128"/>
              <a:gd name="T24" fmla="*/ 116 w 120"/>
              <a:gd name="T25" fmla="*/ 64 h 128"/>
              <a:gd name="T26" fmla="*/ 120 w 120"/>
              <a:gd name="T27" fmla="*/ 60 h 128"/>
              <a:gd name="T28" fmla="*/ 60 w 120"/>
              <a:gd name="T29" fmla="*/ 0 h 128"/>
              <a:gd name="T30" fmla="*/ 8 w 120"/>
              <a:gd name="T31" fmla="*/ 56 h 128"/>
              <a:gd name="T32" fmla="*/ 51 w 120"/>
              <a:gd name="T33" fmla="*/ 9 h 128"/>
              <a:gd name="T34" fmla="*/ 30 w 120"/>
              <a:gd name="T35" fmla="*/ 56 h 128"/>
              <a:gd name="T36" fmla="*/ 8 w 120"/>
              <a:gd name="T37" fmla="*/ 56 h 128"/>
              <a:gd name="T38" fmla="*/ 34 w 120"/>
              <a:gd name="T39" fmla="*/ 56 h 128"/>
              <a:gd name="T40" fmla="*/ 60 w 120"/>
              <a:gd name="T41" fmla="*/ 9 h 128"/>
              <a:gd name="T42" fmla="*/ 86 w 120"/>
              <a:gd name="T43" fmla="*/ 56 h 128"/>
              <a:gd name="T44" fmla="*/ 34 w 120"/>
              <a:gd name="T45" fmla="*/ 56 h 128"/>
              <a:gd name="T46" fmla="*/ 90 w 120"/>
              <a:gd name="T47" fmla="*/ 56 h 128"/>
              <a:gd name="T48" fmla="*/ 69 w 120"/>
              <a:gd name="T49" fmla="*/ 9 h 128"/>
              <a:gd name="T50" fmla="*/ 112 w 120"/>
              <a:gd name="T51" fmla="*/ 56 h 128"/>
              <a:gd name="T52" fmla="*/ 90 w 120"/>
              <a:gd name="T5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8">
                <a:moveTo>
                  <a:pt x="60" y="0"/>
                </a:moveTo>
                <a:cubicBezTo>
                  <a:pt x="27" y="0"/>
                  <a:pt x="0" y="27"/>
                  <a:pt x="0" y="60"/>
                </a:cubicBezTo>
                <a:cubicBezTo>
                  <a:pt x="0" y="62"/>
                  <a:pt x="2" y="64"/>
                  <a:pt x="4" y="64"/>
                </a:cubicBezTo>
                <a:cubicBezTo>
                  <a:pt x="56" y="64"/>
                  <a:pt x="56" y="64"/>
                  <a:pt x="56" y="64"/>
                </a:cubicBezTo>
                <a:cubicBezTo>
                  <a:pt x="56" y="111"/>
                  <a:pt x="56" y="111"/>
                  <a:pt x="56" y="111"/>
                </a:cubicBezTo>
                <a:cubicBezTo>
                  <a:pt x="56" y="116"/>
                  <a:pt x="51" y="120"/>
                  <a:pt x="46" y="120"/>
                </a:cubicBezTo>
                <a:cubicBezTo>
                  <a:pt x="40" y="120"/>
                  <a:pt x="36" y="116"/>
                  <a:pt x="36" y="111"/>
                </a:cubicBezTo>
                <a:cubicBezTo>
                  <a:pt x="36" y="108"/>
                  <a:pt x="34" y="107"/>
                  <a:pt x="32" y="107"/>
                </a:cubicBezTo>
                <a:cubicBezTo>
                  <a:pt x="30" y="107"/>
                  <a:pt x="28" y="108"/>
                  <a:pt x="28" y="111"/>
                </a:cubicBezTo>
                <a:cubicBezTo>
                  <a:pt x="28" y="120"/>
                  <a:pt x="36" y="128"/>
                  <a:pt x="46" y="128"/>
                </a:cubicBezTo>
                <a:cubicBezTo>
                  <a:pt x="56" y="128"/>
                  <a:pt x="64" y="120"/>
                  <a:pt x="64" y="111"/>
                </a:cubicBezTo>
                <a:cubicBezTo>
                  <a:pt x="64" y="64"/>
                  <a:pt x="64" y="64"/>
                  <a:pt x="64" y="64"/>
                </a:cubicBezTo>
                <a:cubicBezTo>
                  <a:pt x="116" y="64"/>
                  <a:pt x="116" y="64"/>
                  <a:pt x="116" y="64"/>
                </a:cubicBezTo>
                <a:cubicBezTo>
                  <a:pt x="118" y="64"/>
                  <a:pt x="120" y="62"/>
                  <a:pt x="120" y="60"/>
                </a:cubicBezTo>
                <a:cubicBezTo>
                  <a:pt x="120" y="27"/>
                  <a:pt x="93" y="0"/>
                  <a:pt x="60" y="0"/>
                </a:cubicBezTo>
                <a:close/>
                <a:moveTo>
                  <a:pt x="8" y="56"/>
                </a:moveTo>
                <a:cubicBezTo>
                  <a:pt x="10" y="32"/>
                  <a:pt x="28" y="13"/>
                  <a:pt x="51" y="9"/>
                </a:cubicBezTo>
                <a:cubicBezTo>
                  <a:pt x="38" y="17"/>
                  <a:pt x="30" y="35"/>
                  <a:pt x="30" y="56"/>
                </a:cubicBezTo>
                <a:lnTo>
                  <a:pt x="8" y="56"/>
                </a:lnTo>
                <a:close/>
                <a:moveTo>
                  <a:pt x="34" y="56"/>
                </a:moveTo>
                <a:cubicBezTo>
                  <a:pt x="34" y="32"/>
                  <a:pt x="44" y="14"/>
                  <a:pt x="60" y="9"/>
                </a:cubicBezTo>
                <a:cubicBezTo>
                  <a:pt x="76" y="14"/>
                  <a:pt x="86" y="32"/>
                  <a:pt x="86" y="56"/>
                </a:cubicBezTo>
                <a:lnTo>
                  <a:pt x="34" y="56"/>
                </a:lnTo>
                <a:close/>
                <a:moveTo>
                  <a:pt x="90" y="56"/>
                </a:moveTo>
                <a:cubicBezTo>
                  <a:pt x="90" y="35"/>
                  <a:pt x="82" y="17"/>
                  <a:pt x="69" y="9"/>
                </a:cubicBezTo>
                <a:cubicBezTo>
                  <a:pt x="92" y="13"/>
                  <a:pt x="110" y="32"/>
                  <a:pt x="112" y="56"/>
                </a:cubicBezTo>
                <a:lnTo>
                  <a:pt x="90" y="56"/>
                </a:lnTo>
                <a:close/>
              </a:path>
            </a:pathLst>
          </a:custGeom>
          <a:solidFill>
            <a:srgbClr val="FFFFFF"/>
          </a:solidFill>
          <a:ln>
            <a:noFill/>
          </a:ln>
        </p:spPr>
        <p:txBody>
          <a:bodyPr vert="horz" wrap="square" lIns="91440" tIns="45720" rIns="91440" bIns="45720" numCol="1" anchor="t" anchorCtr="0" compatLnSpc="1"/>
          <a:lstStyle/>
          <a:p>
            <a:endParaRPr lang="id-ID" sz="1600">
              <a:solidFill>
                <a:srgbClr val="000000"/>
              </a:solidFill>
            </a:endParaRPr>
          </a:p>
        </p:txBody>
      </p:sp>
      <p:sp>
        <p:nvSpPr>
          <p:cNvPr id="99" name="Oval 132"/>
          <p:cNvSpPr/>
          <p:nvPr>
            <p:custDataLst>
              <p:tags r:id="rId58"/>
            </p:custDataLst>
          </p:nvPr>
        </p:nvSpPr>
        <p:spPr>
          <a:xfrm>
            <a:off x="7774078" y="2313430"/>
            <a:ext cx="664195" cy="664195"/>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100" name="Group 133"/>
          <p:cNvGrpSpPr/>
          <p:nvPr>
            <p:custDataLst>
              <p:tags r:id="rId59"/>
            </p:custDataLst>
          </p:nvPr>
        </p:nvGrpSpPr>
        <p:grpSpPr>
          <a:xfrm>
            <a:off x="7919940" y="2458704"/>
            <a:ext cx="372471" cy="373646"/>
            <a:chOff x="1727201" y="319088"/>
            <a:chExt cx="503237" cy="504825"/>
          </a:xfrm>
          <a:solidFill>
            <a:srgbClr val="FFFFFF"/>
          </a:solidFill>
        </p:grpSpPr>
        <p:sp>
          <p:nvSpPr>
            <p:cNvPr id="101" name="Freeform 15"/>
            <p:cNvSpPr/>
            <p:nvPr>
              <p:custDataLst>
                <p:tags r:id="rId60"/>
              </p:custDataLst>
            </p:nvPr>
          </p:nvSpPr>
          <p:spPr bwMode="auto">
            <a:xfrm>
              <a:off x="1812925" y="406400"/>
              <a:ext cx="120650" cy="119062"/>
            </a:xfrm>
            <a:custGeom>
              <a:avLst/>
              <a:gdLst>
                <a:gd name="T0" fmla="*/ 30 w 32"/>
                <a:gd name="T1" fmla="*/ 0 h 32"/>
                <a:gd name="T2" fmla="*/ 0 w 32"/>
                <a:gd name="T3" fmla="*/ 30 h 32"/>
                <a:gd name="T4" fmla="*/ 2 w 32"/>
                <a:gd name="T5" fmla="*/ 32 h 32"/>
                <a:gd name="T6" fmla="*/ 4 w 32"/>
                <a:gd name="T7" fmla="*/ 30 h 32"/>
                <a:gd name="T8" fmla="*/ 30 w 32"/>
                <a:gd name="T9" fmla="*/ 4 h 32"/>
                <a:gd name="T10" fmla="*/ 32 w 32"/>
                <a:gd name="T11" fmla="*/ 2 h 32"/>
                <a:gd name="T12" fmla="*/ 30 w 32"/>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30" y="0"/>
                  </a:moveTo>
                  <a:cubicBezTo>
                    <a:pt x="13" y="0"/>
                    <a:pt x="0" y="13"/>
                    <a:pt x="0" y="30"/>
                  </a:cubicBezTo>
                  <a:cubicBezTo>
                    <a:pt x="0" y="31"/>
                    <a:pt x="1" y="32"/>
                    <a:pt x="2" y="32"/>
                  </a:cubicBezTo>
                  <a:cubicBezTo>
                    <a:pt x="3" y="32"/>
                    <a:pt x="4" y="31"/>
                    <a:pt x="4" y="30"/>
                  </a:cubicBezTo>
                  <a:cubicBezTo>
                    <a:pt x="4" y="15"/>
                    <a:pt x="15" y="4"/>
                    <a:pt x="30" y="4"/>
                  </a:cubicBezTo>
                  <a:cubicBezTo>
                    <a:pt x="31" y="4"/>
                    <a:pt x="32" y="3"/>
                    <a:pt x="32" y="2"/>
                  </a:cubicBezTo>
                  <a:cubicBezTo>
                    <a:pt x="32" y="1"/>
                    <a:pt x="31"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02" name="Freeform 16"/>
            <p:cNvSpPr>
              <a:spLocks noEditPoints="1"/>
            </p:cNvSpPr>
            <p:nvPr>
              <p:custDataLst>
                <p:tags r:id="rId61"/>
              </p:custDataLst>
            </p:nvPr>
          </p:nvSpPr>
          <p:spPr bwMode="auto">
            <a:xfrm>
              <a:off x="1727201" y="319088"/>
              <a:ext cx="503237" cy="504825"/>
            </a:xfrm>
            <a:custGeom>
              <a:avLst/>
              <a:gdLst>
                <a:gd name="T0" fmla="*/ 131 w 134"/>
                <a:gd name="T1" fmla="*/ 120 h 134"/>
                <a:gd name="T2" fmla="*/ 102 w 134"/>
                <a:gd name="T3" fmla="*/ 91 h 134"/>
                <a:gd name="T4" fmla="*/ 95 w 134"/>
                <a:gd name="T5" fmla="*/ 90 h 134"/>
                <a:gd name="T6" fmla="*/ 89 w 134"/>
                <a:gd name="T7" fmla="*/ 84 h 134"/>
                <a:gd name="T8" fmla="*/ 89 w 134"/>
                <a:gd name="T9" fmla="*/ 84 h 134"/>
                <a:gd name="T10" fmla="*/ 87 w 134"/>
                <a:gd name="T11" fmla="*/ 19 h 134"/>
                <a:gd name="T12" fmla="*/ 19 w 134"/>
                <a:gd name="T13" fmla="*/ 19 h 134"/>
                <a:gd name="T14" fmla="*/ 19 w 134"/>
                <a:gd name="T15" fmla="*/ 87 h 134"/>
                <a:gd name="T16" fmla="*/ 84 w 134"/>
                <a:gd name="T17" fmla="*/ 89 h 134"/>
                <a:gd name="T18" fmla="*/ 84 w 134"/>
                <a:gd name="T19" fmla="*/ 89 h 134"/>
                <a:gd name="T20" fmla="*/ 90 w 134"/>
                <a:gd name="T21" fmla="*/ 95 h 134"/>
                <a:gd name="T22" fmla="*/ 91 w 134"/>
                <a:gd name="T23" fmla="*/ 102 h 134"/>
                <a:gd name="T24" fmla="*/ 120 w 134"/>
                <a:gd name="T25" fmla="*/ 131 h 134"/>
                <a:gd name="T26" fmla="*/ 130 w 134"/>
                <a:gd name="T27" fmla="*/ 130 h 134"/>
                <a:gd name="T28" fmla="*/ 131 w 134"/>
                <a:gd name="T29" fmla="*/ 120 h 134"/>
                <a:gd name="T30" fmla="*/ 81 w 134"/>
                <a:gd name="T31" fmla="*/ 81 h 134"/>
                <a:gd name="T32" fmla="*/ 24 w 134"/>
                <a:gd name="T33" fmla="*/ 81 h 134"/>
                <a:gd name="T34" fmla="*/ 24 w 134"/>
                <a:gd name="T35" fmla="*/ 24 h 134"/>
                <a:gd name="T36" fmla="*/ 81 w 134"/>
                <a:gd name="T37" fmla="*/ 24 h 134"/>
                <a:gd name="T38" fmla="*/ 81 w 134"/>
                <a:gd name="T39" fmla="*/ 8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134">
                  <a:moveTo>
                    <a:pt x="131" y="120"/>
                  </a:moveTo>
                  <a:cubicBezTo>
                    <a:pt x="102" y="91"/>
                    <a:pt x="102" y="91"/>
                    <a:pt x="102" y="91"/>
                  </a:cubicBezTo>
                  <a:cubicBezTo>
                    <a:pt x="100" y="89"/>
                    <a:pt x="98" y="89"/>
                    <a:pt x="95" y="90"/>
                  </a:cubicBezTo>
                  <a:cubicBezTo>
                    <a:pt x="89" y="84"/>
                    <a:pt x="89" y="84"/>
                    <a:pt x="89" y="84"/>
                  </a:cubicBezTo>
                  <a:cubicBezTo>
                    <a:pt x="89" y="84"/>
                    <a:pt x="89" y="84"/>
                    <a:pt x="89" y="84"/>
                  </a:cubicBezTo>
                  <a:cubicBezTo>
                    <a:pt x="105" y="65"/>
                    <a:pt x="104" y="36"/>
                    <a:pt x="87" y="19"/>
                  </a:cubicBezTo>
                  <a:cubicBezTo>
                    <a:pt x="68" y="0"/>
                    <a:pt x="38" y="0"/>
                    <a:pt x="19" y="19"/>
                  </a:cubicBezTo>
                  <a:cubicBezTo>
                    <a:pt x="0" y="37"/>
                    <a:pt x="0" y="68"/>
                    <a:pt x="19" y="87"/>
                  </a:cubicBezTo>
                  <a:cubicBezTo>
                    <a:pt x="37" y="104"/>
                    <a:pt x="65" y="105"/>
                    <a:pt x="84" y="89"/>
                  </a:cubicBezTo>
                  <a:cubicBezTo>
                    <a:pt x="84" y="89"/>
                    <a:pt x="84" y="89"/>
                    <a:pt x="84" y="89"/>
                  </a:cubicBezTo>
                  <a:cubicBezTo>
                    <a:pt x="90" y="95"/>
                    <a:pt x="90" y="95"/>
                    <a:pt x="90" y="95"/>
                  </a:cubicBezTo>
                  <a:cubicBezTo>
                    <a:pt x="89" y="98"/>
                    <a:pt x="89" y="100"/>
                    <a:pt x="91" y="102"/>
                  </a:cubicBezTo>
                  <a:cubicBezTo>
                    <a:pt x="120" y="131"/>
                    <a:pt x="120" y="131"/>
                    <a:pt x="120" y="131"/>
                  </a:cubicBezTo>
                  <a:cubicBezTo>
                    <a:pt x="122" y="134"/>
                    <a:pt x="127" y="133"/>
                    <a:pt x="130" y="130"/>
                  </a:cubicBezTo>
                  <a:cubicBezTo>
                    <a:pt x="133" y="127"/>
                    <a:pt x="134" y="122"/>
                    <a:pt x="131" y="120"/>
                  </a:cubicBezTo>
                  <a:close/>
                  <a:moveTo>
                    <a:pt x="81" y="81"/>
                  </a:moveTo>
                  <a:cubicBezTo>
                    <a:pt x="65" y="97"/>
                    <a:pt x="40" y="97"/>
                    <a:pt x="24" y="81"/>
                  </a:cubicBezTo>
                  <a:cubicBezTo>
                    <a:pt x="9" y="65"/>
                    <a:pt x="9" y="40"/>
                    <a:pt x="24" y="24"/>
                  </a:cubicBezTo>
                  <a:cubicBezTo>
                    <a:pt x="40" y="9"/>
                    <a:pt x="65" y="9"/>
                    <a:pt x="81" y="24"/>
                  </a:cubicBezTo>
                  <a:cubicBezTo>
                    <a:pt x="97" y="40"/>
                    <a:pt x="97" y="65"/>
                    <a:pt x="81"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103" name="Oval 142"/>
          <p:cNvSpPr/>
          <p:nvPr>
            <p:custDataLst>
              <p:tags r:id="rId62"/>
            </p:custDataLst>
          </p:nvPr>
        </p:nvSpPr>
        <p:spPr>
          <a:xfrm>
            <a:off x="7774078" y="4323207"/>
            <a:ext cx="664195" cy="664195"/>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04" name="Freeform 22"/>
          <p:cNvSpPr>
            <a:spLocks noEditPoints="1"/>
          </p:cNvSpPr>
          <p:nvPr>
            <p:custDataLst>
              <p:tags r:id="rId63"/>
            </p:custDataLst>
          </p:nvPr>
        </p:nvSpPr>
        <p:spPr bwMode="auto">
          <a:xfrm>
            <a:off x="7901884" y="4456870"/>
            <a:ext cx="408584" cy="396867"/>
          </a:xfrm>
          <a:custGeom>
            <a:avLst/>
            <a:gdLst>
              <a:gd name="T0" fmla="*/ 112 w 118"/>
              <a:gd name="T1" fmla="*/ 26 h 112"/>
              <a:gd name="T2" fmla="*/ 95 w 118"/>
              <a:gd name="T3" fmla="*/ 20 h 112"/>
              <a:gd name="T4" fmla="*/ 95 w 118"/>
              <a:gd name="T5" fmla="*/ 16 h 112"/>
              <a:gd name="T6" fmla="*/ 95 w 118"/>
              <a:gd name="T7" fmla="*/ 12 h 112"/>
              <a:gd name="T8" fmla="*/ 83 w 118"/>
              <a:gd name="T9" fmla="*/ 0 h 112"/>
              <a:gd name="T10" fmla="*/ 35 w 118"/>
              <a:gd name="T11" fmla="*/ 0 h 112"/>
              <a:gd name="T12" fmla="*/ 23 w 118"/>
              <a:gd name="T13" fmla="*/ 12 h 112"/>
              <a:gd name="T14" fmla="*/ 23 w 118"/>
              <a:gd name="T15" fmla="*/ 16 h 112"/>
              <a:gd name="T16" fmla="*/ 23 w 118"/>
              <a:gd name="T17" fmla="*/ 20 h 112"/>
              <a:gd name="T18" fmla="*/ 6 w 118"/>
              <a:gd name="T19" fmla="*/ 26 h 112"/>
              <a:gd name="T20" fmla="*/ 3 w 118"/>
              <a:gd name="T21" fmla="*/ 45 h 112"/>
              <a:gd name="T22" fmla="*/ 24 w 118"/>
              <a:gd name="T23" fmla="*/ 58 h 112"/>
              <a:gd name="T24" fmla="*/ 55 w 118"/>
              <a:gd name="T25" fmla="*/ 88 h 112"/>
              <a:gd name="T26" fmla="*/ 55 w 118"/>
              <a:gd name="T27" fmla="*/ 88 h 112"/>
              <a:gd name="T28" fmla="*/ 55 w 118"/>
              <a:gd name="T29" fmla="*/ 104 h 112"/>
              <a:gd name="T30" fmla="*/ 47 w 118"/>
              <a:gd name="T31" fmla="*/ 104 h 112"/>
              <a:gd name="T32" fmla="*/ 43 w 118"/>
              <a:gd name="T33" fmla="*/ 108 h 112"/>
              <a:gd name="T34" fmla="*/ 47 w 118"/>
              <a:gd name="T35" fmla="*/ 112 h 112"/>
              <a:gd name="T36" fmla="*/ 71 w 118"/>
              <a:gd name="T37" fmla="*/ 112 h 112"/>
              <a:gd name="T38" fmla="*/ 75 w 118"/>
              <a:gd name="T39" fmla="*/ 108 h 112"/>
              <a:gd name="T40" fmla="*/ 71 w 118"/>
              <a:gd name="T41" fmla="*/ 104 h 112"/>
              <a:gd name="T42" fmla="*/ 63 w 118"/>
              <a:gd name="T43" fmla="*/ 104 h 112"/>
              <a:gd name="T44" fmla="*/ 63 w 118"/>
              <a:gd name="T45" fmla="*/ 88 h 112"/>
              <a:gd name="T46" fmla="*/ 63 w 118"/>
              <a:gd name="T47" fmla="*/ 88 h 112"/>
              <a:gd name="T48" fmla="*/ 94 w 118"/>
              <a:gd name="T49" fmla="*/ 58 h 112"/>
              <a:gd name="T50" fmla="*/ 115 w 118"/>
              <a:gd name="T51" fmla="*/ 45 h 112"/>
              <a:gd name="T52" fmla="*/ 112 w 118"/>
              <a:gd name="T53" fmla="*/ 26 h 112"/>
              <a:gd name="T54" fmla="*/ 11 w 118"/>
              <a:gd name="T55" fmla="*/ 42 h 112"/>
              <a:gd name="T56" fmla="*/ 12 w 118"/>
              <a:gd name="T57" fmla="*/ 31 h 112"/>
              <a:gd name="T58" fmla="*/ 23 w 118"/>
              <a:gd name="T59" fmla="*/ 28 h 112"/>
              <a:gd name="T60" fmla="*/ 23 w 118"/>
              <a:gd name="T61" fmla="*/ 48 h 112"/>
              <a:gd name="T62" fmla="*/ 23 w 118"/>
              <a:gd name="T63" fmla="*/ 50 h 112"/>
              <a:gd name="T64" fmla="*/ 11 w 118"/>
              <a:gd name="T65" fmla="*/ 42 h 112"/>
              <a:gd name="T66" fmla="*/ 87 w 118"/>
              <a:gd name="T67" fmla="*/ 16 h 112"/>
              <a:gd name="T68" fmla="*/ 87 w 118"/>
              <a:gd name="T69" fmla="*/ 48 h 112"/>
              <a:gd name="T70" fmla="*/ 59 w 118"/>
              <a:gd name="T71" fmla="*/ 80 h 112"/>
              <a:gd name="T72" fmla="*/ 31 w 118"/>
              <a:gd name="T73" fmla="*/ 48 h 112"/>
              <a:gd name="T74" fmla="*/ 31 w 118"/>
              <a:gd name="T75" fmla="*/ 16 h 112"/>
              <a:gd name="T76" fmla="*/ 31 w 118"/>
              <a:gd name="T77" fmla="*/ 12 h 112"/>
              <a:gd name="T78" fmla="*/ 35 w 118"/>
              <a:gd name="T79" fmla="*/ 8 h 112"/>
              <a:gd name="T80" fmla="*/ 83 w 118"/>
              <a:gd name="T81" fmla="*/ 8 h 112"/>
              <a:gd name="T82" fmla="*/ 87 w 118"/>
              <a:gd name="T83" fmla="*/ 12 h 112"/>
              <a:gd name="T84" fmla="*/ 87 w 118"/>
              <a:gd name="T85" fmla="*/ 16 h 112"/>
              <a:gd name="T86" fmla="*/ 107 w 118"/>
              <a:gd name="T87" fmla="*/ 42 h 112"/>
              <a:gd name="T88" fmla="*/ 95 w 118"/>
              <a:gd name="T89" fmla="*/ 50 h 112"/>
              <a:gd name="T90" fmla="*/ 95 w 118"/>
              <a:gd name="T91" fmla="*/ 48 h 112"/>
              <a:gd name="T92" fmla="*/ 95 w 118"/>
              <a:gd name="T93" fmla="*/ 28 h 112"/>
              <a:gd name="T94" fmla="*/ 106 w 118"/>
              <a:gd name="T95" fmla="*/ 31 h 112"/>
              <a:gd name="T96" fmla="*/ 107 w 118"/>
              <a:gd name="T97" fmla="*/ 4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8" h="112">
                <a:moveTo>
                  <a:pt x="112" y="26"/>
                </a:moveTo>
                <a:cubicBezTo>
                  <a:pt x="108" y="22"/>
                  <a:pt x="102" y="19"/>
                  <a:pt x="95" y="20"/>
                </a:cubicBezTo>
                <a:cubicBezTo>
                  <a:pt x="95" y="16"/>
                  <a:pt x="95" y="16"/>
                  <a:pt x="95" y="16"/>
                </a:cubicBezTo>
                <a:cubicBezTo>
                  <a:pt x="95" y="12"/>
                  <a:pt x="95" y="12"/>
                  <a:pt x="95" y="12"/>
                </a:cubicBezTo>
                <a:cubicBezTo>
                  <a:pt x="95" y="5"/>
                  <a:pt x="90" y="0"/>
                  <a:pt x="83" y="0"/>
                </a:cubicBezTo>
                <a:cubicBezTo>
                  <a:pt x="35" y="0"/>
                  <a:pt x="35" y="0"/>
                  <a:pt x="35" y="0"/>
                </a:cubicBezTo>
                <a:cubicBezTo>
                  <a:pt x="28" y="0"/>
                  <a:pt x="23" y="5"/>
                  <a:pt x="23" y="12"/>
                </a:cubicBezTo>
                <a:cubicBezTo>
                  <a:pt x="23" y="16"/>
                  <a:pt x="23" y="16"/>
                  <a:pt x="23" y="16"/>
                </a:cubicBezTo>
                <a:cubicBezTo>
                  <a:pt x="23" y="20"/>
                  <a:pt x="23" y="20"/>
                  <a:pt x="23" y="20"/>
                </a:cubicBezTo>
                <a:cubicBezTo>
                  <a:pt x="16" y="19"/>
                  <a:pt x="10" y="22"/>
                  <a:pt x="6" y="26"/>
                </a:cubicBezTo>
                <a:cubicBezTo>
                  <a:pt x="1" y="32"/>
                  <a:pt x="0" y="39"/>
                  <a:pt x="3" y="45"/>
                </a:cubicBezTo>
                <a:cubicBezTo>
                  <a:pt x="7" y="53"/>
                  <a:pt x="14" y="57"/>
                  <a:pt x="24" y="58"/>
                </a:cubicBezTo>
                <a:cubicBezTo>
                  <a:pt x="28" y="74"/>
                  <a:pt x="40" y="86"/>
                  <a:pt x="55" y="88"/>
                </a:cubicBezTo>
                <a:cubicBezTo>
                  <a:pt x="55" y="88"/>
                  <a:pt x="55" y="88"/>
                  <a:pt x="55" y="88"/>
                </a:cubicBezTo>
                <a:cubicBezTo>
                  <a:pt x="55" y="104"/>
                  <a:pt x="55" y="104"/>
                  <a:pt x="55" y="104"/>
                </a:cubicBezTo>
                <a:cubicBezTo>
                  <a:pt x="47" y="104"/>
                  <a:pt x="47" y="104"/>
                  <a:pt x="47" y="104"/>
                </a:cubicBezTo>
                <a:cubicBezTo>
                  <a:pt x="45" y="104"/>
                  <a:pt x="43" y="106"/>
                  <a:pt x="43" y="108"/>
                </a:cubicBezTo>
                <a:cubicBezTo>
                  <a:pt x="43" y="110"/>
                  <a:pt x="45" y="112"/>
                  <a:pt x="47" y="112"/>
                </a:cubicBezTo>
                <a:cubicBezTo>
                  <a:pt x="71" y="112"/>
                  <a:pt x="71" y="112"/>
                  <a:pt x="71" y="112"/>
                </a:cubicBezTo>
                <a:cubicBezTo>
                  <a:pt x="73" y="112"/>
                  <a:pt x="75" y="110"/>
                  <a:pt x="75" y="108"/>
                </a:cubicBezTo>
                <a:cubicBezTo>
                  <a:pt x="75" y="106"/>
                  <a:pt x="73" y="104"/>
                  <a:pt x="71" y="104"/>
                </a:cubicBezTo>
                <a:cubicBezTo>
                  <a:pt x="63" y="104"/>
                  <a:pt x="63" y="104"/>
                  <a:pt x="63" y="104"/>
                </a:cubicBezTo>
                <a:cubicBezTo>
                  <a:pt x="63" y="88"/>
                  <a:pt x="63" y="88"/>
                  <a:pt x="63" y="88"/>
                </a:cubicBezTo>
                <a:cubicBezTo>
                  <a:pt x="63" y="88"/>
                  <a:pt x="63" y="88"/>
                  <a:pt x="63" y="88"/>
                </a:cubicBezTo>
                <a:cubicBezTo>
                  <a:pt x="78" y="86"/>
                  <a:pt x="90" y="74"/>
                  <a:pt x="94" y="58"/>
                </a:cubicBezTo>
                <a:cubicBezTo>
                  <a:pt x="104" y="57"/>
                  <a:pt x="111" y="53"/>
                  <a:pt x="115" y="45"/>
                </a:cubicBezTo>
                <a:cubicBezTo>
                  <a:pt x="118" y="39"/>
                  <a:pt x="117" y="32"/>
                  <a:pt x="112" y="26"/>
                </a:cubicBezTo>
                <a:close/>
                <a:moveTo>
                  <a:pt x="11" y="42"/>
                </a:moveTo>
                <a:cubicBezTo>
                  <a:pt x="9" y="39"/>
                  <a:pt x="9" y="34"/>
                  <a:pt x="12" y="31"/>
                </a:cubicBezTo>
                <a:cubicBezTo>
                  <a:pt x="14" y="29"/>
                  <a:pt x="18" y="28"/>
                  <a:pt x="23" y="28"/>
                </a:cubicBezTo>
                <a:cubicBezTo>
                  <a:pt x="23" y="48"/>
                  <a:pt x="23" y="48"/>
                  <a:pt x="23" y="48"/>
                </a:cubicBezTo>
                <a:cubicBezTo>
                  <a:pt x="23" y="49"/>
                  <a:pt x="23" y="49"/>
                  <a:pt x="23" y="50"/>
                </a:cubicBezTo>
                <a:cubicBezTo>
                  <a:pt x="17" y="49"/>
                  <a:pt x="13" y="46"/>
                  <a:pt x="11" y="42"/>
                </a:cubicBezTo>
                <a:close/>
                <a:moveTo>
                  <a:pt x="87" y="16"/>
                </a:moveTo>
                <a:cubicBezTo>
                  <a:pt x="87" y="48"/>
                  <a:pt x="87" y="48"/>
                  <a:pt x="87" y="48"/>
                </a:cubicBezTo>
                <a:cubicBezTo>
                  <a:pt x="87" y="66"/>
                  <a:pt x="74" y="80"/>
                  <a:pt x="59" y="80"/>
                </a:cubicBezTo>
                <a:cubicBezTo>
                  <a:pt x="44" y="80"/>
                  <a:pt x="31" y="66"/>
                  <a:pt x="31" y="48"/>
                </a:cubicBezTo>
                <a:cubicBezTo>
                  <a:pt x="31" y="16"/>
                  <a:pt x="31" y="16"/>
                  <a:pt x="31" y="16"/>
                </a:cubicBezTo>
                <a:cubicBezTo>
                  <a:pt x="31" y="12"/>
                  <a:pt x="31" y="12"/>
                  <a:pt x="31" y="12"/>
                </a:cubicBezTo>
                <a:cubicBezTo>
                  <a:pt x="31" y="10"/>
                  <a:pt x="33" y="8"/>
                  <a:pt x="35" y="8"/>
                </a:cubicBezTo>
                <a:cubicBezTo>
                  <a:pt x="83" y="8"/>
                  <a:pt x="83" y="8"/>
                  <a:pt x="83" y="8"/>
                </a:cubicBezTo>
                <a:cubicBezTo>
                  <a:pt x="85" y="8"/>
                  <a:pt x="87" y="10"/>
                  <a:pt x="87" y="12"/>
                </a:cubicBezTo>
                <a:lnTo>
                  <a:pt x="87" y="16"/>
                </a:lnTo>
                <a:close/>
                <a:moveTo>
                  <a:pt x="107" y="42"/>
                </a:moveTo>
                <a:cubicBezTo>
                  <a:pt x="105" y="46"/>
                  <a:pt x="101" y="49"/>
                  <a:pt x="95" y="50"/>
                </a:cubicBezTo>
                <a:cubicBezTo>
                  <a:pt x="95" y="49"/>
                  <a:pt x="95" y="49"/>
                  <a:pt x="95" y="48"/>
                </a:cubicBezTo>
                <a:cubicBezTo>
                  <a:pt x="95" y="28"/>
                  <a:pt x="95" y="28"/>
                  <a:pt x="95" y="28"/>
                </a:cubicBezTo>
                <a:cubicBezTo>
                  <a:pt x="100" y="28"/>
                  <a:pt x="104" y="29"/>
                  <a:pt x="106" y="31"/>
                </a:cubicBezTo>
                <a:cubicBezTo>
                  <a:pt x="109" y="34"/>
                  <a:pt x="109" y="39"/>
                  <a:pt x="107" y="42"/>
                </a:cubicBezTo>
                <a:close/>
              </a:path>
            </a:pathLst>
          </a:custGeom>
          <a:solidFill>
            <a:srgbClr val="FFFFFF"/>
          </a:solidFill>
          <a:ln>
            <a:noFill/>
          </a:ln>
        </p:spPr>
        <p:txBody>
          <a:bodyPr vert="horz" wrap="square" lIns="91440" tIns="45720" rIns="91440" bIns="45720" numCol="1" anchor="t" anchorCtr="0" compatLnSpc="1"/>
          <a:lstStyle/>
          <a:p>
            <a:endParaRPr lang="id-ID" sz="1600">
              <a:solidFill>
                <a:srgbClr val="000000"/>
              </a:solidFill>
            </a:endParaRPr>
          </a:p>
        </p:txBody>
      </p:sp>
      <p:sp>
        <p:nvSpPr>
          <p:cNvPr id="105" name="Oval 137"/>
          <p:cNvSpPr/>
          <p:nvPr>
            <p:custDataLst>
              <p:tags r:id="rId64"/>
            </p:custDataLst>
          </p:nvPr>
        </p:nvSpPr>
        <p:spPr>
          <a:xfrm>
            <a:off x="9849750" y="2313430"/>
            <a:ext cx="664195" cy="664195"/>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106" name="Group 138"/>
          <p:cNvGrpSpPr/>
          <p:nvPr>
            <p:custDataLst>
              <p:tags r:id="rId65"/>
            </p:custDataLst>
          </p:nvPr>
        </p:nvGrpSpPr>
        <p:grpSpPr>
          <a:xfrm>
            <a:off x="10012984" y="2464600"/>
            <a:ext cx="361856" cy="361856"/>
            <a:chOff x="9463088" y="4214813"/>
            <a:chExt cx="420687" cy="420687"/>
          </a:xfrm>
          <a:solidFill>
            <a:srgbClr val="FFFFFF"/>
          </a:solidFill>
        </p:grpSpPr>
        <p:sp>
          <p:nvSpPr>
            <p:cNvPr id="107" name="Freeform 17"/>
            <p:cNvSpPr>
              <a:spLocks noEditPoints="1"/>
            </p:cNvSpPr>
            <p:nvPr>
              <p:custDataLst>
                <p:tags r:id="rId66"/>
              </p:custDataLst>
            </p:nvPr>
          </p:nvSpPr>
          <p:spPr bwMode="auto">
            <a:xfrm>
              <a:off x="9463088" y="4214813"/>
              <a:ext cx="420687" cy="420687"/>
            </a:xfrm>
            <a:custGeom>
              <a:avLst/>
              <a:gdLst>
                <a:gd name="T0" fmla="*/ 100 w 112"/>
                <a:gd name="T1" fmla="*/ 8 h 112"/>
                <a:gd name="T2" fmla="*/ 104 w 112"/>
                <a:gd name="T3" fmla="*/ 12 h 112"/>
                <a:gd name="T4" fmla="*/ 104 w 112"/>
                <a:gd name="T5" fmla="*/ 100 h 112"/>
                <a:gd name="T6" fmla="*/ 100 w 112"/>
                <a:gd name="T7" fmla="*/ 104 h 112"/>
                <a:gd name="T8" fmla="*/ 12 w 112"/>
                <a:gd name="T9" fmla="*/ 104 h 112"/>
                <a:gd name="T10" fmla="*/ 8 w 112"/>
                <a:gd name="T11" fmla="*/ 100 h 112"/>
                <a:gd name="T12" fmla="*/ 8 w 112"/>
                <a:gd name="T13" fmla="*/ 12 h 112"/>
                <a:gd name="T14" fmla="*/ 12 w 112"/>
                <a:gd name="T15" fmla="*/ 8 h 112"/>
                <a:gd name="T16" fmla="*/ 100 w 112"/>
                <a:gd name="T17" fmla="*/ 8 h 112"/>
                <a:gd name="T18" fmla="*/ 100 w 112"/>
                <a:gd name="T19" fmla="*/ 0 h 112"/>
                <a:gd name="T20" fmla="*/ 12 w 112"/>
                <a:gd name="T21" fmla="*/ 0 h 112"/>
                <a:gd name="T22" fmla="*/ 0 w 112"/>
                <a:gd name="T23" fmla="*/ 12 h 112"/>
                <a:gd name="T24" fmla="*/ 0 w 112"/>
                <a:gd name="T25" fmla="*/ 100 h 112"/>
                <a:gd name="T26" fmla="*/ 12 w 112"/>
                <a:gd name="T27" fmla="*/ 112 h 112"/>
                <a:gd name="T28" fmla="*/ 100 w 112"/>
                <a:gd name="T29" fmla="*/ 112 h 112"/>
                <a:gd name="T30" fmla="*/ 112 w 112"/>
                <a:gd name="T31" fmla="*/ 100 h 112"/>
                <a:gd name="T32" fmla="*/ 112 w 112"/>
                <a:gd name="T33" fmla="*/ 12 h 112"/>
                <a:gd name="T34" fmla="*/ 100 w 112"/>
                <a:gd name="T3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12">
                  <a:moveTo>
                    <a:pt x="100" y="8"/>
                  </a:moveTo>
                  <a:cubicBezTo>
                    <a:pt x="102" y="8"/>
                    <a:pt x="104" y="10"/>
                    <a:pt x="104" y="12"/>
                  </a:cubicBezTo>
                  <a:cubicBezTo>
                    <a:pt x="104" y="100"/>
                    <a:pt x="104" y="100"/>
                    <a:pt x="104" y="100"/>
                  </a:cubicBezTo>
                  <a:cubicBezTo>
                    <a:pt x="104" y="102"/>
                    <a:pt x="102" y="104"/>
                    <a:pt x="100" y="104"/>
                  </a:cubicBezTo>
                  <a:cubicBezTo>
                    <a:pt x="12" y="104"/>
                    <a:pt x="12" y="104"/>
                    <a:pt x="12" y="104"/>
                  </a:cubicBezTo>
                  <a:cubicBezTo>
                    <a:pt x="10" y="104"/>
                    <a:pt x="8" y="102"/>
                    <a:pt x="8" y="100"/>
                  </a:cubicBezTo>
                  <a:cubicBezTo>
                    <a:pt x="8" y="12"/>
                    <a:pt x="8" y="12"/>
                    <a:pt x="8" y="12"/>
                  </a:cubicBezTo>
                  <a:cubicBezTo>
                    <a:pt x="8" y="10"/>
                    <a:pt x="10" y="8"/>
                    <a:pt x="12" y="8"/>
                  </a:cubicBezTo>
                  <a:cubicBezTo>
                    <a:pt x="100" y="8"/>
                    <a:pt x="100" y="8"/>
                    <a:pt x="100" y="8"/>
                  </a:cubicBezTo>
                  <a:moveTo>
                    <a:pt x="100" y="0"/>
                  </a:moveTo>
                  <a:cubicBezTo>
                    <a:pt x="12" y="0"/>
                    <a:pt x="12" y="0"/>
                    <a:pt x="12" y="0"/>
                  </a:cubicBezTo>
                  <a:cubicBezTo>
                    <a:pt x="5" y="0"/>
                    <a:pt x="0" y="5"/>
                    <a:pt x="0" y="12"/>
                  </a:cubicBezTo>
                  <a:cubicBezTo>
                    <a:pt x="0" y="100"/>
                    <a:pt x="0" y="100"/>
                    <a:pt x="0" y="100"/>
                  </a:cubicBezTo>
                  <a:cubicBezTo>
                    <a:pt x="0" y="107"/>
                    <a:pt x="5" y="112"/>
                    <a:pt x="12" y="112"/>
                  </a:cubicBezTo>
                  <a:cubicBezTo>
                    <a:pt x="100" y="112"/>
                    <a:pt x="100" y="112"/>
                    <a:pt x="100" y="112"/>
                  </a:cubicBezTo>
                  <a:cubicBezTo>
                    <a:pt x="107" y="112"/>
                    <a:pt x="112" y="107"/>
                    <a:pt x="112" y="100"/>
                  </a:cubicBezTo>
                  <a:cubicBezTo>
                    <a:pt x="112" y="12"/>
                    <a:pt x="112" y="12"/>
                    <a:pt x="112" y="12"/>
                  </a:cubicBezTo>
                  <a:cubicBezTo>
                    <a:pt x="112" y="5"/>
                    <a:pt x="107" y="0"/>
                    <a:pt x="1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08" name="Freeform 18"/>
            <p:cNvSpPr>
              <a:spLocks noEditPoints="1"/>
            </p:cNvSpPr>
            <p:nvPr>
              <p:custDataLst>
                <p:tags r:id="rId67"/>
              </p:custDataLst>
            </p:nvPr>
          </p:nvSpPr>
          <p:spPr bwMode="auto">
            <a:xfrm>
              <a:off x="9537700" y="4289425"/>
              <a:ext cx="269875" cy="271462"/>
            </a:xfrm>
            <a:custGeom>
              <a:avLst/>
              <a:gdLst>
                <a:gd name="T0" fmla="*/ 104 w 170"/>
                <a:gd name="T1" fmla="*/ 0 h 171"/>
                <a:gd name="T2" fmla="*/ 128 w 170"/>
                <a:gd name="T3" fmla="*/ 24 h 171"/>
                <a:gd name="T4" fmla="*/ 95 w 170"/>
                <a:gd name="T5" fmla="*/ 57 h 171"/>
                <a:gd name="T6" fmla="*/ 114 w 170"/>
                <a:gd name="T7" fmla="*/ 76 h 171"/>
                <a:gd name="T8" fmla="*/ 147 w 170"/>
                <a:gd name="T9" fmla="*/ 43 h 171"/>
                <a:gd name="T10" fmla="*/ 170 w 170"/>
                <a:gd name="T11" fmla="*/ 66 h 171"/>
                <a:gd name="T12" fmla="*/ 170 w 170"/>
                <a:gd name="T13" fmla="*/ 0 h 171"/>
                <a:gd name="T14" fmla="*/ 104 w 170"/>
                <a:gd name="T15" fmla="*/ 0 h 171"/>
                <a:gd name="T16" fmla="*/ 57 w 170"/>
                <a:gd name="T17" fmla="*/ 95 h 171"/>
                <a:gd name="T18" fmla="*/ 24 w 170"/>
                <a:gd name="T19" fmla="*/ 128 h 171"/>
                <a:gd name="T20" fmla="*/ 0 w 170"/>
                <a:gd name="T21" fmla="*/ 104 h 171"/>
                <a:gd name="T22" fmla="*/ 0 w 170"/>
                <a:gd name="T23" fmla="*/ 171 h 171"/>
                <a:gd name="T24" fmla="*/ 66 w 170"/>
                <a:gd name="T25" fmla="*/ 171 h 171"/>
                <a:gd name="T26" fmla="*/ 43 w 170"/>
                <a:gd name="T27" fmla="*/ 147 h 171"/>
                <a:gd name="T28" fmla="*/ 76 w 170"/>
                <a:gd name="T29" fmla="*/ 114 h 171"/>
                <a:gd name="T30" fmla="*/ 57 w 170"/>
                <a:gd name="T31" fmla="*/ 9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0" h="171">
                  <a:moveTo>
                    <a:pt x="104" y="0"/>
                  </a:moveTo>
                  <a:lnTo>
                    <a:pt x="128" y="24"/>
                  </a:lnTo>
                  <a:lnTo>
                    <a:pt x="95" y="57"/>
                  </a:lnTo>
                  <a:lnTo>
                    <a:pt x="114" y="76"/>
                  </a:lnTo>
                  <a:lnTo>
                    <a:pt x="147" y="43"/>
                  </a:lnTo>
                  <a:lnTo>
                    <a:pt x="170" y="66"/>
                  </a:lnTo>
                  <a:lnTo>
                    <a:pt x="170" y="0"/>
                  </a:lnTo>
                  <a:lnTo>
                    <a:pt x="104" y="0"/>
                  </a:lnTo>
                  <a:close/>
                  <a:moveTo>
                    <a:pt x="57" y="95"/>
                  </a:moveTo>
                  <a:lnTo>
                    <a:pt x="24" y="128"/>
                  </a:lnTo>
                  <a:lnTo>
                    <a:pt x="0" y="104"/>
                  </a:lnTo>
                  <a:lnTo>
                    <a:pt x="0" y="171"/>
                  </a:lnTo>
                  <a:lnTo>
                    <a:pt x="66" y="171"/>
                  </a:lnTo>
                  <a:lnTo>
                    <a:pt x="43" y="147"/>
                  </a:lnTo>
                  <a:lnTo>
                    <a:pt x="76" y="114"/>
                  </a:lnTo>
                  <a:lnTo>
                    <a:pt x="57"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109" name="Oval 145"/>
          <p:cNvSpPr/>
          <p:nvPr>
            <p:custDataLst>
              <p:tags r:id="rId68"/>
            </p:custDataLst>
          </p:nvPr>
        </p:nvSpPr>
        <p:spPr>
          <a:xfrm>
            <a:off x="9861815" y="4399407"/>
            <a:ext cx="664195" cy="664195"/>
          </a:xfrm>
          <a:prstGeom prst="ellipse">
            <a:avLst/>
          </a:prstGeom>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110" name="Group 146"/>
          <p:cNvGrpSpPr/>
          <p:nvPr>
            <p:custDataLst>
              <p:tags r:id="rId69"/>
            </p:custDataLst>
          </p:nvPr>
        </p:nvGrpSpPr>
        <p:grpSpPr>
          <a:xfrm>
            <a:off x="10016243" y="4583663"/>
            <a:ext cx="355339" cy="295683"/>
            <a:chOff x="11764963" y="1333500"/>
            <a:chExt cx="434975" cy="361950"/>
          </a:xfrm>
          <a:solidFill>
            <a:srgbClr val="FFFFFF"/>
          </a:solidFill>
        </p:grpSpPr>
        <p:sp>
          <p:nvSpPr>
            <p:cNvPr id="111" name="Freeform 23"/>
            <p:cNvSpPr>
              <a:spLocks noEditPoints="1"/>
            </p:cNvSpPr>
            <p:nvPr>
              <p:custDataLst>
                <p:tags r:id="rId70"/>
              </p:custDataLst>
            </p:nvPr>
          </p:nvSpPr>
          <p:spPr bwMode="auto">
            <a:xfrm>
              <a:off x="11891963" y="1603375"/>
              <a:ext cx="90488"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close/>
                  <a:moveTo>
                    <a:pt x="12" y="8"/>
                  </a:moveTo>
                  <a:cubicBezTo>
                    <a:pt x="10" y="8"/>
                    <a:pt x="8" y="10"/>
                    <a:pt x="8" y="12"/>
                  </a:cubicBezTo>
                  <a:cubicBezTo>
                    <a:pt x="8" y="14"/>
                    <a:pt x="10" y="16"/>
                    <a:pt x="12" y="16"/>
                  </a:cubicBezTo>
                  <a:cubicBezTo>
                    <a:pt x="14" y="16"/>
                    <a:pt x="16" y="14"/>
                    <a:pt x="16" y="12"/>
                  </a:cubicBezTo>
                  <a:cubicBezTo>
                    <a:pt x="16" y="10"/>
                    <a:pt x="14" y="8"/>
                    <a:pt x="1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12" name="Freeform 24"/>
            <p:cNvSpPr>
              <a:spLocks noEditPoints="1"/>
            </p:cNvSpPr>
            <p:nvPr>
              <p:custDataLst>
                <p:tags r:id="rId71"/>
              </p:custDataLst>
            </p:nvPr>
          </p:nvSpPr>
          <p:spPr bwMode="auto">
            <a:xfrm>
              <a:off x="12042775" y="1603375"/>
              <a:ext cx="90488" cy="92075"/>
            </a:xfrm>
            <a:custGeom>
              <a:avLst/>
              <a:gdLst>
                <a:gd name="T0" fmla="*/ 12 w 24"/>
                <a:gd name="T1" fmla="*/ 8 h 24"/>
                <a:gd name="T2" fmla="*/ 16 w 24"/>
                <a:gd name="T3" fmla="*/ 12 h 24"/>
                <a:gd name="T4" fmla="*/ 12 w 24"/>
                <a:gd name="T5" fmla="*/ 16 h 24"/>
                <a:gd name="T6" fmla="*/ 8 w 24"/>
                <a:gd name="T7" fmla="*/ 12 h 24"/>
                <a:gd name="T8" fmla="*/ 12 w 24"/>
                <a:gd name="T9" fmla="*/ 8 h 24"/>
                <a:gd name="T10" fmla="*/ 12 w 24"/>
                <a:gd name="T11" fmla="*/ 0 h 24"/>
                <a:gd name="T12" fmla="*/ 0 w 24"/>
                <a:gd name="T13" fmla="*/ 12 h 24"/>
                <a:gd name="T14" fmla="*/ 12 w 24"/>
                <a:gd name="T15" fmla="*/ 24 h 24"/>
                <a:gd name="T16" fmla="*/ 24 w 24"/>
                <a:gd name="T17" fmla="*/ 12 h 24"/>
                <a:gd name="T18" fmla="*/ 12 w 24"/>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8"/>
                  </a:moveTo>
                  <a:cubicBezTo>
                    <a:pt x="14" y="8"/>
                    <a:pt x="16" y="10"/>
                    <a:pt x="16" y="12"/>
                  </a:cubicBezTo>
                  <a:cubicBezTo>
                    <a:pt x="16" y="14"/>
                    <a:pt x="14" y="16"/>
                    <a:pt x="12" y="16"/>
                  </a:cubicBezTo>
                  <a:cubicBezTo>
                    <a:pt x="10" y="16"/>
                    <a:pt x="8" y="14"/>
                    <a:pt x="8" y="12"/>
                  </a:cubicBezTo>
                  <a:cubicBezTo>
                    <a:pt x="8" y="10"/>
                    <a:pt x="10" y="8"/>
                    <a:pt x="12" y="8"/>
                  </a:cubicBezTo>
                  <a:moveTo>
                    <a:pt x="12" y="0"/>
                  </a:moveTo>
                  <a:cubicBezTo>
                    <a:pt x="5" y="0"/>
                    <a:pt x="0" y="5"/>
                    <a:pt x="0" y="12"/>
                  </a:cubicBezTo>
                  <a:cubicBezTo>
                    <a:pt x="0" y="19"/>
                    <a:pt x="5" y="24"/>
                    <a:pt x="12" y="24"/>
                  </a:cubicBezTo>
                  <a:cubicBezTo>
                    <a:pt x="19" y="24"/>
                    <a:pt x="24" y="19"/>
                    <a:pt x="24" y="12"/>
                  </a:cubicBezTo>
                  <a:cubicBezTo>
                    <a:pt x="24" y="5"/>
                    <a:pt x="19"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13" name="Freeform 25"/>
            <p:cNvSpPr/>
            <p:nvPr>
              <p:custDataLst>
                <p:tags r:id="rId72"/>
              </p:custDataLst>
            </p:nvPr>
          </p:nvSpPr>
          <p:spPr bwMode="auto">
            <a:xfrm>
              <a:off x="11764963" y="1333500"/>
              <a:ext cx="404813" cy="246062"/>
            </a:xfrm>
            <a:custGeom>
              <a:avLst/>
              <a:gdLst>
                <a:gd name="T0" fmla="*/ 37 w 108"/>
                <a:gd name="T1" fmla="*/ 56 h 64"/>
                <a:gd name="T2" fmla="*/ 26 w 108"/>
                <a:gd name="T3" fmla="*/ 0 h 64"/>
                <a:gd name="T4" fmla="*/ 16 w 108"/>
                <a:gd name="T5" fmla="*/ 0 h 64"/>
                <a:gd name="T6" fmla="*/ 4 w 108"/>
                <a:gd name="T7" fmla="*/ 0 h 64"/>
                <a:gd name="T8" fmla="*/ 4 w 108"/>
                <a:gd name="T9" fmla="*/ 0 h 64"/>
                <a:gd name="T10" fmla="*/ 0 w 108"/>
                <a:gd name="T11" fmla="*/ 4 h 64"/>
                <a:gd name="T12" fmla="*/ 4 w 108"/>
                <a:gd name="T13" fmla="*/ 8 h 64"/>
                <a:gd name="T14" fmla="*/ 4 w 108"/>
                <a:gd name="T15" fmla="*/ 8 h 64"/>
                <a:gd name="T16" fmla="*/ 19 w 108"/>
                <a:gd name="T17" fmla="*/ 8 h 64"/>
                <a:gd name="T18" fmla="*/ 30 w 108"/>
                <a:gd name="T19" fmla="*/ 64 h 64"/>
                <a:gd name="T20" fmla="*/ 42 w 108"/>
                <a:gd name="T21" fmla="*/ 64 h 64"/>
                <a:gd name="T22" fmla="*/ 104 w 108"/>
                <a:gd name="T23" fmla="*/ 64 h 64"/>
                <a:gd name="T24" fmla="*/ 104 w 108"/>
                <a:gd name="T25" fmla="*/ 64 h 64"/>
                <a:gd name="T26" fmla="*/ 104 w 108"/>
                <a:gd name="T27" fmla="*/ 64 h 64"/>
                <a:gd name="T28" fmla="*/ 104 w 108"/>
                <a:gd name="T29" fmla="*/ 64 h 64"/>
                <a:gd name="T30" fmla="*/ 104 w 108"/>
                <a:gd name="T31" fmla="*/ 64 h 64"/>
                <a:gd name="T32" fmla="*/ 108 w 108"/>
                <a:gd name="T33" fmla="*/ 60 h 64"/>
                <a:gd name="T34" fmla="*/ 104 w 108"/>
                <a:gd name="T35" fmla="*/ 56 h 64"/>
                <a:gd name="T36" fmla="*/ 37 w 108"/>
                <a:gd name="T37"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8" h="64">
                  <a:moveTo>
                    <a:pt x="37" y="56"/>
                  </a:moveTo>
                  <a:cubicBezTo>
                    <a:pt x="26" y="0"/>
                    <a:pt x="26" y="0"/>
                    <a:pt x="26" y="0"/>
                  </a:cubicBezTo>
                  <a:cubicBezTo>
                    <a:pt x="16" y="0"/>
                    <a:pt x="16" y="0"/>
                    <a:pt x="16" y="0"/>
                  </a:cubicBezTo>
                  <a:cubicBezTo>
                    <a:pt x="4" y="0"/>
                    <a:pt x="4" y="0"/>
                    <a:pt x="4" y="0"/>
                  </a:cubicBezTo>
                  <a:cubicBezTo>
                    <a:pt x="4" y="0"/>
                    <a:pt x="4" y="0"/>
                    <a:pt x="4" y="0"/>
                  </a:cubicBezTo>
                  <a:cubicBezTo>
                    <a:pt x="2" y="0"/>
                    <a:pt x="0" y="2"/>
                    <a:pt x="0" y="4"/>
                  </a:cubicBezTo>
                  <a:cubicBezTo>
                    <a:pt x="0" y="6"/>
                    <a:pt x="2" y="8"/>
                    <a:pt x="4" y="8"/>
                  </a:cubicBezTo>
                  <a:cubicBezTo>
                    <a:pt x="4" y="8"/>
                    <a:pt x="4" y="8"/>
                    <a:pt x="4" y="8"/>
                  </a:cubicBezTo>
                  <a:cubicBezTo>
                    <a:pt x="19" y="8"/>
                    <a:pt x="19" y="8"/>
                    <a:pt x="19" y="8"/>
                  </a:cubicBezTo>
                  <a:cubicBezTo>
                    <a:pt x="30" y="64"/>
                    <a:pt x="30" y="64"/>
                    <a:pt x="30" y="64"/>
                  </a:cubicBezTo>
                  <a:cubicBezTo>
                    <a:pt x="42" y="64"/>
                    <a:pt x="42" y="64"/>
                    <a:pt x="42" y="64"/>
                  </a:cubicBezTo>
                  <a:cubicBezTo>
                    <a:pt x="104" y="64"/>
                    <a:pt x="104" y="64"/>
                    <a:pt x="104" y="64"/>
                  </a:cubicBezTo>
                  <a:cubicBezTo>
                    <a:pt x="104" y="64"/>
                    <a:pt x="104" y="64"/>
                    <a:pt x="104" y="64"/>
                  </a:cubicBezTo>
                  <a:cubicBezTo>
                    <a:pt x="104" y="64"/>
                    <a:pt x="104" y="64"/>
                    <a:pt x="104" y="64"/>
                  </a:cubicBezTo>
                  <a:cubicBezTo>
                    <a:pt x="104" y="64"/>
                    <a:pt x="104" y="64"/>
                    <a:pt x="104" y="64"/>
                  </a:cubicBezTo>
                  <a:cubicBezTo>
                    <a:pt x="104" y="64"/>
                    <a:pt x="104" y="64"/>
                    <a:pt x="104" y="64"/>
                  </a:cubicBezTo>
                  <a:cubicBezTo>
                    <a:pt x="106" y="64"/>
                    <a:pt x="108" y="62"/>
                    <a:pt x="108" y="60"/>
                  </a:cubicBezTo>
                  <a:cubicBezTo>
                    <a:pt x="108" y="58"/>
                    <a:pt x="106" y="56"/>
                    <a:pt x="104" y="56"/>
                  </a:cubicBezTo>
                  <a:lnTo>
                    <a:pt x="37"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14" name="Freeform 26"/>
            <p:cNvSpPr>
              <a:spLocks noEditPoints="1"/>
            </p:cNvSpPr>
            <p:nvPr>
              <p:custDataLst>
                <p:tags r:id="rId73"/>
              </p:custDataLst>
            </p:nvPr>
          </p:nvSpPr>
          <p:spPr bwMode="auto">
            <a:xfrm>
              <a:off x="11899900" y="1363663"/>
              <a:ext cx="300038" cy="153987"/>
            </a:xfrm>
            <a:custGeom>
              <a:avLst/>
              <a:gdLst>
                <a:gd name="T0" fmla="*/ 68 w 80"/>
                <a:gd name="T1" fmla="*/ 32 h 40"/>
                <a:gd name="T2" fmla="*/ 12 w 80"/>
                <a:gd name="T3" fmla="*/ 32 h 40"/>
                <a:gd name="T4" fmla="*/ 8 w 80"/>
                <a:gd name="T5" fmla="*/ 36 h 40"/>
                <a:gd name="T6" fmla="*/ 12 w 80"/>
                <a:gd name="T7" fmla="*/ 40 h 40"/>
                <a:gd name="T8" fmla="*/ 68 w 80"/>
                <a:gd name="T9" fmla="*/ 40 h 40"/>
                <a:gd name="T10" fmla="*/ 72 w 80"/>
                <a:gd name="T11" fmla="*/ 36 h 40"/>
                <a:gd name="T12" fmla="*/ 68 w 80"/>
                <a:gd name="T13" fmla="*/ 32 h 40"/>
                <a:gd name="T14" fmla="*/ 72 w 80"/>
                <a:gd name="T15" fmla="*/ 16 h 40"/>
                <a:gd name="T16" fmla="*/ 8 w 80"/>
                <a:gd name="T17" fmla="*/ 16 h 40"/>
                <a:gd name="T18" fmla="*/ 4 w 80"/>
                <a:gd name="T19" fmla="*/ 20 h 40"/>
                <a:gd name="T20" fmla="*/ 8 w 80"/>
                <a:gd name="T21" fmla="*/ 24 h 40"/>
                <a:gd name="T22" fmla="*/ 72 w 80"/>
                <a:gd name="T23" fmla="*/ 24 h 40"/>
                <a:gd name="T24" fmla="*/ 76 w 80"/>
                <a:gd name="T25" fmla="*/ 20 h 40"/>
                <a:gd name="T26" fmla="*/ 72 w 80"/>
                <a:gd name="T27" fmla="*/ 16 h 40"/>
                <a:gd name="T28" fmla="*/ 76 w 80"/>
                <a:gd name="T29" fmla="*/ 0 h 40"/>
                <a:gd name="T30" fmla="*/ 4 w 80"/>
                <a:gd name="T31" fmla="*/ 0 h 40"/>
                <a:gd name="T32" fmla="*/ 0 w 80"/>
                <a:gd name="T33" fmla="*/ 4 h 40"/>
                <a:gd name="T34" fmla="*/ 4 w 80"/>
                <a:gd name="T35" fmla="*/ 8 h 40"/>
                <a:gd name="T36" fmla="*/ 76 w 80"/>
                <a:gd name="T37" fmla="*/ 8 h 40"/>
                <a:gd name="T38" fmla="*/ 80 w 80"/>
                <a:gd name="T39" fmla="*/ 4 h 40"/>
                <a:gd name="T40" fmla="*/ 76 w 80"/>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0" h="40">
                  <a:moveTo>
                    <a:pt x="68" y="32"/>
                  </a:moveTo>
                  <a:cubicBezTo>
                    <a:pt x="12" y="32"/>
                    <a:pt x="12" y="32"/>
                    <a:pt x="12" y="32"/>
                  </a:cubicBezTo>
                  <a:cubicBezTo>
                    <a:pt x="10" y="32"/>
                    <a:pt x="8" y="34"/>
                    <a:pt x="8" y="36"/>
                  </a:cubicBezTo>
                  <a:cubicBezTo>
                    <a:pt x="8" y="38"/>
                    <a:pt x="10" y="40"/>
                    <a:pt x="12" y="40"/>
                  </a:cubicBezTo>
                  <a:cubicBezTo>
                    <a:pt x="68" y="40"/>
                    <a:pt x="68" y="40"/>
                    <a:pt x="68" y="40"/>
                  </a:cubicBezTo>
                  <a:cubicBezTo>
                    <a:pt x="70" y="40"/>
                    <a:pt x="72" y="38"/>
                    <a:pt x="72" y="36"/>
                  </a:cubicBezTo>
                  <a:cubicBezTo>
                    <a:pt x="72" y="34"/>
                    <a:pt x="70" y="32"/>
                    <a:pt x="68" y="32"/>
                  </a:cubicBezTo>
                  <a:close/>
                  <a:moveTo>
                    <a:pt x="72" y="16"/>
                  </a:moveTo>
                  <a:cubicBezTo>
                    <a:pt x="8" y="16"/>
                    <a:pt x="8" y="16"/>
                    <a:pt x="8" y="16"/>
                  </a:cubicBezTo>
                  <a:cubicBezTo>
                    <a:pt x="6" y="16"/>
                    <a:pt x="4" y="18"/>
                    <a:pt x="4" y="20"/>
                  </a:cubicBezTo>
                  <a:cubicBezTo>
                    <a:pt x="4" y="22"/>
                    <a:pt x="6" y="24"/>
                    <a:pt x="8" y="24"/>
                  </a:cubicBezTo>
                  <a:cubicBezTo>
                    <a:pt x="72" y="24"/>
                    <a:pt x="72" y="24"/>
                    <a:pt x="72" y="24"/>
                  </a:cubicBezTo>
                  <a:cubicBezTo>
                    <a:pt x="74" y="24"/>
                    <a:pt x="76" y="22"/>
                    <a:pt x="76" y="20"/>
                  </a:cubicBezTo>
                  <a:cubicBezTo>
                    <a:pt x="76" y="18"/>
                    <a:pt x="74" y="16"/>
                    <a:pt x="72" y="16"/>
                  </a:cubicBezTo>
                  <a:close/>
                  <a:moveTo>
                    <a:pt x="76" y="0"/>
                  </a:moveTo>
                  <a:cubicBezTo>
                    <a:pt x="4" y="0"/>
                    <a:pt x="4" y="0"/>
                    <a:pt x="4" y="0"/>
                  </a:cubicBezTo>
                  <a:cubicBezTo>
                    <a:pt x="2" y="0"/>
                    <a:pt x="0" y="2"/>
                    <a:pt x="0" y="4"/>
                  </a:cubicBezTo>
                  <a:cubicBezTo>
                    <a:pt x="0" y="6"/>
                    <a:pt x="2" y="8"/>
                    <a:pt x="4" y="8"/>
                  </a:cubicBezTo>
                  <a:cubicBezTo>
                    <a:pt x="76" y="8"/>
                    <a:pt x="76" y="8"/>
                    <a:pt x="76" y="8"/>
                  </a:cubicBezTo>
                  <a:cubicBezTo>
                    <a:pt x="78" y="8"/>
                    <a:pt x="80" y="6"/>
                    <a:pt x="80" y="4"/>
                  </a:cubicBezTo>
                  <a:cubicBezTo>
                    <a:pt x="80" y="2"/>
                    <a:pt x="78" y="0"/>
                    <a:pt x="7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118" name="TextBox 96"/>
          <p:cNvSpPr txBox="1"/>
          <p:nvPr>
            <p:custDataLst>
              <p:tags r:id="rId74"/>
            </p:custDataLst>
          </p:nvPr>
        </p:nvSpPr>
        <p:spPr>
          <a:xfrm>
            <a:off x="9368775" y="5257711"/>
            <a:ext cx="1678405" cy="365307"/>
          </a:xfrm>
          <a:prstGeom prst="rect">
            <a:avLst/>
          </a:prstGeom>
          <a:noFill/>
        </p:spPr>
        <p:txBody>
          <a:bodyPr wrap="square" rtlCol="0" anchor="ctr" anchorCtr="0">
            <a:normAutofit fontScale="90000" lnSpcReduction="10000"/>
          </a:bodyPr>
          <a:lstStyle/>
          <a:p>
            <a:pPr algn="ctr"/>
            <a:r>
              <a:rPr lang="id-ID" sz="2000" b="1" dirty="0">
                <a:solidFill>
                  <a:srgbClr val="000000"/>
                </a:solidFill>
                <a:latin typeface="微软雅黑" panose="020B0503020204020204" charset="-122"/>
                <a:ea typeface="微软雅黑" panose="020B0503020204020204" charset="-122"/>
                <a:cs typeface="微软雅黑" panose="020B0503020204020204" charset="-122"/>
              </a:rPr>
              <a:t>10. 求职动机</a:t>
            </a:r>
            <a:endParaRPr lang="id-ID" sz="2000" b="1" dirty="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ppt_x"/>
                                          </p:val>
                                        </p:tav>
                                        <p:tav tm="100000">
                                          <p:val>
                                            <p:strVal val="#ppt_x"/>
                                          </p:val>
                                        </p:tav>
                                      </p:tavLst>
                                    </p:anim>
                                    <p:anim calcmode="lin" valueType="num">
                                      <p:cBhvr additive="base">
                                        <p:cTn id="12" dur="500" fill="hold"/>
                                        <p:tgtEl>
                                          <p:spTgt spid="6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ppt_x"/>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0"/>
                                        </p:tgtEl>
                                        <p:attrNameLst>
                                          <p:attrName>style.visibility</p:attrName>
                                        </p:attrNameLst>
                                      </p:cBhvr>
                                      <p:to>
                                        <p:strVal val="visible"/>
                                      </p:to>
                                    </p:set>
                                    <p:anim calcmode="lin" valueType="num">
                                      <p:cBhvr additive="base">
                                        <p:cTn id="35" dur="500" fill="hold"/>
                                        <p:tgtEl>
                                          <p:spTgt spid="80"/>
                                        </p:tgtEl>
                                        <p:attrNameLst>
                                          <p:attrName>ppt_x</p:attrName>
                                        </p:attrNameLst>
                                      </p:cBhvr>
                                      <p:tavLst>
                                        <p:tav tm="0">
                                          <p:val>
                                            <p:strVal val="#ppt_x"/>
                                          </p:val>
                                        </p:tav>
                                        <p:tav tm="100000">
                                          <p:val>
                                            <p:strVal val="#ppt_x"/>
                                          </p:val>
                                        </p:tav>
                                      </p:tavLst>
                                    </p:anim>
                                    <p:anim calcmode="lin" valueType="num">
                                      <p:cBhvr additive="base">
                                        <p:cTn id="36"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bldLvl="0" animBg="1"/>
      <p:bldP spid="26" grpId="0" bldLvl="0" animBg="1"/>
      <p:bldP spid="60" grpId="0"/>
      <p:bldP spid="6" grpId="0"/>
      <p:bldP spid="8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面试测评的主要内容</a:t>
            </a:r>
            <a:r>
              <a:rPr lang="zh-CN" altLang="en-US"/>
              <a:t>如下：</a:t>
            </a:r>
            <a:endParaRPr lang="zh-CN" altLang="en-US"/>
          </a:p>
        </p:txBody>
      </p:sp>
      <p:sp>
        <p:nvSpPr>
          <p:cNvPr id="3" name="内容占位符 2"/>
          <p:cNvSpPr>
            <a:spLocks noGrp="1"/>
          </p:cNvSpPr>
          <p:nvPr>
            <p:ph idx="1"/>
          </p:nvPr>
        </p:nvSpPr>
        <p:spPr>
          <a:xfrm>
            <a:off x="669925" y="952500"/>
            <a:ext cx="10852150" cy="5388610"/>
          </a:xfrm>
        </p:spPr>
        <p:txBody>
          <a:bodyPr>
            <a:noAutofit/>
          </a:bodyPr>
          <a:p>
            <a:r>
              <a:rPr lang="en-US" altLang="zh-CN"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1.</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仪表风度</a:t>
            </a:r>
            <a:endParaRPr sz="1800" b="1" spc="0">
              <a:solidFill>
                <a:srgbClr val="FF9700"/>
              </a:solidFill>
              <a:latin typeface="Microsoft YaHei Bold" panose="020B0503020204020204" charset="-122"/>
              <a:ea typeface="Microsoft YaHei Bold" panose="020B0503020204020204" charset="-122"/>
              <a:cs typeface="Microsoft YaHei Bold" panose="020B0503020204020204" charset="-122"/>
            </a:endParaRPr>
          </a:p>
          <a:p>
            <a:r>
              <a:rPr spc="0"/>
              <a:t>这是指应试者的体型、外貌、气色、衣着举止、精神状态等。像国家公务员、教师、公关人员、企业经理等职位，对仪表风度的要求较高。研究表明，仪表端庄、衣着整洁、举止文明的人，一般做事有规律、注意自我约束、责任心强。</a:t>
            </a:r>
            <a:endParaRPr spc="0"/>
          </a:p>
          <a:p>
            <a:r>
              <a:rPr lang="en-US" altLang="zh-CN"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2.</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专业知识</a:t>
            </a:r>
            <a:endParaRPr sz="1800" b="1" spc="0">
              <a:solidFill>
                <a:srgbClr val="FF9700"/>
              </a:solidFill>
              <a:latin typeface="Microsoft YaHei Bold" panose="020B0503020204020204" charset="-122"/>
              <a:ea typeface="Microsoft YaHei Bold" panose="020B0503020204020204" charset="-122"/>
              <a:cs typeface="Microsoft YaHei Bold" panose="020B0503020204020204" charset="-122"/>
            </a:endParaRPr>
          </a:p>
          <a:p>
            <a:r>
              <a:rPr spc="0"/>
              <a:t>了解应试者掌握专业知识的深度和广度，其专业知识更新是否符合所要录用职位的要求，可作为对专业知识笔试的补充。面试对专业知识的考查更具灵活性和深度，所提问题也更接近空缺岗位对专业知识的需求。</a:t>
            </a:r>
            <a:endParaRPr spc="0"/>
          </a:p>
          <a:p>
            <a:r>
              <a:rPr lang="en-US" altLang="zh-CN"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3</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工作实践经验</a:t>
            </a:r>
            <a:endParaRPr sz="1800" b="1" spc="0">
              <a:solidFill>
                <a:srgbClr val="FF9700"/>
              </a:solidFill>
              <a:latin typeface="Microsoft YaHei Bold" panose="020B0503020204020204" charset="-122"/>
              <a:ea typeface="Microsoft YaHei Bold" panose="020B0503020204020204" charset="-122"/>
              <a:cs typeface="Microsoft YaHei Bold" panose="020B0503020204020204" charset="-122"/>
            </a:endParaRPr>
          </a:p>
          <a:p>
            <a:r>
              <a:rPr spc="0"/>
              <a:t>一般根据查阅应试者的个人简历或求职登记表，提些相关问题。查询应试者有关背景及过去工作的情况，以补充、证实其所具有的实践经验，通过工作经历与实践经验的了解，还可以考查应试者的责任感、主动性、思维能力、口头表达能力及遇事的理智状况等。</a:t>
            </a:r>
            <a:endParaRPr spc="0"/>
          </a:p>
          <a:p>
            <a:r>
              <a:rPr lang="en-US" altLang="zh-CN"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4.</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口头表达能力</a:t>
            </a:r>
            <a:endParaRPr sz="1800" b="1" spc="0">
              <a:solidFill>
                <a:srgbClr val="FF9700"/>
              </a:solidFill>
              <a:latin typeface="Microsoft YaHei Bold" panose="020B0503020204020204" charset="-122"/>
              <a:ea typeface="Microsoft YaHei Bold" panose="020B0503020204020204" charset="-122"/>
              <a:cs typeface="Microsoft YaHei Bold" panose="020B0503020204020204" charset="-122"/>
            </a:endParaRPr>
          </a:p>
          <a:p>
            <a:r>
              <a:rPr spc="0"/>
              <a:t>面试中应试者是否能够将自己的思想、观点、意见或建议顺畅地用语言表达出来。考查的具体内容包括：表达的逻辑性、准确性、感染力、音质、音色、音量、音调等。</a:t>
            </a:r>
            <a:endParaRPr spc="0"/>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面试测评的主要内容</a:t>
            </a:r>
            <a:r>
              <a:rPr lang="zh-CN" altLang="en-US"/>
              <a:t>如下：</a:t>
            </a:r>
            <a:endParaRPr lang="zh-CN" altLang="en-US"/>
          </a:p>
        </p:txBody>
      </p:sp>
      <p:sp>
        <p:nvSpPr>
          <p:cNvPr id="3" name="内容占位符 2"/>
          <p:cNvSpPr>
            <a:spLocks noGrp="1"/>
          </p:cNvSpPr>
          <p:nvPr>
            <p:ph idx="1"/>
          </p:nvPr>
        </p:nvSpPr>
        <p:spPr/>
        <p:txBody>
          <a:bodyPr>
            <a:noAutofit/>
          </a:bodyPr>
          <a:p>
            <a:r>
              <a:rPr lang="en-US" altLang="zh-CN"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5.</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综合分析能力</a:t>
            </a:r>
            <a:endParaRPr sz="1800" b="1" spc="0">
              <a:solidFill>
                <a:srgbClr val="FF9700"/>
              </a:solidFill>
              <a:latin typeface="Microsoft YaHei Bold" panose="020B0503020204020204" charset="-122"/>
              <a:ea typeface="Microsoft YaHei Bold" panose="020B0503020204020204" charset="-122"/>
              <a:cs typeface="Microsoft YaHei Bold" panose="020B0503020204020204" charset="-122"/>
            </a:endParaRPr>
          </a:p>
          <a:p>
            <a:r>
              <a:rPr spc="0"/>
              <a:t>面试中，应试者是否能对主考官提出的问题，通过分析抓住本质，并且说理透彻、分析全面、条理</a:t>
            </a:r>
            <a:r>
              <a:rPr spc="0"/>
              <a:t>清晰。</a:t>
            </a:r>
            <a:endParaRPr spc="0"/>
          </a:p>
          <a:p>
            <a:r>
              <a:rPr lang="en-US" altLang="zh-CN"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6.</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反应能力与应变</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能力</a:t>
            </a:r>
            <a:endParaRPr sz="1800" b="1" spc="0">
              <a:solidFill>
                <a:srgbClr val="FF9700"/>
              </a:solidFill>
              <a:latin typeface="Microsoft YaHei Bold" panose="020B0503020204020204" charset="-122"/>
              <a:ea typeface="Microsoft YaHei Bold" panose="020B0503020204020204" charset="-122"/>
              <a:cs typeface="Microsoft YaHei Bold" panose="020B0503020204020204" charset="-122"/>
            </a:endParaRPr>
          </a:p>
          <a:p>
            <a:r>
              <a:rPr spc="0"/>
              <a:t>主要看应试者对主考官所提的问题理解是否准确，回答问题的迅速性、准确性等。对于突发问题的反应是否机智敏捷、回答恰当。对于意外事情的处理是否得当、迅速</a:t>
            </a:r>
            <a:r>
              <a:rPr spc="0"/>
              <a:t>等。</a:t>
            </a:r>
            <a:endParaRPr spc="0"/>
          </a:p>
          <a:p>
            <a:r>
              <a:rPr lang="en-US" altLang="zh-CN"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7.</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人际交往</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能力</a:t>
            </a:r>
            <a:endParaRPr sz="1800" b="1" spc="0">
              <a:solidFill>
                <a:srgbClr val="FF9700"/>
              </a:solidFill>
              <a:latin typeface="Microsoft YaHei Bold" panose="020B0503020204020204" charset="-122"/>
              <a:ea typeface="Microsoft YaHei Bold" panose="020B0503020204020204" charset="-122"/>
              <a:cs typeface="Microsoft YaHei Bold" panose="020B0503020204020204" charset="-122"/>
            </a:endParaRPr>
          </a:p>
          <a:p>
            <a:r>
              <a:rPr spc="0"/>
              <a:t>在面试中，通过询问应试者经常参与哪些社团活动，喜欢同哪种类型的人打交道，在各种社交场合所扮演的角色，可以了解应试者的人际交往倾向和与人相处的</a:t>
            </a:r>
            <a:r>
              <a:rPr spc="0"/>
              <a:t>技巧。</a:t>
            </a:r>
            <a:endParaRPr spc="0"/>
          </a:p>
          <a:p>
            <a:r>
              <a:rPr lang="en-US" altLang="zh-CN"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8.</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自我控制能力与情绪稳定</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性</a:t>
            </a:r>
            <a:endParaRPr sz="1800" b="1" spc="0">
              <a:solidFill>
                <a:srgbClr val="FF9700"/>
              </a:solidFill>
              <a:latin typeface="Microsoft YaHei Bold" panose="020B0503020204020204" charset="-122"/>
              <a:ea typeface="Microsoft YaHei Bold" panose="020B0503020204020204" charset="-122"/>
              <a:cs typeface="Microsoft YaHei Bold" panose="020B0503020204020204" charset="-122"/>
            </a:endParaRPr>
          </a:p>
          <a:p>
            <a:r>
              <a:rPr spc="0"/>
              <a:t>一方面，在遇到上级批评指责、工作有压力或是个人利益受到冲击时，能够克制、容忍、理智地对待，不致因情绪波动而影响工作；另一方面工作要有耐心和</a:t>
            </a:r>
            <a:r>
              <a:rPr spc="0"/>
              <a:t>韧劲。</a:t>
            </a:r>
            <a:endParaRPr spc="0"/>
          </a:p>
          <a:p>
            <a:r>
              <a:rPr lang="en-US" altLang="zh-CN"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9.</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工作态度</a:t>
            </a:r>
            <a:endParaRPr sz="1800" b="1" spc="0">
              <a:solidFill>
                <a:srgbClr val="FF9700"/>
              </a:solidFill>
              <a:latin typeface="Microsoft YaHei Bold" panose="020B0503020204020204" charset="-122"/>
              <a:ea typeface="Microsoft YaHei Bold" panose="020B0503020204020204" charset="-122"/>
              <a:cs typeface="Microsoft YaHei Bold" panose="020B0503020204020204" charset="-122"/>
            </a:endParaRPr>
          </a:p>
          <a:p>
            <a:r>
              <a:rPr spc="0"/>
              <a:t>一是了解应试者对过去学习、工作的态度；二是了解其对现应聘职位的</a:t>
            </a:r>
            <a:r>
              <a:rPr spc="0"/>
              <a:t>态度。</a:t>
            </a:r>
            <a:endParaRPr spc="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Freeform: Shape 71"/>
          <p:cNvSpPr/>
          <p:nvPr>
            <p:custDataLst>
              <p:tags r:id="rId1"/>
            </p:custDataLst>
          </p:nvPr>
        </p:nvSpPr>
        <p:spPr>
          <a:xfrm rot="2788117" flipV="1">
            <a:off x="529304" y="1996947"/>
            <a:ext cx="4422236" cy="4101054"/>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Josefin Sans" pitchFamily="2" charset="0"/>
            </a:endParaRPr>
          </a:p>
        </p:txBody>
      </p:sp>
      <p:sp>
        <p:nvSpPr>
          <p:cNvPr id="4" name="PA-椭圆 3"/>
          <p:cNvSpPr/>
          <p:nvPr>
            <p:custDataLst>
              <p:tags r:id="rId2"/>
            </p:custDataLst>
          </p:nvPr>
        </p:nvSpPr>
        <p:spPr>
          <a:xfrm rot="19524303">
            <a:off x="1639884" y="5490120"/>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p:cNvGrpSpPr/>
          <p:nvPr>
            <p:custDataLst>
              <p:tags r:id="rId3"/>
            </p:custDataLst>
          </p:nvPr>
        </p:nvGrpSpPr>
        <p:grpSpPr>
          <a:xfrm rot="19709836">
            <a:off x="-987611" y="5521995"/>
            <a:ext cx="1164261" cy="1581925"/>
            <a:chOff x="5577360" y="5060323"/>
            <a:chExt cx="916310" cy="1245024"/>
          </a:xfrm>
        </p:grpSpPr>
        <p:sp>
          <p:nvSpPr>
            <p:cNvPr id="16" name="PA-椭圆 15"/>
            <p:cNvSpPr/>
            <p:nvPr>
              <p:custDataLst>
                <p:tags r:id="rId4"/>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16"/>
            <p:cNvSpPr/>
            <p:nvPr>
              <p:custDataLst>
                <p:tags r:id="rId5"/>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17"/>
            <p:cNvSpPr/>
            <p:nvPr>
              <p:custDataLst>
                <p:tags r:id="rId6"/>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18"/>
            <p:cNvSpPr/>
            <p:nvPr>
              <p:custDataLst>
                <p:tags r:id="rId7"/>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9"/>
            <p:cNvSpPr/>
            <p:nvPr>
              <p:custDataLst>
                <p:tags r:id="rId8"/>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0"/>
            <p:cNvSpPr/>
            <p:nvPr>
              <p:custDataLst>
                <p:tags r:id="rId9"/>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1"/>
            <p:cNvSpPr/>
            <p:nvPr>
              <p:custDataLst>
                <p:tags r:id="rId10"/>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22"/>
            <p:cNvSpPr/>
            <p:nvPr>
              <p:custDataLst>
                <p:tags r:id="rId11"/>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椭圆 23"/>
            <p:cNvSpPr/>
            <p:nvPr>
              <p:custDataLst>
                <p:tags r:id="rId12"/>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椭圆 24"/>
            <p:cNvSpPr/>
            <p:nvPr>
              <p:custDataLst>
                <p:tags r:id="rId13"/>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椭圆 25"/>
            <p:cNvSpPr/>
            <p:nvPr>
              <p:custDataLst>
                <p:tags r:id="rId14"/>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椭圆 26"/>
            <p:cNvSpPr/>
            <p:nvPr>
              <p:custDataLst>
                <p:tags r:id="rId15"/>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椭圆 27"/>
            <p:cNvSpPr/>
            <p:nvPr>
              <p:custDataLst>
                <p:tags r:id="rId16"/>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28"/>
            <p:cNvSpPr/>
            <p:nvPr>
              <p:custDataLst>
                <p:tags r:id="rId17"/>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椭圆 29"/>
            <p:cNvSpPr/>
            <p:nvPr>
              <p:custDataLst>
                <p:tags r:id="rId18"/>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PA-椭圆 33"/>
          <p:cNvSpPr/>
          <p:nvPr>
            <p:custDataLst>
              <p:tags r:id="rId19"/>
            </p:custDataLst>
          </p:nvPr>
        </p:nvSpPr>
        <p:spPr>
          <a:xfrm>
            <a:off x="5899488" y="15976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1</a:t>
            </a:r>
            <a:endParaRPr lang="zh-CN" altLang="en-US" sz="2400" dirty="0">
              <a:latin typeface="Visby CF Bold" panose="00000800000000000000" pitchFamily="50" charset="0"/>
            </a:endParaRPr>
          </a:p>
        </p:txBody>
      </p:sp>
      <p:sp>
        <p:nvSpPr>
          <p:cNvPr id="35" name="PA-文本框 38"/>
          <p:cNvSpPr txBox="1"/>
          <p:nvPr>
            <p:custDataLst>
              <p:tags r:id="rId20"/>
            </p:custDataLst>
          </p:nvPr>
        </p:nvSpPr>
        <p:spPr>
          <a:xfrm>
            <a:off x="6562090" y="1592580"/>
            <a:ext cx="508698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第一章　职业生涯规划</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2" name="PA-椭圆 41"/>
          <p:cNvSpPr/>
          <p:nvPr>
            <p:custDataLst>
              <p:tags r:id="rId21"/>
            </p:custDataLst>
          </p:nvPr>
        </p:nvSpPr>
        <p:spPr>
          <a:xfrm>
            <a:off x="5899488" y="257275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2</a:t>
            </a:r>
            <a:endParaRPr lang="zh-CN" altLang="en-US" sz="2400" dirty="0">
              <a:latin typeface="Visby CF Bold" panose="00000800000000000000" pitchFamily="50" charset="0"/>
            </a:endParaRPr>
          </a:p>
        </p:txBody>
      </p:sp>
      <p:sp>
        <p:nvSpPr>
          <p:cNvPr id="43" name="PA-文本框 38"/>
          <p:cNvSpPr txBox="1"/>
          <p:nvPr>
            <p:custDataLst>
              <p:tags r:id="rId22"/>
            </p:custDataLst>
          </p:nvPr>
        </p:nvSpPr>
        <p:spPr>
          <a:xfrm>
            <a:off x="6562090" y="2600960"/>
            <a:ext cx="48120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第二章　自我认知</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7" name="PA-椭圆 46"/>
          <p:cNvSpPr/>
          <p:nvPr>
            <p:custDataLst>
              <p:tags r:id="rId23"/>
            </p:custDataLst>
          </p:nvPr>
        </p:nvSpPr>
        <p:spPr>
          <a:xfrm>
            <a:off x="5899488" y="35479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3</a:t>
            </a:r>
            <a:endParaRPr lang="zh-CN" altLang="en-US" sz="2400" dirty="0">
              <a:latin typeface="Visby CF Bold" panose="00000800000000000000" pitchFamily="50" charset="0"/>
            </a:endParaRPr>
          </a:p>
        </p:txBody>
      </p:sp>
      <p:sp>
        <p:nvSpPr>
          <p:cNvPr id="48" name="PA-文本框 38"/>
          <p:cNvSpPr txBox="1"/>
          <p:nvPr>
            <p:custDataLst>
              <p:tags r:id="rId24"/>
            </p:custDataLst>
          </p:nvPr>
        </p:nvSpPr>
        <p:spPr>
          <a:xfrm>
            <a:off x="6562090" y="3548380"/>
            <a:ext cx="522414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第三章　职业探索</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52" name="PA-椭圆 51"/>
          <p:cNvSpPr/>
          <p:nvPr>
            <p:custDataLst>
              <p:tags r:id="rId25"/>
            </p:custDataLst>
          </p:nvPr>
        </p:nvSpPr>
        <p:spPr>
          <a:xfrm>
            <a:off x="5899488" y="452305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4</a:t>
            </a:r>
            <a:endParaRPr lang="zh-CN" altLang="en-US" sz="2400" dirty="0">
              <a:latin typeface="Visby CF Bold" panose="00000800000000000000" pitchFamily="50" charset="0"/>
            </a:endParaRPr>
          </a:p>
        </p:txBody>
      </p:sp>
      <p:sp>
        <p:nvSpPr>
          <p:cNvPr id="53" name="PA-文本框 38"/>
          <p:cNvSpPr txBox="1"/>
          <p:nvPr>
            <p:custDataLst>
              <p:tags r:id="rId26"/>
            </p:custDataLst>
          </p:nvPr>
        </p:nvSpPr>
        <p:spPr>
          <a:xfrm>
            <a:off x="6562090" y="4518025"/>
            <a:ext cx="50279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第四章　就业准备</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1" name="PA-文本框 38"/>
          <p:cNvSpPr txBox="1"/>
          <p:nvPr>
            <p:custDataLst>
              <p:tags r:id="rId27"/>
            </p:custDataLst>
          </p:nvPr>
        </p:nvSpPr>
        <p:spPr>
          <a:xfrm>
            <a:off x="509774" y="396425"/>
            <a:ext cx="1335696" cy="707886"/>
          </a:xfrm>
          <a:prstGeom prst="rect">
            <a:avLst/>
          </a:prstGeom>
          <a:noFill/>
        </p:spPr>
        <p:txBody>
          <a:bodyPr wrap="square"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目录</a:t>
            </a:r>
            <a:endPar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3" name="PA-文本框 38"/>
          <p:cNvSpPr txBox="1"/>
          <p:nvPr>
            <p:custDataLst>
              <p:tags r:id="rId28"/>
            </p:custDataLst>
          </p:nvPr>
        </p:nvSpPr>
        <p:spPr>
          <a:xfrm>
            <a:off x="1614576" y="616187"/>
            <a:ext cx="2251692" cy="369332"/>
          </a:xfrm>
          <a:prstGeom prst="rect">
            <a:avLst/>
          </a:prstGeom>
          <a:noFill/>
        </p:spPr>
        <p:txBody>
          <a:bodyPr wrap="square" rtlCol="0">
            <a:spAutoFit/>
          </a:bodyPr>
          <a:lstStyle/>
          <a:p>
            <a:r>
              <a:rPr lang="en-US" altLang="zh-CN" dirty="0">
                <a:solidFill>
                  <a:schemeClr val="tx1">
                    <a:lumMod val="85000"/>
                    <a:lumOff val="15000"/>
                  </a:schemeClr>
                </a:solidFill>
                <a:latin typeface="思源黑体 CN Light" panose="020B0500000000000000" pitchFamily="34" charset="-122"/>
                <a:ea typeface="思源黑体 CN Light" panose="020B0500000000000000" pitchFamily="34" charset="-122"/>
              </a:rPr>
              <a:t>/CONTENTS</a:t>
            </a:r>
            <a:endParaRPr lang="zh-CN" altLang="en-US"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83" name="PA-Freeform: Shape 71"/>
          <p:cNvSpPr/>
          <p:nvPr>
            <p:custDataLst>
              <p:tags r:id="rId29"/>
            </p:custDataLst>
          </p:nvPr>
        </p:nvSpPr>
        <p:spPr>
          <a:xfrm rot="13597737" flipV="1">
            <a:off x="11140142" y="-687263"/>
            <a:ext cx="1617682" cy="150019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pic>
        <p:nvPicPr>
          <p:cNvPr id="38" name="图片占位符 37" descr="图片包含 室内, 桌子, 人, 男人&#10;&#10;描述已自动生成"/>
          <p:cNvPicPr>
            <a:picLocks noGrp="1" noChangeAspect="1"/>
          </p:cNvPicPr>
          <p:nvPr>
            <p:ph type="pic" sz="quarter" idx="10"/>
          </p:nvPr>
        </p:nvPicPr>
        <p:blipFill rotWithShape="1">
          <a:blip r:embed="rId30" cstate="screen"/>
          <a:srcRect l="201" t="2140"/>
          <a:stretch>
            <a:fillRect/>
          </a:stretch>
        </p:blipFill>
        <p:spPr>
          <a:xfrm>
            <a:off x="801162" y="1756248"/>
            <a:ext cx="4413861" cy="4210877"/>
          </a:xfrm>
        </p:spPr>
      </p:pic>
      <p:pic>
        <p:nvPicPr>
          <p:cNvPr id="3" name="PA-Graphic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rot="16449687" flipH="1">
            <a:off x="652778" y="4267317"/>
            <a:ext cx="1305174" cy="820214"/>
          </a:xfrm>
          <a:prstGeom prst="rect">
            <a:avLst/>
          </a:prstGeom>
          <a:effectLst>
            <a:outerShdw blurRad="254000" dist="101600" dir="5400000" algn="ctr" rotWithShape="0">
              <a:srgbClr val="FF9700">
                <a:alpha val="23000"/>
              </a:srgbClr>
            </a:outerShdw>
          </a:effectLst>
        </p:spPr>
      </p:pic>
      <p:sp>
        <p:nvSpPr>
          <p:cNvPr id="33" name="PA-椭圆 51"/>
          <p:cNvSpPr/>
          <p:nvPr>
            <p:custDataLst>
              <p:tags r:id="rId34"/>
            </p:custDataLst>
          </p:nvPr>
        </p:nvSpPr>
        <p:spPr>
          <a:xfrm>
            <a:off x="5949653" y="544888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Visby CF Bold" panose="00000800000000000000" pitchFamily="50" charset="0"/>
              </a:rPr>
              <a:t>5</a:t>
            </a:r>
            <a:endParaRPr lang="zh-CN" altLang="en-US" sz="2400" dirty="0">
              <a:latin typeface="Visby CF Bold" panose="00000800000000000000" pitchFamily="50" charset="0"/>
            </a:endParaRPr>
          </a:p>
        </p:txBody>
      </p:sp>
      <p:sp>
        <p:nvSpPr>
          <p:cNvPr id="37" name="PA-文本框 38"/>
          <p:cNvSpPr txBox="1"/>
          <p:nvPr>
            <p:custDataLst>
              <p:tags r:id="rId35"/>
            </p:custDataLst>
          </p:nvPr>
        </p:nvSpPr>
        <p:spPr>
          <a:xfrm>
            <a:off x="6602730" y="5443855"/>
            <a:ext cx="5027930" cy="460375"/>
          </a:xfrm>
          <a:prstGeom prst="rect">
            <a:avLst/>
          </a:prstGeom>
          <a:noFill/>
        </p:spPr>
        <p:txBody>
          <a:bodyPr wrap="square" rtlCol="0">
            <a:spAutoFit/>
          </a:bodyPr>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第五章　就业途径与求职方式</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1000"/>
                                        <p:tgtEl>
                                          <p:spTgt spid="35"/>
                                        </p:tgtEl>
                                      </p:cBhvr>
                                    </p:animEffect>
                                    <p:anim calcmode="lin" valueType="num">
                                      <p:cBhvr>
                                        <p:cTn id="33" dur="1000" fill="hold"/>
                                        <p:tgtEl>
                                          <p:spTgt spid="35"/>
                                        </p:tgtEl>
                                        <p:attrNameLst>
                                          <p:attrName>ppt_x</p:attrName>
                                        </p:attrNameLst>
                                      </p:cBhvr>
                                      <p:tavLst>
                                        <p:tav tm="0">
                                          <p:val>
                                            <p:strVal val="#ppt_x"/>
                                          </p:val>
                                        </p:tav>
                                        <p:tav tm="100000">
                                          <p:val>
                                            <p:strVal val="#ppt_x"/>
                                          </p:val>
                                        </p:tav>
                                      </p:tavLst>
                                    </p:anim>
                                    <p:anim calcmode="lin" valueType="num">
                                      <p:cBhvr>
                                        <p:cTn id="34" dur="1000" fill="hold"/>
                                        <p:tgtEl>
                                          <p:spTgt spid="3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1000"/>
                                        <p:tgtEl>
                                          <p:spTgt spid="42"/>
                                        </p:tgtEl>
                                      </p:cBhvr>
                                    </p:animEffect>
                                    <p:anim calcmode="lin" valueType="num">
                                      <p:cBhvr>
                                        <p:cTn id="38" dur="1000" fill="hold"/>
                                        <p:tgtEl>
                                          <p:spTgt spid="42"/>
                                        </p:tgtEl>
                                        <p:attrNameLst>
                                          <p:attrName>ppt_x</p:attrName>
                                        </p:attrNameLst>
                                      </p:cBhvr>
                                      <p:tavLst>
                                        <p:tav tm="0">
                                          <p:val>
                                            <p:strVal val="#ppt_x"/>
                                          </p:val>
                                        </p:tav>
                                        <p:tav tm="100000">
                                          <p:val>
                                            <p:strVal val="#ppt_x"/>
                                          </p:val>
                                        </p:tav>
                                      </p:tavLst>
                                    </p:anim>
                                    <p:anim calcmode="lin" valueType="num">
                                      <p:cBhvr>
                                        <p:cTn id="39" dur="1000" fill="hold"/>
                                        <p:tgtEl>
                                          <p:spTgt spid="4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1000"/>
                                        <p:tgtEl>
                                          <p:spTgt spid="43"/>
                                        </p:tgtEl>
                                      </p:cBhvr>
                                    </p:animEffect>
                                    <p:anim calcmode="lin" valueType="num">
                                      <p:cBhvr>
                                        <p:cTn id="43" dur="1000" fill="hold"/>
                                        <p:tgtEl>
                                          <p:spTgt spid="43"/>
                                        </p:tgtEl>
                                        <p:attrNameLst>
                                          <p:attrName>ppt_x</p:attrName>
                                        </p:attrNameLst>
                                      </p:cBhvr>
                                      <p:tavLst>
                                        <p:tav tm="0">
                                          <p:val>
                                            <p:strVal val="#ppt_x"/>
                                          </p:val>
                                        </p:tav>
                                        <p:tav tm="100000">
                                          <p:val>
                                            <p:strVal val="#ppt_x"/>
                                          </p:val>
                                        </p:tav>
                                      </p:tavLst>
                                    </p:anim>
                                    <p:anim calcmode="lin" valueType="num">
                                      <p:cBhvr>
                                        <p:cTn id="44" dur="1000" fill="hold"/>
                                        <p:tgtEl>
                                          <p:spTgt spid="4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1000"/>
                                        <p:tgtEl>
                                          <p:spTgt spid="47"/>
                                        </p:tgtEl>
                                      </p:cBhvr>
                                    </p:animEffect>
                                    <p:anim calcmode="lin" valueType="num">
                                      <p:cBhvr>
                                        <p:cTn id="48" dur="1000" fill="hold"/>
                                        <p:tgtEl>
                                          <p:spTgt spid="47"/>
                                        </p:tgtEl>
                                        <p:attrNameLst>
                                          <p:attrName>ppt_x</p:attrName>
                                        </p:attrNameLst>
                                      </p:cBhvr>
                                      <p:tavLst>
                                        <p:tav tm="0">
                                          <p:val>
                                            <p:strVal val="#ppt_x"/>
                                          </p:val>
                                        </p:tav>
                                        <p:tav tm="100000">
                                          <p:val>
                                            <p:strVal val="#ppt_x"/>
                                          </p:val>
                                        </p:tav>
                                      </p:tavLst>
                                    </p:anim>
                                    <p:anim calcmode="lin" valueType="num">
                                      <p:cBhvr>
                                        <p:cTn id="49" dur="1000" fill="hold"/>
                                        <p:tgtEl>
                                          <p:spTgt spid="4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1000"/>
                                        <p:tgtEl>
                                          <p:spTgt spid="48"/>
                                        </p:tgtEl>
                                      </p:cBhvr>
                                    </p:animEffect>
                                    <p:anim calcmode="lin" valueType="num">
                                      <p:cBhvr>
                                        <p:cTn id="53" dur="1000" fill="hold"/>
                                        <p:tgtEl>
                                          <p:spTgt spid="48"/>
                                        </p:tgtEl>
                                        <p:attrNameLst>
                                          <p:attrName>ppt_x</p:attrName>
                                        </p:attrNameLst>
                                      </p:cBhvr>
                                      <p:tavLst>
                                        <p:tav tm="0">
                                          <p:val>
                                            <p:strVal val="#ppt_x"/>
                                          </p:val>
                                        </p:tav>
                                        <p:tav tm="100000">
                                          <p:val>
                                            <p:strVal val="#ppt_x"/>
                                          </p:val>
                                        </p:tav>
                                      </p:tavLst>
                                    </p:anim>
                                    <p:anim calcmode="lin" valueType="num">
                                      <p:cBhvr>
                                        <p:cTn id="54" dur="1000" fill="hold"/>
                                        <p:tgtEl>
                                          <p:spTgt spid="4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1000"/>
                                        <p:tgtEl>
                                          <p:spTgt spid="52"/>
                                        </p:tgtEl>
                                      </p:cBhvr>
                                    </p:animEffect>
                                    <p:anim calcmode="lin" valueType="num">
                                      <p:cBhvr>
                                        <p:cTn id="58" dur="1000" fill="hold"/>
                                        <p:tgtEl>
                                          <p:spTgt spid="52"/>
                                        </p:tgtEl>
                                        <p:attrNameLst>
                                          <p:attrName>ppt_x</p:attrName>
                                        </p:attrNameLst>
                                      </p:cBhvr>
                                      <p:tavLst>
                                        <p:tav tm="0">
                                          <p:val>
                                            <p:strVal val="#ppt_x"/>
                                          </p:val>
                                        </p:tav>
                                        <p:tav tm="100000">
                                          <p:val>
                                            <p:strVal val="#ppt_x"/>
                                          </p:val>
                                        </p:tav>
                                      </p:tavLst>
                                    </p:anim>
                                    <p:anim calcmode="lin" valueType="num">
                                      <p:cBhvr>
                                        <p:cTn id="59" dur="1000" fill="hold"/>
                                        <p:tgtEl>
                                          <p:spTgt spid="5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0"/>
                                        <p:tgtEl>
                                          <p:spTgt spid="53"/>
                                        </p:tgtEl>
                                      </p:cBhvr>
                                    </p:animEffect>
                                    <p:anim calcmode="lin" valueType="num">
                                      <p:cBhvr>
                                        <p:cTn id="63" dur="1000" fill="hold"/>
                                        <p:tgtEl>
                                          <p:spTgt spid="53"/>
                                        </p:tgtEl>
                                        <p:attrNameLst>
                                          <p:attrName>ppt_x</p:attrName>
                                        </p:attrNameLst>
                                      </p:cBhvr>
                                      <p:tavLst>
                                        <p:tav tm="0">
                                          <p:val>
                                            <p:strVal val="#ppt_x"/>
                                          </p:val>
                                        </p:tav>
                                        <p:tav tm="100000">
                                          <p:val>
                                            <p:strVal val="#ppt_x"/>
                                          </p:val>
                                        </p:tav>
                                      </p:tavLst>
                                    </p:anim>
                                    <p:anim calcmode="lin" valueType="num">
                                      <p:cBhvr>
                                        <p:cTn id="64" dur="1000" fill="hold"/>
                                        <p:tgtEl>
                                          <p:spTgt spid="5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61"/>
                                        </p:tgtEl>
                                        <p:attrNameLst>
                                          <p:attrName>style.visibility</p:attrName>
                                        </p:attrNameLst>
                                      </p:cBhvr>
                                      <p:to>
                                        <p:strVal val="visible"/>
                                      </p:to>
                                    </p:set>
                                    <p:animEffect transition="in" filter="fade">
                                      <p:cBhvr>
                                        <p:cTn id="67" dur="1000"/>
                                        <p:tgtEl>
                                          <p:spTgt spid="61"/>
                                        </p:tgtEl>
                                      </p:cBhvr>
                                    </p:animEffect>
                                    <p:anim calcmode="lin" valueType="num">
                                      <p:cBhvr>
                                        <p:cTn id="68" dur="1000" fill="hold"/>
                                        <p:tgtEl>
                                          <p:spTgt spid="61"/>
                                        </p:tgtEl>
                                        <p:attrNameLst>
                                          <p:attrName>ppt_x</p:attrName>
                                        </p:attrNameLst>
                                      </p:cBhvr>
                                      <p:tavLst>
                                        <p:tav tm="0">
                                          <p:val>
                                            <p:strVal val="#ppt_x"/>
                                          </p:val>
                                        </p:tav>
                                        <p:tav tm="100000">
                                          <p:val>
                                            <p:strVal val="#ppt_x"/>
                                          </p:val>
                                        </p:tav>
                                      </p:tavLst>
                                    </p:anim>
                                    <p:anim calcmode="lin" valueType="num">
                                      <p:cBhvr>
                                        <p:cTn id="69" dur="1000" fill="hold"/>
                                        <p:tgtEl>
                                          <p:spTgt spid="6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3"/>
                                        </p:tgtEl>
                                        <p:attrNameLst>
                                          <p:attrName>style.visibility</p:attrName>
                                        </p:attrNameLst>
                                      </p:cBhvr>
                                      <p:to>
                                        <p:strVal val="visible"/>
                                      </p:to>
                                    </p:set>
                                    <p:animEffect transition="in" filter="fade">
                                      <p:cBhvr>
                                        <p:cTn id="72" dur="1000"/>
                                        <p:tgtEl>
                                          <p:spTgt spid="63"/>
                                        </p:tgtEl>
                                      </p:cBhvr>
                                    </p:animEffect>
                                    <p:anim calcmode="lin" valueType="num">
                                      <p:cBhvr>
                                        <p:cTn id="73" dur="1000" fill="hold"/>
                                        <p:tgtEl>
                                          <p:spTgt spid="63"/>
                                        </p:tgtEl>
                                        <p:attrNameLst>
                                          <p:attrName>ppt_x</p:attrName>
                                        </p:attrNameLst>
                                      </p:cBhvr>
                                      <p:tavLst>
                                        <p:tav tm="0">
                                          <p:val>
                                            <p:strVal val="#ppt_x"/>
                                          </p:val>
                                        </p:tav>
                                        <p:tav tm="100000">
                                          <p:val>
                                            <p:strVal val="#ppt_x"/>
                                          </p:val>
                                        </p:tav>
                                      </p:tavLst>
                                    </p:anim>
                                    <p:anim calcmode="lin" valueType="num">
                                      <p:cBhvr>
                                        <p:cTn id="74" dur="1000" fill="hold"/>
                                        <p:tgtEl>
                                          <p:spTgt spid="6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83"/>
                                        </p:tgtEl>
                                        <p:attrNameLst>
                                          <p:attrName>style.visibility</p:attrName>
                                        </p:attrNameLst>
                                      </p:cBhvr>
                                      <p:to>
                                        <p:strVal val="visible"/>
                                      </p:to>
                                    </p:set>
                                    <p:animEffect transition="in" filter="fade">
                                      <p:cBhvr>
                                        <p:cTn id="77" dur="1000"/>
                                        <p:tgtEl>
                                          <p:spTgt spid="83"/>
                                        </p:tgtEl>
                                      </p:cBhvr>
                                    </p:animEffect>
                                    <p:anim calcmode="lin" valueType="num">
                                      <p:cBhvr>
                                        <p:cTn id="78" dur="1000" fill="hold"/>
                                        <p:tgtEl>
                                          <p:spTgt spid="83"/>
                                        </p:tgtEl>
                                        <p:attrNameLst>
                                          <p:attrName>ppt_x</p:attrName>
                                        </p:attrNameLst>
                                      </p:cBhvr>
                                      <p:tavLst>
                                        <p:tav tm="0">
                                          <p:val>
                                            <p:strVal val="#ppt_x"/>
                                          </p:val>
                                        </p:tav>
                                        <p:tav tm="100000">
                                          <p:val>
                                            <p:strVal val="#ppt_x"/>
                                          </p:val>
                                        </p:tav>
                                      </p:tavLst>
                                    </p:anim>
                                    <p:anim calcmode="lin" valueType="num">
                                      <p:cBhvr>
                                        <p:cTn id="79" dur="1000" fill="hold"/>
                                        <p:tgtEl>
                                          <p:spTgt spid="83"/>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1000"/>
                                        <p:tgtEl>
                                          <p:spTgt spid="38"/>
                                        </p:tgtEl>
                                      </p:cBhvr>
                                    </p:animEffect>
                                    <p:anim calcmode="lin" valueType="num">
                                      <p:cBhvr>
                                        <p:cTn id="83" dur="1000" fill="hold"/>
                                        <p:tgtEl>
                                          <p:spTgt spid="38"/>
                                        </p:tgtEl>
                                        <p:attrNameLst>
                                          <p:attrName>ppt_x</p:attrName>
                                        </p:attrNameLst>
                                      </p:cBhvr>
                                      <p:tavLst>
                                        <p:tav tm="0">
                                          <p:val>
                                            <p:strVal val="#ppt_x"/>
                                          </p:val>
                                        </p:tav>
                                        <p:tav tm="100000">
                                          <p:val>
                                            <p:strVal val="#ppt_x"/>
                                          </p:val>
                                        </p:tav>
                                      </p:tavLst>
                                    </p:anim>
                                    <p:anim calcmode="lin" valueType="num">
                                      <p:cBhvr>
                                        <p:cTn id="84" dur="1000" fill="hold"/>
                                        <p:tgtEl>
                                          <p:spTgt spid="3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fade">
                                      <p:cBhvr>
                                        <p:cTn id="87" dur="1000"/>
                                        <p:tgtEl>
                                          <p:spTgt spid="33"/>
                                        </p:tgtEl>
                                      </p:cBhvr>
                                    </p:animEffect>
                                    <p:anim calcmode="lin" valueType="num">
                                      <p:cBhvr>
                                        <p:cTn id="88" dur="1000" fill="hold"/>
                                        <p:tgtEl>
                                          <p:spTgt spid="33"/>
                                        </p:tgtEl>
                                        <p:attrNameLst>
                                          <p:attrName>ppt_x</p:attrName>
                                        </p:attrNameLst>
                                      </p:cBhvr>
                                      <p:tavLst>
                                        <p:tav tm="0">
                                          <p:val>
                                            <p:strVal val="#ppt_x"/>
                                          </p:val>
                                        </p:tav>
                                        <p:tav tm="100000">
                                          <p:val>
                                            <p:strVal val="#ppt_x"/>
                                          </p:val>
                                        </p:tav>
                                      </p:tavLst>
                                    </p:anim>
                                    <p:anim calcmode="lin" valueType="num">
                                      <p:cBhvr>
                                        <p:cTn id="89" dur="1000" fill="hold"/>
                                        <p:tgtEl>
                                          <p:spTgt spid="33"/>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fade">
                                      <p:cBhvr>
                                        <p:cTn id="92" dur="1000"/>
                                        <p:tgtEl>
                                          <p:spTgt spid="37"/>
                                        </p:tgtEl>
                                      </p:cBhvr>
                                    </p:animEffect>
                                    <p:anim calcmode="lin" valueType="num">
                                      <p:cBhvr>
                                        <p:cTn id="93" dur="1000" fill="hold"/>
                                        <p:tgtEl>
                                          <p:spTgt spid="37"/>
                                        </p:tgtEl>
                                        <p:attrNameLst>
                                          <p:attrName>ppt_x</p:attrName>
                                        </p:attrNameLst>
                                      </p:cBhvr>
                                      <p:tavLst>
                                        <p:tav tm="0">
                                          <p:val>
                                            <p:strVal val="#ppt_x"/>
                                          </p:val>
                                        </p:tav>
                                        <p:tav tm="100000">
                                          <p:val>
                                            <p:strVal val="#ppt_x"/>
                                          </p:val>
                                        </p:tav>
                                      </p:tavLst>
                                    </p:anim>
                                    <p:anim calcmode="lin" valueType="num">
                                      <p:cBhvr>
                                        <p:cTn id="9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34" grpId="0" bldLvl="0" animBg="1"/>
      <p:bldP spid="35" grpId="0"/>
      <p:bldP spid="42" grpId="0" bldLvl="0" animBg="1"/>
      <p:bldP spid="43" grpId="0"/>
      <p:bldP spid="47" grpId="0" bldLvl="0" animBg="1"/>
      <p:bldP spid="48" grpId="0"/>
      <p:bldP spid="52" grpId="0" bldLvl="0" animBg="1"/>
      <p:bldP spid="53" grpId="0"/>
      <p:bldP spid="61" grpId="0"/>
      <p:bldP spid="63" grpId="0"/>
      <p:bldP spid="83" grpId="0" animBg="1"/>
      <p:bldP spid="33" grpId="0" bldLvl="0" animBg="1"/>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面试测评的主要内容</a:t>
            </a:r>
            <a:r>
              <a:rPr lang="zh-CN" altLang="en-US"/>
              <a:t>如下：</a:t>
            </a:r>
            <a:endParaRPr lang="zh-CN" altLang="en-US"/>
          </a:p>
        </p:txBody>
      </p:sp>
      <p:sp>
        <p:nvSpPr>
          <p:cNvPr id="3" name="内容占位符 2"/>
          <p:cNvSpPr>
            <a:spLocks noGrp="1"/>
          </p:cNvSpPr>
          <p:nvPr>
            <p:ph idx="1"/>
          </p:nvPr>
        </p:nvSpPr>
        <p:spPr/>
        <p:txBody>
          <a:bodyPr>
            <a:noAutofit/>
          </a:bodyPr>
          <a:p>
            <a:r>
              <a:rPr lang="en-US" altLang="zh-CN"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10.</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上进心、进取</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心</a:t>
            </a:r>
            <a:endParaRPr sz="1800" b="1" spc="0">
              <a:solidFill>
                <a:srgbClr val="FF9700"/>
              </a:solidFill>
              <a:latin typeface="Microsoft YaHei Bold" panose="020B0503020204020204" charset="-122"/>
              <a:ea typeface="Microsoft YaHei Bold" panose="020B0503020204020204" charset="-122"/>
              <a:cs typeface="Microsoft YaHei Bold" panose="020B0503020204020204" charset="-122"/>
            </a:endParaRPr>
          </a:p>
          <a:p>
            <a:r>
              <a:rPr spc="0"/>
              <a:t>上进心、进取心强烈的人，一般都确立有事业上的奋斗目标，并为其积极努力。表现在努力把现有工作做好，且不安于现状，工作中常有创新。上进心不强的人，一般都安于现状，无所事事，不求有功，但求无过，对什么事都不热</a:t>
            </a:r>
            <a:r>
              <a:rPr spc="0"/>
              <a:t>心。</a:t>
            </a:r>
            <a:endParaRPr spc="0"/>
          </a:p>
          <a:p>
            <a:r>
              <a:rPr lang="en-US" altLang="zh-CN"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11.</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求职</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动机</a:t>
            </a:r>
            <a:endParaRPr sz="1800" b="1" spc="0">
              <a:solidFill>
                <a:srgbClr val="FF9700"/>
              </a:solidFill>
              <a:latin typeface="Microsoft YaHei Bold" panose="020B0503020204020204" charset="-122"/>
              <a:ea typeface="Microsoft YaHei Bold" panose="020B0503020204020204" charset="-122"/>
              <a:cs typeface="Microsoft YaHei Bold" panose="020B0503020204020204" charset="-122"/>
            </a:endParaRPr>
          </a:p>
          <a:p>
            <a:r>
              <a:rPr spc="0"/>
              <a:t>了解应试者为何希望来本单位工作，对哪类工作最感兴趣，在工作中追求什么，判断本单位所能提供的职位或工作条件等能否满足其工作要求和</a:t>
            </a:r>
            <a:r>
              <a:rPr spc="0"/>
              <a:t>期望。</a:t>
            </a:r>
            <a:endParaRPr spc="0"/>
          </a:p>
          <a:p>
            <a:r>
              <a:rPr lang="en-US" altLang="zh-CN"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12.</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业余兴趣与</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爱好</a:t>
            </a:r>
            <a:endParaRPr sz="1800" b="1" spc="0">
              <a:solidFill>
                <a:srgbClr val="FF9700"/>
              </a:solidFill>
              <a:latin typeface="Microsoft YaHei Bold" panose="020B0503020204020204" charset="-122"/>
              <a:ea typeface="Microsoft YaHei Bold" panose="020B0503020204020204" charset="-122"/>
              <a:cs typeface="Microsoft YaHei Bold" panose="020B0503020204020204" charset="-122"/>
            </a:endParaRPr>
          </a:p>
          <a:p>
            <a:r>
              <a:rPr spc="0"/>
              <a:t>通过询问应试者休闲时爱从事哪些运动，喜欢阅读哪些书籍，喜欢什么样的电视节目，有什么样的嗜好等，可以了解一个人的兴趣与爱好，这对录用后的工作安排很有</a:t>
            </a:r>
            <a:r>
              <a:rPr spc="0"/>
              <a:t>好处。</a:t>
            </a:r>
            <a:endParaRPr spc="0"/>
          </a:p>
          <a:p>
            <a:r>
              <a:rPr lang="en-US" altLang="zh-CN"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13.</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其他</a:t>
            </a:r>
            <a:endParaRPr sz="1800" b="1" spc="0">
              <a:solidFill>
                <a:srgbClr val="FF9700"/>
              </a:solidFill>
              <a:latin typeface="Microsoft YaHei Bold" panose="020B0503020204020204" charset="-122"/>
              <a:ea typeface="Microsoft YaHei Bold" panose="020B0503020204020204" charset="-122"/>
              <a:cs typeface="Microsoft YaHei Bold" panose="020B0503020204020204" charset="-122"/>
            </a:endParaRPr>
          </a:p>
          <a:p>
            <a:r>
              <a:rPr spc="0"/>
              <a:t>面试时主考官还会向应试者介绍本单位及拟聘职位的情况与要求，讨论有关工薪、福利等应试者关心的问题，以及回答应试者可能问到的其他一些问题</a:t>
            </a:r>
            <a:r>
              <a:rPr spc="0"/>
              <a:t>等。</a:t>
            </a:r>
            <a:endParaRPr spc="0"/>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（一）自我介绍的技巧</a:t>
            </a: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38" name="PA-AutoShape 14"/>
          <p:cNvSpPr>
            <a:spLocks noChangeArrowheads="1"/>
          </p:cNvSpPr>
          <p:nvPr>
            <p:custDataLst>
              <p:tags r:id="rId19"/>
            </p:custDataLst>
          </p:nvPr>
        </p:nvSpPr>
        <p:spPr bwMode="auto">
          <a:xfrm>
            <a:off x="1343025" y="2548255"/>
            <a:ext cx="3453765"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1. 要围绕岗位胜任要求展开</a:t>
            </a:r>
            <a:endParaRPr lang="zh-CN" altLang="en-US" dirty="0">
              <a:latin typeface="思源黑体 CN Bold" panose="020B0800000000000000" pitchFamily="34" charset="-122"/>
              <a:ea typeface="思源黑体 CN Bold" panose="020B0800000000000000" pitchFamily="34" charset="-122"/>
            </a:endParaRPr>
          </a:p>
        </p:txBody>
      </p:sp>
      <p:sp>
        <p:nvSpPr>
          <p:cNvPr id="39" name="PA-文本框 12"/>
          <p:cNvSpPr txBox="1"/>
          <p:nvPr>
            <p:custDataLst>
              <p:tags r:id="rId20"/>
            </p:custDataLst>
          </p:nvPr>
        </p:nvSpPr>
        <p:spPr>
          <a:xfrm>
            <a:off x="1322968" y="3001202"/>
            <a:ext cx="9773657" cy="681355"/>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有人总结说，80% 要围绕与应聘岗位所需要的专业胜任能力模型展开，20% 要围绕与应聘岗位所需的行为风格模型来介绍。</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0" name="直接连接符 39"/>
          <p:cNvCxnSpPr/>
          <p:nvPr/>
        </p:nvCxnSpPr>
        <p:spPr>
          <a:xfrm>
            <a:off x="1323525" y="3647825"/>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2" name="PA-AutoShape 14"/>
          <p:cNvSpPr>
            <a:spLocks noChangeArrowheads="1"/>
          </p:cNvSpPr>
          <p:nvPr>
            <p:custDataLst>
              <p:tags r:id="rId21"/>
            </p:custDataLst>
          </p:nvPr>
        </p:nvSpPr>
        <p:spPr bwMode="auto">
          <a:xfrm>
            <a:off x="1343025" y="3931920"/>
            <a:ext cx="3453765" cy="440690"/>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2. 有理有据</a:t>
            </a:r>
            <a:endParaRPr lang="zh-CN" altLang="en-US" dirty="0">
              <a:latin typeface="思源黑体 CN Bold" panose="020B0800000000000000" pitchFamily="34" charset="-122"/>
              <a:ea typeface="思源黑体 CN Bold" panose="020B0800000000000000" pitchFamily="34" charset="-122"/>
            </a:endParaRPr>
          </a:p>
        </p:txBody>
      </p:sp>
      <p:sp>
        <p:nvSpPr>
          <p:cNvPr id="43" name="PA-文本框 12"/>
          <p:cNvSpPr txBox="1"/>
          <p:nvPr>
            <p:custDataLst>
              <p:tags r:id="rId22"/>
            </p:custDataLst>
          </p:nvPr>
        </p:nvSpPr>
        <p:spPr>
          <a:xfrm>
            <a:off x="1322968" y="4384835"/>
            <a:ext cx="9773657" cy="386080"/>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自我介绍要有论点和论据，不能只有论点而没有论据支撑。</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4" name="直接连接符 43"/>
          <p:cNvCxnSpPr/>
          <p:nvPr/>
        </p:nvCxnSpPr>
        <p:spPr>
          <a:xfrm>
            <a:off x="1323525" y="4980677"/>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5" name="PA-AutoShape 14"/>
          <p:cNvSpPr>
            <a:spLocks noChangeArrowheads="1"/>
          </p:cNvSpPr>
          <p:nvPr>
            <p:custDataLst>
              <p:tags r:id="rId23"/>
            </p:custDataLst>
          </p:nvPr>
        </p:nvSpPr>
        <p:spPr bwMode="auto">
          <a:xfrm>
            <a:off x="1343025" y="5201920"/>
            <a:ext cx="3453765"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微软雅黑" panose="020B0503020204020204" charset="-122"/>
                <a:ea typeface="微软雅黑" panose="020B0503020204020204" charset="-122"/>
              </a:rPr>
              <a:t>3. 发音标准，吐字清晰</a:t>
            </a:r>
            <a:endParaRPr lang="zh-CN" altLang="en-US" dirty="0">
              <a:latin typeface="微软雅黑" panose="020B0503020204020204" charset="-122"/>
              <a:ea typeface="微软雅黑" panose="020B0503020204020204" charset="-122"/>
            </a:endParaRPr>
          </a:p>
        </p:txBody>
      </p:sp>
      <p:sp>
        <p:nvSpPr>
          <p:cNvPr id="46" name="PA-文本框 12"/>
          <p:cNvSpPr txBox="1"/>
          <p:nvPr>
            <p:custDataLst>
              <p:tags r:id="rId24"/>
            </p:custDataLst>
          </p:nvPr>
        </p:nvSpPr>
        <p:spPr>
          <a:xfrm>
            <a:off x="1322968" y="5688772"/>
            <a:ext cx="9773657" cy="386080"/>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自我介绍时普通话应力求标准，不可讲错字或念错字音，最好不用方言。</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二、面试中“说”的技巧</a:t>
            </a:r>
            <a:endParaRPr lang="en-US" altLang="zh-CN" sz="2800" dirty="0">
              <a:solidFill>
                <a:schemeClr val="tx1"/>
              </a:solidFill>
              <a:latin typeface="微软雅黑" panose="020B0503020204020204" charset="-122"/>
              <a:ea typeface="微软雅黑" panose="020B0503020204020204" charset="-122"/>
            </a:endParaRPr>
          </a:p>
        </p:txBody>
      </p:sp>
      <p:sp>
        <p:nvSpPr>
          <p:cNvPr id="3" name="文本框 2"/>
          <p:cNvSpPr txBox="1"/>
          <p:nvPr/>
        </p:nvSpPr>
        <p:spPr>
          <a:xfrm>
            <a:off x="1117600" y="1930400"/>
            <a:ext cx="466852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（一）自我介绍的技巧</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（一）自我介绍的技巧</a:t>
            </a: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38" name="PA-AutoShape 14"/>
          <p:cNvSpPr>
            <a:spLocks noChangeArrowheads="1"/>
          </p:cNvSpPr>
          <p:nvPr>
            <p:custDataLst>
              <p:tags r:id="rId19"/>
            </p:custDataLst>
          </p:nvPr>
        </p:nvSpPr>
        <p:spPr bwMode="auto">
          <a:xfrm>
            <a:off x="1343025" y="2548255"/>
            <a:ext cx="4267200"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1. 语言清晰流利，语速适中</a:t>
            </a:r>
            <a:endParaRPr lang="zh-CN" altLang="en-US" dirty="0">
              <a:latin typeface="思源黑体 CN Bold" panose="020B0800000000000000" pitchFamily="34" charset="-122"/>
              <a:ea typeface="思源黑体 CN Bold" panose="020B0800000000000000" pitchFamily="34" charset="-122"/>
            </a:endParaRPr>
          </a:p>
        </p:txBody>
      </p:sp>
      <p:sp>
        <p:nvSpPr>
          <p:cNvPr id="39" name="PA-文本框 12"/>
          <p:cNvSpPr txBox="1"/>
          <p:nvPr>
            <p:custDataLst>
              <p:tags r:id="rId20"/>
            </p:custDataLst>
          </p:nvPr>
        </p:nvSpPr>
        <p:spPr>
          <a:xfrm>
            <a:off x="1322968" y="3001202"/>
            <a:ext cx="9773657" cy="386080"/>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求职者在面试时，应该做到口齿清晰、语言流利，说话轻松大方。</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0" name="直接连接符 39"/>
          <p:cNvCxnSpPr/>
          <p:nvPr/>
        </p:nvCxnSpPr>
        <p:spPr>
          <a:xfrm>
            <a:off x="1323525" y="3647825"/>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2" name="PA-AutoShape 14"/>
          <p:cNvSpPr>
            <a:spLocks noChangeArrowheads="1"/>
          </p:cNvSpPr>
          <p:nvPr>
            <p:custDataLst>
              <p:tags r:id="rId21"/>
            </p:custDataLst>
          </p:nvPr>
        </p:nvSpPr>
        <p:spPr bwMode="auto">
          <a:xfrm>
            <a:off x="1343025" y="3931920"/>
            <a:ext cx="4267200" cy="440690"/>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思源黑体 CN Bold" panose="020B0800000000000000" pitchFamily="34" charset="-122"/>
                <a:ea typeface="思源黑体 CN Bold" panose="020B0800000000000000" pitchFamily="34" charset="-122"/>
              </a:rPr>
              <a:t>2. 幽默生动</a:t>
            </a:r>
            <a:endParaRPr lang="zh-CN" altLang="en-US" dirty="0">
              <a:latin typeface="思源黑体 CN Bold" panose="020B0800000000000000" pitchFamily="34" charset="-122"/>
              <a:ea typeface="思源黑体 CN Bold" panose="020B0800000000000000" pitchFamily="34" charset="-122"/>
            </a:endParaRPr>
          </a:p>
        </p:txBody>
      </p:sp>
      <p:sp>
        <p:nvSpPr>
          <p:cNvPr id="43" name="PA-文本框 12"/>
          <p:cNvSpPr txBox="1"/>
          <p:nvPr>
            <p:custDataLst>
              <p:tags r:id="rId22"/>
            </p:custDataLst>
          </p:nvPr>
        </p:nvSpPr>
        <p:spPr>
          <a:xfrm>
            <a:off x="1322968" y="4384835"/>
            <a:ext cx="9773657" cy="386080"/>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在面试的时候，求职者的语言应该含蓄而有内容，机智而又朴实无华。</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cxnSp>
        <p:nvCxnSpPr>
          <p:cNvPr id="44" name="直接连接符 43"/>
          <p:cNvCxnSpPr/>
          <p:nvPr/>
        </p:nvCxnSpPr>
        <p:spPr>
          <a:xfrm>
            <a:off x="1323525" y="4980677"/>
            <a:ext cx="95449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5" name="PA-AutoShape 14"/>
          <p:cNvSpPr>
            <a:spLocks noChangeArrowheads="1"/>
          </p:cNvSpPr>
          <p:nvPr>
            <p:custDataLst>
              <p:tags r:id="rId23"/>
            </p:custDataLst>
          </p:nvPr>
        </p:nvSpPr>
        <p:spPr bwMode="auto">
          <a:xfrm>
            <a:off x="1343025" y="5201920"/>
            <a:ext cx="4267200" cy="44069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latin typeface="微软雅黑" panose="020B0503020204020204" charset="-122"/>
                <a:ea typeface="微软雅黑" panose="020B0503020204020204" charset="-122"/>
              </a:rPr>
              <a:t>3. 说话时要注意听者的反应，及时调整</a:t>
            </a:r>
            <a:endParaRPr lang="zh-CN" altLang="en-US" dirty="0">
              <a:latin typeface="微软雅黑" panose="020B0503020204020204" charset="-122"/>
              <a:ea typeface="微软雅黑" panose="020B0503020204020204" charset="-122"/>
            </a:endParaRPr>
          </a:p>
        </p:txBody>
      </p:sp>
      <p:sp>
        <p:nvSpPr>
          <p:cNvPr id="46" name="PA-文本框 12"/>
          <p:cNvSpPr txBox="1"/>
          <p:nvPr>
            <p:custDataLst>
              <p:tags r:id="rId24"/>
            </p:custDataLst>
          </p:nvPr>
        </p:nvSpPr>
        <p:spPr>
          <a:xfrm>
            <a:off x="1322968" y="5688772"/>
            <a:ext cx="9773657" cy="386080"/>
          </a:xfrm>
          <a:prstGeom prst="rect">
            <a:avLst/>
          </a:prstGeom>
          <a:noFill/>
        </p:spPr>
        <p:txBody>
          <a:bodyPr wrap="square">
            <a:spAutoFit/>
          </a:bodyPr>
          <a:lstStyle/>
          <a:p>
            <a:pPr defTabSz="914400">
              <a:lnSpc>
                <a:spcPct val="120000"/>
              </a:lnSpc>
              <a:buClr>
                <a:srgbClr val="285AE1"/>
              </a:buClr>
              <a:defRPr/>
            </a:pPr>
            <a:r>
              <a:rPr sz="1600" dirty="0">
                <a:solidFill>
                  <a:schemeClr val="tx1">
                    <a:lumMod val="85000"/>
                    <a:lumOff val="15000"/>
                    <a:alpha val="75000"/>
                  </a:schemeClr>
                </a:solidFill>
                <a:latin typeface="微软雅黑" panose="020B0503020204020204" charset="-122"/>
                <a:ea typeface="微软雅黑" panose="020B0503020204020204" charset="-122"/>
              </a:rPr>
              <a:t>求职者面试不同于演讲，更接近一般的交谈。</a:t>
            </a:r>
            <a:endParaRPr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二、面试中“说”的技巧</a:t>
            </a:r>
            <a:endParaRPr lang="en-US" altLang="zh-CN" sz="2800" dirty="0">
              <a:solidFill>
                <a:schemeClr val="tx1"/>
              </a:solidFill>
              <a:latin typeface="微软雅黑" panose="020B0503020204020204" charset="-122"/>
              <a:ea typeface="微软雅黑" panose="020B0503020204020204" charset="-122"/>
            </a:endParaRPr>
          </a:p>
        </p:txBody>
      </p:sp>
      <p:sp>
        <p:nvSpPr>
          <p:cNvPr id="3" name="文本框 2"/>
          <p:cNvSpPr txBox="1"/>
          <p:nvPr/>
        </p:nvSpPr>
        <p:spPr>
          <a:xfrm>
            <a:off x="1117600" y="1930400"/>
            <a:ext cx="466852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（二）交流对话的技巧</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PA-Freeform: Shape 71"/>
          <p:cNvSpPr/>
          <p:nvPr>
            <p:custDataLst>
              <p:tags r:id="rId1"/>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cxnSp>
        <p:nvCxnSpPr>
          <p:cNvPr id="27" name="直接连接符 26"/>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2616867" y="4840980"/>
            <a:ext cx="4752822" cy="3704938"/>
            <a:chOff x="6896302" y="4620720"/>
            <a:chExt cx="4752822" cy="3704938"/>
          </a:xfrm>
        </p:grpSpPr>
        <p:grpSp>
          <p:nvGrpSpPr>
            <p:cNvPr id="86" name="Group 34"/>
            <p:cNvGrpSpPr/>
            <p:nvPr/>
          </p:nvGrpSpPr>
          <p:grpSpPr>
            <a:xfrm rot="75747">
              <a:off x="6896302" y="4637570"/>
              <a:ext cx="4752822" cy="3688088"/>
              <a:chOff x="2438400" y="1005871"/>
              <a:chExt cx="6414912" cy="4977833"/>
            </a:xfrm>
            <a:solidFill>
              <a:schemeClr val="accent2">
                <a:alpha val="50000"/>
              </a:schemeClr>
            </a:solidFill>
          </p:grpSpPr>
          <p:cxnSp>
            <p:nvCxnSpPr>
              <p:cNvPr id="96" name="Straight Connector 35"/>
              <p:cNvCxnSpPr/>
              <p:nvPr/>
            </p:nvCxnSpPr>
            <p:spPr>
              <a:xfrm flipV="1">
                <a:off x="2614864" y="3850104"/>
                <a:ext cx="1411705" cy="21336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36"/>
              <p:cNvCxnSpPr/>
              <p:nvPr/>
            </p:nvCxnSpPr>
            <p:spPr>
              <a:xfrm>
                <a:off x="4026569" y="3866146"/>
                <a:ext cx="1267327" cy="882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37"/>
              <p:cNvCxnSpPr/>
              <p:nvPr/>
            </p:nvCxnSpPr>
            <p:spPr>
              <a:xfrm flipH="1">
                <a:off x="2614864" y="4780546"/>
                <a:ext cx="2662990" cy="119946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38"/>
              <p:cNvCxnSpPr/>
              <p:nvPr/>
            </p:nvCxnSpPr>
            <p:spPr>
              <a:xfrm>
                <a:off x="2470485" y="3850104"/>
                <a:ext cx="2823411" cy="91440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39"/>
              <p:cNvCxnSpPr/>
              <p:nvPr/>
            </p:nvCxnSpPr>
            <p:spPr>
              <a:xfrm flipV="1">
                <a:off x="2438400" y="2823411"/>
                <a:ext cx="3834062" cy="1026694"/>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40"/>
              <p:cNvCxnSpPr/>
              <p:nvPr/>
            </p:nvCxnSpPr>
            <p:spPr>
              <a:xfrm flipH="1" flipV="1">
                <a:off x="4660231" y="2180695"/>
                <a:ext cx="1666449" cy="64916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41"/>
              <p:cNvCxnSpPr/>
              <p:nvPr/>
            </p:nvCxnSpPr>
            <p:spPr>
              <a:xfrm flipH="1">
                <a:off x="4026568" y="2130450"/>
                <a:ext cx="633663" cy="1732003"/>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42"/>
              <p:cNvCxnSpPr/>
              <p:nvPr/>
            </p:nvCxnSpPr>
            <p:spPr>
              <a:xfrm>
                <a:off x="4058654" y="3900350"/>
                <a:ext cx="3547859" cy="102917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43"/>
              <p:cNvCxnSpPr/>
              <p:nvPr/>
            </p:nvCxnSpPr>
            <p:spPr>
              <a:xfrm>
                <a:off x="5293895" y="4752157"/>
                <a:ext cx="2423966" cy="20694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44"/>
              <p:cNvCxnSpPr/>
              <p:nvPr/>
            </p:nvCxnSpPr>
            <p:spPr>
              <a:xfrm flipV="1">
                <a:off x="7720416" y="2374232"/>
                <a:ext cx="1107852" cy="2518579"/>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45"/>
              <p:cNvCxnSpPr/>
              <p:nvPr/>
            </p:nvCxnSpPr>
            <p:spPr>
              <a:xfrm flipH="1">
                <a:off x="5277855" y="2374233"/>
                <a:ext cx="3547859" cy="24063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46"/>
              <p:cNvCxnSpPr/>
              <p:nvPr/>
            </p:nvCxnSpPr>
            <p:spPr>
              <a:xfrm flipH="1" flipV="1">
                <a:off x="6248401" y="2823412"/>
                <a:ext cx="1435769" cy="2119645"/>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47"/>
              <p:cNvCxnSpPr/>
              <p:nvPr/>
            </p:nvCxnSpPr>
            <p:spPr>
              <a:xfrm flipV="1">
                <a:off x="6302617" y="2374233"/>
                <a:ext cx="2550695" cy="449180"/>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48"/>
              <p:cNvCxnSpPr/>
              <p:nvPr/>
            </p:nvCxnSpPr>
            <p:spPr>
              <a:xfrm flipV="1">
                <a:off x="4660231" y="1005871"/>
                <a:ext cx="1238496" cy="1124581"/>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49"/>
              <p:cNvCxnSpPr/>
              <p:nvPr/>
            </p:nvCxnSpPr>
            <p:spPr>
              <a:xfrm>
                <a:off x="5889383" y="1005871"/>
                <a:ext cx="399120" cy="185861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50"/>
              <p:cNvCxnSpPr/>
              <p:nvPr/>
            </p:nvCxnSpPr>
            <p:spPr>
              <a:xfrm flipH="1">
                <a:off x="5250253" y="2914731"/>
                <a:ext cx="995592" cy="1898902"/>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51"/>
              <p:cNvCxnSpPr/>
              <p:nvPr/>
            </p:nvCxnSpPr>
            <p:spPr>
              <a:xfrm>
                <a:off x="4644190" y="2164653"/>
                <a:ext cx="621140" cy="2671436"/>
              </a:xfrm>
              <a:prstGeom prst="line">
                <a:avLst/>
              </a:prstGeom>
              <a:grpFill/>
              <a:ln>
                <a:solidFill>
                  <a:schemeClr val="accent2">
                    <a:alpha val="25000"/>
                  </a:schemeClr>
                </a:solidFill>
              </a:ln>
            </p:spPr>
            <p:style>
              <a:lnRef idx="1">
                <a:schemeClr val="accent1"/>
              </a:lnRef>
              <a:fillRef idx="0">
                <a:schemeClr val="accent1"/>
              </a:fillRef>
              <a:effectRef idx="0">
                <a:schemeClr val="accent1"/>
              </a:effectRef>
              <a:fontRef idx="minor">
                <a:schemeClr val="tx1"/>
              </a:fontRef>
            </p:style>
          </p:cxnSp>
        </p:grpSp>
        <p:sp>
          <p:nvSpPr>
            <p:cNvPr id="87" name="Oval 52"/>
            <p:cNvSpPr/>
            <p:nvPr/>
          </p:nvSpPr>
          <p:spPr>
            <a:xfrm rot="75747">
              <a:off x="9426096" y="4620720"/>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8" name="Oval 53"/>
            <p:cNvSpPr/>
            <p:nvPr/>
          </p:nvSpPr>
          <p:spPr>
            <a:xfrm rot="75747">
              <a:off x="9668574" y="597095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9" name="Oval 54"/>
            <p:cNvSpPr/>
            <p:nvPr/>
          </p:nvSpPr>
          <p:spPr>
            <a:xfrm rot="75747">
              <a:off x="11496204" y="566419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0" name="Oval 55"/>
            <p:cNvSpPr/>
            <p:nvPr/>
          </p:nvSpPr>
          <p:spPr>
            <a:xfrm rot="75747">
              <a:off x="10649943" y="7488412"/>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1" name="Oval 56"/>
            <p:cNvSpPr/>
            <p:nvPr/>
          </p:nvSpPr>
          <p:spPr>
            <a:xfrm rot="75747">
              <a:off x="8931491" y="73461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2" name="Oval 57"/>
            <p:cNvSpPr/>
            <p:nvPr/>
          </p:nvSpPr>
          <p:spPr>
            <a:xfrm rot="75747">
              <a:off x="8035196" y="6673228"/>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3" name="Oval 58"/>
            <p:cNvSpPr/>
            <p:nvPr/>
          </p:nvSpPr>
          <p:spPr>
            <a:xfrm rot="75747">
              <a:off x="6956795" y="817504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4" name="Oval 59"/>
            <p:cNvSpPr/>
            <p:nvPr/>
          </p:nvSpPr>
          <p:spPr>
            <a:xfrm rot="75747">
              <a:off x="6898076" y="662361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5" name="Oval 60"/>
            <p:cNvSpPr/>
            <p:nvPr/>
          </p:nvSpPr>
          <p:spPr>
            <a:xfrm rot="75747">
              <a:off x="8480796" y="5435294"/>
              <a:ext cx="149393" cy="149393"/>
            </a:xfrm>
            <a:prstGeom prst="ellipse">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2" name="- About"/>
          <p:cNvSpPr txBox="1"/>
          <p:nvPr/>
        </p:nvSpPr>
        <p:spPr>
          <a:xfrm>
            <a:off x="699770" y="8750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三、面试中“答”的技巧</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13" name="直角三角形 12"/>
          <p:cNvSpPr/>
          <p:nvPr>
            <p:custDataLst>
              <p:tags r:id="rId2"/>
            </p:custDataLst>
          </p:nvPr>
        </p:nvSpPr>
        <p:spPr>
          <a:xfrm rot="5400000" flipV="1">
            <a:off x="1345016" y="3023835"/>
            <a:ext cx="110004"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12" name="直角三角形 11"/>
          <p:cNvSpPr/>
          <p:nvPr>
            <p:custDataLst>
              <p:tags r:id="rId3"/>
            </p:custDataLst>
          </p:nvPr>
        </p:nvSpPr>
        <p:spPr>
          <a:xfrm rot="16200000">
            <a:off x="1345447" y="2142973"/>
            <a:ext cx="109145"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9" name="任意多边形 8"/>
          <p:cNvSpPr/>
          <p:nvPr>
            <p:custDataLst>
              <p:tags r:id="rId4"/>
            </p:custDataLst>
          </p:nvPr>
        </p:nvSpPr>
        <p:spPr>
          <a:xfrm>
            <a:off x="1402439" y="2163589"/>
            <a:ext cx="3968010" cy="1028384"/>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440000" tIns="45720" rIns="108000" bIns="45720" numCol="1" spcCol="0" rtlCol="0" fromWordArt="0" anchor="ctr" anchorCtr="0" forceAA="0" compatLnSpc="1">
            <a:noAutofit/>
          </a:bodyPr>
          <a:p>
            <a:pPr algn="just"/>
            <a:endParaRPr lang="zh-CN" altLang="en-US" dirty="0">
              <a:solidFill>
                <a:srgbClr val="000000"/>
              </a:solidFill>
              <a:sym typeface="Arial" panose="020B0604020202020204" pitchFamily="34" charset="0"/>
            </a:endParaRPr>
          </a:p>
        </p:txBody>
      </p:sp>
      <p:sp>
        <p:nvSpPr>
          <p:cNvPr id="11" name="任意多边形 10"/>
          <p:cNvSpPr/>
          <p:nvPr>
            <p:custDataLst>
              <p:tags r:id="rId5"/>
            </p:custDataLst>
          </p:nvPr>
        </p:nvSpPr>
        <p:spPr>
          <a:xfrm>
            <a:off x="1305424" y="2289712"/>
            <a:ext cx="1387347" cy="776139"/>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 name="任意多边形 7"/>
          <p:cNvSpPr/>
          <p:nvPr>
            <p:custDataLst>
              <p:tags r:id="rId6"/>
            </p:custDataLst>
          </p:nvPr>
        </p:nvSpPr>
        <p:spPr>
          <a:xfrm>
            <a:off x="5370449" y="2163589"/>
            <a:ext cx="455982" cy="1028384"/>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800" dirty="0">
              <a:solidFill>
                <a:sysClr val="window" lastClr="FFFFFF"/>
              </a:solidFill>
              <a:sym typeface="Arial" panose="020B0604020202020204" pitchFamily="34" charset="0"/>
            </a:endParaRPr>
          </a:p>
        </p:txBody>
      </p:sp>
      <p:sp>
        <p:nvSpPr>
          <p:cNvPr id="16" name="直角三角形 15"/>
          <p:cNvSpPr/>
          <p:nvPr>
            <p:custDataLst>
              <p:tags r:id="rId7"/>
            </p:custDataLst>
          </p:nvPr>
        </p:nvSpPr>
        <p:spPr>
          <a:xfrm rot="16200000" flipH="1" flipV="1">
            <a:off x="10371300" y="3023835"/>
            <a:ext cx="110004"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17" name="直角三角形 16"/>
          <p:cNvSpPr/>
          <p:nvPr>
            <p:custDataLst>
              <p:tags r:id="rId8"/>
            </p:custDataLst>
          </p:nvPr>
        </p:nvSpPr>
        <p:spPr>
          <a:xfrm rot="5400000" flipH="1">
            <a:off x="10371729" y="2142973"/>
            <a:ext cx="109145"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18" name="任意多边形 17"/>
          <p:cNvSpPr/>
          <p:nvPr>
            <p:custDataLst>
              <p:tags r:id="rId9"/>
            </p:custDataLst>
          </p:nvPr>
        </p:nvSpPr>
        <p:spPr>
          <a:xfrm flipH="1">
            <a:off x="6455870" y="2163589"/>
            <a:ext cx="3968010" cy="1028384"/>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08000" tIns="45720" rIns="1224000" bIns="45720" numCol="1" spcCol="0" rtlCol="0" fromWordArt="0" anchor="ctr" anchorCtr="0" forceAA="0" compatLnSpc="1">
            <a:noAutofit/>
          </a:bodyPr>
          <a:p>
            <a:pPr algn="just"/>
            <a:endParaRPr lang="zh-CN" altLang="en-US" dirty="0">
              <a:solidFill>
                <a:srgbClr val="000000"/>
              </a:solidFill>
              <a:sym typeface="Arial" panose="020B0604020202020204" pitchFamily="34" charset="0"/>
            </a:endParaRPr>
          </a:p>
        </p:txBody>
      </p:sp>
      <p:sp>
        <p:nvSpPr>
          <p:cNvPr id="3" name="任意多边形 2"/>
          <p:cNvSpPr/>
          <p:nvPr>
            <p:custDataLst>
              <p:tags r:id="rId10"/>
            </p:custDataLst>
          </p:nvPr>
        </p:nvSpPr>
        <p:spPr>
          <a:xfrm flipH="1">
            <a:off x="9133548" y="2289712"/>
            <a:ext cx="1387347" cy="776139"/>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3498DB"/>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0" name="任意多边形 19"/>
          <p:cNvSpPr/>
          <p:nvPr>
            <p:custDataLst>
              <p:tags r:id="rId11"/>
            </p:custDataLst>
          </p:nvPr>
        </p:nvSpPr>
        <p:spPr>
          <a:xfrm flipH="1">
            <a:off x="5999888" y="2163589"/>
            <a:ext cx="455982" cy="1028384"/>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800" dirty="0">
              <a:solidFill>
                <a:sysClr val="window" lastClr="FFFFFF"/>
              </a:solidFill>
              <a:sym typeface="Arial" panose="020B0604020202020204" pitchFamily="34" charset="0"/>
            </a:endParaRPr>
          </a:p>
        </p:txBody>
      </p:sp>
      <p:sp>
        <p:nvSpPr>
          <p:cNvPr id="22" name="直角三角形 21"/>
          <p:cNvSpPr/>
          <p:nvPr>
            <p:custDataLst>
              <p:tags r:id="rId12"/>
            </p:custDataLst>
          </p:nvPr>
        </p:nvSpPr>
        <p:spPr>
          <a:xfrm rot="5400000" flipV="1">
            <a:off x="1345016" y="4599033"/>
            <a:ext cx="110004"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23" name="直角三角形 22"/>
          <p:cNvSpPr/>
          <p:nvPr>
            <p:custDataLst>
              <p:tags r:id="rId13"/>
            </p:custDataLst>
          </p:nvPr>
        </p:nvSpPr>
        <p:spPr>
          <a:xfrm rot="16200000">
            <a:off x="1345447" y="3718170"/>
            <a:ext cx="109145"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24" name="任意多边形 23"/>
          <p:cNvSpPr/>
          <p:nvPr>
            <p:custDataLst>
              <p:tags r:id="rId14"/>
            </p:custDataLst>
          </p:nvPr>
        </p:nvSpPr>
        <p:spPr>
          <a:xfrm>
            <a:off x="1402439" y="3738786"/>
            <a:ext cx="3968010" cy="1028384"/>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440000" tIns="45720" rIns="108000" bIns="45720" numCol="1" spcCol="0" rtlCol="0" fromWordArt="0" anchor="ctr" anchorCtr="0" forceAA="0" compatLnSpc="1">
            <a:noAutofit/>
          </a:bodyPr>
          <a:p>
            <a:pPr algn="just"/>
            <a:endParaRPr lang="zh-CN" altLang="en-US" dirty="0">
              <a:solidFill>
                <a:srgbClr val="000000"/>
              </a:solidFill>
              <a:sym typeface="Arial" panose="020B0604020202020204" pitchFamily="34" charset="0"/>
            </a:endParaRPr>
          </a:p>
        </p:txBody>
      </p:sp>
      <p:sp>
        <p:nvSpPr>
          <p:cNvPr id="25" name="任意多边形 24"/>
          <p:cNvSpPr/>
          <p:nvPr>
            <p:custDataLst>
              <p:tags r:id="rId15"/>
            </p:custDataLst>
          </p:nvPr>
        </p:nvSpPr>
        <p:spPr>
          <a:xfrm>
            <a:off x="1305424" y="3864909"/>
            <a:ext cx="1387347" cy="776139"/>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1AA3AA"/>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6" name="任意多边形 25"/>
          <p:cNvSpPr/>
          <p:nvPr>
            <p:custDataLst>
              <p:tags r:id="rId16"/>
            </p:custDataLst>
          </p:nvPr>
        </p:nvSpPr>
        <p:spPr>
          <a:xfrm>
            <a:off x="5370449" y="3738786"/>
            <a:ext cx="455982" cy="1028384"/>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800" dirty="0">
              <a:solidFill>
                <a:sysClr val="window" lastClr="FFFFFF"/>
              </a:solidFill>
              <a:sym typeface="Arial" panose="020B0604020202020204" pitchFamily="34" charset="0"/>
            </a:endParaRPr>
          </a:p>
        </p:txBody>
      </p:sp>
      <p:sp>
        <p:nvSpPr>
          <p:cNvPr id="28" name="直角三角形 27"/>
          <p:cNvSpPr/>
          <p:nvPr>
            <p:custDataLst>
              <p:tags r:id="rId17"/>
            </p:custDataLst>
          </p:nvPr>
        </p:nvSpPr>
        <p:spPr>
          <a:xfrm rot="16200000" flipH="1" flipV="1">
            <a:off x="10371300" y="4599033"/>
            <a:ext cx="110004"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29" name="直角三角形 28"/>
          <p:cNvSpPr/>
          <p:nvPr>
            <p:custDataLst>
              <p:tags r:id="rId18"/>
            </p:custDataLst>
          </p:nvPr>
        </p:nvSpPr>
        <p:spPr>
          <a:xfrm rot="5400000" flipH="1">
            <a:off x="10371729" y="3718170"/>
            <a:ext cx="109145"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4" name="任意多边形 3"/>
          <p:cNvSpPr/>
          <p:nvPr>
            <p:custDataLst>
              <p:tags r:id="rId19"/>
            </p:custDataLst>
          </p:nvPr>
        </p:nvSpPr>
        <p:spPr>
          <a:xfrm flipH="1">
            <a:off x="6455870" y="3738786"/>
            <a:ext cx="3968010" cy="1028384"/>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08000" tIns="45720" rIns="1224000" bIns="45720" numCol="1" spcCol="0" rtlCol="0" fromWordArt="0" anchor="ctr" anchorCtr="0" forceAA="0" compatLnSpc="1">
            <a:noAutofit/>
          </a:bodyPr>
          <a:p>
            <a:pPr algn="just"/>
            <a:endParaRPr lang="zh-CN" altLang="en-US" dirty="0">
              <a:solidFill>
                <a:srgbClr val="000000"/>
              </a:solidFill>
              <a:sym typeface="Arial" panose="020B0604020202020204" pitchFamily="34" charset="0"/>
            </a:endParaRPr>
          </a:p>
        </p:txBody>
      </p:sp>
      <p:sp>
        <p:nvSpPr>
          <p:cNvPr id="31" name="任意多边形 30"/>
          <p:cNvSpPr/>
          <p:nvPr>
            <p:custDataLst>
              <p:tags r:id="rId20"/>
            </p:custDataLst>
          </p:nvPr>
        </p:nvSpPr>
        <p:spPr>
          <a:xfrm flipH="1">
            <a:off x="9133548" y="3864909"/>
            <a:ext cx="1387347" cy="776139"/>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69A35B"/>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2" name="任意多边形 31"/>
          <p:cNvSpPr/>
          <p:nvPr>
            <p:custDataLst>
              <p:tags r:id="rId21"/>
            </p:custDataLst>
          </p:nvPr>
        </p:nvSpPr>
        <p:spPr>
          <a:xfrm flipH="1">
            <a:off x="5999888" y="3738786"/>
            <a:ext cx="455982" cy="1028384"/>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800" dirty="0">
              <a:solidFill>
                <a:sysClr val="window" lastClr="FFFFFF"/>
              </a:solidFill>
              <a:sym typeface="Arial" panose="020B0604020202020204" pitchFamily="34" charset="0"/>
            </a:endParaRPr>
          </a:p>
        </p:txBody>
      </p:sp>
      <p:sp>
        <p:nvSpPr>
          <p:cNvPr id="5" name="直角三角形 4"/>
          <p:cNvSpPr/>
          <p:nvPr>
            <p:custDataLst>
              <p:tags r:id="rId22"/>
            </p:custDataLst>
          </p:nvPr>
        </p:nvSpPr>
        <p:spPr>
          <a:xfrm rot="5400000" flipV="1">
            <a:off x="1345016" y="6174232"/>
            <a:ext cx="110004"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41" name="直角三角形 40"/>
          <p:cNvSpPr/>
          <p:nvPr>
            <p:custDataLst>
              <p:tags r:id="rId23"/>
            </p:custDataLst>
          </p:nvPr>
        </p:nvSpPr>
        <p:spPr>
          <a:xfrm rot="16200000">
            <a:off x="1345447" y="5293369"/>
            <a:ext cx="109145"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42" name="任意多边形 41"/>
          <p:cNvSpPr/>
          <p:nvPr>
            <p:custDataLst>
              <p:tags r:id="rId24"/>
            </p:custDataLst>
          </p:nvPr>
        </p:nvSpPr>
        <p:spPr>
          <a:xfrm>
            <a:off x="1402439" y="5313985"/>
            <a:ext cx="3968010" cy="1028384"/>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440000" tIns="45720" rIns="108000" bIns="45720" numCol="1" spcCol="0" rtlCol="0" fromWordArt="0" anchor="ctr" anchorCtr="0" forceAA="0" compatLnSpc="1">
            <a:noAutofit/>
          </a:bodyPr>
          <a:p>
            <a:pPr algn="just"/>
            <a:endParaRPr lang="zh-CN" altLang="en-US" dirty="0">
              <a:solidFill>
                <a:srgbClr val="000000"/>
              </a:solidFill>
              <a:sym typeface="Arial" panose="020B0604020202020204" pitchFamily="34" charset="0"/>
            </a:endParaRPr>
          </a:p>
        </p:txBody>
      </p:sp>
      <p:sp>
        <p:nvSpPr>
          <p:cNvPr id="6" name="任意多边形 5"/>
          <p:cNvSpPr/>
          <p:nvPr>
            <p:custDataLst>
              <p:tags r:id="rId25"/>
            </p:custDataLst>
          </p:nvPr>
        </p:nvSpPr>
        <p:spPr>
          <a:xfrm>
            <a:off x="1305424" y="5440108"/>
            <a:ext cx="1387347" cy="776139"/>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9BBB59"/>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 name="任意多边形 9"/>
          <p:cNvSpPr/>
          <p:nvPr>
            <p:custDataLst>
              <p:tags r:id="rId26"/>
            </p:custDataLst>
          </p:nvPr>
        </p:nvSpPr>
        <p:spPr>
          <a:xfrm>
            <a:off x="5370449" y="5313985"/>
            <a:ext cx="455982" cy="1028384"/>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800" dirty="0">
              <a:solidFill>
                <a:sysClr val="window" lastClr="FFFFFF"/>
              </a:solidFill>
              <a:sym typeface="Arial" panose="020B0604020202020204" pitchFamily="34" charset="0"/>
            </a:endParaRPr>
          </a:p>
        </p:txBody>
      </p:sp>
      <p:sp>
        <p:nvSpPr>
          <p:cNvPr id="14" name="直角三角形 13"/>
          <p:cNvSpPr/>
          <p:nvPr>
            <p:custDataLst>
              <p:tags r:id="rId27"/>
            </p:custDataLst>
          </p:nvPr>
        </p:nvSpPr>
        <p:spPr>
          <a:xfrm rot="16200000" flipH="1" flipV="1">
            <a:off x="10371300" y="6174232"/>
            <a:ext cx="110004"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47" name="直角三角形 46"/>
          <p:cNvSpPr/>
          <p:nvPr>
            <p:custDataLst>
              <p:tags r:id="rId28"/>
            </p:custDataLst>
          </p:nvPr>
        </p:nvSpPr>
        <p:spPr>
          <a:xfrm rot="5400000" flipH="1">
            <a:off x="10371729" y="5293369"/>
            <a:ext cx="109145" cy="189183"/>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a:solidFill>
                <a:srgbClr val="FFFFFF"/>
              </a:solidFill>
              <a:sym typeface="Arial" panose="020B0604020202020204" pitchFamily="34" charset="0"/>
            </a:endParaRPr>
          </a:p>
        </p:txBody>
      </p:sp>
      <p:sp>
        <p:nvSpPr>
          <p:cNvPr id="15" name="任意多边形 14"/>
          <p:cNvSpPr/>
          <p:nvPr>
            <p:custDataLst>
              <p:tags r:id="rId29"/>
            </p:custDataLst>
          </p:nvPr>
        </p:nvSpPr>
        <p:spPr>
          <a:xfrm flipH="1">
            <a:off x="6455870" y="5313985"/>
            <a:ext cx="3968010" cy="1028384"/>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08000" tIns="45720" rIns="1224000" bIns="45720" numCol="1" spcCol="0" rtlCol="0" fromWordArt="0" anchor="ctr" anchorCtr="0" forceAA="0" compatLnSpc="1">
            <a:noAutofit/>
          </a:bodyPr>
          <a:p>
            <a:pPr algn="just"/>
            <a:endParaRPr lang="zh-CN" altLang="en-US" dirty="0">
              <a:solidFill>
                <a:srgbClr val="000000"/>
              </a:solidFill>
              <a:sym typeface="Arial" panose="020B0604020202020204" pitchFamily="34" charset="0"/>
            </a:endParaRPr>
          </a:p>
        </p:txBody>
      </p:sp>
      <p:sp>
        <p:nvSpPr>
          <p:cNvPr id="21" name="任意多边形 20"/>
          <p:cNvSpPr/>
          <p:nvPr>
            <p:custDataLst>
              <p:tags r:id="rId30"/>
            </p:custDataLst>
          </p:nvPr>
        </p:nvSpPr>
        <p:spPr>
          <a:xfrm flipH="1">
            <a:off x="9133548" y="5440108"/>
            <a:ext cx="1387347" cy="776139"/>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FFC000"/>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3" name="任意多边形 32"/>
          <p:cNvSpPr/>
          <p:nvPr>
            <p:custDataLst>
              <p:tags r:id="rId31"/>
            </p:custDataLst>
          </p:nvPr>
        </p:nvSpPr>
        <p:spPr>
          <a:xfrm flipH="1">
            <a:off x="5999888" y="5313985"/>
            <a:ext cx="455982" cy="1028384"/>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sz="2800" dirty="0">
              <a:solidFill>
                <a:sysClr val="window" lastClr="FFFFFF"/>
              </a:solidFill>
              <a:sym typeface="Arial" panose="020B0604020202020204" pitchFamily="34" charset="0"/>
            </a:endParaRPr>
          </a:p>
        </p:txBody>
      </p:sp>
      <p:sp>
        <p:nvSpPr>
          <p:cNvPr id="52" name="矩形 51"/>
          <p:cNvSpPr/>
          <p:nvPr>
            <p:custDataLst>
              <p:tags r:id="rId32"/>
            </p:custDataLst>
          </p:nvPr>
        </p:nvSpPr>
        <p:spPr>
          <a:xfrm>
            <a:off x="2752459" y="5437682"/>
            <a:ext cx="2617991" cy="776139"/>
          </a:xfrm>
          <a:prstGeom prst="rect">
            <a:avLst/>
          </a:prstGeom>
        </p:spPr>
        <p:txBody>
          <a:bodyPr wrap="square" anchor="ctr">
            <a:normAutofit/>
          </a:bodyPr>
          <a:p>
            <a:pP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（五）知之为知之，不知为不知</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35" name="矩形 34"/>
          <p:cNvSpPr/>
          <p:nvPr>
            <p:custDataLst>
              <p:tags r:id="rId33"/>
            </p:custDataLst>
          </p:nvPr>
        </p:nvSpPr>
        <p:spPr>
          <a:xfrm>
            <a:off x="2752459" y="3862482"/>
            <a:ext cx="2617991" cy="776139"/>
          </a:xfrm>
          <a:prstGeom prst="rect">
            <a:avLst/>
          </a:prstGeom>
        </p:spPr>
        <p:txBody>
          <a:bodyPr wrap="square" anchor="ctr">
            <a:normAutofit/>
          </a:bodyPr>
          <a:p>
            <a:pP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（三）确认提问内容，切忌答非所问</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36" name="矩形 35"/>
          <p:cNvSpPr/>
          <p:nvPr>
            <p:custDataLst>
              <p:tags r:id="rId34"/>
            </p:custDataLst>
          </p:nvPr>
        </p:nvSpPr>
        <p:spPr>
          <a:xfrm>
            <a:off x="2752459" y="2292273"/>
            <a:ext cx="2617991" cy="776139"/>
          </a:xfrm>
          <a:prstGeom prst="rect">
            <a:avLst/>
          </a:prstGeom>
        </p:spPr>
        <p:txBody>
          <a:bodyPr wrap="square" anchor="ctr">
            <a:noAutofit/>
          </a:bodyPr>
          <a:p>
            <a:pP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（一）把握重点，简洁明了，条理清楚，有理有据</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37" name="矩形 36"/>
          <p:cNvSpPr/>
          <p:nvPr>
            <p:custDataLst>
              <p:tags r:id="rId35"/>
            </p:custDataLst>
          </p:nvPr>
        </p:nvSpPr>
        <p:spPr>
          <a:xfrm>
            <a:off x="6455870" y="5437682"/>
            <a:ext cx="2722159" cy="776139"/>
          </a:xfrm>
          <a:prstGeom prst="rect">
            <a:avLst/>
          </a:prstGeom>
        </p:spPr>
        <p:txBody>
          <a:bodyPr wrap="square" anchor="ctr">
            <a:normAutofit/>
          </a:bodyPr>
          <a:p>
            <a:pPr algn="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（六）回答问题要准确</a:t>
            </a:r>
            <a:endParaRPr lang="zh-CN" altLang="en-US" sz="1600" spc="150">
              <a:latin typeface="Arial" panose="020B0604020202020204" pitchFamily="34" charset="0"/>
              <a:ea typeface="微软雅黑" panose="020B0503020204020204" charset="-122"/>
              <a:sym typeface="Arial" panose="020B0604020202020204" pitchFamily="34" charset="0"/>
            </a:endParaRPr>
          </a:p>
          <a:p>
            <a:pPr algn="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适度</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57" name="矩形 56"/>
          <p:cNvSpPr/>
          <p:nvPr>
            <p:custDataLst>
              <p:tags r:id="rId36"/>
            </p:custDataLst>
          </p:nvPr>
        </p:nvSpPr>
        <p:spPr>
          <a:xfrm>
            <a:off x="6455870" y="3862482"/>
            <a:ext cx="2722159" cy="776139"/>
          </a:xfrm>
          <a:prstGeom prst="rect">
            <a:avLst/>
          </a:prstGeom>
        </p:spPr>
        <p:txBody>
          <a:bodyPr wrap="square" anchor="ctr">
            <a:normAutofit/>
          </a:bodyPr>
          <a:p>
            <a:pPr algn="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（四）有个人见解和个人特色</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62" name="矩形 61"/>
          <p:cNvSpPr/>
          <p:nvPr>
            <p:custDataLst>
              <p:tags r:id="rId37"/>
            </p:custDataLst>
          </p:nvPr>
        </p:nvSpPr>
        <p:spPr>
          <a:xfrm>
            <a:off x="6455870" y="2292273"/>
            <a:ext cx="2722159" cy="776139"/>
          </a:xfrm>
          <a:prstGeom prst="rect">
            <a:avLst/>
          </a:prstGeom>
        </p:spPr>
        <p:txBody>
          <a:bodyPr wrap="square" anchor="ctr">
            <a:normAutofit/>
          </a:bodyPr>
          <a:p>
            <a:pPr algn="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（二）讲清原委，避免</a:t>
            </a:r>
            <a:endParaRPr lang="zh-CN" altLang="en-US" sz="1600" spc="150">
              <a:latin typeface="Arial" panose="020B0604020202020204" pitchFamily="34" charset="0"/>
              <a:ea typeface="微软雅黑" panose="020B0503020204020204" charset="-122"/>
              <a:sym typeface="Arial" panose="020B0604020202020204" pitchFamily="34" charset="0"/>
            </a:endParaRPr>
          </a:p>
          <a:p>
            <a:pPr algn="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抽象</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63" name="文本框 62"/>
          <p:cNvSpPr txBox="1"/>
          <p:nvPr>
            <p:custDataLst>
              <p:tags r:id="rId38"/>
            </p:custDataLst>
          </p:nvPr>
        </p:nvSpPr>
        <p:spPr>
          <a:xfrm>
            <a:off x="1374962" y="2412907"/>
            <a:ext cx="1248273" cy="529750"/>
          </a:xfrm>
          <a:prstGeom prst="rect">
            <a:avLst/>
          </a:prstGeom>
          <a:noFill/>
        </p:spPr>
        <p:txBody>
          <a:bodyPr wrap="square" lIns="91440" tIns="45720" rIns="91440" bIns="45720" rtlCol="0" anchor="ctr">
            <a:normAutofit/>
          </a:bodyPr>
          <a:p>
            <a:pPr algn="ctr">
              <a:lnSpc>
                <a:spcPct val="120000"/>
              </a:lnSpc>
            </a:pPr>
            <a:r>
              <a:rPr lang="zh-CN" altLang="en-US" b="1" spc="300">
                <a:solidFill>
                  <a:sysClr val="window" lastClr="FFFFFF"/>
                </a:solidFill>
                <a:latin typeface="Calibri Light" panose="020F0302020204030204" charset="0"/>
                <a:ea typeface="微软雅黑" panose="020B0503020204020204" charset="-122"/>
                <a:cs typeface="Calibri Light" panose="020F0302020204030204" charset="0"/>
              </a:rPr>
              <a:t>一</a:t>
            </a:r>
            <a:endParaRPr lang="zh-CN" altLang="en-US" b="1" spc="300">
              <a:solidFill>
                <a:sysClr val="window" lastClr="FFFFFF"/>
              </a:solidFill>
              <a:latin typeface="Calibri Light" panose="020F0302020204030204" charset="0"/>
              <a:ea typeface="微软雅黑" panose="020B0503020204020204" charset="-122"/>
              <a:cs typeface="Calibri Light" panose="020F0302020204030204" charset="0"/>
            </a:endParaRPr>
          </a:p>
        </p:txBody>
      </p:sp>
      <p:sp>
        <p:nvSpPr>
          <p:cNvPr id="64" name="文本框 63"/>
          <p:cNvSpPr txBox="1"/>
          <p:nvPr>
            <p:custDataLst>
              <p:tags r:id="rId39"/>
            </p:custDataLst>
          </p:nvPr>
        </p:nvSpPr>
        <p:spPr>
          <a:xfrm>
            <a:off x="9203085" y="2412907"/>
            <a:ext cx="1248273" cy="529750"/>
          </a:xfrm>
          <a:prstGeom prst="rect">
            <a:avLst/>
          </a:prstGeom>
          <a:noFill/>
        </p:spPr>
        <p:txBody>
          <a:bodyPr wrap="square" lIns="91440" tIns="45720" rIns="91440" bIns="4572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rPr>
              <a:t>二</a:t>
            </a:r>
            <a:endParaRPr lang="zh-CN" altLang="en-US" sz="2000" b="1" spc="300">
              <a:solidFill>
                <a:sysClr val="window" lastClr="FFFFFF"/>
              </a:solidFill>
              <a:latin typeface="Arial" panose="020B0604020202020204" pitchFamily="34" charset="0"/>
              <a:ea typeface="微软雅黑" panose="020B0503020204020204" charset="-122"/>
            </a:endParaRPr>
          </a:p>
        </p:txBody>
      </p:sp>
      <p:sp>
        <p:nvSpPr>
          <p:cNvPr id="65" name="文本框 64"/>
          <p:cNvSpPr txBox="1"/>
          <p:nvPr>
            <p:custDataLst>
              <p:tags r:id="rId40"/>
            </p:custDataLst>
          </p:nvPr>
        </p:nvSpPr>
        <p:spPr>
          <a:xfrm>
            <a:off x="1374962" y="3988104"/>
            <a:ext cx="1248273" cy="529750"/>
          </a:xfrm>
          <a:prstGeom prst="rect">
            <a:avLst/>
          </a:prstGeom>
          <a:noFill/>
        </p:spPr>
        <p:txBody>
          <a:bodyPr wrap="square" lIns="91440" tIns="45720" rIns="91440" bIns="4572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rPr>
              <a:t>三</a:t>
            </a:r>
            <a:endParaRPr lang="zh-CN" altLang="en-US" sz="2000" b="1" spc="300">
              <a:solidFill>
                <a:sysClr val="window" lastClr="FFFFFF"/>
              </a:solidFill>
              <a:latin typeface="Arial" panose="020B0604020202020204" pitchFamily="34" charset="0"/>
              <a:ea typeface="微软雅黑" panose="020B0503020204020204" charset="-122"/>
            </a:endParaRPr>
          </a:p>
        </p:txBody>
      </p:sp>
      <p:sp>
        <p:nvSpPr>
          <p:cNvPr id="66" name="文本框 65"/>
          <p:cNvSpPr txBox="1"/>
          <p:nvPr>
            <p:custDataLst>
              <p:tags r:id="rId41"/>
            </p:custDataLst>
          </p:nvPr>
        </p:nvSpPr>
        <p:spPr>
          <a:xfrm>
            <a:off x="9203085" y="3988104"/>
            <a:ext cx="1248273" cy="529750"/>
          </a:xfrm>
          <a:prstGeom prst="rect">
            <a:avLst/>
          </a:prstGeom>
          <a:noFill/>
        </p:spPr>
        <p:txBody>
          <a:bodyPr wrap="square" lIns="91440" tIns="45720" rIns="91440" bIns="4572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rPr>
              <a:t>四</a:t>
            </a:r>
            <a:endParaRPr lang="zh-CN" altLang="en-US" sz="2000" b="1" spc="300">
              <a:solidFill>
                <a:sysClr val="window" lastClr="FFFFFF"/>
              </a:solidFill>
              <a:latin typeface="Arial" panose="020B0604020202020204" pitchFamily="34" charset="0"/>
              <a:ea typeface="微软雅黑" panose="020B0503020204020204" charset="-122"/>
            </a:endParaRPr>
          </a:p>
        </p:txBody>
      </p:sp>
      <p:sp>
        <p:nvSpPr>
          <p:cNvPr id="67" name="文本框 66"/>
          <p:cNvSpPr txBox="1"/>
          <p:nvPr>
            <p:custDataLst>
              <p:tags r:id="rId42"/>
            </p:custDataLst>
          </p:nvPr>
        </p:nvSpPr>
        <p:spPr>
          <a:xfrm>
            <a:off x="1374962" y="5563303"/>
            <a:ext cx="1248273" cy="529750"/>
          </a:xfrm>
          <a:prstGeom prst="rect">
            <a:avLst/>
          </a:prstGeom>
          <a:noFill/>
        </p:spPr>
        <p:txBody>
          <a:bodyPr wrap="square" lIns="91440" tIns="45720" rIns="91440" bIns="4572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rPr>
              <a:t>五</a:t>
            </a:r>
            <a:endParaRPr lang="zh-CN" altLang="en-US" sz="2000" b="1" spc="300">
              <a:solidFill>
                <a:sysClr val="window" lastClr="FFFFFF"/>
              </a:solidFill>
              <a:latin typeface="Arial" panose="020B0604020202020204" pitchFamily="34" charset="0"/>
              <a:ea typeface="微软雅黑" panose="020B0503020204020204" charset="-122"/>
            </a:endParaRPr>
          </a:p>
        </p:txBody>
      </p:sp>
      <p:sp>
        <p:nvSpPr>
          <p:cNvPr id="68" name="文本框 67"/>
          <p:cNvSpPr txBox="1"/>
          <p:nvPr>
            <p:custDataLst>
              <p:tags r:id="rId43"/>
            </p:custDataLst>
          </p:nvPr>
        </p:nvSpPr>
        <p:spPr>
          <a:xfrm>
            <a:off x="9203085" y="5563303"/>
            <a:ext cx="1248273" cy="529750"/>
          </a:xfrm>
          <a:prstGeom prst="rect">
            <a:avLst/>
          </a:prstGeom>
          <a:noFill/>
        </p:spPr>
        <p:txBody>
          <a:bodyPr wrap="square" lIns="91440" tIns="45720" rIns="91440" bIns="4572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rPr>
              <a:t>六</a:t>
            </a:r>
            <a:endParaRPr lang="zh-CN" altLang="en-US" sz="2000" b="1" spc="300">
              <a:solidFill>
                <a:sysClr val="window" lastClr="FFFFFF"/>
              </a:solidFill>
              <a:latin typeface="Arial" panose="020B0604020202020204" pitchFamily="34" charset="0"/>
              <a:ea typeface="微软雅黑" panose="020B0503020204020204" charset="-122"/>
            </a:endParaRPr>
          </a:p>
        </p:txBody>
      </p:sp>
      <p:sp>
        <p:nvSpPr>
          <p:cNvPr id="69" name="文本框 68"/>
          <p:cNvSpPr txBox="1"/>
          <p:nvPr>
            <p:custDataLst>
              <p:tags r:id="rId44"/>
            </p:custDataLst>
          </p:nvPr>
        </p:nvSpPr>
        <p:spPr>
          <a:xfrm>
            <a:off x="5450598" y="2439922"/>
            <a:ext cx="295686" cy="475718"/>
          </a:xfrm>
          <a:prstGeom prst="rect">
            <a:avLst/>
          </a:prstGeom>
          <a:noFill/>
        </p:spPr>
        <p:txBody>
          <a:bodyPr wrap="square" rtlCol="0">
            <a:normAutofit fontScale="70000"/>
          </a:bodyPr>
          <a:p>
            <a:pPr>
              <a:lnSpc>
                <a:spcPct val="120000"/>
              </a:lnSpc>
            </a:pPr>
            <a:r>
              <a:rPr lang="en-US" altLang="zh-CN" sz="2000" spc="300" dirty="0">
                <a:solidFill>
                  <a:sysClr val="window" lastClr="FFFFFF"/>
                </a:solidFill>
                <a:latin typeface="Arial" panose="020B0604020202020204" pitchFamily="34" charset="0"/>
                <a:ea typeface="微软雅黑" panose="020B0503020204020204" charset="-122"/>
              </a:rPr>
              <a:t>A</a:t>
            </a:r>
            <a:endParaRPr lang="zh-CN" altLang="en-US" sz="2000" spc="300" dirty="0">
              <a:solidFill>
                <a:sysClr val="window" lastClr="FFFFFF"/>
              </a:solidFill>
              <a:latin typeface="Arial" panose="020B0604020202020204" pitchFamily="34" charset="0"/>
              <a:ea typeface="微软雅黑" panose="020B0503020204020204" charset="-122"/>
            </a:endParaRPr>
          </a:p>
        </p:txBody>
      </p:sp>
      <p:sp>
        <p:nvSpPr>
          <p:cNvPr id="70" name="文本框 69"/>
          <p:cNvSpPr txBox="1"/>
          <p:nvPr>
            <p:custDataLst>
              <p:tags r:id="rId45"/>
            </p:custDataLst>
          </p:nvPr>
        </p:nvSpPr>
        <p:spPr>
          <a:xfrm>
            <a:off x="6080037" y="2439922"/>
            <a:ext cx="295686" cy="475718"/>
          </a:xfrm>
          <a:prstGeom prst="rect">
            <a:avLst/>
          </a:prstGeom>
          <a:noFill/>
        </p:spPr>
        <p:txBody>
          <a:bodyPr wrap="square" rtlCol="0">
            <a:normAutofit fontScale="70000"/>
          </a:bodyPr>
          <a:p>
            <a:pPr>
              <a:lnSpc>
                <a:spcPct val="120000"/>
              </a:lnSpc>
            </a:pPr>
            <a:r>
              <a:rPr lang="en-US" altLang="zh-CN" sz="2000" spc="300" dirty="0">
                <a:solidFill>
                  <a:sysClr val="window" lastClr="FFFFFF"/>
                </a:solidFill>
                <a:latin typeface="Arial" panose="020B0604020202020204" pitchFamily="34" charset="0"/>
                <a:ea typeface="微软雅黑" panose="020B0503020204020204" charset="-122"/>
              </a:rPr>
              <a:t>B</a:t>
            </a:r>
            <a:endParaRPr lang="zh-CN" altLang="en-US" sz="2000" spc="300" dirty="0">
              <a:solidFill>
                <a:sysClr val="window" lastClr="FFFFFF"/>
              </a:solidFill>
              <a:latin typeface="Arial" panose="020B0604020202020204" pitchFamily="34" charset="0"/>
              <a:ea typeface="微软雅黑" panose="020B0503020204020204" charset="-122"/>
            </a:endParaRPr>
          </a:p>
        </p:txBody>
      </p:sp>
      <p:sp>
        <p:nvSpPr>
          <p:cNvPr id="71" name="文本框 70"/>
          <p:cNvSpPr txBox="1"/>
          <p:nvPr>
            <p:custDataLst>
              <p:tags r:id="rId46"/>
            </p:custDataLst>
          </p:nvPr>
        </p:nvSpPr>
        <p:spPr>
          <a:xfrm>
            <a:off x="5450598" y="4015119"/>
            <a:ext cx="295686" cy="475718"/>
          </a:xfrm>
          <a:prstGeom prst="rect">
            <a:avLst/>
          </a:prstGeom>
          <a:noFill/>
        </p:spPr>
        <p:txBody>
          <a:bodyPr wrap="square" rtlCol="0">
            <a:normAutofit fontScale="70000"/>
          </a:bodyPr>
          <a:p>
            <a:pPr>
              <a:lnSpc>
                <a:spcPct val="120000"/>
              </a:lnSpc>
            </a:pPr>
            <a:r>
              <a:rPr lang="en-US" altLang="zh-CN" sz="2000" spc="300" dirty="0">
                <a:solidFill>
                  <a:sysClr val="window" lastClr="FFFFFF"/>
                </a:solidFill>
                <a:latin typeface="Arial" panose="020B0604020202020204" pitchFamily="34" charset="0"/>
                <a:ea typeface="微软雅黑" panose="020B0503020204020204" charset="-122"/>
              </a:rPr>
              <a:t>C</a:t>
            </a:r>
            <a:endParaRPr lang="zh-CN" altLang="en-US" sz="2000" spc="300" dirty="0">
              <a:solidFill>
                <a:sysClr val="window" lastClr="FFFFFF"/>
              </a:solidFill>
              <a:latin typeface="Arial" panose="020B0604020202020204" pitchFamily="34" charset="0"/>
              <a:ea typeface="微软雅黑" panose="020B0503020204020204" charset="-122"/>
            </a:endParaRPr>
          </a:p>
        </p:txBody>
      </p:sp>
      <p:sp>
        <p:nvSpPr>
          <p:cNvPr id="72" name="文本框 71"/>
          <p:cNvSpPr txBox="1"/>
          <p:nvPr>
            <p:custDataLst>
              <p:tags r:id="rId47"/>
            </p:custDataLst>
          </p:nvPr>
        </p:nvSpPr>
        <p:spPr>
          <a:xfrm>
            <a:off x="6080037" y="4015119"/>
            <a:ext cx="295686" cy="475718"/>
          </a:xfrm>
          <a:prstGeom prst="rect">
            <a:avLst/>
          </a:prstGeom>
          <a:noFill/>
        </p:spPr>
        <p:txBody>
          <a:bodyPr wrap="square" rtlCol="0">
            <a:normAutofit fontScale="70000"/>
          </a:bodyPr>
          <a:p>
            <a:pPr>
              <a:lnSpc>
                <a:spcPct val="120000"/>
              </a:lnSpc>
            </a:pPr>
            <a:r>
              <a:rPr lang="en-US" altLang="zh-CN" sz="2000" spc="300" dirty="0">
                <a:solidFill>
                  <a:sysClr val="window" lastClr="FFFFFF"/>
                </a:solidFill>
                <a:latin typeface="Arial" panose="020B0604020202020204" pitchFamily="34" charset="0"/>
                <a:ea typeface="微软雅黑" panose="020B0503020204020204" charset="-122"/>
              </a:rPr>
              <a:t>D</a:t>
            </a:r>
            <a:endParaRPr lang="zh-CN" altLang="en-US" sz="2000" spc="300" dirty="0">
              <a:solidFill>
                <a:sysClr val="window" lastClr="FFFFFF"/>
              </a:solidFill>
              <a:latin typeface="Arial" panose="020B0604020202020204" pitchFamily="34" charset="0"/>
              <a:ea typeface="微软雅黑" panose="020B0503020204020204" charset="-122"/>
            </a:endParaRPr>
          </a:p>
        </p:txBody>
      </p:sp>
      <p:sp>
        <p:nvSpPr>
          <p:cNvPr id="73" name="文本框 72"/>
          <p:cNvSpPr txBox="1"/>
          <p:nvPr>
            <p:custDataLst>
              <p:tags r:id="rId48"/>
            </p:custDataLst>
          </p:nvPr>
        </p:nvSpPr>
        <p:spPr>
          <a:xfrm>
            <a:off x="5450598" y="5590318"/>
            <a:ext cx="295686" cy="475718"/>
          </a:xfrm>
          <a:prstGeom prst="rect">
            <a:avLst/>
          </a:prstGeom>
          <a:noFill/>
        </p:spPr>
        <p:txBody>
          <a:bodyPr wrap="square" rtlCol="0">
            <a:normAutofit fontScale="70000"/>
          </a:bodyPr>
          <a:p>
            <a:pPr>
              <a:lnSpc>
                <a:spcPct val="120000"/>
              </a:lnSpc>
            </a:pPr>
            <a:r>
              <a:rPr lang="en-US" altLang="zh-CN" sz="2000" spc="300" dirty="0">
                <a:solidFill>
                  <a:sysClr val="window" lastClr="FFFFFF"/>
                </a:solidFill>
                <a:latin typeface="Arial" panose="020B0604020202020204" pitchFamily="34" charset="0"/>
                <a:ea typeface="微软雅黑" panose="020B0503020204020204" charset="-122"/>
              </a:rPr>
              <a:t>E</a:t>
            </a:r>
            <a:endParaRPr lang="zh-CN" altLang="en-US" sz="2000" spc="300" dirty="0">
              <a:solidFill>
                <a:sysClr val="window" lastClr="FFFFFF"/>
              </a:solidFill>
              <a:latin typeface="Arial" panose="020B0604020202020204" pitchFamily="34" charset="0"/>
              <a:ea typeface="微软雅黑" panose="020B0503020204020204" charset="-122"/>
            </a:endParaRPr>
          </a:p>
        </p:txBody>
      </p:sp>
      <p:sp>
        <p:nvSpPr>
          <p:cNvPr id="74" name="文本框 73"/>
          <p:cNvSpPr txBox="1"/>
          <p:nvPr>
            <p:custDataLst>
              <p:tags r:id="rId49"/>
            </p:custDataLst>
          </p:nvPr>
        </p:nvSpPr>
        <p:spPr>
          <a:xfrm>
            <a:off x="6080037" y="5590318"/>
            <a:ext cx="295686" cy="475718"/>
          </a:xfrm>
          <a:prstGeom prst="rect">
            <a:avLst/>
          </a:prstGeom>
          <a:noFill/>
        </p:spPr>
        <p:txBody>
          <a:bodyPr wrap="square" rtlCol="0">
            <a:normAutofit fontScale="70000"/>
          </a:bodyPr>
          <a:p>
            <a:pPr>
              <a:lnSpc>
                <a:spcPct val="120000"/>
              </a:lnSpc>
            </a:pPr>
            <a:r>
              <a:rPr lang="en-US" altLang="zh-CN" sz="2000" spc="300" dirty="0">
                <a:solidFill>
                  <a:sysClr val="window" lastClr="FFFFFF"/>
                </a:solidFill>
                <a:latin typeface="Arial" panose="020B0604020202020204" pitchFamily="34" charset="0"/>
                <a:ea typeface="微软雅黑" panose="020B0503020204020204" charset="-122"/>
              </a:rPr>
              <a:t>F</a:t>
            </a:r>
            <a:endParaRPr lang="zh-CN" altLang="en-US" sz="2000" spc="300" dirty="0">
              <a:solidFill>
                <a:sysClr val="window" lastClr="FFFFFF"/>
              </a:solidFill>
              <a:latin typeface="Arial" panose="020B0604020202020204" pitchFamily="34" charset="0"/>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prstGeom prst="teardrop">
            <a:avLst/>
          </a:pr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91683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59626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四、面试中“问”的技巧</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28"/>
            </p:custDataLst>
          </p:nvPr>
        </p:nvSpPr>
        <p:spPr>
          <a:xfrm>
            <a:off x="651510" y="1410970"/>
            <a:ext cx="5467350" cy="4523105"/>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b="1" dirty="0">
                <a:solidFill>
                  <a:srgbClr val="FF9700"/>
                </a:solidFill>
                <a:latin typeface="微软雅黑" panose="020B0503020204020204" charset="-122"/>
                <a:ea typeface="微软雅黑" panose="020B0503020204020204" charset="-122"/>
              </a:rPr>
              <a:t>（一）应聘者提问时的注意事项</a:t>
            </a:r>
            <a:endParaRPr lang="zh-CN" altLang="en-US" sz="1600" b="1" dirty="0">
              <a:solidFill>
                <a:srgbClr val="FF9700"/>
              </a:solidFill>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（1）面试之前，一定要做准备，多了解公司的情况。</a:t>
            </a:r>
            <a:endParaRPr lang="zh-CN" altLang="en-US" sz="1600"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（2）你提出的问题，应该围绕“这份工作是否适合我”这个中心点，其他与应聘关系不大的问题不宜多问。</a:t>
            </a:r>
            <a:endParaRPr lang="zh-CN" altLang="en-US" sz="1600"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（3）提问的时候要自然放松，不要害羞，把它当作普通的聊天。你要表现出对公司的兴趣。</a:t>
            </a:r>
            <a:endParaRPr lang="zh-CN" altLang="en-US" sz="1600"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（4）提问要直截了当，提出问题之后，你要保持安静，让面试官多说话。</a:t>
            </a:r>
            <a:endParaRPr lang="zh-CN" altLang="en-US" sz="1600"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（5）面试官回答的时候，你可以做笔记，或者事先询问能不能记录。</a:t>
            </a:r>
            <a:endParaRPr lang="zh-CN" altLang="en-US" sz="1600"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（6）面试结束后一周内，最好打一个电话或发一封邮件，了解公司对你的反馈意见。</a:t>
            </a:r>
            <a:endParaRPr lang="zh-CN" altLang="en-US" sz="1600" dirty="0">
              <a:latin typeface="微软雅黑" panose="020B0503020204020204" charset="-122"/>
              <a:ea typeface="微软雅黑" panose="020B0503020204020204" charset="-122"/>
            </a:endParaRPr>
          </a:p>
        </p:txBody>
      </p:sp>
      <p:pic>
        <p:nvPicPr>
          <p:cNvPr id="4" name="图片 3" descr="教师"/>
          <p:cNvPicPr>
            <a:picLocks noChangeAspect="1"/>
          </p:cNvPicPr>
          <p:nvPr/>
        </p:nvPicPr>
        <p:blipFill>
          <a:blip r:embed="rId29"/>
          <a:stretch>
            <a:fillRect/>
          </a:stretch>
        </p:blipFill>
        <p:spPr>
          <a:xfrm>
            <a:off x="6842125" y="615315"/>
            <a:ext cx="4900930" cy="4900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additive="base">
                                        <p:cTn id="55" dur="500" fill="hold"/>
                                        <p:tgtEl>
                                          <p:spTgt spid="81"/>
                                        </p:tgtEl>
                                        <p:attrNameLst>
                                          <p:attrName>ppt_x</p:attrName>
                                        </p:attrNameLst>
                                      </p:cBhvr>
                                      <p:tavLst>
                                        <p:tav tm="0">
                                          <p:val>
                                            <p:strVal val="#ppt_x"/>
                                          </p:val>
                                        </p:tav>
                                        <p:tav tm="100000">
                                          <p:val>
                                            <p:strVal val="#ppt_x"/>
                                          </p:val>
                                        </p:tav>
                                      </p:tavLst>
                                    </p:anim>
                                    <p:anim calcmode="lin" valueType="num">
                                      <p:cBhvr additive="base">
                                        <p:cTn id="56" dur="500" fill="hold"/>
                                        <p:tgtEl>
                                          <p:spTgt spid="81"/>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ppt_x"/>
                                          </p:val>
                                        </p:tav>
                                        <p:tav tm="100000">
                                          <p:val>
                                            <p:strVal val="#ppt_x"/>
                                          </p:val>
                                        </p:tav>
                                      </p:tavLst>
                                    </p:anim>
                                    <p:anim calcmode="lin" valueType="num">
                                      <p:cBhvr additive="base">
                                        <p:cTn id="6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0728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38671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四、面试中“问”的技巧</a:t>
            </a:r>
            <a:endParaRPr lang="en-US" altLang="zh-CN" sz="2800" dirty="0">
              <a:solidFill>
                <a:schemeClr val="tx1"/>
              </a:solidFill>
              <a:latin typeface="微软雅黑" panose="020B0503020204020204" charset="-122"/>
              <a:ea typeface="微软雅黑" panose="020B0503020204020204" charset="-122"/>
              <a:sym typeface="+mn-ea"/>
            </a:endParaRPr>
          </a:p>
        </p:txBody>
      </p:sp>
      <p:sp>
        <p:nvSpPr>
          <p:cNvPr id="114" name="文本框 113"/>
          <p:cNvSpPr txBox="1"/>
          <p:nvPr>
            <p:custDataLst>
              <p:tags r:id="rId18"/>
            </p:custDataLst>
          </p:nvPr>
        </p:nvSpPr>
        <p:spPr>
          <a:xfrm>
            <a:off x="967943" y="1352722"/>
            <a:ext cx="4646528" cy="711742"/>
          </a:xfrm>
          <a:prstGeom prst="rect">
            <a:avLst/>
          </a:prstGeom>
          <a:noFill/>
        </p:spPr>
        <p:txBody>
          <a:bodyPr wrap="square" rtlCol="0" anchor="ctr">
            <a:normAutofit/>
          </a:bodyPr>
          <a:p>
            <a:pPr algn="l">
              <a:lnSpc>
                <a:spcPct val="150000"/>
              </a:lnSpc>
            </a:pPr>
            <a:r>
              <a:rPr lang="zh-CN" altLang="en-US" b="1" dirty="0">
                <a:solidFill>
                  <a:srgbClr val="FF9700"/>
                </a:solidFill>
                <a:latin typeface="微软雅黑" panose="020B0503020204020204" charset="-122"/>
                <a:ea typeface="微软雅黑" panose="020B0503020204020204" charset="-122"/>
                <a:cs typeface="+mn-ea"/>
                <a:sym typeface="Arial" panose="020B0604020202020204" pitchFamily="34" charset="0"/>
              </a:rPr>
              <a:t>（二）应聘者的经典提问</a:t>
            </a:r>
            <a:endParaRPr lang="zh-CN" altLang="en-US" b="1" dirty="0">
              <a:solidFill>
                <a:srgbClr val="FF9700"/>
              </a:solidFill>
              <a:latin typeface="微软雅黑" panose="020B0503020204020204" charset="-122"/>
              <a:ea typeface="微软雅黑" panose="020B0503020204020204" charset="-122"/>
              <a:cs typeface="+mn-ea"/>
              <a:sym typeface="Arial" panose="020B0604020202020204" pitchFamily="34" charset="0"/>
            </a:endParaRPr>
          </a:p>
        </p:txBody>
      </p:sp>
      <p:sp>
        <p:nvSpPr>
          <p:cNvPr id="10" name="矩形 9"/>
          <p:cNvSpPr/>
          <p:nvPr>
            <p:custDataLst>
              <p:tags r:id="rId19"/>
            </p:custDataLst>
          </p:nvPr>
        </p:nvSpPr>
        <p:spPr>
          <a:xfrm>
            <a:off x="49053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2" name="矩形 1"/>
          <p:cNvSpPr/>
          <p:nvPr>
            <p:custDataLst>
              <p:tags r:id="rId20"/>
            </p:custDataLst>
          </p:nvPr>
        </p:nvSpPr>
        <p:spPr>
          <a:xfrm>
            <a:off x="49053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9" name="任意多边形 8"/>
          <p:cNvSpPr/>
          <p:nvPr>
            <p:custDataLst>
              <p:tags r:id="rId21"/>
            </p:custDataLst>
          </p:nvPr>
        </p:nvSpPr>
        <p:spPr>
          <a:xfrm>
            <a:off x="161448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4" name="矩形 3"/>
          <p:cNvSpPr/>
          <p:nvPr>
            <p:custDataLst>
              <p:tags r:id="rId22"/>
            </p:custDataLst>
          </p:nvPr>
        </p:nvSpPr>
        <p:spPr>
          <a:xfrm>
            <a:off x="161449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A</a:t>
            </a:r>
            <a:endParaRPr lang="zh-CN" altLang="en-US" dirty="0">
              <a:solidFill>
                <a:srgbClr val="FFC211">
                  <a:lumMod val="50000"/>
                </a:srgbClr>
              </a:solidFill>
            </a:endParaRPr>
          </a:p>
        </p:txBody>
      </p:sp>
      <p:sp>
        <p:nvSpPr>
          <p:cNvPr id="34" name="矩形 33"/>
          <p:cNvSpPr/>
          <p:nvPr>
            <p:custDataLst>
              <p:tags r:id="rId23"/>
            </p:custDataLst>
          </p:nvPr>
        </p:nvSpPr>
        <p:spPr>
          <a:xfrm>
            <a:off x="499745" y="3068955"/>
            <a:ext cx="1562735" cy="1812925"/>
          </a:xfrm>
          <a:prstGeom prst="rect">
            <a:avLst/>
          </a:prstGeom>
        </p:spPr>
        <p:txBody>
          <a:bodyPr wrap="square" anchor="ctr" anchorCtr="0">
            <a:normAutofit/>
          </a:bodyPr>
          <a:p>
            <a:pPr algn="ctr">
              <a:lnSpc>
                <a:spcPct val="120000"/>
              </a:lnSpc>
              <a:spcBef>
                <a:spcPts val="0"/>
              </a:spcBef>
              <a:spcAft>
                <a:spcPts val="0"/>
              </a:spcAft>
            </a:pPr>
            <a:r>
              <a:rPr lang="zh-CN" altLang="en-US" sz="1600"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1. 我所应聘的这个职位为什么会出现空缺？</a:t>
            </a:r>
            <a:endParaRPr lang="zh-CN" altLang="en-US" sz="1600"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62" name="矩形 61"/>
          <p:cNvSpPr/>
          <p:nvPr>
            <p:custDataLst>
              <p:tags r:id="rId24"/>
            </p:custDataLst>
          </p:nvPr>
        </p:nvSpPr>
        <p:spPr>
          <a:xfrm>
            <a:off x="224694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3" name="矩形 2"/>
          <p:cNvSpPr/>
          <p:nvPr>
            <p:custDataLst>
              <p:tags r:id="rId25"/>
            </p:custDataLst>
          </p:nvPr>
        </p:nvSpPr>
        <p:spPr>
          <a:xfrm>
            <a:off x="224694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5" name="任意多边形 4"/>
          <p:cNvSpPr/>
          <p:nvPr>
            <p:custDataLst>
              <p:tags r:id="rId26"/>
            </p:custDataLst>
          </p:nvPr>
        </p:nvSpPr>
        <p:spPr>
          <a:xfrm>
            <a:off x="337089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65" name="矩形 64"/>
          <p:cNvSpPr/>
          <p:nvPr>
            <p:custDataLst>
              <p:tags r:id="rId27"/>
            </p:custDataLst>
          </p:nvPr>
        </p:nvSpPr>
        <p:spPr>
          <a:xfrm>
            <a:off x="337090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B</a:t>
            </a:r>
            <a:endParaRPr lang="zh-CN" altLang="en-US" dirty="0">
              <a:solidFill>
                <a:srgbClr val="FFC211">
                  <a:lumMod val="50000"/>
                </a:srgbClr>
              </a:solidFill>
            </a:endParaRPr>
          </a:p>
        </p:txBody>
      </p:sp>
      <p:sp>
        <p:nvSpPr>
          <p:cNvPr id="35" name="矩形 34"/>
          <p:cNvSpPr/>
          <p:nvPr>
            <p:custDataLst>
              <p:tags r:id="rId28"/>
            </p:custDataLst>
          </p:nvPr>
        </p:nvSpPr>
        <p:spPr>
          <a:xfrm>
            <a:off x="2309475" y="3069130"/>
            <a:ext cx="1446569" cy="1813151"/>
          </a:xfrm>
          <a:prstGeom prst="rect">
            <a:avLst/>
          </a:prstGeom>
        </p:spPr>
        <p:txBody>
          <a:bodyPr wrap="square" anchor="ctr" anchorCtr="0">
            <a:normAutofit/>
          </a:bodyPr>
          <a:p>
            <a:pPr algn="ctr">
              <a:lnSpc>
                <a:spcPct val="120000"/>
              </a:lnSpc>
              <a:spcBef>
                <a:spcPts val="0"/>
              </a:spcBef>
              <a:spcAft>
                <a:spcPts val="0"/>
              </a:spcAft>
            </a:pPr>
            <a:r>
              <a:rPr lang="zh-CN" altLang="en-US" sz="1600"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2. 请问贵公司最成功的员工为公司做出了什么样的贡献？</a:t>
            </a:r>
            <a:endParaRPr lang="zh-CN" altLang="en-US" sz="1600"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67" name="矩形 66"/>
          <p:cNvSpPr/>
          <p:nvPr>
            <p:custDataLst>
              <p:tags r:id="rId29"/>
            </p:custDataLst>
          </p:nvPr>
        </p:nvSpPr>
        <p:spPr>
          <a:xfrm>
            <a:off x="400335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68" name="矩形 67"/>
          <p:cNvSpPr/>
          <p:nvPr>
            <p:custDataLst>
              <p:tags r:id="rId30"/>
            </p:custDataLst>
          </p:nvPr>
        </p:nvSpPr>
        <p:spPr>
          <a:xfrm>
            <a:off x="400335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69" name="任意多边形 68"/>
          <p:cNvSpPr/>
          <p:nvPr>
            <p:custDataLst>
              <p:tags r:id="rId31"/>
            </p:custDataLst>
          </p:nvPr>
        </p:nvSpPr>
        <p:spPr>
          <a:xfrm>
            <a:off x="512730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70" name="矩形 69"/>
          <p:cNvSpPr/>
          <p:nvPr>
            <p:custDataLst>
              <p:tags r:id="rId32"/>
            </p:custDataLst>
          </p:nvPr>
        </p:nvSpPr>
        <p:spPr>
          <a:xfrm>
            <a:off x="512731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C</a:t>
            </a:r>
            <a:endParaRPr lang="zh-CN" altLang="en-US" dirty="0">
              <a:solidFill>
                <a:srgbClr val="FFC211">
                  <a:lumMod val="50000"/>
                </a:srgbClr>
              </a:solidFill>
            </a:endParaRPr>
          </a:p>
        </p:txBody>
      </p:sp>
      <p:sp>
        <p:nvSpPr>
          <p:cNvPr id="37" name="矩形 36"/>
          <p:cNvSpPr/>
          <p:nvPr>
            <p:custDataLst>
              <p:tags r:id="rId33"/>
            </p:custDataLst>
          </p:nvPr>
        </p:nvSpPr>
        <p:spPr>
          <a:xfrm>
            <a:off x="4065886" y="3069130"/>
            <a:ext cx="1446569" cy="1813151"/>
          </a:xfrm>
          <a:prstGeom prst="rect">
            <a:avLst/>
          </a:prstGeom>
        </p:spPr>
        <p:txBody>
          <a:bodyPr wrap="square" anchor="ctr" anchorCtr="0">
            <a:normAutofit lnSpcReduction="10000"/>
          </a:bodyPr>
          <a:p>
            <a:pPr algn="ctr">
              <a:lnSpc>
                <a:spcPct val="120000"/>
              </a:lnSpc>
              <a:spcBef>
                <a:spcPts val="0"/>
              </a:spcBef>
              <a:spcAft>
                <a:spcPts val="0"/>
              </a:spcAft>
            </a:pPr>
            <a:r>
              <a:rPr lang="zh-CN" altLang="en-US" sz="1600"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3. 如何评估自己在 6 个月试用期内的工作表现？何种标准为成功？</a:t>
            </a:r>
            <a:endParaRPr lang="zh-CN" altLang="en-US" sz="1600"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72" name="矩形 71"/>
          <p:cNvSpPr/>
          <p:nvPr>
            <p:custDataLst>
              <p:tags r:id="rId34"/>
            </p:custDataLst>
          </p:nvPr>
        </p:nvSpPr>
        <p:spPr>
          <a:xfrm>
            <a:off x="575976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73" name="矩形 72"/>
          <p:cNvSpPr/>
          <p:nvPr>
            <p:custDataLst>
              <p:tags r:id="rId35"/>
            </p:custDataLst>
          </p:nvPr>
        </p:nvSpPr>
        <p:spPr>
          <a:xfrm>
            <a:off x="575976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74" name="任意多边形 73"/>
          <p:cNvSpPr/>
          <p:nvPr>
            <p:custDataLst>
              <p:tags r:id="rId36"/>
            </p:custDataLst>
          </p:nvPr>
        </p:nvSpPr>
        <p:spPr>
          <a:xfrm>
            <a:off x="688371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75" name="矩形 74"/>
          <p:cNvSpPr/>
          <p:nvPr>
            <p:custDataLst>
              <p:tags r:id="rId37"/>
            </p:custDataLst>
          </p:nvPr>
        </p:nvSpPr>
        <p:spPr>
          <a:xfrm>
            <a:off x="688372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D</a:t>
            </a:r>
            <a:endParaRPr lang="zh-CN" altLang="en-US" dirty="0">
              <a:solidFill>
                <a:srgbClr val="FFC211">
                  <a:lumMod val="50000"/>
                </a:srgbClr>
              </a:solidFill>
            </a:endParaRPr>
          </a:p>
        </p:txBody>
      </p:sp>
      <p:sp>
        <p:nvSpPr>
          <p:cNvPr id="38" name="矩形 37"/>
          <p:cNvSpPr/>
          <p:nvPr>
            <p:custDataLst>
              <p:tags r:id="rId38"/>
            </p:custDataLst>
          </p:nvPr>
        </p:nvSpPr>
        <p:spPr>
          <a:xfrm>
            <a:off x="5822296" y="3069130"/>
            <a:ext cx="1446569" cy="1813151"/>
          </a:xfrm>
          <a:prstGeom prst="rect">
            <a:avLst/>
          </a:prstGeom>
        </p:spPr>
        <p:txBody>
          <a:bodyPr wrap="square" anchor="ctr" anchorCtr="0">
            <a:normAutofit/>
          </a:bodyPr>
          <a:p>
            <a:pPr algn="ctr">
              <a:lnSpc>
                <a:spcPct val="120000"/>
              </a:lnSpc>
              <a:spcBef>
                <a:spcPts val="0"/>
              </a:spcBef>
              <a:spcAft>
                <a:spcPts val="0"/>
              </a:spcAft>
            </a:pPr>
            <a:r>
              <a:rPr lang="zh-CN" altLang="en-US" sz="1600"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4. 在试用期内，该职位遇到的最大挑战是什么？</a:t>
            </a:r>
            <a:endParaRPr lang="zh-CN" altLang="en-US" sz="1600"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77" name="矩形 76"/>
          <p:cNvSpPr/>
          <p:nvPr>
            <p:custDataLst>
              <p:tags r:id="rId39"/>
            </p:custDataLst>
          </p:nvPr>
        </p:nvSpPr>
        <p:spPr>
          <a:xfrm>
            <a:off x="751617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78" name="矩形 77"/>
          <p:cNvSpPr/>
          <p:nvPr>
            <p:custDataLst>
              <p:tags r:id="rId40"/>
            </p:custDataLst>
          </p:nvPr>
        </p:nvSpPr>
        <p:spPr>
          <a:xfrm>
            <a:off x="751617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79" name="任意多边形 78"/>
          <p:cNvSpPr/>
          <p:nvPr>
            <p:custDataLst>
              <p:tags r:id="rId41"/>
            </p:custDataLst>
          </p:nvPr>
        </p:nvSpPr>
        <p:spPr>
          <a:xfrm>
            <a:off x="864012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80" name="矩形 79"/>
          <p:cNvSpPr/>
          <p:nvPr>
            <p:custDataLst>
              <p:tags r:id="rId42"/>
            </p:custDataLst>
          </p:nvPr>
        </p:nvSpPr>
        <p:spPr>
          <a:xfrm>
            <a:off x="864013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E</a:t>
            </a:r>
            <a:endParaRPr lang="zh-CN" altLang="en-US" dirty="0">
              <a:solidFill>
                <a:srgbClr val="FFC211">
                  <a:lumMod val="50000"/>
                </a:srgbClr>
              </a:solidFill>
            </a:endParaRPr>
          </a:p>
        </p:txBody>
      </p:sp>
      <p:sp>
        <p:nvSpPr>
          <p:cNvPr id="39" name="矩形 38"/>
          <p:cNvSpPr/>
          <p:nvPr>
            <p:custDataLst>
              <p:tags r:id="rId43"/>
            </p:custDataLst>
          </p:nvPr>
        </p:nvSpPr>
        <p:spPr>
          <a:xfrm>
            <a:off x="7447915" y="3068955"/>
            <a:ext cx="1639570" cy="1812925"/>
          </a:xfrm>
          <a:prstGeom prst="rect">
            <a:avLst/>
          </a:prstGeom>
        </p:spPr>
        <p:txBody>
          <a:bodyPr wrap="square" anchor="ctr" anchorCtr="0">
            <a:normAutofit lnSpcReduction="10000"/>
          </a:bodyPr>
          <a:p>
            <a:pPr algn="ctr">
              <a:lnSpc>
                <a:spcPct val="120000"/>
              </a:lnSpc>
              <a:spcBef>
                <a:spcPts val="0"/>
              </a:spcBef>
              <a:spcAft>
                <a:spcPts val="0"/>
              </a:spcAft>
            </a:pPr>
            <a:r>
              <a:rPr lang="zh-CN" altLang="en-US" sz="1600"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5. 目前公司所面对的最大挑战有哪些？</a:t>
            </a:r>
            <a:endParaRPr lang="zh-CN" altLang="en-US" sz="1600"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82" name="矩形 81"/>
          <p:cNvSpPr/>
          <p:nvPr>
            <p:custDataLst>
              <p:tags r:id="rId44"/>
            </p:custDataLst>
          </p:nvPr>
        </p:nvSpPr>
        <p:spPr>
          <a:xfrm>
            <a:off x="9272588" y="2805831"/>
            <a:ext cx="1571625" cy="66675"/>
          </a:xfrm>
          <a:prstGeom prst="rect">
            <a:avLst/>
          </a:prstGeom>
          <a:solidFill>
            <a:srgbClr val="C5D12F"/>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25000" lnSpcReduction="20000"/>
          </a:bodyPr>
          <a:p>
            <a:pPr algn="ctr"/>
            <a:endParaRPr lang="zh-CN" altLang="en-US"/>
          </a:p>
        </p:txBody>
      </p:sp>
      <p:sp>
        <p:nvSpPr>
          <p:cNvPr id="83" name="矩形 82"/>
          <p:cNvSpPr/>
          <p:nvPr>
            <p:custDataLst>
              <p:tags r:id="rId45"/>
            </p:custDataLst>
          </p:nvPr>
        </p:nvSpPr>
        <p:spPr>
          <a:xfrm>
            <a:off x="9272588" y="2939182"/>
            <a:ext cx="1571625" cy="2476500"/>
          </a:xfrm>
          <a:prstGeom prst="rect">
            <a:avLst/>
          </a:prstGeom>
          <a:solidFill>
            <a:srgbClr val="FFC211"/>
          </a:solidFill>
          <a:ln>
            <a:noFill/>
          </a:ln>
        </p:spPr>
        <p:style>
          <a:lnRef idx="2">
            <a:srgbClr val="FFC211">
              <a:shade val="50000"/>
            </a:srgbClr>
          </a:lnRef>
          <a:fillRef idx="1">
            <a:srgbClr val="FFC211"/>
          </a:fillRef>
          <a:effectRef idx="0">
            <a:srgbClr val="FFC211"/>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84" name="任意多边形 83"/>
          <p:cNvSpPr/>
          <p:nvPr>
            <p:custDataLst>
              <p:tags r:id="rId46"/>
            </p:custDataLst>
          </p:nvPr>
        </p:nvSpPr>
        <p:spPr>
          <a:xfrm>
            <a:off x="10396538" y="5015631"/>
            <a:ext cx="447675" cy="40005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FFC211">
              <a:lumMod val="50000"/>
            </a:srgbClr>
          </a:solidFill>
          <a:ln>
            <a:noFill/>
          </a:ln>
        </p:spPr>
        <p:style>
          <a:lnRef idx="2">
            <a:srgbClr val="FFC211">
              <a:shade val="50000"/>
            </a:srgbClr>
          </a:lnRef>
          <a:fillRef idx="1">
            <a:srgbClr val="FFC211"/>
          </a:fillRef>
          <a:effectRef idx="0">
            <a:srgbClr val="FFC211"/>
          </a:effectRef>
          <a:fontRef idx="minor">
            <a:srgbClr val="FFFFFF"/>
          </a:fontRef>
        </p:style>
        <p:txBody>
          <a:bodyPr rtlCol="0" anchor="ctr">
            <a:normAutofit/>
          </a:bodyPr>
          <a:p>
            <a:pPr algn="ctr"/>
            <a:endParaRPr lang="zh-CN" altLang="en-US"/>
          </a:p>
        </p:txBody>
      </p:sp>
      <p:sp>
        <p:nvSpPr>
          <p:cNvPr id="85" name="矩形 84"/>
          <p:cNvSpPr/>
          <p:nvPr>
            <p:custDataLst>
              <p:tags r:id="rId47"/>
            </p:custDataLst>
          </p:nvPr>
        </p:nvSpPr>
        <p:spPr>
          <a:xfrm>
            <a:off x="10396540" y="5015631"/>
            <a:ext cx="266700" cy="266700"/>
          </a:xfrm>
          <a:prstGeom prst="rect">
            <a:avLst/>
          </a:prstGeom>
          <a:solidFill>
            <a:srgbClr val="FFC211">
              <a:lumMod val="20000"/>
              <a:lumOff val="80000"/>
            </a:srgbClr>
          </a:solidFill>
          <a:ln w="3175">
            <a:solidFill>
              <a:srgbClr val="FFC211">
                <a:lumMod val="50000"/>
              </a:srgbClr>
            </a:solidFill>
          </a:ln>
        </p:spPr>
        <p:style>
          <a:lnRef idx="2">
            <a:srgbClr val="FFC211">
              <a:shade val="50000"/>
            </a:srgbClr>
          </a:lnRef>
          <a:fillRef idx="1">
            <a:srgbClr val="FFC211"/>
          </a:fillRef>
          <a:effectRef idx="0">
            <a:srgbClr val="FFC211"/>
          </a:effectRef>
          <a:fontRef idx="minor">
            <a:srgbClr val="FFFFFF"/>
          </a:fontRef>
        </p:style>
        <p:txBody>
          <a:bodyPr rtlCol="0" anchor="ctr">
            <a:normAutofit fontScale="57500" lnSpcReduction="20000"/>
          </a:bodyPr>
          <a:p>
            <a:pPr algn="ctr"/>
            <a:r>
              <a:rPr lang="en-US" altLang="zh-CN" dirty="0">
                <a:solidFill>
                  <a:srgbClr val="FFC211">
                    <a:lumMod val="50000"/>
                  </a:srgbClr>
                </a:solidFill>
              </a:rPr>
              <a:t>F</a:t>
            </a:r>
            <a:endParaRPr lang="zh-CN" altLang="en-US" dirty="0">
              <a:solidFill>
                <a:srgbClr val="FFC211">
                  <a:lumMod val="50000"/>
                </a:srgbClr>
              </a:solidFill>
            </a:endParaRPr>
          </a:p>
        </p:txBody>
      </p:sp>
      <p:sp>
        <p:nvSpPr>
          <p:cNvPr id="40" name="矩形 39"/>
          <p:cNvSpPr/>
          <p:nvPr>
            <p:custDataLst>
              <p:tags r:id="rId48"/>
            </p:custDataLst>
          </p:nvPr>
        </p:nvSpPr>
        <p:spPr>
          <a:xfrm>
            <a:off x="9335116" y="3069130"/>
            <a:ext cx="1446569" cy="1813151"/>
          </a:xfrm>
          <a:prstGeom prst="rect">
            <a:avLst/>
          </a:prstGeom>
        </p:spPr>
        <p:txBody>
          <a:bodyPr wrap="square" anchor="ctr" anchorCtr="0">
            <a:normAutofit/>
          </a:bodyPr>
          <a:p>
            <a:pPr algn="ctr">
              <a:lnSpc>
                <a:spcPct val="120000"/>
              </a:lnSpc>
              <a:spcBef>
                <a:spcPts val="0"/>
              </a:spcBef>
              <a:spcAft>
                <a:spcPts val="0"/>
              </a:spcAft>
            </a:pPr>
            <a:r>
              <a:rPr lang="zh-CN" altLang="en-US" sz="1600"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6. 公司如何采取措施保证人才不流失？</a:t>
            </a:r>
            <a:endParaRPr lang="zh-CN" altLang="en-US" sz="1600" spc="15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求职礼仪</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三</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5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a:t>
            </a:r>
            <a:r>
              <a:rPr lang="en-US" altLang="zh-CN" spc="200" dirty="0">
                <a:solidFill>
                  <a:schemeClr val="dk1">
                    <a:lumMod val="85000"/>
                    <a:lumOff val="15000"/>
                  </a:schemeClr>
                </a:solidFill>
                <a:uFillTx/>
              </a:rPr>
              <a:t>Three</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grpSp>
        <p:nvGrpSpPr>
          <p:cNvPr id="43" name="PA-组合 14"/>
          <p:cNvGrpSpPr/>
          <p:nvPr>
            <p:custDataLst>
              <p:tags r:id="rId1"/>
            </p:custDataLst>
          </p:nvPr>
        </p:nvGrpSpPr>
        <p:grpSpPr>
          <a:xfrm rot="19709836">
            <a:off x="-524061" y="5631850"/>
            <a:ext cx="1164261" cy="1581925"/>
            <a:chOff x="5577360" y="5060323"/>
            <a:chExt cx="916310" cy="1245024"/>
          </a:xfrm>
        </p:grpSpPr>
        <p:sp>
          <p:nvSpPr>
            <p:cNvPr id="44" name="PA-椭圆 15"/>
            <p:cNvSpPr/>
            <p:nvPr>
              <p:custDataLst>
                <p:tags r:id="rId2"/>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3"/>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4"/>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5"/>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6"/>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7"/>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8"/>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9"/>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0"/>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1"/>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2"/>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3"/>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4"/>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5"/>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6"/>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729224" y="67489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792480" y="35433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一、面试礼仪</a:t>
            </a:r>
            <a:endParaRPr lang="en-US" altLang="zh-CN" sz="2800" dirty="0">
              <a:solidFill>
                <a:schemeClr val="tx1"/>
              </a:solidFill>
              <a:latin typeface="微软雅黑" panose="020B0503020204020204" charset="-122"/>
              <a:ea typeface="微软雅黑" panose="020B0503020204020204" charset="-122"/>
            </a:endParaRPr>
          </a:p>
        </p:txBody>
      </p:sp>
      <p:sp>
        <p:nvSpPr>
          <p:cNvPr id="80" name="PA-AutoShape 14"/>
          <p:cNvSpPr>
            <a:spLocks noChangeArrowheads="1"/>
          </p:cNvSpPr>
          <p:nvPr>
            <p:custDataLst>
              <p:tags r:id="rId17"/>
            </p:custDataLst>
          </p:nvPr>
        </p:nvSpPr>
        <p:spPr bwMode="auto">
          <a:xfrm>
            <a:off x="654050" y="1188085"/>
            <a:ext cx="2973705" cy="4006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（一）面试基本礼仪</a:t>
            </a:r>
            <a:endParaRPr lang="zh-CN" altLang="en-US" dirty="0">
              <a:latin typeface="微软雅黑" panose="020B0503020204020204" charset="-122"/>
              <a:ea typeface="微软雅黑" panose="020B0503020204020204" charset="-122"/>
            </a:endParaRPr>
          </a:p>
        </p:txBody>
      </p:sp>
      <p:sp>
        <p:nvSpPr>
          <p:cNvPr id="11" name="TextBox 96"/>
          <p:cNvSpPr txBox="1"/>
          <p:nvPr>
            <p:custDataLst>
              <p:tags r:id="rId18"/>
            </p:custDataLst>
          </p:nvPr>
        </p:nvSpPr>
        <p:spPr>
          <a:xfrm>
            <a:off x="1040240" y="5257711"/>
            <a:ext cx="1678405" cy="365307"/>
          </a:xfrm>
          <a:prstGeom prst="rect">
            <a:avLst/>
          </a:prstGeom>
          <a:noFill/>
        </p:spPr>
        <p:txBody>
          <a:bodyPr wrap="square" rtlCol="0" anchor="ctr" anchorCtr="0">
            <a:noAutofit/>
          </a:bodyPr>
          <a:lstStyle/>
          <a:p>
            <a:pPr algn="ctr"/>
            <a:r>
              <a:rPr lang="id-ID" sz="1600" b="1" dirty="0">
                <a:solidFill>
                  <a:srgbClr val="000000"/>
                </a:solidFill>
                <a:latin typeface="微软雅黑" panose="020B0503020204020204" charset="-122"/>
                <a:ea typeface="微软雅黑" panose="020B0503020204020204" charset="-122"/>
                <a:cs typeface="微软雅黑" panose="020B0503020204020204" charset="-122"/>
              </a:rPr>
              <a:t>6. 学会做倾听者</a:t>
            </a:r>
            <a:endParaRPr lang="id-ID" sz="160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4" name="TextBox 96"/>
          <p:cNvSpPr txBox="1"/>
          <p:nvPr>
            <p:custDataLst>
              <p:tags r:id="rId19"/>
            </p:custDataLst>
          </p:nvPr>
        </p:nvSpPr>
        <p:spPr>
          <a:xfrm>
            <a:off x="3137243" y="5257711"/>
            <a:ext cx="1678405" cy="365307"/>
          </a:xfrm>
          <a:prstGeom prst="rect">
            <a:avLst/>
          </a:prstGeom>
          <a:noFill/>
        </p:spPr>
        <p:txBody>
          <a:bodyPr wrap="square" rtlCol="0" anchor="ctr" anchorCtr="0">
            <a:noAutofit/>
          </a:bodyPr>
          <a:lstStyle/>
          <a:p>
            <a:pPr algn="ctr"/>
            <a:r>
              <a:rPr lang="id-ID" sz="1600" b="1" dirty="0">
                <a:solidFill>
                  <a:srgbClr val="000000"/>
                </a:solidFill>
                <a:latin typeface="微软雅黑" panose="020B0503020204020204" charset="-122"/>
                <a:ea typeface="微软雅黑" panose="020B0503020204020204" charset="-122"/>
                <a:cs typeface="微软雅黑" panose="020B0503020204020204" charset="-122"/>
              </a:rPr>
              <a:t>7. 谈吐文雅、谦逊，态度热情</a:t>
            </a:r>
            <a:endParaRPr lang="id-ID" sz="160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6" name="TextBox 96"/>
          <p:cNvSpPr txBox="1"/>
          <p:nvPr>
            <p:custDataLst>
              <p:tags r:id="rId20"/>
            </p:custDataLst>
          </p:nvPr>
        </p:nvSpPr>
        <p:spPr>
          <a:xfrm>
            <a:off x="5226754" y="5257711"/>
            <a:ext cx="1678405" cy="365307"/>
          </a:xfrm>
          <a:prstGeom prst="rect">
            <a:avLst/>
          </a:prstGeom>
          <a:noFill/>
        </p:spPr>
        <p:txBody>
          <a:bodyPr wrap="square" rtlCol="0" anchor="ctr" anchorCtr="0">
            <a:normAutofit fontScale="90000"/>
          </a:bodyPr>
          <a:lstStyle/>
          <a:p>
            <a:pPr algn="ctr"/>
            <a:r>
              <a:rPr lang="id-ID" sz="1780" b="1" dirty="0">
                <a:solidFill>
                  <a:srgbClr val="000000"/>
                </a:solidFill>
                <a:latin typeface="微软雅黑" panose="020B0503020204020204" charset="-122"/>
                <a:ea typeface="微软雅黑" panose="020B0503020204020204" charset="-122"/>
                <a:cs typeface="微软雅黑" panose="020B0503020204020204" charset="-122"/>
              </a:rPr>
              <a:t>8. 回答问题</a:t>
            </a:r>
            <a:endParaRPr lang="id-ID" sz="178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2" name="TextBox 96"/>
          <p:cNvSpPr txBox="1"/>
          <p:nvPr>
            <p:custDataLst>
              <p:tags r:id="rId21"/>
            </p:custDataLst>
          </p:nvPr>
        </p:nvSpPr>
        <p:spPr>
          <a:xfrm>
            <a:off x="7284703" y="5257711"/>
            <a:ext cx="1678405" cy="365307"/>
          </a:xfrm>
          <a:prstGeom prst="rect">
            <a:avLst/>
          </a:prstGeom>
          <a:noFill/>
        </p:spPr>
        <p:txBody>
          <a:bodyPr wrap="square" rtlCol="0" anchor="ctr" anchorCtr="0">
            <a:normAutofit fontScale="90000"/>
          </a:bodyPr>
          <a:lstStyle/>
          <a:p>
            <a:pPr algn="ctr"/>
            <a:r>
              <a:rPr lang="id-ID" sz="1780" b="1" dirty="0">
                <a:solidFill>
                  <a:srgbClr val="000000"/>
                </a:solidFill>
                <a:latin typeface="微软雅黑" panose="020B0503020204020204" charset="-122"/>
                <a:ea typeface="微软雅黑" panose="020B0503020204020204" charset="-122"/>
                <a:cs typeface="微软雅黑" panose="020B0503020204020204" charset="-122"/>
              </a:rPr>
              <a:t>9. 退场</a:t>
            </a:r>
            <a:endParaRPr lang="id-ID" sz="178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0" name="TextBox 96"/>
          <p:cNvSpPr txBox="1"/>
          <p:nvPr>
            <p:custDataLst>
              <p:tags r:id="rId22"/>
            </p:custDataLst>
          </p:nvPr>
        </p:nvSpPr>
        <p:spPr>
          <a:xfrm>
            <a:off x="1040240" y="3320697"/>
            <a:ext cx="1678405" cy="365307"/>
          </a:xfrm>
          <a:prstGeom prst="rect">
            <a:avLst/>
          </a:prstGeom>
          <a:noFill/>
        </p:spPr>
        <p:txBody>
          <a:bodyPr wrap="square" rtlCol="0" anchor="ctr" anchorCtr="0">
            <a:normAutofit fontScale="80000"/>
          </a:bodyPr>
          <a:lstStyle/>
          <a:p>
            <a:pPr algn="ctr"/>
            <a:r>
              <a:rPr lang="id-ID" sz="2000" b="1" dirty="0">
                <a:solidFill>
                  <a:srgbClr val="000000"/>
                </a:solidFill>
                <a:latin typeface="微软雅黑" panose="020B0503020204020204" charset="-122"/>
                <a:ea typeface="微软雅黑" panose="020B0503020204020204" charset="-122"/>
                <a:cs typeface="微软雅黑" panose="020B0503020204020204" charset="-122"/>
              </a:rPr>
              <a:t>1. 赴约时间</a:t>
            </a:r>
            <a:endParaRPr lang="id-ID" sz="200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2" name="TextBox 96"/>
          <p:cNvSpPr txBox="1"/>
          <p:nvPr>
            <p:custDataLst>
              <p:tags r:id="rId23"/>
            </p:custDataLst>
          </p:nvPr>
        </p:nvSpPr>
        <p:spPr>
          <a:xfrm>
            <a:off x="3137243" y="3320697"/>
            <a:ext cx="1678405" cy="365307"/>
          </a:xfrm>
          <a:prstGeom prst="rect">
            <a:avLst/>
          </a:prstGeom>
          <a:noFill/>
        </p:spPr>
        <p:txBody>
          <a:bodyPr wrap="square" rtlCol="0" anchor="ctr" anchorCtr="0">
            <a:normAutofit fontScale="90000"/>
          </a:bodyPr>
          <a:lstStyle/>
          <a:p>
            <a:pPr algn="ctr"/>
            <a:r>
              <a:rPr lang="id-ID" sz="1780" b="1" dirty="0">
                <a:solidFill>
                  <a:srgbClr val="000000"/>
                </a:solidFill>
                <a:latin typeface="微软雅黑" panose="020B0503020204020204" charset="-122"/>
                <a:ea typeface="微软雅黑" panose="020B0503020204020204" charset="-122"/>
                <a:cs typeface="微软雅黑" panose="020B0503020204020204" charset="-122"/>
              </a:rPr>
              <a:t>2. 进入用人单位</a:t>
            </a:r>
            <a:endParaRPr lang="id-ID" sz="178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9" name="TextBox 96"/>
          <p:cNvSpPr txBox="1"/>
          <p:nvPr>
            <p:custDataLst>
              <p:tags r:id="rId24"/>
            </p:custDataLst>
          </p:nvPr>
        </p:nvSpPr>
        <p:spPr>
          <a:xfrm>
            <a:off x="5226754" y="3320697"/>
            <a:ext cx="1678405" cy="365307"/>
          </a:xfrm>
          <a:prstGeom prst="rect">
            <a:avLst/>
          </a:prstGeom>
          <a:noFill/>
        </p:spPr>
        <p:txBody>
          <a:bodyPr wrap="square" rtlCol="0" anchor="ctr" anchorCtr="0">
            <a:normAutofit fontScale="80000"/>
          </a:bodyPr>
          <a:lstStyle/>
          <a:p>
            <a:pPr algn="ctr"/>
            <a:r>
              <a:rPr lang="id-ID" sz="2000" b="1" dirty="0">
                <a:solidFill>
                  <a:srgbClr val="000000"/>
                </a:solidFill>
                <a:latin typeface="微软雅黑" panose="020B0503020204020204" charset="-122"/>
                <a:ea typeface="微软雅黑" panose="020B0503020204020204" charset="-122"/>
                <a:cs typeface="微软雅黑" panose="020B0503020204020204" charset="-122"/>
              </a:rPr>
              <a:t>3. 等待面试</a:t>
            </a:r>
            <a:endParaRPr lang="id-ID" sz="200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61" name="TextBox 96"/>
          <p:cNvSpPr txBox="1"/>
          <p:nvPr>
            <p:custDataLst>
              <p:tags r:id="rId25"/>
            </p:custDataLst>
          </p:nvPr>
        </p:nvSpPr>
        <p:spPr>
          <a:xfrm>
            <a:off x="7284703" y="3320697"/>
            <a:ext cx="1678405" cy="365307"/>
          </a:xfrm>
          <a:prstGeom prst="rect">
            <a:avLst/>
          </a:prstGeom>
          <a:noFill/>
        </p:spPr>
        <p:txBody>
          <a:bodyPr wrap="square" rtlCol="0" anchor="ctr" anchorCtr="0">
            <a:normAutofit fontScale="80000"/>
          </a:bodyPr>
          <a:lstStyle/>
          <a:p>
            <a:pPr algn="ctr"/>
            <a:r>
              <a:rPr lang="id-ID" sz="2000" b="1" dirty="0">
                <a:solidFill>
                  <a:srgbClr val="000000"/>
                </a:solidFill>
                <a:latin typeface="微软雅黑" panose="020B0503020204020204" charset="-122"/>
                <a:ea typeface="微软雅黑" panose="020B0503020204020204" charset="-122"/>
                <a:cs typeface="微软雅黑" panose="020B0503020204020204" charset="-122"/>
              </a:rPr>
              <a:t>4. 进入面试现场</a:t>
            </a:r>
            <a:endParaRPr lang="id-ID" sz="200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62" name="TextBox 96"/>
          <p:cNvSpPr txBox="1"/>
          <p:nvPr>
            <p:custDataLst>
              <p:tags r:id="rId26"/>
            </p:custDataLst>
          </p:nvPr>
        </p:nvSpPr>
        <p:spPr>
          <a:xfrm>
            <a:off x="9372440" y="3320697"/>
            <a:ext cx="1678405" cy="365307"/>
          </a:xfrm>
          <a:prstGeom prst="rect">
            <a:avLst/>
          </a:prstGeom>
          <a:noFill/>
        </p:spPr>
        <p:txBody>
          <a:bodyPr wrap="square" rtlCol="0" anchor="ctr" anchorCtr="0">
            <a:noAutofit/>
          </a:bodyPr>
          <a:lstStyle/>
          <a:p>
            <a:pPr algn="ctr"/>
            <a:r>
              <a:rPr lang="id-ID" sz="1600" b="1" dirty="0">
                <a:solidFill>
                  <a:srgbClr val="000000"/>
                </a:solidFill>
                <a:latin typeface="微软雅黑" panose="020B0503020204020204" charset="-122"/>
                <a:ea typeface="微软雅黑" panose="020B0503020204020204" charset="-122"/>
                <a:cs typeface="微软雅黑" panose="020B0503020204020204" charset="-122"/>
              </a:rPr>
              <a:t>5. 在面试过程中的形体</a:t>
            </a:r>
            <a:endParaRPr lang="id-ID" sz="160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66" name="Oval 92"/>
          <p:cNvSpPr/>
          <p:nvPr>
            <p:custDataLst>
              <p:tags r:id="rId27"/>
            </p:custDataLst>
          </p:nvPr>
        </p:nvSpPr>
        <p:spPr>
          <a:xfrm>
            <a:off x="1529615" y="2313430"/>
            <a:ext cx="664195" cy="664195"/>
          </a:xfrm>
          <a:prstGeom prst="ellipse">
            <a:avLst/>
          </a:prstGeom>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67" name="Freeform 5"/>
          <p:cNvSpPr/>
          <p:nvPr>
            <p:custDataLst>
              <p:tags r:id="rId28"/>
            </p:custDataLst>
          </p:nvPr>
        </p:nvSpPr>
        <p:spPr bwMode="auto">
          <a:xfrm>
            <a:off x="1659229" y="2442011"/>
            <a:ext cx="404967" cy="407033"/>
          </a:xfrm>
          <a:custGeom>
            <a:avLst/>
            <a:gdLst>
              <a:gd name="T0" fmla="*/ 234 w 246"/>
              <a:gd name="T1" fmla="*/ 13 h 247"/>
              <a:gd name="T2" fmla="*/ 175 w 246"/>
              <a:gd name="T3" fmla="*/ 35 h 247"/>
              <a:gd name="T4" fmla="*/ 153 w 246"/>
              <a:gd name="T5" fmla="*/ 60 h 247"/>
              <a:gd name="T6" fmla="*/ 24 w 246"/>
              <a:gd name="T7" fmla="*/ 36 h 247"/>
              <a:gd name="T8" fmla="*/ 5 w 246"/>
              <a:gd name="T9" fmla="*/ 55 h 247"/>
              <a:gd name="T10" fmla="*/ 107 w 246"/>
              <a:gd name="T11" fmla="*/ 109 h 247"/>
              <a:gd name="T12" fmla="*/ 65 w 246"/>
              <a:gd name="T13" fmla="*/ 159 h 247"/>
              <a:gd name="T14" fmla="*/ 54 w 246"/>
              <a:gd name="T15" fmla="*/ 172 h 247"/>
              <a:gd name="T16" fmla="*/ 12 w 246"/>
              <a:gd name="T17" fmla="*/ 161 h 247"/>
              <a:gd name="T18" fmla="*/ 0 w 246"/>
              <a:gd name="T19" fmla="*/ 173 h 247"/>
              <a:gd name="T20" fmla="*/ 47 w 246"/>
              <a:gd name="T21" fmla="*/ 200 h 247"/>
              <a:gd name="T22" fmla="*/ 74 w 246"/>
              <a:gd name="T23" fmla="*/ 247 h 247"/>
              <a:gd name="T24" fmla="*/ 86 w 246"/>
              <a:gd name="T25" fmla="*/ 235 h 247"/>
              <a:gd name="T26" fmla="*/ 75 w 246"/>
              <a:gd name="T27" fmla="*/ 193 h 247"/>
              <a:gd name="T28" fmla="*/ 88 w 246"/>
              <a:gd name="T29" fmla="*/ 182 h 247"/>
              <a:gd name="T30" fmla="*/ 138 w 246"/>
              <a:gd name="T31" fmla="*/ 140 h 247"/>
              <a:gd name="T32" fmla="*/ 192 w 246"/>
              <a:gd name="T33" fmla="*/ 242 h 247"/>
              <a:gd name="T34" fmla="*/ 211 w 246"/>
              <a:gd name="T35" fmla="*/ 223 h 247"/>
              <a:gd name="T36" fmla="*/ 187 w 246"/>
              <a:gd name="T37" fmla="*/ 94 h 247"/>
              <a:gd name="T38" fmla="*/ 212 w 246"/>
              <a:gd name="T39" fmla="*/ 72 h 247"/>
              <a:gd name="T40" fmla="*/ 234 w 246"/>
              <a:gd name="T41" fmla="*/ 1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247">
                <a:moveTo>
                  <a:pt x="234" y="13"/>
                </a:moveTo>
                <a:cubicBezTo>
                  <a:pt x="221" y="0"/>
                  <a:pt x="196" y="11"/>
                  <a:pt x="175" y="35"/>
                </a:cubicBezTo>
                <a:cubicBezTo>
                  <a:pt x="153" y="60"/>
                  <a:pt x="153" y="60"/>
                  <a:pt x="153" y="60"/>
                </a:cubicBezTo>
                <a:cubicBezTo>
                  <a:pt x="24" y="36"/>
                  <a:pt x="24" y="36"/>
                  <a:pt x="24" y="36"/>
                </a:cubicBezTo>
                <a:cubicBezTo>
                  <a:pt x="5" y="55"/>
                  <a:pt x="5" y="55"/>
                  <a:pt x="5" y="55"/>
                </a:cubicBezTo>
                <a:cubicBezTo>
                  <a:pt x="107" y="109"/>
                  <a:pt x="107" y="109"/>
                  <a:pt x="107" y="109"/>
                </a:cubicBezTo>
                <a:cubicBezTo>
                  <a:pt x="65" y="159"/>
                  <a:pt x="65" y="159"/>
                  <a:pt x="65" y="159"/>
                </a:cubicBezTo>
                <a:cubicBezTo>
                  <a:pt x="61" y="164"/>
                  <a:pt x="57" y="168"/>
                  <a:pt x="54" y="172"/>
                </a:cubicBezTo>
                <a:cubicBezTo>
                  <a:pt x="12" y="161"/>
                  <a:pt x="12" y="161"/>
                  <a:pt x="12" y="161"/>
                </a:cubicBezTo>
                <a:cubicBezTo>
                  <a:pt x="0" y="173"/>
                  <a:pt x="0" y="173"/>
                  <a:pt x="0" y="173"/>
                </a:cubicBezTo>
                <a:cubicBezTo>
                  <a:pt x="47" y="200"/>
                  <a:pt x="47" y="200"/>
                  <a:pt x="47" y="200"/>
                </a:cubicBezTo>
                <a:cubicBezTo>
                  <a:pt x="74" y="247"/>
                  <a:pt x="74" y="247"/>
                  <a:pt x="74" y="247"/>
                </a:cubicBezTo>
                <a:cubicBezTo>
                  <a:pt x="86" y="235"/>
                  <a:pt x="86" y="235"/>
                  <a:pt x="86" y="235"/>
                </a:cubicBezTo>
                <a:cubicBezTo>
                  <a:pt x="75" y="193"/>
                  <a:pt x="75" y="193"/>
                  <a:pt x="75" y="193"/>
                </a:cubicBezTo>
                <a:cubicBezTo>
                  <a:pt x="79" y="190"/>
                  <a:pt x="83" y="186"/>
                  <a:pt x="88" y="182"/>
                </a:cubicBezTo>
                <a:cubicBezTo>
                  <a:pt x="138" y="140"/>
                  <a:pt x="138" y="140"/>
                  <a:pt x="138" y="140"/>
                </a:cubicBezTo>
                <a:cubicBezTo>
                  <a:pt x="192" y="242"/>
                  <a:pt x="192" y="242"/>
                  <a:pt x="192" y="242"/>
                </a:cubicBezTo>
                <a:cubicBezTo>
                  <a:pt x="211" y="223"/>
                  <a:pt x="211" y="223"/>
                  <a:pt x="211" y="223"/>
                </a:cubicBezTo>
                <a:cubicBezTo>
                  <a:pt x="187" y="94"/>
                  <a:pt x="187" y="94"/>
                  <a:pt x="187" y="94"/>
                </a:cubicBezTo>
                <a:cubicBezTo>
                  <a:pt x="212" y="72"/>
                  <a:pt x="212" y="72"/>
                  <a:pt x="212" y="72"/>
                </a:cubicBezTo>
                <a:cubicBezTo>
                  <a:pt x="236" y="51"/>
                  <a:pt x="246" y="25"/>
                  <a:pt x="234" y="13"/>
                </a:cubicBezTo>
                <a:close/>
              </a:path>
            </a:pathLst>
          </a:custGeom>
          <a:solidFill>
            <a:srgbClr val="FFFFFF"/>
          </a:solidFill>
          <a:ln>
            <a:noFill/>
          </a:ln>
        </p:spPr>
        <p:txBody>
          <a:bodyPr vert="horz" wrap="square" lIns="91440" tIns="45720" rIns="91440" bIns="45720" numCol="1" anchor="t" anchorCtr="0" compatLnSpc="1"/>
          <a:lstStyle/>
          <a:p>
            <a:endParaRPr lang="id-ID" sz="1600">
              <a:solidFill>
                <a:srgbClr val="000000"/>
              </a:solidFill>
            </a:endParaRPr>
          </a:p>
        </p:txBody>
      </p:sp>
      <p:sp>
        <p:nvSpPr>
          <p:cNvPr id="68" name="Oval 126"/>
          <p:cNvSpPr/>
          <p:nvPr>
            <p:custDataLst>
              <p:tags r:id="rId29"/>
            </p:custDataLst>
          </p:nvPr>
        </p:nvSpPr>
        <p:spPr>
          <a:xfrm>
            <a:off x="3626618" y="2313430"/>
            <a:ext cx="664195" cy="664195"/>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69" name="Group 127"/>
          <p:cNvGrpSpPr/>
          <p:nvPr>
            <p:custDataLst>
              <p:tags r:id="rId30"/>
            </p:custDataLst>
          </p:nvPr>
        </p:nvGrpSpPr>
        <p:grpSpPr>
          <a:xfrm>
            <a:off x="3764675" y="2450755"/>
            <a:ext cx="388082" cy="389546"/>
            <a:chOff x="1298575" y="588963"/>
            <a:chExt cx="420688" cy="422275"/>
          </a:xfrm>
          <a:solidFill>
            <a:srgbClr val="FFFFFF"/>
          </a:solidFill>
        </p:grpSpPr>
        <p:sp>
          <p:nvSpPr>
            <p:cNvPr id="70" name="Freeform 9"/>
            <p:cNvSpPr>
              <a:spLocks noEditPoints="1"/>
            </p:cNvSpPr>
            <p:nvPr>
              <p:custDataLst>
                <p:tags r:id="rId31"/>
              </p:custDataLst>
            </p:nvPr>
          </p:nvSpPr>
          <p:spPr bwMode="auto">
            <a:xfrm>
              <a:off x="1298575" y="588963"/>
              <a:ext cx="420688" cy="422275"/>
            </a:xfrm>
            <a:custGeom>
              <a:avLst/>
              <a:gdLst>
                <a:gd name="T0" fmla="*/ 64 w 112"/>
                <a:gd name="T1" fmla="*/ 12 h 112"/>
                <a:gd name="T2" fmla="*/ 78 w 112"/>
                <a:gd name="T3" fmla="*/ 23 h 112"/>
                <a:gd name="T4" fmla="*/ 84 w 112"/>
                <a:gd name="T5" fmla="*/ 18 h 112"/>
                <a:gd name="T6" fmla="*/ 93 w 112"/>
                <a:gd name="T7" fmla="*/ 25 h 112"/>
                <a:gd name="T8" fmla="*/ 89 w 112"/>
                <a:gd name="T9" fmla="*/ 34 h 112"/>
                <a:gd name="T10" fmla="*/ 100 w 112"/>
                <a:gd name="T11" fmla="*/ 48 h 112"/>
                <a:gd name="T12" fmla="*/ 104 w 112"/>
                <a:gd name="T13" fmla="*/ 60 h 112"/>
                <a:gd name="T14" fmla="*/ 95 w 112"/>
                <a:gd name="T15" fmla="*/ 64 h 112"/>
                <a:gd name="T16" fmla="*/ 93 w 112"/>
                <a:gd name="T17" fmla="*/ 81 h 112"/>
                <a:gd name="T18" fmla="*/ 87 w 112"/>
                <a:gd name="T19" fmla="*/ 93 h 112"/>
                <a:gd name="T20" fmla="*/ 81 w 112"/>
                <a:gd name="T21" fmla="*/ 93 h 112"/>
                <a:gd name="T22" fmla="*/ 64 w 112"/>
                <a:gd name="T23" fmla="*/ 95 h 112"/>
                <a:gd name="T24" fmla="*/ 60 w 112"/>
                <a:gd name="T25" fmla="*/ 104 h 112"/>
                <a:gd name="T26" fmla="*/ 48 w 112"/>
                <a:gd name="T27" fmla="*/ 100 h 112"/>
                <a:gd name="T28" fmla="*/ 34 w 112"/>
                <a:gd name="T29" fmla="*/ 89 h 112"/>
                <a:gd name="T30" fmla="*/ 28 w 112"/>
                <a:gd name="T31" fmla="*/ 94 h 112"/>
                <a:gd name="T32" fmla="*/ 19 w 112"/>
                <a:gd name="T33" fmla="*/ 87 h 112"/>
                <a:gd name="T34" fmla="*/ 23 w 112"/>
                <a:gd name="T35" fmla="*/ 78 h 112"/>
                <a:gd name="T36" fmla="*/ 12 w 112"/>
                <a:gd name="T37" fmla="*/ 64 h 112"/>
                <a:gd name="T38" fmla="*/ 8 w 112"/>
                <a:gd name="T39" fmla="*/ 52 h 112"/>
                <a:gd name="T40" fmla="*/ 17 w 112"/>
                <a:gd name="T41" fmla="*/ 48 h 112"/>
                <a:gd name="T42" fmla="*/ 19 w 112"/>
                <a:gd name="T43" fmla="*/ 31 h 112"/>
                <a:gd name="T44" fmla="*/ 25 w 112"/>
                <a:gd name="T45" fmla="*/ 19 h 112"/>
                <a:gd name="T46" fmla="*/ 31 w 112"/>
                <a:gd name="T47" fmla="*/ 19 h 112"/>
                <a:gd name="T48" fmla="*/ 48 w 112"/>
                <a:gd name="T49" fmla="*/ 17 h 112"/>
                <a:gd name="T50" fmla="*/ 52 w 112"/>
                <a:gd name="T51" fmla="*/ 8 h 112"/>
                <a:gd name="T52" fmla="*/ 60 w 112"/>
                <a:gd name="T53" fmla="*/ 0 h 112"/>
                <a:gd name="T54" fmla="*/ 40 w 112"/>
                <a:gd name="T55" fmla="*/ 11 h 112"/>
                <a:gd name="T56" fmla="*/ 28 w 112"/>
                <a:gd name="T57" fmla="*/ 10 h 112"/>
                <a:gd name="T58" fmla="*/ 14 w 112"/>
                <a:gd name="T59" fmla="*/ 19 h 112"/>
                <a:gd name="T60" fmla="*/ 13 w 112"/>
                <a:gd name="T61" fmla="*/ 35 h 112"/>
                <a:gd name="T62" fmla="*/ 0 w 112"/>
                <a:gd name="T63" fmla="*/ 52 h 112"/>
                <a:gd name="T64" fmla="*/ 11 w 112"/>
                <a:gd name="T65" fmla="*/ 72 h 112"/>
                <a:gd name="T66" fmla="*/ 10 w 112"/>
                <a:gd name="T67" fmla="*/ 84 h 112"/>
                <a:gd name="T68" fmla="*/ 19 w 112"/>
                <a:gd name="T69" fmla="*/ 98 h 112"/>
                <a:gd name="T70" fmla="*/ 35 w 112"/>
                <a:gd name="T71" fmla="*/ 99 h 112"/>
                <a:gd name="T72" fmla="*/ 52 w 112"/>
                <a:gd name="T73" fmla="*/ 112 h 112"/>
                <a:gd name="T74" fmla="*/ 72 w 112"/>
                <a:gd name="T75" fmla="*/ 101 h 112"/>
                <a:gd name="T76" fmla="*/ 84 w 112"/>
                <a:gd name="T77" fmla="*/ 102 h 112"/>
                <a:gd name="T78" fmla="*/ 98 w 112"/>
                <a:gd name="T79" fmla="*/ 93 h 112"/>
                <a:gd name="T80" fmla="*/ 99 w 112"/>
                <a:gd name="T81" fmla="*/ 77 h 112"/>
                <a:gd name="T82" fmla="*/ 112 w 112"/>
                <a:gd name="T83" fmla="*/ 60 h 112"/>
                <a:gd name="T84" fmla="*/ 101 w 112"/>
                <a:gd name="T85" fmla="*/ 40 h 112"/>
                <a:gd name="T86" fmla="*/ 102 w 112"/>
                <a:gd name="T87" fmla="*/ 28 h 112"/>
                <a:gd name="T88" fmla="*/ 93 w 112"/>
                <a:gd name="T89" fmla="*/ 14 h 112"/>
                <a:gd name="T90" fmla="*/ 77 w 112"/>
                <a:gd name="T91" fmla="*/ 13 h 112"/>
                <a:gd name="T92" fmla="*/ 60 w 112"/>
                <a:gd name="T9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 h="112">
                  <a:moveTo>
                    <a:pt x="60" y="8"/>
                  </a:moveTo>
                  <a:cubicBezTo>
                    <a:pt x="62" y="8"/>
                    <a:pt x="64" y="10"/>
                    <a:pt x="64" y="12"/>
                  </a:cubicBezTo>
                  <a:cubicBezTo>
                    <a:pt x="64" y="17"/>
                    <a:pt x="64" y="17"/>
                    <a:pt x="64" y="17"/>
                  </a:cubicBezTo>
                  <a:cubicBezTo>
                    <a:pt x="69" y="18"/>
                    <a:pt x="74" y="20"/>
                    <a:pt x="78" y="23"/>
                  </a:cubicBezTo>
                  <a:cubicBezTo>
                    <a:pt x="81" y="19"/>
                    <a:pt x="81" y="19"/>
                    <a:pt x="81" y="19"/>
                  </a:cubicBezTo>
                  <a:cubicBezTo>
                    <a:pt x="82" y="18"/>
                    <a:pt x="83" y="18"/>
                    <a:pt x="84" y="18"/>
                  </a:cubicBezTo>
                  <a:cubicBezTo>
                    <a:pt x="85" y="18"/>
                    <a:pt x="86" y="18"/>
                    <a:pt x="87" y="19"/>
                  </a:cubicBezTo>
                  <a:cubicBezTo>
                    <a:pt x="93" y="25"/>
                    <a:pt x="93" y="25"/>
                    <a:pt x="93" y="25"/>
                  </a:cubicBezTo>
                  <a:cubicBezTo>
                    <a:pt x="94" y="26"/>
                    <a:pt x="94" y="29"/>
                    <a:pt x="93" y="31"/>
                  </a:cubicBezTo>
                  <a:cubicBezTo>
                    <a:pt x="89" y="34"/>
                    <a:pt x="89" y="34"/>
                    <a:pt x="89" y="34"/>
                  </a:cubicBezTo>
                  <a:cubicBezTo>
                    <a:pt x="92" y="38"/>
                    <a:pt x="94" y="43"/>
                    <a:pt x="95" y="48"/>
                  </a:cubicBezTo>
                  <a:cubicBezTo>
                    <a:pt x="100" y="48"/>
                    <a:pt x="100" y="48"/>
                    <a:pt x="100" y="48"/>
                  </a:cubicBezTo>
                  <a:cubicBezTo>
                    <a:pt x="102" y="48"/>
                    <a:pt x="104" y="50"/>
                    <a:pt x="104" y="52"/>
                  </a:cubicBezTo>
                  <a:cubicBezTo>
                    <a:pt x="104" y="60"/>
                    <a:pt x="104" y="60"/>
                    <a:pt x="104" y="60"/>
                  </a:cubicBezTo>
                  <a:cubicBezTo>
                    <a:pt x="104" y="62"/>
                    <a:pt x="102" y="64"/>
                    <a:pt x="100" y="64"/>
                  </a:cubicBezTo>
                  <a:cubicBezTo>
                    <a:pt x="95" y="64"/>
                    <a:pt x="95" y="64"/>
                    <a:pt x="95" y="64"/>
                  </a:cubicBezTo>
                  <a:cubicBezTo>
                    <a:pt x="94" y="69"/>
                    <a:pt x="92" y="74"/>
                    <a:pt x="89" y="78"/>
                  </a:cubicBezTo>
                  <a:cubicBezTo>
                    <a:pt x="93" y="81"/>
                    <a:pt x="93" y="81"/>
                    <a:pt x="93" y="81"/>
                  </a:cubicBezTo>
                  <a:cubicBezTo>
                    <a:pt x="94" y="83"/>
                    <a:pt x="94" y="86"/>
                    <a:pt x="93" y="87"/>
                  </a:cubicBezTo>
                  <a:cubicBezTo>
                    <a:pt x="87" y="93"/>
                    <a:pt x="87" y="93"/>
                    <a:pt x="87" y="93"/>
                  </a:cubicBezTo>
                  <a:cubicBezTo>
                    <a:pt x="86" y="94"/>
                    <a:pt x="85" y="94"/>
                    <a:pt x="84" y="94"/>
                  </a:cubicBezTo>
                  <a:cubicBezTo>
                    <a:pt x="83" y="94"/>
                    <a:pt x="82" y="94"/>
                    <a:pt x="81" y="93"/>
                  </a:cubicBezTo>
                  <a:cubicBezTo>
                    <a:pt x="78" y="89"/>
                    <a:pt x="78" y="89"/>
                    <a:pt x="78" y="89"/>
                  </a:cubicBezTo>
                  <a:cubicBezTo>
                    <a:pt x="74" y="92"/>
                    <a:pt x="69" y="94"/>
                    <a:pt x="64" y="95"/>
                  </a:cubicBezTo>
                  <a:cubicBezTo>
                    <a:pt x="64" y="100"/>
                    <a:pt x="64" y="100"/>
                    <a:pt x="64" y="100"/>
                  </a:cubicBezTo>
                  <a:cubicBezTo>
                    <a:pt x="64" y="102"/>
                    <a:pt x="62" y="104"/>
                    <a:pt x="60" y="104"/>
                  </a:cubicBezTo>
                  <a:cubicBezTo>
                    <a:pt x="52" y="104"/>
                    <a:pt x="52" y="104"/>
                    <a:pt x="52" y="104"/>
                  </a:cubicBezTo>
                  <a:cubicBezTo>
                    <a:pt x="50" y="104"/>
                    <a:pt x="48" y="102"/>
                    <a:pt x="48" y="100"/>
                  </a:cubicBezTo>
                  <a:cubicBezTo>
                    <a:pt x="48" y="95"/>
                    <a:pt x="48" y="95"/>
                    <a:pt x="48" y="95"/>
                  </a:cubicBezTo>
                  <a:cubicBezTo>
                    <a:pt x="43" y="94"/>
                    <a:pt x="38" y="92"/>
                    <a:pt x="34" y="89"/>
                  </a:cubicBezTo>
                  <a:cubicBezTo>
                    <a:pt x="31" y="93"/>
                    <a:pt x="31" y="93"/>
                    <a:pt x="31" y="93"/>
                  </a:cubicBezTo>
                  <a:cubicBezTo>
                    <a:pt x="30" y="94"/>
                    <a:pt x="29" y="94"/>
                    <a:pt x="28" y="94"/>
                  </a:cubicBezTo>
                  <a:cubicBezTo>
                    <a:pt x="27" y="94"/>
                    <a:pt x="26" y="94"/>
                    <a:pt x="25" y="93"/>
                  </a:cubicBezTo>
                  <a:cubicBezTo>
                    <a:pt x="19" y="87"/>
                    <a:pt x="19" y="87"/>
                    <a:pt x="19" y="87"/>
                  </a:cubicBezTo>
                  <a:cubicBezTo>
                    <a:pt x="18" y="86"/>
                    <a:pt x="18" y="83"/>
                    <a:pt x="19" y="81"/>
                  </a:cubicBezTo>
                  <a:cubicBezTo>
                    <a:pt x="23" y="78"/>
                    <a:pt x="23" y="78"/>
                    <a:pt x="23" y="78"/>
                  </a:cubicBezTo>
                  <a:cubicBezTo>
                    <a:pt x="20" y="74"/>
                    <a:pt x="18" y="69"/>
                    <a:pt x="17" y="64"/>
                  </a:cubicBezTo>
                  <a:cubicBezTo>
                    <a:pt x="12" y="64"/>
                    <a:pt x="12" y="64"/>
                    <a:pt x="12" y="64"/>
                  </a:cubicBezTo>
                  <a:cubicBezTo>
                    <a:pt x="10" y="64"/>
                    <a:pt x="8" y="62"/>
                    <a:pt x="8" y="60"/>
                  </a:cubicBezTo>
                  <a:cubicBezTo>
                    <a:pt x="8" y="52"/>
                    <a:pt x="8" y="52"/>
                    <a:pt x="8" y="52"/>
                  </a:cubicBezTo>
                  <a:cubicBezTo>
                    <a:pt x="8" y="50"/>
                    <a:pt x="10" y="48"/>
                    <a:pt x="12" y="48"/>
                  </a:cubicBezTo>
                  <a:cubicBezTo>
                    <a:pt x="17" y="48"/>
                    <a:pt x="17" y="48"/>
                    <a:pt x="17" y="48"/>
                  </a:cubicBezTo>
                  <a:cubicBezTo>
                    <a:pt x="18" y="43"/>
                    <a:pt x="20" y="38"/>
                    <a:pt x="23" y="34"/>
                  </a:cubicBezTo>
                  <a:cubicBezTo>
                    <a:pt x="19" y="31"/>
                    <a:pt x="19" y="31"/>
                    <a:pt x="19" y="31"/>
                  </a:cubicBezTo>
                  <a:cubicBezTo>
                    <a:pt x="18" y="29"/>
                    <a:pt x="18" y="26"/>
                    <a:pt x="19" y="25"/>
                  </a:cubicBezTo>
                  <a:cubicBezTo>
                    <a:pt x="25" y="19"/>
                    <a:pt x="25" y="19"/>
                    <a:pt x="25" y="19"/>
                  </a:cubicBezTo>
                  <a:cubicBezTo>
                    <a:pt x="26" y="18"/>
                    <a:pt x="27" y="18"/>
                    <a:pt x="28" y="18"/>
                  </a:cubicBezTo>
                  <a:cubicBezTo>
                    <a:pt x="29" y="18"/>
                    <a:pt x="30" y="18"/>
                    <a:pt x="31" y="19"/>
                  </a:cubicBezTo>
                  <a:cubicBezTo>
                    <a:pt x="34" y="23"/>
                    <a:pt x="34" y="23"/>
                    <a:pt x="34" y="23"/>
                  </a:cubicBezTo>
                  <a:cubicBezTo>
                    <a:pt x="38" y="20"/>
                    <a:pt x="43" y="18"/>
                    <a:pt x="48" y="17"/>
                  </a:cubicBezTo>
                  <a:cubicBezTo>
                    <a:pt x="48" y="12"/>
                    <a:pt x="48" y="12"/>
                    <a:pt x="48" y="12"/>
                  </a:cubicBezTo>
                  <a:cubicBezTo>
                    <a:pt x="48" y="10"/>
                    <a:pt x="50" y="8"/>
                    <a:pt x="52" y="8"/>
                  </a:cubicBezTo>
                  <a:cubicBezTo>
                    <a:pt x="60" y="8"/>
                    <a:pt x="60" y="8"/>
                    <a:pt x="60" y="8"/>
                  </a:cubicBezTo>
                  <a:moveTo>
                    <a:pt x="60" y="0"/>
                  </a:moveTo>
                  <a:cubicBezTo>
                    <a:pt x="52" y="0"/>
                    <a:pt x="52" y="0"/>
                    <a:pt x="52" y="0"/>
                  </a:cubicBezTo>
                  <a:cubicBezTo>
                    <a:pt x="46" y="0"/>
                    <a:pt x="41" y="5"/>
                    <a:pt x="40" y="11"/>
                  </a:cubicBezTo>
                  <a:cubicBezTo>
                    <a:pt x="38" y="11"/>
                    <a:pt x="37" y="12"/>
                    <a:pt x="35" y="13"/>
                  </a:cubicBezTo>
                  <a:cubicBezTo>
                    <a:pt x="33" y="11"/>
                    <a:pt x="31" y="10"/>
                    <a:pt x="28" y="10"/>
                  </a:cubicBezTo>
                  <a:cubicBezTo>
                    <a:pt x="25" y="10"/>
                    <a:pt x="21" y="11"/>
                    <a:pt x="19" y="14"/>
                  </a:cubicBezTo>
                  <a:cubicBezTo>
                    <a:pt x="14" y="19"/>
                    <a:pt x="14" y="19"/>
                    <a:pt x="14" y="19"/>
                  </a:cubicBezTo>
                  <a:cubicBezTo>
                    <a:pt x="11" y="22"/>
                    <a:pt x="10" y="25"/>
                    <a:pt x="10" y="28"/>
                  </a:cubicBezTo>
                  <a:cubicBezTo>
                    <a:pt x="10" y="31"/>
                    <a:pt x="11" y="33"/>
                    <a:pt x="13" y="35"/>
                  </a:cubicBezTo>
                  <a:cubicBezTo>
                    <a:pt x="12" y="37"/>
                    <a:pt x="11" y="38"/>
                    <a:pt x="11" y="40"/>
                  </a:cubicBezTo>
                  <a:cubicBezTo>
                    <a:pt x="5" y="41"/>
                    <a:pt x="0" y="46"/>
                    <a:pt x="0" y="52"/>
                  </a:cubicBezTo>
                  <a:cubicBezTo>
                    <a:pt x="0" y="60"/>
                    <a:pt x="0" y="60"/>
                    <a:pt x="0" y="60"/>
                  </a:cubicBezTo>
                  <a:cubicBezTo>
                    <a:pt x="0" y="66"/>
                    <a:pt x="5" y="71"/>
                    <a:pt x="11" y="72"/>
                  </a:cubicBezTo>
                  <a:cubicBezTo>
                    <a:pt x="11" y="74"/>
                    <a:pt x="12" y="75"/>
                    <a:pt x="13" y="77"/>
                  </a:cubicBezTo>
                  <a:cubicBezTo>
                    <a:pt x="11" y="79"/>
                    <a:pt x="10" y="81"/>
                    <a:pt x="10" y="84"/>
                  </a:cubicBezTo>
                  <a:cubicBezTo>
                    <a:pt x="10" y="87"/>
                    <a:pt x="11" y="91"/>
                    <a:pt x="14" y="93"/>
                  </a:cubicBezTo>
                  <a:cubicBezTo>
                    <a:pt x="19" y="98"/>
                    <a:pt x="19" y="98"/>
                    <a:pt x="19" y="98"/>
                  </a:cubicBezTo>
                  <a:cubicBezTo>
                    <a:pt x="21" y="101"/>
                    <a:pt x="25" y="102"/>
                    <a:pt x="28" y="102"/>
                  </a:cubicBezTo>
                  <a:cubicBezTo>
                    <a:pt x="31" y="102"/>
                    <a:pt x="33" y="101"/>
                    <a:pt x="35" y="99"/>
                  </a:cubicBezTo>
                  <a:cubicBezTo>
                    <a:pt x="37" y="100"/>
                    <a:pt x="38" y="101"/>
                    <a:pt x="40" y="101"/>
                  </a:cubicBezTo>
                  <a:cubicBezTo>
                    <a:pt x="41" y="107"/>
                    <a:pt x="46" y="112"/>
                    <a:pt x="52" y="112"/>
                  </a:cubicBezTo>
                  <a:cubicBezTo>
                    <a:pt x="60" y="112"/>
                    <a:pt x="60" y="112"/>
                    <a:pt x="60" y="112"/>
                  </a:cubicBezTo>
                  <a:cubicBezTo>
                    <a:pt x="66" y="112"/>
                    <a:pt x="71" y="107"/>
                    <a:pt x="72" y="101"/>
                  </a:cubicBezTo>
                  <a:cubicBezTo>
                    <a:pt x="74" y="101"/>
                    <a:pt x="75" y="100"/>
                    <a:pt x="77" y="99"/>
                  </a:cubicBezTo>
                  <a:cubicBezTo>
                    <a:pt x="79" y="101"/>
                    <a:pt x="81" y="102"/>
                    <a:pt x="84" y="102"/>
                  </a:cubicBezTo>
                  <a:cubicBezTo>
                    <a:pt x="87" y="102"/>
                    <a:pt x="91" y="101"/>
                    <a:pt x="93" y="98"/>
                  </a:cubicBezTo>
                  <a:cubicBezTo>
                    <a:pt x="98" y="93"/>
                    <a:pt x="98" y="93"/>
                    <a:pt x="98" y="93"/>
                  </a:cubicBezTo>
                  <a:cubicBezTo>
                    <a:pt x="101" y="91"/>
                    <a:pt x="102" y="87"/>
                    <a:pt x="102" y="84"/>
                  </a:cubicBezTo>
                  <a:cubicBezTo>
                    <a:pt x="102" y="81"/>
                    <a:pt x="101" y="79"/>
                    <a:pt x="99" y="77"/>
                  </a:cubicBezTo>
                  <a:cubicBezTo>
                    <a:pt x="100" y="75"/>
                    <a:pt x="101" y="74"/>
                    <a:pt x="101" y="72"/>
                  </a:cubicBezTo>
                  <a:cubicBezTo>
                    <a:pt x="107" y="71"/>
                    <a:pt x="112" y="66"/>
                    <a:pt x="112" y="60"/>
                  </a:cubicBezTo>
                  <a:cubicBezTo>
                    <a:pt x="112" y="52"/>
                    <a:pt x="112" y="52"/>
                    <a:pt x="112" y="52"/>
                  </a:cubicBezTo>
                  <a:cubicBezTo>
                    <a:pt x="112" y="46"/>
                    <a:pt x="107" y="41"/>
                    <a:pt x="101" y="40"/>
                  </a:cubicBezTo>
                  <a:cubicBezTo>
                    <a:pt x="101" y="38"/>
                    <a:pt x="100" y="37"/>
                    <a:pt x="99" y="35"/>
                  </a:cubicBezTo>
                  <a:cubicBezTo>
                    <a:pt x="101" y="33"/>
                    <a:pt x="102" y="31"/>
                    <a:pt x="102" y="28"/>
                  </a:cubicBezTo>
                  <a:cubicBezTo>
                    <a:pt x="102" y="25"/>
                    <a:pt x="101" y="22"/>
                    <a:pt x="98" y="19"/>
                  </a:cubicBezTo>
                  <a:cubicBezTo>
                    <a:pt x="93" y="14"/>
                    <a:pt x="93" y="14"/>
                    <a:pt x="93" y="14"/>
                  </a:cubicBezTo>
                  <a:cubicBezTo>
                    <a:pt x="91" y="11"/>
                    <a:pt x="87" y="10"/>
                    <a:pt x="84" y="10"/>
                  </a:cubicBezTo>
                  <a:cubicBezTo>
                    <a:pt x="81" y="10"/>
                    <a:pt x="79" y="11"/>
                    <a:pt x="77" y="13"/>
                  </a:cubicBezTo>
                  <a:cubicBezTo>
                    <a:pt x="75" y="12"/>
                    <a:pt x="74" y="11"/>
                    <a:pt x="72" y="11"/>
                  </a:cubicBezTo>
                  <a:cubicBezTo>
                    <a:pt x="71" y="5"/>
                    <a:pt x="66" y="0"/>
                    <a:pt x="6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71" name="Freeform 10"/>
            <p:cNvSpPr>
              <a:spLocks noEditPoints="1"/>
            </p:cNvSpPr>
            <p:nvPr>
              <p:custDataLst>
                <p:tags r:id="rId32"/>
              </p:custDataLst>
            </p:nvPr>
          </p:nvSpPr>
          <p:spPr bwMode="auto">
            <a:xfrm>
              <a:off x="1411288" y="701675"/>
              <a:ext cx="195263" cy="196850"/>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4 h 52"/>
                <a:gd name="T12" fmla="*/ 4 w 52"/>
                <a:gd name="T13" fmla="*/ 26 h 52"/>
                <a:gd name="T14" fmla="*/ 26 w 52"/>
                <a:gd name="T15" fmla="*/ 48 h 52"/>
                <a:gd name="T16" fmla="*/ 48 w 52"/>
                <a:gd name="T17" fmla="*/ 26 h 52"/>
                <a:gd name="T18" fmla="*/ 26 w 52"/>
                <a:gd name="T19"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52"/>
                  </a:moveTo>
                  <a:cubicBezTo>
                    <a:pt x="12" y="52"/>
                    <a:pt x="0" y="40"/>
                    <a:pt x="0" y="26"/>
                  </a:cubicBezTo>
                  <a:cubicBezTo>
                    <a:pt x="0" y="12"/>
                    <a:pt x="12" y="0"/>
                    <a:pt x="26" y="0"/>
                  </a:cubicBezTo>
                  <a:cubicBezTo>
                    <a:pt x="40" y="0"/>
                    <a:pt x="52" y="12"/>
                    <a:pt x="52" y="26"/>
                  </a:cubicBezTo>
                  <a:cubicBezTo>
                    <a:pt x="52" y="40"/>
                    <a:pt x="40" y="52"/>
                    <a:pt x="26" y="52"/>
                  </a:cubicBezTo>
                  <a:close/>
                  <a:moveTo>
                    <a:pt x="26" y="4"/>
                  </a:moveTo>
                  <a:cubicBezTo>
                    <a:pt x="14" y="4"/>
                    <a:pt x="4" y="14"/>
                    <a:pt x="4" y="26"/>
                  </a:cubicBezTo>
                  <a:cubicBezTo>
                    <a:pt x="4" y="38"/>
                    <a:pt x="14" y="48"/>
                    <a:pt x="26" y="48"/>
                  </a:cubicBezTo>
                  <a:cubicBezTo>
                    <a:pt x="38" y="48"/>
                    <a:pt x="48" y="38"/>
                    <a:pt x="48" y="26"/>
                  </a:cubicBezTo>
                  <a:cubicBezTo>
                    <a:pt x="48" y="14"/>
                    <a:pt x="38" y="4"/>
                    <a:pt x="2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72" name="Freeform 11"/>
            <p:cNvSpPr>
              <a:spLocks noEditPoints="1"/>
            </p:cNvSpPr>
            <p:nvPr>
              <p:custDataLst>
                <p:tags r:id="rId33"/>
              </p:custDataLst>
            </p:nvPr>
          </p:nvSpPr>
          <p:spPr bwMode="auto">
            <a:xfrm>
              <a:off x="1455738" y="747713"/>
              <a:ext cx="106363" cy="106363"/>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4 h 28"/>
                <a:gd name="T12" fmla="*/ 4 w 28"/>
                <a:gd name="T13" fmla="*/ 14 h 28"/>
                <a:gd name="T14" fmla="*/ 14 w 28"/>
                <a:gd name="T15" fmla="*/ 24 h 28"/>
                <a:gd name="T16" fmla="*/ 24 w 28"/>
                <a:gd name="T17" fmla="*/ 14 h 28"/>
                <a:gd name="T18" fmla="*/ 14 w 28"/>
                <a:gd name="T19"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6"/>
                    <a:pt x="6" y="0"/>
                    <a:pt x="14" y="0"/>
                  </a:cubicBezTo>
                  <a:cubicBezTo>
                    <a:pt x="22" y="0"/>
                    <a:pt x="28" y="6"/>
                    <a:pt x="28" y="14"/>
                  </a:cubicBezTo>
                  <a:cubicBezTo>
                    <a:pt x="28" y="22"/>
                    <a:pt x="22" y="28"/>
                    <a:pt x="14" y="28"/>
                  </a:cubicBezTo>
                  <a:close/>
                  <a:moveTo>
                    <a:pt x="14" y="4"/>
                  </a:moveTo>
                  <a:cubicBezTo>
                    <a:pt x="8" y="4"/>
                    <a:pt x="4" y="8"/>
                    <a:pt x="4" y="14"/>
                  </a:cubicBezTo>
                  <a:cubicBezTo>
                    <a:pt x="4" y="20"/>
                    <a:pt x="8" y="24"/>
                    <a:pt x="14" y="24"/>
                  </a:cubicBezTo>
                  <a:cubicBezTo>
                    <a:pt x="20" y="24"/>
                    <a:pt x="24" y="20"/>
                    <a:pt x="24" y="14"/>
                  </a:cubicBezTo>
                  <a:cubicBezTo>
                    <a:pt x="24" y="8"/>
                    <a:pt x="20"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73" name="Oval 119"/>
          <p:cNvSpPr/>
          <p:nvPr>
            <p:custDataLst>
              <p:tags r:id="rId34"/>
            </p:custDataLst>
          </p:nvPr>
        </p:nvSpPr>
        <p:spPr>
          <a:xfrm>
            <a:off x="5716129" y="2313430"/>
            <a:ext cx="664195" cy="664195"/>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74" name="Group 120"/>
          <p:cNvGrpSpPr/>
          <p:nvPr>
            <p:custDataLst>
              <p:tags r:id="rId35"/>
            </p:custDataLst>
          </p:nvPr>
        </p:nvGrpSpPr>
        <p:grpSpPr>
          <a:xfrm>
            <a:off x="5858316" y="2458293"/>
            <a:ext cx="379820" cy="374470"/>
            <a:chOff x="9934575" y="-392112"/>
            <a:chExt cx="450850" cy="444500"/>
          </a:xfrm>
          <a:solidFill>
            <a:srgbClr val="FFFFFF"/>
          </a:solidFill>
        </p:grpSpPr>
        <p:sp>
          <p:nvSpPr>
            <p:cNvPr id="75" name="Freeform 5"/>
            <p:cNvSpPr>
              <a:spLocks noEditPoints="1"/>
            </p:cNvSpPr>
            <p:nvPr>
              <p:custDataLst>
                <p:tags r:id="rId36"/>
              </p:custDataLst>
            </p:nvPr>
          </p:nvSpPr>
          <p:spPr bwMode="auto">
            <a:xfrm>
              <a:off x="9934575" y="-392112"/>
              <a:ext cx="450850" cy="444500"/>
            </a:xfrm>
            <a:custGeom>
              <a:avLst/>
              <a:gdLst>
                <a:gd name="T0" fmla="*/ 111 w 120"/>
                <a:gd name="T1" fmla="*/ 0 h 118"/>
                <a:gd name="T2" fmla="*/ 9 w 120"/>
                <a:gd name="T3" fmla="*/ 0 h 118"/>
                <a:gd name="T4" fmla="*/ 0 w 120"/>
                <a:gd name="T5" fmla="*/ 9 h 118"/>
                <a:gd name="T6" fmla="*/ 0 w 120"/>
                <a:gd name="T7" fmla="*/ 103 h 118"/>
                <a:gd name="T8" fmla="*/ 9 w 120"/>
                <a:gd name="T9" fmla="*/ 112 h 118"/>
                <a:gd name="T10" fmla="*/ 16 w 120"/>
                <a:gd name="T11" fmla="*/ 112 h 118"/>
                <a:gd name="T12" fmla="*/ 16 w 120"/>
                <a:gd name="T13" fmla="*/ 112 h 118"/>
                <a:gd name="T14" fmla="*/ 22 w 120"/>
                <a:gd name="T15" fmla="*/ 118 h 118"/>
                <a:gd name="T16" fmla="*/ 28 w 120"/>
                <a:gd name="T17" fmla="*/ 112 h 118"/>
                <a:gd name="T18" fmla="*/ 28 w 120"/>
                <a:gd name="T19" fmla="*/ 112 h 118"/>
                <a:gd name="T20" fmla="*/ 92 w 120"/>
                <a:gd name="T21" fmla="*/ 112 h 118"/>
                <a:gd name="T22" fmla="*/ 92 w 120"/>
                <a:gd name="T23" fmla="*/ 112 h 118"/>
                <a:gd name="T24" fmla="*/ 98 w 120"/>
                <a:gd name="T25" fmla="*/ 118 h 118"/>
                <a:gd name="T26" fmla="*/ 104 w 120"/>
                <a:gd name="T27" fmla="*/ 112 h 118"/>
                <a:gd name="T28" fmla="*/ 104 w 120"/>
                <a:gd name="T29" fmla="*/ 112 h 118"/>
                <a:gd name="T30" fmla="*/ 111 w 120"/>
                <a:gd name="T31" fmla="*/ 112 h 118"/>
                <a:gd name="T32" fmla="*/ 120 w 120"/>
                <a:gd name="T33" fmla="*/ 103 h 118"/>
                <a:gd name="T34" fmla="*/ 120 w 120"/>
                <a:gd name="T35" fmla="*/ 9 h 118"/>
                <a:gd name="T36" fmla="*/ 111 w 120"/>
                <a:gd name="T37" fmla="*/ 0 h 118"/>
                <a:gd name="T38" fmla="*/ 112 w 120"/>
                <a:gd name="T39" fmla="*/ 103 h 118"/>
                <a:gd name="T40" fmla="*/ 111 w 120"/>
                <a:gd name="T41" fmla="*/ 104 h 118"/>
                <a:gd name="T42" fmla="*/ 9 w 120"/>
                <a:gd name="T43" fmla="*/ 104 h 118"/>
                <a:gd name="T44" fmla="*/ 8 w 120"/>
                <a:gd name="T45" fmla="*/ 103 h 118"/>
                <a:gd name="T46" fmla="*/ 8 w 120"/>
                <a:gd name="T47" fmla="*/ 9 h 118"/>
                <a:gd name="T48" fmla="*/ 9 w 120"/>
                <a:gd name="T49" fmla="*/ 8 h 118"/>
                <a:gd name="T50" fmla="*/ 111 w 120"/>
                <a:gd name="T51" fmla="*/ 8 h 118"/>
                <a:gd name="T52" fmla="*/ 112 w 120"/>
                <a:gd name="T53" fmla="*/ 9 h 118"/>
                <a:gd name="T54" fmla="*/ 112 w 120"/>
                <a:gd name="T55" fmla="*/ 10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118">
                  <a:moveTo>
                    <a:pt x="111" y="0"/>
                  </a:moveTo>
                  <a:cubicBezTo>
                    <a:pt x="9" y="0"/>
                    <a:pt x="9" y="0"/>
                    <a:pt x="9" y="0"/>
                  </a:cubicBezTo>
                  <a:cubicBezTo>
                    <a:pt x="4" y="0"/>
                    <a:pt x="0" y="4"/>
                    <a:pt x="0" y="9"/>
                  </a:cubicBezTo>
                  <a:cubicBezTo>
                    <a:pt x="0" y="103"/>
                    <a:pt x="0" y="103"/>
                    <a:pt x="0" y="103"/>
                  </a:cubicBezTo>
                  <a:cubicBezTo>
                    <a:pt x="0" y="108"/>
                    <a:pt x="4" y="112"/>
                    <a:pt x="9" y="112"/>
                  </a:cubicBezTo>
                  <a:cubicBezTo>
                    <a:pt x="16" y="112"/>
                    <a:pt x="16" y="112"/>
                    <a:pt x="16" y="112"/>
                  </a:cubicBezTo>
                  <a:cubicBezTo>
                    <a:pt x="16" y="112"/>
                    <a:pt x="16" y="112"/>
                    <a:pt x="16" y="112"/>
                  </a:cubicBezTo>
                  <a:cubicBezTo>
                    <a:pt x="16" y="115"/>
                    <a:pt x="19" y="118"/>
                    <a:pt x="22" y="118"/>
                  </a:cubicBezTo>
                  <a:cubicBezTo>
                    <a:pt x="25" y="118"/>
                    <a:pt x="28" y="115"/>
                    <a:pt x="28" y="112"/>
                  </a:cubicBezTo>
                  <a:cubicBezTo>
                    <a:pt x="28" y="112"/>
                    <a:pt x="28" y="112"/>
                    <a:pt x="28" y="112"/>
                  </a:cubicBezTo>
                  <a:cubicBezTo>
                    <a:pt x="92" y="112"/>
                    <a:pt x="92" y="112"/>
                    <a:pt x="92" y="112"/>
                  </a:cubicBezTo>
                  <a:cubicBezTo>
                    <a:pt x="92" y="112"/>
                    <a:pt x="92" y="112"/>
                    <a:pt x="92" y="112"/>
                  </a:cubicBezTo>
                  <a:cubicBezTo>
                    <a:pt x="92" y="115"/>
                    <a:pt x="95" y="118"/>
                    <a:pt x="98" y="118"/>
                  </a:cubicBezTo>
                  <a:cubicBezTo>
                    <a:pt x="101" y="118"/>
                    <a:pt x="104" y="115"/>
                    <a:pt x="104" y="112"/>
                  </a:cubicBezTo>
                  <a:cubicBezTo>
                    <a:pt x="104" y="112"/>
                    <a:pt x="104" y="112"/>
                    <a:pt x="104" y="112"/>
                  </a:cubicBezTo>
                  <a:cubicBezTo>
                    <a:pt x="111" y="112"/>
                    <a:pt x="111" y="112"/>
                    <a:pt x="111" y="112"/>
                  </a:cubicBezTo>
                  <a:cubicBezTo>
                    <a:pt x="116" y="112"/>
                    <a:pt x="120" y="108"/>
                    <a:pt x="120" y="103"/>
                  </a:cubicBezTo>
                  <a:cubicBezTo>
                    <a:pt x="120" y="9"/>
                    <a:pt x="120" y="9"/>
                    <a:pt x="120" y="9"/>
                  </a:cubicBezTo>
                  <a:cubicBezTo>
                    <a:pt x="120" y="4"/>
                    <a:pt x="116" y="0"/>
                    <a:pt x="111" y="0"/>
                  </a:cubicBezTo>
                  <a:close/>
                  <a:moveTo>
                    <a:pt x="112" y="103"/>
                  </a:moveTo>
                  <a:cubicBezTo>
                    <a:pt x="112" y="104"/>
                    <a:pt x="112" y="104"/>
                    <a:pt x="111" y="104"/>
                  </a:cubicBezTo>
                  <a:cubicBezTo>
                    <a:pt x="9" y="104"/>
                    <a:pt x="9" y="104"/>
                    <a:pt x="9" y="104"/>
                  </a:cubicBezTo>
                  <a:cubicBezTo>
                    <a:pt x="8" y="104"/>
                    <a:pt x="8" y="104"/>
                    <a:pt x="8" y="103"/>
                  </a:cubicBezTo>
                  <a:cubicBezTo>
                    <a:pt x="8" y="9"/>
                    <a:pt x="8" y="9"/>
                    <a:pt x="8" y="9"/>
                  </a:cubicBezTo>
                  <a:cubicBezTo>
                    <a:pt x="8" y="8"/>
                    <a:pt x="8" y="8"/>
                    <a:pt x="9" y="8"/>
                  </a:cubicBezTo>
                  <a:cubicBezTo>
                    <a:pt x="111" y="8"/>
                    <a:pt x="111" y="8"/>
                    <a:pt x="111" y="8"/>
                  </a:cubicBezTo>
                  <a:cubicBezTo>
                    <a:pt x="112" y="8"/>
                    <a:pt x="112" y="8"/>
                    <a:pt x="112" y="9"/>
                  </a:cubicBezTo>
                  <a:lnTo>
                    <a:pt x="112" y="10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76" name="Freeform 6"/>
            <p:cNvSpPr>
              <a:spLocks noEditPoints="1"/>
            </p:cNvSpPr>
            <p:nvPr>
              <p:custDataLst>
                <p:tags r:id="rId37"/>
              </p:custDataLst>
            </p:nvPr>
          </p:nvSpPr>
          <p:spPr bwMode="auto">
            <a:xfrm>
              <a:off x="10061575" y="-279400"/>
              <a:ext cx="195263" cy="196850"/>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8 h 52"/>
                <a:gd name="T12" fmla="*/ 4 w 52"/>
                <a:gd name="T13" fmla="*/ 26 h 52"/>
                <a:gd name="T14" fmla="*/ 26 w 52"/>
                <a:gd name="T15" fmla="*/ 4 h 52"/>
                <a:gd name="T16" fmla="*/ 48 w 52"/>
                <a:gd name="T17" fmla="*/ 26 h 52"/>
                <a:gd name="T18" fmla="*/ 26 w 52"/>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2"/>
                    <a:pt x="0" y="26"/>
                  </a:cubicBezTo>
                  <a:cubicBezTo>
                    <a:pt x="0" y="40"/>
                    <a:pt x="12" y="52"/>
                    <a:pt x="26" y="52"/>
                  </a:cubicBezTo>
                  <a:cubicBezTo>
                    <a:pt x="40" y="52"/>
                    <a:pt x="52" y="40"/>
                    <a:pt x="52" y="26"/>
                  </a:cubicBezTo>
                  <a:cubicBezTo>
                    <a:pt x="52" y="12"/>
                    <a:pt x="40" y="0"/>
                    <a:pt x="26" y="0"/>
                  </a:cubicBezTo>
                  <a:close/>
                  <a:moveTo>
                    <a:pt x="26" y="48"/>
                  </a:moveTo>
                  <a:cubicBezTo>
                    <a:pt x="14" y="48"/>
                    <a:pt x="4" y="38"/>
                    <a:pt x="4" y="26"/>
                  </a:cubicBezTo>
                  <a:cubicBezTo>
                    <a:pt x="4" y="14"/>
                    <a:pt x="14" y="4"/>
                    <a:pt x="26" y="4"/>
                  </a:cubicBezTo>
                  <a:cubicBezTo>
                    <a:pt x="38" y="4"/>
                    <a:pt x="48" y="14"/>
                    <a:pt x="48" y="26"/>
                  </a:cubicBezTo>
                  <a:cubicBezTo>
                    <a:pt x="48" y="38"/>
                    <a:pt x="38" y="48"/>
                    <a:pt x="26"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77" name="Freeform 7"/>
            <p:cNvSpPr>
              <a:spLocks noEditPoints="1"/>
            </p:cNvSpPr>
            <p:nvPr>
              <p:custDataLst>
                <p:tags r:id="rId38"/>
              </p:custDataLst>
            </p:nvPr>
          </p:nvSpPr>
          <p:spPr bwMode="auto">
            <a:xfrm>
              <a:off x="10121900" y="-246062"/>
              <a:ext cx="74613" cy="103188"/>
            </a:xfrm>
            <a:custGeom>
              <a:avLst/>
              <a:gdLst>
                <a:gd name="T0" fmla="*/ 12 w 20"/>
                <a:gd name="T1" fmla="*/ 7 h 27"/>
                <a:gd name="T2" fmla="*/ 12 w 20"/>
                <a:gd name="T3" fmla="*/ 2 h 27"/>
                <a:gd name="T4" fmla="*/ 10 w 20"/>
                <a:gd name="T5" fmla="*/ 0 h 27"/>
                <a:gd name="T6" fmla="*/ 8 w 20"/>
                <a:gd name="T7" fmla="*/ 2 h 27"/>
                <a:gd name="T8" fmla="*/ 8 w 20"/>
                <a:gd name="T9" fmla="*/ 7 h 27"/>
                <a:gd name="T10" fmla="*/ 0 w 20"/>
                <a:gd name="T11" fmla="*/ 17 h 27"/>
                <a:gd name="T12" fmla="*/ 10 w 20"/>
                <a:gd name="T13" fmla="*/ 27 h 27"/>
                <a:gd name="T14" fmla="*/ 20 w 20"/>
                <a:gd name="T15" fmla="*/ 17 h 27"/>
                <a:gd name="T16" fmla="*/ 12 w 20"/>
                <a:gd name="T17" fmla="*/ 7 h 27"/>
                <a:gd name="T18" fmla="*/ 10 w 20"/>
                <a:gd name="T19" fmla="*/ 23 h 27"/>
                <a:gd name="T20" fmla="*/ 4 w 20"/>
                <a:gd name="T21" fmla="*/ 17 h 27"/>
                <a:gd name="T22" fmla="*/ 8 w 20"/>
                <a:gd name="T23" fmla="*/ 11 h 27"/>
                <a:gd name="T24" fmla="*/ 8 w 20"/>
                <a:gd name="T25" fmla="*/ 14 h 27"/>
                <a:gd name="T26" fmla="*/ 10 w 20"/>
                <a:gd name="T27" fmla="*/ 16 h 27"/>
                <a:gd name="T28" fmla="*/ 12 w 20"/>
                <a:gd name="T29" fmla="*/ 14 h 27"/>
                <a:gd name="T30" fmla="*/ 12 w 20"/>
                <a:gd name="T31" fmla="*/ 11 h 27"/>
                <a:gd name="T32" fmla="*/ 16 w 20"/>
                <a:gd name="T33" fmla="*/ 17 h 27"/>
                <a:gd name="T34" fmla="*/ 10 w 20"/>
                <a:gd name="T35"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27">
                  <a:moveTo>
                    <a:pt x="12" y="7"/>
                  </a:moveTo>
                  <a:cubicBezTo>
                    <a:pt x="12" y="2"/>
                    <a:pt x="12" y="2"/>
                    <a:pt x="12" y="2"/>
                  </a:cubicBezTo>
                  <a:cubicBezTo>
                    <a:pt x="12" y="1"/>
                    <a:pt x="11" y="0"/>
                    <a:pt x="10" y="0"/>
                  </a:cubicBezTo>
                  <a:cubicBezTo>
                    <a:pt x="9" y="0"/>
                    <a:pt x="8" y="1"/>
                    <a:pt x="8" y="2"/>
                  </a:cubicBezTo>
                  <a:cubicBezTo>
                    <a:pt x="8" y="7"/>
                    <a:pt x="8" y="7"/>
                    <a:pt x="8" y="7"/>
                  </a:cubicBezTo>
                  <a:cubicBezTo>
                    <a:pt x="3" y="8"/>
                    <a:pt x="0" y="12"/>
                    <a:pt x="0" y="17"/>
                  </a:cubicBezTo>
                  <a:cubicBezTo>
                    <a:pt x="0" y="23"/>
                    <a:pt x="4" y="27"/>
                    <a:pt x="10" y="27"/>
                  </a:cubicBezTo>
                  <a:cubicBezTo>
                    <a:pt x="16" y="27"/>
                    <a:pt x="20" y="23"/>
                    <a:pt x="20" y="17"/>
                  </a:cubicBezTo>
                  <a:cubicBezTo>
                    <a:pt x="20" y="12"/>
                    <a:pt x="17" y="8"/>
                    <a:pt x="12" y="7"/>
                  </a:cubicBezTo>
                  <a:close/>
                  <a:moveTo>
                    <a:pt x="10" y="23"/>
                  </a:moveTo>
                  <a:cubicBezTo>
                    <a:pt x="7" y="23"/>
                    <a:pt x="4" y="20"/>
                    <a:pt x="4" y="17"/>
                  </a:cubicBezTo>
                  <a:cubicBezTo>
                    <a:pt x="4" y="14"/>
                    <a:pt x="6" y="12"/>
                    <a:pt x="8" y="11"/>
                  </a:cubicBezTo>
                  <a:cubicBezTo>
                    <a:pt x="8" y="14"/>
                    <a:pt x="8" y="14"/>
                    <a:pt x="8" y="14"/>
                  </a:cubicBezTo>
                  <a:cubicBezTo>
                    <a:pt x="8" y="15"/>
                    <a:pt x="9" y="16"/>
                    <a:pt x="10" y="16"/>
                  </a:cubicBezTo>
                  <a:cubicBezTo>
                    <a:pt x="11" y="16"/>
                    <a:pt x="12" y="15"/>
                    <a:pt x="12" y="14"/>
                  </a:cubicBezTo>
                  <a:cubicBezTo>
                    <a:pt x="12" y="11"/>
                    <a:pt x="12" y="11"/>
                    <a:pt x="12" y="11"/>
                  </a:cubicBezTo>
                  <a:cubicBezTo>
                    <a:pt x="14" y="12"/>
                    <a:pt x="16" y="14"/>
                    <a:pt x="16" y="17"/>
                  </a:cubicBezTo>
                  <a:cubicBezTo>
                    <a:pt x="16" y="20"/>
                    <a:pt x="13" y="23"/>
                    <a:pt x="1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78" name="Freeform 8"/>
            <p:cNvSpPr>
              <a:spLocks noEditPoints="1"/>
            </p:cNvSpPr>
            <p:nvPr>
              <p:custDataLst>
                <p:tags r:id="rId39"/>
              </p:custDataLst>
            </p:nvPr>
          </p:nvSpPr>
          <p:spPr bwMode="auto">
            <a:xfrm>
              <a:off x="9994900" y="-331787"/>
              <a:ext cx="344488" cy="301625"/>
            </a:xfrm>
            <a:custGeom>
              <a:avLst/>
              <a:gdLst>
                <a:gd name="T0" fmla="*/ 88 w 92"/>
                <a:gd name="T1" fmla="*/ 13 h 80"/>
                <a:gd name="T2" fmla="*/ 88 w 92"/>
                <a:gd name="T3" fmla="*/ 5 h 80"/>
                <a:gd name="T4" fmla="*/ 83 w 92"/>
                <a:gd name="T5" fmla="*/ 0 h 80"/>
                <a:gd name="T6" fmla="*/ 5 w 92"/>
                <a:gd name="T7" fmla="*/ 0 h 80"/>
                <a:gd name="T8" fmla="*/ 0 w 92"/>
                <a:gd name="T9" fmla="*/ 5 h 80"/>
                <a:gd name="T10" fmla="*/ 0 w 92"/>
                <a:gd name="T11" fmla="*/ 75 h 80"/>
                <a:gd name="T12" fmla="*/ 5 w 92"/>
                <a:gd name="T13" fmla="*/ 80 h 80"/>
                <a:gd name="T14" fmla="*/ 83 w 92"/>
                <a:gd name="T15" fmla="*/ 80 h 80"/>
                <a:gd name="T16" fmla="*/ 88 w 92"/>
                <a:gd name="T17" fmla="*/ 75 h 80"/>
                <a:gd name="T18" fmla="*/ 88 w 92"/>
                <a:gd name="T19" fmla="*/ 69 h 80"/>
                <a:gd name="T20" fmla="*/ 92 w 92"/>
                <a:gd name="T21" fmla="*/ 63 h 80"/>
                <a:gd name="T22" fmla="*/ 92 w 92"/>
                <a:gd name="T23" fmla="*/ 59 h 80"/>
                <a:gd name="T24" fmla="*/ 88 w 92"/>
                <a:gd name="T25" fmla="*/ 53 h 80"/>
                <a:gd name="T26" fmla="*/ 88 w 92"/>
                <a:gd name="T27" fmla="*/ 29 h 80"/>
                <a:gd name="T28" fmla="*/ 92 w 92"/>
                <a:gd name="T29" fmla="*/ 23 h 80"/>
                <a:gd name="T30" fmla="*/ 92 w 92"/>
                <a:gd name="T31" fmla="*/ 19 h 80"/>
                <a:gd name="T32" fmla="*/ 88 w 92"/>
                <a:gd name="T33" fmla="*/ 13 h 80"/>
                <a:gd name="T34" fmla="*/ 83 w 92"/>
                <a:gd name="T35" fmla="*/ 76 h 80"/>
                <a:gd name="T36" fmla="*/ 5 w 92"/>
                <a:gd name="T37" fmla="*/ 76 h 80"/>
                <a:gd name="T38" fmla="*/ 4 w 92"/>
                <a:gd name="T39" fmla="*/ 75 h 80"/>
                <a:gd name="T40" fmla="*/ 4 w 92"/>
                <a:gd name="T41" fmla="*/ 5 h 80"/>
                <a:gd name="T42" fmla="*/ 5 w 92"/>
                <a:gd name="T43" fmla="*/ 4 h 80"/>
                <a:gd name="T44" fmla="*/ 83 w 92"/>
                <a:gd name="T45" fmla="*/ 4 h 80"/>
                <a:gd name="T46" fmla="*/ 84 w 92"/>
                <a:gd name="T47" fmla="*/ 5 h 80"/>
                <a:gd name="T48" fmla="*/ 84 w 92"/>
                <a:gd name="T49" fmla="*/ 13 h 80"/>
                <a:gd name="T50" fmla="*/ 80 w 92"/>
                <a:gd name="T51" fmla="*/ 19 h 80"/>
                <a:gd name="T52" fmla="*/ 80 w 92"/>
                <a:gd name="T53" fmla="*/ 23 h 80"/>
                <a:gd name="T54" fmla="*/ 84 w 92"/>
                <a:gd name="T55" fmla="*/ 29 h 80"/>
                <a:gd name="T56" fmla="*/ 84 w 92"/>
                <a:gd name="T57" fmla="*/ 53 h 80"/>
                <a:gd name="T58" fmla="*/ 80 w 92"/>
                <a:gd name="T59" fmla="*/ 59 h 80"/>
                <a:gd name="T60" fmla="*/ 80 w 92"/>
                <a:gd name="T61" fmla="*/ 63 h 80"/>
                <a:gd name="T62" fmla="*/ 84 w 92"/>
                <a:gd name="T63" fmla="*/ 69 h 80"/>
                <a:gd name="T64" fmla="*/ 84 w 92"/>
                <a:gd name="T65" fmla="*/ 75 h 80"/>
                <a:gd name="T66" fmla="*/ 83 w 92"/>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80">
                  <a:moveTo>
                    <a:pt x="88" y="13"/>
                  </a:moveTo>
                  <a:cubicBezTo>
                    <a:pt x="88" y="5"/>
                    <a:pt x="88" y="5"/>
                    <a:pt x="88" y="5"/>
                  </a:cubicBezTo>
                  <a:cubicBezTo>
                    <a:pt x="88" y="2"/>
                    <a:pt x="86" y="0"/>
                    <a:pt x="83" y="0"/>
                  </a:cubicBezTo>
                  <a:cubicBezTo>
                    <a:pt x="5" y="0"/>
                    <a:pt x="5" y="0"/>
                    <a:pt x="5" y="0"/>
                  </a:cubicBezTo>
                  <a:cubicBezTo>
                    <a:pt x="2" y="0"/>
                    <a:pt x="0" y="2"/>
                    <a:pt x="0" y="5"/>
                  </a:cubicBezTo>
                  <a:cubicBezTo>
                    <a:pt x="0" y="75"/>
                    <a:pt x="0" y="75"/>
                    <a:pt x="0" y="75"/>
                  </a:cubicBezTo>
                  <a:cubicBezTo>
                    <a:pt x="0" y="78"/>
                    <a:pt x="2" y="80"/>
                    <a:pt x="5" y="80"/>
                  </a:cubicBezTo>
                  <a:cubicBezTo>
                    <a:pt x="83" y="80"/>
                    <a:pt x="83" y="80"/>
                    <a:pt x="83" y="80"/>
                  </a:cubicBezTo>
                  <a:cubicBezTo>
                    <a:pt x="86" y="80"/>
                    <a:pt x="88" y="78"/>
                    <a:pt x="88" y="75"/>
                  </a:cubicBezTo>
                  <a:cubicBezTo>
                    <a:pt x="88" y="69"/>
                    <a:pt x="88" y="69"/>
                    <a:pt x="88" y="69"/>
                  </a:cubicBezTo>
                  <a:cubicBezTo>
                    <a:pt x="90" y="68"/>
                    <a:pt x="92" y="66"/>
                    <a:pt x="92" y="63"/>
                  </a:cubicBezTo>
                  <a:cubicBezTo>
                    <a:pt x="92" y="59"/>
                    <a:pt x="92" y="59"/>
                    <a:pt x="92" y="59"/>
                  </a:cubicBezTo>
                  <a:cubicBezTo>
                    <a:pt x="92" y="56"/>
                    <a:pt x="90" y="54"/>
                    <a:pt x="88" y="53"/>
                  </a:cubicBezTo>
                  <a:cubicBezTo>
                    <a:pt x="88" y="29"/>
                    <a:pt x="88" y="29"/>
                    <a:pt x="88" y="29"/>
                  </a:cubicBezTo>
                  <a:cubicBezTo>
                    <a:pt x="90" y="28"/>
                    <a:pt x="92" y="26"/>
                    <a:pt x="92" y="23"/>
                  </a:cubicBezTo>
                  <a:cubicBezTo>
                    <a:pt x="92" y="19"/>
                    <a:pt x="92" y="19"/>
                    <a:pt x="92" y="19"/>
                  </a:cubicBezTo>
                  <a:cubicBezTo>
                    <a:pt x="92" y="16"/>
                    <a:pt x="90" y="14"/>
                    <a:pt x="88" y="13"/>
                  </a:cubicBezTo>
                  <a:close/>
                  <a:moveTo>
                    <a:pt x="83" y="76"/>
                  </a:moveTo>
                  <a:cubicBezTo>
                    <a:pt x="5" y="76"/>
                    <a:pt x="5" y="76"/>
                    <a:pt x="5" y="76"/>
                  </a:cubicBezTo>
                  <a:cubicBezTo>
                    <a:pt x="4" y="76"/>
                    <a:pt x="4" y="76"/>
                    <a:pt x="4" y="75"/>
                  </a:cubicBezTo>
                  <a:cubicBezTo>
                    <a:pt x="4" y="5"/>
                    <a:pt x="4" y="5"/>
                    <a:pt x="4" y="5"/>
                  </a:cubicBezTo>
                  <a:cubicBezTo>
                    <a:pt x="4" y="4"/>
                    <a:pt x="4" y="4"/>
                    <a:pt x="5" y="4"/>
                  </a:cubicBezTo>
                  <a:cubicBezTo>
                    <a:pt x="83" y="4"/>
                    <a:pt x="83" y="4"/>
                    <a:pt x="83" y="4"/>
                  </a:cubicBezTo>
                  <a:cubicBezTo>
                    <a:pt x="84" y="4"/>
                    <a:pt x="84" y="4"/>
                    <a:pt x="84" y="5"/>
                  </a:cubicBezTo>
                  <a:cubicBezTo>
                    <a:pt x="84" y="13"/>
                    <a:pt x="84" y="13"/>
                    <a:pt x="84" y="13"/>
                  </a:cubicBezTo>
                  <a:cubicBezTo>
                    <a:pt x="82" y="14"/>
                    <a:pt x="80" y="16"/>
                    <a:pt x="80" y="19"/>
                  </a:cubicBezTo>
                  <a:cubicBezTo>
                    <a:pt x="80" y="23"/>
                    <a:pt x="80" y="23"/>
                    <a:pt x="80" y="23"/>
                  </a:cubicBezTo>
                  <a:cubicBezTo>
                    <a:pt x="80" y="26"/>
                    <a:pt x="82" y="28"/>
                    <a:pt x="84" y="29"/>
                  </a:cubicBezTo>
                  <a:cubicBezTo>
                    <a:pt x="84" y="53"/>
                    <a:pt x="84" y="53"/>
                    <a:pt x="84" y="53"/>
                  </a:cubicBezTo>
                  <a:cubicBezTo>
                    <a:pt x="82" y="54"/>
                    <a:pt x="80" y="56"/>
                    <a:pt x="80" y="59"/>
                  </a:cubicBezTo>
                  <a:cubicBezTo>
                    <a:pt x="80" y="63"/>
                    <a:pt x="80" y="63"/>
                    <a:pt x="80" y="63"/>
                  </a:cubicBezTo>
                  <a:cubicBezTo>
                    <a:pt x="80" y="66"/>
                    <a:pt x="82" y="68"/>
                    <a:pt x="84" y="69"/>
                  </a:cubicBezTo>
                  <a:cubicBezTo>
                    <a:pt x="84" y="75"/>
                    <a:pt x="84" y="75"/>
                    <a:pt x="84" y="75"/>
                  </a:cubicBezTo>
                  <a:cubicBezTo>
                    <a:pt x="84" y="76"/>
                    <a:pt x="84" y="76"/>
                    <a:pt x="83"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79" name="Oval 165"/>
          <p:cNvSpPr/>
          <p:nvPr>
            <p:custDataLst>
              <p:tags r:id="rId40"/>
            </p:custDataLst>
          </p:nvPr>
        </p:nvSpPr>
        <p:spPr>
          <a:xfrm>
            <a:off x="1529615" y="4304792"/>
            <a:ext cx="664195" cy="664195"/>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82" name="Group 166"/>
          <p:cNvGrpSpPr/>
          <p:nvPr>
            <p:custDataLst>
              <p:tags r:id="rId41"/>
            </p:custDataLst>
          </p:nvPr>
        </p:nvGrpSpPr>
        <p:grpSpPr>
          <a:xfrm>
            <a:off x="1648634" y="4423908"/>
            <a:ext cx="426157" cy="424693"/>
            <a:chOff x="8310563" y="882650"/>
            <a:chExt cx="461962" cy="460375"/>
          </a:xfrm>
          <a:solidFill>
            <a:srgbClr val="FFFFFF"/>
          </a:solidFill>
        </p:grpSpPr>
        <p:sp>
          <p:nvSpPr>
            <p:cNvPr id="83" name="Freeform 46"/>
            <p:cNvSpPr>
              <a:spLocks noEditPoints="1"/>
            </p:cNvSpPr>
            <p:nvPr>
              <p:custDataLst>
                <p:tags r:id="rId42"/>
              </p:custDataLst>
            </p:nvPr>
          </p:nvSpPr>
          <p:spPr bwMode="auto">
            <a:xfrm>
              <a:off x="8434388" y="1004888"/>
              <a:ext cx="214312" cy="214313"/>
            </a:xfrm>
            <a:custGeom>
              <a:avLst/>
              <a:gdLst>
                <a:gd name="T0" fmla="*/ 28 w 56"/>
                <a:gd name="T1" fmla="*/ 8 h 56"/>
                <a:gd name="T2" fmla="*/ 48 w 56"/>
                <a:gd name="T3" fmla="*/ 28 h 56"/>
                <a:gd name="T4" fmla="*/ 28 w 56"/>
                <a:gd name="T5" fmla="*/ 48 h 56"/>
                <a:gd name="T6" fmla="*/ 8 w 56"/>
                <a:gd name="T7" fmla="*/ 28 h 56"/>
                <a:gd name="T8" fmla="*/ 28 w 56"/>
                <a:gd name="T9" fmla="*/ 8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8"/>
                  </a:moveTo>
                  <a:cubicBezTo>
                    <a:pt x="39" y="8"/>
                    <a:pt x="48" y="17"/>
                    <a:pt x="48" y="28"/>
                  </a:cubicBezTo>
                  <a:cubicBezTo>
                    <a:pt x="48" y="39"/>
                    <a:pt x="39" y="48"/>
                    <a:pt x="28" y="48"/>
                  </a:cubicBezTo>
                  <a:cubicBezTo>
                    <a:pt x="17" y="48"/>
                    <a:pt x="8" y="39"/>
                    <a:pt x="8" y="28"/>
                  </a:cubicBezTo>
                  <a:cubicBezTo>
                    <a:pt x="8" y="17"/>
                    <a:pt x="17" y="8"/>
                    <a:pt x="28" y="8"/>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84" name="Freeform 47"/>
            <p:cNvSpPr>
              <a:spLocks noEditPoints="1"/>
            </p:cNvSpPr>
            <p:nvPr>
              <p:custDataLst>
                <p:tags r:id="rId43"/>
              </p:custDataLst>
            </p:nvPr>
          </p:nvSpPr>
          <p:spPr bwMode="auto">
            <a:xfrm>
              <a:off x="8526463" y="882650"/>
              <a:ext cx="30162" cy="460375"/>
            </a:xfrm>
            <a:custGeom>
              <a:avLst/>
              <a:gdLst>
                <a:gd name="T0" fmla="*/ 4 w 8"/>
                <a:gd name="T1" fmla="*/ 0 h 120"/>
                <a:gd name="T2" fmla="*/ 0 w 8"/>
                <a:gd name="T3" fmla="*/ 5 h 120"/>
                <a:gd name="T4" fmla="*/ 0 w 8"/>
                <a:gd name="T5" fmla="*/ 19 h 120"/>
                <a:gd name="T6" fmla="*/ 4 w 8"/>
                <a:gd name="T7" fmla="*/ 24 h 120"/>
                <a:gd name="T8" fmla="*/ 8 w 8"/>
                <a:gd name="T9" fmla="*/ 19 h 120"/>
                <a:gd name="T10" fmla="*/ 8 w 8"/>
                <a:gd name="T11" fmla="*/ 5 h 120"/>
                <a:gd name="T12" fmla="*/ 4 w 8"/>
                <a:gd name="T13" fmla="*/ 0 h 120"/>
                <a:gd name="T14" fmla="*/ 4 w 8"/>
                <a:gd name="T15" fmla="*/ 96 h 120"/>
                <a:gd name="T16" fmla="*/ 0 w 8"/>
                <a:gd name="T17" fmla="*/ 101 h 120"/>
                <a:gd name="T18" fmla="*/ 0 w 8"/>
                <a:gd name="T19" fmla="*/ 115 h 120"/>
                <a:gd name="T20" fmla="*/ 4 w 8"/>
                <a:gd name="T21" fmla="*/ 120 h 120"/>
                <a:gd name="T22" fmla="*/ 8 w 8"/>
                <a:gd name="T23" fmla="*/ 115 h 120"/>
                <a:gd name="T24" fmla="*/ 8 w 8"/>
                <a:gd name="T25" fmla="*/ 101 h 120"/>
                <a:gd name="T26" fmla="*/ 4 w 8"/>
                <a:gd name="T27" fmla="*/ 9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20">
                  <a:moveTo>
                    <a:pt x="4" y="0"/>
                  </a:moveTo>
                  <a:cubicBezTo>
                    <a:pt x="2" y="0"/>
                    <a:pt x="0" y="2"/>
                    <a:pt x="0" y="5"/>
                  </a:cubicBezTo>
                  <a:cubicBezTo>
                    <a:pt x="0" y="19"/>
                    <a:pt x="0" y="19"/>
                    <a:pt x="0" y="19"/>
                  </a:cubicBezTo>
                  <a:cubicBezTo>
                    <a:pt x="0" y="22"/>
                    <a:pt x="2" y="24"/>
                    <a:pt x="4" y="24"/>
                  </a:cubicBezTo>
                  <a:cubicBezTo>
                    <a:pt x="6" y="24"/>
                    <a:pt x="8" y="22"/>
                    <a:pt x="8" y="19"/>
                  </a:cubicBezTo>
                  <a:cubicBezTo>
                    <a:pt x="8" y="5"/>
                    <a:pt x="8" y="5"/>
                    <a:pt x="8" y="5"/>
                  </a:cubicBezTo>
                  <a:cubicBezTo>
                    <a:pt x="8" y="2"/>
                    <a:pt x="6" y="0"/>
                    <a:pt x="4" y="0"/>
                  </a:cubicBezTo>
                  <a:close/>
                  <a:moveTo>
                    <a:pt x="4" y="96"/>
                  </a:moveTo>
                  <a:cubicBezTo>
                    <a:pt x="2" y="96"/>
                    <a:pt x="0" y="98"/>
                    <a:pt x="0" y="101"/>
                  </a:cubicBezTo>
                  <a:cubicBezTo>
                    <a:pt x="0" y="115"/>
                    <a:pt x="0" y="115"/>
                    <a:pt x="0" y="115"/>
                  </a:cubicBezTo>
                  <a:cubicBezTo>
                    <a:pt x="0" y="118"/>
                    <a:pt x="2" y="120"/>
                    <a:pt x="4" y="120"/>
                  </a:cubicBezTo>
                  <a:cubicBezTo>
                    <a:pt x="6" y="120"/>
                    <a:pt x="8" y="118"/>
                    <a:pt x="8" y="115"/>
                  </a:cubicBezTo>
                  <a:cubicBezTo>
                    <a:pt x="8" y="101"/>
                    <a:pt x="8" y="101"/>
                    <a:pt x="8" y="101"/>
                  </a:cubicBezTo>
                  <a:cubicBezTo>
                    <a:pt x="8" y="98"/>
                    <a:pt x="6" y="96"/>
                    <a:pt x="4"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85" name="Freeform 48"/>
            <p:cNvSpPr>
              <a:spLocks noEditPoints="1"/>
            </p:cNvSpPr>
            <p:nvPr>
              <p:custDataLst>
                <p:tags r:id="rId44"/>
              </p:custDataLst>
            </p:nvPr>
          </p:nvSpPr>
          <p:spPr bwMode="auto">
            <a:xfrm>
              <a:off x="8310563" y="1096963"/>
              <a:ext cx="461962" cy="30163"/>
            </a:xfrm>
            <a:custGeom>
              <a:avLst/>
              <a:gdLst>
                <a:gd name="T0" fmla="*/ 115 w 120"/>
                <a:gd name="T1" fmla="*/ 0 h 8"/>
                <a:gd name="T2" fmla="*/ 101 w 120"/>
                <a:gd name="T3" fmla="*/ 0 h 8"/>
                <a:gd name="T4" fmla="*/ 96 w 120"/>
                <a:gd name="T5" fmla="*/ 4 h 8"/>
                <a:gd name="T6" fmla="*/ 101 w 120"/>
                <a:gd name="T7" fmla="*/ 8 h 8"/>
                <a:gd name="T8" fmla="*/ 115 w 120"/>
                <a:gd name="T9" fmla="*/ 8 h 8"/>
                <a:gd name="T10" fmla="*/ 120 w 120"/>
                <a:gd name="T11" fmla="*/ 4 h 8"/>
                <a:gd name="T12" fmla="*/ 115 w 120"/>
                <a:gd name="T13" fmla="*/ 0 h 8"/>
                <a:gd name="T14" fmla="*/ 19 w 120"/>
                <a:gd name="T15" fmla="*/ 0 h 8"/>
                <a:gd name="T16" fmla="*/ 5 w 120"/>
                <a:gd name="T17" fmla="*/ 0 h 8"/>
                <a:gd name="T18" fmla="*/ 0 w 120"/>
                <a:gd name="T19" fmla="*/ 4 h 8"/>
                <a:gd name="T20" fmla="*/ 5 w 120"/>
                <a:gd name="T21" fmla="*/ 8 h 8"/>
                <a:gd name="T22" fmla="*/ 19 w 120"/>
                <a:gd name="T23" fmla="*/ 8 h 8"/>
                <a:gd name="T24" fmla="*/ 24 w 120"/>
                <a:gd name="T25" fmla="*/ 4 h 8"/>
                <a:gd name="T26" fmla="*/ 19 w 120"/>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8">
                  <a:moveTo>
                    <a:pt x="115" y="0"/>
                  </a:moveTo>
                  <a:cubicBezTo>
                    <a:pt x="101" y="0"/>
                    <a:pt x="101" y="0"/>
                    <a:pt x="101" y="0"/>
                  </a:cubicBezTo>
                  <a:cubicBezTo>
                    <a:pt x="98" y="0"/>
                    <a:pt x="96" y="2"/>
                    <a:pt x="96" y="4"/>
                  </a:cubicBezTo>
                  <a:cubicBezTo>
                    <a:pt x="96" y="6"/>
                    <a:pt x="98" y="8"/>
                    <a:pt x="101" y="8"/>
                  </a:cubicBezTo>
                  <a:cubicBezTo>
                    <a:pt x="115" y="8"/>
                    <a:pt x="115" y="8"/>
                    <a:pt x="115" y="8"/>
                  </a:cubicBezTo>
                  <a:cubicBezTo>
                    <a:pt x="118" y="8"/>
                    <a:pt x="120" y="6"/>
                    <a:pt x="120" y="4"/>
                  </a:cubicBezTo>
                  <a:cubicBezTo>
                    <a:pt x="120" y="2"/>
                    <a:pt x="118" y="0"/>
                    <a:pt x="115" y="0"/>
                  </a:cubicBezTo>
                  <a:close/>
                  <a:moveTo>
                    <a:pt x="19" y="0"/>
                  </a:moveTo>
                  <a:cubicBezTo>
                    <a:pt x="5" y="0"/>
                    <a:pt x="5" y="0"/>
                    <a:pt x="5" y="0"/>
                  </a:cubicBezTo>
                  <a:cubicBezTo>
                    <a:pt x="2" y="0"/>
                    <a:pt x="0" y="2"/>
                    <a:pt x="0" y="4"/>
                  </a:cubicBezTo>
                  <a:cubicBezTo>
                    <a:pt x="0" y="6"/>
                    <a:pt x="2" y="8"/>
                    <a:pt x="5" y="8"/>
                  </a:cubicBezTo>
                  <a:cubicBezTo>
                    <a:pt x="19" y="8"/>
                    <a:pt x="19" y="8"/>
                    <a:pt x="19" y="8"/>
                  </a:cubicBezTo>
                  <a:cubicBezTo>
                    <a:pt x="22" y="8"/>
                    <a:pt x="24" y="6"/>
                    <a:pt x="24" y="4"/>
                  </a:cubicBezTo>
                  <a:cubicBezTo>
                    <a:pt x="24" y="2"/>
                    <a:pt x="22"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86" name="Freeform 49"/>
            <p:cNvSpPr>
              <a:spLocks noEditPoints="1"/>
            </p:cNvSpPr>
            <p:nvPr>
              <p:custDataLst>
                <p:tags r:id="rId45"/>
              </p:custDataLst>
            </p:nvPr>
          </p:nvSpPr>
          <p:spPr bwMode="auto">
            <a:xfrm>
              <a:off x="8372475" y="942975"/>
              <a:ext cx="338137" cy="338138"/>
            </a:xfrm>
            <a:custGeom>
              <a:avLst/>
              <a:gdLst>
                <a:gd name="T0" fmla="*/ 86 w 88"/>
                <a:gd name="T1" fmla="*/ 2 h 88"/>
                <a:gd name="T2" fmla="*/ 80 w 88"/>
                <a:gd name="T3" fmla="*/ 2 h 88"/>
                <a:gd name="T4" fmla="*/ 70 w 88"/>
                <a:gd name="T5" fmla="*/ 12 h 88"/>
                <a:gd name="T6" fmla="*/ 69 w 88"/>
                <a:gd name="T7" fmla="*/ 19 h 88"/>
                <a:gd name="T8" fmla="*/ 76 w 88"/>
                <a:gd name="T9" fmla="*/ 18 h 88"/>
                <a:gd name="T10" fmla="*/ 86 w 88"/>
                <a:gd name="T11" fmla="*/ 8 h 88"/>
                <a:gd name="T12" fmla="*/ 86 w 88"/>
                <a:gd name="T13" fmla="*/ 2 h 88"/>
                <a:gd name="T14" fmla="*/ 12 w 88"/>
                <a:gd name="T15" fmla="*/ 70 h 88"/>
                <a:gd name="T16" fmla="*/ 2 w 88"/>
                <a:gd name="T17" fmla="*/ 80 h 88"/>
                <a:gd name="T18" fmla="*/ 2 w 88"/>
                <a:gd name="T19" fmla="*/ 86 h 88"/>
                <a:gd name="T20" fmla="*/ 8 w 88"/>
                <a:gd name="T21" fmla="*/ 86 h 88"/>
                <a:gd name="T22" fmla="*/ 18 w 88"/>
                <a:gd name="T23" fmla="*/ 76 h 88"/>
                <a:gd name="T24" fmla="*/ 19 w 88"/>
                <a:gd name="T25" fmla="*/ 69 h 88"/>
                <a:gd name="T26" fmla="*/ 12 w 88"/>
                <a:gd name="T27"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8">
                  <a:moveTo>
                    <a:pt x="86" y="2"/>
                  </a:moveTo>
                  <a:cubicBezTo>
                    <a:pt x="85" y="0"/>
                    <a:pt x="82" y="0"/>
                    <a:pt x="80" y="2"/>
                  </a:cubicBezTo>
                  <a:cubicBezTo>
                    <a:pt x="70" y="12"/>
                    <a:pt x="70" y="12"/>
                    <a:pt x="70" y="12"/>
                  </a:cubicBezTo>
                  <a:cubicBezTo>
                    <a:pt x="68" y="14"/>
                    <a:pt x="68" y="17"/>
                    <a:pt x="69" y="19"/>
                  </a:cubicBezTo>
                  <a:cubicBezTo>
                    <a:pt x="71" y="20"/>
                    <a:pt x="74" y="20"/>
                    <a:pt x="76" y="18"/>
                  </a:cubicBezTo>
                  <a:cubicBezTo>
                    <a:pt x="86" y="8"/>
                    <a:pt x="86" y="8"/>
                    <a:pt x="86" y="8"/>
                  </a:cubicBezTo>
                  <a:cubicBezTo>
                    <a:pt x="88" y="6"/>
                    <a:pt x="88" y="3"/>
                    <a:pt x="86" y="2"/>
                  </a:cubicBezTo>
                  <a:close/>
                  <a:moveTo>
                    <a:pt x="12" y="70"/>
                  </a:moveTo>
                  <a:cubicBezTo>
                    <a:pt x="2" y="80"/>
                    <a:pt x="2" y="80"/>
                    <a:pt x="2" y="80"/>
                  </a:cubicBezTo>
                  <a:cubicBezTo>
                    <a:pt x="0" y="82"/>
                    <a:pt x="0" y="85"/>
                    <a:pt x="2" y="86"/>
                  </a:cubicBezTo>
                  <a:cubicBezTo>
                    <a:pt x="3" y="88"/>
                    <a:pt x="6" y="88"/>
                    <a:pt x="8" y="86"/>
                  </a:cubicBezTo>
                  <a:cubicBezTo>
                    <a:pt x="18" y="76"/>
                    <a:pt x="18" y="76"/>
                    <a:pt x="18" y="76"/>
                  </a:cubicBezTo>
                  <a:cubicBezTo>
                    <a:pt x="20" y="74"/>
                    <a:pt x="20" y="71"/>
                    <a:pt x="19" y="69"/>
                  </a:cubicBezTo>
                  <a:cubicBezTo>
                    <a:pt x="17" y="68"/>
                    <a:pt x="14" y="68"/>
                    <a:pt x="1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87" name="Freeform 50"/>
            <p:cNvSpPr>
              <a:spLocks noEditPoints="1"/>
            </p:cNvSpPr>
            <p:nvPr>
              <p:custDataLst>
                <p:tags r:id="rId46"/>
              </p:custDataLst>
            </p:nvPr>
          </p:nvSpPr>
          <p:spPr bwMode="auto">
            <a:xfrm>
              <a:off x="8372475" y="942975"/>
              <a:ext cx="338137" cy="338138"/>
            </a:xfrm>
            <a:custGeom>
              <a:avLst/>
              <a:gdLst>
                <a:gd name="T0" fmla="*/ 86 w 88"/>
                <a:gd name="T1" fmla="*/ 80 h 88"/>
                <a:gd name="T2" fmla="*/ 76 w 88"/>
                <a:gd name="T3" fmla="*/ 70 h 88"/>
                <a:gd name="T4" fmla="*/ 69 w 88"/>
                <a:gd name="T5" fmla="*/ 69 h 88"/>
                <a:gd name="T6" fmla="*/ 70 w 88"/>
                <a:gd name="T7" fmla="*/ 76 h 88"/>
                <a:gd name="T8" fmla="*/ 80 w 88"/>
                <a:gd name="T9" fmla="*/ 86 h 88"/>
                <a:gd name="T10" fmla="*/ 86 w 88"/>
                <a:gd name="T11" fmla="*/ 86 h 88"/>
                <a:gd name="T12" fmla="*/ 86 w 88"/>
                <a:gd name="T13" fmla="*/ 80 h 88"/>
                <a:gd name="T14" fmla="*/ 8 w 88"/>
                <a:gd name="T15" fmla="*/ 2 h 88"/>
                <a:gd name="T16" fmla="*/ 2 w 88"/>
                <a:gd name="T17" fmla="*/ 2 h 88"/>
                <a:gd name="T18" fmla="*/ 2 w 88"/>
                <a:gd name="T19" fmla="*/ 8 h 88"/>
                <a:gd name="T20" fmla="*/ 12 w 88"/>
                <a:gd name="T21" fmla="*/ 18 h 88"/>
                <a:gd name="T22" fmla="*/ 19 w 88"/>
                <a:gd name="T23" fmla="*/ 19 h 88"/>
                <a:gd name="T24" fmla="*/ 18 w 88"/>
                <a:gd name="T25" fmla="*/ 12 h 88"/>
                <a:gd name="T26" fmla="*/ 8 w 88"/>
                <a:gd name="T27" fmla="*/ 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8">
                  <a:moveTo>
                    <a:pt x="86" y="80"/>
                  </a:moveTo>
                  <a:cubicBezTo>
                    <a:pt x="76" y="70"/>
                    <a:pt x="76" y="70"/>
                    <a:pt x="76" y="70"/>
                  </a:cubicBezTo>
                  <a:cubicBezTo>
                    <a:pt x="74" y="68"/>
                    <a:pt x="71" y="68"/>
                    <a:pt x="69" y="69"/>
                  </a:cubicBezTo>
                  <a:cubicBezTo>
                    <a:pt x="68" y="71"/>
                    <a:pt x="68" y="74"/>
                    <a:pt x="70" y="76"/>
                  </a:cubicBezTo>
                  <a:cubicBezTo>
                    <a:pt x="80" y="86"/>
                    <a:pt x="80" y="86"/>
                    <a:pt x="80" y="86"/>
                  </a:cubicBezTo>
                  <a:cubicBezTo>
                    <a:pt x="82" y="88"/>
                    <a:pt x="85" y="88"/>
                    <a:pt x="86" y="86"/>
                  </a:cubicBezTo>
                  <a:cubicBezTo>
                    <a:pt x="88" y="85"/>
                    <a:pt x="88" y="82"/>
                    <a:pt x="86" y="80"/>
                  </a:cubicBezTo>
                  <a:close/>
                  <a:moveTo>
                    <a:pt x="8" y="2"/>
                  </a:moveTo>
                  <a:cubicBezTo>
                    <a:pt x="6" y="0"/>
                    <a:pt x="3" y="0"/>
                    <a:pt x="2" y="2"/>
                  </a:cubicBezTo>
                  <a:cubicBezTo>
                    <a:pt x="0" y="3"/>
                    <a:pt x="0" y="6"/>
                    <a:pt x="2" y="8"/>
                  </a:cubicBezTo>
                  <a:cubicBezTo>
                    <a:pt x="12" y="18"/>
                    <a:pt x="12" y="18"/>
                    <a:pt x="12" y="18"/>
                  </a:cubicBezTo>
                  <a:cubicBezTo>
                    <a:pt x="14" y="20"/>
                    <a:pt x="17" y="20"/>
                    <a:pt x="19" y="19"/>
                  </a:cubicBezTo>
                  <a:cubicBezTo>
                    <a:pt x="20" y="17"/>
                    <a:pt x="20" y="14"/>
                    <a:pt x="18" y="12"/>
                  </a:cubicBezTo>
                  <a:lnTo>
                    <a:pt x="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88" name="Oval 155"/>
          <p:cNvSpPr/>
          <p:nvPr>
            <p:custDataLst>
              <p:tags r:id="rId47"/>
            </p:custDataLst>
          </p:nvPr>
        </p:nvSpPr>
        <p:spPr>
          <a:xfrm>
            <a:off x="3626618" y="4342257"/>
            <a:ext cx="664195" cy="664195"/>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89" name="Group 156"/>
          <p:cNvGrpSpPr/>
          <p:nvPr>
            <p:custDataLst>
              <p:tags r:id="rId48"/>
            </p:custDataLst>
          </p:nvPr>
        </p:nvGrpSpPr>
        <p:grpSpPr>
          <a:xfrm>
            <a:off x="3758644" y="4482839"/>
            <a:ext cx="400142" cy="383031"/>
            <a:chOff x="9886950" y="1016001"/>
            <a:chExt cx="482600" cy="461963"/>
          </a:xfrm>
          <a:solidFill>
            <a:srgbClr val="FFFFFF"/>
          </a:solidFill>
        </p:grpSpPr>
        <p:sp>
          <p:nvSpPr>
            <p:cNvPr id="90" name="Freeform 36"/>
            <p:cNvSpPr>
              <a:spLocks noEditPoints="1"/>
            </p:cNvSpPr>
            <p:nvPr>
              <p:custDataLst>
                <p:tags r:id="rId49"/>
              </p:custDataLst>
            </p:nvPr>
          </p:nvSpPr>
          <p:spPr bwMode="auto">
            <a:xfrm>
              <a:off x="9886950" y="1016001"/>
              <a:ext cx="482600" cy="461963"/>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7 w 128"/>
                <a:gd name="T13" fmla="*/ 110 h 122"/>
                <a:gd name="T14" fmla="*/ 34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1" y="106"/>
                    <a:pt x="39" y="109"/>
                    <a:pt x="37" y="110"/>
                  </a:cubicBezTo>
                  <a:cubicBezTo>
                    <a:pt x="36" y="111"/>
                    <a:pt x="35" y="112"/>
                    <a:pt x="34"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4"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1"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91" name="Freeform 37"/>
            <p:cNvSpPr>
              <a:spLocks noEditPoints="1"/>
            </p:cNvSpPr>
            <p:nvPr>
              <p:custDataLst>
                <p:tags r:id="rId50"/>
              </p:custDataLst>
            </p:nvPr>
          </p:nvSpPr>
          <p:spPr bwMode="auto">
            <a:xfrm>
              <a:off x="9947275" y="1076326"/>
              <a:ext cx="361950" cy="242888"/>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92" name="Freeform 38"/>
            <p:cNvSpPr>
              <a:spLocks noEditPoints="1"/>
            </p:cNvSpPr>
            <p:nvPr>
              <p:custDataLst>
                <p:tags r:id="rId51"/>
              </p:custDataLst>
            </p:nvPr>
          </p:nvSpPr>
          <p:spPr bwMode="auto">
            <a:xfrm>
              <a:off x="10104438" y="1327151"/>
              <a:ext cx="46037"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93" name="Freeform 39"/>
            <p:cNvSpPr/>
            <p:nvPr>
              <p:custDataLst>
                <p:tags r:id="rId52"/>
              </p:custDataLst>
            </p:nvPr>
          </p:nvSpPr>
          <p:spPr bwMode="auto">
            <a:xfrm>
              <a:off x="10067925" y="1198563"/>
              <a:ext cx="44450" cy="90488"/>
            </a:xfrm>
            <a:custGeom>
              <a:avLst/>
              <a:gdLst>
                <a:gd name="T0" fmla="*/ 9 w 12"/>
                <a:gd name="T1" fmla="*/ 0 h 24"/>
                <a:gd name="T2" fmla="*/ 3 w 12"/>
                <a:gd name="T3" fmla="*/ 0 h 24"/>
                <a:gd name="T4" fmla="*/ 0 w 12"/>
                <a:gd name="T5" fmla="*/ 3 h 24"/>
                <a:gd name="T6" fmla="*/ 0 w 12"/>
                <a:gd name="T7" fmla="*/ 21 h 24"/>
                <a:gd name="T8" fmla="*/ 3 w 12"/>
                <a:gd name="T9" fmla="*/ 24 h 24"/>
                <a:gd name="T10" fmla="*/ 9 w 12"/>
                <a:gd name="T11" fmla="*/ 24 h 24"/>
                <a:gd name="T12" fmla="*/ 12 w 12"/>
                <a:gd name="T13" fmla="*/ 21 h 24"/>
                <a:gd name="T14" fmla="*/ 12 w 12"/>
                <a:gd name="T15" fmla="*/ 3 h 24"/>
                <a:gd name="T16" fmla="*/ 9 w 12"/>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9" y="0"/>
                  </a:moveTo>
                  <a:cubicBezTo>
                    <a:pt x="3" y="0"/>
                    <a:pt x="3" y="0"/>
                    <a:pt x="3" y="0"/>
                  </a:cubicBezTo>
                  <a:cubicBezTo>
                    <a:pt x="1" y="0"/>
                    <a:pt x="0" y="1"/>
                    <a:pt x="0" y="3"/>
                  </a:cubicBezTo>
                  <a:cubicBezTo>
                    <a:pt x="0" y="21"/>
                    <a:pt x="0" y="21"/>
                    <a:pt x="0" y="21"/>
                  </a:cubicBezTo>
                  <a:cubicBezTo>
                    <a:pt x="0" y="22"/>
                    <a:pt x="1" y="24"/>
                    <a:pt x="3" y="24"/>
                  </a:cubicBezTo>
                  <a:cubicBezTo>
                    <a:pt x="9" y="24"/>
                    <a:pt x="9" y="24"/>
                    <a:pt x="9" y="24"/>
                  </a:cubicBezTo>
                  <a:cubicBezTo>
                    <a:pt x="11" y="24"/>
                    <a:pt x="12" y="22"/>
                    <a:pt x="12" y="21"/>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94" name="Freeform 40"/>
            <p:cNvSpPr/>
            <p:nvPr>
              <p:custDataLst>
                <p:tags r:id="rId53"/>
              </p:custDataLst>
            </p:nvPr>
          </p:nvSpPr>
          <p:spPr bwMode="auto">
            <a:xfrm>
              <a:off x="10218738" y="1106488"/>
              <a:ext cx="44450" cy="182563"/>
            </a:xfrm>
            <a:custGeom>
              <a:avLst/>
              <a:gdLst>
                <a:gd name="T0" fmla="*/ 9 w 12"/>
                <a:gd name="T1" fmla="*/ 0 h 48"/>
                <a:gd name="T2" fmla="*/ 3 w 12"/>
                <a:gd name="T3" fmla="*/ 0 h 48"/>
                <a:gd name="T4" fmla="*/ 0 w 12"/>
                <a:gd name="T5" fmla="*/ 3 h 48"/>
                <a:gd name="T6" fmla="*/ 0 w 12"/>
                <a:gd name="T7" fmla="*/ 45 h 48"/>
                <a:gd name="T8" fmla="*/ 3 w 12"/>
                <a:gd name="T9" fmla="*/ 48 h 48"/>
                <a:gd name="T10" fmla="*/ 9 w 12"/>
                <a:gd name="T11" fmla="*/ 48 h 48"/>
                <a:gd name="T12" fmla="*/ 12 w 12"/>
                <a:gd name="T13" fmla="*/ 45 h 48"/>
                <a:gd name="T14" fmla="*/ 12 w 12"/>
                <a:gd name="T15" fmla="*/ 3 h 48"/>
                <a:gd name="T16" fmla="*/ 9 w 12"/>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8">
                  <a:moveTo>
                    <a:pt x="9" y="0"/>
                  </a:moveTo>
                  <a:cubicBezTo>
                    <a:pt x="3" y="0"/>
                    <a:pt x="3" y="0"/>
                    <a:pt x="3" y="0"/>
                  </a:cubicBezTo>
                  <a:cubicBezTo>
                    <a:pt x="1" y="0"/>
                    <a:pt x="0" y="1"/>
                    <a:pt x="0" y="3"/>
                  </a:cubicBezTo>
                  <a:cubicBezTo>
                    <a:pt x="0" y="45"/>
                    <a:pt x="0" y="45"/>
                    <a:pt x="0" y="45"/>
                  </a:cubicBezTo>
                  <a:cubicBezTo>
                    <a:pt x="0" y="47"/>
                    <a:pt x="1" y="48"/>
                    <a:pt x="3" y="48"/>
                  </a:cubicBezTo>
                  <a:cubicBezTo>
                    <a:pt x="9" y="48"/>
                    <a:pt x="9" y="48"/>
                    <a:pt x="9" y="48"/>
                  </a:cubicBezTo>
                  <a:cubicBezTo>
                    <a:pt x="11" y="48"/>
                    <a:pt x="12" y="47"/>
                    <a:pt x="12" y="45"/>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95" name="Freeform 41"/>
            <p:cNvSpPr/>
            <p:nvPr>
              <p:custDataLst>
                <p:tags r:id="rId54"/>
              </p:custDataLst>
            </p:nvPr>
          </p:nvSpPr>
          <p:spPr bwMode="auto">
            <a:xfrm>
              <a:off x="10142538" y="1166813"/>
              <a:ext cx="46037" cy="122238"/>
            </a:xfrm>
            <a:custGeom>
              <a:avLst/>
              <a:gdLst>
                <a:gd name="T0" fmla="*/ 9 w 12"/>
                <a:gd name="T1" fmla="*/ 0 h 32"/>
                <a:gd name="T2" fmla="*/ 3 w 12"/>
                <a:gd name="T3" fmla="*/ 0 h 32"/>
                <a:gd name="T4" fmla="*/ 0 w 12"/>
                <a:gd name="T5" fmla="*/ 3 h 32"/>
                <a:gd name="T6" fmla="*/ 0 w 12"/>
                <a:gd name="T7" fmla="*/ 29 h 32"/>
                <a:gd name="T8" fmla="*/ 3 w 12"/>
                <a:gd name="T9" fmla="*/ 32 h 32"/>
                <a:gd name="T10" fmla="*/ 9 w 12"/>
                <a:gd name="T11" fmla="*/ 32 h 32"/>
                <a:gd name="T12" fmla="*/ 12 w 12"/>
                <a:gd name="T13" fmla="*/ 29 h 32"/>
                <a:gd name="T14" fmla="*/ 12 w 12"/>
                <a:gd name="T15" fmla="*/ 3 h 32"/>
                <a:gd name="T16" fmla="*/ 9 w 12"/>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2">
                  <a:moveTo>
                    <a:pt x="9" y="0"/>
                  </a:moveTo>
                  <a:cubicBezTo>
                    <a:pt x="3" y="0"/>
                    <a:pt x="3" y="0"/>
                    <a:pt x="3" y="0"/>
                  </a:cubicBezTo>
                  <a:cubicBezTo>
                    <a:pt x="1" y="0"/>
                    <a:pt x="0" y="1"/>
                    <a:pt x="0" y="3"/>
                  </a:cubicBezTo>
                  <a:cubicBezTo>
                    <a:pt x="0" y="29"/>
                    <a:pt x="0" y="29"/>
                    <a:pt x="0" y="29"/>
                  </a:cubicBezTo>
                  <a:cubicBezTo>
                    <a:pt x="0" y="31"/>
                    <a:pt x="1" y="32"/>
                    <a:pt x="3" y="32"/>
                  </a:cubicBezTo>
                  <a:cubicBezTo>
                    <a:pt x="9" y="32"/>
                    <a:pt x="9" y="32"/>
                    <a:pt x="9" y="32"/>
                  </a:cubicBezTo>
                  <a:cubicBezTo>
                    <a:pt x="11" y="32"/>
                    <a:pt x="12" y="31"/>
                    <a:pt x="12" y="29"/>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96" name="Freeform 42"/>
            <p:cNvSpPr/>
            <p:nvPr>
              <p:custDataLst>
                <p:tags r:id="rId55"/>
              </p:custDataLst>
            </p:nvPr>
          </p:nvSpPr>
          <p:spPr bwMode="auto">
            <a:xfrm>
              <a:off x="9991725" y="1136651"/>
              <a:ext cx="46037" cy="152400"/>
            </a:xfrm>
            <a:custGeom>
              <a:avLst/>
              <a:gdLst>
                <a:gd name="T0" fmla="*/ 9 w 12"/>
                <a:gd name="T1" fmla="*/ 0 h 40"/>
                <a:gd name="T2" fmla="*/ 3 w 12"/>
                <a:gd name="T3" fmla="*/ 0 h 40"/>
                <a:gd name="T4" fmla="*/ 0 w 12"/>
                <a:gd name="T5" fmla="*/ 3 h 40"/>
                <a:gd name="T6" fmla="*/ 0 w 12"/>
                <a:gd name="T7" fmla="*/ 37 h 40"/>
                <a:gd name="T8" fmla="*/ 3 w 12"/>
                <a:gd name="T9" fmla="*/ 40 h 40"/>
                <a:gd name="T10" fmla="*/ 9 w 12"/>
                <a:gd name="T11" fmla="*/ 40 h 40"/>
                <a:gd name="T12" fmla="*/ 12 w 12"/>
                <a:gd name="T13" fmla="*/ 37 h 40"/>
                <a:gd name="T14" fmla="*/ 12 w 12"/>
                <a:gd name="T15" fmla="*/ 3 h 40"/>
                <a:gd name="T16" fmla="*/ 9 w 12"/>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0">
                  <a:moveTo>
                    <a:pt x="9" y="0"/>
                  </a:moveTo>
                  <a:cubicBezTo>
                    <a:pt x="3" y="0"/>
                    <a:pt x="3" y="0"/>
                    <a:pt x="3" y="0"/>
                  </a:cubicBezTo>
                  <a:cubicBezTo>
                    <a:pt x="1" y="0"/>
                    <a:pt x="0" y="1"/>
                    <a:pt x="0" y="3"/>
                  </a:cubicBezTo>
                  <a:cubicBezTo>
                    <a:pt x="0" y="37"/>
                    <a:pt x="0" y="37"/>
                    <a:pt x="0" y="37"/>
                  </a:cubicBezTo>
                  <a:cubicBezTo>
                    <a:pt x="0" y="39"/>
                    <a:pt x="1" y="40"/>
                    <a:pt x="3" y="40"/>
                  </a:cubicBezTo>
                  <a:cubicBezTo>
                    <a:pt x="9" y="40"/>
                    <a:pt x="9" y="40"/>
                    <a:pt x="9" y="40"/>
                  </a:cubicBezTo>
                  <a:cubicBezTo>
                    <a:pt x="11" y="40"/>
                    <a:pt x="12" y="39"/>
                    <a:pt x="12" y="37"/>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97" name="Oval 152"/>
          <p:cNvSpPr/>
          <p:nvPr>
            <p:custDataLst>
              <p:tags r:id="rId56"/>
            </p:custDataLst>
          </p:nvPr>
        </p:nvSpPr>
        <p:spPr>
          <a:xfrm>
            <a:off x="5716129" y="4351782"/>
            <a:ext cx="664195" cy="664195"/>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98" name="Freeform 30"/>
          <p:cNvSpPr>
            <a:spLocks noEditPoints="1"/>
          </p:cNvSpPr>
          <p:nvPr>
            <p:custDataLst>
              <p:tags r:id="rId57"/>
            </p:custDataLst>
          </p:nvPr>
        </p:nvSpPr>
        <p:spPr bwMode="auto">
          <a:xfrm>
            <a:off x="5861291" y="4484697"/>
            <a:ext cx="373870" cy="398365"/>
          </a:xfrm>
          <a:custGeom>
            <a:avLst/>
            <a:gdLst>
              <a:gd name="T0" fmla="*/ 60 w 120"/>
              <a:gd name="T1" fmla="*/ 0 h 128"/>
              <a:gd name="T2" fmla="*/ 0 w 120"/>
              <a:gd name="T3" fmla="*/ 60 h 128"/>
              <a:gd name="T4" fmla="*/ 4 w 120"/>
              <a:gd name="T5" fmla="*/ 64 h 128"/>
              <a:gd name="T6" fmla="*/ 56 w 120"/>
              <a:gd name="T7" fmla="*/ 64 h 128"/>
              <a:gd name="T8" fmla="*/ 56 w 120"/>
              <a:gd name="T9" fmla="*/ 111 h 128"/>
              <a:gd name="T10" fmla="*/ 46 w 120"/>
              <a:gd name="T11" fmla="*/ 120 h 128"/>
              <a:gd name="T12" fmla="*/ 36 w 120"/>
              <a:gd name="T13" fmla="*/ 111 h 128"/>
              <a:gd name="T14" fmla="*/ 32 w 120"/>
              <a:gd name="T15" fmla="*/ 107 h 128"/>
              <a:gd name="T16" fmla="*/ 28 w 120"/>
              <a:gd name="T17" fmla="*/ 111 h 128"/>
              <a:gd name="T18" fmla="*/ 46 w 120"/>
              <a:gd name="T19" fmla="*/ 128 h 128"/>
              <a:gd name="T20" fmla="*/ 64 w 120"/>
              <a:gd name="T21" fmla="*/ 111 h 128"/>
              <a:gd name="T22" fmla="*/ 64 w 120"/>
              <a:gd name="T23" fmla="*/ 64 h 128"/>
              <a:gd name="T24" fmla="*/ 116 w 120"/>
              <a:gd name="T25" fmla="*/ 64 h 128"/>
              <a:gd name="T26" fmla="*/ 120 w 120"/>
              <a:gd name="T27" fmla="*/ 60 h 128"/>
              <a:gd name="T28" fmla="*/ 60 w 120"/>
              <a:gd name="T29" fmla="*/ 0 h 128"/>
              <a:gd name="T30" fmla="*/ 8 w 120"/>
              <a:gd name="T31" fmla="*/ 56 h 128"/>
              <a:gd name="T32" fmla="*/ 51 w 120"/>
              <a:gd name="T33" fmla="*/ 9 h 128"/>
              <a:gd name="T34" fmla="*/ 30 w 120"/>
              <a:gd name="T35" fmla="*/ 56 h 128"/>
              <a:gd name="T36" fmla="*/ 8 w 120"/>
              <a:gd name="T37" fmla="*/ 56 h 128"/>
              <a:gd name="T38" fmla="*/ 34 w 120"/>
              <a:gd name="T39" fmla="*/ 56 h 128"/>
              <a:gd name="T40" fmla="*/ 60 w 120"/>
              <a:gd name="T41" fmla="*/ 9 h 128"/>
              <a:gd name="T42" fmla="*/ 86 w 120"/>
              <a:gd name="T43" fmla="*/ 56 h 128"/>
              <a:gd name="T44" fmla="*/ 34 w 120"/>
              <a:gd name="T45" fmla="*/ 56 h 128"/>
              <a:gd name="T46" fmla="*/ 90 w 120"/>
              <a:gd name="T47" fmla="*/ 56 h 128"/>
              <a:gd name="T48" fmla="*/ 69 w 120"/>
              <a:gd name="T49" fmla="*/ 9 h 128"/>
              <a:gd name="T50" fmla="*/ 112 w 120"/>
              <a:gd name="T51" fmla="*/ 56 h 128"/>
              <a:gd name="T52" fmla="*/ 90 w 120"/>
              <a:gd name="T5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8">
                <a:moveTo>
                  <a:pt x="60" y="0"/>
                </a:moveTo>
                <a:cubicBezTo>
                  <a:pt x="27" y="0"/>
                  <a:pt x="0" y="27"/>
                  <a:pt x="0" y="60"/>
                </a:cubicBezTo>
                <a:cubicBezTo>
                  <a:pt x="0" y="62"/>
                  <a:pt x="2" y="64"/>
                  <a:pt x="4" y="64"/>
                </a:cubicBezTo>
                <a:cubicBezTo>
                  <a:pt x="56" y="64"/>
                  <a:pt x="56" y="64"/>
                  <a:pt x="56" y="64"/>
                </a:cubicBezTo>
                <a:cubicBezTo>
                  <a:pt x="56" y="111"/>
                  <a:pt x="56" y="111"/>
                  <a:pt x="56" y="111"/>
                </a:cubicBezTo>
                <a:cubicBezTo>
                  <a:pt x="56" y="116"/>
                  <a:pt x="51" y="120"/>
                  <a:pt x="46" y="120"/>
                </a:cubicBezTo>
                <a:cubicBezTo>
                  <a:pt x="40" y="120"/>
                  <a:pt x="36" y="116"/>
                  <a:pt x="36" y="111"/>
                </a:cubicBezTo>
                <a:cubicBezTo>
                  <a:pt x="36" y="108"/>
                  <a:pt x="34" y="107"/>
                  <a:pt x="32" y="107"/>
                </a:cubicBezTo>
                <a:cubicBezTo>
                  <a:pt x="30" y="107"/>
                  <a:pt x="28" y="108"/>
                  <a:pt x="28" y="111"/>
                </a:cubicBezTo>
                <a:cubicBezTo>
                  <a:pt x="28" y="120"/>
                  <a:pt x="36" y="128"/>
                  <a:pt x="46" y="128"/>
                </a:cubicBezTo>
                <a:cubicBezTo>
                  <a:pt x="56" y="128"/>
                  <a:pt x="64" y="120"/>
                  <a:pt x="64" y="111"/>
                </a:cubicBezTo>
                <a:cubicBezTo>
                  <a:pt x="64" y="64"/>
                  <a:pt x="64" y="64"/>
                  <a:pt x="64" y="64"/>
                </a:cubicBezTo>
                <a:cubicBezTo>
                  <a:pt x="116" y="64"/>
                  <a:pt x="116" y="64"/>
                  <a:pt x="116" y="64"/>
                </a:cubicBezTo>
                <a:cubicBezTo>
                  <a:pt x="118" y="64"/>
                  <a:pt x="120" y="62"/>
                  <a:pt x="120" y="60"/>
                </a:cubicBezTo>
                <a:cubicBezTo>
                  <a:pt x="120" y="27"/>
                  <a:pt x="93" y="0"/>
                  <a:pt x="60" y="0"/>
                </a:cubicBezTo>
                <a:close/>
                <a:moveTo>
                  <a:pt x="8" y="56"/>
                </a:moveTo>
                <a:cubicBezTo>
                  <a:pt x="10" y="32"/>
                  <a:pt x="28" y="13"/>
                  <a:pt x="51" y="9"/>
                </a:cubicBezTo>
                <a:cubicBezTo>
                  <a:pt x="38" y="17"/>
                  <a:pt x="30" y="35"/>
                  <a:pt x="30" y="56"/>
                </a:cubicBezTo>
                <a:lnTo>
                  <a:pt x="8" y="56"/>
                </a:lnTo>
                <a:close/>
                <a:moveTo>
                  <a:pt x="34" y="56"/>
                </a:moveTo>
                <a:cubicBezTo>
                  <a:pt x="34" y="32"/>
                  <a:pt x="44" y="14"/>
                  <a:pt x="60" y="9"/>
                </a:cubicBezTo>
                <a:cubicBezTo>
                  <a:pt x="76" y="14"/>
                  <a:pt x="86" y="32"/>
                  <a:pt x="86" y="56"/>
                </a:cubicBezTo>
                <a:lnTo>
                  <a:pt x="34" y="56"/>
                </a:lnTo>
                <a:close/>
                <a:moveTo>
                  <a:pt x="90" y="56"/>
                </a:moveTo>
                <a:cubicBezTo>
                  <a:pt x="90" y="35"/>
                  <a:pt x="82" y="17"/>
                  <a:pt x="69" y="9"/>
                </a:cubicBezTo>
                <a:cubicBezTo>
                  <a:pt x="92" y="13"/>
                  <a:pt x="110" y="32"/>
                  <a:pt x="112" y="56"/>
                </a:cubicBezTo>
                <a:lnTo>
                  <a:pt x="90" y="56"/>
                </a:lnTo>
                <a:close/>
              </a:path>
            </a:pathLst>
          </a:custGeom>
          <a:solidFill>
            <a:srgbClr val="FFFFFF"/>
          </a:solidFill>
          <a:ln>
            <a:noFill/>
          </a:ln>
        </p:spPr>
        <p:txBody>
          <a:bodyPr vert="horz" wrap="square" lIns="91440" tIns="45720" rIns="91440" bIns="45720" numCol="1" anchor="t" anchorCtr="0" compatLnSpc="1"/>
          <a:lstStyle/>
          <a:p>
            <a:endParaRPr lang="id-ID" sz="1600">
              <a:solidFill>
                <a:srgbClr val="000000"/>
              </a:solidFill>
            </a:endParaRPr>
          </a:p>
        </p:txBody>
      </p:sp>
      <p:sp>
        <p:nvSpPr>
          <p:cNvPr id="99" name="Oval 132"/>
          <p:cNvSpPr/>
          <p:nvPr>
            <p:custDataLst>
              <p:tags r:id="rId58"/>
            </p:custDataLst>
          </p:nvPr>
        </p:nvSpPr>
        <p:spPr>
          <a:xfrm>
            <a:off x="7774078" y="2313430"/>
            <a:ext cx="664195" cy="664195"/>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100" name="Group 133"/>
          <p:cNvGrpSpPr/>
          <p:nvPr>
            <p:custDataLst>
              <p:tags r:id="rId59"/>
            </p:custDataLst>
          </p:nvPr>
        </p:nvGrpSpPr>
        <p:grpSpPr>
          <a:xfrm>
            <a:off x="7919940" y="2458704"/>
            <a:ext cx="372471" cy="373646"/>
            <a:chOff x="1727201" y="319088"/>
            <a:chExt cx="503237" cy="504825"/>
          </a:xfrm>
          <a:solidFill>
            <a:srgbClr val="FFFFFF"/>
          </a:solidFill>
        </p:grpSpPr>
        <p:sp>
          <p:nvSpPr>
            <p:cNvPr id="101" name="Freeform 15"/>
            <p:cNvSpPr/>
            <p:nvPr>
              <p:custDataLst>
                <p:tags r:id="rId60"/>
              </p:custDataLst>
            </p:nvPr>
          </p:nvSpPr>
          <p:spPr bwMode="auto">
            <a:xfrm>
              <a:off x="1812925" y="406400"/>
              <a:ext cx="120650" cy="119062"/>
            </a:xfrm>
            <a:custGeom>
              <a:avLst/>
              <a:gdLst>
                <a:gd name="T0" fmla="*/ 30 w 32"/>
                <a:gd name="T1" fmla="*/ 0 h 32"/>
                <a:gd name="T2" fmla="*/ 0 w 32"/>
                <a:gd name="T3" fmla="*/ 30 h 32"/>
                <a:gd name="T4" fmla="*/ 2 w 32"/>
                <a:gd name="T5" fmla="*/ 32 h 32"/>
                <a:gd name="T6" fmla="*/ 4 w 32"/>
                <a:gd name="T7" fmla="*/ 30 h 32"/>
                <a:gd name="T8" fmla="*/ 30 w 32"/>
                <a:gd name="T9" fmla="*/ 4 h 32"/>
                <a:gd name="T10" fmla="*/ 32 w 32"/>
                <a:gd name="T11" fmla="*/ 2 h 32"/>
                <a:gd name="T12" fmla="*/ 30 w 32"/>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30" y="0"/>
                  </a:moveTo>
                  <a:cubicBezTo>
                    <a:pt x="13" y="0"/>
                    <a:pt x="0" y="13"/>
                    <a:pt x="0" y="30"/>
                  </a:cubicBezTo>
                  <a:cubicBezTo>
                    <a:pt x="0" y="31"/>
                    <a:pt x="1" y="32"/>
                    <a:pt x="2" y="32"/>
                  </a:cubicBezTo>
                  <a:cubicBezTo>
                    <a:pt x="3" y="32"/>
                    <a:pt x="4" y="31"/>
                    <a:pt x="4" y="30"/>
                  </a:cubicBezTo>
                  <a:cubicBezTo>
                    <a:pt x="4" y="15"/>
                    <a:pt x="15" y="4"/>
                    <a:pt x="30" y="4"/>
                  </a:cubicBezTo>
                  <a:cubicBezTo>
                    <a:pt x="31" y="4"/>
                    <a:pt x="32" y="3"/>
                    <a:pt x="32" y="2"/>
                  </a:cubicBezTo>
                  <a:cubicBezTo>
                    <a:pt x="32" y="1"/>
                    <a:pt x="31"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02" name="Freeform 16"/>
            <p:cNvSpPr>
              <a:spLocks noEditPoints="1"/>
            </p:cNvSpPr>
            <p:nvPr>
              <p:custDataLst>
                <p:tags r:id="rId61"/>
              </p:custDataLst>
            </p:nvPr>
          </p:nvSpPr>
          <p:spPr bwMode="auto">
            <a:xfrm>
              <a:off x="1727201" y="319088"/>
              <a:ext cx="503237" cy="504825"/>
            </a:xfrm>
            <a:custGeom>
              <a:avLst/>
              <a:gdLst>
                <a:gd name="T0" fmla="*/ 131 w 134"/>
                <a:gd name="T1" fmla="*/ 120 h 134"/>
                <a:gd name="T2" fmla="*/ 102 w 134"/>
                <a:gd name="T3" fmla="*/ 91 h 134"/>
                <a:gd name="T4" fmla="*/ 95 w 134"/>
                <a:gd name="T5" fmla="*/ 90 h 134"/>
                <a:gd name="T6" fmla="*/ 89 w 134"/>
                <a:gd name="T7" fmla="*/ 84 h 134"/>
                <a:gd name="T8" fmla="*/ 89 w 134"/>
                <a:gd name="T9" fmla="*/ 84 h 134"/>
                <a:gd name="T10" fmla="*/ 87 w 134"/>
                <a:gd name="T11" fmla="*/ 19 h 134"/>
                <a:gd name="T12" fmla="*/ 19 w 134"/>
                <a:gd name="T13" fmla="*/ 19 h 134"/>
                <a:gd name="T14" fmla="*/ 19 w 134"/>
                <a:gd name="T15" fmla="*/ 87 h 134"/>
                <a:gd name="T16" fmla="*/ 84 w 134"/>
                <a:gd name="T17" fmla="*/ 89 h 134"/>
                <a:gd name="T18" fmla="*/ 84 w 134"/>
                <a:gd name="T19" fmla="*/ 89 h 134"/>
                <a:gd name="T20" fmla="*/ 90 w 134"/>
                <a:gd name="T21" fmla="*/ 95 h 134"/>
                <a:gd name="T22" fmla="*/ 91 w 134"/>
                <a:gd name="T23" fmla="*/ 102 h 134"/>
                <a:gd name="T24" fmla="*/ 120 w 134"/>
                <a:gd name="T25" fmla="*/ 131 h 134"/>
                <a:gd name="T26" fmla="*/ 130 w 134"/>
                <a:gd name="T27" fmla="*/ 130 h 134"/>
                <a:gd name="T28" fmla="*/ 131 w 134"/>
                <a:gd name="T29" fmla="*/ 120 h 134"/>
                <a:gd name="T30" fmla="*/ 81 w 134"/>
                <a:gd name="T31" fmla="*/ 81 h 134"/>
                <a:gd name="T32" fmla="*/ 24 w 134"/>
                <a:gd name="T33" fmla="*/ 81 h 134"/>
                <a:gd name="T34" fmla="*/ 24 w 134"/>
                <a:gd name="T35" fmla="*/ 24 h 134"/>
                <a:gd name="T36" fmla="*/ 81 w 134"/>
                <a:gd name="T37" fmla="*/ 24 h 134"/>
                <a:gd name="T38" fmla="*/ 81 w 134"/>
                <a:gd name="T39" fmla="*/ 8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134">
                  <a:moveTo>
                    <a:pt x="131" y="120"/>
                  </a:moveTo>
                  <a:cubicBezTo>
                    <a:pt x="102" y="91"/>
                    <a:pt x="102" y="91"/>
                    <a:pt x="102" y="91"/>
                  </a:cubicBezTo>
                  <a:cubicBezTo>
                    <a:pt x="100" y="89"/>
                    <a:pt x="98" y="89"/>
                    <a:pt x="95" y="90"/>
                  </a:cubicBezTo>
                  <a:cubicBezTo>
                    <a:pt x="89" y="84"/>
                    <a:pt x="89" y="84"/>
                    <a:pt x="89" y="84"/>
                  </a:cubicBezTo>
                  <a:cubicBezTo>
                    <a:pt x="89" y="84"/>
                    <a:pt x="89" y="84"/>
                    <a:pt x="89" y="84"/>
                  </a:cubicBezTo>
                  <a:cubicBezTo>
                    <a:pt x="105" y="65"/>
                    <a:pt x="104" y="36"/>
                    <a:pt x="87" y="19"/>
                  </a:cubicBezTo>
                  <a:cubicBezTo>
                    <a:pt x="68" y="0"/>
                    <a:pt x="38" y="0"/>
                    <a:pt x="19" y="19"/>
                  </a:cubicBezTo>
                  <a:cubicBezTo>
                    <a:pt x="0" y="37"/>
                    <a:pt x="0" y="68"/>
                    <a:pt x="19" y="87"/>
                  </a:cubicBezTo>
                  <a:cubicBezTo>
                    <a:pt x="37" y="104"/>
                    <a:pt x="65" y="105"/>
                    <a:pt x="84" y="89"/>
                  </a:cubicBezTo>
                  <a:cubicBezTo>
                    <a:pt x="84" y="89"/>
                    <a:pt x="84" y="89"/>
                    <a:pt x="84" y="89"/>
                  </a:cubicBezTo>
                  <a:cubicBezTo>
                    <a:pt x="90" y="95"/>
                    <a:pt x="90" y="95"/>
                    <a:pt x="90" y="95"/>
                  </a:cubicBezTo>
                  <a:cubicBezTo>
                    <a:pt x="89" y="98"/>
                    <a:pt x="89" y="100"/>
                    <a:pt x="91" y="102"/>
                  </a:cubicBezTo>
                  <a:cubicBezTo>
                    <a:pt x="120" y="131"/>
                    <a:pt x="120" y="131"/>
                    <a:pt x="120" y="131"/>
                  </a:cubicBezTo>
                  <a:cubicBezTo>
                    <a:pt x="122" y="134"/>
                    <a:pt x="127" y="133"/>
                    <a:pt x="130" y="130"/>
                  </a:cubicBezTo>
                  <a:cubicBezTo>
                    <a:pt x="133" y="127"/>
                    <a:pt x="134" y="122"/>
                    <a:pt x="131" y="120"/>
                  </a:cubicBezTo>
                  <a:close/>
                  <a:moveTo>
                    <a:pt x="81" y="81"/>
                  </a:moveTo>
                  <a:cubicBezTo>
                    <a:pt x="65" y="97"/>
                    <a:pt x="40" y="97"/>
                    <a:pt x="24" y="81"/>
                  </a:cubicBezTo>
                  <a:cubicBezTo>
                    <a:pt x="9" y="65"/>
                    <a:pt x="9" y="40"/>
                    <a:pt x="24" y="24"/>
                  </a:cubicBezTo>
                  <a:cubicBezTo>
                    <a:pt x="40" y="9"/>
                    <a:pt x="65" y="9"/>
                    <a:pt x="81" y="24"/>
                  </a:cubicBezTo>
                  <a:cubicBezTo>
                    <a:pt x="97" y="40"/>
                    <a:pt x="97" y="65"/>
                    <a:pt x="81"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103" name="Oval 142"/>
          <p:cNvSpPr/>
          <p:nvPr>
            <p:custDataLst>
              <p:tags r:id="rId62"/>
            </p:custDataLst>
          </p:nvPr>
        </p:nvSpPr>
        <p:spPr>
          <a:xfrm>
            <a:off x="7774078" y="4323207"/>
            <a:ext cx="664195" cy="664195"/>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sp>
        <p:nvSpPr>
          <p:cNvPr id="104" name="Freeform 22"/>
          <p:cNvSpPr>
            <a:spLocks noEditPoints="1"/>
          </p:cNvSpPr>
          <p:nvPr>
            <p:custDataLst>
              <p:tags r:id="rId63"/>
            </p:custDataLst>
          </p:nvPr>
        </p:nvSpPr>
        <p:spPr bwMode="auto">
          <a:xfrm>
            <a:off x="7901884" y="4456870"/>
            <a:ext cx="408584" cy="396867"/>
          </a:xfrm>
          <a:custGeom>
            <a:avLst/>
            <a:gdLst>
              <a:gd name="T0" fmla="*/ 112 w 118"/>
              <a:gd name="T1" fmla="*/ 26 h 112"/>
              <a:gd name="T2" fmla="*/ 95 w 118"/>
              <a:gd name="T3" fmla="*/ 20 h 112"/>
              <a:gd name="T4" fmla="*/ 95 w 118"/>
              <a:gd name="T5" fmla="*/ 16 h 112"/>
              <a:gd name="T6" fmla="*/ 95 w 118"/>
              <a:gd name="T7" fmla="*/ 12 h 112"/>
              <a:gd name="T8" fmla="*/ 83 w 118"/>
              <a:gd name="T9" fmla="*/ 0 h 112"/>
              <a:gd name="T10" fmla="*/ 35 w 118"/>
              <a:gd name="T11" fmla="*/ 0 h 112"/>
              <a:gd name="T12" fmla="*/ 23 w 118"/>
              <a:gd name="T13" fmla="*/ 12 h 112"/>
              <a:gd name="T14" fmla="*/ 23 w 118"/>
              <a:gd name="T15" fmla="*/ 16 h 112"/>
              <a:gd name="T16" fmla="*/ 23 w 118"/>
              <a:gd name="T17" fmla="*/ 20 h 112"/>
              <a:gd name="T18" fmla="*/ 6 w 118"/>
              <a:gd name="T19" fmla="*/ 26 h 112"/>
              <a:gd name="T20" fmla="*/ 3 w 118"/>
              <a:gd name="T21" fmla="*/ 45 h 112"/>
              <a:gd name="T22" fmla="*/ 24 w 118"/>
              <a:gd name="T23" fmla="*/ 58 h 112"/>
              <a:gd name="T24" fmla="*/ 55 w 118"/>
              <a:gd name="T25" fmla="*/ 88 h 112"/>
              <a:gd name="T26" fmla="*/ 55 w 118"/>
              <a:gd name="T27" fmla="*/ 88 h 112"/>
              <a:gd name="T28" fmla="*/ 55 w 118"/>
              <a:gd name="T29" fmla="*/ 104 h 112"/>
              <a:gd name="T30" fmla="*/ 47 w 118"/>
              <a:gd name="T31" fmla="*/ 104 h 112"/>
              <a:gd name="T32" fmla="*/ 43 w 118"/>
              <a:gd name="T33" fmla="*/ 108 h 112"/>
              <a:gd name="T34" fmla="*/ 47 w 118"/>
              <a:gd name="T35" fmla="*/ 112 h 112"/>
              <a:gd name="T36" fmla="*/ 71 w 118"/>
              <a:gd name="T37" fmla="*/ 112 h 112"/>
              <a:gd name="T38" fmla="*/ 75 w 118"/>
              <a:gd name="T39" fmla="*/ 108 h 112"/>
              <a:gd name="T40" fmla="*/ 71 w 118"/>
              <a:gd name="T41" fmla="*/ 104 h 112"/>
              <a:gd name="T42" fmla="*/ 63 w 118"/>
              <a:gd name="T43" fmla="*/ 104 h 112"/>
              <a:gd name="T44" fmla="*/ 63 w 118"/>
              <a:gd name="T45" fmla="*/ 88 h 112"/>
              <a:gd name="T46" fmla="*/ 63 w 118"/>
              <a:gd name="T47" fmla="*/ 88 h 112"/>
              <a:gd name="T48" fmla="*/ 94 w 118"/>
              <a:gd name="T49" fmla="*/ 58 h 112"/>
              <a:gd name="T50" fmla="*/ 115 w 118"/>
              <a:gd name="T51" fmla="*/ 45 h 112"/>
              <a:gd name="T52" fmla="*/ 112 w 118"/>
              <a:gd name="T53" fmla="*/ 26 h 112"/>
              <a:gd name="T54" fmla="*/ 11 w 118"/>
              <a:gd name="T55" fmla="*/ 42 h 112"/>
              <a:gd name="T56" fmla="*/ 12 w 118"/>
              <a:gd name="T57" fmla="*/ 31 h 112"/>
              <a:gd name="T58" fmla="*/ 23 w 118"/>
              <a:gd name="T59" fmla="*/ 28 h 112"/>
              <a:gd name="T60" fmla="*/ 23 w 118"/>
              <a:gd name="T61" fmla="*/ 48 h 112"/>
              <a:gd name="T62" fmla="*/ 23 w 118"/>
              <a:gd name="T63" fmla="*/ 50 h 112"/>
              <a:gd name="T64" fmla="*/ 11 w 118"/>
              <a:gd name="T65" fmla="*/ 42 h 112"/>
              <a:gd name="T66" fmla="*/ 87 w 118"/>
              <a:gd name="T67" fmla="*/ 16 h 112"/>
              <a:gd name="T68" fmla="*/ 87 w 118"/>
              <a:gd name="T69" fmla="*/ 48 h 112"/>
              <a:gd name="T70" fmla="*/ 59 w 118"/>
              <a:gd name="T71" fmla="*/ 80 h 112"/>
              <a:gd name="T72" fmla="*/ 31 w 118"/>
              <a:gd name="T73" fmla="*/ 48 h 112"/>
              <a:gd name="T74" fmla="*/ 31 w 118"/>
              <a:gd name="T75" fmla="*/ 16 h 112"/>
              <a:gd name="T76" fmla="*/ 31 w 118"/>
              <a:gd name="T77" fmla="*/ 12 h 112"/>
              <a:gd name="T78" fmla="*/ 35 w 118"/>
              <a:gd name="T79" fmla="*/ 8 h 112"/>
              <a:gd name="T80" fmla="*/ 83 w 118"/>
              <a:gd name="T81" fmla="*/ 8 h 112"/>
              <a:gd name="T82" fmla="*/ 87 w 118"/>
              <a:gd name="T83" fmla="*/ 12 h 112"/>
              <a:gd name="T84" fmla="*/ 87 w 118"/>
              <a:gd name="T85" fmla="*/ 16 h 112"/>
              <a:gd name="T86" fmla="*/ 107 w 118"/>
              <a:gd name="T87" fmla="*/ 42 h 112"/>
              <a:gd name="T88" fmla="*/ 95 w 118"/>
              <a:gd name="T89" fmla="*/ 50 h 112"/>
              <a:gd name="T90" fmla="*/ 95 w 118"/>
              <a:gd name="T91" fmla="*/ 48 h 112"/>
              <a:gd name="T92" fmla="*/ 95 w 118"/>
              <a:gd name="T93" fmla="*/ 28 h 112"/>
              <a:gd name="T94" fmla="*/ 106 w 118"/>
              <a:gd name="T95" fmla="*/ 31 h 112"/>
              <a:gd name="T96" fmla="*/ 107 w 118"/>
              <a:gd name="T97" fmla="*/ 4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8" h="112">
                <a:moveTo>
                  <a:pt x="112" y="26"/>
                </a:moveTo>
                <a:cubicBezTo>
                  <a:pt x="108" y="22"/>
                  <a:pt x="102" y="19"/>
                  <a:pt x="95" y="20"/>
                </a:cubicBezTo>
                <a:cubicBezTo>
                  <a:pt x="95" y="16"/>
                  <a:pt x="95" y="16"/>
                  <a:pt x="95" y="16"/>
                </a:cubicBezTo>
                <a:cubicBezTo>
                  <a:pt x="95" y="12"/>
                  <a:pt x="95" y="12"/>
                  <a:pt x="95" y="12"/>
                </a:cubicBezTo>
                <a:cubicBezTo>
                  <a:pt x="95" y="5"/>
                  <a:pt x="90" y="0"/>
                  <a:pt x="83" y="0"/>
                </a:cubicBezTo>
                <a:cubicBezTo>
                  <a:pt x="35" y="0"/>
                  <a:pt x="35" y="0"/>
                  <a:pt x="35" y="0"/>
                </a:cubicBezTo>
                <a:cubicBezTo>
                  <a:pt x="28" y="0"/>
                  <a:pt x="23" y="5"/>
                  <a:pt x="23" y="12"/>
                </a:cubicBezTo>
                <a:cubicBezTo>
                  <a:pt x="23" y="16"/>
                  <a:pt x="23" y="16"/>
                  <a:pt x="23" y="16"/>
                </a:cubicBezTo>
                <a:cubicBezTo>
                  <a:pt x="23" y="20"/>
                  <a:pt x="23" y="20"/>
                  <a:pt x="23" y="20"/>
                </a:cubicBezTo>
                <a:cubicBezTo>
                  <a:pt x="16" y="19"/>
                  <a:pt x="10" y="22"/>
                  <a:pt x="6" y="26"/>
                </a:cubicBezTo>
                <a:cubicBezTo>
                  <a:pt x="1" y="32"/>
                  <a:pt x="0" y="39"/>
                  <a:pt x="3" y="45"/>
                </a:cubicBezTo>
                <a:cubicBezTo>
                  <a:pt x="7" y="53"/>
                  <a:pt x="14" y="57"/>
                  <a:pt x="24" y="58"/>
                </a:cubicBezTo>
                <a:cubicBezTo>
                  <a:pt x="28" y="74"/>
                  <a:pt x="40" y="86"/>
                  <a:pt x="55" y="88"/>
                </a:cubicBezTo>
                <a:cubicBezTo>
                  <a:pt x="55" y="88"/>
                  <a:pt x="55" y="88"/>
                  <a:pt x="55" y="88"/>
                </a:cubicBezTo>
                <a:cubicBezTo>
                  <a:pt x="55" y="104"/>
                  <a:pt x="55" y="104"/>
                  <a:pt x="55" y="104"/>
                </a:cubicBezTo>
                <a:cubicBezTo>
                  <a:pt x="47" y="104"/>
                  <a:pt x="47" y="104"/>
                  <a:pt x="47" y="104"/>
                </a:cubicBezTo>
                <a:cubicBezTo>
                  <a:pt x="45" y="104"/>
                  <a:pt x="43" y="106"/>
                  <a:pt x="43" y="108"/>
                </a:cubicBezTo>
                <a:cubicBezTo>
                  <a:pt x="43" y="110"/>
                  <a:pt x="45" y="112"/>
                  <a:pt x="47" y="112"/>
                </a:cubicBezTo>
                <a:cubicBezTo>
                  <a:pt x="71" y="112"/>
                  <a:pt x="71" y="112"/>
                  <a:pt x="71" y="112"/>
                </a:cubicBezTo>
                <a:cubicBezTo>
                  <a:pt x="73" y="112"/>
                  <a:pt x="75" y="110"/>
                  <a:pt x="75" y="108"/>
                </a:cubicBezTo>
                <a:cubicBezTo>
                  <a:pt x="75" y="106"/>
                  <a:pt x="73" y="104"/>
                  <a:pt x="71" y="104"/>
                </a:cubicBezTo>
                <a:cubicBezTo>
                  <a:pt x="63" y="104"/>
                  <a:pt x="63" y="104"/>
                  <a:pt x="63" y="104"/>
                </a:cubicBezTo>
                <a:cubicBezTo>
                  <a:pt x="63" y="88"/>
                  <a:pt x="63" y="88"/>
                  <a:pt x="63" y="88"/>
                </a:cubicBezTo>
                <a:cubicBezTo>
                  <a:pt x="63" y="88"/>
                  <a:pt x="63" y="88"/>
                  <a:pt x="63" y="88"/>
                </a:cubicBezTo>
                <a:cubicBezTo>
                  <a:pt x="78" y="86"/>
                  <a:pt x="90" y="74"/>
                  <a:pt x="94" y="58"/>
                </a:cubicBezTo>
                <a:cubicBezTo>
                  <a:pt x="104" y="57"/>
                  <a:pt x="111" y="53"/>
                  <a:pt x="115" y="45"/>
                </a:cubicBezTo>
                <a:cubicBezTo>
                  <a:pt x="118" y="39"/>
                  <a:pt x="117" y="32"/>
                  <a:pt x="112" y="26"/>
                </a:cubicBezTo>
                <a:close/>
                <a:moveTo>
                  <a:pt x="11" y="42"/>
                </a:moveTo>
                <a:cubicBezTo>
                  <a:pt x="9" y="39"/>
                  <a:pt x="9" y="34"/>
                  <a:pt x="12" y="31"/>
                </a:cubicBezTo>
                <a:cubicBezTo>
                  <a:pt x="14" y="29"/>
                  <a:pt x="18" y="28"/>
                  <a:pt x="23" y="28"/>
                </a:cubicBezTo>
                <a:cubicBezTo>
                  <a:pt x="23" y="48"/>
                  <a:pt x="23" y="48"/>
                  <a:pt x="23" y="48"/>
                </a:cubicBezTo>
                <a:cubicBezTo>
                  <a:pt x="23" y="49"/>
                  <a:pt x="23" y="49"/>
                  <a:pt x="23" y="50"/>
                </a:cubicBezTo>
                <a:cubicBezTo>
                  <a:pt x="17" y="49"/>
                  <a:pt x="13" y="46"/>
                  <a:pt x="11" y="42"/>
                </a:cubicBezTo>
                <a:close/>
                <a:moveTo>
                  <a:pt x="87" y="16"/>
                </a:moveTo>
                <a:cubicBezTo>
                  <a:pt x="87" y="48"/>
                  <a:pt x="87" y="48"/>
                  <a:pt x="87" y="48"/>
                </a:cubicBezTo>
                <a:cubicBezTo>
                  <a:pt x="87" y="66"/>
                  <a:pt x="74" y="80"/>
                  <a:pt x="59" y="80"/>
                </a:cubicBezTo>
                <a:cubicBezTo>
                  <a:pt x="44" y="80"/>
                  <a:pt x="31" y="66"/>
                  <a:pt x="31" y="48"/>
                </a:cubicBezTo>
                <a:cubicBezTo>
                  <a:pt x="31" y="16"/>
                  <a:pt x="31" y="16"/>
                  <a:pt x="31" y="16"/>
                </a:cubicBezTo>
                <a:cubicBezTo>
                  <a:pt x="31" y="12"/>
                  <a:pt x="31" y="12"/>
                  <a:pt x="31" y="12"/>
                </a:cubicBezTo>
                <a:cubicBezTo>
                  <a:pt x="31" y="10"/>
                  <a:pt x="33" y="8"/>
                  <a:pt x="35" y="8"/>
                </a:cubicBezTo>
                <a:cubicBezTo>
                  <a:pt x="83" y="8"/>
                  <a:pt x="83" y="8"/>
                  <a:pt x="83" y="8"/>
                </a:cubicBezTo>
                <a:cubicBezTo>
                  <a:pt x="85" y="8"/>
                  <a:pt x="87" y="10"/>
                  <a:pt x="87" y="12"/>
                </a:cubicBezTo>
                <a:lnTo>
                  <a:pt x="87" y="16"/>
                </a:lnTo>
                <a:close/>
                <a:moveTo>
                  <a:pt x="107" y="42"/>
                </a:moveTo>
                <a:cubicBezTo>
                  <a:pt x="105" y="46"/>
                  <a:pt x="101" y="49"/>
                  <a:pt x="95" y="50"/>
                </a:cubicBezTo>
                <a:cubicBezTo>
                  <a:pt x="95" y="49"/>
                  <a:pt x="95" y="49"/>
                  <a:pt x="95" y="48"/>
                </a:cubicBezTo>
                <a:cubicBezTo>
                  <a:pt x="95" y="28"/>
                  <a:pt x="95" y="28"/>
                  <a:pt x="95" y="28"/>
                </a:cubicBezTo>
                <a:cubicBezTo>
                  <a:pt x="100" y="28"/>
                  <a:pt x="104" y="29"/>
                  <a:pt x="106" y="31"/>
                </a:cubicBezTo>
                <a:cubicBezTo>
                  <a:pt x="109" y="34"/>
                  <a:pt x="109" y="39"/>
                  <a:pt x="107" y="42"/>
                </a:cubicBezTo>
                <a:close/>
              </a:path>
            </a:pathLst>
          </a:custGeom>
          <a:solidFill>
            <a:srgbClr val="FFFFFF"/>
          </a:solidFill>
          <a:ln>
            <a:noFill/>
          </a:ln>
        </p:spPr>
        <p:txBody>
          <a:bodyPr vert="horz" wrap="square" lIns="91440" tIns="45720" rIns="91440" bIns="45720" numCol="1" anchor="t" anchorCtr="0" compatLnSpc="1"/>
          <a:lstStyle/>
          <a:p>
            <a:endParaRPr lang="id-ID" sz="1600">
              <a:solidFill>
                <a:srgbClr val="000000"/>
              </a:solidFill>
            </a:endParaRPr>
          </a:p>
        </p:txBody>
      </p:sp>
      <p:sp>
        <p:nvSpPr>
          <p:cNvPr id="105" name="Oval 137"/>
          <p:cNvSpPr/>
          <p:nvPr>
            <p:custDataLst>
              <p:tags r:id="rId64"/>
            </p:custDataLst>
          </p:nvPr>
        </p:nvSpPr>
        <p:spPr>
          <a:xfrm>
            <a:off x="9849750" y="2313430"/>
            <a:ext cx="664195" cy="664195"/>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106" name="Group 138"/>
          <p:cNvGrpSpPr/>
          <p:nvPr>
            <p:custDataLst>
              <p:tags r:id="rId65"/>
            </p:custDataLst>
          </p:nvPr>
        </p:nvGrpSpPr>
        <p:grpSpPr>
          <a:xfrm>
            <a:off x="10012984" y="2464600"/>
            <a:ext cx="361856" cy="361856"/>
            <a:chOff x="9463088" y="4214813"/>
            <a:chExt cx="420687" cy="420687"/>
          </a:xfrm>
          <a:solidFill>
            <a:srgbClr val="FFFFFF"/>
          </a:solidFill>
        </p:grpSpPr>
        <p:sp>
          <p:nvSpPr>
            <p:cNvPr id="107" name="Freeform 17"/>
            <p:cNvSpPr>
              <a:spLocks noEditPoints="1"/>
            </p:cNvSpPr>
            <p:nvPr>
              <p:custDataLst>
                <p:tags r:id="rId66"/>
              </p:custDataLst>
            </p:nvPr>
          </p:nvSpPr>
          <p:spPr bwMode="auto">
            <a:xfrm>
              <a:off x="9463088" y="4214813"/>
              <a:ext cx="420687" cy="420687"/>
            </a:xfrm>
            <a:custGeom>
              <a:avLst/>
              <a:gdLst>
                <a:gd name="T0" fmla="*/ 100 w 112"/>
                <a:gd name="T1" fmla="*/ 8 h 112"/>
                <a:gd name="T2" fmla="*/ 104 w 112"/>
                <a:gd name="T3" fmla="*/ 12 h 112"/>
                <a:gd name="T4" fmla="*/ 104 w 112"/>
                <a:gd name="T5" fmla="*/ 100 h 112"/>
                <a:gd name="T6" fmla="*/ 100 w 112"/>
                <a:gd name="T7" fmla="*/ 104 h 112"/>
                <a:gd name="T8" fmla="*/ 12 w 112"/>
                <a:gd name="T9" fmla="*/ 104 h 112"/>
                <a:gd name="T10" fmla="*/ 8 w 112"/>
                <a:gd name="T11" fmla="*/ 100 h 112"/>
                <a:gd name="T12" fmla="*/ 8 w 112"/>
                <a:gd name="T13" fmla="*/ 12 h 112"/>
                <a:gd name="T14" fmla="*/ 12 w 112"/>
                <a:gd name="T15" fmla="*/ 8 h 112"/>
                <a:gd name="T16" fmla="*/ 100 w 112"/>
                <a:gd name="T17" fmla="*/ 8 h 112"/>
                <a:gd name="T18" fmla="*/ 100 w 112"/>
                <a:gd name="T19" fmla="*/ 0 h 112"/>
                <a:gd name="T20" fmla="*/ 12 w 112"/>
                <a:gd name="T21" fmla="*/ 0 h 112"/>
                <a:gd name="T22" fmla="*/ 0 w 112"/>
                <a:gd name="T23" fmla="*/ 12 h 112"/>
                <a:gd name="T24" fmla="*/ 0 w 112"/>
                <a:gd name="T25" fmla="*/ 100 h 112"/>
                <a:gd name="T26" fmla="*/ 12 w 112"/>
                <a:gd name="T27" fmla="*/ 112 h 112"/>
                <a:gd name="T28" fmla="*/ 100 w 112"/>
                <a:gd name="T29" fmla="*/ 112 h 112"/>
                <a:gd name="T30" fmla="*/ 112 w 112"/>
                <a:gd name="T31" fmla="*/ 100 h 112"/>
                <a:gd name="T32" fmla="*/ 112 w 112"/>
                <a:gd name="T33" fmla="*/ 12 h 112"/>
                <a:gd name="T34" fmla="*/ 100 w 112"/>
                <a:gd name="T3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12">
                  <a:moveTo>
                    <a:pt x="100" y="8"/>
                  </a:moveTo>
                  <a:cubicBezTo>
                    <a:pt x="102" y="8"/>
                    <a:pt x="104" y="10"/>
                    <a:pt x="104" y="12"/>
                  </a:cubicBezTo>
                  <a:cubicBezTo>
                    <a:pt x="104" y="100"/>
                    <a:pt x="104" y="100"/>
                    <a:pt x="104" y="100"/>
                  </a:cubicBezTo>
                  <a:cubicBezTo>
                    <a:pt x="104" y="102"/>
                    <a:pt x="102" y="104"/>
                    <a:pt x="100" y="104"/>
                  </a:cubicBezTo>
                  <a:cubicBezTo>
                    <a:pt x="12" y="104"/>
                    <a:pt x="12" y="104"/>
                    <a:pt x="12" y="104"/>
                  </a:cubicBezTo>
                  <a:cubicBezTo>
                    <a:pt x="10" y="104"/>
                    <a:pt x="8" y="102"/>
                    <a:pt x="8" y="100"/>
                  </a:cubicBezTo>
                  <a:cubicBezTo>
                    <a:pt x="8" y="12"/>
                    <a:pt x="8" y="12"/>
                    <a:pt x="8" y="12"/>
                  </a:cubicBezTo>
                  <a:cubicBezTo>
                    <a:pt x="8" y="10"/>
                    <a:pt x="10" y="8"/>
                    <a:pt x="12" y="8"/>
                  </a:cubicBezTo>
                  <a:cubicBezTo>
                    <a:pt x="100" y="8"/>
                    <a:pt x="100" y="8"/>
                    <a:pt x="100" y="8"/>
                  </a:cubicBezTo>
                  <a:moveTo>
                    <a:pt x="100" y="0"/>
                  </a:moveTo>
                  <a:cubicBezTo>
                    <a:pt x="12" y="0"/>
                    <a:pt x="12" y="0"/>
                    <a:pt x="12" y="0"/>
                  </a:cubicBezTo>
                  <a:cubicBezTo>
                    <a:pt x="5" y="0"/>
                    <a:pt x="0" y="5"/>
                    <a:pt x="0" y="12"/>
                  </a:cubicBezTo>
                  <a:cubicBezTo>
                    <a:pt x="0" y="100"/>
                    <a:pt x="0" y="100"/>
                    <a:pt x="0" y="100"/>
                  </a:cubicBezTo>
                  <a:cubicBezTo>
                    <a:pt x="0" y="107"/>
                    <a:pt x="5" y="112"/>
                    <a:pt x="12" y="112"/>
                  </a:cubicBezTo>
                  <a:cubicBezTo>
                    <a:pt x="100" y="112"/>
                    <a:pt x="100" y="112"/>
                    <a:pt x="100" y="112"/>
                  </a:cubicBezTo>
                  <a:cubicBezTo>
                    <a:pt x="107" y="112"/>
                    <a:pt x="112" y="107"/>
                    <a:pt x="112" y="100"/>
                  </a:cubicBezTo>
                  <a:cubicBezTo>
                    <a:pt x="112" y="12"/>
                    <a:pt x="112" y="12"/>
                    <a:pt x="112" y="12"/>
                  </a:cubicBezTo>
                  <a:cubicBezTo>
                    <a:pt x="112" y="5"/>
                    <a:pt x="107" y="0"/>
                    <a:pt x="1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08" name="Freeform 18"/>
            <p:cNvSpPr>
              <a:spLocks noEditPoints="1"/>
            </p:cNvSpPr>
            <p:nvPr>
              <p:custDataLst>
                <p:tags r:id="rId67"/>
              </p:custDataLst>
            </p:nvPr>
          </p:nvSpPr>
          <p:spPr bwMode="auto">
            <a:xfrm>
              <a:off x="9537700" y="4289425"/>
              <a:ext cx="269875" cy="271462"/>
            </a:xfrm>
            <a:custGeom>
              <a:avLst/>
              <a:gdLst>
                <a:gd name="T0" fmla="*/ 104 w 170"/>
                <a:gd name="T1" fmla="*/ 0 h 171"/>
                <a:gd name="T2" fmla="*/ 128 w 170"/>
                <a:gd name="T3" fmla="*/ 24 h 171"/>
                <a:gd name="T4" fmla="*/ 95 w 170"/>
                <a:gd name="T5" fmla="*/ 57 h 171"/>
                <a:gd name="T6" fmla="*/ 114 w 170"/>
                <a:gd name="T7" fmla="*/ 76 h 171"/>
                <a:gd name="T8" fmla="*/ 147 w 170"/>
                <a:gd name="T9" fmla="*/ 43 h 171"/>
                <a:gd name="T10" fmla="*/ 170 w 170"/>
                <a:gd name="T11" fmla="*/ 66 h 171"/>
                <a:gd name="T12" fmla="*/ 170 w 170"/>
                <a:gd name="T13" fmla="*/ 0 h 171"/>
                <a:gd name="T14" fmla="*/ 104 w 170"/>
                <a:gd name="T15" fmla="*/ 0 h 171"/>
                <a:gd name="T16" fmla="*/ 57 w 170"/>
                <a:gd name="T17" fmla="*/ 95 h 171"/>
                <a:gd name="T18" fmla="*/ 24 w 170"/>
                <a:gd name="T19" fmla="*/ 128 h 171"/>
                <a:gd name="T20" fmla="*/ 0 w 170"/>
                <a:gd name="T21" fmla="*/ 104 h 171"/>
                <a:gd name="T22" fmla="*/ 0 w 170"/>
                <a:gd name="T23" fmla="*/ 171 h 171"/>
                <a:gd name="T24" fmla="*/ 66 w 170"/>
                <a:gd name="T25" fmla="*/ 171 h 171"/>
                <a:gd name="T26" fmla="*/ 43 w 170"/>
                <a:gd name="T27" fmla="*/ 147 h 171"/>
                <a:gd name="T28" fmla="*/ 76 w 170"/>
                <a:gd name="T29" fmla="*/ 114 h 171"/>
                <a:gd name="T30" fmla="*/ 57 w 170"/>
                <a:gd name="T31" fmla="*/ 9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0" h="171">
                  <a:moveTo>
                    <a:pt x="104" y="0"/>
                  </a:moveTo>
                  <a:lnTo>
                    <a:pt x="128" y="24"/>
                  </a:lnTo>
                  <a:lnTo>
                    <a:pt x="95" y="57"/>
                  </a:lnTo>
                  <a:lnTo>
                    <a:pt x="114" y="76"/>
                  </a:lnTo>
                  <a:lnTo>
                    <a:pt x="147" y="43"/>
                  </a:lnTo>
                  <a:lnTo>
                    <a:pt x="170" y="66"/>
                  </a:lnTo>
                  <a:lnTo>
                    <a:pt x="170" y="0"/>
                  </a:lnTo>
                  <a:lnTo>
                    <a:pt x="104" y="0"/>
                  </a:lnTo>
                  <a:close/>
                  <a:moveTo>
                    <a:pt x="57" y="95"/>
                  </a:moveTo>
                  <a:lnTo>
                    <a:pt x="24" y="128"/>
                  </a:lnTo>
                  <a:lnTo>
                    <a:pt x="0" y="104"/>
                  </a:lnTo>
                  <a:lnTo>
                    <a:pt x="0" y="171"/>
                  </a:lnTo>
                  <a:lnTo>
                    <a:pt x="66" y="171"/>
                  </a:lnTo>
                  <a:lnTo>
                    <a:pt x="43" y="147"/>
                  </a:lnTo>
                  <a:lnTo>
                    <a:pt x="76" y="114"/>
                  </a:lnTo>
                  <a:lnTo>
                    <a:pt x="57"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109" name="Oval 145"/>
          <p:cNvSpPr/>
          <p:nvPr>
            <p:custDataLst>
              <p:tags r:id="rId68"/>
            </p:custDataLst>
          </p:nvPr>
        </p:nvSpPr>
        <p:spPr>
          <a:xfrm>
            <a:off x="9861815" y="4399407"/>
            <a:ext cx="664195" cy="664195"/>
          </a:xfrm>
          <a:prstGeom prst="ellipse">
            <a:avLst/>
          </a:prstGeom>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600">
              <a:solidFill>
                <a:srgbClr val="000000"/>
              </a:solidFill>
            </a:endParaRPr>
          </a:p>
        </p:txBody>
      </p:sp>
      <p:grpSp>
        <p:nvGrpSpPr>
          <p:cNvPr id="110" name="Group 146"/>
          <p:cNvGrpSpPr/>
          <p:nvPr>
            <p:custDataLst>
              <p:tags r:id="rId69"/>
            </p:custDataLst>
          </p:nvPr>
        </p:nvGrpSpPr>
        <p:grpSpPr>
          <a:xfrm>
            <a:off x="10016243" y="4583663"/>
            <a:ext cx="355339" cy="295683"/>
            <a:chOff x="11764963" y="1333500"/>
            <a:chExt cx="434975" cy="361950"/>
          </a:xfrm>
          <a:solidFill>
            <a:srgbClr val="FFFFFF"/>
          </a:solidFill>
        </p:grpSpPr>
        <p:sp>
          <p:nvSpPr>
            <p:cNvPr id="111" name="Freeform 23"/>
            <p:cNvSpPr>
              <a:spLocks noEditPoints="1"/>
            </p:cNvSpPr>
            <p:nvPr>
              <p:custDataLst>
                <p:tags r:id="rId70"/>
              </p:custDataLst>
            </p:nvPr>
          </p:nvSpPr>
          <p:spPr bwMode="auto">
            <a:xfrm>
              <a:off x="11891963" y="1603375"/>
              <a:ext cx="90488"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close/>
                  <a:moveTo>
                    <a:pt x="12" y="8"/>
                  </a:moveTo>
                  <a:cubicBezTo>
                    <a:pt x="10" y="8"/>
                    <a:pt x="8" y="10"/>
                    <a:pt x="8" y="12"/>
                  </a:cubicBezTo>
                  <a:cubicBezTo>
                    <a:pt x="8" y="14"/>
                    <a:pt x="10" y="16"/>
                    <a:pt x="12" y="16"/>
                  </a:cubicBezTo>
                  <a:cubicBezTo>
                    <a:pt x="14" y="16"/>
                    <a:pt x="16" y="14"/>
                    <a:pt x="16" y="12"/>
                  </a:cubicBezTo>
                  <a:cubicBezTo>
                    <a:pt x="16" y="10"/>
                    <a:pt x="14" y="8"/>
                    <a:pt x="1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12" name="Freeform 24"/>
            <p:cNvSpPr>
              <a:spLocks noEditPoints="1"/>
            </p:cNvSpPr>
            <p:nvPr>
              <p:custDataLst>
                <p:tags r:id="rId71"/>
              </p:custDataLst>
            </p:nvPr>
          </p:nvSpPr>
          <p:spPr bwMode="auto">
            <a:xfrm>
              <a:off x="12042775" y="1603375"/>
              <a:ext cx="90488" cy="92075"/>
            </a:xfrm>
            <a:custGeom>
              <a:avLst/>
              <a:gdLst>
                <a:gd name="T0" fmla="*/ 12 w 24"/>
                <a:gd name="T1" fmla="*/ 8 h 24"/>
                <a:gd name="T2" fmla="*/ 16 w 24"/>
                <a:gd name="T3" fmla="*/ 12 h 24"/>
                <a:gd name="T4" fmla="*/ 12 w 24"/>
                <a:gd name="T5" fmla="*/ 16 h 24"/>
                <a:gd name="T6" fmla="*/ 8 w 24"/>
                <a:gd name="T7" fmla="*/ 12 h 24"/>
                <a:gd name="T8" fmla="*/ 12 w 24"/>
                <a:gd name="T9" fmla="*/ 8 h 24"/>
                <a:gd name="T10" fmla="*/ 12 w 24"/>
                <a:gd name="T11" fmla="*/ 0 h 24"/>
                <a:gd name="T12" fmla="*/ 0 w 24"/>
                <a:gd name="T13" fmla="*/ 12 h 24"/>
                <a:gd name="T14" fmla="*/ 12 w 24"/>
                <a:gd name="T15" fmla="*/ 24 h 24"/>
                <a:gd name="T16" fmla="*/ 24 w 24"/>
                <a:gd name="T17" fmla="*/ 12 h 24"/>
                <a:gd name="T18" fmla="*/ 12 w 24"/>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8"/>
                  </a:moveTo>
                  <a:cubicBezTo>
                    <a:pt x="14" y="8"/>
                    <a:pt x="16" y="10"/>
                    <a:pt x="16" y="12"/>
                  </a:cubicBezTo>
                  <a:cubicBezTo>
                    <a:pt x="16" y="14"/>
                    <a:pt x="14" y="16"/>
                    <a:pt x="12" y="16"/>
                  </a:cubicBezTo>
                  <a:cubicBezTo>
                    <a:pt x="10" y="16"/>
                    <a:pt x="8" y="14"/>
                    <a:pt x="8" y="12"/>
                  </a:cubicBezTo>
                  <a:cubicBezTo>
                    <a:pt x="8" y="10"/>
                    <a:pt x="10" y="8"/>
                    <a:pt x="12" y="8"/>
                  </a:cubicBezTo>
                  <a:moveTo>
                    <a:pt x="12" y="0"/>
                  </a:moveTo>
                  <a:cubicBezTo>
                    <a:pt x="5" y="0"/>
                    <a:pt x="0" y="5"/>
                    <a:pt x="0" y="12"/>
                  </a:cubicBezTo>
                  <a:cubicBezTo>
                    <a:pt x="0" y="19"/>
                    <a:pt x="5" y="24"/>
                    <a:pt x="12" y="24"/>
                  </a:cubicBezTo>
                  <a:cubicBezTo>
                    <a:pt x="19" y="24"/>
                    <a:pt x="24" y="19"/>
                    <a:pt x="24" y="12"/>
                  </a:cubicBezTo>
                  <a:cubicBezTo>
                    <a:pt x="24" y="5"/>
                    <a:pt x="19"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13" name="Freeform 25"/>
            <p:cNvSpPr/>
            <p:nvPr>
              <p:custDataLst>
                <p:tags r:id="rId72"/>
              </p:custDataLst>
            </p:nvPr>
          </p:nvSpPr>
          <p:spPr bwMode="auto">
            <a:xfrm>
              <a:off x="11764963" y="1333500"/>
              <a:ext cx="404813" cy="246062"/>
            </a:xfrm>
            <a:custGeom>
              <a:avLst/>
              <a:gdLst>
                <a:gd name="T0" fmla="*/ 37 w 108"/>
                <a:gd name="T1" fmla="*/ 56 h 64"/>
                <a:gd name="T2" fmla="*/ 26 w 108"/>
                <a:gd name="T3" fmla="*/ 0 h 64"/>
                <a:gd name="T4" fmla="*/ 16 w 108"/>
                <a:gd name="T5" fmla="*/ 0 h 64"/>
                <a:gd name="T6" fmla="*/ 4 w 108"/>
                <a:gd name="T7" fmla="*/ 0 h 64"/>
                <a:gd name="T8" fmla="*/ 4 w 108"/>
                <a:gd name="T9" fmla="*/ 0 h 64"/>
                <a:gd name="T10" fmla="*/ 0 w 108"/>
                <a:gd name="T11" fmla="*/ 4 h 64"/>
                <a:gd name="T12" fmla="*/ 4 w 108"/>
                <a:gd name="T13" fmla="*/ 8 h 64"/>
                <a:gd name="T14" fmla="*/ 4 w 108"/>
                <a:gd name="T15" fmla="*/ 8 h 64"/>
                <a:gd name="T16" fmla="*/ 19 w 108"/>
                <a:gd name="T17" fmla="*/ 8 h 64"/>
                <a:gd name="T18" fmla="*/ 30 w 108"/>
                <a:gd name="T19" fmla="*/ 64 h 64"/>
                <a:gd name="T20" fmla="*/ 42 w 108"/>
                <a:gd name="T21" fmla="*/ 64 h 64"/>
                <a:gd name="T22" fmla="*/ 104 w 108"/>
                <a:gd name="T23" fmla="*/ 64 h 64"/>
                <a:gd name="T24" fmla="*/ 104 w 108"/>
                <a:gd name="T25" fmla="*/ 64 h 64"/>
                <a:gd name="T26" fmla="*/ 104 w 108"/>
                <a:gd name="T27" fmla="*/ 64 h 64"/>
                <a:gd name="T28" fmla="*/ 104 w 108"/>
                <a:gd name="T29" fmla="*/ 64 h 64"/>
                <a:gd name="T30" fmla="*/ 104 w 108"/>
                <a:gd name="T31" fmla="*/ 64 h 64"/>
                <a:gd name="T32" fmla="*/ 108 w 108"/>
                <a:gd name="T33" fmla="*/ 60 h 64"/>
                <a:gd name="T34" fmla="*/ 104 w 108"/>
                <a:gd name="T35" fmla="*/ 56 h 64"/>
                <a:gd name="T36" fmla="*/ 37 w 108"/>
                <a:gd name="T37"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8" h="64">
                  <a:moveTo>
                    <a:pt x="37" y="56"/>
                  </a:moveTo>
                  <a:cubicBezTo>
                    <a:pt x="26" y="0"/>
                    <a:pt x="26" y="0"/>
                    <a:pt x="26" y="0"/>
                  </a:cubicBezTo>
                  <a:cubicBezTo>
                    <a:pt x="16" y="0"/>
                    <a:pt x="16" y="0"/>
                    <a:pt x="16" y="0"/>
                  </a:cubicBezTo>
                  <a:cubicBezTo>
                    <a:pt x="4" y="0"/>
                    <a:pt x="4" y="0"/>
                    <a:pt x="4" y="0"/>
                  </a:cubicBezTo>
                  <a:cubicBezTo>
                    <a:pt x="4" y="0"/>
                    <a:pt x="4" y="0"/>
                    <a:pt x="4" y="0"/>
                  </a:cubicBezTo>
                  <a:cubicBezTo>
                    <a:pt x="2" y="0"/>
                    <a:pt x="0" y="2"/>
                    <a:pt x="0" y="4"/>
                  </a:cubicBezTo>
                  <a:cubicBezTo>
                    <a:pt x="0" y="6"/>
                    <a:pt x="2" y="8"/>
                    <a:pt x="4" y="8"/>
                  </a:cubicBezTo>
                  <a:cubicBezTo>
                    <a:pt x="4" y="8"/>
                    <a:pt x="4" y="8"/>
                    <a:pt x="4" y="8"/>
                  </a:cubicBezTo>
                  <a:cubicBezTo>
                    <a:pt x="19" y="8"/>
                    <a:pt x="19" y="8"/>
                    <a:pt x="19" y="8"/>
                  </a:cubicBezTo>
                  <a:cubicBezTo>
                    <a:pt x="30" y="64"/>
                    <a:pt x="30" y="64"/>
                    <a:pt x="30" y="64"/>
                  </a:cubicBezTo>
                  <a:cubicBezTo>
                    <a:pt x="42" y="64"/>
                    <a:pt x="42" y="64"/>
                    <a:pt x="42" y="64"/>
                  </a:cubicBezTo>
                  <a:cubicBezTo>
                    <a:pt x="104" y="64"/>
                    <a:pt x="104" y="64"/>
                    <a:pt x="104" y="64"/>
                  </a:cubicBezTo>
                  <a:cubicBezTo>
                    <a:pt x="104" y="64"/>
                    <a:pt x="104" y="64"/>
                    <a:pt x="104" y="64"/>
                  </a:cubicBezTo>
                  <a:cubicBezTo>
                    <a:pt x="104" y="64"/>
                    <a:pt x="104" y="64"/>
                    <a:pt x="104" y="64"/>
                  </a:cubicBezTo>
                  <a:cubicBezTo>
                    <a:pt x="104" y="64"/>
                    <a:pt x="104" y="64"/>
                    <a:pt x="104" y="64"/>
                  </a:cubicBezTo>
                  <a:cubicBezTo>
                    <a:pt x="104" y="64"/>
                    <a:pt x="104" y="64"/>
                    <a:pt x="104" y="64"/>
                  </a:cubicBezTo>
                  <a:cubicBezTo>
                    <a:pt x="106" y="64"/>
                    <a:pt x="108" y="62"/>
                    <a:pt x="108" y="60"/>
                  </a:cubicBezTo>
                  <a:cubicBezTo>
                    <a:pt x="108" y="58"/>
                    <a:pt x="106" y="56"/>
                    <a:pt x="104" y="56"/>
                  </a:cubicBezTo>
                  <a:lnTo>
                    <a:pt x="37"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sp>
          <p:nvSpPr>
            <p:cNvPr id="114" name="Freeform 26"/>
            <p:cNvSpPr>
              <a:spLocks noEditPoints="1"/>
            </p:cNvSpPr>
            <p:nvPr>
              <p:custDataLst>
                <p:tags r:id="rId73"/>
              </p:custDataLst>
            </p:nvPr>
          </p:nvSpPr>
          <p:spPr bwMode="auto">
            <a:xfrm>
              <a:off x="11899900" y="1363663"/>
              <a:ext cx="300038" cy="153987"/>
            </a:xfrm>
            <a:custGeom>
              <a:avLst/>
              <a:gdLst>
                <a:gd name="T0" fmla="*/ 68 w 80"/>
                <a:gd name="T1" fmla="*/ 32 h 40"/>
                <a:gd name="T2" fmla="*/ 12 w 80"/>
                <a:gd name="T3" fmla="*/ 32 h 40"/>
                <a:gd name="T4" fmla="*/ 8 w 80"/>
                <a:gd name="T5" fmla="*/ 36 h 40"/>
                <a:gd name="T6" fmla="*/ 12 w 80"/>
                <a:gd name="T7" fmla="*/ 40 h 40"/>
                <a:gd name="T8" fmla="*/ 68 w 80"/>
                <a:gd name="T9" fmla="*/ 40 h 40"/>
                <a:gd name="T10" fmla="*/ 72 w 80"/>
                <a:gd name="T11" fmla="*/ 36 h 40"/>
                <a:gd name="T12" fmla="*/ 68 w 80"/>
                <a:gd name="T13" fmla="*/ 32 h 40"/>
                <a:gd name="T14" fmla="*/ 72 w 80"/>
                <a:gd name="T15" fmla="*/ 16 h 40"/>
                <a:gd name="T16" fmla="*/ 8 w 80"/>
                <a:gd name="T17" fmla="*/ 16 h 40"/>
                <a:gd name="T18" fmla="*/ 4 w 80"/>
                <a:gd name="T19" fmla="*/ 20 h 40"/>
                <a:gd name="T20" fmla="*/ 8 w 80"/>
                <a:gd name="T21" fmla="*/ 24 h 40"/>
                <a:gd name="T22" fmla="*/ 72 w 80"/>
                <a:gd name="T23" fmla="*/ 24 h 40"/>
                <a:gd name="T24" fmla="*/ 76 w 80"/>
                <a:gd name="T25" fmla="*/ 20 h 40"/>
                <a:gd name="T26" fmla="*/ 72 w 80"/>
                <a:gd name="T27" fmla="*/ 16 h 40"/>
                <a:gd name="T28" fmla="*/ 76 w 80"/>
                <a:gd name="T29" fmla="*/ 0 h 40"/>
                <a:gd name="T30" fmla="*/ 4 w 80"/>
                <a:gd name="T31" fmla="*/ 0 h 40"/>
                <a:gd name="T32" fmla="*/ 0 w 80"/>
                <a:gd name="T33" fmla="*/ 4 h 40"/>
                <a:gd name="T34" fmla="*/ 4 w 80"/>
                <a:gd name="T35" fmla="*/ 8 h 40"/>
                <a:gd name="T36" fmla="*/ 76 w 80"/>
                <a:gd name="T37" fmla="*/ 8 h 40"/>
                <a:gd name="T38" fmla="*/ 80 w 80"/>
                <a:gd name="T39" fmla="*/ 4 h 40"/>
                <a:gd name="T40" fmla="*/ 76 w 80"/>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0" h="40">
                  <a:moveTo>
                    <a:pt x="68" y="32"/>
                  </a:moveTo>
                  <a:cubicBezTo>
                    <a:pt x="12" y="32"/>
                    <a:pt x="12" y="32"/>
                    <a:pt x="12" y="32"/>
                  </a:cubicBezTo>
                  <a:cubicBezTo>
                    <a:pt x="10" y="32"/>
                    <a:pt x="8" y="34"/>
                    <a:pt x="8" y="36"/>
                  </a:cubicBezTo>
                  <a:cubicBezTo>
                    <a:pt x="8" y="38"/>
                    <a:pt x="10" y="40"/>
                    <a:pt x="12" y="40"/>
                  </a:cubicBezTo>
                  <a:cubicBezTo>
                    <a:pt x="68" y="40"/>
                    <a:pt x="68" y="40"/>
                    <a:pt x="68" y="40"/>
                  </a:cubicBezTo>
                  <a:cubicBezTo>
                    <a:pt x="70" y="40"/>
                    <a:pt x="72" y="38"/>
                    <a:pt x="72" y="36"/>
                  </a:cubicBezTo>
                  <a:cubicBezTo>
                    <a:pt x="72" y="34"/>
                    <a:pt x="70" y="32"/>
                    <a:pt x="68" y="32"/>
                  </a:cubicBezTo>
                  <a:close/>
                  <a:moveTo>
                    <a:pt x="72" y="16"/>
                  </a:moveTo>
                  <a:cubicBezTo>
                    <a:pt x="8" y="16"/>
                    <a:pt x="8" y="16"/>
                    <a:pt x="8" y="16"/>
                  </a:cubicBezTo>
                  <a:cubicBezTo>
                    <a:pt x="6" y="16"/>
                    <a:pt x="4" y="18"/>
                    <a:pt x="4" y="20"/>
                  </a:cubicBezTo>
                  <a:cubicBezTo>
                    <a:pt x="4" y="22"/>
                    <a:pt x="6" y="24"/>
                    <a:pt x="8" y="24"/>
                  </a:cubicBezTo>
                  <a:cubicBezTo>
                    <a:pt x="72" y="24"/>
                    <a:pt x="72" y="24"/>
                    <a:pt x="72" y="24"/>
                  </a:cubicBezTo>
                  <a:cubicBezTo>
                    <a:pt x="74" y="24"/>
                    <a:pt x="76" y="22"/>
                    <a:pt x="76" y="20"/>
                  </a:cubicBezTo>
                  <a:cubicBezTo>
                    <a:pt x="76" y="18"/>
                    <a:pt x="74" y="16"/>
                    <a:pt x="72" y="16"/>
                  </a:cubicBezTo>
                  <a:close/>
                  <a:moveTo>
                    <a:pt x="76" y="0"/>
                  </a:moveTo>
                  <a:cubicBezTo>
                    <a:pt x="4" y="0"/>
                    <a:pt x="4" y="0"/>
                    <a:pt x="4" y="0"/>
                  </a:cubicBezTo>
                  <a:cubicBezTo>
                    <a:pt x="2" y="0"/>
                    <a:pt x="0" y="2"/>
                    <a:pt x="0" y="4"/>
                  </a:cubicBezTo>
                  <a:cubicBezTo>
                    <a:pt x="0" y="6"/>
                    <a:pt x="2" y="8"/>
                    <a:pt x="4" y="8"/>
                  </a:cubicBezTo>
                  <a:cubicBezTo>
                    <a:pt x="76" y="8"/>
                    <a:pt x="76" y="8"/>
                    <a:pt x="76" y="8"/>
                  </a:cubicBezTo>
                  <a:cubicBezTo>
                    <a:pt x="78" y="8"/>
                    <a:pt x="80" y="6"/>
                    <a:pt x="80" y="4"/>
                  </a:cubicBezTo>
                  <a:cubicBezTo>
                    <a:pt x="80" y="2"/>
                    <a:pt x="78" y="0"/>
                    <a:pt x="7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600">
                <a:solidFill>
                  <a:srgbClr val="000000"/>
                </a:solidFill>
              </a:endParaRPr>
            </a:p>
          </p:txBody>
        </p:sp>
      </p:grpSp>
      <p:sp>
        <p:nvSpPr>
          <p:cNvPr id="118" name="TextBox 96"/>
          <p:cNvSpPr txBox="1"/>
          <p:nvPr>
            <p:custDataLst>
              <p:tags r:id="rId74"/>
            </p:custDataLst>
          </p:nvPr>
        </p:nvSpPr>
        <p:spPr>
          <a:xfrm>
            <a:off x="9368775" y="5257711"/>
            <a:ext cx="1678405" cy="365307"/>
          </a:xfrm>
          <a:prstGeom prst="rect">
            <a:avLst/>
          </a:prstGeom>
          <a:noFill/>
        </p:spPr>
        <p:txBody>
          <a:bodyPr wrap="square" rtlCol="0" anchor="ctr" anchorCtr="0">
            <a:normAutofit fontScale="80000"/>
          </a:bodyPr>
          <a:lstStyle/>
          <a:p>
            <a:pPr algn="ctr"/>
            <a:r>
              <a:rPr lang="id-ID" sz="2000" b="1" dirty="0">
                <a:solidFill>
                  <a:srgbClr val="000000"/>
                </a:solidFill>
                <a:latin typeface="微软雅黑" panose="020B0503020204020204" charset="-122"/>
                <a:ea typeface="微软雅黑" panose="020B0503020204020204" charset="-122"/>
                <a:cs typeface="微软雅黑" panose="020B0503020204020204" charset="-122"/>
              </a:rPr>
              <a:t>10. 面试后</a:t>
            </a:r>
            <a:endParaRPr lang="id-ID" sz="2000" b="1" dirty="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ppt_x"/>
                                          </p:val>
                                        </p:tav>
                                        <p:tav tm="100000">
                                          <p:val>
                                            <p:strVal val="#ppt_x"/>
                                          </p:val>
                                        </p:tav>
                                      </p:tavLst>
                                    </p:anim>
                                    <p:anim calcmode="lin" valueType="num">
                                      <p:cBhvr additive="base">
                                        <p:cTn id="12" dur="500" fill="hold"/>
                                        <p:tgtEl>
                                          <p:spTgt spid="6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ppt_x"/>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0"/>
                                        </p:tgtEl>
                                        <p:attrNameLst>
                                          <p:attrName>style.visibility</p:attrName>
                                        </p:attrNameLst>
                                      </p:cBhvr>
                                      <p:to>
                                        <p:strVal val="visible"/>
                                      </p:to>
                                    </p:set>
                                    <p:anim calcmode="lin" valueType="num">
                                      <p:cBhvr additive="base">
                                        <p:cTn id="35" dur="500" fill="hold"/>
                                        <p:tgtEl>
                                          <p:spTgt spid="80"/>
                                        </p:tgtEl>
                                        <p:attrNameLst>
                                          <p:attrName>ppt_x</p:attrName>
                                        </p:attrNameLst>
                                      </p:cBhvr>
                                      <p:tavLst>
                                        <p:tav tm="0">
                                          <p:val>
                                            <p:strVal val="#ppt_x"/>
                                          </p:val>
                                        </p:tav>
                                        <p:tav tm="100000">
                                          <p:val>
                                            <p:strVal val="#ppt_x"/>
                                          </p:val>
                                        </p:tav>
                                      </p:tavLst>
                                    </p:anim>
                                    <p:anim calcmode="lin" valueType="num">
                                      <p:cBhvr additive="base">
                                        <p:cTn id="36"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bldLvl="0" animBg="1"/>
      <p:bldP spid="26" grpId="0" bldLvl="0" animBg="1"/>
      <p:bldP spid="60" grpId="0"/>
      <p:bldP spid="6" grpId="0"/>
      <p:bldP spid="80"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grpSp>
        <p:nvGrpSpPr>
          <p:cNvPr id="43" name="PA-组合 14"/>
          <p:cNvGrpSpPr/>
          <p:nvPr>
            <p:custDataLst>
              <p:tags r:id="rId1"/>
            </p:custDataLst>
          </p:nvPr>
        </p:nvGrpSpPr>
        <p:grpSpPr>
          <a:xfrm rot="19709836">
            <a:off x="-524061" y="5631850"/>
            <a:ext cx="1164261" cy="1581925"/>
            <a:chOff x="5577360" y="5060323"/>
            <a:chExt cx="916310" cy="1245024"/>
          </a:xfrm>
        </p:grpSpPr>
        <p:sp>
          <p:nvSpPr>
            <p:cNvPr id="44" name="PA-椭圆 15"/>
            <p:cNvSpPr/>
            <p:nvPr>
              <p:custDataLst>
                <p:tags r:id="rId2"/>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3"/>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4"/>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5"/>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6"/>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7"/>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8"/>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9"/>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0"/>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1"/>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2"/>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3"/>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4"/>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5"/>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6"/>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91683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59626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一、面试礼仪</a:t>
            </a:r>
            <a:endParaRPr lang="en-US" altLang="zh-CN" sz="2800" dirty="0">
              <a:solidFill>
                <a:schemeClr val="tx1"/>
              </a:solidFill>
              <a:latin typeface="微软雅黑" panose="020B0503020204020204" charset="-122"/>
              <a:ea typeface="微软雅黑" panose="020B0503020204020204" charset="-122"/>
            </a:endParaRPr>
          </a:p>
        </p:txBody>
      </p:sp>
      <p:grpSp>
        <p:nvGrpSpPr>
          <p:cNvPr id="8" name="组合 7"/>
          <p:cNvGrpSpPr/>
          <p:nvPr>
            <p:custDataLst>
              <p:tags r:id="rId17"/>
            </p:custDataLst>
          </p:nvPr>
        </p:nvGrpSpPr>
        <p:grpSpPr>
          <a:xfrm>
            <a:off x="940119" y="2188254"/>
            <a:ext cx="2450735" cy="1768451"/>
            <a:chOff x="928644" y="1837507"/>
            <a:chExt cx="2309360" cy="1666434"/>
          </a:xfrm>
        </p:grpSpPr>
        <p:sp>
          <p:nvSpPr>
            <p:cNvPr id="4" name="任意多边形 3"/>
            <p:cNvSpPr/>
            <p:nvPr>
              <p:custDataLst>
                <p:tags r:id="rId18"/>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F99F7B"/>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5" name="菱形 4"/>
            <p:cNvSpPr/>
            <p:nvPr>
              <p:custDataLst>
                <p:tags r:id="rId19"/>
              </p:custDataLst>
            </p:nvPr>
          </p:nvSpPr>
          <p:spPr>
            <a:xfrm>
              <a:off x="1717567" y="1915885"/>
              <a:ext cx="729543" cy="715341"/>
            </a:xfrm>
            <a:prstGeom prst="diamond">
              <a:avLst/>
            </a:prstGeom>
            <a:solidFill>
              <a:srgbClr val="F99F7B"/>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sp>
          <p:nvSpPr>
            <p:cNvPr id="2" name="标题 1"/>
            <p:cNvSpPr txBox="1"/>
            <p:nvPr>
              <p:custDataLst>
                <p:tags r:id="rId20"/>
              </p:custDataLst>
            </p:nvPr>
          </p:nvSpPr>
          <p:spPr>
            <a:xfrm>
              <a:off x="1029049" y="2647862"/>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1. 忌迟到、失约</a:t>
              </a:r>
              <a:endParaRPr lang="zh-CN" altLang="en-US" sz="1800" dirty="0">
                <a:latin typeface="微软雅黑" panose="020B0503020204020204" charset="-122"/>
                <a:ea typeface="微软雅黑" panose="020B0503020204020204" charset="-122"/>
              </a:endParaRPr>
            </a:p>
          </p:txBody>
        </p:sp>
        <p:sp>
          <p:nvSpPr>
            <p:cNvPr id="7" name="KSO_Shape"/>
            <p:cNvSpPr/>
            <p:nvPr>
              <p:custDataLst>
                <p:tags r:id="rId21"/>
              </p:custDataLst>
            </p:nvPr>
          </p:nvSpPr>
          <p:spPr>
            <a:xfrm>
              <a:off x="1913106" y="2101046"/>
              <a:ext cx="329510" cy="306994"/>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FFFF"/>
            </a:solidFill>
            <a:ln>
              <a:noFill/>
            </a:ln>
          </p:spPr>
          <p:style>
            <a:lnRef idx="2">
              <a:srgbClr val="F99F7B">
                <a:shade val="50000"/>
              </a:srgbClr>
            </a:lnRef>
            <a:fillRef idx="1">
              <a:srgbClr val="F99F7B"/>
            </a:fillRef>
            <a:effectRef idx="0">
              <a:srgbClr val="F99F7B"/>
            </a:effectRef>
            <a:fontRef idx="minor">
              <a:srgbClr val="FFFFFF"/>
            </a:fontRef>
          </p:style>
          <p:txBody>
            <a:bodyPr anchor="ctr">
              <a:normAutofit fontScale="80000"/>
            </a:bodyPr>
            <a:lstStyle/>
            <a:p>
              <a:pPr algn="ctr">
                <a:defRPr/>
              </a:pPr>
              <a:endParaRPr lang="zh-CN" altLang="en-US">
                <a:solidFill>
                  <a:srgbClr val="FFFFFF"/>
                </a:solidFill>
              </a:endParaRPr>
            </a:p>
          </p:txBody>
        </p:sp>
      </p:grpSp>
      <p:grpSp>
        <p:nvGrpSpPr>
          <p:cNvPr id="3" name="组合 2"/>
          <p:cNvGrpSpPr/>
          <p:nvPr>
            <p:custDataLst>
              <p:tags r:id="rId22"/>
            </p:custDataLst>
          </p:nvPr>
        </p:nvGrpSpPr>
        <p:grpSpPr>
          <a:xfrm>
            <a:off x="940119" y="4147495"/>
            <a:ext cx="2450735" cy="1768451"/>
            <a:chOff x="928644" y="3683726"/>
            <a:chExt cx="2309360" cy="1666434"/>
          </a:xfrm>
        </p:grpSpPr>
        <p:grpSp>
          <p:nvGrpSpPr>
            <p:cNvPr id="19" name="组合 18"/>
            <p:cNvGrpSpPr/>
            <p:nvPr/>
          </p:nvGrpSpPr>
          <p:grpSpPr>
            <a:xfrm flipV="1">
              <a:off x="928644" y="3683726"/>
              <a:ext cx="2309360" cy="1666434"/>
              <a:chOff x="928644" y="1837507"/>
              <a:chExt cx="2309360" cy="1666434"/>
            </a:xfrm>
          </p:grpSpPr>
          <p:sp>
            <p:nvSpPr>
              <p:cNvPr id="9" name="任意多边形 8"/>
              <p:cNvSpPr/>
              <p:nvPr>
                <p:custDataLst>
                  <p:tags r:id="rId23"/>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F99F7B"/>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10" name="菱形 9"/>
              <p:cNvSpPr/>
              <p:nvPr>
                <p:custDataLst>
                  <p:tags r:id="rId24"/>
                </p:custDataLst>
              </p:nvPr>
            </p:nvSpPr>
            <p:spPr>
              <a:xfrm>
                <a:off x="1717567" y="1915885"/>
                <a:ext cx="729543" cy="715341"/>
              </a:xfrm>
              <a:prstGeom prst="diamond">
                <a:avLst/>
              </a:prstGeom>
              <a:solidFill>
                <a:srgbClr val="F99F7B"/>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grpSp>
        <p:sp>
          <p:nvSpPr>
            <p:cNvPr id="11" name="标题 1"/>
            <p:cNvSpPr txBox="1"/>
            <p:nvPr>
              <p:custDataLst>
                <p:tags r:id="rId25"/>
              </p:custDataLst>
            </p:nvPr>
          </p:nvSpPr>
          <p:spPr>
            <a:xfrm>
              <a:off x="1033398" y="3705959"/>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5. 忌长篇大论或少言寡语</a:t>
              </a:r>
              <a:endParaRPr lang="zh-CN" altLang="en-US" sz="1800" dirty="0">
                <a:latin typeface="微软雅黑" panose="020B0503020204020204" charset="-122"/>
                <a:ea typeface="微软雅黑" panose="020B0503020204020204" charset="-122"/>
              </a:endParaRPr>
            </a:p>
          </p:txBody>
        </p:sp>
        <p:sp>
          <p:nvSpPr>
            <p:cNvPr id="12" name="KSO_Shape"/>
            <p:cNvSpPr/>
            <p:nvPr>
              <p:custDataLst>
                <p:tags r:id="rId26"/>
              </p:custDataLst>
            </p:nvPr>
          </p:nvSpPr>
          <p:spPr bwMode="auto">
            <a:xfrm>
              <a:off x="1903372" y="4776673"/>
              <a:ext cx="326026" cy="226044"/>
            </a:xfrm>
            <a:custGeom>
              <a:avLst/>
              <a:gdLst>
                <a:gd name="T0" fmla="*/ 381408390 w 6190"/>
                <a:gd name="T1" fmla="*/ 48095465 h 4291"/>
                <a:gd name="T2" fmla="*/ 398361967 w 6190"/>
                <a:gd name="T3" fmla="*/ 65137202 h 4291"/>
                <a:gd name="T4" fmla="*/ 398361967 w 6190"/>
                <a:gd name="T5" fmla="*/ 340645740 h 4291"/>
                <a:gd name="T6" fmla="*/ 243222337 w 6190"/>
                <a:gd name="T7" fmla="*/ 340645740 h 4291"/>
                <a:gd name="T8" fmla="*/ 243222337 w 6190"/>
                <a:gd name="T9" fmla="*/ 352290696 h 4291"/>
                <a:gd name="T10" fmla="*/ 255534977 w 6190"/>
                <a:gd name="T11" fmla="*/ 354089520 h 4291"/>
                <a:gd name="T12" fmla="*/ 267942405 w 6190"/>
                <a:gd name="T13" fmla="*/ 356456556 h 4291"/>
                <a:gd name="T14" fmla="*/ 280444621 w 6190"/>
                <a:gd name="T15" fmla="*/ 359202195 h 4291"/>
                <a:gd name="T16" fmla="*/ 292852049 w 6190"/>
                <a:gd name="T17" fmla="*/ 362515737 h 4291"/>
                <a:gd name="T18" fmla="*/ 305259477 w 6190"/>
                <a:gd name="T19" fmla="*/ 366208191 h 4291"/>
                <a:gd name="T20" fmla="*/ 317666598 w 6190"/>
                <a:gd name="T21" fmla="*/ 370563353 h 4291"/>
                <a:gd name="T22" fmla="*/ 330074026 w 6190"/>
                <a:gd name="T23" fmla="*/ 375391922 h 4291"/>
                <a:gd name="T24" fmla="*/ 342481454 w 6190"/>
                <a:gd name="T25" fmla="*/ 380693590 h 4291"/>
                <a:gd name="T26" fmla="*/ 342481454 w 6190"/>
                <a:gd name="T27" fmla="*/ 406256349 h 4291"/>
                <a:gd name="T28" fmla="*/ 59858547 w 6190"/>
                <a:gd name="T29" fmla="*/ 406256349 h 4291"/>
                <a:gd name="T30" fmla="*/ 59858547 w 6190"/>
                <a:gd name="T31" fmla="*/ 380693590 h 4291"/>
                <a:gd name="T32" fmla="*/ 65920078 w 6190"/>
                <a:gd name="T33" fmla="*/ 378232057 h 4291"/>
                <a:gd name="T34" fmla="*/ 77853872 w 6190"/>
                <a:gd name="T35" fmla="*/ 373593097 h 4291"/>
                <a:gd name="T36" fmla="*/ 89882455 w 6190"/>
                <a:gd name="T37" fmla="*/ 369332432 h 4291"/>
                <a:gd name="T38" fmla="*/ 101816249 w 6190"/>
                <a:gd name="T39" fmla="*/ 365545482 h 4291"/>
                <a:gd name="T40" fmla="*/ 113939620 w 6190"/>
                <a:gd name="T41" fmla="*/ 362137135 h 4291"/>
                <a:gd name="T42" fmla="*/ 125967894 w 6190"/>
                <a:gd name="T43" fmla="*/ 359107390 h 4291"/>
                <a:gd name="T44" fmla="*/ 137901688 w 6190"/>
                <a:gd name="T45" fmla="*/ 356456556 h 4291"/>
                <a:gd name="T46" fmla="*/ 150025059 w 6190"/>
                <a:gd name="T47" fmla="*/ 354373626 h 4291"/>
                <a:gd name="T48" fmla="*/ 155992110 w 6190"/>
                <a:gd name="T49" fmla="*/ 340645740 h 4291"/>
                <a:gd name="T50" fmla="*/ 0 w 6190"/>
                <a:gd name="T51" fmla="*/ 340645740 h 4291"/>
                <a:gd name="T52" fmla="*/ 0 w 6190"/>
                <a:gd name="T53" fmla="*/ 65137202 h 4291"/>
                <a:gd name="T54" fmla="*/ 16953577 w 6190"/>
                <a:gd name="T55" fmla="*/ 48095465 h 4291"/>
                <a:gd name="T56" fmla="*/ 420335326 w 6190"/>
                <a:gd name="T57" fmla="*/ 406256349 h 4291"/>
                <a:gd name="T58" fmla="*/ 586272213 w 6190"/>
                <a:gd name="T59" fmla="*/ 0 h 4291"/>
                <a:gd name="T60" fmla="*/ 420335326 w 6190"/>
                <a:gd name="T61" fmla="*/ 406256349 h 4291"/>
                <a:gd name="T62" fmla="*/ 441266937 w 6190"/>
                <a:gd name="T63" fmla="*/ 35408890 h 4291"/>
                <a:gd name="T64" fmla="*/ 568276888 w 6190"/>
                <a:gd name="T65" fmla="*/ 74889145 h 4291"/>
                <a:gd name="T66" fmla="*/ 441266937 w 6190"/>
                <a:gd name="T67" fmla="*/ 35408890 h 4291"/>
                <a:gd name="T68" fmla="*/ 441266937 w 6190"/>
                <a:gd name="T69" fmla="*/ 97043248 h 4291"/>
                <a:gd name="T70" fmla="*/ 568276888 w 6190"/>
                <a:gd name="T71" fmla="*/ 136712804 h 4291"/>
                <a:gd name="T72" fmla="*/ 441266937 w 6190"/>
                <a:gd name="T73" fmla="*/ 97043248 h 4291"/>
                <a:gd name="T74" fmla="*/ 440604034 w 6190"/>
                <a:gd name="T75" fmla="*/ 170228065 h 4291"/>
                <a:gd name="T76" fmla="*/ 483224639 w 6190"/>
                <a:gd name="T77" fmla="*/ 200808694 h 4291"/>
                <a:gd name="T78" fmla="*/ 440604034 w 6190"/>
                <a:gd name="T79" fmla="*/ 170228065 h 4291"/>
                <a:gd name="T80" fmla="*/ 440604034 w 6190"/>
                <a:gd name="T81" fmla="*/ 219365150 h 4291"/>
                <a:gd name="T82" fmla="*/ 483224639 w 6190"/>
                <a:gd name="T83" fmla="*/ 249945779 h 4291"/>
                <a:gd name="T84" fmla="*/ 440604034 w 6190"/>
                <a:gd name="T85" fmla="*/ 219365150 h 4291"/>
                <a:gd name="T86" fmla="*/ 364360025 w 6190"/>
                <a:gd name="T87" fmla="*/ 82179246 h 4291"/>
                <a:gd name="T88" fmla="*/ 34001942 w 6190"/>
                <a:gd name="T89" fmla="*/ 306562266 h 4291"/>
                <a:gd name="T90" fmla="*/ 364360025 w 6190"/>
                <a:gd name="T91" fmla="*/ 82179246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rgbClr val="FFFFFF"/>
            </a:solidFill>
            <a:ln>
              <a:noFill/>
            </a:ln>
          </p:spPr>
          <p:txBody>
            <a:bodyPr anchor="ctr">
              <a:normAutofit fontScale="57500" lnSpcReduction="20000"/>
            </a:bodyPr>
            <a:lstStyle/>
            <a:p>
              <a:endParaRPr lang="zh-CN" altLang="en-US"/>
            </a:p>
          </p:txBody>
        </p:sp>
      </p:grpSp>
      <p:grpSp>
        <p:nvGrpSpPr>
          <p:cNvPr id="42" name="组合 41"/>
          <p:cNvGrpSpPr/>
          <p:nvPr>
            <p:custDataLst>
              <p:tags r:id="rId27"/>
            </p:custDataLst>
          </p:nvPr>
        </p:nvGrpSpPr>
        <p:grpSpPr>
          <a:xfrm>
            <a:off x="3610970" y="4147495"/>
            <a:ext cx="2450735" cy="1768451"/>
            <a:chOff x="3445421" y="3683726"/>
            <a:chExt cx="2309360" cy="1666434"/>
          </a:xfrm>
        </p:grpSpPr>
        <p:grpSp>
          <p:nvGrpSpPr>
            <p:cNvPr id="31" name="组合 30"/>
            <p:cNvGrpSpPr/>
            <p:nvPr/>
          </p:nvGrpSpPr>
          <p:grpSpPr>
            <a:xfrm flipV="1">
              <a:off x="3445421" y="3683726"/>
              <a:ext cx="2309360" cy="1666434"/>
              <a:chOff x="928644" y="1837507"/>
              <a:chExt cx="2309360" cy="1666434"/>
            </a:xfrm>
          </p:grpSpPr>
          <p:sp>
            <p:nvSpPr>
              <p:cNvPr id="40" name="任意多边形 39"/>
              <p:cNvSpPr/>
              <p:nvPr>
                <p:custDataLst>
                  <p:tags r:id="rId28"/>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F5CA73"/>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41" name="菱形 40"/>
              <p:cNvSpPr/>
              <p:nvPr>
                <p:custDataLst>
                  <p:tags r:id="rId29"/>
                </p:custDataLst>
              </p:nvPr>
            </p:nvSpPr>
            <p:spPr>
              <a:xfrm>
                <a:off x="1717567" y="1915885"/>
                <a:ext cx="729543" cy="715341"/>
              </a:xfrm>
              <a:prstGeom prst="diamond">
                <a:avLst/>
              </a:prstGeom>
              <a:solidFill>
                <a:srgbClr val="F5CA73"/>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grpSp>
        <p:sp>
          <p:nvSpPr>
            <p:cNvPr id="59" name="标题 1"/>
            <p:cNvSpPr txBox="1"/>
            <p:nvPr>
              <p:custDataLst>
                <p:tags r:id="rId30"/>
              </p:custDataLst>
            </p:nvPr>
          </p:nvSpPr>
          <p:spPr>
            <a:xfrm>
              <a:off x="3550175" y="3705959"/>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6. 忌语气词过多</a:t>
              </a:r>
              <a:endParaRPr lang="zh-CN" altLang="en-US" sz="1800" dirty="0">
                <a:latin typeface="微软雅黑" panose="020B0503020204020204" charset="-122"/>
                <a:ea typeface="微软雅黑" panose="020B0503020204020204" charset="-122"/>
              </a:endParaRPr>
            </a:p>
          </p:txBody>
        </p:sp>
        <p:sp>
          <p:nvSpPr>
            <p:cNvPr id="61" name="KSO_Shape"/>
            <p:cNvSpPr/>
            <p:nvPr>
              <p:custDataLst>
                <p:tags r:id="rId31"/>
              </p:custDataLst>
            </p:nvPr>
          </p:nvSpPr>
          <p:spPr bwMode="auto">
            <a:xfrm>
              <a:off x="4430034" y="4738453"/>
              <a:ext cx="316132" cy="276088"/>
            </a:xfrm>
            <a:custGeom>
              <a:avLst/>
              <a:gdLst>
                <a:gd name="T0" fmla="*/ 293283150 w 6361"/>
                <a:gd name="T1" fmla="*/ 212252054 h 5554"/>
                <a:gd name="T2" fmla="*/ 271937028 w 6361"/>
                <a:gd name="T3" fmla="*/ 183646839 h 5554"/>
                <a:gd name="T4" fmla="*/ 259380679 w 6361"/>
                <a:gd name="T5" fmla="*/ 149392412 h 5554"/>
                <a:gd name="T6" fmla="*/ 257228008 w 6361"/>
                <a:gd name="T7" fmla="*/ 114868989 h 5554"/>
                <a:gd name="T8" fmla="*/ 265569159 w 6361"/>
                <a:gd name="T9" fmla="*/ 78731292 h 5554"/>
                <a:gd name="T10" fmla="*/ 283417341 w 6361"/>
                <a:gd name="T11" fmla="*/ 47615549 h 5554"/>
                <a:gd name="T12" fmla="*/ 306825990 w 6361"/>
                <a:gd name="T13" fmla="*/ 24749410 h 5554"/>
                <a:gd name="T14" fmla="*/ 338486246 w 6361"/>
                <a:gd name="T15" fmla="*/ 7532481 h 5554"/>
                <a:gd name="T16" fmla="*/ 374810322 w 6361"/>
                <a:gd name="T17" fmla="*/ 179430 h 5554"/>
                <a:gd name="T18" fmla="*/ 409250961 w 6361"/>
                <a:gd name="T19" fmla="*/ 3228249 h 5554"/>
                <a:gd name="T20" fmla="*/ 443063588 w 6361"/>
                <a:gd name="T21" fmla="*/ 16499507 h 5554"/>
                <a:gd name="T22" fmla="*/ 469163077 w 6361"/>
                <a:gd name="T23" fmla="*/ 36496258 h 5554"/>
                <a:gd name="T24" fmla="*/ 490509199 w 6361"/>
                <a:gd name="T25" fmla="*/ 65101474 h 5554"/>
                <a:gd name="T26" fmla="*/ 502976003 w 6361"/>
                <a:gd name="T27" fmla="*/ 99266035 h 5554"/>
                <a:gd name="T28" fmla="*/ 505128374 w 6361"/>
                <a:gd name="T29" fmla="*/ 133968888 h 5554"/>
                <a:gd name="T30" fmla="*/ 496877068 w 6361"/>
                <a:gd name="T31" fmla="*/ 169927155 h 5554"/>
                <a:gd name="T32" fmla="*/ 478939341 w 6361"/>
                <a:gd name="T33" fmla="*/ 201132763 h 5554"/>
                <a:gd name="T34" fmla="*/ 445395648 w 6361"/>
                <a:gd name="T35" fmla="*/ 230903827 h 5554"/>
                <a:gd name="T36" fmla="*/ 493737906 w 6361"/>
                <a:gd name="T37" fmla="*/ 469160405 h 5554"/>
                <a:gd name="T38" fmla="*/ 488894696 w 6361"/>
                <a:gd name="T39" fmla="*/ 485211485 h 5554"/>
                <a:gd name="T40" fmla="*/ 476069113 w 6361"/>
                <a:gd name="T41" fmla="*/ 495792785 h 5554"/>
                <a:gd name="T42" fmla="*/ 139825083 w 6361"/>
                <a:gd name="T43" fmla="*/ 497945051 h 5554"/>
                <a:gd name="T44" fmla="*/ 124398507 w 6361"/>
                <a:gd name="T45" fmla="*/ 491488553 h 5554"/>
                <a:gd name="T46" fmla="*/ 115070865 w 6361"/>
                <a:gd name="T47" fmla="*/ 477679303 h 5554"/>
                <a:gd name="T48" fmla="*/ 40539574 w 6361"/>
                <a:gd name="T49" fmla="*/ 287755397 h 5554"/>
                <a:gd name="T50" fmla="*/ 116954601 w 6361"/>
                <a:gd name="T51" fmla="*/ 251617700 h 5554"/>
                <a:gd name="T52" fmla="*/ 113187427 w 6361"/>
                <a:gd name="T53" fmla="*/ 235566620 h 5554"/>
                <a:gd name="T54" fmla="*/ 79912968 w 6361"/>
                <a:gd name="T55" fmla="*/ 200774202 h 5554"/>
                <a:gd name="T56" fmla="*/ 68881278 w 6361"/>
                <a:gd name="T57" fmla="*/ 161767117 h 5554"/>
                <a:gd name="T58" fmla="*/ 71661362 w 6361"/>
                <a:gd name="T59" fmla="*/ 134237884 h 5554"/>
                <a:gd name="T60" fmla="*/ 95608479 w 6361"/>
                <a:gd name="T61" fmla="*/ 92361411 h 5554"/>
                <a:gd name="T62" fmla="*/ 141887910 w 6361"/>
                <a:gd name="T63" fmla="*/ 67432870 h 5554"/>
                <a:gd name="T64" fmla="*/ 167449230 w 6361"/>
                <a:gd name="T65" fmla="*/ 65818896 h 5554"/>
                <a:gd name="T66" fmla="*/ 207898960 w 6361"/>
                <a:gd name="T67" fmla="*/ 78731292 h 5554"/>
                <a:gd name="T68" fmla="*/ 240904785 w 6361"/>
                <a:gd name="T69" fmla="*/ 113524010 h 5554"/>
                <a:gd name="T70" fmla="*/ 251846630 w 6361"/>
                <a:gd name="T71" fmla="*/ 152351665 h 5554"/>
                <a:gd name="T72" fmla="*/ 249156091 w 6361"/>
                <a:gd name="T73" fmla="*/ 180060028 h 5554"/>
                <a:gd name="T74" fmla="*/ 225119429 w 6361"/>
                <a:gd name="T75" fmla="*/ 221846936 h 5554"/>
                <a:gd name="T76" fmla="*/ 397950038 w 6361"/>
                <a:gd name="T77" fmla="*/ 210638079 h 5554"/>
                <a:gd name="T78" fmla="*/ 430955563 w 6361"/>
                <a:gd name="T79" fmla="*/ 196828531 h 5554"/>
                <a:gd name="T80" fmla="*/ 296332468 w 6361"/>
                <a:gd name="T81" fmla="*/ 101507867 h 5554"/>
                <a:gd name="T82" fmla="*/ 294717965 w 6361"/>
                <a:gd name="T83" fmla="*/ 140245956 h 5554"/>
                <a:gd name="T84" fmla="*/ 357679697 w 6361"/>
                <a:gd name="T85" fmla="*/ 39724507 h 5554"/>
                <a:gd name="T86" fmla="*/ 323777226 w 6361"/>
                <a:gd name="T87" fmla="*/ 57837988 h 5554"/>
                <a:gd name="T88" fmla="*/ 466831316 w 6361"/>
                <a:gd name="T89" fmla="*/ 144101762 h 5554"/>
                <a:gd name="T90" fmla="*/ 466831316 w 6361"/>
                <a:gd name="T91" fmla="*/ 104556685 h 5554"/>
                <a:gd name="T92" fmla="*/ 326198831 w 6361"/>
                <a:gd name="T93" fmla="*/ 192883159 h 5554"/>
                <a:gd name="T94" fmla="*/ 360908404 w 6361"/>
                <a:gd name="T95" fmla="*/ 209920658 h 5554"/>
                <a:gd name="T96" fmla="*/ 436068007 w 6361"/>
                <a:gd name="T97" fmla="*/ 55775587 h 5554"/>
                <a:gd name="T98" fmla="*/ 401178745 w 6361"/>
                <a:gd name="T99" fmla="*/ 38738089 h 5554"/>
                <a:gd name="T100" fmla="*/ 184400466 w 6361"/>
                <a:gd name="T101" fmla="*/ 217273708 h 5554"/>
                <a:gd name="T102" fmla="*/ 206194912 w 6361"/>
                <a:gd name="T103" fmla="*/ 202836603 h 5554"/>
                <a:gd name="T104" fmla="*/ 95698024 w 6361"/>
                <a:gd name="T105" fmla="*/ 154683062 h 5554"/>
                <a:gd name="T106" fmla="*/ 135340652 w 6361"/>
                <a:gd name="T107" fmla="*/ 159256290 h 5554"/>
                <a:gd name="T108" fmla="*/ 129690340 w 6361"/>
                <a:gd name="T109" fmla="*/ 100073322 h 5554"/>
                <a:gd name="T110" fmla="*/ 110317499 w 6361"/>
                <a:gd name="T111" fmla="*/ 116124403 h 5554"/>
                <a:gd name="T112" fmla="*/ 225119429 w 6361"/>
                <a:gd name="T113" fmla="*/ 157104323 h 5554"/>
                <a:gd name="T114" fmla="*/ 112828649 w 6361"/>
                <a:gd name="T115" fmla="*/ 201043197 h 5554"/>
                <a:gd name="T116" fmla="*/ 131842711 w 6361"/>
                <a:gd name="T117" fmla="*/ 215211307 h 5554"/>
                <a:gd name="T118" fmla="*/ 210320565 w 6361"/>
                <a:gd name="T119" fmla="*/ 115855407 h 5554"/>
                <a:gd name="T120" fmla="*/ 188795353 w 6361"/>
                <a:gd name="T121" fmla="*/ 98907474 h 55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361" h="5554">
                  <a:moveTo>
                    <a:pt x="2311" y="2629"/>
                  </a:moveTo>
                  <a:lnTo>
                    <a:pt x="3634" y="2629"/>
                  </a:lnTo>
                  <a:lnTo>
                    <a:pt x="3584" y="2603"/>
                  </a:lnTo>
                  <a:lnTo>
                    <a:pt x="3535" y="2575"/>
                  </a:lnTo>
                  <a:lnTo>
                    <a:pt x="3487" y="2544"/>
                  </a:lnTo>
                  <a:lnTo>
                    <a:pt x="3441" y="2512"/>
                  </a:lnTo>
                  <a:lnTo>
                    <a:pt x="3396" y="2479"/>
                  </a:lnTo>
                  <a:lnTo>
                    <a:pt x="3352" y="2443"/>
                  </a:lnTo>
                  <a:lnTo>
                    <a:pt x="3311" y="2406"/>
                  </a:lnTo>
                  <a:lnTo>
                    <a:pt x="3270" y="2367"/>
                  </a:lnTo>
                  <a:lnTo>
                    <a:pt x="3247" y="2343"/>
                  </a:lnTo>
                  <a:lnTo>
                    <a:pt x="3224" y="2318"/>
                  </a:lnTo>
                  <a:lnTo>
                    <a:pt x="3202" y="2294"/>
                  </a:lnTo>
                  <a:lnTo>
                    <a:pt x="3181" y="2268"/>
                  </a:lnTo>
                  <a:lnTo>
                    <a:pt x="3160" y="2243"/>
                  </a:lnTo>
                  <a:lnTo>
                    <a:pt x="3139" y="2216"/>
                  </a:lnTo>
                  <a:lnTo>
                    <a:pt x="3120" y="2190"/>
                  </a:lnTo>
                  <a:lnTo>
                    <a:pt x="3101" y="2162"/>
                  </a:lnTo>
                  <a:lnTo>
                    <a:pt x="3083" y="2134"/>
                  </a:lnTo>
                  <a:lnTo>
                    <a:pt x="3065" y="2106"/>
                  </a:lnTo>
                  <a:lnTo>
                    <a:pt x="3048" y="2077"/>
                  </a:lnTo>
                  <a:lnTo>
                    <a:pt x="3032" y="2048"/>
                  </a:lnTo>
                  <a:lnTo>
                    <a:pt x="3016" y="2018"/>
                  </a:lnTo>
                  <a:lnTo>
                    <a:pt x="3001" y="1987"/>
                  </a:lnTo>
                  <a:lnTo>
                    <a:pt x="2986" y="1958"/>
                  </a:lnTo>
                  <a:lnTo>
                    <a:pt x="2973" y="1927"/>
                  </a:lnTo>
                  <a:lnTo>
                    <a:pt x="2961" y="1895"/>
                  </a:lnTo>
                  <a:lnTo>
                    <a:pt x="2948" y="1864"/>
                  </a:lnTo>
                  <a:lnTo>
                    <a:pt x="2937" y="1832"/>
                  </a:lnTo>
                  <a:lnTo>
                    <a:pt x="2926" y="1799"/>
                  </a:lnTo>
                  <a:lnTo>
                    <a:pt x="2917" y="1766"/>
                  </a:lnTo>
                  <a:lnTo>
                    <a:pt x="2907" y="1733"/>
                  </a:lnTo>
                  <a:lnTo>
                    <a:pt x="2900" y="1700"/>
                  </a:lnTo>
                  <a:lnTo>
                    <a:pt x="2892" y="1666"/>
                  </a:lnTo>
                  <a:lnTo>
                    <a:pt x="2886" y="1632"/>
                  </a:lnTo>
                  <a:lnTo>
                    <a:pt x="2880" y="1598"/>
                  </a:lnTo>
                  <a:lnTo>
                    <a:pt x="2875" y="1564"/>
                  </a:lnTo>
                  <a:lnTo>
                    <a:pt x="2871" y="1529"/>
                  </a:lnTo>
                  <a:lnTo>
                    <a:pt x="2868" y="1494"/>
                  </a:lnTo>
                  <a:lnTo>
                    <a:pt x="2866" y="1458"/>
                  </a:lnTo>
                  <a:lnTo>
                    <a:pt x="2865" y="1422"/>
                  </a:lnTo>
                  <a:lnTo>
                    <a:pt x="2864" y="1387"/>
                  </a:lnTo>
                  <a:lnTo>
                    <a:pt x="2865" y="1351"/>
                  </a:lnTo>
                  <a:lnTo>
                    <a:pt x="2866" y="1316"/>
                  </a:lnTo>
                  <a:lnTo>
                    <a:pt x="2868" y="1281"/>
                  </a:lnTo>
                  <a:lnTo>
                    <a:pt x="2871" y="1246"/>
                  </a:lnTo>
                  <a:lnTo>
                    <a:pt x="2875" y="1210"/>
                  </a:lnTo>
                  <a:lnTo>
                    <a:pt x="2880" y="1175"/>
                  </a:lnTo>
                  <a:lnTo>
                    <a:pt x="2886" y="1141"/>
                  </a:lnTo>
                  <a:lnTo>
                    <a:pt x="2892" y="1107"/>
                  </a:lnTo>
                  <a:lnTo>
                    <a:pt x="2900" y="1074"/>
                  </a:lnTo>
                  <a:lnTo>
                    <a:pt x="2907" y="1040"/>
                  </a:lnTo>
                  <a:lnTo>
                    <a:pt x="2917" y="1007"/>
                  </a:lnTo>
                  <a:lnTo>
                    <a:pt x="2926" y="975"/>
                  </a:lnTo>
                  <a:lnTo>
                    <a:pt x="2937" y="942"/>
                  </a:lnTo>
                  <a:lnTo>
                    <a:pt x="2948" y="910"/>
                  </a:lnTo>
                  <a:lnTo>
                    <a:pt x="2961" y="878"/>
                  </a:lnTo>
                  <a:lnTo>
                    <a:pt x="2973" y="848"/>
                  </a:lnTo>
                  <a:lnTo>
                    <a:pt x="2986" y="817"/>
                  </a:lnTo>
                  <a:lnTo>
                    <a:pt x="3001" y="786"/>
                  </a:lnTo>
                  <a:lnTo>
                    <a:pt x="3016" y="756"/>
                  </a:lnTo>
                  <a:lnTo>
                    <a:pt x="3032" y="726"/>
                  </a:lnTo>
                  <a:lnTo>
                    <a:pt x="3048" y="697"/>
                  </a:lnTo>
                  <a:lnTo>
                    <a:pt x="3065" y="668"/>
                  </a:lnTo>
                  <a:lnTo>
                    <a:pt x="3083" y="640"/>
                  </a:lnTo>
                  <a:lnTo>
                    <a:pt x="3101" y="612"/>
                  </a:lnTo>
                  <a:lnTo>
                    <a:pt x="3120" y="585"/>
                  </a:lnTo>
                  <a:lnTo>
                    <a:pt x="3139" y="558"/>
                  </a:lnTo>
                  <a:lnTo>
                    <a:pt x="3160" y="531"/>
                  </a:lnTo>
                  <a:lnTo>
                    <a:pt x="3181" y="505"/>
                  </a:lnTo>
                  <a:lnTo>
                    <a:pt x="3202" y="480"/>
                  </a:lnTo>
                  <a:lnTo>
                    <a:pt x="3224" y="455"/>
                  </a:lnTo>
                  <a:lnTo>
                    <a:pt x="3247" y="430"/>
                  </a:lnTo>
                  <a:lnTo>
                    <a:pt x="3270" y="407"/>
                  </a:lnTo>
                  <a:lnTo>
                    <a:pt x="3294" y="383"/>
                  </a:lnTo>
                  <a:lnTo>
                    <a:pt x="3318" y="361"/>
                  </a:lnTo>
                  <a:lnTo>
                    <a:pt x="3343" y="339"/>
                  </a:lnTo>
                  <a:lnTo>
                    <a:pt x="3368" y="317"/>
                  </a:lnTo>
                  <a:lnTo>
                    <a:pt x="3395" y="296"/>
                  </a:lnTo>
                  <a:lnTo>
                    <a:pt x="3421" y="276"/>
                  </a:lnTo>
                  <a:lnTo>
                    <a:pt x="3448" y="257"/>
                  </a:lnTo>
                  <a:lnTo>
                    <a:pt x="3476" y="238"/>
                  </a:lnTo>
                  <a:lnTo>
                    <a:pt x="3503" y="220"/>
                  </a:lnTo>
                  <a:lnTo>
                    <a:pt x="3531" y="201"/>
                  </a:lnTo>
                  <a:lnTo>
                    <a:pt x="3561" y="184"/>
                  </a:lnTo>
                  <a:lnTo>
                    <a:pt x="3590" y="168"/>
                  </a:lnTo>
                  <a:lnTo>
                    <a:pt x="3619" y="153"/>
                  </a:lnTo>
                  <a:lnTo>
                    <a:pt x="3649" y="138"/>
                  </a:lnTo>
                  <a:lnTo>
                    <a:pt x="3680" y="123"/>
                  </a:lnTo>
                  <a:lnTo>
                    <a:pt x="3711" y="110"/>
                  </a:lnTo>
                  <a:lnTo>
                    <a:pt x="3742" y="97"/>
                  </a:lnTo>
                  <a:lnTo>
                    <a:pt x="3774" y="84"/>
                  </a:lnTo>
                  <a:lnTo>
                    <a:pt x="3806" y="74"/>
                  </a:lnTo>
                  <a:lnTo>
                    <a:pt x="3839" y="63"/>
                  </a:lnTo>
                  <a:lnTo>
                    <a:pt x="3870" y="54"/>
                  </a:lnTo>
                  <a:lnTo>
                    <a:pt x="3903" y="44"/>
                  </a:lnTo>
                  <a:lnTo>
                    <a:pt x="3938" y="36"/>
                  </a:lnTo>
                  <a:lnTo>
                    <a:pt x="3971" y="29"/>
                  </a:lnTo>
                  <a:lnTo>
                    <a:pt x="4005" y="23"/>
                  </a:lnTo>
                  <a:lnTo>
                    <a:pt x="4039" y="16"/>
                  </a:lnTo>
                  <a:lnTo>
                    <a:pt x="4074" y="12"/>
                  </a:lnTo>
                  <a:lnTo>
                    <a:pt x="4109" y="8"/>
                  </a:lnTo>
                  <a:lnTo>
                    <a:pt x="4144" y="5"/>
                  </a:lnTo>
                  <a:lnTo>
                    <a:pt x="4179" y="2"/>
                  </a:lnTo>
                  <a:lnTo>
                    <a:pt x="4214" y="1"/>
                  </a:lnTo>
                  <a:lnTo>
                    <a:pt x="4250" y="0"/>
                  </a:lnTo>
                  <a:lnTo>
                    <a:pt x="4286" y="1"/>
                  </a:lnTo>
                  <a:lnTo>
                    <a:pt x="4322" y="2"/>
                  </a:lnTo>
                  <a:lnTo>
                    <a:pt x="4357" y="5"/>
                  </a:lnTo>
                  <a:lnTo>
                    <a:pt x="4392" y="8"/>
                  </a:lnTo>
                  <a:lnTo>
                    <a:pt x="4427" y="12"/>
                  </a:lnTo>
                  <a:lnTo>
                    <a:pt x="4461" y="16"/>
                  </a:lnTo>
                  <a:lnTo>
                    <a:pt x="4495" y="23"/>
                  </a:lnTo>
                  <a:lnTo>
                    <a:pt x="4529" y="29"/>
                  </a:lnTo>
                  <a:lnTo>
                    <a:pt x="4563" y="36"/>
                  </a:lnTo>
                  <a:lnTo>
                    <a:pt x="4596" y="44"/>
                  </a:lnTo>
                  <a:lnTo>
                    <a:pt x="4629" y="54"/>
                  </a:lnTo>
                  <a:lnTo>
                    <a:pt x="4662" y="63"/>
                  </a:lnTo>
                  <a:lnTo>
                    <a:pt x="4695" y="74"/>
                  </a:lnTo>
                  <a:lnTo>
                    <a:pt x="4727" y="84"/>
                  </a:lnTo>
                  <a:lnTo>
                    <a:pt x="4758" y="97"/>
                  </a:lnTo>
                  <a:lnTo>
                    <a:pt x="4790" y="110"/>
                  </a:lnTo>
                  <a:lnTo>
                    <a:pt x="4821" y="123"/>
                  </a:lnTo>
                  <a:lnTo>
                    <a:pt x="4851" y="138"/>
                  </a:lnTo>
                  <a:lnTo>
                    <a:pt x="4882" y="153"/>
                  </a:lnTo>
                  <a:lnTo>
                    <a:pt x="4911" y="168"/>
                  </a:lnTo>
                  <a:lnTo>
                    <a:pt x="4940" y="184"/>
                  </a:lnTo>
                  <a:lnTo>
                    <a:pt x="4969" y="201"/>
                  </a:lnTo>
                  <a:lnTo>
                    <a:pt x="4998" y="220"/>
                  </a:lnTo>
                  <a:lnTo>
                    <a:pt x="5025" y="238"/>
                  </a:lnTo>
                  <a:lnTo>
                    <a:pt x="5053" y="257"/>
                  </a:lnTo>
                  <a:lnTo>
                    <a:pt x="5079" y="276"/>
                  </a:lnTo>
                  <a:lnTo>
                    <a:pt x="5106" y="296"/>
                  </a:lnTo>
                  <a:lnTo>
                    <a:pt x="5132" y="317"/>
                  </a:lnTo>
                  <a:lnTo>
                    <a:pt x="5157" y="339"/>
                  </a:lnTo>
                  <a:lnTo>
                    <a:pt x="5183" y="361"/>
                  </a:lnTo>
                  <a:lnTo>
                    <a:pt x="5206" y="383"/>
                  </a:lnTo>
                  <a:lnTo>
                    <a:pt x="5231" y="407"/>
                  </a:lnTo>
                  <a:lnTo>
                    <a:pt x="5254" y="430"/>
                  </a:lnTo>
                  <a:lnTo>
                    <a:pt x="5276" y="455"/>
                  </a:lnTo>
                  <a:lnTo>
                    <a:pt x="5299" y="480"/>
                  </a:lnTo>
                  <a:lnTo>
                    <a:pt x="5320" y="505"/>
                  </a:lnTo>
                  <a:lnTo>
                    <a:pt x="5340" y="531"/>
                  </a:lnTo>
                  <a:lnTo>
                    <a:pt x="5360" y="558"/>
                  </a:lnTo>
                  <a:lnTo>
                    <a:pt x="5381" y="585"/>
                  </a:lnTo>
                  <a:lnTo>
                    <a:pt x="5400" y="612"/>
                  </a:lnTo>
                  <a:lnTo>
                    <a:pt x="5418" y="640"/>
                  </a:lnTo>
                  <a:lnTo>
                    <a:pt x="5436" y="668"/>
                  </a:lnTo>
                  <a:lnTo>
                    <a:pt x="5453" y="697"/>
                  </a:lnTo>
                  <a:lnTo>
                    <a:pt x="5469" y="726"/>
                  </a:lnTo>
                  <a:lnTo>
                    <a:pt x="5485" y="756"/>
                  </a:lnTo>
                  <a:lnTo>
                    <a:pt x="5500" y="786"/>
                  </a:lnTo>
                  <a:lnTo>
                    <a:pt x="5514" y="817"/>
                  </a:lnTo>
                  <a:lnTo>
                    <a:pt x="5527" y="848"/>
                  </a:lnTo>
                  <a:lnTo>
                    <a:pt x="5540" y="878"/>
                  </a:lnTo>
                  <a:lnTo>
                    <a:pt x="5552" y="910"/>
                  </a:lnTo>
                  <a:lnTo>
                    <a:pt x="5564" y="942"/>
                  </a:lnTo>
                  <a:lnTo>
                    <a:pt x="5574" y="975"/>
                  </a:lnTo>
                  <a:lnTo>
                    <a:pt x="5584" y="1007"/>
                  </a:lnTo>
                  <a:lnTo>
                    <a:pt x="5592" y="1040"/>
                  </a:lnTo>
                  <a:lnTo>
                    <a:pt x="5601" y="1074"/>
                  </a:lnTo>
                  <a:lnTo>
                    <a:pt x="5608" y="1107"/>
                  </a:lnTo>
                  <a:lnTo>
                    <a:pt x="5615" y="1141"/>
                  </a:lnTo>
                  <a:lnTo>
                    <a:pt x="5620" y="1175"/>
                  </a:lnTo>
                  <a:lnTo>
                    <a:pt x="5625" y="1210"/>
                  </a:lnTo>
                  <a:lnTo>
                    <a:pt x="5629" y="1246"/>
                  </a:lnTo>
                  <a:lnTo>
                    <a:pt x="5632" y="1281"/>
                  </a:lnTo>
                  <a:lnTo>
                    <a:pt x="5635" y="1316"/>
                  </a:lnTo>
                  <a:lnTo>
                    <a:pt x="5636" y="1351"/>
                  </a:lnTo>
                  <a:lnTo>
                    <a:pt x="5636" y="1387"/>
                  </a:lnTo>
                  <a:lnTo>
                    <a:pt x="5636" y="1422"/>
                  </a:lnTo>
                  <a:lnTo>
                    <a:pt x="5635" y="1458"/>
                  </a:lnTo>
                  <a:lnTo>
                    <a:pt x="5632" y="1494"/>
                  </a:lnTo>
                  <a:lnTo>
                    <a:pt x="5629" y="1529"/>
                  </a:lnTo>
                  <a:lnTo>
                    <a:pt x="5625" y="1564"/>
                  </a:lnTo>
                  <a:lnTo>
                    <a:pt x="5620" y="1598"/>
                  </a:lnTo>
                  <a:lnTo>
                    <a:pt x="5615" y="1632"/>
                  </a:lnTo>
                  <a:lnTo>
                    <a:pt x="5608" y="1666"/>
                  </a:lnTo>
                  <a:lnTo>
                    <a:pt x="5601" y="1700"/>
                  </a:lnTo>
                  <a:lnTo>
                    <a:pt x="5592" y="1733"/>
                  </a:lnTo>
                  <a:lnTo>
                    <a:pt x="5584" y="1766"/>
                  </a:lnTo>
                  <a:lnTo>
                    <a:pt x="5574" y="1799"/>
                  </a:lnTo>
                  <a:lnTo>
                    <a:pt x="5564" y="1832"/>
                  </a:lnTo>
                  <a:lnTo>
                    <a:pt x="5552" y="1864"/>
                  </a:lnTo>
                  <a:lnTo>
                    <a:pt x="5540" y="1895"/>
                  </a:lnTo>
                  <a:lnTo>
                    <a:pt x="5527" y="1927"/>
                  </a:lnTo>
                  <a:lnTo>
                    <a:pt x="5514" y="1958"/>
                  </a:lnTo>
                  <a:lnTo>
                    <a:pt x="5500" y="1987"/>
                  </a:lnTo>
                  <a:lnTo>
                    <a:pt x="5485" y="2018"/>
                  </a:lnTo>
                  <a:lnTo>
                    <a:pt x="5469" y="2048"/>
                  </a:lnTo>
                  <a:lnTo>
                    <a:pt x="5453" y="2077"/>
                  </a:lnTo>
                  <a:lnTo>
                    <a:pt x="5436" y="2106"/>
                  </a:lnTo>
                  <a:lnTo>
                    <a:pt x="5418" y="2134"/>
                  </a:lnTo>
                  <a:lnTo>
                    <a:pt x="5400" y="2162"/>
                  </a:lnTo>
                  <a:lnTo>
                    <a:pt x="5381" y="2190"/>
                  </a:lnTo>
                  <a:lnTo>
                    <a:pt x="5360" y="2216"/>
                  </a:lnTo>
                  <a:lnTo>
                    <a:pt x="5340" y="2243"/>
                  </a:lnTo>
                  <a:lnTo>
                    <a:pt x="5320" y="2268"/>
                  </a:lnTo>
                  <a:lnTo>
                    <a:pt x="5299" y="2294"/>
                  </a:lnTo>
                  <a:lnTo>
                    <a:pt x="5276" y="2318"/>
                  </a:lnTo>
                  <a:lnTo>
                    <a:pt x="5254" y="2343"/>
                  </a:lnTo>
                  <a:lnTo>
                    <a:pt x="5231" y="2367"/>
                  </a:lnTo>
                  <a:lnTo>
                    <a:pt x="5190" y="2406"/>
                  </a:lnTo>
                  <a:lnTo>
                    <a:pt x="5148" y="2443"/>
                  </a:lnTo>
                  <a:lnTo>
                    <a:pt x="5104" y="2479"/>
                  </a:lnTo>
                  <a:lnTo>
                    <a:pt x="5059" y="2512"/>
                  </a:lnTo>
                  <a:lnTo>
                    <a:pt x="5013" y="2544"/>
                  </a:lnTo>
                  <a:lnTo>
                    <a:pt x="4966" y="2575"/>
                  </a:lnTo>
                  <a:lnTo>
                    <a:pt x="4917" y="2603"/>
                  </a:lnTo>
                  <a:lnTo>
                    <a:pt x="4867" y="2629"/>
                  </a:lnTo>
                  <a:lnTo>
                    <a:pt x="5114" y="2629"/>
                  </a:lnTo>
                  <a:lnTo>
                    <a:pt x="5697" y="2231"/>
                  </a:lnTo>
                  <a:lnTo>
                    <a:pt x="5629" y="2131"/>
                  </a:lnTo>
                  <a:lnTo>
                    <a:pt x="5853" y="1978"/>
                  </a:lnTo>
                  <a:lnTo>
                    <a:pt x="6361" y="2721"/>
                  </a:lnTo>
                  <a:lnTo>
                    <a:pt x="6135" y="2875"/>
                  </a:lnTo>
                  <a:lnTo>
                    <a:pt x="6057" y="2760"/>
                  </a:lnTo>
                  <a:lnTo>
                    <a:pt x="5505" y="3136"/>
                  </a:lnTo>
                  <a:lnTo>
                    <a:pt x="5505" y="5232"/>
                  </a:lnTo>
                  <a:lnTo>
                    <a:pt x="5505" y="5249"/>
                  </a:lnTo>
                  <a:lnTo>
                    <a:pt x="5504" y="5265"/>
                  </a:lnTo>
                  <a:lnTo>
                    <a:pt x="5502" y="5281"/>
                  </a:lnTo>
                  <a:lnTo>
                    <a:pt x="5499" y="5296"/>
                  </a:lnTo>
                  <a:lnTo>
                    <a:pt x="5496" y="5312"/>
                  </a:lnTo>
                  <a:lnTo>
                    <a:pt x="5491" y="5327"/>
                  </a:lnTo>
                  <a:lnTo>
                    <a:pt x="5486" y="5342"/>
                  </a:lnTo>
                  <a:lnTo>
                    <a:pt x="5481" y="5357"/>
                  </a:lnTo>
                  <a:lnTo>
                    <a:pt x="5473" y="5371"/>
                  </a:lnTo>
                  <a:lnTo>
                    <a:pt x="5467" y="5385"/>
                  </a:lnTo>
                  <a:lnTo>
                    <a:pt x="5458" y="5399"/>
                  </a:lnTo>
                  <a:lnTo>
                    <a:pt x="5451" y="5411"/>
                  </a:lnTo>
                  <a:lnTo>
                    <a:pt x="5441" y="5424"/>
                  </a:lnTo>
                  <a:lnTo>
                    <a:pt x="5432" y="5437"/>
                  </a:lnTo>
                  <a:lnTo>
                    <a:pt x="5421" y="5449"/>
                  </a:lnTo>
                  <a:lnTo>
                    <a:pt x="5410" y="5459"/>
                  </a:lnTo>
                  <a:lnTo>
                    <a:pt x="5400" y="5470"/>
                  </a:lnTo>
                  <a:lnTo>
                    <a:pt x="5388" y="5481"/>
                  </a:lnTo>
                  <a:lnTo>
                    <a:pt x="5375" y="5490"/>
                  </a:lnTo>
                  <a:lnTo>
                    <a:pt x="5364" y="5499"/>
                  </a:lnTo>
                  <a:lnTo>
                    <a:pt x="5350" y="5507"/>
                  </a:lnTo>
                  <a:lnTo>
                    <a:pt x="5337" y="5515"/>
                  </a:lnTo>
                  <a:lnTo>
                    <a:pt x="5322" y="5522"/>
                  </a:lnTo>
                  <a:lnTo>
                    <a:pt x="5308" y="5529"/>
                  </a:lnTo>
                  <a:lnTo>
                    <a:pt x="5293" y="5535"/>
                  </a:lnTo>
                  <a:lnTo>
                    <a:pt x="5278" y="5540"/>
                  </a:lnTo>
                  <a:lnTo>
                    <a:pt x="5264" y="5544"/>
                  </a:lnTo>
                  <a:lnTo>
                    <a:pt x="5248" y="5548"/>
                  </a:lnTo>
                  <a:lnTo>
                    <a:pt x="5232" y="5551"/>
                  </a:lnTo>
                  <a:lnTo>
                    <a:pt x="5216" y="5553"/>
                  </a:lnTo>
                  <a:lnTo>
                    <a:pt x="5200" y="5554"/>
                  </a:lnTo>
                  <a:lnTo>
                    <a:pt x="5183" y="5554"/>
                  </a:lnTo>
                  <a:lnTo>
                    <a:pt x="1592" y="5554"/>
                  </a:lnTo>
                  <a:lnTo>
                    <a:pt x="1575" y="5554"/>
                  </a:lnTo>
                  <a:lnTo>
                    <a:pt x="1559" y="5553"/>
                  </a:lnTo>
                  <a:lnTo>
                    <a:pt x="1543" y="5551"/>
                  </a:lnTo>
                  <a:lnTo>
                    <a:pt x="1527" y="5548"/>
                  </a:lnTo>
                  <a:lnTo>
                    <a:pt x="1511" y="5544"/>
                  </a:lnTo>
                  <a:lnTo>
                    <a:pt x="1496" y="5540"/>
                  </a:lnTo>
                  <a:lnTo>
                    <a:pt x="1481" y="5535"/>
                  </a:lnTo>
                  <a:lnTo>
                    <a:pt x="1466" y="5529"/>
                  </a:lnTo>
                  <a:lnTo>
                    <a:pt x="1451" y="5522"/>
                  </a:lnTo>
                  <a:lnTo>
                    <a:pt x="1438" y="5515"/>
                  </a:lnTo>
                  <a:lnTo>
                    <a:pt x="1425" y="5507"/>
                  </a:lnTo>
                  <a:lnTo>
                    <a:pt x="1411" y="5499"/>
                  </a:lnTo>
                  <a:lnTo>
                    <a:pt x="1398" y="5490"/>
                  </a:lnTo>
                  <a:lnTo>
                    <a:pt x="1387" y="5481"/>
                  </a:lnTo>
                  <a:lnTo>
                    <a:pt x="1375" y="5470"/>
                  </a:lnTo>
                  <a:lnTo>
                    <a:pt x="1363" y="5459"/>
                  </a:lnTo>
                  <a:lnTo>
                    <a:pt x="1352" y="5449"/>
                  </a:lnTo>
                  <a:lnTo>
                    <a:pt x="1343" y="5437"/>
                  </a:lnTo>
                  <a:lnTo>
                    <a:pt x="1333" y="5424"/>
                  </a:lnTo>
                  <a:lnTo>
                    <a:pt x="1324" y="5411"/>
                  </a:lnTo>
                  <a:lnTo>
                    <a:pt x="1315" y="5399"/>
                  </a:lnTo>
                  <a:lnTo>
                    <a:pt x="1308" y="5385"/>
                  </a:lnTo>
                  <a:lnTo>
                    <a:pt x="1300" y="5371"/>
                  </a:lnTo>
                  <a:lnTo>
                    <a:pt x="1294" y="5357"/>
                  </a:lnTo>
                  <a:lnTo>
                    <a:pt x="1289" y="5342"/>
                  </a:lnTo>
                  <a:lnTo>
                    <a:pt x="1283" y="5327"/>
                  </a:lnTo>
                  <a:lnTo>
                    <a:pt x="1279" y="5312"/>
                  </a:lnTo>
                  <a:lnTo>
                    <a:pt x="1276" y="5296"/>
                  </a:lnTo>
                  <a:lnTo>
                    <a:pt x="1273" y="5281"/>
                  </a:lnTo>
                  <a:lnTo>
                    <a:pt x="1271" y="5265"/>
                  </a:lnTo>
                  <a:lnTo>
                    <a:pt x="1269" y="5249"/>
                  </a:lnTo>
                  <a:lnTo>
                    <a:pt x="1268" y="5232"/>
                  </a:lnTo>
                  <a:lnTo>
                    <a:pt x="1268" y="4543"/>
                  </a:lnTo>
                  <a:lnTo>
                    <a:pt x="452" y="4543"/>
                  </a:lnTo>
                  <a:lnTo>
                    <a:pt x="452" y="4694"/>
                  </a:lnTo>
                  <a:lnTo>
                    <a:pt x="0" y="4694"/>
                  </a:lnTo>
                  <a:lnTo>
                    <a:pt x="0" y="3209"/>
                  </a:lnTo>
                  <a:lnTo>
                    <a:pt x="452" y="3209"/>
                  </a:lnTo>
                  <a:lnTo>
                    <a:pt x="452" y="3371"/>
                  </a:lnTo>
                  <a:lnTo>
                    <a:pt x="1268" y="3371"/>
                  </a:lnTo>
                  <a:lnTo>
                    <a:pt x="1268" y="2952"/>
                  </a:lnTo>
                  <a:lnTo>
                    <a:pt x="1269" y="2933"/>
                  </a:lnTo>
                  <a:lnTo>
                    <a:pt x="1272" y="2913"/>
                  </a:lnTo>
                  <a:lnTo>
                    <a:pt x="1274" y="2894"/>
                  </a:lnTo>
                  <a:lnTo>
                    <a:pt x="1278" y="2876"/>
                  </a:lnTo>
                  <a:lnTo>
                    <a:pt x="1283" y="2858"/>
                  </a:lnTo>
                  <a:lnTo>
                    <a:pt x="1289" y="2840"/>
                  </a:lnTo>
                  <a:lnTo>
                    <a:pt x="1296" y="2823"/>
                  </a:lnTo>
                  <a:lnTo>
                    <a:pt x="1304" y="2806"/>
                  </a:lnTo>
                  <a:lnTo>
                    <a:pt x="1312" y="2790"/>
                  </a:lnTo>
                  <a:lnTo>
                    <a:pt x="1322" y="2775"/>
                  </a:lnTo>
                  <a:lnTo>
                    <a:pt x="1332" y="2760"/>
                  </a:lnTo>
                  <a:lnTo>
                    <a:pt x="1344" y="2745"/>
                  </a:lnTo>
                  <a:lnTo>
                    <a:pt x="1356" y="2731"/>
                  </a:lnTo>
                  <a:lnTo>
                    <a:pt x="1368" y="2719"/>
                  </a:lnTo>
                  <a:lnTo>
                    <a:pt x="1382" y="2707"/>
                  </a:lnTo>
                  <a:lnTo>
                    <a:pt x="1396" y="2695"/>
                  </a:lnTo>
                  <a:lnTo>
                    <a:pt x="1350" y="2675"/>
                  </a:lnTo>
                  <a:lnTo>
                    <a:pt x="1306" y="2652"/>
                  </a:lnTo>
                  <a:lnTo>
                    <a:pt x="1262" y="2627"/>
                  </a:lnTo>
                  <a:lnTo>
                    <a:pt x="1219" y="2600"/>
                  </a:lnTo>
                  <a:lnTo>
                    <a:pt x="1179" y="2572"/>
                  </a:lnTo>
                  <a:lnTo>
                    <a:pt x="1140" y="2541"/>
                  </a:lnTo>
                  <a:lnTo>
                    <a:pt x="1102" y="2508"/>
                  </a:lnTo>
                  <a:lnTo>
                    <a:pt x="1066" y="2474"/>
                  </a:lnTo>
                  <a:lnTo>
                    <a:pt x="1032" y="2439"/>
                  </a:lnTo>
                  <a:lnTo>
                    <a:pt x="1000" y="2401"/>
                  </a:lnTo>
                  <a:lnTo>
                    <a:pt x="970" y="2363"/>
                  </a:lnTo>
                  <a:lnTo>
                    <a:pt x="942" y="2323"/>
                  </a:lnTo>
                  <a:lnTo>
                    <a:pt x="915" y="2281"/>
                  </a:lnTo>
                  <a:lnTo>
                    <a:pt x="891" y="2239"/>
                  </a:lnTo>
                  <a:lnTo>
                    <a:pt x="868" y="2195"/>
                  </a:lnTo>
                  <a:lnTo>
                    <a:pt x="847" y="2149"/>
                  </a:lnTo>
                  <a:lnTo>
                    <a:pt x="829" y="2103"/>
                  </a:lnTo>
                  <a:lnTo>
                    <a:pt x="813" y="2056"/>
                  </a:lnTo>
                  <a:lnTo>
                    <a:pt x="799" y="2008"/>
                  </a:lnTo>
                  <a:lnTo>
                    <a:pt x="788" y="1958"/>
                  </a:lnTo>
                  <a:lnTo>
                    <a:pt x="783" y="1933"/>
                  </a:lnTo>
                  <a:lnTo>
                    <a:pt x="779" y="1908"/>
                  </a:lnTo>
                  <a:lnTo>
                    <a:pt x="776" y="1882"/>
                  </a:lnTo>
                  <a:lnTo>
                    <a:pt x="772" y="1857"/>
                  </a:lnTo>
                  <a:lnTo>
                    <a:pt x="770" y="1831"/>
                  </a:lnTo>
                  <a:lnTo>
                    <a:pt x="768" y="1804"/>
                  </a:lnTo>
                  <a:lnTo>
                    <a:pt x="767" y="1779"/>
                  </a:lnTo>
                  <a:lnTo>
                    <a:pt x="767" y="1752"/>
                  </a:lnTo>
                  <a:lnTo>
                    <a:pt x="767" y="1726"/>
                  </a:lnTo>
                  <a:lnTo>
                    <a:pt x="768" y="1699"/>
                  </a:lnTo>
                  <a:lnTo>
                    <a:pt x="770" y="1673"/>
                  </a:lnTo>
                  <a:lnTo>
                    <a:pt x="772" y="1648"/>
                  </a:lnTo>
                  <a:lnTo>
                    <a:pt x="776" y="1622"/>
                  </a:lnTo>
                  <a:lnTo>
                    <a:pt x="779" y="1597"/>
                  </a:lnTo>
                  <a:lnTo>
                    <a:pt x="783" y="1571"/>
                  </a:lnTo>
                  <a:lnTo>
                    <a:pt x="788" y="1546"/>
                  </a:lnTo>
                  <a:lnTo>
                    <a:pt x="799" y="1497"/>
                  </a:lnTo>
                  <a:lnTo>
                    <a:pt x="813" y="1449"/>
                  </a:lnTo>
                  <a:lnTo>
                    <a:pt x="829" y="1401"/>
                  </a:lnTo>
                  <a:lnTo>
                    <a:pt x="847" y="1354"/>
                  </a:lnTo>
                  <a:lnTo>
                    <a:pt x="868" y="1309"/>
                  </a:lnTo>
                  <a:lnTo>
                    <a:pt x="891" y="1266"/>
                  </a:lnTo>
                  <a:lnTo>
                    <a:pt x="915" y="1222"/>
                  </a:lnTo>
                  <a:lnTo>
                    <a:pt x="942" y="1181"/>
                  </a:lnTo>
                  <a:lnTo>
                    <a:pt x="970" y="1141"/>
                  </a:lnTo>
                  <a:lnTo>
                    <a:pt x="1000" y="1103"/>
                  </a:lnTo>
                  <a:lnTo>
                    <a:pt x="1032" y="1066"/>
                  </a:lnTo>
                  <a:lnTo>
                    <a:pt x="1066" y="1030"/>
                  </a:lnTo>
                  <a:lnTo>
                    <a:pt x="1101" y="997"/>
                  </a:lnTo>
                  <a:lnTo>
                    <a:pt x="1139" y="964"/>
                  </a:lnTo>
                  <a:lnTo>
                    <a:pt x="1177" y="934"/>
                  </a:lnTo>
                  <a:lnTo>
                    <a:pt x="1217" y="905"/>
                  </a:lnTo>
                  <a:lnTo>
                    <a:pt x="1259" y="878"/>
                  </a:lnTo>
                  <a:lnTo>
                    <a:pt x="1301" y="854"/>
                  </a:lnTo>
                  <a:lnTo>
                    <a:pt x="1346" y="832"/>
                  </a:lnTo>
                  <a:lnTo>
                    <a:pt x="1391" y="811"/>
                  </a:lnTo>
                  <a:lnTo>
                    <a:pt x="1438" y="793"/>
                  </a:lnTo>
                  <a:lnTo>
                    <a:pt x="1484" y="777"/>
                  </a:lnTo>
                  <a:lnTo>
                    <a:pt x="1533" y="763"/>
                  </a:lnTo>
                  <a:lnTo>
                    <a:pt x="1582" y="752"/>
                  </a:lnTo>
                  <a:lnTo>
                    <a:pt x="1608" y="746"/>
                  </a:lnTo>
                  <a:lnTo>
                    <a:pt x="1632" y="742"/>
                  </a:lnTo>
                  <a:lnTo>
                    <a:pt x="1658" y="739"/>
                  </a:lnTo>
                  <a:lnTo>
                    <a:pt x="1683" y="736"/>
                  </a:lnTo>
                  <a:lnTo>
                    <a:pt x="1710" y="734"/>
                  </a:lnTo>
                  <a:lnTo>
                    <a:pt x="1736" y="733"/>
                  </a:lnTo>
                  <a:lnTo>
                    <a:pt x="1762" y="732"/>
                  </a:lnTo>
                  <a:lnTo>
                    <a:pt x="1788" y="730"/>
                  </a:lnTo>
                  <a:lnTo>
                    <a:pt x="1814" y="732"/>
                  </a:lnTo>
                  <a:lnTo>
                    <a:pt x="1841" y="733"/>
                  </a:lnTo>
                  <a:lnTo>
                    <a:pt x="1867" y="734"/>
                  </a:lnTo>
                  <a:lnTo>
                    <a:pt x="1893" y="736"/>
                  </a:lnTo>
                  <a:lnTo>
                    <a:pt x="1919" y="739"/>
                  </a:lnTo>
                  <a:lnTo>
                    <a:pt x="1944" y="742"/>
                  </a:lnTo>
                  <a:lnTo>
                    <a:pt x="1969" y="746"/>
                  </a:lnTo>
                  <a:lnTo>
                    <a:pt x="1994" y="752"/>
                  </a:lnTo>
                  <a:lnTo>
                    <a:pt x="2043" y="763"/>
                  </a:lnTo>
                  <a:lnTo>
                    <a:pt x="2092" y="777"/>
                  </a:lnTo>
                  <a:lnTo>
                    <a:pt x="2139" y="793"/>
                  </a:lnTo>
                  <a:lnTo>
                    <a:pt x="2186" y="811"/>
                  </a:lnTo>
                  <a:lnTo>
                    <a:pt x="2230" y="832"/>
                  </a:lnTo>
                  <a:lnTo>
                    <a:pt x="2275" y="854"/>
                  </a:lnTo>
                  <a:lnTo>
                    <a:pt x="2318" y="878"/>
                  </a:lnTo>
                  <a:lnTo>
                    <a:pt x="2359" y="905"/>
                  </a:lnTo>
                  <a:lnTo>
                    <a:pt x="2399" y="934"/>
                  </a:lnTo>
                  <a:lnTo>
                    <a:pt x="2438" y="964"/>
                  </a:lnTo>
                  <a:lnTo>
                    <a:pt x="2475" y="997"/>
                  </a:lnTo>
                  <a:lnTo>
                    <a:pt x="2510" y="1030"/>
                  </a:lnTo>
                  <a:lnTo>
                    <a:pt x="2544" y="1066"/>
                  </a:lnTo>
                  <a:lnTo>
                    <a:pt x="2576" y="1103"/>
                  </a:lnTo>
                  <a:lnTo>
                    <a:pt x="2606" y="1141"/>
                  </a:lnTo>
                  <a:lnTo>
                    <a:pt x="2635" y="1181"/>
                  </a:lnTo>
                  <a:lnTo>
                    <a:pt x="2661" y="1222"/>
                  </a:lnTo>
                  <a:lnTo>
                    <a:pt x="2686" y="1266"/>
                  </a:lnTo>
                  <a:lnTo>
                    <a:pt x="2708" y="1309"/>
                  </a:lnTo>
                  <a:lnTo>
                    <a:pt x="2729" y="1354"/>
                  </a:lnTo>
                  <a:lnTo>
                    <a:pt x="2748" y="1401"/>
                  </a:lnTo>
                  <a:lnTo>
                    <a:pt x="2764" y="1449"/>
                  </a:lnTo>
                  <a:lnTo>
                    <a:pt x="2778" y="1497"/>
                  </a:lnTo>
                  <a:lnTo>
                    <a:pt x="2788" y="1546"/>
                  </a:lnTo>
                  <a:lnTo>
                    <a:pt x="2793" y="1571"/>
                  </a:lnTo>
                  <a:lnTo>
                    <a:pt x="2798" y="1597"/>
                  </a:lnTo>
                  <a:lnTo>
                    <a:pt x="2801" y="1622"/>
                  </a:lnTo>
                  <a:lnTo>
                    <a:pt x="2804" y="1648"/>
                  </a:lnTo>
                  <a:lnTo>
                    <a:pt x="2806" y="1673"/>
                  </a:lnTo>
                  <a:lnTo>
                    <a:pt x="2808" y="1699"/>
                  </a:lnTo>
                  <a:lnTo>
                    <a:pt x="2809" y="1726"/>
                  </a:lnTo>
                  <a:lnTo>
                    <a:pt x="2809" y="1752"/>
                  </a:lnTo>
                  <a:lnTo>
                    <a:pt x="2809" y="1779"/>
                  </a:lnTo>
                  <a:lnTo>
                    <a:pt x="2808" y="1804"/>
                  </a:lnTo>
                  <a:lnTo>
                    <a:pt x="2806" y="1831"/>
                  </a:lnTo>
                  <a:lnTo>
                    <a:pt x="2804" y="1857"/>
                  </a:lnTo>
                  <a:lnTo>
                    <a:pt x="2801" y="1882"/>
                  </a:lnTo>
                  <a:lnTo>
                    <a:pt x="2798" y="1908"/>
                  </a:lnTo>
                  <a:lnTo>
                    <a:pt x="2793" y="1933"/>
                  </a:lnTo>
                  <a:lnTo>
                    <a:pt x="2788" y="1958"/>
                  </a:lnTo>
                  <a:lnTo>
                    <a:pt x="2778" y="2008"/>
                  </a:lnTo>
                  <a:lnTo>
                    <a:pt x="2764" y="2056"/>
                  </a:lnTo>
                  <a:lnTo>
                    <a:pt x="2748" y="2103"/>
                  </a:lnTo>
                  <a:lnTo>
                    <a:pt x="2729" y="2149"/>
                  </a:lnTo>
                  <a:lnTo>
                    <a:pt x="2708" y="2195"/>
                  </a:lnTo>
                  <a:lnTo>
                    <a:pt x="2686" y="2239"/>
                  </a:lnTo>
                  <a:lnTo>
                    <a:pt x="2661" y="2281"/>
                  </a:lnTo>
                  <a:lnTo>
                    <a:pt x="2635" y="2323"/>
                  </a:lnTo>
                  <a:lnTo>
                    <a:pt x="2606" y="2363"/>
                  </a:lnTo>
                  <a:lnTo>
                    <a:pt x="2576" y="2401"/>
                  </a:lnTo>
                  <a:lnTo>
                    <a:pt x="2544" y="2439"/>
                  </a:lnTo>
                  <a:lnTo>
                    <a:pt x="2510" y="2474"/>
                  </a:lnTo>
                  <a:lnTo>
                    <a:pt x="2488" y="2496"/>
                  </a:lnTo>
                  <a:lnTo>
                    <a:pt x="2465" y="2517"/>
                  </a:lnTo>
                  <a:lnTo>
                    <a:pt x="2440" y="2538"/>
                  </a:lnTo>
                  <a:lnTo>
                    <a:pt x="2416" y="2558"/>
                  </a:lnTo>
                  <a:lnTo>
                    <a:pt x="2390" y="2577"/>
                  </a:lnTo>
                  <a:lnTo>
                    <a:pt x="2365" y="2595"/>
                  </a:lnTo>
                  <a:lnTo>
                    <a:pt x="2338" y="2612"/>
                  </a:lnTo>
                  <a:lnTo>
                    <a:pt x="2311" y="2629"/>
                  </a:lnTo>
                  <a:close/>
                  <a:moveTo>
                    <a:pt x="4969" y="2053"/>
                  </a:moveTo>
                  <a:lnTo>
                    <a:pt x="4437" y="1746"/>
                  </a:lnTo>
                  <a:lnTo>
                    <a:pt x="4437" y="2349"/>
                  </a:lnTo>
                  <a:lnTo>
                    <a:pt x="4473" y="2341"/>
                  </a:lnTo>
                  <a:lnTo>
                    <a:pt x="4509" y="2332"/>
                  </a:lnTo>
                  <a:lnTo>
                    <a:pt x="4544" y="2322"/>
                  </a:lnTo>
                  <a:lnTo>
                    <a:pt x="4579" y="2310"/>
                  </a:lnTo>
                  <a:lnTo>
                    <a:pt x="4613" y="2297"/>
                  </a:lnTo>
                  <a:lnTo>
                    <a:pt x="4647" y="2283"/>
                  </a:lnTo>
                  <a:lnTo>
                    <a:pt x="4680" y="2267"/>
                  </a:lnTo>
                  <a:lnTo>
                    <a:pt x="4712" y="2251"/>
                  </a:lnTo>
                  <a:lnTo>
                    <a:pt x="4744" y="2233"/>
                  </a:lnTo>
                  <a:lnTo>
                    <a:pt x="4775" y="2214"/>
                  </a:lnTo>
                  <a:lnTo>
                    <a:pt x="4805" y="2195"/>
                  </a:lnTo>
                  <a:lnTo>
                    <a:pt x="4835" y="2174"/>
                  </a:lnTo>
                  <a:lnTo>
                    <a:pt x="4862" y="2151"/>
                  </a:lnTo>
                  <a:lnTo>
                    <a:pt x="4890" y="2129"/>
                  </a:lnTo>
                  <a:lnTo>
                    <a:pt x="4917" y="2105"/>
                  </a:lnTo>
                  <a:lnTo>
                    <a:pt x="4943" y="2080"/>
                  </a:lnTo>
                  <a:lnTo>
                    <a:pt x="4969" y="2053"/>
                  </a:lnTo>
                  <a:close/>
                  <a:moveTo>
                    <a:pt x="3870" y="1419"/>
                  </a:moveTo>
                  <a:lnTo>
                    <a:pt x="3314" y="1098"/>
                  </a:lnTo>
                  <a:lnTo>
                    <a:pt x="3304" y="1132"/>
                  </a:lnTo>
                  <a:lnTo>
                    <a:pt x="3296" y="1167"/>
                  </a:lnTo>
                  <a:lnTo>
                    <a:pt x="3288" y="1203"/>
                  </a:lnTo>
                  <a:lnTo>
                    <a:pt x="3282" y="1239"/>
                  </a:lnTo>
                  <a:lnTo>
                    <a:pt x="3277" y="1275"/>
                  </a:lnTo>
                  <a:lnTo>
                    <a:pt x="3273" y="1312"/>
                  </a:lnTo>
                  <a:lnTo>
                    <a:pt x="3271" y="1349"/>
                  </a:lnTo>
                  <a:lnTo>
                    <a:pt x="3270" y="1387"/>
                  </a:lnTo>
                  <a:lnTo>
                    <a:pt x="3271" y="1432"/>
                  </a:lnTo>
                  <a:lnTo>
                    <a:pt x="3275" y="1477"/>
                  </a:lnTo>
                  <a:lnTo>
                    <a:pt x="3280" y="1520"/>
                  </a:lnTo>
                  <a:lnTo>
                    <a:pt x="3286" y="1564"/>
                  </a:lnTo>
                  <a:lnTo>
                    <a:pt x="3295" y="1606"/>
                  </a:lnTo>
                  <a:lnTo>
                    <a:pt x="3305" y="1648"/>
                  </a:lnTo>
                  <a:lnTo>
                    <a:pt x="3318" y="1689"/>
                  </a:lnTo>
                  <a:lnTo>
                    <a:pt x="3332" y="1730"/>
                  </a:lnTo>
                  <a:lnTo>
                    <a:pt x="3870" y="1419"/>
                  </a:lnTo>
                  <a:close/>
                  <a:moveTo>
                    <a:pt x="3493" y="766"/>
                  </a:moveTo>
                  <a:lnTo>
                    <a:pt x="4060" y="1092"/>
                  </a:lnTo>
                  <a:lnTo>
                    <a:pt x="4060" y="426"/>
                  </a:lnTo>
                  <a:lnTo>
                    <a:pt x="4024" y="433"/>
                  </a:lnTo>
                  <a:lnTo>
                    <a:pt x="3988" y="443"/>
                  </a:lnTo>
                  <a:lnTo>
                    <a:pt x="3952" y="454"/>
                  </a:lnTo>
                  <a:lnTo>
                    <a:pt x="3918" y="465"/>
                  </a:lnTo>
                  <a:lnTo>
                    <a:pt x="3884" y="478"/>
                  </a:lnTo>
                  <a:lnTo>
                    <a:pt x="3850" y="492"/>
                  </a:lnTo>
                  <a:lnTo>
                    <a:pt x="3818" y="507"/>
                  </a:lnTo>
                  <a:lnTo>
                    <a:pt x="3786" y="524"/>
                  </a:lnTo>
                  <a:lnTo>
                    <a:pt x="3754" y="542"/>
                  </a:lnTo>
                  <a:lnTo>
                    <a:pt x="3725" y="560"/>
                  </a:lnTo>
                  <a:lnTo>
                    <a:pt x="3695" y="580"/>
                  </a:lnTo>
                  <a:lnTo>
                    <a:pt x="3665" y="601"/>
                  </a:lnTo>
                  <a:lnTo>
                    <a:pt x="3637" y="623"/>
                  </a:lnTo>
                  <a:lnTo>
                    <a:pt x="3610" y="645"/>
                  </a:lnTo>
                  <a:lnTo>
                    <a:pt x="3583" y="670"/>
                  </a:lnTo>
                  <a:lnTo>
                    <a:pt x="3558" y="694"/>
                  </a:lnTo>
                  <a:lnTo>
                    <a:pt x="3525" y="729"/>
                  </a:lnTo>
                  <a:lnTo>
                    <a:pt x="3493" y="766"/>
                  </a:lnTo>
                  <a:close/>
                  <a:moveTo>
                    <a:pt x="4625" y="1419"/>
                  </a:moveTo>
                  <a:lnTo>
                    <a:pt x="5168" y="1732"/>
                  </a:lnTo>
                  <a:lnTo>
                    <a:pt x="5182" y="1692"/>
                  </a:lnTo>
                  <a:lnTo>
                    <a:pt x="5194" y="1650"/>
                  </a:lnTo>
                  <a:lnTo>
                    <a:pt x="5205" y="1607"/>
                  </a:lnTo>
                  <a:lnTo>
                    <a:pt x="5214" y="1565"/>
                  </a:lnTo>
                  <a:lnTo>
                    <a:pt x="5221" y="1521"/>
                  </a:lnTo>
                  <a:lnTo>
                    <a:pt x="5225" y="1477"/>
                  </a:lnTo>
                  <a:lnTo>
                    <a:pt x="5228" y="1432"/>
                  </a:lnTo>
                  <a:lnTo>
                    <a:pt x="5230" y="1387"/>
                  </a:lnTo>
                  <a:lnTo>
                    <a:pt x="5230" y="1349"/>
                  </a:lnTo>
                  <a:lnTo>
                    <a:pt x="5227" y="1312"/>
                  </a:lnTo>
                  <a:lnTo>
                    <a:pt x="5223" y="1274"/>
                  </a:lnTo>
                  <a:lnTo>
                    <a:pt x="5219" y="1238"/>
                  </a:lnTo>
                  <a:lnTo>
                    <a:pt x="5212" y="1201"/>
                  </a:lnTo>
                  <a:lnTo>
                    <a:pt x="5205" y="1166"/>
                  </a:lnTo>
                  <a:lnTo>
                    <a:pt x="5195" y="1131"/>
                  </a:lnTo>
                  <a:lnTo>
                    <a:pt x="5186" y="1096"/>
                  </a:lnTo>
                  <a:lnTo>
                    <a:pt x="4625" y="1419"/>
                  </a:lnTo>
                  <a:close/>
                  <a:moveTo>
                    <a:pt x="4060" y="1746"/>
                  </a:moveTo>
                  <a:lnTo>
                    <a:pt x="3530" y="2051"/>
                  </a:lnTo>
                  <a:lnTo>
                    <a:pt x="3558" y="2080"/>
                  </a:lnTo>
                  <a:lnTo>
                    <a:pt x="3583" y="2105"/>
                  </a:lnTo>
                  <a:lnTo>
                    <a:pt x="3610" y="2128"/>
                  </a:lnTo>
                  <a:lnTo>
                    <a:pt x="3637" y="2151"/>
                  </a:lnTo>
                  <a:lnTo>
                    <a:pt x="3665" y="2173"/>
                  </a:lnTo>
                  <a:lnTo>
                    <a:pt x="3695" y="2194"/>
                  </a:lnTo>
                  <a:lnTo>
                    <a:pt x="3725" y="2214"/>
                  </a:lnTo>
                  <a:lnTo>
                    <a:pt x="3754" y="2232"/>
                  </a:lnTo>
                  <a:lnTo>
                    <a:pt x="3786" y="2250"/>
                  </a:lnTo>
                  <a:lnTo>
                    <a:pt x="3818" y="2266"/>
                  </a:lnTo>
                  <a:lnTo>
                    <a:pt x="3850" y="2282"/>
                  </a:lnTo>
                  <a:lnTo>
                    <a:pt x="3884" y="2296"/>
                  </a:lnTo>
                  <a:lnTo>
                    <a:pt x="3918" y="2309"/>
                  </a:lnTo>
                  <a:lnTo>
                    <a:pt x="3952" y="2321"/>
                  </a:lnTo>
                  <a:lnTo>
                    <a:pt x="3988" y="2331"/>
                  </a:lnTo>
                  <a:lnTo>
                    <a:pt x="4024" y="2341"/>
                  </a:lnTo>
                  <a:lnTo>
                    <a:pt x="4060" y="2348"/>
                  </a:lnTo>
                  <a:lnTo>
                    <a:pt x="4060" y="1746"/>
                  </a:lnTo>
                  <a:close/>
                  <a:moveTo>
                    <a:pt x="4437" y="1092"/>
                  </a:moveTo>
                  <a:lnTo>
                    <a:pt x="5006" y="763"/>
                  </a:lnTo>
                  <a:lnTo>
                    <a:pt x="4975" y="728"/>
                  </a:lnTo>
                  <a:lnTo>
                    <a:pt x="4943" y="694"/>
                  </a:lnTo>
                  <a:lnTo>
                    <a:pt x="4917" y="669"/>
                  </a:lnTo>
                  <a:lnTo>
                    <a:pt x="4890" y="645"/>
                  </a:lnTo>
                  <a:lnTo>
                    <a:pt x="4862" y="622"/>
                  </a:lnTo>
                  <a:lnTo>
                    <a:pt x="4835" y="601"/>
                  </a:lnTo>
                  <a:lnTo>
                    <a:pt x="4805" y="579"/>
                  </a:lnTo>
                  <a:lnTo>
                    <a:pt x="4775" y="559"/>
                  </a:lnTo>
                  <a:lnTo>
                    <a:pt x="4744" y="541"/>
                  </a:lnTo>
                  <a:lnTo>
                    <a:pt x="4712" y="523"/>
                  </a:lnTo>
                  <a:lnTo>
                    <a:pt x="4680" y="506"/>
                  </a:lnTo>
                  <a:lnTo>
                    <a:pt x="4647" y="491"/>
                  </a:lnTo>
                  <a:lnTo>
                    <a:pt x="4613" y="477"/>
                  </a:lnTo>
                  <a:lnTo>
                    <a:pt x="4579" y="463"/>
                  </a:lnTo>
                  <a:lnTo>
                    <a:pt x="4544" y="453"/>
                  </a:lnTo>
                  <a:lnTo>
                    <a:pt x="4509" y="442"/>
                  </a:lnTo>
                  <a:lnTo>
                    <a:pt x="4473" y="432"/>
                  </a:lnTo>
                  <a:lnTo>
                    <a:pt x="4437" y="425"/>
                  </a:lnTo>
                  <a:lnTo>
                    <a:pt x="4437" y="1092"/>
                  </a:lnTo>
                  <a:close/>
                  <a:moveTo>
                    <a:pt x="2318" y="2243"/>
                  </a:moveTo>
                  <a:lnTo>
                    <a:pt x="1925" y="2016"/>
                  </a:lnTo>
                  <a:lnTo>
                    <a:pt x="1925" y="2461"/>
                  </a:lnTo>
                  <a:lnTo>
                    <a:pt x="1953" y="2455"/>
                  </a:lnTo>
                  <a:lnTo>
                    <a:pt x="1979" y="2448"/>
                  </a:lnTo>
                  <a:lnTo>
                    <a:pt x="2005" y="2441"/>
                  </a:lnTo>
                  <a:lnTo>
                    <a:pt x="2030" y="2432"/>
                  </a:lnTo>
                  <a:lnTo>
                    <a:pt x="2056" y="2423"/>
                  </a:lnTo>
                  <a:lnTo>
                    <a:pt x="2080" y="2412"/>
                  </a:lnTo>
                  <a:lnTo>
                    <a:pt x="2105" y="2400"/>
                  </a:lnTo>
                  <a:lnTo>
                    <a:pt x="2128" y="2389"/>
                  </a:lnTo>
                  <a:lnTo>
                    <a:pt x="2152" y="2376"/>
                  </a:lnTo>
                  <a:lnTo>
                    <a:pt x="2175" y="2362"/>
                  </a:lnTo>
                  <a:lnTo>
                    <a:pt x="2196" y="2347"/>
                  </a:lnTo>
                  <a:lnTo>
                    <a:pt x="2219" y="2331"/>
                  </a:lnTo>
                  <a:lnTo>
                    <a:pt x="2239" y="2315"/>
                  </a:lnTo>
                  <a:lnTo>
                    <a:pt x="2260" y="2298"/>
                  </a:lnTo>
                  <a:lnTo>
                    <a:pt x="2279" y="2281"/>
                  </a:lnTo>
                  <a:lnTo>
                    <a:pt x="2299" y="2262"/>
                  </a:lnTo>
                  <a:lnTo>
                    <a:pt x="2318" y="2243"/>
                  </a:lnTo>
                  <a:close/>
                  <a:moveTo>
                    <a:pt x="1509" y="1776"/>
                  </a:moveTo>
                  <a:lnTo>
                    <a:pt x="1098" y="1539"/>
                  </a:lnTo>
                  <a:lnTo>
                    <a:pt x="1092" y="1565"/>
                  </a:lnTo>
                  <a:lnTo>
                    <a:pt x="1084" y="1590"/>
                  </a:lnTo>
                  <a:lnTo>
                    <a:pt x="1079" y="1616"/>
                  </a:lnTo>
                  <a:lnTo>
                    <a:pt x="1075" y="1643"/>
                  </a:lnTo>
                  <a:lnTo>
                    <a:pt x="1072" y="1670"/>
                  </a:lnTo>
                  <a:lnTo>
                    <a:pt x="1068" y="1697"/>
                  </a:lnTo>
                  <a:lnTo>
                    <a:pt x="1067" y="1725"/>
                  </a:lnTo>
                  <a:lnTo>
                    <a:pt x="1066" y="1752"/>
                  </a:lnTo>
                  <a:lnTo>
                    <a:pt x="1067" y="1785"/>
                  </a:lnTo>
                  <a:lnTo>
                    <a:pt x="1069" y="1818"/>
                  </a:lnTo>
                  <a:lnTo>
                    <a:pt x="1074" y="1850"/>
                  </a:lnTo>
                  <a:lnTo>
                    <a:pt x="1078" y="1882"/>
                  </a:lnTo>
                  <a:lnTo>
                    <a:pt x="1084" y="1914"/>
                  </a:lnTo>
                  <a:lnTo>
                    <a:pt x="1093" y="1945"/>
                  </a:lnTo>
                  <a:lnTo>
                    <a:pt x="1101" y="1975"/>
                  </a:lnTo>
                  <a:lnTo>
                    <a:pt x="1112" y="2004"/>
                  </a:lnTo>
                  <a:lnTo>
                    <a:pt x="1509" y="1776"/>
                  </a:lnTo>
                  <a:close/>
                  <a:moveTo>
                    <a:pt x="1230" y="1295"/>
                  </a:moveTo>
                  <a:lnTo>
                    <a:pt x="1647" y="1535"/>
                  </a:lnTo>
                  <a:lnTo>
                    <a:pt x="1647" y="1044"/>
                  </a:lnTo>
                  <a:lnTo>
                    <a:pt x="1621" y="1050"/>
                  </a:lnTo>
                  <a:lnTo>
                    <a:pt x="1595" y="1056"/>
                  </a:lnTo>
                  <a:lnTo>
                    <a:pt x="1569" y="1065"/>
                  </a:lnTo>
                  <a:lnTo>
                    <a:pt x="1544" y="1073"/>
                  </a:lnTo>
                  <a:lnTo>
                    <a:pt x="1519" y="1083"/>
                  </a:lnTo>
                  <a:lnTo>
                    <a:pt x="1494" y="1092"/>
                  </a:lnTo>
                  <a:lnTo>
                    <a:pt x="1470" y="1104"/>
                  </a:lnTo>
                  <a:lnTo>
                    <a:pt x="1446" y="1116"/>
                  </a:lnTo>
                  <a:lnTo>
                    <a:pt x="1424" y="1130"/>
                  </a:lnTo>
                  <a:lnTo>
                    <a:pt x="1400" y="1143"/>
                  </a:lnTo>
                  <a:lnTo>
                    <a:pt x="1379" y="1157"/>
                  </a:lnTo>
                  <a:lnTo>
                    <a:pt x="1358" y="1173"/>
                  </a:lnTo>
                  <a:lnTo>
                    <a:pt x="1337" y="1189"/>
                  </a:lnTo>
                  <a:lnTo>
                    <a:pt x="1316" y="1206"/>
                  </a:lnTo>
                  <a:lnTo>
                    <a:pt x="1297" y="1223"/>
                  </a:lnTo>
                  <a:lnTo>
                    <a:pt x="1278" y="1241"/>
                  </a:lnTo>
                  <a:lnTo>
                    <a:pt x="1254" y="1267"/>
                  </a:lnTo>
                  <a:lnTo>
                    <a:pt x="1230" y="1295"/>
                  </a:lnTo>
                  <a:close/>
                  <a:moveTo>
                    <a:pt x="2064" y="1776"/>
                  </a:moveTo>
                  <a:lnTo>
                    <a:pt x="2464" y="2007"/>
                  </a:lnTo>
                  <a:lnTo>
                    <a:pt x="2474" y="1977"/>
                  </a:lnTo>
                  <a:lnTo>
                    <a:pt x="2484" y="1946"/>
                  </a:lnTo>
                  <a:lnTo>
                    <a:pt x="2491" y="1915"/>
                  </a:lnTo>
                  <a:lnTo>
                    <a:pt x="2498" y="1883"/>
                  </a:lnTo>
                  <a:lnTo>
                    <a:pt x="2503" y="1851"/>
                  </a:lnTo>
                  <a:lnTo>
                    <a:pt x="2507" y="1818"/>
                  </a:lnTo>
                  <a:lnTo>
                    <a:pt x="2509" y="1785"/>
                  </a:lnTo>
                  <a:lnTo>
                    <a:pt x="2510" y="1752"/>
                  </a:lnTo>
                  <a:lnTo>
                    <a:pt x="2509" y="1725"/>
                  </a:lnTo>
                  <a:lnTo>
                    <a:pt x="2508" y="1697"/>
                  </a:lnTo>
                  <a:lnTo>
                    <a:pt x="2505" y="1669"/>
                  </a:lnTo>
                  <a:lnTo>
                    <a:pt x="2502" y="1642"/>
                  </a:lnTo>
                  <a:lnTo>
                    <a:pt x="2497" y="1615"/>
                  </a:lnTo>
                  <a:lnTo>
                    <a:pt x="2491" y="1589"/>
                  </a:lnTo>
                  <a:lnTo>
                    <a:pt x="2485" y="1563"/>
                  </a:lnTo>
                  <a:lnTo>
                    <a:pt x="2477" y="1537"/>
                  </a:lnTo>
                  <a:lnTo>
                    <a:pt x="2064" y="1776"/>
                  </a:lnTo>
                  <a:close/>
                  <a:moveTo>
                    <a:pt x="1647" y="2016"/>
                  </a:moveTo>
                  <a:lnTo>
                    <a:pt x="1258" y="2242"/>
                  </a:lnTo>
                  <a:lnTo>
                    <a:pt x="1278" y="2262"/>
                  </a:lnTo>
                  <a:lnTo>
                    <a:pt x="1297" y="2280"/>
                  </a:lnTo>
                  <a:lnTo>
                    <a:pt x="1316" y="2298"/>
                  </a:lnTo>
                  <a:lnTo>
                    <a:pt x="1337" y="2315"/>
                  </a:lnTo>
                  <a:lnTo>
                    <a:pt x="1358" y="2331"/>
                  </a:lnTo>
                  <a:lnTo>
                    <a:pt x="1379" y="2346"/>
                  </a:lnTo>
                  <a:lnTo>
                    <a:pt x="1400" y="2361"/>
                  </a:lnTo>
                  <a:lnTo>
                    <a:pt x="1424" y="2375"/>
                  </a:lnTo>
                  <a:lnTo>
                    <a:pt x="1446" y="2388"/>
                  </a:lnTo>
                  <a:lnTo>
                    <a:pt x="1470" y="2400"/>
                  </a:lnTo>
                  <a:lnTo>
                    <a:pt x="1494" y="2411"/>
                  </a:lnTo>
                  <a:lnTo>
                    <a:pt x="1519" y="2422"/>
                  </a:lnTo>
                  <a:lnTo>
                    <a:pt x="1544" y="2431"/>
                  </a:lnTo>
                  <a:lnTo>
                    <a:pt x="1569" y="2440"/>
                  </a:lnTo>
                  <a:lnTo>
                    <a:pt x="1595" y="2447"/>
                  </a:lnTo>
                  <a:lnTo>
                    <a:pt x="1621" y="2455"/>
                  </a:lnTo>
                  <a:lnTo>
                    <a:pt x="1647" y="2460"/>
                  </a:lnTo>
                  <a:lnTo>
                    <a:pt x="1647" y="2016"/>
                  </a:lnTo>
                  <a:close/>
                  <a:moveTo>
                    <a:pt x="1925" y="1535"/>
                  </a:moveTo>
                  <a:lnTo>
                    <a:pt x="2345" y="1292"/>
                  </a:lnTo>
                  <a:lnTo>
                    <a:pt x="2322" y="1267"/>
                  </a:lnTo>
                  <a:lnTo>
                    <a:pt x="2299" y="1241"/>
                  </a:lnTo>
                  <a:lnTo>
                    <a:pt x="2279" y="1223"/>
                  </a:lnTo>
                  <a:lnTo>
                    <a:pt x="2260" y="1205"/>
                  </a:lnTo>
                  <a:lnTo>
                    <a:pt x="2239" y="1189"/>
                  </a:lnTo>
                  <a:lnTo>
                    <a:pt x="2219" y="1172"/>
                  </a:lnTo>
                  <a:lnTo>
                    <a:pt x="2196" y="1157"/>
                  </a:lnTo>
                  <a:lnTo>
                    <a:pt x="2175" y="1142"/>
                  </a:lnTo>
                  <a:lnTo>
                    <a:pt x="2152" y="1129"/>
                  </a:lnTo>
                  <a:lnTo>
                    <a:pt x="2128" y="1116"/>
                  </a:lnTo>
                  <a:lnTo>
                    <a:pt x="2105" y="1103"/>
                  </a:lnTo>
                  <a:lnTo>
                    <a:pt x="2080" y="1092"/>
                  </a:lnTo>
                  <a:lnTo>
                    <a:pt x="2056" y="1082"/>
                  </a:lnTo>
                  <a:lnTo>
                    <a:pt x="2030" y="1072"/>
                  </a:lnTo>
                  <a:lnTo>
                    <a:pt x="2005" y="1064"/>
                  </a:lnTo>
                  <a:lnTo>
                    <a:pt x="1979" y="1056"/>
                  </a:lnTo>
                  <a:lnTo>
                    <a:pt x="1953" y="1049"/>
                  </a:lnTo>
                  <a:lnTo>
                    <a:pt x="1925" y="1043"/>
                  </a:lnTo>
                  <a:lnTo>
                    <a:pt x="1925" y="1535"/>
                  </a:lnTo>
                  <a:close/>
                </a:path>
              </a:pathLst>
            </a:custGeom>
            <a:solidFill>
              <a:srgbClr val="FFFFFF"/>
            </a:solidFill>
            <a:ln>
              <a:noFill/>
            </a:ln>
          </p:spPr>
          <p:txBody>
            <a:bodyPr tIns="720000" anchor="ctr">
              <a:normAutofit fontScale="25000" lnSpcReduction="20000"/>
            </a:bodyPr>
            <a:lstStyle/>
            <a:p>
              <a:endParaRPr lang="zh-CN" altLang="en-US"/>
            </a:p>
          </p:txBody>
        </p:sp>
      </p:grpSp>
      <p:grpSp>
        <p:nvGrpSpPr>
          <p:cNvPr id="84" name="组合 83"/>
          <p:cNvGrpSpPr/>
          <p:nvPr>
            <p:custDataLst>
              <p:tags r:id="rId32"/>
            </p:custDataLst>
          </p:nvPr>
        </p:nvGrpSpPr>
        <p:grpSpPr>
          <a:xfrm>
            <a:off x="6281820" y="4147495"/>
            <a:ext cx="2450735" cy="1768451"/>
            <a:chOff x="5962198" y="3683726"/>
            <a:chExt cx="2309360" cy="1666434"/>
          </a:xfrm>
        </p:grpSpPr>
        <p:grpSp>
          <p:nvGrpSpPr>
            <p:cNvPr id="91" name="组合 90"/>
            <p:cNvGrpSpPr/>
            <p:nvPr/>
          </p:nvGrpSpPr>
          <p:grpSpPr>
            <a:xfrm flipV="1">
              <a:off x="5962198" y="3683726"/>
              <a:ext cx="2309360" cy="1666434"/>
              <a:chOff x="928644" y="1837507"/>
              <a:chExt cx="2309360" cy="1666434"/>
            </a:xfrm>
          </p:grpSpPr>
          <p:sp>
            <p:nvSpPr>
              <p:cNvPr id="92" name="任意多边形 91"/>
              <p:cNvSpPr/>
              <p:nvPr>
                <p:custDataLst>
                  <p:tags r:id="rId33"/>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B9DD55"/>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93" name="菱形 92"/>
              <p:cNvSpPr/>
              <p:nvPr>
                <p:custDataLst>
                  <p:tags r:id="rId34"/>
                </p:custDataLst>
              </p:nvPr>
            </p:nvSpPr>
            <p:spPr>
              <a:xfrm>
                <a:off x="1717567" y="1915885"/>
                <a:ext cx="729543" cy="715341"/>
              </a:xfrm>
              <a:prstGeom prst="diamond">
                <a:avLst/>
              </a:prstGeom>
              <a:solidFill>
                <a:srgbClr val="B9DD55"/>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grpSp>
        <p:sp>
          <p:nvSpPr>
            <p:cNvPr id="94" name="标题 1"/>
            <p:cNvSpPr txBox="1"/>
            <p:nvPr>
              <p:custDataLst>
                <p:tags r:id="rId35"/>
              </p:custDataLst>
            </p:nvPr>
          </p:nvSpPr>
          <p:spPr>
            <a:xfrm>
              <a:off x="6066952" y="3705959"/>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7. 忌欠缺目标</a:t>
              </a:r>
              <a:endParaRPr lang="zh-CN" altLang="en-US" sz="1800" dirty="0">
                <a:latin typeface="微软雅黑" panose="020B0503020204020204" charset="-122"/>
                <a:ea typeface="微软雅黑" panose="020B0503020204020204" charset="-122"/>
              </a:endParaRPr>
            </a:p>
          </p:txBody>
        </p:sp>
        <p:sp>
          <p:nvSpPr>
            <p:cNvPr id="95" name="KSO_Shape"/>
            <p:cNvSpPr/>
            <p:nvPr>
              <p:custDataLst>
                <p:tags r:id="rId36"/>
              </p:custDataLst>
            </p:nvPr>
          </p:nvSpPr>
          <p:spPr bwMode="auto">
            <a:xfrm>
              <a:off x="6955226" y="4755871"/>
              <a:ext cx="297609" cy="297609"/>
            </a:xfrm>
            <a:custGeom>
              <a:avLst/>
              <a:gdLst>
                <a:gd name="T0" fmla="*/ 2147483646 w 5581"/>
                <a:gd name="T1" fmla="*/ 2147483646 h 5581"/>
                <a:gd name="T2" fmla="*/ 2147483646 w 5581"/>
                <a:gd name="T3" fmla="*/ 2147483646 h 5581"/>
                <a:gd name="T4" fmla="*/ 2147483646 w 5581"/>
                <a:gd name="T5" fmla="*/ 2147483646 h 5581"/>
                <a:gd name="T6" fmla="*/ 2147483646 w 5581"/>
                <a:gd name="T7" fmla="*/ 2147483646 h 5581"/>
                <a:gd name="T8" fmla="*/ 2147483646 w 5581"/>
                <a:gd name="T9" fmla="*/ 2147483646 h 5581"/>
                <a:gd name="T10" fmla="*/ 2147483646 w 5581"/>
                <a:gd name="T11" fmla="*/ 2147483646 h 5581"/>
                <a:gd name="T12" fmla="*/ 2147483646 w 5581"/>
                <a:gd name="T13" fmla="*/ 2147483646 h 5581"/>
                <a:gd name="T14" fmla="*/ 2147483646 w 5581"/>
                <a:gd name="T15" fmla="*/ 2147483646 h 5581"/>
                <a:gd name="T16" fmla="*/ 2147483646 w 5581"/>
                <a:gd name="T17" fmla="*/ 2147483646 h 5581"/>
                <a:gd name="T18" fmla="*/ 2147483646 w 5581"/>
                <a:gd name="T19" fmla="*/ 2147483646 h 5581"/>
                <a:gd name="T20" fmla="*/ 2147483646 w 5581"/>
                <a:gd name="T21" fmla="*/ 2147483646 h 5581"/>
                <a:gd name="T22" fmla="*/ 2147483646 w 5581"/>
                <a:gd name="T23" fmla="*/ 2147483646 h 5581"/>
                <a:gd name="T24" fmla="*/ 2147483646 w 5581"/>
                <a:gd name="T25" fmla="*/ 2147483646 h 5581"/>
                <a:gd name="T26" fmla="*/ 2147483646 w 5581"/>
                <a:gd name="T27" fmla="*/ 2147483646 h 5581"/>
                <a:gd name="T28" fmla="*/ 2147483646 w 5581"/>
                <a:gd name="T29" fmla="*/ 2147483646 h 5581"/>
                <a:gd name="T30" fmla="*/ 2147483646 w 5581"/>
                <a:gd name="T31" fmla="*/ 2147483646 h 5581"/>
                <a:gd name="T32" fmla="*/ 2147483646 w 5581"/>
                <a:gd name="T33" fmla="*/ 2147483646 h 5581"/>
                <a:gd name="T34" fmla="*/ 2147483646 w 5581"/>
                <a:gd name="T35" fmla="*/ 2147483646 h 5581"/>
                <a:gd name="T36" fmla="*/ 2147483646 w 5581"/>
                <a:gd name="T37" fmla="*/ 2147483646 h 5581"/>
                <a:gd name="T38" fmla="*/ 2147483646 w 5581"/>
                <a:gd name="T39" fmla="*/ 1352106945 h 5581"/>
                <a:gd name="T40" fmla="*/ 2147483646 w 5581"/>
                <a:gd name="T41" fmla="*/ 39730224 h 5581"/>
                <a:gd name="T42" fmla="*/ 2147483646 w 5581"/>
                <a:gd name="T43" fmla="*/ 2147483646 h 5581"/>
                <a:gd name="T44" fmla="*/ 2147483646 w 5581"/>
                <a:gd name="T45" fmla="*/ 2147483646 h 5581"/>
                <a:gd name="T46" fmla="*/ 2147483646 w 5581"/>
                <a:gd name="T47" fmla="*/ 2147483646 h 5581"/>
                <a:gd name="T48" fmla="*/ 596534997 w 5581"/>
                <a:gd name="T49" fmla="*/ 2147483646 h 5581"/>
                <a:gd name="T50" fmla="*/ 39730224 w 5581"/>
                <a:gd name="T51" fmla="*/ 2147483646 h 5581"/>
                <a:gd name="T52" fmla="*/ 2147483646 w 5581"/>
                <a:gd name="T53" fmla="*/ 2147483646 h 5581"/>
                <a:gd name="T54" fmla="*/ 2147483646 w 5581"/>
                <a:gd name="T55" fmla="*/ 2147483646 h 5581"/>
                <a:gd name="T56" fmla="*/ 2147483646 w 5581"/>
                <a:gd name="T57" fmla="*/ 2147483646 h 5581"/>
                <a:gd name="T58" fmla="*/ 2147483646 w 5581"/>
                <a:gd name="T59" fmla="*/ 2147483646 h 5581"/>
                <a:gd name="T60" fmla="*/ 2147483646 w 5581"/>
                <a:gd name="T61" fmla="*/ 2147483646 h 5581"/>
                <a:gd name="T62" fmla="*/ 2147483646 w 5581"/>
                <a:gd name="T63" fmla="*/ 2147483646 h 5581"/>
                <a:gd name="T64" fmla="*/ 2147483646 w 5581"/>
                <a:gd name="T65" fmla="*/ 2147483646 h 5581"/>
                <a:gd name="T66" fmla="*/ 2147483646 w 5581"/>
                <a:gd name="T67" fmla="*/ 2147483646 h 5581"/>
                <a:gd name="T68" fmla="*/ 2147483646 w 5581"/>
                <a:gd name="T69" fmla="*/ 2147483646 h 5581"/>
                <a:gd name="T70" fmla="*/ 2147483646 w 5581"/>
                <a:gd name="T71" fmla="*/ 2147483646 h 5581"/>
                <a:gd name="T72" fmla="*/ 2147483646 w 5581"/>
                <a:gd name="T73" fmla="*/ 2147483646 h 5581"/>
                <a:gd name="T74" fmla="*/ 2147483646 w 5581"/>
                <a:gd name="T75" fmla="*/ 2147483646 h 5581"/>
                <a:gd name="T76" fmla="*/ 2147483646 w 5581"/>
                <a:gd name="T77" fmla="*/ 2147483646 h 5581"/>
                <a:gd name="T78" fmla="*/ 2147483646 w 5581"/>
                <a:gd name="T79" fmla="*/ 2147483646 h 5581"/>
                <a:gd name="T80" fmla="*/ 2147483646 w 5581"/>
                <a:gd name="T81" fmla="*/ 2147483646 h 5581"/>
                <a:gd name="T82" fmla="*/ 2147483646 w 5581"/>
                <a:gd name="T83" fmla="*/ 2147483646 h 5581"/>
                <a:gd name="T84" fmla="*/ 2147483646 w 5581"/>
                <a:gd name="T85" fmla="*/ 2147483646 h 5581"/>
                <a:gd name="T86" fmla="*/ 2147483646 w 5581"/>
                <a:gd name="T87" fmla="*/ 2147483646 h 5581"/>
                <a:gd name="T88" fmla="*/ 2147483646 w 5581"/>
                <a:gd name="T89" fmla="*/ 2147483646 h 5581"/>
                <a:gd name="T90" fmla="*/ 2147483646 w 5581"/>
                <a:gd name="T91" fmla="*/ 2147483646 h 5581"/>
                <a:gd name="T92" fmla="*/ 2147483646 w 5581"/>
                <a:gd name="T93" fmla="*/ 2147483646 h 5581"/>
                <a:gd name="T94" fmla="*/ 2147483646 w 5581"/>
                <a:gd name="T95" fmla="*/ 2147483646 h 5581"/>
                <a:gd name="T96" fmla="*/ 2147483646 w 5581"/>
                <a:gd name="T97" fmla="*/ 2147483646 h 5581"/>
                <a:gd name="T98" fmla="*/ 2147483646 w 5581"/>
                <a:gd name="T99" fmla="*/ 2147483646 h 5581"/>
                <a:gd name="T100" fmla="*/ 2147483646 w 5581"/>
                <a:gd name="T101" fmla="*/ 2147483646 h 5581"/>
                <a:gd name="T102" fmla="*/ 2147483646 w 5581"/>
                <a:gd name="T103" fmla="*/ 2147483646 h 5581"/>
                <a:gd name="T104" fmla="*/ 2147483646 w 5581"/>
                <a:gd name="T105" fmla="*/ 2147483646 h 5581"/>
                <a:gd name="T106" fmla="*/ 2147483646 w 5581"/>
                <a:gd name="T107" fmla="*/ 2147483646 h 5581"/>
                <a:gd name="T108" fmla="*/ 2147483646 w 5581"/>
                <a:gd name="T109" fmla="*/ 2147483646 h 5581"/>
                <a:gd name="T110" fmla="*/ 2147483646 w 5581"/>
                <a:gd name="T111" fmla="*/ 2147483646 h 5581"/>
                <a:gd name="T112" fmla="*/ 2147483646 w 5581"/>
                <a:gd name="T113" fmla="*/ 2147483646 h 5581"/>
                <a:gd name="T114" fmla="*/ 2147483646 w 5581"/>
                <a:gd name="T115" fmla="*/ 2147483646 h 5581"/>
                <a:gd name="T116" fmla="*/ 2147483646 w 5581"/>
                <a:gd name="T117" fmla="*/ 2147483646 h 558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581" h="5581">
                  <a:moveTo>
                    <a:pt x="5522" y="4281"/>
                  </a:moveTo>
                  <a:lnTo>
                    <a:pt x="5522" y="4281"/>
                  </a:lnTo>
                  <a:lnTo>
                    <a:pt x="5508" y="4269"/>
                  </a:lnTo>
                  <a:lnTo>
                    <a:pt x="5494" y="4258"/>
                  </a:lnTo>
                  <a:lnTo>
                    <a:pt x="5494" y="4257"/>
                  </a:lnTo>
                  <a:lnTo>
                    <a:pt x="4294" y="3400"/>
                  </a:lnTo>
                  <a:lnTo>
                    <a:pt x="4293" y="3401"/>
                  </a:lnTo>
                  <a:lnTo>
                    <a:pt x="4278" y="3390"/>
                  </a:lnTo>
                  <a:lnTo>
                    <a:pt x="4262" y="3382"/>
                  </a:lnTo>
                  <a:lnTo>
                    <a:pt x="4245" y="3375"/>
                  </a:lnTo>
                  <a:lnTo>
                    <a:pt x="4229" y="3369"/>
                  </a:lnTo>
                  <a:lnTo>
                    <a:pt x="4211" y="3364"/>
                  </a:lnTo>
                  <a:lnTo>
                    <a:pt x="4194" y="3361"/>
                  </a:lnTo>
                  <a:lnTo>
                    <a:pt x="4176" y="3360"/>
                  </a:lnTo>
                  <a:lnTo>
                    <a:pt x="4158" y="3361"/>
                  </a:lnTo>
                  <a:lnTo>
                    <a:pt x="4140" y="3363"/>
                  </a:lnTo>
                  <a:lnTo>
                    <a:pt x="4123" y="3366"/>
                  </a:lnTo>
                  <a:lnTo>
                    <a:pt x="4105" y="3371"/>
                  </a:lnTo>
                  <a:lnTo>
                    <a:pt x="4089" y="3378"/>
                  </a:lnTo>
                  <a:lnTo>
                    <a:pt x="4072" y="3387"/>
                  </a:lnTo>
                  <a:lnTo>
                    <a:pt x="4056" y="3396"/>
                  </a:lnTo>
                  <a:lnTo>
                    <a:pt x="4042" y="3407"/>
                  </a:lnTo>
                  <a:lnTo>
                    <a:pt x="4027" y="3420"/>
                  </a:lnTo>
                  <a:lnTo>
                    <a:pt x="4018" y="3432"/>
                  </a:lnTo>
                  <a:lnTo>
                    <a:pt x="4008" y="3444"/>
                  </a:lnTo>
                  <a:lnTo>
                    <a:pt x="4004" y="3451"/>
                  </a:lnTo>
                  <a:lnTo>
                    <a:pt x="3999" y="3458"/>
                  </a:lnTo>
                  <a:lnTo>
                    <a:pt x="3971" y="3498"/>
                  </a:lnTo>
                  <a:lnTo>
                    <a:pt x="3951" y="3529"/>
                  </a:lnTo>
                  <a:lnTo>
                    <a:pt x="3920" y="3579"/>
                  </a:lnTo>
                  <a:lnTo>
                    <a:pt x="3892" y="3627"/>
                  </a:lnTo>
                  <a:lnTo>
                    <a:pt x="3875" y="3655"/>
                  </a:lnTo>
                  <a:lnTo>
                    <a:pt x="3854" y="3688"/>
                  </a:lnTo>
                  <a:lnTo>
                    <a:pt x="3818" y="3747"/>
                  </a:lnTo>
                  <a:lnTo>
                    <a:pt x="3782" y="3812"/>
                  </a:lnTo>
                  <a:lnTo>
                    <a:pt x="3745" y="3882"/>
                  </a:lnTo>
                  <a:lnTo>
                    <a:pt x="3707" y="3959"/>
                  </a:lnTo>
                  <a:lnTo>
                    <a:pt x="3667" y="4040"/>
                  </a:lnTo>
                  <a:lnTo>
                    <a:pt x="3629" y="4127"/>
                  </a:lnTo>
                  <a:lnTo>
                    <a:pt x="3589" y="4218"/>
                  </a:lnTo>
                  <a:lnTo>
                    <a:pt x="3550" y="4311"/>
                  </a:lnTo>
                  <a:lnTo>
                    <a:pt x="3517" y="4305"/>
                  </a:lnTo>
                  <a:lnTo>
                    <a:pt x="3484" y="4298"/>
                  </a:lnTo>
                  <a:lnTo>
                    <a:pt x="3450" y="4289"/>
                  </a:lnTo>
                  <a:lnTo>
                    <a:pt x="3416" y="4280"/>
                  </a:lnTo>
                  <a:lnTo>
                    <a:pt x="3380" y="4269"/>
                  </a:lnTo>
                  <a:lnTo>
                    <a:pt x="3343" y="4256"/>
                  </a:lnTo>
                  <a:lnTo>
                    <a:pt x="3306" y="4241"/>
                  </a:lnTo>
                  <a:lnTo>
                    <a:pt x="3267" y="4227"/>
                  </a:lnTo>
                  <a:lnTo>
                    <a:pt x="3229" y="4209"/>
                  </a:lnTo>
                  <a:lnTo>
                    <a:pt x="3189" y="4191"/>
                  </a:lnTo>
                  <a:lnTo>
                    <a:pt x="3149" y="4171"/>
                  </a:lnTo>
                  <a:lnTo>
                    <a:pt x="3107" y="4150"/>
                  </a:lnTo>
                  <a:lnTo>
                    <a:pt x="3065" y="4128"/>
                  </a:lnTo>
                  <a:lnTo>
                    <a:pt x="3023" y="4104"/>
                  </a:lnTo>
                  <a:lnTo>
                    <a:pt x="2980" y="4077"/>
                  </a:lnTo>
                  <a:lnTo>
                    <a:pt x="2936" y="4051"/>
                  </a:lnTo>
                  <a:lnTo>
                    <a:pt x="2891" y="4022"/>
                  </a:lnTo>
                  <a:lnTo>
                    <a:pt x="2846" y="3992"/>
                  </a:lnTo>
                  <a:lnTo>
                    <a:pt x="2800" y="3960"/>
                  </a:lnTo>
                  <a:lnTo>
                    <a:pt x="2754" y="3928"/>
                  </a:lnTo>
                  <a:lnTo>
                    <a:pt x="2707" y="3893"/>
                  </a:lnTo>
                  <a:lnTo>
                    <a:pt x="2659" y="3857"/>
                  </a:lnTo>
                  <a:lnTo>
                    <a:pt x="2612" y="3820"/>
                  </a:lnTo>
                  <a:lnTo>
                    <a:pt x="2563" y="3782"/>
                  </a:lnTo>
                  <a:lnTo>
                    <a:pt x="2515" y="3741"/>
                  </a:lnTo>
                  <a:lnTo>
                    <a:pt x="2465" y="3699"/>
                  </a:lnTo>
                  <a:lnTo>
                    <a:pt x="2416" y="3656"/>
                  </a:lnTo>
                  <a:lnTo>
                    <a:pt x="2366" y="3612"/>
                  </a:lnTo>
                  <a:lnTo>
                    <a:pt x="2315" y="3565"/>
                  </a:lnTo>
                  <a:lnTo>
                    <a:pt x="2265" y="3517"/>
                  </a:lnTo>
                  <a:lnTo>
                    <a:pt x="2214" y="3468"/>
                  </a:lnTo>
                  <a:lnTo>
                    <a:pt x="2163" y="3418"/>
                  </a:lnTo>
                  <a:lnTo>
                    <a:pt x="2112" y="3366"/>
                  </a:lnTo>
                  <a:lnTo>
                    <a:pt x="2063" y="3316"/>
                  </a:lnTo>
                  <a:lnTo>
                    <a:pt x="2015" y="3265"/>
                  </a:lnTo>
                  <a:lnTo>
                    <a:pt x="1970" y="3214"/>
                  </a:lnTo>
                  <a:lnTo>
                    <a:pt x="1925" y="3165"/>
                  </a:lnTo>
                  <a:lnTo>
                    <a:pt x="1881" y="3115"/>
                  </a:lnTo>
                  <a:lnTo>
                    <a:pt x="1840" y="3066"/>
                  </a:lnTo>
                  <a:lnTo>
                    <a:pt x="1800" y="3018"/>
                  </a:lnTo>
                  <a:lnTo>
                    <a:pt x="1761" y="2969"/>
                  </a:lnTo>
                  <a:lnTo>
                    <a:pt x="1723" y="2921"/>
                  </a:lnTo>
                  <a:lnTo>
                    <a:pt x="1688" y="2874"/>
                  </a:lnTo>
                  <a:lnTo>
                    <a:pt x="1653" y="2828"/>
                  </a:lnTo>
                  <a:lnTo>
                    <a:pt x="1620" y="2781"/>
                  </a:lnTo>
                  <a:lnTo>
                    <a:pt x="1589" y="2735"/>
                  </a:lnTo>
                  <a:lnTo>
                    <a:pt x="1559" y="2690"/>
                  </a:lnTo>
                  <a:lnTo>
                    <a:pt x="1530" y="2646"/>
                  </a:lnTo>
                  <a:lnTo>
                    <a:pt x="1504" y="2601"/>
                  </a:lnTo>
                  <a:lnTo>
                    <a:pt x="1477" y="2558"/>
                  </a:lnTo>
                  <a:lnTo>
                    <a:pt x="1454" y="2515"/>
                  </a:lnTo>
                  <a:lnTo>
                    <a:pt x="1431" y="2473"/>
                  </a:lnTo>
                  <a:lnTo>
                    <a:pt x="1410" y="2432"/>
                  </a:lnTo>
                  <a:lnTo>
                    <a:pt x="1390" y="2392"/>
                  </a:lnTo>
                  <a:lnTo>
                    <a:pt x="1372" y="2352"/>
                  </a:lnTo>
                  <a:lnTo>
                    <a:pt x="1355" y="2313"/>
                  </a:lnTo>
                  <a:lnTo>
                    <a:pt x="1340" y="2276"/>
                  </a:lnTo>
                  <a:lnTo>
                    <a:pt x="1325" y="2237"/>
                  </a:lnTo>
                  <a:lnTo>
                    <a:pt x="1312" y="2201"/>
                  </a:lnTo>
                  <a:lnTo>
                    <a:pt x="1301" y="2165"/>
                  </a:lnTo>
                  <a:lnTo>
                    <a:pt x="1292" y="2131"/>
                  </a:lnTo>
                  <a:lnTo>
                    <a:pt x="1284" y="2097"/>
                  </a:lnTo>
                  <a:lnTo>
                    <a:pt x="1276" y="2064"/>
                  </a:lnTo>
                  <a:lnTo>
                    <a:pt x="1272" y="2031"/>
                  </a:lnTo>
                  <a:lnTo>
                    <a:pt x="1365" y="1992"/>
                  </a:lnTo>
                  <a:lnTo>
                    <a:pt x="1455" y="1952"/>
                  </a:lnTo>
                  <a:lnTo>
                    <a:pt x="1541" y="1913"/>
                  </a:lnTo>
                  <a:lnTo>
                    <a:pt x="1622" y="1875"/>
                  </a:lnTo>
                  <a:lnTo>
                    <a:pt x="1699" y="1836"/>
                  </a:lnTo>
                  <a:lnTo>
                    <a:pt x="1770" y="1799"/>
                  </a:lnTo>
                  <a:lnTo>
                    <a:pt x="1835" y="1763"/>
                  </a:lnTo>
                  <a:lnTo>
                    <a:pt x="1893" y="1727"/>
                  </a:lnTo>
                  <a:lnTo>
                    <a:pt x="1926" y="1706"/>
                  </a:lnTo>
                  <a:lnTo>
                    <a:pt x="1954" y="1689"/>
                  </a:lnTo>
                  <a:lnTo>
                    <a:pt x="2002" y="1661"/>
                  </a:lnTo>
                  <a:lnTo>
                    <a:pt x="2052" y="1630"/>
                  </a:lnTo>
                  <a:lnTo>
                    <a:pt x="2083" y="1610"/>
                  </a:lnTo>
                  <a:lnTo>
                    <a:pt x="2123" y="1584"/>
                  </a:lnTo>
                  <a:lnTo>
                    <a:pt x="2137" y="1573"/>
                  </a:lnTo>
                  <a:lnTo>
                    <a:pt x="2138" y="1572"/>
                  </a:lnTo>
                  <a:lnTo>
                    <a:pt x="2149" y="1563"/>
                  </a:lnTo>
                  <a:lnTo>
                    <a:pt x="2161" y="1554"/>
                  </a:lnTo>
                  <a:lnTo>
                    <a:pt x="2174" y="1539"/>
                  </a:lnTo>
                  <a:lnTo>
                    <a:pt x="2185" y="1524"/>
                  </a:lnTo>
                  <a:lnTo>
                    <a:pt x="2195" y="1508"/>
                  </a:lnTo>
                  <a:lnTo>
                    <a:pt x="2203" y="1493"/>
                  </a:lnTo>
                  <a:lnTo>
                    <a:pt x="2210" y="1476"/>
                  </a:lnTo>
                  <a:lnTo>
                    <a:pt x="2215" y="1458"/>
                  </a:lnTo>
                  <a:lnTo>
                    <a:pt x="2219" y="1441"/>
                  </a:lnTo>
                  <a:lnTo>
                    <a:pt x="2220" y="1423"/>
                  </a:lnTo>
                  <a:lnTo>
                    <a:pt x="2221" y="1405"/>
                  </a:lnTo>
                  <a:lnTo>
                    <a:pt x="2220" y="1387"/>
                  </a:lnTo>
                  <a:lnTo>
                    <a:pt x="2217" y="1370"/>
                  </a:lnTo>
                  <a:lnTo>
                    <a:pt x="2213" y="1353"/>
                  </a:lnTo>
                  <a:lnTo>
                    <a:pt x="2208" y="1336"/>
                  </a:lnTo>
                  <a:lnTo>
                    <a:pt x="2201" y="1319"/>
                  </a:lnTo>
                  <a:lnTo>
                    <a:pt x="2191" y="1302"/>
                  </a:lnTo>
                  <a:lnTo>
                    <a:pt x="2181" y="1287"/>
                  </a:lnTo>
                  <a:lnTo>
                    <a:pt x="2181" y="1285"/>
                  </a:lnTo>
                  <a:lnTo>
                    <a:pt x="1325" y="87"/>
                  </a:lnTo>
                  <a:lnTo>
                    <a:pt x="1323" y="87"/>
                  </a:lnTo>
                  <a:lnTo>
                    <a:pt x="1312" y="73"/>
                  </a:lnTo>
                  <a:lnTo>
                    <a:pt x="1300" y="58"/>
                  </a:lnTo>
                  <a:lnTo>
                    <a:pt x="1286" y="46"/>
                  </a:lnTo>
                  <a:lnTo>
                    <a:pt x="1270" y="34"/>
                  </a:lnTo>
                  <a:lnTo>
                    <a:pt x="1255" y="25"/>
                  </a:lnTo>
                  <a:lnTo>
                    <a:pt x="1238" y="16"/>
                  </a:lnTo>
                  <a:lnTo>
                    <a:pt x="1221" y="10"/>
                  </a:lnTo>
                  <a:lnTo>
                    <a:pt x="1203" y="6"/>
                  </a:lnTo>
                  <a:lnTo>
                    <a:pt x="1187" y="2"/>
                  </a:lnTo>
                  <a:lnTo>
                    <a:pt x="1169" y="0"/>
                  </a:lnTo>
                  <a:lnTo>
                    <a:pt x="1149" y="0"/>
                  </a:lnTo>
                  <a:lnTo>
                    <a:pt x="1131" y="1"/>
                  </a:lnTo>
                  <a:lnTo>
                    <a:pt x="1114" y="3"/>
                  </a:lnTo>
                  <a:lnTo>
                    <a:pt x="1097" y="8"/>
                  </a:lnTo>
                  <a:lnTo>
                    <a:pt x="1079" y="14"/>
                  </a:lnTo>
                  <a:lnTo>
                    <a:pt x="1062" y="22"/>
                  </a:lnTo>
                  <a:lnTo>
                    <a:pt x="1046" y="31"/>
                  </a:lnTo>
                  <a:lnTo>
                    <a:pt x="1031" y="42"/>
                  </a:lnTo>
                  <a:lnTo>
                    <a:pt x="924" y="116"/>
                  </a:lnTo>
                  <a:lnTo>
                    <a:pt x="819" y="191"/>
                  </a:lnTo>
                  <a:lnTo>
                    <a:pt x="717" y="268"/>
                  </a:lnTo>
                  <a:lnTo>
                    <a:pt x="668" y="306"/>
                  </a:lnTo>
                  <a:lnTo>
                    <a:pt x="619" y="344"/>
                  </a:lnTo>
                  <a:lnTo>
                    <a:pt x="571" y="384"/>
                  </a:lnTo>
                  <a:lnTo>
                    <a:pt x="525" y="423"/>
                  </a:lnTo>
                  <a:lnTo>
                    <a:pt x="480" y="463"/>
                  </a:lnTo>
                  <a:lnTo>
                    <a:pt x="436" y="504"/>
                  </a:lnTo>
                  <a:lnTo>
                    <a:pt x="394" y="543"/>
                  </a:lnTo>
                  <a:lnTo>
                    <a:pt x="353" y="584"/>
                  </a:lnTo>
                  <a:lnTo>
                    <a:pt x="315" y="625"/>
                  </a:lnTo>
                  <a:lnTo>
                    <a:pt x="278" y="667"/>
                  </a:lnTo>
                  <a:lnTo>
                    <a:pt x="242" y="708"/>
                  </a:lnTo>
                  <a:lnTo>
                    <a:pt x="208" y="750"/>
                  </a:lnTo>
                  <a:lnTo>
                    <a:pt x="177" y="792"/>
                  </a:lnTo>
                  <a:lnTo>
                    <a:pt x="149" y="835"/>
                  </a:lnTo>
                  <a:lnTo>
                    <a:pt x="122" y="878"/>
                  </a:lnTo>
                  <a:lnTo>
                    <a:pt x="97" y="922"/>
                  </a:lnTo>
                  <a:lnTo>
                    <a:pt x="76" y="966"/>
                  </a:lnTo>
                  <a:lnTo>
                    <a:pt x="56" y="1010"/>
                  </a:lnTo>
                  <a:lnTo>
                    <a:pt x="40" y="1054"/>
                  </a:lnTo>
                  <a:lnTo>
                    <a:pt x="25" y="1100"/>
                  </a:lnTo>
                  <a:lnTo>
                    <a:pt x="20" y="1123"/>
                  </a:lnTo>
                  <a:lnTo>
                    <a:pt x="15" y="1145"/>
                  </a:lnTo>
                  <a:lnTo>
                    <a:pt x="11" y="1168"/>
                  </a:lnTo>
                  <a:lnTo>
                    <a:pt x="6" y="1191"/>
                  </a:lnTo>
                  <a:lnTo>
                    <a:pt x="4" y="1215"/>
                  </a:lnTo>
                  <a:lnTo>
                    <a:pt x="1" y="1238"/>
                  </a:lnTo>
                  <a:lnTo>
                    <a:pt x="0" y="1262"/>
                  </a:lnTo>
                  <a:lnTo>
                    <a:pt x="0" y="1284"/>
                  </a:lnTo>
                  <a:lnTo>
                    <a:pt x="0" y="1308"/>
                  </a:lnTo>
                  <a:lnTo>
                    <a:pt x="1" y="1332"/>
                  </a:lnTo>
                  <a:lnTo>
                    <a:pt x="3" y="1356"/>
                  </a:lnTo>
                  <a:lnTo>
                    <a:pt x="6" y="1380"/>
                  </a:lnTo>
                  <a:lnTo>
                    <a:pt x="15" y="1433"/>
                  </a:lnTo>
                  <a:lnTo>
                    <a:pt x="26" y="1490"/>
                  </a:lnTo>
                  <a:lnTo>
                    <a:pt x="41" y="1550"/>
                  </a:lnTo>
                  <a:lnTo>
                    <a:pt x="60" y="1615"/>
                  </a:lnTo>
                  <a:lnTo>
                    <a:pt x="82" y="1682"/>
                  </a:lnTo>
                  <a:lnTo>
                    <a:pt x="105" y="1751"/>
                  </a:lnTo>
                  <a:lnTo>
                    <a:pt x="133" y="1824"/>
                  </a:lnTo>
                  <a:lnTo>
                    <a:pt x="163" y="1900"/>
                  </a:lnTo>
                  <a:lnTo>
                    <a:pt x="196" y="1976"/>
                  </a:lnTo>
                  <a:lnTo>
                    <a:pt x="232" y="2057"/>
                  </a:lnTo>
                  <a:lnTo>
                    <a:pt x="272" y="2138"/>
                  </a:lnTo>
                  <a:lnTo>
                    <a:pt x="313" y="2222"/>
                  </a:lnTo>
                  <a:lnTo>
                    <a:pt x="357" y="2308"/>
                  </a:lnTo>
                  <a:lnTo>
                    <a:pt x="404" y="2394"/>
                  </a:lnTo>
                  <a:lnTo>
                    <a:pt x="453" y="2483"/>
                  </a:lnTo>
                  <a:lnTo>
                    <a:pt x="503" y="2571"/>
                  </a:lnTo>
                  <a:lnTo>
                    <a:pt x="557" y="2661"/>
                  </a:lnTo>
                  <a:lnTo>
                    <a:pt x="613" y="2752"/>
                  </a:lnTo>
                  <a:lnTo>
                    <a:pt x="671" y="2843"/>
                  </a:lnTo>
                  <a:lnTo>
                    <a:pt x="730" y="2935"/>
                  </a:lnTo>
                  <a:lnTo>
                    <a:pt x="793" y="3026"/>
                  </a:lnTo>
                  <a:lnTo>
                    <a:pt x="856" y="3118"/>
                  </a:lnTo>
                  <a:lnTo>
                    <a:pt x="922" y="3209"/>
                  </a:lnTo>
                  <a:lnTo>
                    <a:pt x="990" y="3300"/>
                  </a:lnTo>
                  <a:lnTo>
                    <a:pt x="1060" y="3391"/>
                  </a:lnTo>
                  <a:lnTo>
                    <a:pt x="1130" y="3481"/>
                  </a:lnTo>
                  <a:lnTo>
                    <a:pt x="1203" y="3570"/>
                  </a:lnTo>
                  <a:lnTo>
                    <a:pt x="1278" y="3657"/>
                  </a:lnTo>
                  <a:lnTo>
                    <a:pt x="1353" y="3743"/>
                  </a:lnTo>
                  <a:lnTo>
                    <a:pt x="1430" y="3828"/>
                  </a:lnTo>
                  <a:lnTo>
                    <a:pt x="1509" y="3912"/>
                  </a:lnTo>
                  <a:lnTo>
                    <a:pt x="1588" y="3994"/>
                  </a:lnTo>
                  <a:lnTo>
                    <a:pt x="1669" y="4073"/>
                  </a:lnTo>
                  <a:lnTo>
                    <a:pt x="1753" y="4150"/>
                  </a:lnTo>
                  <a:lnTo>
                    <a:pt x="1837" y="4228"/>
                  </a:lnTo>
                  <a:lnTo>
                    <a:pt x="1924" y="4304"/>
                  </a:lnTo>
                  <a:lnTo>
                    <a:pt x="2011" y="4378"/>
                  </a:lnTo>
                  <a:lnTo>
                    <a:pt x="2100" y="4451"/>
                  </a:lnTo>
                  <a:lnTo>
                    <a:pt x="2190" y="4522"/>
                  </a:lnTo>
                  <a:lnTo>
                    <a:pt x="2281" y="4591"/>
                  </a:lnTo>
                  <a:lnTo>
                    <a:pt x="2372" y="4658"/>
                  </a:lnTo>
                  <a:lnTo>
                    <a:pt x="2463" y="4724"/>
                  </a:lnTo>
                  <a:lnTo>
                    <a:pt x="2555" y="4789"/>
                  </a:lnTo>
                  <a:lnTo>
                    <a:pt x="2646" y="4851"/>
                  </a:lnTo>
                  <a:lnTo>
                    <a:pt x="2738" y="4911"/>
                  </a:lnTo>
                  <a:lnTo>
                    <a:pt x="2829" y="4968"/>
                  </a:lnTo>
                  <a:lnTo>
                    <a:pt x="2920" y="5024"/>
                  </a:lnTo>
                  <a:lnTo>
                    <a:pt x="3010" y="5078"/>
                  </a:lnTo>
                  <a:lnTo>
                    <a:pt x="3100" y="5129"/>
                  </a:lnTo>
                  <a:lnTo>
                    <a:pt x="3187" y="5178"/>
                  </a:lnTo>
                  <a:lnTo>
                    <a:pt x="3274" y="5224"/>
                  </a:lnTo>
                  <a:lnTo>
                    <a:pt x="3359" y="5269"/>
                  </a:lnTo>
                  <a:lnTo>
                    <a:pt x="3443" y="5309"/>
                  </a:lnTo>
                  <a:lnTo>
                    <a:pt x="3525" y="5349"/>
                  </a:lnTo>
                  <a:lnTo>
                    <a:pt x="3605" y="5385"/>
                  </a:lnTo>
                  <a:lnTo>
                    <a:pt x="3683" y="5417"/>
                  </a:lnTo>
                  <a:lnTo>
                    <a:pt x="3757" y="5448"/>
                  </a:lnTo>
                  <a:lnTo>
                    <a:pt x="3830" y="5476"/>
                  </a:lnTo>
                  <a:lnTo>
                    <a:pt x="3901" y="5500"/>
                  </a:lnTo>
                  <a:lnTo>
                    <a:pt x="3966" y="5521"/>
                  </a:lnTo>
                  <a:lnTo>
                    <a:pt x="4031" y="5539"/>
                  </a:lnTo>
                  <a:lnTo>
                    <a:pt x="4091" y="5555"/>
                  </a:lnTo>
                  <a:lnTo>
                    <a:pt x="4148" y="5567"/>
                  </a:lnTo>
                  <a:lnTo>
                    <a:pt x="4201" y="5575"/>
                  </a:lnTo>
                  <a:lnTo>
                    <a:pt x="4225" y="5578"/>
                  </a:lnTo>
                  <a:lnTo>
                    <a:pt x="4249" y="5580"/>
                  </a:lnTo>
                  <a:lnTo>
                    <a:pt x="4273" y="5581"/>
                  </a:lnTo>
                  <a:lnTo>
                    <a:pt x="4297" y="5581"/>
                  </a:lnTo>
                  <a:lnTo>
                    <a:pt x="4320" y="5581"/>
                  </a:lnTo>
                  <a:lnTo>
                    <a:pt x="4344" y="5579"/>
                  </a:lnTo>
                  <a:lnTo>
                    <a:pt x="4366" y="5578"/>
                  </a:lnTo>
                  <a:lnTo>
                    <a:pt x="4390" y="5574"/>
                  </a:lnTo>
                  <a:lnTo>
                    <a:pt x="4413" y="5570"/>
                  </a:lnTo>
                  <a:lnTo>
                    <a:pt x="4436" y="5567"/>
                  </a:lnTo>
                  <a:lnTo>
                    <a:pt x="4458" y="5561"/>
                  </a:lnTo>
                  <a:lnTo>
                    <a:pt x="4481" y="5555"/>
                  </a:lnTo>
                  <a:lnTo>
                    <a:pt x="4527" y="5542"/>
                  </a:lnTo>
                  <a:lnTo>
                    <a:pt x="4571" y="5525"/>
                  </a:lnTo>
                  <a:lnTo>
                    <a:pt x="4615" y="5506"/>
                  </a:lnTo>
                  <a:lnTo>
                    <a:pt x="4660" y="5483"/>
                  </a:lnTo>
                  <a:lnTo>
                    <a:pt x="4703" y="5459"/>
                  </a:lnTo>
                  <a:lnTo>
                    <a:pt x="4746" y="5433"/>
                  </a:lnTo>
                  <a:lnTo>
                    <a:pt x="4789" y="5404"/>
                  </a:lnTo>
                  <a:lnTo>
                    <a:pt x="4831" y="5373"/>
                  </a:lnTo>
                  <a:lnTo>
                    <a:pt x="4873" y="5339"/>
                  </a:lnTo>
                  <a:lnTo>
                    <a:pt x="4915" y="5303"/>
                  </a:lnTo>
                  <a:lnTo>
                    <a:pt x="4956" y="5266"/>
                  </a:lnTo>
                  <a:lnTo>
                    <a:pt x="4997" y="5228"/>
                  </a:lnTo>
                  <a:lnTo>
                    <a:pt x="5038" y="5187"/>
                  </a:lnTo>
                  <a:lnTo>
                    <a:pt x="5077" y="5145"/>
                  </a:lnTo>
                  <a:lnTo>
                    <a:pt x="5118" y="5101"/>
                  </a:lnTo>
                  <a:lnTo>
                    <a:pt x="5158" y="5057"/>
                  </a:lnTo>
                  <a:lnTo>
                    <a:pt x="5197" y="5010"/>
                  </a:lnTo>
                  <a:lnTo>
                    <a:pt x="5237" y="4962"/>
                  </a:lnTo>
                  <a:lnTo>
                    <a:pt x="5275" y="4914"/>
                  </a:lnTo>
                  <a:lnTo>
                    <a:pt x="5313" y="4864"/>
                  </a:lnTo>
                  <a:lnTo>
                    <a:pt x="5352" y="4814"/>
                  </a:lnTo>
                  <a:lnTo>
                    <a:pt x="5390" y="4762"/>
                  </a:lnTo>
                  <a:lnTo>
                    <a:pt x="5465" y="4657"/>
                  </a:lnTo>
                  <a:lnTo>
                    <a:pt x="5540" y="4550"/>
                  </a:lnTo>
                  <a:lnTo>
                    <a:pt x="5550" y="4535"/>
                  </a:lnTo>
                  <a:lnTo>
                    <a:pt x="5559" y="4518"/>
                  </a:lnTo>
                  <a:lnTo>
                    <a:pt x="5567" y="4501"/>
                  </a:lnTo>
                  <a:lnTo>
                    <a:pt x="5573" y="4484"/>
                  </a:lnTo>
                  <a:lnTo>
                    <a:pt x="5578" y="4467"/>
                  </a:lnTo>
                  <a:lnTo>
                    <a:pt x="5580" y="4449"/>
                  </a:lnTo>
                  <a:lnTo>
                    <a:pt x="5581" y="4431"/>
                  </a:lnTo>
                  <a:lnTo>
                    <a:pt x="5581" y="4413"/>
                  </a:lnTo>
                  <a:lnTo>
                    <a:pt x="5579" y="4395"/>
                  </a:lnTo>
                  <a:lnTo>
                    <a:pt x="5575" y="4377"/>
                  </a:lnTo>
                  <a:lnTo>
                    <a:pt x="5571" y="4360"/>
                  </a:lnTo>
                  <a:lnTo>
                    <a:pt x="5565" y="4343"/>
                  </a:lnTo>
                  <a:lnTo>
                    <a:pt x="5556" y="4326"/>
                  </a:lnTo>
                  <a:lnTo>
                    <a:pt x="5547" y="4310"/>
                  </a:lnTo>
                  <a:lnTo>
                    <a:pt x="5535" y="4295"/>
                  </a:lnTo>
                  <a:lnTo>
                    <a:pt x="5522" y="4281"/>
                  </a:lnTo>
                  <a:close/>
                  <a:moveTo>
                    <a:pt x="5006" y="2620"/>
                  </a:moveTo>
                  <a:lnTo>
                    <a:pt x="5286" y="2547"/>
                  </a:lnTo>
                  <a:lnTo>
                    <a:pt x="5247" y="2453"/>
                  </a:lnTo>
                  <a:lnTo>
                    <a:pt x="5206" y="2361"/>
                  </a:lnTo>
                  <a:lnTo>
                    <a:pt x="5161" y="2268"/>
                  </a:lnTo>
                  <a:lnTo>
                    <a:pt x="5115" y="2177"/>
                  </a:lnTo>
                  <a:lnTo>
                    <a:pt x="5067" y="2088"/>
                  </a:lnTo>
                  <a:lnTo>
                    <a:pt x="5015" y="1999"/>
                  </a:lnTo>
                  <a:lnTo>
                    <a:pt x="4962" y="1912"/>
                  </a:lnTo>
                  <a:lnTo>
                    <a:pt x="4906" y="1825"/>
                  </a:lnTo>
                  <a:lnTo>
                    <a:pt x="4849" y="1740"/>
                  </a:lnTo>
                  <a:lnTo>
                    <a:pt x="4789" y="1658"/>
                  </a:lnTo>
                  <a:lnTo>
                    <a:pt x="4728" y="1575"/>
                  </a:lnTo>
                  <a:lnTo>
                    <a:pt x="4663" y="1495"/>
                  </a:lnTo>
                  <a:lnTo>
                    <a:pt x="4597" y="1417"/>
                  </a:lnTo>
                  <a:lnTo>
                    <a:pt x="4530" y="1341"/>
                  </a:lnTo>
                  <a:lnTo>
                    <a:pt x="4461" y="1265"/>
                  </a:lnTo>
                  <a:lnTo>
                    <a:pt x="4389" y="1192"/>
                  </a:lnTo>
                  <a:lnTo>
                    <a:pt x="4316" y="1120"/>
                  </a:lnTo>
                  <a:lnTo>
                    <a:pt x="4241" y="1051"/>
                  </a:lnTo>
                  <a:lnTo>
                    <a:pt x="4164" y="983"/>
                  </a:lnTo>
                  <a:lnTo>
                    <a:pt x="4085" y="917"/>
                  </a:lnTo>
                  <a:lnTo>
                    <a:pt x="4005" y="853"/>
                  </a:lnTo>
                  <a:lnTo>
                    <a:pt x="3923" y="791"/>
                  </a:lnTo>
                  <a:lnTo>
                    <a:pt x="3840" y="732"/>
                  </a:lnTo>
                  <a:lnTo>
                    <a:pt x="3756" y="674"/>
                  </a:lnTo>
                  <a:lnTo>
                    <a:pt x="3670" y="619"/>
                  </a:lnTo>
                  <a:lnTo>
                    <a:pt x="3582" y="566"/>
                  </a:lnTo>
                  <a:lnTo>
                    <a:pt x="3494" y="514"/>
                  </a:lnTo>
                  <a:lnTo>
                    <a:pt x="3404" y="465"/>
                  </a:lnTo>
                  <a:lnTo>
                    <a:pt x="3313" y="420"/>
                  </a:lnTo>
                  <a:lnTo>
                    <a:pt x="3221" y="376"/>
                  </a:lnTo>
                  <a:lnTo>
                    <a:pt x="3128" y="334"/>
                  </a:lnTo>
                  <a:lnTo>
                    <a:pt x="3034" y="295"/>
                  </a:lnTo>
                  <a:lnTo>
                    <a:pt x="2961" y="576"/>
                  </a:lnTo>
                  <a:lnTo>
                    <a:pt x="3047" y="610"/>
                  </a:lnTo>
                  <a:lnTo>
                    <a:pt x="3131" y="647"/>
                  </a:lnTo>
                  <a:lnTo>
                    <a:pt x="3215" y="687"/>
                  </a:lnTo>
                  <a:lnTo>
                    <a:pt x="3297" y="729"/>
                  </a:lnTo>
                  <a:lnTo>
                    <a:pt x="3380" y="772"/>
                  </a:lnTo>
                  <a:lnTo>
                    <a:pt x="3460" y="819"/>
                  </a:lnTo>
                  <a:lnTo>
                    <a:pt x="3540" y="866"/>
                  </a:lnTo>
                  <a:lnTo>
                    <a:pt x="3618" y="917"/>
                  </a:lnTo>
                  <a:lnTo>
                    <a:pt x="3696" y="968"/>
                  </a:lnTo>
                  <a:lnTo>
                    <a:pt x="3771" y="1022"/>
                  </a:lnTo>
                  <a:lnTo>
                    <a:pt x="3846" y="1078"/>
                  </a:lnTo>
                  <a:lnTo>
                    <a:pt x="3919" y="1136"/>
                  </a:lnTo>
                  <a:lnTo>
                    <a:pt x="3990" y="1196"/>
                  </a:lnTo>
                  <a:lnTo>
                    <a:pt x="4061" y="1257"/>
                  </a:lnTo>
                  <a:lnTo>
                    <a:pt x="4129" y="1320"/>
                  </a:lnTo>
                  <a:lnTo>
                    <a:pt x="4195" y="1386"/>
                  </a:lnTo>
                  <a:lnTo>
                    <a:pt x="4261" y="1452"/>
                  </a:lnTo>
                  <a:lnTo>
                    <a:pt x="4324" y="1520"/>
                  </a:lnTo>
                  <a:lnTo>
                    <a:pt x="4385" y="1591"/>
                  </a:lnTo>
                  <a:lnTo>
                    <a:pt x="4445" y="1663"/>
                  </a:lnTo>
                  <a:lnTo>
                    <a:pt x="4503" y="1736"/>
                  </a:lnTo>
                  <a:lnTo>
                    <a:pt x="4559" y="1810"/>
                  </a:lnTo>
                  <a:lnTo>
                    <a:pt x="4613" y="1885"/>
                  </a:lnTo>
                  <a:lnTo>
                    <a:pt x="4664" y="1963"/>
                  </a:lnTo>
                  <a:lnTo>
                    <a:pt x="4715" y="2041"/>
                  </a:lnTo>
                  <a:lnTo>
                    <a:pt x="4763" y="2121"/>
                  </a:lnTo>
                  <a:lnTo>
                    <a:pt x="4809" y="2201"/>
                  </a:lnTo>
                  <a:lnTo>
                    <a:pt x="4852" y="2284"/>
                  </a:lnTo>
                  <a:lnTo>
                    <a:pt x="4894" y="2367"/>
                  </a:lnTo>
                  <a:lnTo>
                    <a:pt x="4934" y="2450"/>
                  </a:lnTo>
                  <a:lnTo>
                    <a:pt x="4971" y="2534"/>
                  </a:lnTo>
                  <a:lnTo>
                    <a:pt x="5006" y="2620"/>
                  </a:lnTo>
                  <a:close/>
                  <a:moveTo>
                    <a:pt x="3200" y="1125"/>
                  </a:moveTo>
                  <a:lnTo>
                    <a:pt x="3104" y="1404"/>
                  </a:lnTo>
                  <a:lnTo>
                    <a:pt x="3150" y="1424"/>
                  </a:lnTo>
                  <a:lnTo>
                    <a:pt x="3194" y="1445"/>
                  </a:lnTo>
                  <a:lnTo>
                    <a:pt x="3240" y="1466"/>
                  </a:lnTo>
                  <a:lnTo>
                    <a:pt x="3285" y="1489"/>
                  </a:lnTo>
                  <a:lnTo>
                    <a:pt x="3330" y="1512"/>
                  </a:lnTo>
                  <a:lnTo>
                    <a:pt x="3374" y="1536"/>
                  </a:lnTo>
                  <a:lnTo>
                    <a:pt x="3418" y="1561"/>
                  </a:lnTo>
                  <a:lnTo>
                    <a:pt x="3461" y="1586"/>
                  </a:lnTo>
                  <a:lnTo>
                    <a:pt x="3503" y="1614"/>
                  </a:lnTo>
                  <a:lnTo>
                    <a:pt x="3545" y="1641"/>
                  </a:lnTo>
                  <a:lnTo>
                    <a:pt x="3586" y="1670"/>
                  </a:lnTo>
                  <a:lnTo>
                    <a:pt x="3626" y="1700"/>
                  </a:lnTo>
                  <a:lnTo>
                    <a:pt x="3666" y="1731"/>
                  </a:lnTo>
                  <a:lnTo>
                    <a:pt x="3703" y="1763"/>
                  </a:lnTo>
                  <a:lnTo>
                    <a:pt x="3740" y="1797"/>
                  </a:lnTo>
                  <a:lnTo>
                    <a:pt x="3776" y="1831"/>
                  </a:lnTo>
                  <a:lnTo>
                    <a:pt x="3811" y="1867"/>
                  </a:lnTo>
                  <a:lnTo>
                    <a:pt x="3844" y="1904"/>
                  </a:lnTo>
                  <a:lnTo>
                    <a:pt x="3877" y="1943"/>
                  </a:lnTo>
                  <a:lnTo>
                    <a:pt x="3908" y="1982"/>
                  </a:lnTo>
                  <a:lnTo>
                    <a:pt x="3939" y="2023"/>
                  </a:lnTo>
                  <a:lnTo>
                    <a:pt x="3968" y="2064"/>
                  </a:lnTo>
                  <a:lnTo>
                    <a:pt x="3995" y="2106"/>
                  </a:lnTo>
                  <a:lnTo>
                    <a:pt x="4023" y="2149"/>
                  </a:lnTo>
                  <a:lnTo>
                    <a:pt x="4049" y="2192"/>
                  </a:lnTo>
                  <a:lnTo>
                    <a:pt x="4074" y="2236"/>
                  </a:lnTo>
                  <a:lnTo>
                    <a:pt x="4098" y="2280"/>
                  </a:lnTo>
                  <a:lnTo>
                    <a:pt x="4121" y="2326"/>
                  </a:lnTo>
                  <a:lnTo>
                    <a:pt x="4144" y="2370"/>
                  </a:lnTo>
                  <a:lnTo>
                    <a:pt x="4165" y="2416"/>
                  </a:lnTo>
                  <a:lnTo>
                    <a:pt x="4186" y="2461"/>
                  </a:lnTo>
                  <a:lnTo>
                    <a:pt x="4206" y="2507"/>
                  </a:lnTo>
                  <a:lnTo>
                    <a:pt x="4446" y="2391"/>
                  </a:lnTo>
                  <a:lnTo>
                    <a:pt x="4424" y="2337"/>
                  </a:lnTo>
                  <a:lnTo>
                    <a:pt x="4400" y="2284"/>
                  </a:lnTo>
                  <a:lnTo>
                    <a:pt x="4376" y="2231"/>
                  </a:lnTo>
                  <a:lnTo>
                    <a:pt x="4351" y="2180"/>
                  </a:lnTo>
                  <a:lnTo>
                    <a:pt x="4326" y="2130"/>
                  </a:lnTo>
                  <a:lnTo>
                    <a:pt x="4298" y="2080"/>
                  </a:lnTo>
                  <a:lnTo>
                    <a:pt x="4271" y="2031"/>
                  </a:lnTo>
                  <a:lnTo>
                    <a:pt x="4242" y="1983"/>
                  </a:lnTo>
                  <a:lnTo>
                    <a:pt x="4212" y="1937"/>
                  </a:lnTo>
                  <a:lnTo>
                    <a:pt x="4180" y="1890"/>
                  </a:lnTo>
                  <a:lnTo>
                    <a:pt x="4147" y="1845"/>
                  </a:lnTo>
                  <a:lnTo>
                    <a:pt x="4114" y="1799"/>
                  </a:lnTo>
                  <a:lnTo>
                    <a:pt x="4078" y="1755"/>
                  </a:lnTo>
                  <a:lnTo>
                    <a:pt x="4041" y="1712"/>
                  </a:lnTo>
                  <a:lnTo>
                    <a:pt x="4002" y="1670"/>
                  </a:lnTo>
                  <a:lnTo>
                    <a:pt x="3962" y="1628"/>
                  </a:lnTo>
                  <a:lnTo>
                    <a:pt x="3921" y="1588"/>
                  </a:lnTo>
                  <a:lnTo>
                    <a:pt x="3879" y="1549"/>
                  </a:lnTo>
                  <a:lnTo>
                    <a:pt x="3836" y="1512"/>
                  </a:lnTo>
                  <a:lnTo>
                    <a:pt x="3792" y="1476"/>
                  </a:lnTo>
                  <a:lnTo>
                    <a:pt x="3747" y="1440"/>
                  </a:lnTo>
                  <a:lnTo>
                    <a:pt x="3701" y="1406"/>
                  </a:lnTo>
                  <a:lnTo>
                    <a:pt x="3654" y="1373"/>
                  </a:lnTo>
                  <a:lnTo>
                    <a:pt x="3607" y="1342"/>
                  </a:lnTo>
                  <a:lnTo>
                    <a:pt x="3558" y="1311"/>
                  </a:lnTo>
                  <a:lnTo>
                    <a:pt x="3509" y="1281"/>
                  </a:lnTo>
                  <a:lnTo>
                    <a:pt x="3459" y="1252"/>
                  </a:lnTo>
                  <a:lnTo>
                    <a:pt x="3409" y="1226"/>
                  </a:lnTo>
                  <a:lnTo>
                    <a:pt x="3357" y="1198"/>
                  </a:lnTo>
                  <a:lnTo>
                    <a:pt x="3306" y="1173"/>
                  </a:lnTo>
                  <a:lnTo>
                    <a:pt x="3253" y="1149"/>
                  </a:lnTo>
                  <a:lnTo>
                    <a:pt x="3200" y="1125"/>
                  </a:lnTo>
                  <a:close/>
                </a:path>
              </a:pathLst>
            </a:custGeom>
            <a:solidFill>
              <a:srgbClr val="FFFFFF"/>
            </a:solidFill>
            <a:ln>
              <a:noFill/>
            </a:ln>
          </p:spPr>
          <p:txBody>
            <a:bodyPr anchor="ctr">
              <a:normAutofit fontScale="72500"/>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96" name="组合 95"/>
          <p:cNvGrpSpPr/>
          <p:nvPr>
            <p:custDataLst>
              <p:tags r:id="rId37"/>
            </p:custDataLst>
          </p:nvPr>
        </p:nvGrpSpPr>
        <p:grpSpPr>
          <a:xfrm>
            <a:off x="3610970" y="2188254"/>
            <a:ext cx="2450735" cy="1768451"/>
            <a:chOff x="3445421" y="2368731"/>
            <a:chExt cx="2309360" cy="1666434"/>
          </a:xfrm>
        </p:grpSpPr>
        <p:grpSp>
          <p:nvGrpSpPr>
            <p:cNvPr id="97" name="组合 96"/>
            <p:cNvGrpSpPr/>
            <p:nvPr/>
          </p:nvGrpSpPr>
          <p:grpSpPr>
            <a:xfrm>
              <a:off x="3445421" y="2368731"/>
              <a:ext cx="2309360" cy="1666434"/>
              <a:chOff x="928644" y="1837507"/>
              <a:chExt cx="2309360" cy="1666434"/>
            </a:xfrm>
          </p:grpSpPr>
          <p:sp>
            <p:nvSpPr>
              <p:cNvPr id="98" name="任意多边形 97"/>
              <p:cNvSpPr/>
              <p:nvPr>
                <p:custDataLst>
                  <p:tags r:id="rId38"/>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F5CA73"/>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99" name="菱形 98"/>
              <p:cNvSpPr/>
              <p:nvPr>
                <p:custDataLst>
                  <p:tags r:id="rId39"/>
                </p:custDataLst>
              </p:nvPr>
            </p:nvSpPr>
            <p:spPr>
              <a:xfrm>
                <a:off x="1717567" y="1915885"/>
                <a:ext cx="729543" cy="715341"/>
              </a:xfrm>
              <a:prstGeom prst="diamond">
                <a:avLst/>
              </a:prstGeom>
              <a:solidFill>
                <a:srgbClr val="F5CA73"/>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sp>
            <p:nvSpPr>
              <p:cNvPr id="100" name="标题 1"/>
              <p:cNvSpPr txBox="1"/>
              <p:nvPr>
                <p:custDataLst>
                  <p:tags r:id="rId40"/>
                </p:custDataLst>
              </p:nvPr>
            </p:nvSpPr>
            <p:spPr>
              <a:xfrm>
                <a:off x="1029049" y="2647862"/>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2. 忌数落别人</a:t>
                </a:r>
                <a:endParaRPr lang="zh-CN" altLang="en-US" sz="1800" dirty="0">
                  <a:latin typeface="微软雅黑" panose="020B0503020204020204" charset="-122"/>
                  <a:ea typeface="微软雅黑" panose="020B0503020204020204" charset="-122"/>
                </a:endParaRPr>
              </a:p>
            </p:txBody>
          </p:sp>
        </p:grpSp>
        <p:sp>
          <p:nvSpPr>
            <p:cNvPr id="101" name="KSO_Shape"/>
            <p:cNvSpPr/>
            <p:nvPr>
              <p:custDataLst>
                <p:tags r:id="rId41"/>
              </p:custDataLst>
            </p:nvPr>
          </p:nvSpPr>
          <p:spPr>
            <a:xfrm>
              <a:off x="4438249" y="2669322"/>
              <a:ext cx="319648" cy="252523"/>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a:noFill/>
            </a:ln>
          </p:spPr>
          <p:style>
            <a:lnRef idx="2">
              <a:srgbClr val="F99F7B">
                <a:shade val="50000"/>
              </a:srgbClr>
            </a:lnRef>
            <a:fillRef idx="1">
              <a:srgbClr val="F99F7B"/>
            </a:fillRef>
            <a:effectRef idx="0">
              <a:srgbClr val="F99F7B"/>
            </a:effectRef>
            <a:fontRef idx="minor">
              <a:srgbClr val="FFFFFF"/>
            </a:fontRef>
          </p:style>
          <p:txBody>
            <a:bodyPr bIns="324000" anchor="ctr">
              <a:normAutofit fontScale="25000" lnSpcReduction="20000"/>
            </a:bodyPr>
            <a:lstStyle/>
            <a:p>
              <a:pPr algn="ctr">
                <a:defRPr/>
              </a:pPr>
              <a:endParaRPr lang="zh-CN" altLang="en-US" dirty="0">
                <a:solidFill>
                  <a:srgbClr val="3F4143"/>
                </a:solidFill>
              </a:endParaRPr>
            </a:p>
          </p:txBody>
        </p:sp>
      </p:grpSp>
      <p:grpSp>
        <p:nvGrpSpPr>
          <p:cNvPr id="102" name="组合 101"/>
          <p:cNvGrpSpPr/>
          <p:nvPr>
            <p:custDataLst>
              <p:tags r:id="rId42"/>
            </p:custDataLst>
          </p:nvPr>
        </p:nvGrpSpPr>
        <p:grpSpPr>
          <a:xfrm>
            <a:off x="8927512" y="2158748"/>
            <a:ext cx="2451100" cy="1768451"/>
            <a:chOff x="5962198" y="1837507"/>
            <a:chExt cx="2309704" cy="1666434"/>
          </a:xfrm>
        </p:grpSpPr>
        <p:grpSp>
          <p:nvGrpSpPr>
            <p:cNvPr id="103" name="组合 102"/>
            <p:cNvGrpSpPr/>
            <p:nvPr/>
          </p:nvGrpSpPr>
          <p:grpSpPr>
            <a:xfrm>
              <a:off x="5962198" y="1837507"/>
              <a:ext cx="2309704" cy="1666434"/>
              <a:chOff x="928644" y="1837507"/>
              <a:chExt cx="2309704" cy="1666434"/>
            </a:xfrm>
          </p:grpSpPr>
          <p:sp>
            <p:nvSpPr>
              <p:cNvPr id="104" name="任意多边形 103"/>
              <p:cNvSpPr/>
              <p:nvPr>
                <p:custDataLst>
                  <p:tags r:id="rId43"/>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chemeClr val="accent1">
                    <a:lumMod val="60000"/>
                    <a:lumOff val="40000"/>
                  </a:schemeClr>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105" name="菱形 104"/>
              <p:cNvSpPr/>
              <p:nvPr>
                <p:custDataLst>
                  <p:tags r:id="rId44"/>
                </p:custDataLst>
              </p:nvPr>
            </p:nvSpPr>
            <p:spPr>
              <a:xfrm>
                <a:off x="1717567" y="1915885"/>
                <a:ext cx="729543" cy="715341"/>
              </a:xfrm>
              <a:prstGeom prst="diamond">
                <a:avLst/>
              </a:prstGeom>
              <a:solidFill>
                <a:schemeClr val="accent1">
                  <a:lumMod val="60000"/>
                  <a:lumOff val="40000"/>
                </a:schemeClr>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sp>
            <p:nvSpPr>
              <p:cNvPr id="106" name="标题 1"/>
              <p:cNvSpPr txBox="1"/>
              <p:nvPr>
                <p:custDataLst>
                  <p:tags r:id="rId45"/>
                </p:custDataLst>
              </p:nvPr>
            </p:nvSpPr>
            <p:spPr>
              <a:xfrm>
                <a:off x="1046523" y="2647698"/>
                <a:ext cx="2191825" cy="774887"/>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4. 忌准备不足</a:t>
                </a:r>
                <a:endParaRPr lang="zh-CN" altLang="en-US" sz="1800" dirty="0">
                  <a:latin typeface="微软雅黑" panose="020B0503020204020204" charset="-122"/>
                  <a:ea typeface="微软雅黑" panose="020B0503020204020204" charset="-122"/>
                </a:endParaRPr>
              </a:p>
            </p:txBody>
          </p:sp>
        </p:grpSp>
        <p:sp>
          <p:nvSpPr>
            <p:cNvPr id="107" name="KSO_Shape">
              <a:hlinkClick r:id="" action="ppaction://hlinkshowjump?jump=lastslide"/>
            </p:cNvPr>
            <p:cNvSpPr>
              <a:spLocks noChangeArrowheads="1"/>
            </p:cNvSpPr>
            <p:nvPr>
              <p:custDataLst>
                <p:tags r:id="rId46"/>
              </p:custDataLst>
            </p:nvPr>
          </p:nvSpPr>
          <p:spPr bwMode="auto">
            <a:xfrm>
              <a:off x="6970671" y="2111971"/>
              <a:ext cx="295531" cy="291592"/>
            </a:xfrm>
            <a:prstGeom prst="flowChartMagneticTape">
              <a:avLst/>
            </a:prstGeom>
            <a:solidFill>
              <a:srgbClr val="FFFFFF"/>
            </a:solidFill>
            <a:ln>
              <a:noFill/>
            </a:ln>
          </p:spPr>
          <p:txBody>
            <a:bodyPr anchor="ctr">
              <a:normAutofit fontScale="42500"/>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110" name="组合 109"/>
          <p:cNvGrpSpPr/>
          <p:nvPr>
            <p:custDataLst>
              <p:tags r:id="rId47"/>
            </p:custDataLst>
          </p:nvPr>
        </p:nvGrpSpPr>
        <p:grpSpPr>
          <a:xfrm>
            <a:off x="6293391" y="2182468"/>
            <a:ext cx="2450735" cy="1768451"/>
            <a:chOff x="5962198" y="1837507"/>
            <a:chExt cx="2309360" cy="1666434"/>
          </a:xfrm>
        </p:grpSpPr>
        <p:grpSp>
          <p:nvGrpSpPr>
            <p:cNvPr id="111" name="组合 110"/>
            <p:cNvGrpSpPr/>
            <p:nvPr/>
          </p:nvGrpSpPr>
          <p:grpSpPr>
            <a:xfrm>
              <a:off x="5962198" y="1837507"/>
              <a:ext cx="2309360" cy="1666434"/>
              <a:chOff x="928644" y="1837507"/>
              <a:chExt cx="2309360" cy="1666434"/>
            </a:xfrm>
          </p:grpSpPr>
          <p:sp>
            <p:nvSpPr>
              <p:cNvPr id="112" name="任意多边形 111"/>
              <p:cNvSpPr/>
              <p:nvPr>
                <p:custDataLst>
                  <p:tags r:id="rId48"/>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B9DD55"/>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113" name="菱形 112"/>
              <p:cNvSpPr/>
              <p:nvPr>
                <p:custDataLst>
                  <p:tags r:id="rId49"/>
                </p:custDataLst>
              </p:nvPr>
            </p:nvSpPr>
            <p:spPr>
              <a:xfrm>
                <a:off x="1717567" y="1915885"/>
                <a:ext cx="729543" cy="715341"/>
              </a:xfrm>
              <a:prstGeom prst="diamond">
                <a:avLst/>
              </a:prstGeom>
              <a:solidFill>
                <a:srgbClr val="B9DD55"/>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sp>
            <p:nvSpPr>
              <p:cNvPr id="114" name="标题 1"/>
              <p:cNvSpPr txBox="1"/>
              <p:nvPr>
                <p:custDataLst>
                  <p:tags r:id="rId50"/>
                </p:custDataLst>
              </p:nvPr>
            </p:nvSpPr>
            <p:spPr>
              <a:xfrm>
                <a:off x="1046467" y="2647862"/>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3. 忌说谎邀功</a:t>
                </a:r>
                <a:endParaRPr lang="zh-CN" altLang="en-US" sz="1800" dirty="0">
                  <a:latin typeface="微软雅黑" panose="020B0503020204020204" charset="-122"/>
                  <a:ea typeface="微软雅黑" panose="020B0503020204020204" charset="-122"/>
                </a:endParaRPr>
              </a:p>
            </p:txBody>
          </p:sp>
        </p:grpSp>
        <p:sp>
          <p:nvSpPr>
            <p:cNvPr id="115" name="KSO_Shape"/>
            <p:cNvSpPr>
              <a:spLocks noChangeArrowheads="1"/>
            </p:cNvSpPr>
            <p:nvPr>
              <p:custDataLst>
                <p:tags r:id="rId51"/>
              </p:custDataLst>
            </p:nvPr>
          </p:nvSpPr>
          <p:spPr bwMode="auto">
            <a:xfrm>
              <a:off x="6970671" y="2111971"/>
              <a:ext cx="295531" cy="291592"/>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rgbClr val="FFFFFF"/>
            </a:solidFill>
            <a:ln>
              <a:noFill/>
            </a:ln>
          </p:spPr>
          <p:txBody>
            <a:bodyPr anchor="ctr">
              <a:normAutofit fontScale="72500"/>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sp>
        <p:nvSpPr>
          <p:cNvPr id="80" name="PA-AutoShape 14"/>
          <p:cNvSpPr>
            <a:spLocks noChangeArrowheads="1"/>
          </p:cNvSpPr>
          <p:nvPr>
            <p:custDataLst>
              <p:tags r:id="rId52"/>
            </p:custDataLst>
          </p:nvPr>
        </p:nvSpPr>
        <p:spPr bwMode="auto">
          <a:xfrm>
            <a:off x="651510" y="1365885"/>
            <a:ext cx="2973705" cy="4006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（二）面试行为的忌讳</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additive="base">
                                        <p:cTn id="7" dur="500" fill="hold"/>
                                        <p:tgtEl>
                                          <p:spTgt spid="80"/>
                                        </p:tgtEl>
                                        <p:attrNameLst>
                                          <p:attrName>ppt_x</p:attrName>
                                        </p:attrNameLst>
                                      </p:cBhvr>
                                      <p:tavLst>
                                        <p:tav tm="0">
                                          <p:val>
                                            <p:strVal val="#ppt_x"/>
                                          </p:val>
                                        </p:tav>
                                        <p:tav tm="100000">
                                          <p:val>
                                            <p:strVal val="#ppt_x"/>
                                          </p:val>
                                        </p:tav>
                                      </p:tavLst>
                                    </p:anim>
                                    <p:anim calcmode="lin" valueType="num">
                                      <p:cBhvr additive="base">
                                        <p:cTn id="8"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二、面试着装礼仪</a:t>
            </a:r>
            <a:endParaRPr lang="en-US" altLang="zh-CN" sz="2800" dirty="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651510" y="1650365"/>
            <a:ext cx="10107930" cy="1337945"/>
          </a:xfrm>
          <a:prstGeom prst="rect">
            <a:avLst/>
          </a:prstGeom>
          <a:noFill/>
        </p:spPr>
        <p:txBody>
          <a:bodyPr wrap="square" rtlCol="0" anchor="t">
            <a:spAutoFit/>
          </a:bodyPr>
          <a:p>
            <a:pPr algn="just">
              <a:lnSpc>
                <a:spcPct val="150000"/>
              </a:lnSpc>
            </a:pPr>
            <a:r>
              <a:rPr lang="zh-CN" altLang="en-US">
                <a:latin typeface="微软雅黑" panose="020B0503020204020204" charset="-122"/>
                <a:ea typeface="微软雅黑" panose="020B0503020204020204" charset="-122"/>
              </a:rPr>
              <a:t>（一）女士着装礼仪</a:t>
            </a:r>
            <a:endParaRPr lang="zh-CN" altLang="en-US">
              <a:latin typeface="微软雅黑" panose="020B0503020204020204" charset="-122"/>
              <a:ea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rPr>
              <a:t>女士着装以整洁美观、稳重大方、协调高雅为原则，服饰色彩、款式、大小应与自身的年龄、气质、肤色、体态、发型和拟聘职业相协调、相一致。</a:t>
            </a:r>
            <a:endParaRPr lang="zh-CN" altLang="en-US">
              <a:latin typeface="微软雅黑" panose="020B0503020204020204" charset="-122"/>
              <a:ea typeface="微软雅黑" panose="020B0503020204020204" charset="-122"/>
            </a:endParaRPr>
          </a:p>
        </p:txBody>
      </p:sp>
      <p:grpSp>
        <p:nvGrpSpPr>
          <p:cNvPr id="18" name="组合 17"/>
          <p:cNvGrpSpPr/>
          <p:nvPr>
            <p:custDataLst>
              <p:tags r:id="rId18"/>
            </p:custDataLst>
          </p:nvPr>
        </p:nvGrpSpPr>
        <p:grpSpPr>
          <a:xfrm>
            <a:off x="1652153" y="3157000"/>
            <a:ext cx="2118603" cy="1396404"/>
            <a:chOff x="1304924" y="3171825"/>
            <a:chExt cx="2647951" cy="1745305"/>
          </a:xfrm>
        </p:grpSpPr>
        <p:cxnSp>
          <p:nvCxnSpPr>
            <p:cNvPr id="9" name="直接连接符 8"/>
            <p:cNvCxnSpPr/>
            <p:nvPr>
              <p:custDataLst>
                <p:tags r:id="rId19"/>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0" name="直接连接符 9"/>
            <p:cNvCxnSpPr/>
            <p:nvPr>
              <p:custDataLst>
                <p:tags r:id="rId20"/>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7" name="任意多边形 6"/>
            <p:cNvSpPr/>
            <p:nvPr>
              <p:custDataLst>
                <p:tags r:id="rId21"/>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5" name="文本框 14"/>
            <p:cNvSpPr txBox="1"/>
            <p:nvPr>
              <p:custDataLst>
                <p:tags r:id="rId22"/>
              </p:custDataLst>
            </p:nvPr>
          </p:nvSpPr>
          <p:spPr>
            <a:xfrm>
              <a:off x="3295650" y="4539734"/>
              <a:ext cx="476250" cy="369332"/>
            </a:xfrm>
            <a:prstGeom prst="rect">
              <a:avLst/>
            </a:prstGeom>
            <a:noFill/>
          </p:spPr>
          <p:txBody>
            <a:bodyPr wrap="square" rtlCol="0" anchor="ctr">
              <a:normAutofit fontScale="60000"/>
            </a:bodyPr>
            <a:p>
              <a:pPr algn="ctr" fontAlgn="auto">
                <a:lnSpc>
                  <a:spcPct val="120000"/>
                </a:lnSpc>
              </a:pPr>
              <a:r>
                <a:rPr lang="en-US" altLang="zh-CN" dirty="0"/>
                <a:t>A</a:t>
              </a:r>
              <a:endParaRPr lang="zh-CN" altLang="en-US" dirty="0"/>
            </a:p>
          </p:txBody>
        </p:sp>
      </p:grpSp>
      <p:grpSp>
        <p:nvGrpSpPr>
          <p:cNvPr id="19" name="组合 18"/>
          <p:cNvGrpSpPr/>
          <p:nvPr>
            <p:custDataLst>
              <p:tags r:id="rId23"/>
            </p:custDataLst>
          </p:nvPr>
        </p:nvGrpSpPr>
        <p:grpSpPr>
          <a:xfrm>
            <a:off x="4389157" y="3157000"/>
            <a:ext cx="2118603" cy="1396404"/>
            <a:chOff x="1304924" y="3171825"/>
            <a:chExt cx="2647951" cy="1745305"/>
          </a:xfrm>
        </p:grpSpPr>
        <p:cxnSp>
          <p:nvCxnSpPr>
            <p:cNvPr id="20" name="直接连接符 19"/>
            <p:cNvCxnSpPr/>
            <p:nvPr>
              <p:custDataLst>
                <p:tags r:id="rId24"/>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 name="直接连接符 2"/>
            <p:cNvCxnSpPr/>
            <p:nvPr>
              <p:custDataLst>
                <p:tags r:id="rId25"/>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22" name="任意多边形 21"/>
            <p:cNvSpPr/>
            <p:nvPr>
              <p:custDataLst>
                <p:tags r:id="rId26"/>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5" name="文本框 4"/>
            <p:cNvSpPr txBox="1"/>
            <p:nvPr>
              <p:custDataLst>
                <p:tags r:id="rId27"/>
              </p:custDataLst>
            </p:nvPr>
          </p:nvSpPr>
          <p:spPr>
            <a:xfrm>
              <a:off x="3295650" y="4539734"/>
              <a:ext cx="476250" cy="369332"/>
            </a:xfrm>
            <a:prstGeom prst="rect">
              <a:avLst/>
            </a:prstGeom>
            <a:noFill/>
          </p:spPr>
          <p:txBody>
            <a:bodyPr wrap="square" rtlCol="0" anchor="ctr">
              <a:normAutofit fontScale="60000"/>
            </a:bodyPr>
            <a:p>
              <a:pPr algn="ctr" fontAlgn="auto">
                <a:lnSpc>
                  <a:spcPct val="120000"/>
                </a:lnSpc>
              </a:pPr>
              <a:r>
                <a:rPr lang="en-US" altLang="zh-CN" dirty="0"/>
                <a:t>B</a:t>
              </a:r>
              <a:endParaRPr lang="zh-CN" altLang="en-US" dirty="0"/>
            </a:p>
          </p:txBody>
        </p:sp>
      </p:grpSp>
      <p:grpSp>
        <p:nvGrpSpPr>
          <p:cNvPr id="8" name="组合 7"/>
          <p:cNvGrpSpPr/>
          <p:nvPr>
            <p:custDataLst>
              <p:tags r:id="rId28"/>
            </p:custDataLst>
          </p:nvPr>
        </p:nvGrpSpPr>
        <p:grpSpPr>
          <a:xfrm>
            <a:off x="3016349" y="4793368"/>
            <a:ext cx="2118603" cy="1396404"/>
            <a:chOff x="1304924" y="3171825"/>
            <a:chExt cx="2647951" cy="1745305"/>
          </a:xfrm>
        </p:grpSpPr>
        <p:cxnSp>
          <p:nvCxnSpPr>
            <p:cNvPr id="42" name="直接连接符 41"/>
            <p:cNvCxnSpPr/>
            <p:nvPr>
              <p:custDataLst>
                <p:tags r:id="rId29"/>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11" name="直接连接符 10"/>
            <p:cNvCxnSpPr/>
            <p:nvPr>
              <p:custDataLst>
                <p:tags r:id="rId30"/>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12" name="任意多边形 11"/>
            <p:cNvSpPr/>
            <p:nvPr>
              <p:custDataLst>
                <p:tags r:id="rId31"/>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3" name="文本框 12"/>
            <p:cNvSpPr txBox="1"/>
            <p:nvPr>
              <p:custDataLst>
                <p:tags r:id="rId32"/>
              </p:custDataLst>
            </p:nvPr>
          </p:nvSpPr>
          <p:spPr>
            <a:xfrm>
              <a:off x="3295650" y="4532145"/>
              <a:ext cx="476249" cy="384513"/>
            </a:xfrm>
            <a:prstGeom prst="rect">
              <a:avLst/>
            </a:prstGeom>
            <a:noFill/>
          </p:spPr>
          <p:txBody>
            <a:bodyPr wrap="square" rtlCol="0" anchor="ctr">
              <a:normAutofit fontScale="62500"/>
            </a:bodyPr>
            <a:p>
              <a:pPr algn="ctr" fontAlgn="auto">
                <a:lnSpc>
                  <a:spcPct val="120000"/>
                </a:lnSpc>
              </a:pPr>
              <a:r>
                <a:rPr lang="en-US" altLang="zh-CN" dirty="0"/>
                <a:t>D</a:t>
              </a:r>
              <a:endParaRPr lang="zh-CN" altLang="en-US" dirty="0"/>
            </a:p>
          </p:txBody>
        </p:sp>
      </p:grpSp>
      <p:grpSp>
        <p:nvGrpSpPr>
          <p:cNvPr id="14" name="组合 13"/>
          <p:cNvGrpSpPr/>
          <p:nvPr>
            <p:custDataLst>
              <p:tags r:id="rId33"/>
            </p:custDataLst>
          </p:nvPr>
        </p:nvGrpSpPr>
        <p:grpSpPr>
          <a:xfrm>
            <a:off x="5753352" y="4793368"/>
            <a:ext cx="2118603" cy="1396404"/>
            <a:chOff x="1304924" y="3171825"/>
            <a:chExt cx="2647951" cy="1745305"/>
          </a:xfrm>
        </p:grpSpPr>
        <p:cxnSp>
          <p:nvCxnSpPr>
            <p:cNvPr id="16" name="直接连接符 15"/>
            <p:cNvCxnSpPr/>
            <p:nvPr>
              <p:custDataLst>
                <p:tags r:id="rId34"/>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39" name="直接连接符 38"/>
            <p:cNvCxnSpPr/>
            <p:nvPr>
              <p:custDataLst>
                <p:tags r:id="rId35"/>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40" name="任意多边形 39"/>
            <p:cNvSpPr/>
            <p:nvPr>
              <p:custDataLst>
                <p:tags r:id="rId36"/>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17" name="文本框 16"/>
            <p:cNvSpPr txBox="1"/>
            <p:nvPr>
              <p:custDataLst>
                <p:tags r:id="rId37"/>
              </p:custDataLst>
            </p:nvPr>
          </p:nvSpPr>
          <p:spPr>
            <a:xfrm>
              <a:off x="3295650" y="4532145"/>
              <a:ext cx="476249" cy="384513"/>
            </a:xfrm>
            <a:prstGeom prst="rect">
              <a:avLst/>
            </a:prstGeom>
            <a:noFill/>
          </p:spPr>
          <p:txBody>
            <a:bodyPr wrap="square" rtlCol="0" anchor="ctr">
              <a:normAutofit fontScale="62500"/>
            </a:bodyPr>
            <a:p>
              <a:pPr algn="ctr" fontAlgn="auto">
                <a:lnSpc>
                  <a:spcPct val="120000"/>
                </a:lnSpc>
              </a:pPr>
              <a:r>
                <a:rPr lang="en-US" altLang="zh-CN" dirty="0"/>
                <a:t>E</a:t>
              </a:r>
              <a:endParaRPr lang="zh-CN" altLang="en-US" dirty="0"/>
            </a:p>
          </p:txBody>
        </p:sp>
      </p:grpSp>
      <p:grpSp>
        <p:nvGrpSpPr>
          <p:cNvPr id="24" name="组合 23"/>
          <p:cNvGrpSpPr/>
          <p:nvPr>
            <p:custDataLst>
              <p:tags r:id="rId38"/>
            </p:custDataLst>
          </p:nvPr>
        </p:nvGrpSpPr>
        <p:grpSpPr>
          <a:xfrm>
            <a:off x="7124574" y="3157000"/>
            <a:ext cx="2118603" cy="1396404"/>
            <a:chOff x="1304924" y="3171825"/>
            <a:chExt cx="2647951" cy="1745305"/>
          </a:xfrm>
        </p:grpSpPr>
        <p:cxnSp>
          <p:nvCxnSpPr>
            <p:cNvPr id="25" name="直接连接符 24"/>
            <p:cNvCxnSpPr/>
            <p:nvPr>
              <p:custDataLst>
                <p:tags r:id="rId39"/>
              </p:custDataLst>
            </p:nvPr>
          </p:nvCxnSpPr>
          <p:spPr>
            <a:xfrm>
              <a:off x="1390650" y="4791075"/>
              <a:ext cx="1866900" cy="0"/>
            </a:xfrm>
            <a:prstGeom prst="line">
              <a:avLst/>
            </a:prstGeom>
            <a:ln>
              <a:solidFill>
                <a:srgbClr val="52C2A5"/>
              </a:solidFill>
            </a:ln>
          </p:spPr>
          <p:style>
            <a:lnRef idx="1">
              <a:srgbClr val="70CFE2"/>
            </a:lnRef>
            <a:fillRef idx="0">
              <a:srgbClr val="70CFE2"/>
            </a:fillRef>
            <a:effectRef idx="0">
              <a:srgbClr val="70CFE2"/>
            </a:effectRef>
            <a:fontRef idx="minor">
              <a:srgbClr val="5F5F5F"/>
            </a:fontRef>
          </p:style>
        </p:cxnSp>
        <p:cxnSp>
          <p:nvCxnSpPr>
            <p:cNvPr id="59" name="直接连接符 58"/>
            <p:cNvCxnSpPr/>
            <p:nvPr>
              <p:custDataLst>
                <p:tags r:id="rId40"/>
              </p:custDataLst>
            </p:nvPr>
          </p:nvCxnSpPr>
          <p:spPr>
            <a:xfrm>
              <a:off x="1304924" y="4907605"/>
              <a:ext cx="2505076" cy="0"/>
            </a:xfrm>
            <a:prstGeom prst="line">
              <a:avLst/>
            </a:prstGeom>
            <a:ln>
              <a:solidFill>
                <a:srgbClr val="52C2A5"/>
              </a:solidFill>
              <a:tailEnd type="oval"/>
            </a:ln>
          </p:spPr>
          <p:style>
            <a:lnRef idx="1">
              <a:srgbClr val="70CFE2"/>
            </a:lnRef>
            <a:fillRef idx="0">
              <a:srgbClr val="70CFE2"/>
            </a:fillRef>
            <a:effectRef idx="0">
              <a:srgbClr val="70CFE2"/>
            </a:effectRef>
            <a:fontRef idx="minor">
              <a:srgbClr val="5F5F5F"/>
            </a:fontRef>
          </p:style>
        </p:cxnSp>
        <p:sp>
          <p:nvSpPr>
            <p:cNvPr id="61" name="任意多边形 60"/>
            <p:cNvSpPr/>
            <p:nvPr>
              <p:custDataLst>
                <p:tags r:id="rId41"/>
              </p:custDataLst>
            </p:nvPr>
          </p:nvSpPr>
          <p:spPr>
            <a:xfrm>
              <a:off x="1304924" y="3171825"/>
              <a:ext cx="2647951" cy="1745305"/>
            </a:xfrm>
            <a:custGeom>
              <a:avLst/>
              <a:gdLst>
                <a:gd name="connsiteX0" fmla="*/ 1 w 2647951"/>
                <a:gd name="connsiteY0" fmla="*/ 0 h 1743075"/>
                <a:gd name="connsiteX1" fmla="*/ 2647951 w 2647951"/>
                <a:gd name="connsiteY1" fmla="*/ 0 h 1743075"/>
                <a:gd name="connsiteX2" fmla="*/ 2647951 w 2647951"/>
                <a:gd name="connsiteY2" fmla="*/ 1266825 h 1743075"/>
                <a:gd name="connsiteX3" fmla="*/ 297057 w 2647951"/>
                <a:gd name="connsiteY3" fmla="*/ 1266825 h 1743075"/>
                <a:gd name="connsiteX4" fmla="*/ 233437 w 2647951"/>
                <a:gd name="connsiteY4" fmla="*/ 1329240 h 1743075"/>
                <a:gd name="connsiteX5" fmla="*/ 0 w 2647951"/>
                <a:gd name="connsiteY5" fmla="*/ 1743075 h 1743075"/>
                <a:gd name="connsiteX6" fmla="*/ 0 w 2647951"/>
                <a:gd name="connsiteY6" fmla="*/ 1114425 h 1743075"/>
                <a:gd name="connsiteX7" fmla="*/ 1 w 2647951"/>
                <a:gd name="connsiteY7" fmla="*/ 1114425 h 1743075"/>
                <a:gd name="connsiteX0-1" fmla="*/ 1 w 2647951"/>
                <a:gd name="connsiteY0-2" fmla="*/ 0 h 1743075"/>
                <a:gd name="connsiteX1-3" fmla="*/ 2647951 w 2647951"/>
                <a:gd name="connsiteY1-4" fmla="*/ 0 h 1743075"/>
                <a:gd name="connsiteX2-5" fmla="*/ 2647951 w 2647951"/>
                <a:gd name="connsiteY2-6" fmla="*/ 1266825 h 1743075"/>
                <a:gd name="connsiteX3-7" fmla="*/ 297057 w 2647951"/>
                <a:gd name="connsiteY3-8" fmla="*/ 1266825 h 1743075"/>
                <a:gd name="connsiteX4-9" fmla="*/ 233437 w 2647951"/>
                <a:gd name="connsiteY4-10" fmla="*/ 1329240 h 1743075"/>
                <a:gd name="connsiteX5-11" fmla="*/ 0 w 2647951"/>
                <a:gd name="connsiteY5-12" fmla="*/ 1743075 h 1743075"/>
                <a:gd name="connsiteX6-13" fmla="*/ 0 w 2647951"/>
                <a:gd name="connsiteY6-14" fmla="*/ 1114425 h 1743075"/>
                <a:gd name="connsiteX7-15" fmla="*/ 1 w 2647951"/>
                <a:gd name="connsiteY7-16" fmla="*/ 1114425 h 1743075"/>
                <a:gd name="connsiteX8" fmla="*/ 1 w 2647951"/>
                <a:gd name="connsiteY8" fmla="*/ 0 h 1743075"/>
                <a:gd name="connsiteX0-17" fmla="*/ 1 w 2647951"/>
                <a:gd name="connsiteY0-18" fmla="*/ 0 h 1743075"/>
                <a:gd name="connsiteX1-19" fmla="*/ 2647951 w 2647951"/>
                <a:gd name="connsiteY1-20" fmla="*/ 0 h 1743075"/>
                <a:gd name="connsiteX2-21" fmla="*/ 2647951 w 2647951"/>
                <a:gd name="connsiteY2-22" fmla="*/ 1266825 h 1743075"/>
                <a:gd name="connsiteX3-23" fmla="*/ 516132 w 2647951"/>
                <a:gd name="connsiteY3-24" fmla="*/ 1323975 h 1743075"/>
                <a:gd name="connsiteX4-25" fmla="*/ 233437 w 2647951"/>
                <a:gd name="connsiteY4-26" fmla="*/ 1329240 h 1743075"/>
                <a:gd name="connsiteX5-27" fmla="*/ 0 w 2647951"/>
                <a:gd name="connsiteY5-28" fmla="*/ 1743075 h 1743075"/>
                <a:gd name="connsiteX6-29" fmla="*/ 0 w 2647951"/>
                <a:gd name="connsiteY6-30" fmla="*/ 1114425 h 1743075"/>
                <a:gd name="connsiteX7-31" fmla="*/ 1 w 2647951"/>
                <a:gd name="connsiteY7-32" fmla="*/ 1114425 h 1743075"/>
                <a:gd name="connsiteX8-33" fmla="*/ 1 w 2647951"/>
                <a:gd name="connsiteY8-34" fmla="*/ 0 h 1743075"/>
                <a:gd name="connsiteX0-35" fmla="*/ 1 w 2647951"/>
                <a:gd name="connsiteY0-36" fmla="*/ 0 h 1743075"/>
                <a:gd name="connsiteX1-37" fmla="*/ 2647951 w 2647951"/>
                <a:gd name="connsiteY1-38" fmla="*/ 0 h 1743075"/>
                <a:gd name="connsiteX2-39" fmla="*/ 2647951 w 2647951"/>
                <a:gd name="connsiteY2-40" fmla="*/ 1266825 h 1743075"/>
                <a:gd name="connsiteX3-41" fmla="*/ 516132 w 2647951"/>
                <a:gd name="connsiteY3-42" fmla="*/ 1323975 h 1743075"/>
                <a:gd name="connsiteX4-43" fmla="*/ 233437 w 2647951"/>
                <a:gd name="connsiteY4-44" fmla="*/ 1329240 h 1743075"/>
                <a:gd name="connsiteX5-45" fmla="*/ 0 w 2647951"/>
                <a:gd name="connsiteY5-46" fmla="*/ 1743075 h 1743075"/>
                <a:gd name="connsiteX6-47" fmla="*/ 0 w 2647951"/>
                <a:gd name="connsiteY6-48" fmla="*/ 1114425 h 1743075"/>
                <a:gd name="connsiteX7-49" fmla="*/ 1 w 2647951"/>
                <a:gd name="connsiteY7-50" fmla="*/ 1114425 h 1743075"/>
                <a:gd name="connsiteX8-51" fmla="*/ 1 w 2647951"/>
                <a:gd name="connsiteY8-52" fmla="*/ 0 h 1743075"/>
                <a:gd name="connsiteX0-53" fmla="*/ 1 w 2647951"/>
                <a:gd name="connsiteY0-54" fmla="*/ 0 h 1745366"/>
                <a:gd name="connsiteX1-55" fmla="*/ 2647951 w 2647951"/>
                <a:gd name="connsiteY1-56" fmla="*/ 0 h 1745366"/>
                <a:gd name="connsiteX2-57" fmla="*/ 2647951 w 2647951"/>
                <a:gd name="connsiteY2-58" fmla="*/ 1266825 h 1745366"/>
                <a:gd name="connsiteX3-59" fmla="*/ 516132 w 2647951"/>
                <a:gd name="connsiteY3-60" fmla="*/ 1323975 h 1745366"/>
                <a:gd name="connsiteX4-61" fmla="*/ 0 w 2647951"/>
                <a:gd name="connsiteY4-62" fmla="*/ 1743075 h 1745366"/>
                <a:gd name="connsiteX5-63" fmla="*/ 0 w 2647951"/>
                <a:gd name="connsiteY5-64" fmla="*/ 1114425 h 1745366"/>
                <a:gd name="connsiteX6-65" fmla="*/ 1 w 2647951"/>
                <a:gd name="connsiteY6-66" fmla="*/ 1114425 h 1745366"/>
                <a:gd name="connsiteX7-67" fmla="*/ 1 w 2647951"/>
                <a:gd name="connsiteY7-68" fmla="*/ 0 h 1745366"/>
                <a:gd name="connsiteX0-69" fmla="*/ 1 w 2647951"/>
                <a:gd name="connsiteY0-70" fmla="*/ 0 h 1745305"/>
                <a:gd name="connsiteX1-71" fmla="*/ 2647951 w 2647951"/>
                <a:gd name="connsiteY1-72" fmla="*/ 0 h 1745305"/>
                <a:gd name="connsiteX2-73" fmla="*/ 2638426 w 2647951"/>
                <a:gd name="connsiteY2-74" fmla="*/ 1333500 h 1745305"/>
                <a:gd name="connsiteX3-75" fmla="*/ 516132 w 2647951"/>
                <a:gd name="connsiteY3-76" fmla="*/ 1323975 h 1745305"/>
                <a:gd name="connsiteX4-77" fmla="*/ 0 w 2647951"/>
                <a:gd name="connsiteY4-78" fmla="*/ 1743075 h 1745305"/>
                <a:gd name="connsiteX5-79" fmla="*/ 0 w 2647951"/>
                <a:gd name="connsiteY5-80" fmla="*/ 1114425 h 1745305"/>
                <a:gd name="connsiteX6-81" fmla="*/ 1 w 2647951"/>
                <a:gd name="connsiteY6-82" fmla="*/ 1114425 h 1745305"/>
                <a:gd name="connsiteX7-83" fmla="*/ 1 w 2647951"/>
                <a:gd name="connsiteY7-84" fmla="*/ 0 h 1745305"/>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 ang="0">
                  <a:pos x="connsiteX6-81" y="connsiteY6-82"/>
                </a:cxn>
                <a:cxn ang="0">
                  <a:pos x="connsiteX7-83" y="connsiteY7-84"/>
                </a:cxn>
              </a:cxnLst>
              <a:rect l="l" t="t" r="r" b="b"/>
              <a:pathLst>
                <a:path w="2647951" h="1745305">
                  <a:moveTo>
                    <a:pt x="1" y="0"/>
                  </a:moveTo>
                  <a:lnTo>
                    <a:pt x="2647951" y="0"/>
                  </a:lnTo>
                  <a:lnTo>
                    <a:pt x="2638426" y="1333500"/>
                  </a:lnTo>
                  <a:cubicBezTo>
                    <a:pt x="2246610" y="1544638"/>
                    <a:pt x="955870" y="1255713"/>
                    <a:pt x="516132" y="1323975"/>
                  </a:cubicBezTo>
                  <a:cubicBezTo>
                    <a:pt x="76394" y="1392237"/>
                    <a:pt x="86022" y="1778000"/>
                    <a:pt x="0" y="1743075"/>
                  </a:cubicBezTo>
                  <a:lnTo>
                    <a:pt x="0" y="1114425"/>
                  </a:lnTo>
                  <a:lnTo>
                    <a:pt x="1" y="1114425"/>
                  </a:lnTo>
                  <a:lnTo>
                    <a:pt x="1" y="0"/>
                  </a:lnTo>
                  <a:close/>
                </a:path>
              </a:pathLst>
            </a:custGeom>
            <a:ln>
              <a:noFill/>
            </a:ln>
          </p:spPr>
          <p:style>
            <a:lnRef idx="2">
              <a:srgbClr val="70CFE2">
                <a:shade val="50000"/>
              </a:srgbClr>
            </a:lnRef>
            <a:fillRef idx="1">
              <a:srgbClr val="70CFE2"/>
            </a:fillRef>
            <a:effectRef idx="0">
              <a:srgbClr val="70CFE2"/>
            </a:effectRef>
            <a:fontRef idx="minor">
              <a:srgbClr val="FFFFFF"/>
            </a:fontRef>
          </p:style>
          <p:txBody>
            <a:bodyPr bIns="504000" rtlCol="0" anchor="ctr">
              <a:normAutofit/>
            </a:bodyPr>
            <a:p>
              <a:pPr algn="ctr" fontAlgn="auto">
                <a:lnSpc>
                  <a:spcPct val="120000"/>
                </a:lnSpc>
              </a:pPr>
              <a:endParaRPr lang="zh-CN" altLang="en-US" dirty="0">
                <a:solidFill>
                  <a:srgbClr val="FFFFFF"/>
                </a:solidFill>
              </a:endParaRPr>
            </a:p>
          </p:txBody>
        </p:sp>
        <p:sp>
          <p:nvSpPr>
            <p:cNvPr id="62" name="文本框 61"/>
            <p:cNvSpPr txBox="1"/>
            <p:nvPr>
              <p:custDataLst>
                <p:tags r:id="rId42"/>
              </p:custDataLst>
            </p:nvPr>
          </p:nvSpPr>
          <p:spPr>
            <a:xfrm>
              <a:off x="3295650" y="4532145"/>
              <a:ext cx="476249" cy="384513"/>
            </a:xfrm>
            <a:prstGeom prst="rect">
              <a:avLst/>
            </a:prstGeom>
            <a:noFill/>
          </p:spPr>
          <p:txBody>
            <a:bodyPr wrap="square" rtlCol="0" anchor="ctr">
              <a:normAutofit fontScale="62500"/>
            </a:bodyPr>
            <a:p>
              <a:pPr algn="ctr" fontAlgn="auto">
                <a:lnSpc>
                  <a:spcPct val="120000"/>
                </a:lnSpc>
              </a:pPr>
              <a:r>
                <a:rPr lang="en-US" altLang="zh-CN" dirty="0"/>
                <a:t>C</a:t>
              </a:r>
              <a:endParaRPr lang="zh-CN" altLang="en-US" dirty="0"/>
            </a:p>
          </p:txBody>
        </p:sp>
      </p:grpSp>
      <p:sp>
        <p:nvSpPr>
          <p:cNvPr id="65" name="文本框 64"/>
          <p:cNvSpPr txBox="1"/>
          <p:nvPr>
            <p:custDataLst>
              <p:tags r:id="rId43"/>
            </p:custDataLst>
          </p:nvPr>
        </p:nvSpPr>
        <p:spPr>
          <a:xfrm>
            <a:off x="1652153" y="3162643"/>
            <a:ext cx="2118603" cy="1063595"/>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1. 服装要得体</a:t>
            </a:r>
            <a:endParaRPr lang="zh-CN" altLang="en-US" sz="1400" b="1" spc="150">
              <a:solidFill>
                <a:srgbClr val="FFFFFF"/>
              </a:solidFill>
              <a:latin typeface="微软雅黑" panose="020B0503020204020204" charset="-122"/>
              <a:ea typeface="微软雅黑" panose="020B0503020204020204" charset="-122"/>
            </a:endParaRPr>
          </a:p>
        </p:txBody>
      </p:sp>
      <p:sp>
        <p:nvSpPr>
          <p:cNvPr id="66" name="文本框 65"/>
          <p:cNvSpPr txBox="1"/>
          <p:nvPr>
            <p:custDataLst>
              <p:tags r:id="rId44"/>
            </p:custDataLst>
          </p:nvPr>
        </p:nvSpPr>
        <p:spPr>
          <a:xfrm>
            <a:off x="4408846" y="3162643"/>
            <a:ext cx="2118603" cy="1063595"/>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2. 鞋子要便利</a:t>
            </a:r>
            <a:endParaRPr lang="zh-CN" altLang="en-US" sz="1400" b="1" spc="150">
              <a:solidFill>
                <a:srgbClr val="FFFFFF"/>
              </a:solidFill>
              <a:latin typeface="微软雅黑" panose="020B0503020204020204" charset="-122"/>
              <a:ea typeface="微软雅黑" panose="020B0503020204020204" charset="-122"/>
            </a:endParaRPr>
          </a:p>
        </p:txBody>
      </p:sp>
      <p:sp>
        <p:nvSpPr>
          <p:cNvPr id="67" name="文本框 66"/>
          <p:cNvSpPr txBox="1"/>
          <p:nvPr>
            <p:custDataLst>
              <p:tags r:id="rId45"/>
            </p:custDataLst>
          </p:nvPr>
        </p:nvSpPr>
        <p:spPr>
          <a:xfrm>
            <a:off x="7124574" y="3162643"/>
            <a:ext cx="2118603" cy="1063595"/>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3. 饰物要少而精</a:t>
            </a:r>
            <a:endParaRPr lang="zh-CN" altLang="en-US" sz="1400" b="1" spc="150">
              <a:solidFill>
                <a:srgbClr val="FFFFFF"/>
              </a:solidFill>
              <a:latin typeface="微软雅黑" panose="020B0503020204020204" charset="-122"/>
              <a:ea typeface="微软雅黑" panose="020B0503020204020204" charset="-122"/>
            </a:endParaRPr>
          </a:p>
        </p:txBody>
      </p:sp>
      <p:sp>
        <p:nvSpPr>
          <p:cNvPr id="68" name="文本框 67"/>
          <p:cNvSpPr txBox="1"/>
          <p:nvPr>
            <p:custDataLst>
              <p:tags r:id="rId46"/>
            </p:custDataLst>
          </p:nvPr>
        </p:nvSpPr>
        <p:spPr>
          <a:xfrm>
            <a:off x="3024675" y="4791682"/>
            <a:ext cx="2110277" cy="1063595"/>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4. 妆容要淡雅</a:t>
            </a:r>
            <a:endParaRPr lang="zh-CN" altLang="en-US" sz="1400" b="1" spc="150">
              <a:solidFill>
                <a:srgbClr val="FFFFFF"/>
              </a:solidFill>
              <a:latin typeface="微软雅黑" panose="020B0503020204020204" charset="-122"/>
              <a:ea typeface="微软雅黑" panose="020B0503020204020204" charset="-122"/>
            </a:endParaRPr>
          </a:p>
        </p:txBody>
      </p:sp>
      <p:sp>
        <p:nvSpPr>
          <p:cNvPr id="69" name="文本框 68"/>
          <p:cNvSpPr txBox="1"/>
          <p:nvPr>
            <p:custDataLst>
              <p:tags r:id="rId47"/>
            </p:custDataLst>
          </p:nvPr>
        </p:nvSpPr>
        <p:spPr>
          <a:xfrm>
            <a:off x="5751766" y="4791682"/>
            <a:ext cx="2120189" cy="1063595"/>
          </a:xfrm>
          <a:prstGeom prst="rect">
            <a:avLst/>
          </a:prstGeom>
          <a:noFill/>
        </p:spPr>
        <p:txBody>
          <a:bodyPr wrap="square" rtlCol="0" anchor="ctr" anchorCtr="0">
            <a:normAutofit/>
          </a:bodyPr>
          <a:p>
            <a:pPr algn="ctr" fontAlgn="auto">
              <a:lnSpc>
                <a:spcPct val="120000"/>
              </a:lnSpc>
            </a:pPr>
            <a:r>
              <a:rPr lang="zh-CN" altLang="en-US" sz="1400" b="1" spc="150">
                <a:solidFill>
                  <a:srgbClr val="FFFFFF"/>
                </a:solidFill>
                <a:latin typeface="微软雅黑" panose="020B0503020204020204" charset="-122"/>
                <a:ea typeface="微软雅黑" panose="020B0503020204020204" charset="-122"/>
              </a:rPr>
              <a:t>5. 发型要整洁</a:t>
            </a:r>
            <a:endParaRPr lang="zh-CN" altLang="en-US" sz="1400" b="1" spc="15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ppt_x"/>
                                          </p:val>
                                        </p:tav>
                                        <p:tav tm="100000">
                                          <p:val>
                                            <p:strVal val="#ppt_x"/>
                                          </p:val>
                                        </p:tav>
                                      </p:tavLst>
                                    </p:anim>
                                    <p:anim calcmode="lin" valueType="num">
                                      <p:cBhvr additive="base">
                                        <p:cTn id="12" dur="500" fill="hold"/>
                                        <p:tgtEl>
                                          <p:spTgt spid="6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ppt_x"/>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ppt_x"/>
                                          </p:val>
                                        </p:tav>
                                        <p:tav tm="100000">
                                          <p:val>
                                            <p:strVal val="#ppt_x"/>
                                          </p:val>
                                        </p:tav>
                                      </p:tavLst>
                                    </p:anim>
                                    <p:anim calcmode="lin" valueType="num">
                                      <p:cBhvr additive="base">
                                        <p:cTn id="32" dur="500" fill="hold"/>
                                        <p:tgtEl>
                                          <p:spTgt spid="41"/>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ppt_x"/>
                                          </p:val>
                                        </p:tav>
                                        <p:tav tm="100000">
                                          <p:val>
                                            <p:strVal val="#ppt_x"/>
                                          </p:val>
                                        </p:tav>
                                      </p:tavLst>
                                    </p:anim>
                                    <p:anim calcmode="lin" valueType="num">
                                      <p:cBhvr additive="base">
                                        <p:cTn id="36" dur="500" fill="hold"/>
                                        <p:tgtEl>
                                          <p:spTgt spid="6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bldLvl="0" animBg="1"/>
      <p:bldP spid="26" grpId="0" bldLvl="0" animBg="1"/>
      <p:bldP spid="41" grpId="0" bldLvl="0" animBg="1"/>
      <p:bldP spid="60"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Freeform: Shape 71"/>
          <p:cNvSpPr/>
          <p:nvPr>
            <p:custDataLst>
              <p:tags r:id="rId1"/>
            </p:custDataLst>
          </p:nvPr>
        </p:nvSpPr>
        <p:spPr>
          <a:xfrm rot="2788117" flipV="1">
            <a:off x="529304" y="1996947"/>
            <a:ext cx="4422236" cy="4101054"/>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Josefin Sans" pitchFamily="2" charset="0"/>
            </a:endParaRPr>
          </a:p>
        </p:txBody>
      </p:sp>
      <p:sp>
        <p:nvSpPr>
          <p:cNvPr id="4" name="PA-椭圆 3"/>
          <p:cNvSpPr/>
          <p:nvPr>
            <p:custDataLst>
              <p:tags r:id="rId2"/>
            </p:custDataLst>
          </p:nvPr>
        </p:nvSpPr>
        <p:spPr>
          <a:xfrm rot="19524303">
            <a:off x="1639884" y="5490120"/>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p:cNvGrpSpPr/>
          <p:nvPr>
            <p:custDataLst>
              <p:tags r:id="rId3"/>
            </p:custDataLst>
          </p:nvPr>
        </p:nvGrpSpPr>
        <p:grpSpPr>
          <a:xfrm rot="19709836">
            <a:off x="-987611" y="5521995"/>
            <a:ext cx="1164261" cy="1581925"/>
            <a:chOff x="5577360" y="5060323"/>
            <a:chExt cx="916310" cy="1245024"/>
          </a:xfrm>
        </p:grpSpPr>
        <p:sp>
          <p:nvSpPr>
            <p:cNvPr id="16" name="PA-椭圆 15"/>
            <p:cNvSpPr/>
            <p:nvPr>
              <p:custDataLst>
                <p:tags r:id="rId4"/>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16"/>
            <p:cNvSpPr/>
            <p:nvPr>
              <p:custDataLst>
                <p:tags r:id="rId5"/>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17"/>
            <p:cNvSpPr/>
            <p:nvPr>
              <p:custDataLst>
                <p:tags r:id="rId6"/>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18"/>
            <p:cNvSpPr/>
            <p:nvPr>
              <p:custDataLst>
                <p:tags r:id="rId7"/>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9"/>
            <p:cNvSpPr/>
            <p:nvPr>
              <p:custDataLst>
                <p:tags r:id="rId8"/>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0"/>
            <p:cNvSpPr/>
            <p:nvPr>
              <p:custDataLst>
                <p:tags r:id="rId9"/>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1"/>
            <p:cNvSpPr/>
            <p:nvPr>
              <p:custDataLst>
                <p:tags r:id="rId10"/>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22"/>
            <p:cNvSpPr/>
            <p:nvPr>
              <p:custDataLst>
                <p:tags r:id="rId11"/>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椭圆 23"/>
            <p:cNvSpPr/>
            <p:nvPr>
              <p:custDataLst>
                <p:tags r:id="rId12"/>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椭圆 24"/>
            <p:cNvSpPr/>
            <p:nvPr>
              <p:custDataLst>
                <p:tags r:id="rId13"/>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椭圆 25"/>
            <p:cNvSpPr/>
            <p:nvPr>
              <p:custDataLst>
                <p:tags r:id="rId14"/>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椭圆 26"/>
            <p:cNvSpPr/>
            <p:nvPr>
              <p:custDataLst>
                <p:tags r:id="rId15"/>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椭圆 27"/>
            <p:cNvSpPr/>
            <p:nvPr>
              <p:custDataLst>
                <p:tags r:id="rId16"/>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28"/>
            <p:cNvSpPr/>
            <p:nvPr>
              <p:custDataLst>
                <p:tags r:id="rId17"/>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椭圆 29"/>
            <p:cNvSpPr/>
            <p:nvPr>
              <p:custDataLst>
                <p:tags r:id="rId18"/>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PA-椭圆 33"/>
          <p:cNvSpPr/>
          <p:nvPr>
            <p:custDataLst>
              <p:tags r:id="rId19"/>
            </p:custDataLst>
          </p:nvPr>
        </p:nvSpPr>
        <p:spPr>
          <a:xfrm>
            <a:off x="5899488" y="15976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6</a:t>
            </a:r>
            <a:endParaRPr lang="zh-CN" altLang="en-US" sz="2400" dirty="0">
              <a:latin typeface="Visby CF Bold" panose="00000800000000000000" pitchFamily="50" charset="0"/>
            </a:endParaRPr>
          </a:p>
        </p:txBody>
      </p:sp>
      <p:sp>
        <p:nvSpPr>
          <p:cNvPr id="35" name="PA-文本框 38"/>
          <p:cNvSpPr txBox="1"/>
          <p:nvPr>
            <p:custDataLst>
              <p:tags r:id="rId20"/>
            </p:custDataLst>
          </p:nvPr>
        </p:nvSpPr>
        <p:spPr>
          <a:xfrm>
            <a:off x="6562090" y="1592580"/>
            <a:ext cx="508698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第六章　求职技巧与职场礼仪</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2" name="PA-椭圆 41"/>
          <p:cNvSpPr/>
          <p:nvPr>
            <p:custDataLst>
              <p:tags r:id="rId21"/>
            </p:custDataLst>
          </p:nvPr>
        </p:nvSpPr>
        <p:spPr>
          <a:xfrm>
            <a:off x="5899488" y="257275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7</a:t>
            </a:r>
            <a:endParaRPr lang="zh-CN" altLang="en-US" sz="2400" dirty="0">
              <a:latin typeface="Visby CF Bold" panose="00000800000000000000" pitchFamily="50" charset="0"/>
            </a:endParaRPr>
          </a:p>
        </p:txBody>
      </p:sp>
      <p:sp>
        <p:nvSpPr>
          <p:cNvPr id="43" name="PA-文本框 38"/>
          <p:cNvSpPr txBox="1"/>
          <p:nvPr>
            <p:custDataLst>
              <p:tags r:id="rId22"/>
            </p:custDataLst>
          </p:nvPr>
        </p:nvSpPr>
        <p:spPr>
          <a:xfrm>
            <a:off x="6562090" y="2600960"/>
            <a:ext cx="48120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第七章　就业权益与保障</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7" name="PA-椭圆 46"/>
          <p:cNvSpPr/>
          <p:nvPr>
            <p:custDataLst>
              <p:tags r:id="rId23"/>
            </p:custDataLst>
          </p:nvPr>
        </p:nvSpPr>
        <p:spPr>
          <a:xfrm>
            <a:off x="5899488" y="35479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8</a:t>
            </a:r>
            <a:endParaRPr lang="zh-CN" altLang="en-US" sz="2400" dirty="0">
              <a:latin typeface="Visby CF Bold" panose="00000800000000000000" pitchFamily="50" charset="0"/>
            </a:endParaRPr>
          </a:p>
        </p:txBody>
      </p:sp>
      <p:sp>
        <p:nvSpPr>
          <p:cNvPr id="48" name="PA-文本框 38"/>
          <p:cNvSpPr txBox="1"/>
          <p:nvPr>
            <p:custDataLst>
              <p:tags r:id="rId24"/>
            </p:custDataLst>
          </p:nvPr>
        </p:nvSpPr>
        <p:spPr>
          <a:xfrm>
            <a:off x="6562090" y="3548380"/>
            <a:ext cx="522414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第八章　就业形势与政策</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52" name="PA-椭圆 51"/>
          <p:cNvSpPr/>
          <p:nvPr>
            <p:custDataLst>
              <p:tags r:id="rId25"/>
            </p:custDataLst>
          </p:nvPr>
        </p:nvSpPr>
        <p:spPr>
          <a:xfrm>
            <a:off x="5899488" y="452305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9</a:t>
            </a:r>
            <a:endParaRPr lang="zh-CN" altLang="en-US" sz="2400" dirty="0">
              <a:latin typeface="Visby CF Bold" panose="00000800000000000000" pitchFamily="50" charset="0"/>
            </a:endParaRPr>
          </a:p>
        </p:txBody>
      </p:sp>
      <p:sp>
        <p:nvSpPr>
          <p:cNvPr id="53" name="PA-文本框 38"/>
          <p:cNvSpPr txBox="1"/>
          <p:nvPr>
            <p:custDataLst>
              <p:tags r:id="rId26"/>
            </p:custDataLst>
          </p:nvPr>
        </p:nvSpPr>
        <p:spPr>
          <a:xfrm>
            <a:off x="6562090" y="4518025"/>
            <a:ext cx="50279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第九章　职场适应与发展</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1" name="PA-文本框 38"/>
          <p:cNvSpPr txBox="1"/>
          <p:nvPr>
            <p:custDataLst>
              <p:tags r:id="rId27"/>
            </p:custDataLst>
          </p:nvPr>
        </p:nvSpPr>
        <p:spPr>
          <a:xfrm>
            <a:off x="509774" y="396425"/>
            <a:ext cx="1335696" cy="707886"/>
          </a:xfrm>
          <a:prstGeom prst="rect">
            <a:avLst/>
          </a:prstGeom>
          <a:noFill/>
        </p:spPr>
        <p:txBody>
          <a:bodyPr wrap="square"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目录</a:t>
            </a:r>
            <a:endPar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3" name="PA-文本框 38"/>
          <p:cNvSpPr txBox="1"/>
          <p:nvPr>
            <p:custDataLst>
              <p:tags r:id="rId28"/>
            </p:custDataLst>
          </p:nvPr>
        </p:nvSpPr>
        <p:spPr>
          <a:xfrm>
            <a:off x="1614576" y="616187"/>
            <a:ext cx="2251692" cy="369332"/>
          </a:xfrm>
          <a:prstGeom prst="rect">
            <a:avLst/>
          </a:prstGeom>
          <a:noFill/>
        </p:spPr>
        <p:txBody>
          <a:bodyPr wrap="square" rtlCol="0">
            <a:spAutoFit/>
          </a:bodyPr>
          <a:lstStyle/>
          <a:p>
            <a:r>
              <a:rPr lang="en-US" altLang="zh-CN" dirty="0">
                <a:solidFill>
                  <a:schemeClr val="tx1">
                    <a:lumMod val="85000"/>
                    <a:lumOff val="15000"/>
                  </a:schemeClr>
                </a:solidFill>
                <a:latin typeface="思源黑体 CN Light" panose="020B0500000000000000" pitchFamily="34" charset="-122"/>
                <a:ea typeface="思源黑体 CN Light" panose="020B0500000000000000" pitchFamily="34" charset="-122"/>
              </a:rPr>
              <a:t>/CONTENTS</a:t>
            </a:r>
            <a:endParaRPr lang="zh-CN" altLang="en-US"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83" name="PA-Freeform: Shape 71"/>
          <p:cNvSpPr/>
          <p:nvPr>
            <p:custDataLst>
              <p:tags r:id="rId29"/>
            </p:custDataLst>
          </p:nvPr>
        </p:nvSpPr>
        <p:spPr>
          <a:xfrm rot="13597737" flipV="1">
            <a:off x="11140142" y="-687263"/>
            <a:ext cx="1617682" cy="150019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pic>
        <p:nvPicPr>
          <p:cNvPr id="38" name="图片占位符 37" descr="图片包含 室内, 桌子, 人, 男人&#10;&#10;描述已自动生成"/>
          <p:cNvPicPr>
            <a:picLocks noGrp="1" noChangeAspect="1"/>
          </p:cNvPicPr>
          <p:nvPr>
            <p:ph type="pic" sz="quarter" idx="10"/>
          </p:nvPr>
        </p:nvPicPr>
        <p:blipFill rotWithShape="1">
          <a:blip r:embed="rId30" cstate="screen"/>
          <a:srcRect t="-3467"/>
          <a:stretch>
            <a:fillRect/>
          </a:stretch>
        </p:blipFill>
        <p:spPr>
          <a:xfrm>
            <a:off x="801162" y="1756248"/>
            <a:ext cx="4413861" cy="4210877"/>
          </a:xfrm>
        </p:spPr>
      </p:pic>
      <p:pic>
        <p:nvPicPr>
          <p:cNvPr id="3" name="PA-Graphic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rot="16449687" flipH="1">
            <a:off x="652778" y="4267317"/>
            <a:ext cx="1305174" cy="820214"/>
          </a:xfrm>
          <a:prstGeom prst="rect">
            <a:avLst/>
          </a:prstGeom>
          <a:effectLst>
            <a:outerShdw blurRad="254000" dist="101600" dir="5400000" algn="ctr" rotWithShape="0">
              <a:srgbClr val="FF9700">
                <a:alpha val="23000"/>
              </a:srgbClr>
            </a:outerShdw>
          </a:effectLst>
        </p:spPr>
      </p:pic>
      <p:grpSp>
        <p:nvGrpSpPr>
          <p:cNvPr id="5" name="PA-组合 4"/>
          <p:cNvGrpSpPr/>
          <p:nvPr>
            <p:custDataLst>
              <p:tags r:id="rId34"/>
            </p:custDataLst>
          </p:nvPr>
        </p:nvGrpSpPr>
        <p:grpSpPr>
          <a:xfrm>
            <a:off x="2028010" y="1820923"/>
            <a:ext cx="516260" cy="944986"/>
            <a:chOff x="6506531" y="281108"/>
            <a:chExt cx="516260" cy="944986"/>
          </a:xfrm>
        </p:grpSpPr>
        <p:sp>
          <p:nvSpPr>
            <p:cNvPr id="6" name="PA-椭圆 5"/>
            <p:cNvSpPr/>
            <p:nvPr>
              <p:custDataLst>
                <p:tags r:id="rId35"/>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椭圆 6"/>
            <p:cNvSpPr/>
            <p:nvPr>
              <p:custDataLst>
                <p:tags r:id="rId36"/>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7"/>
            <p:cNvSpPr/>
            <p:nvPr>
              <p:custDataLst>
                <p:tags r:id="rId37"/>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8"/>
            <p:cNvSpPr/>
            <p:nvPr>
              <p:custDataLst>
                <p:tags r:id="rId38"/>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9"/>
            <p:cNvSpPr/>
            <p:nvPr>
              <p:custDataLst>
                <p:tags r:id="rId39"/>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0"/>
            <p:cNvSpPr/>
            <p:nvPr>
              <p:custDataLst>
                <p:tags r:id="rId40"/>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1"/>
            <p:cNvSpPr/>
            <p:nvPr>
              <p:custDataLst>
                <p:tags r:id="rId41"/>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12"/>
            <p:cNvSpPr/>
            <p:nvPr>
              <p:custDataLst>
                <p:tags r:id="rId42"/>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13"/>
            <p:cNvSpPr/>
            <p:nvPr>
              <p:custDataLst>
                <p:tags r:id="rId43"/>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PA-文本框 38"/>
          <p:cNvSpPr txBox="1"/>
          <p:nvPr>
            <p:custDataLst>
              <p:tags r:id="rId44"/>
            </p:custDataLst>
          </p:nvPr>
        </p:nvSpPr>
        <p:spPr>
          <a:xfrm>
            <a:off x="6602730" y="5443855"/>
            <a:ext cx="5027930" cy="460375"/>
          </a:xfrm>
          <a:prstGeom prst="rect">
            <a:avLst/>
          </a:prstGeom>
          <a:noFill/>
        </p:spPr>
        <p:txBody>
          <a:bodyPr wrap="square" rtlCol="0">
            <a:spAutoFit/>
          </a:bodyPr>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第十章　大学生自主创业</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32" name="组合 31"/>
          <p:cNvGrpSpPr/>
          <p:nvPr/>
        </p:nvGrpSpPr>
        <p:grpSpPr>
          <a:xfrm>
            <a:off x="5756275" y="5419090"/>
            <a:ext cx="862330" cy="471170"/>
            <a:chOff x="9065" y="8534"/>
            <a:chExt cx="1358" cy="742"/>
          </a:xfrm>
        </p:grpSpPr>
        <p:sp>
          <p:nvSpPr>
            <p:cNvPr id="33" name="PA-椭圆 51"/>
            <p:cNvSpPr/>
            <p:nvPr>
              <p:custDataLst>
                <p:tags r:id="rId45"/>
              </p:custDataLst>
            </p:nvPr>
          </p:nvSpPr>
          <p:spPr>
            <a:xfrm>
              <a:off x="9386" y="8568"/>
              <a:ext cx="709" cy="709"/>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Visby CF Bold" panose="00000800000000000000" pitchFamily="50" charset="0"/>
              </a:endParaRPr>
            </a:p>
          </p:txBody>
        </p:sp>
        <p:sp>
          <p:nvSpPr>
            <p:cNvPr id="31" name="文本框 30"/>
            <p:cNvSpPr txBox="1"/>
            <p:nvPr/>
          </p:nvSpPr>
          <p:spPr>
            <a:xfrm>
              <a:off x="9065" y="8534"/>
              <a:ext cx="1359" cy="725"/>
            </a:xfrm>
            <a:prstGeom prst="rect">
              <a:avLst/>
            </a:prstGeom>
            <a:noFill/>
          </p:spPr>
          <p:txBody>
            <a:bodyPr wrap="square" rtlCol="0">
              <a:spAutoFit/>
            </a:bodyPr>
            <a:p>
              <a:pPr algn="ctr"/>
              <a:r>
                <a:rPr lang="en-US" altLang="zh-CN" sz="2400" dirty="0">
                  <a:solidFill>
                    <a:schemeClr val="bg1"/>
                  </a:solidFill>
                  <a:latin typeface="Visby CF Bold" panose="00000800000000000000" pitchFamily="50" charset="0"/>
                  <a:sym typeface="+mn-ea"/>
                </a:rPr>
                <a:t>10</a:t>
              </a:r>
              <a:endParaRPr lang="en-US" altLang="zh-CN" sz="2400" dirty="0">
                <a:solidFill>
                  <a:schemeClr val="bg1"/>
                </a:solidFill>
                <a:latin typeface="Visby CF Bold" panose="00000800000000000000" pitchFamily="50" charset="0"/>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1000"/>
                                        <p:tgtEl>
                                          <p:spTgt spid="47"/>
                                        </p:tgtEl>
                                      </p:cBhvr>
                                    </p:animEffect>
                                    <p:anim calcmode="lin" valueType="num">
                                      <p:cBhvr>
                                        <p:cTn id="53" dur="1000" fill="hold"/>
                                        <p:tgtEl>
                                          <p:spTgt spid="47"/>
                                        </p:tgtEl>
                                        <p:attrNameLst>
                                          <p:attrName>ppt_x</p:attrName>
                                        </p:attrNameLst>
                                      </p:cBhvr>
                                      <p:tavLst>
                                        <p:tav tm="0">
                                          <p:val>
                                            <p:strVal val="#ppt_x"/>
                                          </p:val>
                                        </p:tav>
                                        <p:tav tm="100000">
                                          <p:val>
                                            <p:strVal val="#ppt_x"/>
                                          </p:val>
                                        </p:tav>
                                      </p:tavLst>
                                    </p:anim>
                                    <p:anim calcmode="lin" valueType="num">
                                      <p:cBhvr>
                                        <p:cTn id="54" dur="1000" fill="hold"/>
                                        <p:tgtEl>
                                          <p:spTgt spid="4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1000"/>
                                        <p:tgtEl>
                                          <p:spTgt spid="48"/>
                                        </p:tgtEl>
                                      </p:cBhvr>
                                    </p:animEffect>
                                    <p:anim calcmode="lin" valueType="num">
                                      <p:cBhvr>
                                        <p:cTn id="58" dur="1000" fill="hold"/>
                                        <p:tgtEl>
                                          <p:spTgt spid="48"/>
                                        </p:tgtEl>
                                        <p:attrNameLst>
                                          <p:attrName>ppt_x</p:attrName>
                                        </p:attrNameLst>
                                      </p:cBhvr>
                                      <p:tavLst>
                                        <p:tav tm="0">
                                          <p:val>
                                            <p:strVal val="#ppt_x"/>
                                          </p:val>
                                        </p:tav>
                                        <p:tav tm="100000">
                                          <p:val>
                                            <p:strVal val="#ppt_x"/>
                                          </p:val>
                                        </p:tav>
                                      </p:tavLst>
                                    </p:anim>
                                    <p:anim calcmode="lin" valueType="num">
                                      <p:cBhvr>
                                        <p:cTn id="59" dur="1000" fill="hold"/>
                                        <p:tgtEl>
                                          <p:spTgt spid="4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1000"/>
                                        <p:tgtEl>
                                          <p:spTgt spid="61"/>
                                        </p:tgtEl>
                                      </p:cBhvr>
                                    </p:animEffect>
                                    <p:anim calcmode="lin" valueType="num">
                                      <p:cBhvr>
                                        <p:cTn id="73" dur="1000" fill="hold"/>
                                        <p:tgtEl>
                                          <p:spTgt spid="61"/>
                                        </p:tgtEl>
                                        <p:attrNameLst>
                                          <p:attrName>ppt_x</p:attrName>
                                        </p:attrNameLst>
                                      </p:cBhvr>
                                      <p:tavLst>
                                        <p:tav tm="0">
                                          <p:val>
                                            <p:strVal val="#ppt_x"/>
                                          </p:val>
                                        </p:tav>
                                        <p:tav tm="100000">
                                          <p:val>
                                            <p:strVal val="#ppt_x"/>
                                          </p:val>
                                        </p:tav>
                                      </p:tavLst>
                                    </p:anim>
                                    <p:anim calcmode="lin" valueType="num">
                                      <p:cBhvr>
                                        <p:cTn id="74" dur="1000" fill="hold"/>
                                        <p:tgtEl>
                                          <p:spTgt spid="6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1000"/>
                                        <p:tgtEl>
                                          <p:spTgt spid="38"/>
                                        </p:tgtEl>
                                      </p:cBhvr>
                                    </p:animEffect>
                                    <p:anim calcmode="lin" valueType="num">
                                      <p:cBhvr>
                                        <p:cTn id="88" dur="1000" fill="hold"/>
                                        <p:tgtEl>
                                          <p:spTgt spid="38"/>
                                        </p:tgtEl>
                                        <p:attrNameLst>
                                          <p:attrName>ppt_x</p:attrName>
                                        </p:attrNameLst>
                                      </p:cBhvr>
                                      <p:tavLst>
                                        <p:tav tm="0">
                                          <p:val>
                                            <p:strVal val="#ppt_x"/>
                                          </p:val>
                                        </p:tav>
                                        <p:tav tm="100000">
                                          <p:val>
                                            <p:strVal val="#ppt_x"/>
                                          </p:val>
                                        </p:tav>
                                      </p:tavLst>
                                    </p:anim>
                                    <p:anim calcmode="lin" valueType="num">
                                      <p:cBhvr>
                                        <p:cTn id="89" dur="1000" fill="hold"/>
                                        <p:tgtEl>
                                          <p:spTgt spid="3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fade">
                                      <p:cBhvr>
                                        <p:cTn id="92" dur="1000"/>
                                        <p:tgtEl>
                                          <p:spTgt spid="37"/>
                                        </p:tgtEl>
                                      </p:cBhvr>
                                    </p:animEffect>
                                    <p:anim calcmode="lin" valueType="num">
                                      <p:cBhvr>
                                        <p:cTn id="93" dur="1000" fill="hold"/>
                                        <p:tgtEl>
                                          <p:spTgt spid="37"/>
                                        </p:tgtEl>
                                        <p:attrNameLst>
                                          <p:attrName>ppt_x</p:attrName>
                                        </p:attrNameLst>
                                      </p:cBhvr>
                                      <p:tavLst>
                                        <p:tav tm="0">
                                          <p:val>
                                            <p:strVal val="#ppt_x"/>
                                          </p:val>
                                        </p:tav>
                                        <p:tav tm="100000">
                                          <p:val>
                                            <p:strVal val="#ppt_x"/>
                                          </p:val>
                                        </p:tav>
                                      </p:tavLst>
                                    </p:anim>
                                    <p:anim calcmode="lin" valueType="num">
                                      <p:cBhvr>
                                        <p:cTn id="94" dur="1000" fill="hold"/>
                                        <p:tgtEl>
                                          <p:spTgt spid="37"/>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1000"/>
                                        <p:tgtEl>
                                          <p:spTgt spid="32"/>
                                        </p:tgtEl>
                                      </p:cBhvr>
                                    </p:animEffect>
                                    <p:anim calcmode="lin" valueType="num">
                                      <p:cBhvr>
                                        <p:cTn id="98" dur="1000" fill="hold"/>
                                        <p:tgtEl>
                                          <p:spTgt spid="32"/>
                                        </p:tgtEl>
                                        <p:attrNameLst>
                                          <p:attrName>ppt_x</p:attrName>
                                        </p:attrNameLst>
                                      </p:cBhvr>
                                      <p:tavLst>
                                        <p:tav tm="0">
                                          <p:val>
                                            <p:strVal val="#ppt_x"/>
                                          </p:val>
                                        </p:tav>
                                        <p:tav tm="100000">
                                          <p:val>
                                            <p:strVal val="#ppt_x"/>
                                          </p:val>
                                        </p:tav>
                                      </p:tavLst>
                                    </p:anim>
                                    <p:anim calcmode="lin" valueType="num">
                                      <p:cBhvr>
                                        <p:cTn id="9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34" grpId="0" bldLvl="0" animBg="1"/>
      <p:bldP spid="35" grpId="0"/>
      <p:bldP spid="42" grpId="0" bldLvl="0" animBg="1"/>
      <p:bldP spid="43" grpId="0"/>
      <p:bldP spid="47" grpId="0" bldLvl="0" animBg="1"/>
      <p:bldP spid="48" grpId="0"/>
      <p:bldP spid="52" grpId="0" bldLvl="0" animBg="1"/>
      <p:bldP spid="53" grpId="0"/>
      <p:bldP spid="61" grpId="0"/>
      <p:bldP spid="63" grpId="0"/>
      <p:bldP spid="83" grpId="0" bldLvl="0" animBg="1"/>
      <p:bldP spid="3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2"/>
            </p:custDataLst>
          </p:nvPr>
        </p:nvGrpSpPr>
        <p:grpSpPr>
          <a:xfrm rot="19709836">
            <a:off x="-524061" y="5631850"/>
            <a:ext cx="1164261" cy="1581925"/>
            <a:chOff x="5577360" y="5060323"/>
            <a:chExt cx="916310" cy="1245024"/>
          </a:xfrm>
        </p:grpSpPr>
        <p:sp>
          <p:nvSpPr>
            <p:cNvPr id="44"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sym typeface="+mn-ea"/>
              </a:rPr>
              <a:t>二、面试着装礼仪</a:t>
            </a:r>
            <a:endParaRPr lang="en-US" altLang="zh-CN" sz="2800" dirty="0">
              <a:solidFill>
                <a:schemeClr val="tx1"/>
              </a:solidFill>
              <a:latin typeface="微软雅黑" panose="020B0503020204020204" charset="-122"/>
              <a:ea typeface="微软雅黑" panose="020B0503020204020204" charset="-122"/>
            </a:endParaRPr>
          </a:p>
        </p:txBody>
      </p:sp>
      <p:grpSp>
        <p:nvGrpSpPr>
          <p:cNvPr id="4" name="组合 3"/>
          <p:cNvGrpSpPr/>
          <p:nvPr>
            <p:custDataLst>
              <p:tags r:id="rId18"/>
            </p:custDataLst>
          </p:nvPr>
        </p:nvGrpSpPr>
        <p:grpSpPr>
          <a:xfrm>
            <a:off x="2242820" y="2539730"/>
            <a:ext cx="2033030" cy="1606750"/>
            <a:chOff x="1095375" y="2647950"/>
            <a:chExt cx="2362200" cy="1866900"/>
          </a:xfrm>
        </p:grpSpPr>
        <p:sp>
          <p:nvSpPr>
            <p:cNvPr id="21" name="矩形 20"/>
            <p:cNvSpPr/>
            <p:nvPr>
              <p:custDataLst>
                <p:tags r:id="rId19"/>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90000" lnSpcReduction="20000"/>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23" name="矩形 22"/>
            <p:cNvSpPr/>
            <p:nvPr>
              <p:custDataLst>
                <p:tags r:id="rId20"/>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latin typeface="微软雅黑" panose="020B0503020204020204" charset="-122"/>
                  <a:ea typeface="微软雅黑" panose="020B0503020204020204" charset="-122"/>
                </a:rPr>
                <a:t>1. 西装要笔挺</a:t>
              </a:r>
              <a:endParaRPr lang="zh-CN" altLang="en-US" sz="1600" spc="150">
                <a:latin typeface="微软雅黑" panose="020B0503020204020204" charset="-122"/>
                <a:ea typeface="微软雅黑" panose="020B0503020204020204" charset="-122"/>
              </a:endParaRPr>
            </a:p>
          </p:txBody>
        </p:sp>
        <p:sp>
          <p:nvSpPr>
            <p:cNvPr id="29" name="矩形 28"/>
            <p:cNvSpPr/>
            <p:nvPr>
              <p:custDataLst>
                <p:tags r:id="rId21"/>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30" name="圆角矩形 29"/>
            <p:cNvSpPr/>
            <p:nvPr>
              <p:custDataLst>
                <p:tags r:id="rId22"/>
              </p:custDataLst>
            </p:nvPr>
          </p:nvSpPr>
          <p:spPr>
            <a:xfrm>
              <a:off x="1833563" y="4176713"/>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ysClr val="window" lastClr="FFFFFF"/>
                  </a:solidFill>
                  <a:latin typeface="微软雅黑" panose="020B0503020204020204" charset="-122"/>
                  <a:ea typeface="微软雅黑" panose="020B0503020204020204" charset="-122"/>
                </a:rPr>
                <a:t>01</a:t>
              </a:r>
              <a:endParaRPr lang="zh-CN" altLang="en-US" dirty="0">
                <a:solidFill>
                  <a:sysClr val="window" lastClr="FFFFFF"/>
                </a:solidFill>
                <a:latin typeface="微软雅黑" panose="020B0503020204020204" charset="-122"/>
                <a:ea typeface="微软雅黑" panose="020B0503020204020204" charset="-122"/>
              </a:endParaRPr>
            </a:p>
          </p:txBody>
        </p:sp>
      </p:grpSp>
      <p:grpSp>
        <p:nvGrpSpPr>
          <p:cNvPr id="31" name="组合 30"/>
          <p:cNvGrpSpPr/>
          <p:nvPr>
            <p:custDataLst>
              <p:tags r:id="rId23"/>
            </p:custDataLst>
          </p:nvPr>
        </p:nvGrpSpPr>
        <p:grpSpPr>
          <a:xfrm>
            <a:off x="5084144" y="2539730"/>
            <a:ext cx="2033030" cy="1606750"/>
            <a:chOff x="1095375" y="2647950"/>
            <a:chExt cx="2362200" cy="1866900"/>
          </a:xfrm>
        </p:grpSpPr>
        <p:sp>
          <p:nvSpPr>
            <p:cNvPr id="32" name="矩形 31"/>
            <p:cNvSpPr/>
            <p:nvPr>
              <p:custDataLst>
                <p:tags r:id="rId24"/>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70000"/>
            </a:bodyPr>
            <a:p>
              <a:pPr algn="ctr">
                <a:lnSpc>
                  <a:spcPct val="12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33" name="矩形 32"/>
            <p:cNvSpPr/>
            <p:nvPr>
              <p:custDataLst>
                <p:tags r:id="rId25"/>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latin typeface="微软雅黑" panose="020B0503020204020204" charset="-122"/>
                  <a:ea typeface="微软雅黑" panose="020B0503020204020204" charset="-122"/>
                </a:rPr>
                <a:t>2. 衬衫要选好</a:t>
              </a:r>
              <a:endParaRPr lang="zh-CN" altLang="en-US" sz="1600" spc="150">
                <a:latin typeface="微软雅黑" panose="020B0503020204020204" charset="-122"/>
                <a:ea typeface="微软雅黑" panose="020B0503020204020204" charset="-122"/>
              </a:endParaRPr>
            </a:p>
          </p:txBody>
        </p:sp>
        <p:sp>
          <p:nvSpPr>
            <p:cNvPr id="34" name="矩形 33"/>
            <p:cNvSpPr/>
            <p:nvPr>
              <p:custDataLst>
                <p:tags r:id="rId26"/>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35" name="圆角矩形 34"/>
            <p:cNvSpPr/>
            <p:nvPr>
              <p:custDataLst>
                <p:tags r:id="rId27"/>
              </p:custDataLst>
            </p:nvPr>
          </p:nvSpPr>
          <p:spPr>
            <a:xfrm>
              <a:off x="1833563" y="4191001"/>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r>
                <a:rPr lang="en-US" altLang="zh-CN" sz="7200" dirty="0">
                  <a:solidFill>
                    <a:sysClr val="window" lastClr="FFFFFF"/>
                  </a:solidFill>
                  <a:latin typeface="Arial" panose="020B0604020202020204" pitchFamily="34" charset="0"/>
                  <a:ea typeface="微软雅黑" panose="020B0503020204020204" charset="-122"/>
                  <a:cs typeface="Arial" panose="020B0604020202020204" pitchFamily="34" charset="0"/>
                </a:rPr>
                <a:t>02</a:t>
              </a: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grpSp>
      <p:grpSp>
        <p:nvGrpSpPr>
          <p:cNvPr id="36" name="组合 35"/>
          <p:cNvGrpSpPr/>
          <p:nvPr>
            <p:custDataLst>
              <p:tags r:id="rId28"/>
            </p:custDataLst>
          </p:nvPr>
        </p:nvGrpSpPr>
        <p:grpSpPr>
          <a:xfrm>
            <a:off x="7932025" y="2539730"/>
            <a:ext cx="2033030" cy="1606750"/>
            <a:chOff x="1095375" y="2647950"/>
            <a:chExt cx="2362200" cy="1866900"/>
          </a:xfrm>
        </p:grpSpPr>
        <p:sp>
          <p:nvSpPr>
            <p:cNvPr id="37" name="矩形 36"/>
            <p:cNvSpPr/>
            <p:nvPr>
              <p:custDataLst>
                <p:tags r:id="rId29"/>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70000"/>
            </a:bodyPr>
            <a:p>
              <a:pPr algn="ctr">
                <a:lnSpc>
                  <a:spcPct val="12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38" name="矩形 37"/>
            <p:cNvSpPr/>
            <p:nvPr>
              <p:custDataLst>
                <p:tags r:id="rId30"/>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latin typeface="微软雅黑" panose="020B0503020204020204" charset="-122"/>
                  <a:ea typeface="微软雅黑" panose="020B0503020204020204" charset="-122"/>
                </a:rPr>
                <a:t>3. 领带要合适</a:t>
              </a:r>
              <a:endParaRPr lang="zh-CN" altLang="en-US" sz="1600" spc="150">
                <a:latin typeface="微软雅黑" panose="020B0503020204020204" charset="-122"/>
                <a:ea typeface="微软雅黑" panose="020B0503020204020204" charset="-122"/>
              </a:endParaRPr>
            </a:p>
          </p:txBody>
        </p:sp>
        <p:sp>
          <p:nvSpPr>
            <p:cNvPr id="70" name="矩形 69"/>
            <p:cNvSpPr/>
            <p:nvPr>
              <p:custDataLst>
                <p:tags r:id="rId31"/>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71" name="圆角矩形 70"/>
            <p:cNvSpPr/>
            <p:nvPr>
              <p:custDataLst>
                <p:tags r:id="rId32"/>
              </p:custDataLst>
            </p:nvPr>
          </p:nvSpPr>
          <p:spPr>
            <a:xfrm>
              <a:off x="1833563" y="4176713"/>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ysClr val="window" lastClr="FFFFFF"/>
                  </a:solidFill>
                  <a:latin typeface="Arial" panose="020B0604020202020204" pitchFamily="34" charset="0"/>
                  <a:ea typeface="微软雅黑" panose="020B0503020204020204" charset="-122"/>
                  <a:cs typeface="Arial" panose="020B0604020202020204" pitchFamily="34" charset="0"/>
                </a:rPr>
                <a:t>03</a:t>
              </a: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grpSp>
      <p:grpSp>
        <p:nvGrpSpPr>
          <p:cNvPr id="72" name="组合 71"/>
          <p:cNvGrpSpPr/>
          <p:nvPr>
            <p:custDataLst>
              <p:tags r:id="rId33"/>
            </p:custDataLst>
          </p:nvPr>
        </p:nvGrpSpPr>
        <p:grpSpPr>
          <a:xfrm>
            <a:off x="3640528" y="4458819"/>
            <a:ext cx="2033030" cy="1606750"/>
            <a:chOff x="1095375" y="2647950"/>
            <a:chExt cx="2362200" cy="1866900"/>
          </a:xfrm>
        </p:grpSpPr>
        <p:sp>
          <p:nvSpPr>
            <p:cNvPr id="73" name="矩形 72"/>
            <p:cNvSpPr/>
            <p:nvPr>
              <p:custDataLst>
                <p:tags r:id="rId34"/>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90000" lnSpcReduction="20000"/>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74" name="矩形 73"/>
            <p:cNvSpPr/>
            <p:nvPr>
              <p:custDataLst>
                <p:tags r:id="rId35"/>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latin typeface="微软雅黑" panose="020B0503020204020204" charset="-122"/>
                  <a:ea typeface="微软雅黑" panose="020B0503020204020204" charset="-122"/>
                </a:rPr>
                <a:t>4. 鞋子要干净</a:t>
              </a:r>
              <a:endParaRPr lang="zh-CN" altLang="en-US" sz="1600" spc="150">
                <a:latin typeface="微软雅黑" panose="020B0503020204020204" charset="-122"/>
                <a:ea typeface="微软雅黑" panose="020B0503020204020204" charset="-122"/>
              </a:endParaRPr>
            </a:p>
          </p:txBody>
        </p:sp>
        <p:sp>
          <p:nvSpPr>
            <p:cNvPr id="75" name="矩形 74"/>
            <p:cNvSpPr/>
            <p:nvPr>
              <p:custDataLst>
                <p:tags r:id="rId36"/>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76" name="圆角矩形 75"/>
            <p:cNvSpPr/>
            <p:nvPr>
              <p:custDataLst>
                <p:tags r:id="rId37"/>
              </p:custDataLst>
            </p:nvPr>
          </p:nvSpPr>
          <p:spPr>
            <a:xfrm>
              <a:off x="1833563" y="4176713"/>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ysClr val="window" lastClr="FFFFFF"/>
                  </a:solidFill>
                  <a:latin typeface="微软雅黑" panose="020B0503020204020204" charset="-122"/>
                  <a:ea typeface="微软雅黑" panose="020B0503020204020204" charset="-122"/>
                </a:rPr>
                <a:t>04</a:t>
              </a:r>
              <a:endParaRPr lang="zh-CN" altLang="en-US" dirty="0">
                <a:solidFill>
                  <a:sysClr val="window" lastClr="FFFFFF"/>
                </a:solidFill>
                <a:latin typeface="微软雅黑" panose="020B0503020204020204" charset="-122"/>
                <a:ea typeface="微软雅黑" panose="020B0503020204020204" charset="-122"/>
              </a:endParaRPr>
            </a:p>
          </p:txBody>
        </p:sp>
      </p:grpSp>
      <p:grpSp>
        <p:nvGrpSpPr>
          <p:cNvPr id="77" name="组合 76"/>
          <p:cNvGrpSpPr/>
          <p:nvPr>
            <p:custDataLst>
              <p:tags r:id="rId38"/>
            </p:custDataLst>
          </p:nvPr>
        </p:nvGrpSpPr>
        <p:grpSpPr>
          <a:xfrm>
            <a:off x="6481852" y="4458819"/>
            <a:ext cx="2033030" cy="1606750"/>
            <a:chOff x="1095375" y="2647950"/>
            <a:chExt cx="2362200" cy="1866900"/>
          </a:xfrm>
        </p:grpSpPr>
        <p:sp>
          <p:nvSpPr>
            <p:cNvPr id="78" name="矩形 77"/>
            <p:cNvSpPr/>
            <p:nvPr>
              <p:custDataLst>
                <p:tags r:id="rId39"/>
              </p:custDataLst>
            </p:nvPr>
          </p:nvSpPr>
          <p:spPr>
            <a:xfrm>
              <a:off x="1095375" y="4114800"/>
              <a:ext cx="2362200" cy="400050"/>
            </a:xfrm>
            <a:prstGeom prst="rect">
              <a:avLst/>
            </a:prstGeom>
            <a:solidFill>
              <a:sysClr val="window" lastClr="FFFFFF"/>
            </a:solidFill>
            <a:ln>
              <a:noFill/>
            </a:ln>
            <a:effectLst>
              <a:outerShdw blurRad="50800" dist="38100" dir="5400000" algn="t" rotWithShape="0">
                <a:prstClr val="black">
                  <a:alpha val="40000"/>
                </a:prstClr>
              </a:outerShdw>
            </a:effectLst>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70000"/>
            </a:bodyPr>
            <a:p>
              <a:pPr algn="ctr">
                <a:lnSpc>
                  <a:spcPct val="12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79" name="矩形 78"/>
            <p:cNvSpPr/>
            <p:nvPr>
              <p:custDataLst>
                <p:tags r:id="rId40"/>
              </p:custDataLst>
            </p:nvPr>
          </p:nvSpPr>
          <p:spPr>
            <a:xfrm>
              <a:off x="1095375" y="2686050"/>
              <a:ext cx="2362200" cy="1428750"/>
            </a:xfrm>
            <a:prstGeom prst="rect">
              <a:avLst/>
            </a:prstGeom>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a:bodyPr>
            <a:p>
              <a:pPr algn="ctr">
                <a:lnSpc>
                  <a:spcPct val="120000"/>
                </a:lnSpc>
              </a:pPr>
              <a:r>
                <a:rPr lang="zh-CN" altLang="en-US" sz="1600" spc="150">
                  <a:latin typeface="微软雅黑" panose="020B0503020204020204" charset="-122"/>
                  <a:ea typeface="微软雅黑" panose="020B0503020204020204" charset="-122"/>
                </a:rPr>
                <a:t>5. 发型要精神</a:t>
              </a:r>
              <a:endParaRPr lang="zh-CN" altLang="en-US" sz="1600" spc="150">
                <a:latin typeface="微软雅黑" panose="020B0503020204020204" charset="-122"/>
                <a:ea typeface="微软雅黑" panose="020B0503020204020204" charset="-122"/>
              </a:endParaRPr>
            </a:p>
          </p:txBody>
        </p:sp>
        <p:sp>
          <p:nvSpPr>
            <p:cNvPr id="80" name="矩形 79"/>
            <p:cNvSpPr/>
            <p:nvPr>
              <p:custDataLst>
                <p:tags r:id="rId41"/>
              </p:custDataLst>
            </p:nvPr>
          </p:nvSpPr>
          <p:spPr>
            <a:xfrm>
              <a:off x="1095375" y="2647950"/>
              <a:ext cx="2362200" cy="36000"/>
            </a:xfrm>
            <a:prstGeom prst="rect">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rmAutofit fontScale="25000" lnSpcReduction="20000"/>
            </a:bodyPr>
            <a:p>
              <a:pPr algn="ctr">
                <a:lnSpc>
                  <a:spcPct val="140000"/>
                </a:lnSpc>
              </a:pPr>
              <a:endParaRPr lang="zh-CN" altLang="en-US">
                <a:solidFill>
                  <a:sysClr val="window" lastClr="FFFFFF"/>
                </a:solidFill>
                <a:latin typeface="微软雅黑" panose="020B0503020204020204" charset="-122"/>
                <a:ea typeface="微软雅黑" panose="020B0503020204020204" charset="-122"/>
              </a:endParaRPr>
            </a:p>
          </p:txBody>
        </p:sp>
        <p:sp>
          <p:nvSpPr>
            <p:cNvPr id="81" name="圆角矩形 80"/>
            <p:cNvSpPr/>
            <p:nvPr>
              <p:custDataLst>
                <p:tags r:id="rId42"/>
              </p:custDataLst>
            </p:nvPr>
          </p:nvSpPr>
          <p:spPr>
            <a:xfrm>
              <a:off x="1833563" y="4176713"/>
              <a:ext cx="885825" cy="276225"/>
            </a:xfrm>
            <a:prstGeom prst="roundRect">
              <a:avLst>
                <a:gd name="adj" fmla="val 50000"/>
              </a:avLst>
            </a:prstGeom>
            <a:solidFill>
              <a:srgbClr val="F27255"/>
            </a:solidFill>
            <a:ln>
              <a:noFill/>
            </a:ln>
          </p:spPr>
          <p:style>
            <a:lnRef idx="2">
              <a:srgbClr val="F6C171">
                <a:shade val="50000"/>
              </a:srgbClr>
            </a:lnRef>
            <a:fillRef idx="1">
              <a:srgbClr val="F6C171"/>
            </a:fillRef>
            <a:effectRef idx="0">
              <a:srgbClr val="F6C171"/>
            </a:effectRef>
            <a:fontRef idx="minor">
              <a:sysClr val="window" lastClr="FFFFFF"/>
            </a:fontRef>
          </p:style>
          <p:txBody>
            <a:bodyPr rtlCol="0" anchor="ctr">
              <a:noAutofit/>
            </a:bodyPr>
            <a:p>
              <a:pPr algn="ctr">
                <a:lnSpc>
                  <a:spcPct val="120000"/>
                </a:lnSpc>
              </a:pPr>
              <a:r>
                <a:rPr lang="en-US" altLang="zh-CN" dirty="0">
                  <a:solidFill>
                    <a:sysClr val="window" lastClr="FFFFFF"/>
                  </a:solidFill>
                  <a:latin typeface="Arial" panose="020B0604020202020204" pitchFamily="34" charset="0"/>
                  <a:ea typeface="微软雅黑" panose="020B0503020204020204" charset="-122"/>
                  <a:cs typeface="Arial" panose="020B0604020202020204" pitchFamily="34" charset="0"/>
                </a:rPr>
                <a:t>05</a:t>
              </a:r>
              <a:endParaRPr lang="zh-CN" altLang="en-US"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grpSp>
      <p:sp>
        <p:nvSpPr>
          <p:cNvPr id="3" name="PA-AutoShape 14"/>
          <p:cNvSpPr>
            <a:spLocks noChangeArrowheads="1"/>
          </p:cNvSpPr>
          <p:nvPr>
            <p:custDataLst>
              <p:tags r:id="rId43"/>
            </p:custDataLst>
          </p:nvPr>
        </p:nvSpPr>
        <p:spPr bwMode="auto">
          <a:xfrm>
            <a:off x="666750" y="1663700"/>
            <a:ext cx="2973705" cy="40068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（二）男士着装礼仪</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ppt_x"/>
                                          </p:val>
                                        </p:tav>
                                        <p:tav tm="100000">
                                          <p:val>
                                            <p:strVal val="#ppt_x"/>
                                          </p:val>
                                        </p:tav>
                                      </p:tavLst>
                                    </p:anim>
                                    <p:anim calcmode="lin" valueType="num">
                                      <p:cBhvr additive="base">
                                        <p:cTn id="12" dur="500" fill="hold"/>
                                        <p:tgtEl>
                                          <p:spTgt spid="6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ppt_x"/>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ppt_x"/>
                                          </p:val>
                                        </p:tav>
                                        <p:tav tm="100000">
                                          <p:val>
                                            <p:strVal val="#ppt_x"/>
                                          </p:val>
                                        </p:tav>
                                      </p:tavLst>
                                    </p:anim>
                                    <p:anim calcmode="lin" valueType="num">
                                      <p:cBhvr additive="base">
                                        <p:cTn id="32" dur="500" fill="hold"/>
                                        <p:tgtEl>
                                          <p:spTgt spid="41"/>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ppt_x"/>
                                          </p:val>
                                        </p:tav>
                                        <p:tav tm="100000">
                                          <p:val>
                                            <p:strVal val="#ppt_x"/>
                                          </p:val>
                                        </p:tav>
                                      </p:tavLst>
                                    </p:anim>
                                    <p:anim calcmode="lin" valueType="num">
                                      <p:cBhvr additive="base">
                                        <p:cTn id="36" dur="500" fill="hold"/>
                                        <p:tgtEl>
                                          <p:spTgt spid="6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bldLvl="0" animBg="1"/>
      <p:bldP spid="26" grpId="0" bldLvl="0" animBg="1"/>
      <p:bldP spid="41" grpId="0" bldLvl="0" animBg="1"/>
      <p:bldP spid="60" grpId="0"/>
      <p:bldP spid="6" grpId="0"/>
      <p:bldP spid="3"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p:cNvPicPr>
            <a:picLocks noChangeAspect="1"/>
          </p:cNvPicPr>
          <p:nvPr/>
        </p:nvPicPr>
        <p:blipFill>
          <a:blip r:embed="rId1"/>
          <a:stretch>
            <a:fillRect/>
          </a:stretch>
        </p:blipFill>
        <p:spPr>
          <a:xfrm>
            <a:off x="7254876" y="2905790"/>
            <a:ext cx="2016124" cy="2206322"/>
          </a:xfrm>
          <a:prstGeom prst="rect">
            <a:avLst/>
          </a:prstGeom>
          <a:effectLst>
            <a:outerShdw blurRad="254000" dist="101600" dir="5400000" algn="ctr" rotWithShape="0">
              <a:srgbClr val="FF9700">
                <a:alpha val="23000"/>
              </a:srgbClr>
            </a:outerShdw>
          </a:effectLst>
        </p:spPr>
      </p:pic>
      <p:sp>
        <p:nvSpPr>
          <p:cNvPr id="11" name="椭圆 10"/>
          <p:cNvSpPr/>
          <p:nvPr/>
        </p:nvSpPr>
        <p:spPr>
          <a:xfrm rot="21113720">
            <a:off x="9148685" y="5336790"/>
            <a:ext cx="257231" cy="478304"/>
          </a:xfrm>
          <a:prstGeom prst="ellipse">
            <a:avLst/>
          </a:prstGeom>
          <a:solidFill>
            <a:srgbClr val="FF97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054093" y="5013324"/>
            <a:ext cx="773011" cy="1050319"/>
            <a:chOff x="5577360" y="5060323"/>
            <a:chExt cx="916310" cy="1245024"/>
          </a:xfrm>
        </p:grpSpPr>
        <p:sp>
          <p:nvSpPr>
            <p:cNvPr id="13" name="椭圆 12"/>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38"/>
          <p:cNvSpPr txBox="1"/>
          <p:nvPr/>
        </p:nvSpPr>
        <p:spPr>
          <a:xfrm>
            <a:off x="579540" y="2600057"/>
            <a:ext cx="5170321" cy="1015663"/>
          </a:xfrm>
          <a:prstGeom prst="rect">
            <a:avLst/>
          </a:prstGeom>
          <a:noFill/>
        </p:spPr>
        <p:txBody>
          <a:bodyPr wrap="square" rtlCol="0">
            <a:spAutoFit/>
          </a:bodyPr>
          <a:lstStyle/>
          <a:p>
            <a:r>
              <a:rPr lang="zh-CN" altLang="en-US" sz="6000" dirty="0">
                <a:solidFill>
                  <a:srgbClr val="FF9700"/>
                </a:solidFill>
                <a:latin typeface="思源黑体 CN Bold" panose="020B0800000000000000" pitchFamily="34" charset="-122"/>
                <a:ea typeface="思源黑体 CN Bold" panose="020B0800000000000000" pitchFamily="34" charset="-122"/>
              </a:rPr>
              <a:t>感谢大家观看</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65" name="组合 64"/>
          <p:cNvGrpSpPr/>
          <p:nvPr/>
        </p:nvGrpSpPr>
        <p:grpSpPr>
          <a:xfrm>
            <a:off x="6364611" y="371595"/>
            <a:ext cx="516260" cy="944986"/>
            <a:chOff x="6506531" y="281108"/>
            <a:chExt cx="516260" cy="944986"/>
          </a:xfrm>
        </p:grpSpPr>
        <p:sp>
          <p:nvSpPr>
            <p:cNvPr id="50" name="椭圆 49"/>
            <p:cNvSpPr/>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rot="19709836">
            <a:off x="-987611" y="5521995"/>
            <a:ext cx="1164261" cy="1581925"/>
            <a:chOff x="5577360" y="5060323"/>
            <a:chExt cx="916310" cy="1245024"/>
          </a:xfrm>
        </p:grpSpPr>
        <p:sp>
          <p:nvSpPr>
            <p:cNvPr id="71" name="椭圆 70"/>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占位符 4" descr="C:\Users\Administrator\Desktop\新建文件夹\图片1(2).png图片1(2)"/>
          <p:cNvPicPr>
            <a:picLocks noGrp="1" noChangeAspect="1"/>
          </p:cNvPicPr>
          <p:nvPr>
            <p:ph type="pic" sz="quarter" idx="10"/>
          </p:nvPr>
        </p:nvPicPr>
        <p:blipFill rotWithShape="1">
          <a:blip r:embed="rId2"/>
          <a:srcRect/>
          <a:stretch>
            <a:fillRect/>
          </a:stretch>
        </p:blipFill>
        <p:spPr>
          <a:xfrm>
            <a:off x="6554859" y="0"/>
            <a:ext cx="5638800" cy="6267449"/>
          </a:xfrm>
        </p:spPr>
      </p:pic>
      <p:sp>
        <p:nvSpPr>
          <p:cNvPr id="66" name="椭圆 65"/>
          <p:cNvSpPr/>
          <p:nvPr/>
        </p:nvSpPr>
        <p:spPr>
          <a:xfrm>
            <a:off x="10114234" y="5645307"/>
            <a:ext cx="986116" cy="986116"/>
          </a:xfrm>
          <a:prstGeom prst="ellipse">
            <a:avLst/>
          </a:prstGeom>
          <a:solidFill>
            <a:srgbClr val="FF97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图形 7"/>
          <p:cNvSpPr/>
          <p:nvPr>
            <p:custDataLst>
              <p:tags r:id="rId3"/>
            </p:custDataLst>
          </p:nvPr>
        </p:nvSpPr>
        <p:spPr>
          <a:xfrm rot="310108" flipH="1">
            <a:off x="5366409" y="2065181"/>
            <a:ext cx="912310" cy="983704"/>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dirty="0">
              <a:solidFill>
                <a:schemeClr val="lt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ppt_x"/>
                                          </p:val>
                                        </p:tav>
                                        <p:tav tm="100000">
                                          <p:val>
                                            <p:strVal val="#ppt_x"/>
                                          </p:val>
                                        </p:tav>
                                      </p:tavLst>
                                    </p:anim>
                                    <p:anim calcmode="lin" valueType="num">
                                      <p:cBhvr additive="base">
                                        <p:cTn id="24" dur="500" fill="hold"/>
                                        <p:tgtEl>
                                          <p:spTgt spid="6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ppt_x"/>
                                          </p:val>
                                        </p:tav>
                                        <p:tav tm="100000">
                                          <p:val>
                                            <p:strVal val="#ppt_x"/>
                                          </p:val>
                                        </p:tav>
                                      </p:tavLst>
                                    </p:anim>
                                    <p:anim calcmode="lin" valueType="num">
                                      <p:cBhvr additive="base">
                                        <p:cTn id="28" dur="500" fill="hold"/>
                                        <p:tgtEl>
                                          <p:spTgt spid="7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500" fill="hold"/>
                                        <p:tgtEl>
                                          <p:spTgt spid="66"/>
                                        </p:tgtEl>
                                        <p:attrNameLst>
                                          <p:attrName>ppt_x</p:attrName>
                                        </p:attrNameLst>
                                      </p:cBhvr>
                                      <p:tavLst>
                                        <p:tav tm="0">
                                          <p:val>
                                            <p:strVal val="#ppt_x"/>
                                          </p:val>
                                        </p:tav>
                                        <p:tav tm="100000">
                                          <p:val>
                                            <p:strVal val="#ppt_x"/>
                                          </p:val>
                                        </p:tav>
                                      </p:tavLst>
                                    </p:anim>
                                    <p:anim calcmode="lin" valueType="num">
                                      <p:cBhvr additive="base">
                                        <p:cTn id="36" dur="500" fill="hold"/>
                                        <p:tgtEl>
                                          <p:spTgt spid="6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ppt_x"/>
                                          </p:val>
                                        </p:tav>
                                        <p:tav tm="100000">
                                          <p:val>
                                            <p:strVal val="#ppt_x"/>
                                          </p:val>
                                        </p:tav>
                                      </p:tavLst>
                                    </p:anim>
                                    <p:anim calcmode="lin" valueType="num">
                                      <p:cBhvr additive="base">
                                        <p:cTn id="4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1" grpId="0"/>
      <p:bldP spid="66" grpId="0" animBg="1"/>
      <p:bldP spid="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a:spLocks noChangeArrowheads="1"/>
          </p:cNvSpPr>
          <p:nvPr/>
        </p:nvSpPr>
        <p:spPr bwMode="auto">
          <a:xfrm>
            <a:off x="8814534" y="4106073"/>
            <a:ext cx="4316714" cy="306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1" hangingPunct="1">
              <a:buFont typeface="Arial" panose="020B0604020202020204" pitchFamily="34" charset="0"/>
              <a:buNone/>
            </a:pPr>
            <a:r>
              <a:rPr lang="en-US" altLang="zh-CN" sz="19900" b="1" dirty="0">
                <a:gradFill>
                  <a:gsLst>
                    <a:gs pos="0">
                      <a:srgbClr val="FF9700">
                        <a:alpha val="19000"/>
                      </a:srgbClr>
                    </a:gs>
                    <a:gs pos="100000">
                      <a:schemeClr val="bg1">
                        <a:alpha val="0"/>
                      </a:schemeClr>
                    </a:gs>
                  </a:gsLst>
                  <a:lin ang="5400000" scaled="1"/>
                </a:gradFill>
                <a:latin typeface="思源黑体 CN Bold" panose="020B0800000000000000" pitchFamily="34" charset="-122"/>
                <a:ea typeface="思源黑体 CN Bold" panose="020B0800000000000000" pitchFamily="34" charset="-122"/>
              </a:rPr>
              <a:t>06</a:t>
            </a:r>
            <a:endParaRPr lang="zh-CN" altLang="en-US" sz="19900" b="1" dirty="0">
              <a:gradFill>
                <a:gsLst>
                  <a:gs pos="0">
                    <a:srgbClr val="FF9700">
                      <a:alpha val="19000"/>
                    </a:srgbClr>
                  </a:gs>
                  <a:gs pos="100000">
                    <a:schemeClr val="bg1">
                      <a:alpha val="0"/>
                    </a:schemeClr>
                  </a:gs>
                </a:gsLst>
                <a:lin ang="5400000" scaled="1"/>
              </a:gradFill>
              <a:latin typeface="思源黑体 CN Bold" panose="020B0800000000000000" pitchFamily="34" charset="-122"/>
              <a:ea typeface="思源黑体 CN Bold" panose="020B0800000000000000" pitchFamily="34" charset="-122"/>
            </a:endParaRPr>
          </a:p>
        </p:txBody>
      </p:sp>
      <p:sp>
        <p:nvSpPr>
          <p:cNvPr id="3" name="Freeform: Shape 13"/>
          <p:cNvSpPr/>
          <p:nvPr/>
        </p:nvSpPr>
        <p:spPr>
          <a:xfrm flipH="1">
            <a:off x="297180" y="0"/>
            <a:ext cx="5465251" cy="6858000"/>
          </a:xfrm>
          <a:custGeom>
            <a:avLst/>
            <a:gdLst>
              <a:gd name="connsiteX0" fmla="*/ 562872 w 5465251"/>
              <a:gd name="connsiteY0" fmla="*/ 0 h 6858000"/>
              <a:gd name="connsiteX1" fmla="*/ 5465251 w 5465251"/>
              <a:gd name="connsiteY1" fmla="*/ 0 h 6858000"/>
              <a:gd name="connsiteX2" fmla="*/ 5465251 w 5465251"/>
              <a:gd name="connsiteY2" fmla="*/ 6858000 h 6858000"/>
              <a:gd name="connsiteX3" fmla="*/ 3066327 w 5465251"/>
              <a:gd name="connsiteY3" fmla="*/ 6858000 h 6858000"/>
              <a:gd name="connsiteX4" fmla="*/ 3056609 w 5465251"/>
              <a:gd name="connsiteY4" fmla="*/ 6852679 h 6858000"/>
              <a:gd name="connsiteX5" fmla="*/ 2305099 w 5465251"/>
              <a:gd name="connsiteY5" fmla="*/ 6144994 h 6858000"/>
              <a:gd name="connsiteX6" fmla="*/ 2173298 w 5465251"/>
              <a:gd name="connsiteY6" fmla="*/ 2964883 h 6858000"/>
              <a:gd name="connsiteX7" fmla="*/ 71 w 5465251"/>
              <a:gd name="connsiteY7" fmla="*/ 985434 h 6858000"/>
              <a:gd name="connsiteX8" fmla="*/ 530964 w 5465251"/>
              <a:gd name="connsiteY8" fmla="*/ 24543 h 6858000"/>
              <a:gd name="connsiteX9" fmla="*/ 562872 w 5465251"/>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65251" h="6858000">
                <a:moveTo>
                  <a:pt x="562872" y="0"/>
                </a:moveTo>
                <a:lnTo>
                  <a:pt x="5465251" y="0"/>
                </a:lnTo>
                <a:lnTo>
                  <a:pt x="5465251" y="6858000"/>
                </a:lnTo>
                <a:lnTo>
                  <a:pt x="3066327" y="6858000"/>
                </a:lnTo>
                <a:lnTo>
                  <a:pt x="3056609" y="6852679"/>
                </a:lnTo>
                <a:cubicBezTo>
                  <a:pt x="2787734" y="6687750"/>
                  <a:pt x="2531826" y="6457065"/>
                  <a:pt x="2305099" y="6144994"/>
                </a:cubicBezTo>
                <a:cubicBezTo>
                  <a:pt x="995807" y="4458376"/>
                  <a:pt x="2557469" y="3824809"/>
                  <a:pt x="2173298" y="2964883"/>
                </a:cubicBezTo>
                <a:cubicBezTo>
                  <a:pt x="1789127" y="2104958"/>
                  <a:pt x="-12984" y="3115889"/>
                  <a:pt x="71" y="985434"/>
                </a:cubicBezTo>
                <a:cubicBezTo>
                  <a:pt x="92303" y="553876"/>
                  <a:pt x="276809" y="243693"/>
                  <a:pt x="530964" y="24543"/>
                </a:cubicBezTo>
                <a:lnTo>
                  <a:pt x="562872" y="0"/>
                </a:ln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Josefin Sans" pitchFamily="2" charset="0"/>
            </a:endParaRPr>
          </a:p>
        </p:txBody>
      </p:sp>
      <p:grpSp>
        <p:nvGrpSpPr>
          <p:cNvPr id="13" name="组合 12"/>
          <p:cNvGrpSpPr/>
          <p:nvPr/>
        </p:nvGrpSpPr>
        <p:grpSpPr>
          <a:xfrm rot="734801">
            <a:off x="3632061" y="3998959"/>
            <a:ext cx="820214" cy="1871841"/>
            <a:chOff x="3400333" y="3215162"/>
            <a:chExt cx="820214" cy="1871841"/>
          </a:xfrm>
        </p:grpSpPr>
        <p:pic>
          <p:nvPicPr>
            <p:cNvPr id="11" name="PA-Graphic 2"/>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rot="16449687" flipH="1">
              <a:off x="3157853" y="3457642"/>
              <a:ext cx="1305174" cy="820214"/>
            </a:xfrm>
            <a:prstGeom prst="rect">
              <a:avLst/>
            </a:prstGeom>
            <a:effectLst>
              <a:outerShdw blurRad="254000" dist="101600" dir="5400000" algn="ctr" rotWithShape="0">
                <a:srgbClr val="FF9700">
                  <a:alpha val="23000"/>
                </a:srgbClr>
              </a:outerShdw>
            </a:effectLst>
          </p:spPr>
        </p:pic>
        <p:sp>
          <p:nvSpPr>
            <p:cNvPr id="12" name="PA-椭圆 3"/>
            <p:cNvSpPr/>
            <p:nvPr>
              <p:custDataLst>
                <p:tags r:id="rId4"/>
              </p:custDataLst>
            </p:nvPr>
          </p:nvSpPr>
          <p:spPr>
            <a:xfrm rot="19524303">
              <a:off x="3895842" y="4768919"/>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矩形 39"/>
          <p:cNvSpPr>
            <a:spLocks noChangeArrowheads="1"/>
          </p:cNvSpPr>
          <p:nvPr/>
        </p:nvSpPr>
        <p:spPr bwMode="auto">
          <a:xfrm>
            <a:off x="6143625" y="1480185"/>
            <a:ext cx="4430395" cy="2493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rPr>
              <a:t>第六章　</a:t>
            </a:r>
            <a:endPar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endParaRPr>
          </a:p>
          <a:p>
            <a:pPr algn="ct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rPr>
              <a:t>求职技巧与</a:t>
            </a:r>
            <a:endPar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endParaRPr>
          </a:p>
          <a:p>
            <a:pPr algn="ct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rPr>
              <a:t>职场礼仪</a:t>
            </a:r>
            <a:endPar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endParaRPr>
          </a:p>
        </p:txBody>
      </p:sp>
      <p:sp>
        <p:nvSpPr>
          <p:cNvPr id="41" name="矩形 40"/>
          <p:cNvSpPr/>
          <p:nvPr/>
        </p:nvSpPr>
        <p:spPr>
          <a:xfrm>
            <a:off x="6343650" y="4163060"/>
            <a:ext cx="4467860" cy="829945"/>
          </a:xfrm>
          <a:prstGeom prst="rect">
            <a:avLst/>
          </a:prstGeom>
        </p:spPr>
        <p:txBody>
          <a:bodyPr wrap="square">
            <a:spAutoFit/>
          </a:bodyPr>
          <a:lstStyle/>
          <a:p>
            <a:pPr eaLnBrk="1" hangingPunct="1">
              <a:buFont typeface="Arial" panose="020B0604020202020204" pitchFamily="34" charset="0"/>
              <a:buNone/>
              <a:defRPr/>
            </a:pPr>
            <a:r>
              <a:rPr lang="zh-CN" altLang="en-US" sz="1600" dirty="0">
                <a:latin typeface="思源黑体 CN Light" panose="020B0500000000000000" pitchFamily="34" charset="-122"/>
                <a:ea typeface="思源黑体 CN Light" panose="020B0500000000000000" pitchFamily="34" charset="-122"/>
              </a:rPr>
              <a:t>在求职活动中，求职者要根据自身的素质、特点、客观条件以及就业期望等，做好准备，巧妙运用各种应试技巧，从而提高求职成功率。</a:t>
            </a:r>
            <a:endParaRPr lang="zh-CN" altLang="en-US" sz="1600" dirty="0">
              <a:latin typeface="思源黑体 CN Light" panose="020B0500000000000000" pitchFamily="34" charset="-122"/>
              <a:ea typeface="思源黑体 CN Light" panose="020B0500000000000000" pitchFamily="34" charset="-122"/>
            </a:endParaRPr>
          </a:p>
        </p:txBody>
      </p:sp>
      <p:sp>
        <p:nvSpPr>
          <p:cNvPr id="42" name="PA-Freeform: Shape 71"/>
          <p:cNvSpPr/>
          <p:nvPr>
            <p:custDataLst>
              <p:tags r:id="rId5"/>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43" name="PA-图形 7"/>
          <p:cNvSpPr/>
          <p:nvPr>
            <p:custDataLst>
              <p:tags r:id="rId6"/>
            </p:custDataLst>
          </p:nvPr>
        </p:nvSpPr>
        <p:spPr>
          <a:xfrm rot="310108" flipH="1">
            <a:off x="10200426" y="1347506"/>
            <a:ext cx="744318" cy="802566"/>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pic>
        <p:nvPicPr>
          <p:cNvPr id="50" name="图形 49"/>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394775" y="1487474"/>
            <a:ext cx="417432" cy="417432"/>
          </a:xfrm>
          <a:prstGeom prst="rect">
            <a:avLst/>
          </a:prstGeom>
        </p:spPr>
      </p:pic>
      <p:pic>
        <p:nvPicPr>
          <p:cNvPr id="24" name="图片占位符 23" descr="男人和女人在切桌子上的电脑&#10;&#10;低可信度描述已自动生成"/>
          <p:cNvPicPr>
            <a:picLocks noGrp="1" noChangeAspect="1"/>
          </p:cNvPicPr>
          <p:nvPr>
            <p:ph type="pic" sz="quarter" idx="10"/>
          </p:nvPr>
        </p:nvPicPr>
        <p:blipFill rotWithShape="1">
          <a:blip r:embed="rId9" cstate="screen"/>
          <a:srcRect/>
          <a:stretch>
            <a:fillRect/>
          </a:stretch>
        </p:blipFill>
        <p:spPr>
          <a:xfrm>
            <a:off x="-1" y="0"/>
            <a:ext cx="5465250" cy="6858000"/>
          </a:xfrm>
        </p:spPr>
      </p:pic>
      <p:grpSp>
        <p:nvGrpSpPr>
          <p:cNvPr id="14" name="PA-组合 4"/>
          <p:cNvGrpSpPr/>
          <p:nvPr>
            <p:custDataLst>
              <p:tags r:id="rId10"/>
            </p:custDataLst>
          </p:nvPr>
        </p:nvGrpSpPr>
        <p:grpSpPr>
          <a:xfrm>
            <a:off x="4641471" y="1572152"/>
            <a:ext cx="516260" cy="944986"/>
            <a:chOff x="6506531" y="281108"/>
            <a:chExt cx="516260" cy="944986"/>
          </a:xfrm>
        </p:grpSpPr>
        <p:sp>
          <p:nvSpPr>
            <p:cNvPr id="15" name="PA-椭圆 5"/>
            <p:cNvSpPr/>
            <p:nvPr>
              <p:custDataLst>
                <p:tags r:id="rId11"/>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6"/>
            <p:cNvSpPr/>
            <p:nvPr>
              <p:custDataLst>
                <p:tags r:id="rId12"/>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7"/>
            <p:cNvSpPr/>
            <p:nvPr>
              <p:custDataLst>
                <p:tags r:id="rId13"/>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8"/>
            <p:cNvSpPr/>
            <p:nvPr>
              <p:custDataLst>
                <p:tags r:id="rId14"/>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9"/>
            <p:cNvSpPr/>
            <p:nvPr>
              <p:custDataLst>
                <p:tags r:id="rId15"/>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0"/>
            <p:cNvSpPr/>
            <p:nvPr>
              <p:custDataLst>
                <p:tags r:id="rId16"/>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11"/>
            <p:cNvSpPr/>
            <p:nvPr>
              <p:custDataLst>
                <p:tags r:id="rId17"/>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12"/>
            <p:cNvSpPr/>
            <p:nvPr>
              <p:custDataLst>
                <p:tags r:id="rId18"/>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13"/>
            <p:cNvSpPr/>
            <p:nvPr>
              <p:custDataLst>
                <p:tags r:id="rId19"/>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ppt_x"/>
                                          </p:val>
                                        </p:tav>
                                        <p:tav tm="100000">
                                          <p:val>
                                            <p:strVal val="#ppt_x"/>
                                          </p:val>
                                        </p:tav>
                                      </p:tavLst>
                                    </p:anim>
                                    <p:anim calcmode="lin" valueType="num">
                                      <p:cBhvr additive="base">
                                        <p:cTn id="28" dur="500" fill="hold"/>
                                        <p:tgtEl>
                                          <p:spTgt spid="4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ppt_x"/>
                                          </p:val>
                                        </p:tav>
                                        <p:tav tm="100000">
                                          <p:val>
                                            <p:strVal val="#ppt_x"/>
                                          </p:val>
                                        </p:tav>
                                      </p:tavLst>
                                    </p:anim>
                                    <p:anim calcmode="lin" valueType="num">
                                      <p:cBhvr additive="base">
                                        <p:cTn id="40" dur="500" fill="hold"/>
                                        <p:tgtEl>
                                          <p:spTgt spid="5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3" grpId="0" animBg="1"/>
      <p:bldP spid="40" grpId="0"/>
      <p:bldP spid="41" grpId="0"/>
      <p:bldP spid="42" grpId="0" animBg="1"/>
      <p:bldP spid="4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求职笔试攻略</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第一节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7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One</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custDataLst>
              <p:tags r:id="rId1"/>
            </p:custDataLst>
          </p:nvPr>
        </p:nvSpPr>
        <p:spPr>
          <a:xfrm>
            <a:off x="3359150" y="346710"/>
            <a:ext cx="5474335" cy="541655"/>
          </a:xfrm>
          <a:prstGeom prst="rect">
            <a:avLst/>
          </a:prstGeom>
          <a:noFill/>
        </p:spPr>
        <p:txBody>
          <a:bodyPr wrap="square" bIns="0" rtlCol="0">
            <a:noAutofit/>
          </a:bodyPr>
          <a:p>
            <a:pPr algn="ctr">
              <a:lnSpc>
                <a:spcPct val="100000"/>
              </a:lnSpc>
            </a:pPr>
            <a:r>
              <a:rPr lang="zh-CN" altLang="en-US" sz="2800" b="1" spc="300">
                <a:solidFill>
                  <a:srgbClr val="636190">
                    <a:lumMod val="75000"/>
                  </a:srgbClr>
                </a:solidFill>
                <a:uFillTx/>
                <a:latin typeface="Microsoft YaHei Bold" panose="020B0503020204020204" charset="-122"/>
                <a:ea typeface="Microsoft YaHei Bold" panose="020B0503020204020204" charset="-122"/>
              </a:rPr>
              <a:t>笔试的</a:t>
            </a:r>
            <a:r>
              <a:rPr lang="zh-CN" altLang="en-US" sz="2800" b="1" spc="300">
                <a:solidFill>
                  <a:srgbClr val="636190">
                    <a:lumMod val="75000"/>
                  </a:srgbClr>
                </a:solidFill>
                <a:uFillTx/>
                <a:latin typeface="Microsoft YaHei Bold" panose="020B0503020204020204" charset="-122"/>
                <a:ea typeface="Microsoft YaHei Bold" panose="020B0503020204020204" charset="-122"/>
              </a:rPr>
              <a:t>准备</a:t>
            </a:r>
            <a:endParaRPr lang="zh-CN" altLang="en-US" sz="2800" b="1" spc="300">
              <a:solidFill>
                <a:srgbClr val="636190">
                  <a:lumMod val="75000"/>
                </a:srgbClr>
              </a:solidFill>
              <a:uFillTx/>
              <a:latin typeface="Microsoft YaHei Bold" panose="020B0503020204020204" charset="-122"/>
              <a:ea typeface="Microsoft YaHei Bold" panose="020B0503020204020204" charset="-122"/>
            </a:endParaRPr>
          </a:p>
        </p:txBody>
      </p:sp>
      <p:sp>
        <p:nvSpPr>
          <p:cNvPr id="38" name="文本框 37"/>
          <p:cNvSpPr txBox="1"/>
          <p:nvPr>
            <p:custDataLst>
              <p:tags r:id="rId2"/>
            </p:custDataLst>
          </p:nvPr>
        </p:nvSpPr>
        <p:spPr>
          <a:xfrm>
            <a:off x="3023870" y="1043940"/>
            <a:ext cx="6145530" cy="342900"/>
          </a:xfrm>
          <a:prstGeom prst="rect">
            <a:avLst/>
          </a:prstGeom>
          <a:noFill/>
        </p:spPr>
        <p:txBody>
          <a:bodyPr wrap="square" bIns="0" rtlCol="0">
            <a:noAutofit/>
          </a:bodyPr>
          <a:p>
            <a:pPr algn="ctr"/>
            <a:r>
              <a:rPr lang="zh-CN" altLang="en-US" spc="300">
                <a:solidFill>
                  <a:srgbClr val="000000">
                    <a:lumMod val="50000"/>
                    <a:lumOff val="50000"/>
                  </a:srgbClr>
                </a:solidFill>
                <a:uFillTx/>
                <a:latin typeface="Microsoft YaHei Regular" panose="020B0503020204020204" charset="-122"/>
                <a:ea typeface="Microsoft YaHei Regular" panose="020B0503020204020204" charset="-122"/>
              </a:rPr>
              <a:t>笔试的准备可以从以下方面入手。</a:t>
            </a:r>
            <a:endParaRPr lang="en-US" altLang="zh-CN" spc="300">
              <a:solidFill>
                <a:srgbClr val="000000">
                  <a:lumMod val="50000"/>
                  <a:lumOff val="50000"/>
                </a:srgbClr>
              </a:solidFill>
              <a:uFillTx/>
              <a:latin typeface="Microsoft YaHei Regular" panose="020B0503020204020204" charset="-122"/>
              <a:ea typeface="Microsoft YaHei Regular" panose="020B0503020204020204" charset="-122"/>
            </a:endParaRPr>
          </a:p>
        </p:txBody>
      </p:sp>
      <p:sp>
        <p:nvSpPr>
          <p:cNvPr id="50" name="文本框 49"/>
          <p:cNvSpPr txBox="1"/>
          <p:nvPr>
            <p:custDataLst>
              <p:tags r:id="rId3"/>
            </p:custDataLst>
          </p:nvPr>
        </p:nvSpPr>
        <p:spPr>
          <a:xfrm>
            <a:off x="8890635" y="1725295"/>
            <a:ext cx="2765425" cy="441325"/>
          </a:xfrm>
          <a:prstGeom prst="rect">
            <a:avLst/>
          </a:prstGeom>
          <a:noFill/>
        </p:spPr>
        <p:txBody>
          <a:bodyPr wrap="square" bIns="0" rtlCol="0" anchor="b" anchorCtr="0">
            <a:noAutofit/>
          </a:bodyPr>
          <a:p>
            <a:pPr algn="l"/>
            <a:r>
              <a:rPr lang="zh-CN" altLang="en-US" b="1">
                <a:solidFill>
                  <a:srgbClr val="636190"/>
                </a:solidFill>
                <a:uFillTx/>
                <a:latin typeface="Microsoft YaHei Bold" panose="020B0503020204020204" charset="-122"/>
                <a:ea typeface="Microsoft YaHei Bold" panose="020B0503020204020204" charset="-122"/>
              </a:rPr>
              <a:t>（三）其他笔试的</a:t>
            </a:r>
            <a:r>
              <a:rPr lang="zh-CN" altLang="en-US" b="1">
                <a:solidFill>
                  <a:srgbClr val="636190"/>
                </a:solidFill>
                <a:uFillTx/>
                <a:latin typeface="Microsoft YaHei Bold" panose="020B0503020204020204" charset="-122"/>
                <a:ea typeface="Microsoft YaHei Bold" panose="020B0503020204020204" charset="-122"/>
              </a:rPr>
              <a:t>准备</a:t>
            </a:r>
            <a:endParaRPr lang="zh-CN" altLang="en-US" b="1">
              <a:solidFill>
                <a:srgbClr val="636190"/>
              </a:solidFill>
              <a:uFillTx/>
              <a:latin typeface="Microsoft YaHei Bold" panose="020B0503020204020204" charset="-122"/>
              <a:ea typeface="Microsoft YaHei Bold" panose="020B0503020204020204" charset="-122"/>
            </a:endParaRPr>
          </a:p>
        </p:txBody>
      </p:sp>
      <p:sp>
        <p:nvSpPr>
          <p:cNvPr id="51" name="文本框 50"/>
          <p:cNvSpPr txBox="1"/>
          <p:nvPr>
            <p:custDataLst>
              <p:tags r:id="rId4"/>
            </p:custDataLst>
          </p:nvPr>
        </p:nvSpPr>
        <p:spPr>
          <a:xfrm>
            <a:off x="8890635" y="2175510"/>
            <a:ext cx="2765425" cy="2378710"/>
          </a:xfrm>
          <a:prstGeom prst="rect">
            <a:avLst/>
          </a:prstGeom>
          <a:noFill/>
        </p:spPr>
        <p:txBody>
          <a:bodyPr wrap="square" bIns="46990" rtlCol="0">
            <a:noAutofit/>
          </a:bodyPr>
          <a:p>
            <a:pPr indent="-457200" algn="l" fontAlgn="auto">
              <a:lnSpc>
                <a:spcPct val="130000"/>
              </a:lnSpc>
              <a:spcAft>
                <a:spcPts val="0"/>
              </a:spcAft>
            </a:pPr>
            <a:r>
              <a:rPr lang="zh-CN" altLang="en-US" sz="1600">
                <a:solidFill>
                  <a:srgbClr val="000000">
                    <a:lumMod val="50000"/>
                    <a:lumOff val="50000"/>
                  </a:srgbClr>
                </a:solidFill>
                <a:uFillTx/>
                <a:latin typeface="Microsoft YaHei Regular" panose="020B0503020204020204" charset="-122"/>
                <a:ea typeface="Microsoft YaHei Regular" panose="020B0503020204020204" charset="-122"/>
              </a:rPr>
              <a:t>除了英文阅读、写作及技术性笔试之外，一般来说，对于像数理分析能力、逻辑推理能力和语言表达能力方面的考查，准备的途径并不十分的多，有针对性的准备的效果也不见得特别</a:t>
            </a:r>
            <a:r>
              <a:rPr lang="zh-CN" altLang="en-US" sz="1600">
                <a:solidFill>
                  <a:srgbClr val="000000">
                    <a:lumMod val="50000"/>
                    <a:lumOff val="50000"/>
                  </a:srgbClr>
                </a:solidFill>
                <a:uFillTx/>
                <a:latin typeface="Microsoft YaHei Regular" panose="020B0503020204020204" charset="-122"/>
                <a:ea typeface="Microsoft YaHei Regular" panose="020B0503020204020204" charset="-122"/>
              </a:rPr>
              <a:t>好。</a:t>
            </a:r>
            <a:endParaRPr lang="zh-CN" altLang="en-US" sz="1600">
              <a:solidFill>
                <a:srgbClr val="000000">
                  <a:lumMod val="50000"/>
                  <a:lumOff val="50000"/>
                </a:srgbClr>
              </a:solidFill>
              <a:uFillTx/>
              <a:latin typeface="Microsoft YaHei Regular" panose="020B0503020204020204" charset="-122"/>
              <a:ea typeface="Microsoft YaHei Regular" panose="020B0503020204020204" charset="-122"/>
            </a:endParaRPr>
          </a:p>
        </p:txBody>
      </p:sp>
      <p:cxnSp>
        <p:nvCxnSpPr>
          <p:cNvPr id="36" name="直接连接符 35"/>
          <p:cNvCxnSpPr/>
          <p:nvPr>
            <p:custDataLst>
              <p:tags r:id="rId5"/>
            </p:custDataLst>
          </p:nvPr>
        </p:nvCxnSpPr>
        <p:spPr>
          <a:xfrm>
            <a:off x="5622290" y="2313305"/>
            <a:ext cx="2242820" cy="541655"/>
          </a:xfrm>
          <a:prstGeom prst="line">
            <a:avLst/>
          </a:prstGeom>
        </p:spPr>
        <p:style>
          <a:lnRef idx="1">
            <a:srgbClr val="636190"/>
          </a:lnRef>
          <a:fillRef idx="0">
            <a:srgbClr val="636190"/>
          </a:fillRef>
          <a:effectRef idx="0">
            <a:srgbClr val="636190"/>
          </a:effectRef>
          <a:fontRef idx="minor">
            <a:srgbClr val="000000"/>
          </a:fontRef>
        </p:style>
      </p:cxnSp>
      <p:cxnSp>
        <p:nvCxnSpPr>
          <p:cNvPr id="41" name="直接连接符 40"/>
          <p:cNvCxnSpPr/>
          <p:nvPr>
            <p:custDataLst>
              <p:tags r:id="rId6"/>
            </p:custDataLst>
          </p:nvPr>
        </p:nvCxnSpPr>
        <p:spPr>
          <a:xfrm flipV="1">
            <a:off x="6337935" y="2734945"/>
            <a:ext cx="1673225" cy="829945"/>
          </a:xfrm>
          <a:prstGeom prst="line">
            <a:avLst/>
          </a:prstGeom>
        </p:spPr>
        <p:style>
          <a:lnRef idx="1">
            <a:srgbClr val="636190"/>
          </a:lnRef>
          <a:fillRef idx="0">
            <a:srgbClr val="636190"/>
          </a:fillRef>
          <a:effectRef idx="0">
            <a:srgbClr val="636190"/>
          </a:effectRef>
          <a:fontRef idx="minor">
            <a:srgbClr val="000000"/>
          </a:fontRef>
        </p:style>
      </p:cxnSp>
      <p:cxnSp>
        <p:nvCxnSpPr>
          <p:cNvPr id="43" name="直接连接符 42"/>
          <p:cNvCxnSpPr/>
          <p:nvPr>
            <p:custDataLst>
              <p:tags r:id="rId7"/>
            </p:custDataLst>
          </p:nvPr>
        </p:nvCxnSpPr>
        <p:spPr>
          <a:xfrm flipV="1">
            <a:off x="4135120" y="2294890"/>
            <a:ext cx="1315085" cy="1033145"/>
          </a:xfrm>
          <a:prstGeom prst="line">
            <a:avLst/>
          </a:prstGeom>
        </p:spPr>
        <p:style>
          <a:lnRef idx="1">
            <a:srgbClr val="636190"/>
          </a:lnRef>
          <a:fillRef idx="0">
            <a:srgbClr val="636190"/>
          </a:fillRef>
          <a:effectRef idx="0">
            <a:srgbClr val="636190"/>
          </a:effectRef>
          <a:fontRef idx="minor">
            <a:srgbClr val="000000"/>
          </a:fontRef>
        </p:style>
      </p:cxnSp>
      <p:cxnSp>
        <p:nvCxnSpPr>
          <p:cNvPr id="48" name="直接连接符 47"/>
          <p:cNvCxnSpPr/>
          <p:nvPr>
            <p:custDataLst>
              <p:tags r:id="rId8"/>
            </p:custDataLst>
          </p:nvPr>
        </p:nvCxnSpPr>
        <p:spPr>
          <a:xfrm flipH="1" flipV="1">
            <a:off x="5450205" y="2294890"/>
            <a:ext cx="704850" cy="1213485"/>
          </a:xfrm>
          <a:prstGeom prst="line">
            <a:avLst/>
          </a:prstGeom>
        </p:spPr>
        <p:style>
          <a:lnRef idx="1">
            <a:srgbClr val="636190"/>
          </a:lnRef>
          <a:fillRef idx="0">
            <a:srgbClr val="636190"/>
          </a:fillRef>
          <a:effectRef idx="0">
            <a:srgbClr val="636190"/>
          </a:effectRef>
          <a:fontRef idx="minor">
            <a:srgbClr val="000000"/>
          </a:fontRef>
        </p:style>
      </p:cxnSp>
      <p:cxnSp>
        <p:nvCxnSpPr>
          <p:cNvPr id="53" name="直接连接符 52"/>
          <p:cNvCxnSpPr/>
          <p:nvPr>
            <p:custDataLst>
              <p:tags r:id="rId9"/>
            </p:custDataLst>
          </p:nvPr>
        </p:nvCxnSpPr>
        <p:spPr>
          <a:xfrm>
            <a:off x="4203065" y="3363595"/>
            <a:ext cx="1788795" cy="196215"/>
          </a:xfrm>
          <a:prstGeom prst="line">
            <a:avLst/>
          </a:prstGeom>
        </p:spPr>
        <p:style>
          <a:lnRef idx="1">
            <a:srgbClr val="636190"/>
          </a:lnRef>
          <a:fillRef idx="0">
            <a:srgbClr val="636190"/>
          </a:fillRef>
          <a:effectRef idx="0">
            <a:srgbClr val="636190"/>
          </a:effectRef>
          <a:fontRef idx="minor">
            <a:srgbClr val="000000"/>
          </a:fontRef>
        </p:style>
      </p:cxnSp>
      <p:sp>
        <p:nvSpPr>
          <p:cNvPr id="70" name="椭圆 69"/>
          <p:cNvSpPr/>
          <p:nvPr>
            <p:custDataLst>
              <p:tags r:id="rId10"/>
            </p:custDataLst>
          </p:nvPr>
        </p:nvSpPr>
        <p:spPr>
          <a:xfrm>
            <a:off x="5694045" y="3150870"/>
            <a:ext cx="827405" cy="827405"/>
          </a:xfrm>
          <a:prstGeom prst="ellipse">
            <a:avLst/>
          </a:prstGeom>
          <a:solidFill>
            <a:srgbClr val="FFFFFF"/>
          </a:solidFill>
          <a:ln>
            <a:solidFill>
              <a:srgbClr val="636190"/>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69" name="椭圆 68"/>
          <p:cNvSpPr/>
          <p:nvPr>
            <p:custDataLst>
              <p:tags r:id="rId11"/>
            </p:custDataLst>
          </p:nvPr>
        </p:nvSpPr>
        <p:spPr>
          <a:xfrm>
            <a:off x="7484110" y="2242820"/>
            <a:ext cx="1112520" cy="1112520"/>
          </a:xfrm>
          <a:prstGeom prst="ellipse">
            <a:avLst/>
          </a:prstGeom>
          <a:solidFill>
            <a:srgbClr val="FFFFFF"/>
          </a:solidFill>
          <a:ln>
            <a:solidFill>
              <a:srgbClr val="636190"/>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25" name="椭圆 24"/>
          <p:cNvSpPr/>
          <p:nvPr>
            <p:custDataLst>
              <p:tags r:id="rId12"/>
            </p:custDataLst>
          </p:nvPr>
        </p:nvSpPr>
        <p:spPr>
          <a:xfrm>
            <a:off x="7536180" y="2294890"/>
            <a:ext cx="1008380" cy="1008380"/>
          </a:xfrm>
          <a:prstGeom prst="ellipse">
            <a:avLst/>
          </a:prstGeom>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30" name="椭圆 29"/>
          <p:cNvSpPr/>
          <p:nvPr>
            <p:custDataLst>
              <p:tags r:id="rId13"/>
            </p:custDataLst>
          </p:nvPr>
        </p:nvSpPr>
        <p:spPr>
          <a:xfrm>
            <a:off x="5759450" y="3216275"/>
            <a:ext cx="696595" cy="696595"/>
          </a:xfrm>
          <a:prstGeom prst="ellipse">
            <a:avLst/>
          </a:prstGeom>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77" name="文本框 76"/>
          <p:cNvSpPr txBox="1"/>
          <p:nvPr>
            <p:custDataLst>
              <p:tags r:id="rId14"/>
            </p:custDataLst>
          </p:nvPr>
        </p:nvSpPr>
        <p:spPr>
          <a:xfrm>
            <a:off x="582295" y="2844165"/>
            <a:ext cx="2765425" cy="552450"/>
          </a:xfrm>
          <a:prstGeom prst="rect">
            <a:avLst/>
          </a:prstGeom>
          <a:noFill/>
        </p:spPr>
        <p:txBody>
          <a:bodyPr wrap="square" bIns="0" rtlCol="0" anchor="b" anchorCtr="0">
            <a:noAutofit/>
          </a:bodyPr>
          <a:p>
            <a:pPr algn="r"/>
            <a:r>
              <a:rPr lang="zh-CN" altLang="en-US" b="1">
                <a:solidFill>
                  <a:srgbClr val="636190"/>
                </a:solidFill>
                <a:uFillTx/>
                <a:latin typeface="Microsoft YaHei Bold" panose="020B0503020204020204" charset="-122"/>
                <a:ea typeface="Microsoft YaHei Bold" panose="020B0503020204020204" charset="-122"/>
              </a:rPr>
              <a:t>（一）英文阅读和写作的</a:t>
            </a:r>
            <a:r>
              <a:rPr lang="zh-CN" altLang="en-US" b="1">
                <a:solidFill>
                  <a:srgbClr val="636190"/>
                </a:solidFill>
                <a:uFillTx/>
                <a:latin typeface="Microsoft YaHei Bold" panose="020B0503020204020204" charset="-122"/>
                <a:ea typeface="Microsoft YaHei Bold" panose="020B0503020204020204" charset="-122"/>
              </a:rPr>
              <a:t>准备</a:t>
            </a:r>
            <a:endParaRPr lang="zh-CN" altLang="en-US" b="1">
              <a:solidFill>
                <a:srgbClr val="636190"/>
              </a:solidFill>
              <a:uFillTx/>
              <a:latin typeface="Microsoft YaHei Bold" panose="020B0503020204020204" charset="-122"/>
              <a:ea typeface="Microsoft YaHei Bold" panose="020B0503020204020204" charset="-122"/>
            </a:endParaRPr>
          </a:p>
        </p:txBody>
      </p:sp>
      <p:sp>
        <p:nvSpPr>
          <p:cNvPr id="78" name="文本框 77"/>
          <p:cNvSpPr txBox="1"/>
          <p:nvPr>
            <p:custDataLst>
              <p:tags r:id="rId15"/>
            </p:custDataLst>
          </p:nvPr>
        </p:nvSpPr>
        <p:spPr>
          <a:xfrm>
            <a:off x="471170" y="3405505"/>
            <a:ext cx="2876550" cy="1326515"/>
          </a:xfrm>
          <a:prstGeom prst="rect">
            <a:avLst/>
          </a:prstGeom>
          <a:noFill/>
        </p:spPr>
        <p:txBody>
          <a:bodyPr wrap="square" bIns="46990" rtlCol="0">
            <a:noAutofit/>
          </a:bodyPr>
          <a:p>
            <a:pPr indent="-457200" algn="r" fontAlgn="auto">
              <a:lnSpc>
                <a:spcPct val="130000"/>
              </a:lnSpc>
              <a:spcAft>
                <a:spcPts val="0"/>
              </a:spcAft>
            </a:pPr>
            <a:r>
              <a:rPr lang="en-US" altLang="zh-CN" sz="1600">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rPr>
              <a:t>1.</a:t>
            </a:r>
            <a:r>
              <a:rPr lang="zh-CN" altLang="en-US" sz="1600">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rPr>
              <a:t>通过阅读来培养语感</a:t>
            </a:r>
            <a:endParaRPr lang="zh-CN" altLang="en-US" sz="1600">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endParaRPr>
          </a:p>
          <a:p>
            <a:pPr indent="-457200" algn="r" fontAlgn="auto">
              <a:lnSpc>
                <a:spcPct val="130000"/>
              </a:lnSpc>
              <a:spcAft>
                <a:spcPts val="0"/>
              </a:spcAft>
            </a:pPr>
            <a:r>
              <a:rPr lang="en-US" altLang="zh-CN" sz="1600">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rPr>
              <a:t>2.</a:t>
            </a:r>
            <a:r>
              <a:rPr lang="zh-CN" altLang="en-US" sz="1600">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rPr>
              <a:t>阅读和分析理解相结合</a:t>
            </a:r>
            <a:endParaRPr lang="zh-CN" altLang="en-US" sz="1600">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endParaRPr>
          </a:p>
          <a:p>
            <a:pPr indent="-457200" algn="r" fontAlgn="auto">
              <a:lnSpc>
                <a:spcPct val="130000"/>
              </a:lnSpc>
              <a:spcAft>
                <a:spcPts val="0"/>
              </a:spcAft>
            </a:pPr>
            <a:r>
              <a:rPr lang="en-US" altLang="zh-CN" sz="1600">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rPr>
              <a:t>3.</a:t>
            </a:r>
            <a:r>
              <a:rPr lang="zh-CN" altLang="en-US" sz="1600">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rPr>
              <a:t>亲手动笔</a:t>
            </a:r>
            <a:r>
              <a:rPr lang="zh-CN" altLang="en-US" sz="1600">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rPr>
              <a:t>写作</a:t>
            </a:r>
            <a:endParaRPr lang="zh-CN" altLang="en-US" sz="1600">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endParaRPr>
          </a:p>
          <a:p>
            <a:pPr indent="-457200" algn="r" fontAlgn="auto">
              <a:lnSpc>
                <a:spcPct val="130000"/>
              </a:lnSpc>
              <a:spcAft>
                <a:spcPts val="0"/>
              </a:spcAft>
            </a:pPr>
            <a:r>
              <a:rPr lang="en-US" altLang="zh-CN" sz="1600">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rPr>
              <a:t>4.</a:t>
            </a:r>
            <a:r>
              <a:rPr lang="zh-CN" altLang="en-US" sz="1600">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rPr>
              <a:t>模拟实战</a:t>
            </a:r>
            <a:r>
              <a:rPr lang="zh-CN" altLang="en-US" sz="1600">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rPr>
              <a:t>训练</a:t>
            </a:r>
            <a:endParaRPr lang="zh-CN" altLang="en-US" sz="1600">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endParaRPr>
          </a:p>
        </p:txBody>
      </p:sp>
      <p:sp>
        <p:nvSpPr>
          <p:cNvPr id="79" name="文本框 78"/>
          <p:cNvSpPr txBox="1"/>
          <p:nvPr>
            <p:custDataLst>
              <p:tags r:id="rId16"/>
            </p:custDataLst>
          </p:nvPr>
        </p:nvSpPr>
        <p:spPr>
          <a:xfrm>
            <a:off x="4573905" y="4281805"/>
            <a:ext cx="3345180" cy="441325"/>
          </a:xfrm>
          <a:prstGeom prst="rect">
            <a:avLst/>
          </a:prstGeom>
          <a:noFill/>
        </p:spPr>
        <p:txBody>
          <a:bodyPr wrap="square" bIns="0" rtlCol="0" anchor="b" anchorCtr="0">
            <a:noAutofit/>
          </a:bodyPr>
          <a:p>
            <a:pPr algn="ctr"/>
            <a:r>
              <a:rPr lang="zh-CN" altLang="en-US" b="1">
                <a:solidFill>
                  <a:srgbClr val="636190"/>
                </a:solidFill>
                <a:uFillTx/>
                <a:latin typeface="Microsoft YaHei Bold" panose="020B0503020204020204" charset="-122"/>
                <a:ea typeface="Microsoft YaHei Bold" panose="020B0503020204020204" charset="-122"/>
              </a:rPr>
              <a:t>（二）技术性笔试的</a:t>
            </a:r>
            <a:r>
              <a:rPr lang="zh-CN" altLang="en-US" b="1">
                <a:solidFill>
                  <a:srgbClr val="636190"/>
                </a:solidFill>
                <a:uFillTx/>
                <a:latin typeface="Microsoft YaHei Bold" panose="020B0503020204020204" charset="-122"/>
                <a:ea typeface="Microsoft YaHei Bold" panose="020B0503020204020204" charset="-122"/>
              </a:rPr>
              <a:t>准备</a:t>
            </a:r>
            <a:endParaRPr lang="zh-CN" altLang="en-US" b="1">
              <a:solidFill>
                <a:srgbClr val="636190"/>
              </a:solidFill>
              <a:uFillTx/>
              <a:latin typeface="Microsoft YaHei Bold" panose="020B0503020204020204" charset="-122"/>
              <a:ea typeface="Microsoft YaHei Bold" panose="020B0503020204020204" charset="-122"/>
            </a:endParaRPr>
          </a:p>
        </p:txBody>
      </p:sp>
      <p:sp>
        <p:nvSpPr>
          <p:cNvPr id="80" name="文本框 79"/>
          <p:cNvSpPr txBox="1"/>
          <p:nvPr>
            <p:custDataLst>
              <p:tags r:id="rId17"/>
            </p:custDataLst>
          </p:nvPr>
        </p:nvSpPr>
        <p:spPr>
          <a:xfrm>
            <a:off x="3917950" y="4732020"/>
            <a:ext cx="4658360" cy="1111885"/>
          </a:xfrm>
          <a:prstGeom prst="rect">
            <a:avLst/>
          </a:prstGeom>
          <a:noFill/>
        </p:spPr>
        <p:txBody>
          <a:bodyPr wrap="square" bIns="46990" rtlCol="0">
            <a:noAutofit/>
          </a:bodyPr>
          <a:p>
            <a:pPr indent="-457200" algn="ctr" fontAlgn="auto">
              <a:lnSpc>
                <a:spcPct val="130000"/>
              </a:lnSpc>
              <a:spcAft>
                <a:spcPts val="0"/>
              </a:spcAft>
            </a:pPr>
            <a:r>
              <a:rPr lang="zh-CN" altLang="en-US" sz="1600">
                <a:solidFill>
                  <a:srgbClr val="000000">
                    <a:lumMod val="50000"/>
                    <a:lumOff val="50000"/>
                  </a:srgbClr>
                </a:solidFill>
                <a:uFillTx/>
                <a:latin typeface="Microsoft YaHei Regular" panose="020B0503020204020204" charset="-122"/>
                <a:ea typeface="Microsoft YaHei Regular" panose="020B0503020204020204" charset="-122"/>
              </a:rPr>
              <a:t>对于这类技术性笔试，首先考前应该结合具体职位看相关资料，了解笔试内容，做到心中有数。其次要了解笔试重点，进行认真</a:t>
            </a:r>
            <a:r>
              <a:rPr lang="zh-CN" altLang="en-US" sz="1600">
                <a:solidFill>
                  <a:srgbClr val="000000">
                    <a:lumMod val="50000"/>
                    <a:lumOff val="50000"/>
                  </a:srgbClr>
                </a:solidFill>
                <a:uFillTx/>
                <a:latin typeface="Microsoft YaHei Regular" panose="020B0503020204020204" charset="-122"/>
                <a:ea typeface="Microsoft YaHei Regular" panose="020B0503020204020204" charset="-122"/>
              </a:rPr>
              <a:t>复习。</a:t>
            </a:r>
            <a:endParaRPr lang="zh-CN" altLang="en-US" sz="1600">
              <a:solidFill>
                <a:srgbClr val="000000">
                  <a:lumMod val="50000"/>
                  <a:lumOff val="50000"/>
                </a:srgbClr>
              </a:solidFill>
              <a:uFillTx/>
              <a:latin typeface="Microsoft YaHei Regular" panose="020B0503020204020204" charset="-122"/>
              <a:ea typeface="Microsoft YaHei Regular" panose="020B0503020204020204" charset="-122"/>
            </a:endParaRPr>
          </a:p>
        </p:txBody>
      </p:sp>
      <p:sp>
        <p:nvSpPr>
          <p:cNvPr id="71" name="椭圆 70"/>
          <p:cNvSpPr/>
          <p:nvPr>
            <p:custDataLst>
              <p:tags r:id="rId18"/>
            </p:custDataLst>
          </p:nvPr>
        </p:nvSpPr>
        <p:spPr>
          <a:xfrm>
            <a:off x="3678555" y="2844800"/>
            <a:ext cx="862330" cy="862330"/>
          </a:xfrm>
          <a:prstGeom prst="ellipse">
            <a:avLst/>
          </a:prstGeom>
          <a:solidFill>
            <a:srgbClr val="FFFFFF"/>
          </a:solidFill>
          <a:ln>
            <a:solidFill>
              <a:srgbClr val="636190"/>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29" name="椭圆 28"/>
          <p:cNvSpPr/>
          <p:nvPr>
            <p:custDataLst>
              <p:tags r:id="rId19"/>
            </p:custDataLst>
          </p:nvPr>
        </p:nvSpPr>
        <p:spPr>
          <a:xfrm>
            <a:off x="3723005" y="2888615"/>
            <a:ext cx="774065" cy="774065"/>
          </a:xfrm>
          <a:prstGeom prst="ellipse">
            <a:avLst/>
          </a:prstGeom>
          <a:solidFill>
            <a:srgbClr val="C79ED3"/>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pic>
        <p:nvPicPr>
          <p:cNvPr id="2" name="图片 1" descr="343435383038363b343532323339303bbacfcdacc7a9caf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3978275" y="3143885"/>
            <a:ext cx="263525" cy="263525"/>
          </a:xfrm>
          <a:prstGeom prst="rect">
            <a:avLst/>
          </a:prstGeom>
        </p:spPr>
      </p:pic>
      <p:pic>
        <p:nvPicPr>
          <p:cNvPr id="3" name="图片 2" descr="343435383038363b343532323431303bbdd7b6cec1aacfb5"/>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860665" y="2619375"/>
            <a:ext cx="359410" cy="359410"/>
          </a:xfrm>
          <a:prstGeom prst="rect">
            <a:avLst/>
          </a:prstGeom>
        </p:spPr>
      </p:pic>
      <p:sp>
        <p:nvSpPr>
          <p:cNvPr id="32" name="椭圆 31"/>
          <p:cNvSpPr/>
          <p:nvPr>
            <p:custDataLst>
              <p:tags r:id="rId26"/>
            </p:custDataLst>
          </p:nvPr>
        </p:nvSpPr>
        <p:spPr>
          <a:xfrm>
            <a:off x="5233670" y="1979930"/>
            <a:ext cx="459105" cy="459105"/>
          </a:xfrm>
          <a:prstGeom prst="ellipse">
            <a:avLst/>
          </a:prstGeom>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pic>
        <p:nvPicPr>
          <p:cNvPr id="7" name="图片 6" descr="343439383331313b343532303032343bb7a2b2bcb9dcc0ed"/>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5955665" y="3407410"/>
            <a:ext cx="304165" cy="271780"/>
          </a:xfrm>
          <a:prstGeom prst="rect">
            <a:avLst/>
          </a:prstGeom>
        </p:spPr>
      </p:pic>
    </p:spTree>
    <p:custDataLst>
      <p:tags r:id="rId3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grpSp>
        <p:nvGrpSpPr>
          <p:cNvPr id="43" name="PA-组合 14"/>
          <p:cNvGrpSpPr/>
          <p:nvPr>
            <p:custDataLst>
              <p:tags r:id="rId1"/>
            </p:custDataLst>
          </p:nvPr>
        </p:nvGrpSpPr>
        <p:grpSpPr>
          <a:xfrm rot="19709836">
            <a:off x="-524061" y="5631850"/>
            <a:ext cx="1164261" cy="1581925"/>
            <a:chOff x="5577360" y="5060323"/>
            <a:chExt cx="916310" cy="1245024"/>
          </a:xfrm>
        </p:grpSpPr>
        <p:sp>
          <p:nvSpPr>
            <p:cNvPr id="44" name="PA-椭圆 15"/>
            <p:cNvSpPr/>
            <p:nvPr>
              <p:custDataLst>
                <p:tags r:id="rId2"/>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3"/>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4"/>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5"/>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6"/>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7"/>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8"/>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9"/>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0"/>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1"/>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2"/>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3"/>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4"/>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5"/>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6"/>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72633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40576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一、笔试的分类</a:t>
            </a:r>
            <a:endParaRPr lang="en-US" altLang="zh-CN" sz="2800" dirty="0">
              <a:solidFill>
                <a:schemeClr val="tx1"/>
              </a:solidFill>
              <a:latin typeface="微软雅黑" panose="020B0503020204020204" charset="-122"/>
              <a:ea typeface="微软雅黑" panose="020B0503020204020204" charset="-122"/>
            </a:endParaRPr>
          </a:p>
        </p:txBody>
      </p:sp>
      <p:sp>
        <p:nvSpPr>
          <p:cNvPr id="77" name="七角星 76"/>
          <p:cNvSpPr/>
          <p:nvPr/>
        </p:nvSpPr>
        <p:spPr>
          <a:xfrm>
            <a:off x="5767070" y="3538855"/>
            <a:ext cx="675005" cy="675005"/>
          </a:xfrm>
          <a:prstGeom prst="star7">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文本框 22"/>
          <p:cNvSpPr txBox="1"/>
          <p:nvPr/>
        </p:nvSpPr>
        <p:spPr>
          <a:xfrm>
            <a:off x="487680" y="1228725"/>
            <a:ext cx="10812145" cy="922020"/>
          </a:xfrm>
          <a:prstGeom prst="rect">
            <a:avLst/>
          </a:prstGeom>
          <a:noFill/>
        </p:spPr>
        <p:txBody>
          <a:bodyPr wrap="square" rtlCol="0">
            <a:spAutoFit/>
          </a:bodyPr>
          <a:p>
            <a:pPr>
              <a:lnSpc>
                <a:spcPct val="150000"/>
              </a:lnSpc>
            </a:pPr>
            <a:r>
              <a:rPr lang="zh-CN" altLang="en-US">
                <a:latin typeface="微软雅黑" panose="020B0503020204020204" charset="-122"/>
                <a:ea typeface="微软雅黑" panose="020B0503020204020204" charset="-122"/>
              </a:rPr>
              <a:t>笔试的分类有很多标准，不同的标准可以划分为不同的笔试类型。按考试的侧重点来分，当前求职过程中的笔试形式一般有以下几种。</a:t>
            </a:r>
            <a:endParaRPr lang="zh-CN" altLang="en-US">
              <a:latin typeface="微软雅黑" panose="020B0503020204020204" charset="-122"/>
              <a:ea typeface="微软雅黑" panose="020B0503020204020204" charset="-122"/>
            </a:endParaRPr>
          </a:p>
        </p:txBody>
      </p:sp>
      <p:grpSp>
        <p:nvGrpSpPr>
          <p:cNvPr id="29" name="组合 28"/>
          <p:cNvGrpSpPr/>
          <p:nvPr>
            <p:custDataLst>
              <p:tags r:id="rId17"/>
            </p:custDataLst>
          </p:nvPr>
        </p:nvGrpSpPr>
        <p:grpSpPr>
          <a:xfrm>
            <a:off x="901384" y="2352084"/>
            <a:ext cx="2450735" cy="1768451"/>
            <a:chOff x="928644" y="1837507"/>
            <a:chExt cx="2309360" cy="1666434"/>
          </a:xfrm>
        </p:grpSpPr>
        <p:sp>
          <p:nvSpPr>
            <p:cNvPr id="30" name="任意多边形 29"/>
            <p:cNvSpPr/>
            <p:nvPr>
              <p:custDataLst>
                <p:tags r:id="rId18"/>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F99F7B"/>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31" name="菱形 30"/>
            <p:cNvSpPr/>
            <p:nvPr>
              <p:custDataLst>
                <p:tags r:id="rId19"/>
              </p:custDataLst>
            </p:nvPr>
          </p:nvSpPr>
          <p:spPr>
            <a:xfrm>
              <a:off x="1717567" y="1915885"/>
              <a:ext cx="729543" cy="715341"/>
            </a:xfrm>
            <a:prstGeom prst="diamond">
              <a:avLst/>
            </a:prstGeom>
            <a:solidFill>
              <a:srgbClr val="F99F7B"/>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sp>
          <p:nvSpPr>
            <p:cNvPr id="32" name="标题 1"/>
            <p:cNvSpPr txBox="1"/>
            <p:nvPr>
              <p:custDataLst>
                <p:tags r:id="rId20"/>
              </p:custDataLst>
            </p:nvPr>
          </p:nvSpPr>
          <p:spPr>
            <a:xfrm>
              <a:off x="1029049" y="2647862"/>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（一）专业考试</a:t>
              </a:r>
              <a:endParaRPr lang="zh-CN" altLang="en-US" sz="1800" dirty="0">
                <a:latin typeface="微软雅黑" panose="020B0503020204020204" charset="-122"/>
                <a:ea typeface="微软雅黑" panose="020B0503020204020204" charset="-122"/>
              </a:endParaRPr>
            </a:p>
          </p:txBody>
        </p:sp>
        <p:sp>
          <p:nvSpPr>
            <p:cNvPr id="33" name="KSO_Shape"/>
            <p:cNvSpPr/>
            <p:nvPr>
              <p:custDataLst>
                <p:tags r:id="rId21"/>
              </p:custDataLst>
            </p:nvPr>
          </p:nvSpPr>
          <p:spPr>
            <a:xfrm>
              <a:off x="1913106" y="2101046"/>
              <a:ext cx="329510" cy="306994"/>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FFFF"/>
            </a:solidFill>
            <a:ln>
              <a:noFill/>
            </a:ln>
          </p:spPr>
          <p:style>
            <a:lnRef idx="2">
              <a:srgbClr val="F99F7B">
                <a:shade val="50000"/>
              </a:srgbClr>
            </a:lnRef>
            <a:fillRef idx="1">
              <a:srgbClr val="F99F7B"/>
            </a:fillRef>
            <a:effectRef idx="0">
              <a:srgbClr val="F99F7B"/>
            </a:effectRef>
            <a:fontRef idx="minor">
              <a:srgbClr val="FFFFFF"/>
            </a:fontRef>
          </p:style>
          <p:txBody>
            <a:bodyPr anchor="ctr">
              <a:normAutofit fontScale="80000"/>
            </a:bodyPr>
            <a:lstStyle/>
            <a:p>
              <a:pPr algn="ctr">
                <a:defRPr/>
              </a:pPr>
              <a:endParaRPr lang="zh-CN" altLang="en-US">
                <a:solidFill>
                  <a:srgbClr val="FFFFFF"/>
                </a:solidFill>
              </a:endParaRPr>
            </a:p>
          </p:txBody>
        </p:sp>
      </p:grpSp>
      <p:grpSp>
        <p:nvGrpSpPr>
          <p:cNvPr id="34" name="组合 33"/>
          <p:cNvGrpSpPr/>
          <p:nvPr>
            <p:custDataLst>
              <p:tags r:id="rId22"/>
            </p:custDataLst>
          </p:nvPr>
        </p:nvGrpSpPr>
        <p:grpSpPr>
          <a:xfrm>
            <a:off x="901384" y="4311325"/>
            <a:ext cx="2450735" cy="1768451"/>
            <a:chOff x="928644" y="3683726"/>
            <a:chExt cx="2309360" cy="1666434"/>
          </a:xfrm>
        </p:grpSpPr>
        <p:grpSp>
          <p:nvGrpSpPr>
            <p:cNvPr id="42" name="组合 41"/>
            <p:cNvGrpSpPr/>
            <p:nvPr/>
          </p:nvGrpSpPr>
          <p:grpSpPr>
            <a:xfrm flipV="1">
              <a:off x="928644" y="3683726"/>
              <a:ext cx="2309360" cy="1666434"/>
              <a:chOff x="928644" y="1837507"/>
              <a:chExt cx="2309360" cy="1666434"/>
            </a:xfrm>
          </p:grpSpPr>
          <p:sp>
            <p:nvSpPr>
              <p:cNvPr id="66" name="任意多边形 65"/>
              <p:cNvSpPr/>
              <p:nvPr>
                <p:custDataLst>
                  <p:tags r:id="rId23"/>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F99F7B"/>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75" name="菱形 74"/>
              <p:cNvSpPr/>
              <p:nvPr>
                <p:custDataLst>
                  <p:tags r:id="rId24"/>
                </p:custDataLst>
              </p:nvPr>
            </p:nvSpPr>
            <p:spPr>
              <a:xfrm>
                <a:off x="1717567" y="1915885"/>
                <a:ext cx="729543" cy="715341"/>
              </a:xfrm>
              <a:prstGeom prst="diamond">
                <a:avLst/>
              </a:prstGeom>
              <a:solidFill>
                <a:srgbClr val="F99F7B"/>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grpSp>
        <p:sp>
          <p:nvSpPr>
            <p:cNvPr id="78" name="标题 1"/>
            <p:cNvSpPr txBox="1"/>
            <p:nvPr>
              <p:custDataLst>
                <p:tags r:id="rId25"/>
              </p:custDataLst>
            </p:nvPr>
          </p:nvSpPr>
          <p:spPr>
            <a:xfrm>
              <a:off x="1033398" y="3705959"/>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（五）心理测试</a:t>
              </a:r>
              <a:endParaRPr lang="zh-CN" altLang="en-US" sz="1800" dirty="0">
                <a:latin typeface="微软雅黑" panose="020B0503020204020204" charset="-122"/>
                <a:ea typeface="微软雅黑" panose="020B0503020204020204" charset="-122"/>
              </a:endParaRPr>
            </a:p>
          </p:txBody>
        </p:sp>
        <p:sp>
          <p:nvSpPr>
            <p:cNvPr id="79" name="KSO_Shape"/>
            <p:cNvSpPr/>
            <p:nvPr>
              <p:custDataLst>
                <p:tags r:id="rId26"/>
              </p:custDataLst>
            </p:nvPr>
          </p:nvSpPr>
          <p:spPr bwMode="auto">
            <a:xfrm>
              <a:off x="1903372" y="4776673"/>
              <a:ext cx="326026" cy="226044"/>
            </a:xfrm>
            <a:custGeom>
              <a:avLst/>
              <a:gdLst>
                <a:gd name="T0" fmla="*/ 381408390 w 6190"/>
                <a:gd name="T1" fmla="*/ 48095465 h 4291"/>
                <a:gd name="T2" fmla="*/ 398361967 w 6190"/>
                <a:gd name="T3" fmla="*/ 65137202 h 4291"/>
                <a:gd name="T4" fmla="*/ 398361967 w 6190"/>
                <a:gd name="T5" fmla="*/ 340645740 h 4291"/>
                <a:gd name="T6" fmla="*/ 243222337 w 6190"/>
                <a:gd name="T7" fmla="*/ 340645740 h 4291"/>
                <a:gd name="T8" fmla="*/ 243222337 w 6190"/>
                <a:gd name="T9" fmla="*/ 352290696 h 4291"/>
                <a:gd name="T10" fmla="*/ 255534977 w 6190"/>
                <a:gd name="T11" fmla="*/ 354089520 h 4291"/>
                <a:gd name="T12" fmla="*/ 267942405 w 6190"/>
                <a:gd name="T13" fmla="*/ 356456556 h 4291"/>
                <a:gd name="T14" fmla="*/ 280444621 w 6190"/>
                <a:gd name="T15" fmla="*/ 359202195 h 4291"/>
                <a:gd name="T16" fmla="*/ 292852049 w 6190"/>
                <a:gd name="T17" fmla="*/ 362515737 h 4291"/>
                <a:gd name="T18" fmla="*/ 305259477 w 6190"/>
                <a:gd name="T19" fmla="*/ 366208191 h 4291"/>
                <a:gd name="T20" fmla="*/ 317666598 w 6190"/>
                <a:gd name="T21" fmla="*/ 370563353 h 4291"/>
                <a:gd name="T22" fmla="*/ 330074026 w 6190"/>
                <a:gd name="T23" fmla="*/ 375391922 h 4291"/>
                <a:gd name="T24" fmla="*/ 342481454 w 6190"/>
                <a:gd name="T25" fmla="*/ 380693590 h 4291"/>
                <a:gd name="T26" fmla="*/ 342481454 w 6190"/>
                <a:gd name="T27" fmla="*/ 406256349 h 4291"/>
                <a:gd name="T28" fmla="*/ 59858547 w 6190"/>
                <a:gd name="T29" fmla="*/ 406256349 h 4291"/>
                <a:gd name="T30" fmla="*/ 59858547 w 6190"/>
                <a:gd name="T31" fmla="*/ 380693590 h 4291"/>
                <a:gd name="T32" fmla="*/ 65920078 w 6190"/>
                <a:gd name="T33" fmla="*/ 378232057 h 4291"/>
                <a:gd name="T34" fmla="*/ 77853872 w 6190"/>
                <a:gd name="T35" fmla="*/ 373593097 h 4291"/>
                <a:gd name="T36" fmla="*/ 89882455 w 6190"/>
                <a:gd name="T37" fmla="*/ 369332432 h 4291"/>
                <a:gd name="T38" fmla="*/ 101816249 w 6190"/>
                <a:gd name="T39" fmla="*/ 365545482 h 4291"/>
                <a:gd name="T40" fmla="*/ 113939620 w 6190"/>
                <a:gd name="T41" fmla="*/ 362137135 h 4291"/>
                <a:gd name="T42" fmla="*/ 125967894 w 6190"/>
                <a:gd name="T43" fmla="*/ 359107390 h 4291"/>
                <a:gd name="T44" fmla="*/ 137901688 w 6190"/>
                <a:gd name="T45" fmla="*/ 356456556 h 4291"/>
                <a:gd name="T46" fmla="*/ 150025059 w 6190"/>
                <a:gd name="T47" fmla="*/ 354373626 h 4291"/>
                <a:gd name="T48" fmla="*/ 155992110 w 6190"/>
                <a:gd name="T49" fmla="*/ 340645740 h 4291"/>
                <a:gd name="T50" fmla="*/ 0 w 6190"/>
                <a:gd name="T51" fmla="*/ 340645740 h 4291"/>
                <a:gd name="T52" fmla="*/ 0 w 6190"/>
                <a:gd name="T53" fmla="*/ 65137202 h 4291"/>
                <a:gd name="T54" fmla="*/ 16953577 w 6190"/>
                <a:gd name="T55" fmla="*/ 48095465 h 4291"/>
                <a:gd name="T56" fmla="*/ 420335326 w 6190"/>
                <a:gd name="T57" fmla="*/ 406256349 h 4291"/>
                <a:gd name="T58" fmla="*/ 586272213 w 6190"/>
                <a:gd name="T59" fmla="*/ 0 h 4291"/>
                <a:gd name="T60" fmla="*/ 420335326 w 6190"/>
                <a:gd name="T61" fmla="*/ 406256349 h 4291"/>
                <a:gd name="T62" fmla="*/ 441266937 w 6190"/>
                <a:gd name="T63" fmla="*/ 35408890 h 4291"/>
                <a:gd name="T64" fmla="*/ 568276888 w 6190"/>
                <a:gd name="T65" fmla="*/ 74889145 h 4291"/>
                <a:gd name="T66" fmla="*/ 441266937 w 6190"/>
                <a:gd name="T67" fmla="*/ 35408890 h 4291"/>
                <a:gd name="T68" fmla="*/ 441266937 w 6190"/>
                <a:gd name="T69" fmla="*/ 97043248 h 4291"/>
                <a:gd name="T70" fmla="*/ 568276888 w 6190"/>
                <a:gd name="T71" fmla="*/ 136712804 h 4291"/>
                <a:gd name="T72" fmla="*/ 441266937 w 6190"/>
                <a:gd name="T73" fmla="*/ 97043248 h 4291"/>
                <a:gd name="T74" fmla="*/ 440604034 w 6190"/>
                <a:gd name="T75" fmla="*/ 170228065 h 4291"/>
                <a:gd name="T76" fmla="*/ 483224639 w 6190"/>
                <a:gd name="T77" fmla="*/ 200808694 h 4291"/>
                <a:gd name="T78" fmla="*/ 440604034 w 6190"/>
                <a:gd name="T79" fmla="*/ 170228065 h 4291"/>
                <a:gd name="T80" fmla="*/ 440604034 w 6190"/>
                <a:gd name="T81" fmla="*/ 219365150 h 4291"/>
                <a:gd name="T82" fmla="*/ 483224639 w 6190"/>
                <a:gd name="T83" fmla="*/ 249945779 h 4291"/>
                <a:gd name="T84" fmla="*/ 440604034 w 6190"/>
                <a:gd name="T85" fmla="*/ 219365150 h 4291"/>
                <a:gd name="T86" fmla="*/ 364360025 w 6190"/>
                <a:gd name="T87" fmla="*/ 82179246 h 4291"/>
                <a:gd name="T88" fmla="*/ 34001942 w 6190"/>
                <a:gd name="T89" fmla="*/ 306562266 h 4291"/>
                <a:gd name="T90" fmla="*/ 364360025 w 6190"/>
                <a:gd name="T91" fmla="*/ 82179246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rgbClr val="FFFFFF"/>
            </a:solidFill>
            <a:ln>
              <a:noFill/>
            </a:ln>
          </p:spPr>
          <p:txBody>
            <a:bodyPr anchor="ctr">
              <a:normAutofit fontScale="57500" lnSpcReduction="20000"/>
            </a:bodyPr>
            <a:lstStyle/>
            <a:p>
              <a:endParaRPr lang="zh-CN" altLang="en-US"/>
            </a:p>
          </p:txBody>
        </p:sp>
      </p:grpSp>
      <p:grpSp>
        <p:nvGrpSpPr>
          <p:cNvPr id="80" name="组合 79"/>
          <p:cNvGrpSpPr/>
          <p:nvPr>
            <p:custDataLst>
              <p:tags r:id="rId27"/>
            </p:custDataLst>
          </p:nvPr>
        </p:nvGrpSpPr>
        <p:grpSpPr>
          <a:xfrm>
            <a:off x="3572235" y="4311325"/>
            <a:ext cx="2450735" cy="1768451"/>
            <a:chOff x="3445421" y="3683726"/>
            <a:chExt cx="2309360" cy="1666434"/>
          </a:xfrm>
        </p:grpSpPr>
        <p:grpSp>
          <p:nvGrpSpPr>
            <p:cNvPr id="81" name="组合 80"/>
            <p:cNvGrpSpPr/>
            <p:nvPr/>
          </p:nvGrpSpPr>
          <p:grpSpPr>
            <a:xfrm flipV="1">
              <a:off x="3445421" y="3683726"/>
              <a:ext cx="2309360" cy="1666434"/>
              <a:chOff x="928644" y="1837507"/>
              <a:chExt cx="2309360" cy="1666434"/>
            </a:xfrm>
          </p:grpSpPr>
          <p:sp>
            <p:nvSpPr>
              <p:cNvPr id="82" name="任意多边形 81"/>
              <p:cNvSpPr/>
              <p:nvPr>
                <p:custDataLst>
                  <p:tags r:id="rId28"/>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F5CA73"/>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83" name="菱形 82"/>
              <p:cNvSpPr/>
              <p:nvPr>
                <p:custDataLst>
                  <p:tags r:id="rId29"/>
                </p:custDataLst>
              </p:nvPr>
            </p:nvSpPr>
            <p:spPr>
              <a:xfrm>
                <a:off x="1717567" y="1915885"/>
                <a:ext cx="729543" cy="715341"/>
              </a:xfrm>
              <a:prstGeom prst="diamond">
                <a:avLst/>
              </a:prstGeom>
              <a:solidFill>
                <a:srgbClr val="F5CA73"/>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grpSp>
        <p:sp>
          <p:nvSpPr>
            <p:cNvPr id="84" name="标题 1"/>
            <p:cNvSpPr txBox="1"/>
            <p:nvPr>
              <p:custDataLst>
                <p:tags r:id="rId30"/>
              </p:custDataLst>
            </p:nvPr>
          </p:nvSpPr>
          <p:spPr>
            <a:xfrm>
              <a:off x="3550175" y="3705959"/>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（六）国家公务员录用考试</a:t>
              </a:r>
              <a:endParaRPr lang="zh-CN" altLang="en-US" sz="1800" dirty="0">
                <a:latin typeface="微软雅黑" panose="020B0503020204020204" charset="-122"/>
                <a:ea typeface="微软雅黑" panose="020B0503020204020204" charset="-122"/>
              </a:endParaRPr>
            </a:p>
          </p:txBody>
        </p:sp>
        <p:sp>
          <p:nvSpPr>
            <p:cNvPr id="85" name="KSO_Shape"/>
            <p:cNvSpPr/>
            <p:nvPr>
              <p:custDataLst>
                <p:tags r:id="rId31"/>
              </p:custDataLst>
            </p:nvPr>
          </p:nvSpPr>
          <p:spPr bwMode="auto">
            <a:xfrm>
              <a:off x="4430034" y="4738453"/>
              <a:ext cx="316132" cy="276088"/>
            </a:xfrm>
            <a:custGeom>
              <a:avLst/>
              <a:gdLst>
                <a:gd name="T0" fmla="*/ 293283150 w 6361"/>
                <a:gd name="T1" fmla="*/ 212252054 h 5554"/>
                <a:gd name="T2" fmla="*/ 271937028 w 6361"/>
                <a:gd name="T3" fmla="*/ 183646839 h 5554"/>
                <a:gd name="T4" fmla="*/ 259380679 w 6361"/>
                <a:gd name="T5" fmla="*/ 149392412 h 5554"/>
                <a:gd name="T6" fmla="*/ 257228008 w 6361"/>
                <a:gd name="T7" fmla="*/ 114868989 h 5554"/>
                <a:gd name="T8" fmla="*/ 265569159 w 6361"/>
                <a:gd name="T9" fmla="*/ 78731292 h 5554"/>
                <a:gd name="T10" fmla="*/ 283417341 w 6361"/>
                <a:gd name="T11" fmla="*/ 47615549 h 5554"/>
                <a:gd name="T12" fmla="*/ 306825990 w 6361"/>
                <a:gd name="T13" fmla="*/ 24749410 h 5554"/>
                <a:gd name="T14" fmla="*/ 338486246 w 6361"/>
                <a:gd name="T15" fmla="*/ 7532481 h 5554"/>
                <a:gd name="T16" fmla="*/ 374810322 w 6361"/>
                <a:gd name="T17" fmla="*/ 179430 h 5554"/>
                <a:gd name="T18" fmla="*/ 409250961 w 6361"/>
                <a:gd name="T19" fmla="*/ 3228249 h 5554"/>
                <a:gd name="T20" fmla="*/ 443063588 w 6361"/>
                <a:gd name="T21" fmla="*/ 16499507 h 5554"/>
                <a:gd name="T22" fmla="*/ 469163077 w 6361"/>
                <a:gd name="T23" fmla="*/ 36496258 h 5554"/>
                <a:gd name="T24" fmla="*/ 490509199 w 6361"/>
                <a:gd name="T25" fmla="*/ 65101474 h 5554"/>
                <a:gd name="T26" fmla="*/ 502976003 w 6361"/>
                <a:gd name="T27" fmla="*/ 99266035 h 5554"/>
                <a:gd name="T28" fmla="*/ 505128374 w 6361"/>
                <a:gd name="T29" fmla="*/ 133968888 h 5554"/>
                <a:gd name="T30" fmla="*/ 496877068 w 6361"/>
                <a:gd name="T31" fmla="*/ 169927155 h 5554"/>
                <a:gd name="T32" fmla="*/ 478939341 w 6361"/>
                <a:gd name="T33" fmla="*/ 201132763 h 5554"/>
                <a:gd name="T34" fmla="*/ 445395648 w 6361"/>
                <a:gd name="T35" fmla="*/ 230903827 h 5554"/>
                <a:gd name="T36" fmla="*/ 493737906 w 6361"/>
                <a:gd name="T37" fmla="*/ 469160405 h 5554"/>
                <a:gd name="T38" fmla="*/ 488894696 w 6361"/>
                <a:gd name="T39" fmla="*/ 485211485 h 5554"/>
                <a:gd name="T40" fmla="*/ 476069113 w 6361"/>
                <a:gd name="T41" fmla="*/ 495792785 h 5554"/>
                <a:gd name="T42" fmla="*/ 139825083 w 6361"/>
                <a:gd name="T43" fmla="*/ 497945051 h 5554"/>
                <a:gd name="T44" fmla="*/ 124398507 w 6361"/>
                <a:gd name="T45" fmla="*/ 491488553 h 5554"/>
                <a:gd name="T46" fmla="*/ 115070865 w 6361"/>
                <a:gd name="T47" fmla="*/ 477679303 h 5554"/>
                <a:gd name="T48" fmla="*/ 40539574 w 6361"/>
                <a:gd name="T49" fmla="*/ 287755397 h 5554"/>
                <a:gd name="T50" fmla="*/ 116954601 w 6361"/>
                <a:gd name="T51" fmla="*/ 251617700 h 5554"/>
                <a:gd name="T52" fmla="*/ 113187427 w 6361"/>
                <a:gd name="T53" fmla="*/ 235566620 h 5554"/>
                <a:gd name="T54" fmla="*/ 79912968 w 6361"/>
                <a:gd name="T55" fmla="*/ 200774202 h 5554"/>
                <a:gd name="T56" fmla="*/ 68881278 w 6361"/>
                <a:gd name="T57" fmla="*/ 161767117 h 5554"/>
                <a:gd name="T58" fmla="*/ 71661362 w 6361"/>
                <a:gd name="T59" fmla="*/ 134237884 h 5554"/>
                <a:gd name="T60" fmla="*/ 95608479 w 6361"/>
                <a:gd name="T61" fmla="*/ 92361411 h 5554"/>
                <a:gd name="T62" fmla="*/ 141887910 w 6361"/>
                <a:gd name="T63" fmla="*/ 67432870 h 5554"/>
                <a:gd name="T64" fmla="*/ 167449230 w 6361"/>
                <a:gd name="T65" fmla="*/ 65818896 h 5554"/>
                <a:gd name="T66" fmla="*/ 207898960 w 6361"/>
                <a:gd name="T67" fmla="*/ 78731292 h 5554"/>
                <a:gd name="T68" fmla="*/ 240904785 w 6361"/>
                <a:gd name="T69" fmla="*/ 113524010 h 5554"/>
                <a:gd name="T70" fmla="*/ 251846630 w 6361"/>
                <a:gd name="T71" fmla="*/ 152351665 h 5554"/>
                <a:gd name="T72" fmla="*/ 249156091 w 6361"/>
                <a:gd name="T73" fmla="*/ 180060028 h 5554"/>
                <a:gd name="T74" fmla="*/ 225119429 w 6361"/>
                <a:gd name="T75" fmla="*/ 221846936 h 5554"/>
                <a:gd name="T76" fmla="*/ 397950038 w 6361"/>
                <a:gd name="T77" fmla="*/ 210638079 h 5554"/>
                <a:gd name="T78" fmla="*/ 430955563 w 6361"/>
                <a:gd name="T79" fmla="*/ 196828531 h 5554"/>
                <a:gd name="T80" fmla="*/ 296332468 w 6361"/>
                <a:gd name="T81" fmla="*/ 101507867 h 5554"/>
                <a:gd name="T82" fmla="*/ 294717965 w 6361"/>
                <a:gd name="T83" fmla="*/ 140245956 h 5554"/>
                <a:gd name="T84" fmla="*/ 357679697 w 6361"/>
                <a:gd name="T85" fmla="*/ 39724507 h 5554"/>
                <a:gd name="T86" fmla="*/ 323777226 w 6361"/>
                <a:gd name="T87" fmla="*/ 57837988 h 5554"/>
                <a:gd name="T88" fmla="*/ 466831316 w 6361"/>
                <a:gd name="T89" fmla="*/ 144101762 h 5554"/>
                <a:gd name="T90" fmla="*/ 466831316 w 6361"/>
                <a:gd name="T91" fmla="*/ 104556685 h 5554"/>
                <a:gd name="T92" fmla="*/ 326198831 w 6361"/>
                <a:gd name="T93" fmla="*/ 192883159 h 5554"/>
                <a:gd name="T94" fmla="*/ 360908404 w 6361"/>
                <a:gd name="T95" fmla="*/ 209920658 h 5554"/>
                <a:gd name="T96" fmla="*/ 436068007 w 6361"/>
                <a:gd name="T97" fmla="*/ 55775587 h 5554"/>
                <a:gd name="T98" fmla="*/ 401178745 w 6361"/>
                <a:gd name="T99" fmla="*/ 38738089 h 5554"/>
                <a:gd name="T100" fmla="*/ 184400466 w 6361"/>
                <a:gd name="T101" fmla="*/ 217273708 h 5554"/>
                <a:gd name="T102" fmla="*/ 206194912 w 6361"/>
                <a:gd name="T103" fmla="*/ 202836603 h 5554"/>
                <a:gd name="T104" fmla="*/ 95698024 w 6361"/>
                <a:gd name="T105" fmla="*/ 154683062 h 5554"/>
                <a:gd name="T106" fmla="*/ 135340652 w 6361"/>
                <a:gd name="T107" fmla="*/ 159256290 h 5554"/>
                <a:gd name="T108" fmla="*/ 129690340 w 6361"/>
                <a:gd name="T109" fmla="*/ 100073322 h 5554"/>
                <a:gd name="T110" fmla="*/ 110317499 w 6361"/>
                <a:gd name="T111" fmla="*/ 116124403 h 5554"/>
                <a:gd name="T112" fmla="*/ 225119429 w 6361"/>
                <a:gd name="T113" fmla="*/ 157104323 h 5554"/>
                <a:gd name="T114" fmla="*/ 112828649 w 6361"/>
                <a:gd name="T115" fmla="*/ 201043197 h 5554"/>
                <a:gd name="T116" fmla="*/ 131842711 w 6361"/>
                <a:gd name="T117" fmla="*/ 215211307 h 5554"/>
                <a:gd name="T118" fmla="*/ 210320565 w 6361"/>
                <a:gd name="T119" fmla="*/ 115855407 h 5554"/>
                <a:gd name="T120" fmla="*/ 188795353 w 6361"/>
                <a:gd name="T121" fmla="*/ 98907474 h 55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361" h="5554">
                  <a:moveTo>
                    <a:pt x="2311" y="2629"/>
                  </a:moveTo>
                  <a:lnTo>
                    <a:pt x="3634" y="2629"/>
                  </a:lnTo>
                  <a:lnTo>
                    <a:pt x="3584" y="2603"/>
                  </a:lnTo>
                  <a:lnTo>
                    <a:pt x="3535" y="2575"/>
                  </a:lnTo>
                  <a:lnTo>
                    <a:pt x="3487" y="2544"/>
                  </a:lnTo>
                  <a:lnTo>
                    <a:pt x="3441" y="2512"/>
                  </a:lnTo>
                  <a:lnTo>
                    <a:pt x="3396" y="2479"/>
                  </a:lnTo>
                  <a:lnTo>
                    <a:pt x="3352" y="2443"/>
                  </a:lnTo>
                  <a:lnTo>
                    <a:pt x="3311" y="2406"/>
                  </a:lnTo>
                  <a:lnTo>
                    <a:pt x="3270" y="2367"/>
                  </a:lnTo>
                  <a:lnTo>
                    <a:pt x="3247" y="2343"/>
                  </a:lnTo>
                  <a:lnTo>
                    <a:pt x="3224" y="2318"/>
                  </a:lnTo>
                  <a:lnTo>
                    <a:pt x="3202" y="2294"/>
                  </a:lnTo>
                  <a:lnTo>
                    <a:pt x="3181" y="2268"/>
                  </a:lnTo>
                  <a:lnTo>
                    <a:pt x="3160" y="2243"/>
                  </a:lnTo>
                  <a:lnTo>
                    <a:pt x="3139" y="2216"/>
                  </a:lnTo>
                  <a:lnTo>
                    <a:pt x="3120" y="2190"/>
                  </a:lnTo>
                  <a:lnTo>
                    <a:pt x="3101" y="2162"/>
                  </a:lnTo>
                  <a:lnTo>
                    <a:pt x="3083" y="2134"/>
                  </a:lnTo>
                  <a:lnTo>
                    <a:pt x="3065" y="2106"/>
                  </a:lnTo>
                  <a:lnTo>
                    <a:pt x="3048" y="2077"/>
                  </a:lnTo>
                  <a:lnTo>
                    <a:pt x="3032" y="2048"/>
                  </a:lnTo>
                  <a:lnTo>
                    <a:pt x="3016" y="2018"/>
                  </a:lnTo>
                  <a:lnTo>
                    <a:pt x="3001" y="1987"/>
                  </a:lnTo>
                  <a:lnTo>
                    <a:pt x="2986" y="1958"/>
                  </a:lnTo>
                  <a:lnTo>
                    <a:pt x="2973" y="1927"/>
                  </a:lnTo>
                  <a:lnTo>
                    <a:pt x="2961" y="1895"/>
                  </a:lnTo>
                  <a:lnTo>
                    <a:pt x="2948" y="1864"/>
                  </a:lnTo>
                  <a:lnTo>
                    <a:pt x="2937" y="1832"/>
                  </a:lnTo>
                  <a:lnTo>
                    <a:pt x="2926" y="1799"/>
                  </a:lnTo>
                  <a:lnTo>
                    <a:pt x="2917" y="1766"/>
                  </a:lnTo>
                  <a:lnTo>
                    <a:pt x="2907" y="1733"/>
                  </a:lnTo>
                  <a:lnTo>
                    <a:pt x="2900" y="1700"/>
                  </a:lnTo>
                  <a:lnTo>
                    <a:pt x="2892" y="1666"/>
                  </a:lnTo>
                  <a:lnTo>
                    <a:pt x="2886" y="1632"/>
                  </a:lnTo>
                  <a:lnTo>
                    <a:pt x="2880" y="1598"/>
                  </a:lnTo>
                  <a:lnTo>
                    <a:pt x="2875" y="1564"/>
                  </a:lnTo>
                  <a:lnTo>
                    <a:pt x="2871" y="1529"/>
                  </a:lnTo>
                  <a:lnTo>
                    <a:pt x="2868" y="1494"/>
                  </a:lnTo>
                  <a:lnTo>
                    <a:pt x="2866" y="1458"/>
                  </a:lnTo>
                  <a:lnTo>
                    <a:pt x="2865" y="1422"/>
                  </a:lnTo>
                  <a:lnTo>
                    <a:pt x="2864" y="1387"/>
                  </a:lnTo>
                  <a:lnTo>
                    <a:pt x="2865" y="1351"/>
                  </a:lnTo>
                  <a:lnTo>
                    <a:pt x="2866" y="1316"/>
                  </a:lnTo>
                  <a:lnTo>
                    <a:pt x="2868" y="1281"/>
                  </a:lnTo>
                  <a:lnTo>
                    <a:pt x="2871" y="1246"/>
                  </a:lnTo>
                  <a:lnTo>
                    <a:pt x="2875" y="1210"/>
                  </a:lnTo>
                  <a:lnTo>
                    <a:pt x="2880" y="1175"/>
                  </a:lnTo>
                  <a:lnTo>
                    <a:pt x="2886" y="1141"/>
                  </a:lnTo>
                  <a:lnTo>
                    <a:pt x="2892" y="1107"/>
                  </a:lnTo>
                  <a:lnTo>
                    <a:pt x="2900" y="1074"/>
                  </a:lnTo>
                  <a:lnTo>
                    <a:pt x="2907" y="1040"/>
                  </a:lnTo>
                  <a:lnTo>
                    <a:pt x="2917" y="1007"/>
                  </a:lnTo>
                  <a:lnTo>
                    <a:pt x="2926" y="975"/>
                  </a:lnTo>
                  <a:lnTo>
                    <a:pt x="2937" y="942"/>
                  </a:lnTo>
                  <a:lnTo>
                    <a:pt x="2948" y="910"/>
                  </a:lnTo>
                  <a:lnTo>
                    <a:pt x="2961" y="878"/>
                  </a:lnTo>
                  <a:lnTo>
                    <a:pt x="2973" y="848"/>
                  </a:lnTo>
                  <a:lnTo>
                    <a:pt x="2986" y="817"/>
                  </a:lnTo>
                  <a:lnTo>
                    <a:pt x="3001" y="786"/>
                  </a:lnTo>
                  <a:lnTo>
                    <a:pt x="3016" y="756"/>
                  </a:lnTo>
                  <a:lnTo>
                    <a:pt x="3032" y="726"/>
                  </a:lnTo>
                  <a:lnTo>
                    <a:pt x="3048" y="697"/>
                  </a:lnTo>
                  <a:lnTo>
                    <a:pt x="3065" y="668"/>
                  </a:lnTo>
                  <a:lnTo>
                    <a:pt x="3083" y="640"/>
                  </a:lnTo>
                  <a:lnTo>
                    <a:pt x="3101" y="612"/>
                  </a:lnTo>
                  <a:lnTo>
                    <a:pt x="3120" y="585"/>
                  </a:lnTo>
                  <a:lnTo>
                    <a:pt x="3139" y="558"/>
                  </a:lnTo>
                  <a:lnTo>
                    <a:pt x="3160" y="531"/>
                  </a:lnTo>
                  <a:lnTo>
                    <a:pt x="3181" y="505"/>
                  </a:lnTo>
                  <a:lnTo>
                    <a:pt x="3202" y="480"/>
                  </a:lnTo>
                  <a:lnTo>
                    <a:pt x="3224" y="455"/>
                  </a:lnTo>
                  <a:lnTo>
                    <a:pt x="3247" y="430"/>
                  </a:lnTo>
                  <a:lnTo>
                    <a:pt x="3270" y="407"/>
                  </a:lnTo>
                  <a:lnTo>
                    <a:pt x="3294" y="383"/>
                  </a:lnTo>
                  <a:lnTo>
                    <a:pt x="3318" y="361"/>
                  </a:lnTo>
                  <a:lnTo>
                    <a:pt x="3343" y="339"/>
                  </a:lnTo>
                  <a:lnTo>
                    <a:pt x="3368" y="317"/>
                  </a:lnTo>
                  <a:lnTo>
                    <a:pt x="3395" y="296"/>
                  </a:lnTo>
                  <a:lnTo>
                    <a:pt x="3421" y="276"/>
                  </a:lnTo>
                  <a:lnTo>
                    <a:pt x="3448" y="257"/>
                  </a:lnTo>
                  <a:lnTo>
                    <a:pt x="3476" y="238"/>
                  </a:lnTo>
                  <a:lnTo>
                    <a:pt x="3503" y="220"/>
                  </a:lnTo>
                  <a:lnTo>
                    <a:pt x="3531" y="201"/>
                  </a:lnTo>
                  <a:lnTo>
                    <a:pt x="3561" y="184"/>
                  </a:lnTo>
                  <a:lnTo>
                    <a:pt x="3590" y="168"/>
                  </a:lnTo>
                  <a:lnTo>
                    <a:pt x="3619" y="153"/>
                  </a:lnTo>
                  <a:lnTo>
                    <a:pt x="3649" y="138"/>
                  </a:lnTo>
                  <a:lnTo>
                    <a:pt x="3680" y="123"/>
                  </a:lnTo>
                  <a:lnTo>
                    <a:pt x="3711" y="110"/>
                  </a:lnTo>
                  <a:lnTo>
                    <a:pt x="3742" y="97"/>
                  </a:lnTo>
                  <a:lnTo>
                    <a:pt x="3774" y="84"/>
                  </a:lnTo>
                  <a:lnTo>
                    <a:pt x="3806" y="74"/>
                  </a:lnTo>
                  <a:lnTo>
                    <a:pt x="3839" y="63"/>
                  </a:lnTo>
                  <a:lnTo>
                    <a:pt x="3870" y="54"/>
                  </a:lnTo>
                  <a:lnTo>
                    <a:pt x="3903" y="44"/>
                  </a:lnTo>
                  <a:lnTo>
                    <a:pt x="3938" y="36"/>
                  </a:lnTo>
                  <a:lnTo>
                    <a:pt x="3971" y="29"/>
                  </a:lnTo>
                  <a:lnTo>
                    <a:pt x="4005" y="23"/>
                  </a:lnTo>
                  <a:lnTo>
                    <a:pt x="4039" y="16"/>
                  </a:lnTo>
                  <a:lnTo>
                    <a:pt x="4074" y="12"/>
                  </a:lnTo>
                  <a:lnTo>
                    <a:pt x="4109" y="8"/>
                  </a:lnTo>
                  <a:lnTo>
                    <a:pt x="4144" y="5"/>
                  </a:lnTo>
                  <a:lnTo>
                    <a:pt x="4179" y="2"/>
                  </a:lnTo>
                  <a:lnTo>
                    <a:pt x="4214" y="1"/>
                  </a:lnTo>
                  <a:lnTo>
                    <a:pt x="4250" y="0"/>
                  </a:lnTo>
                  <a:lnTo>
                    <a:pt x="4286" y="1"/>
                  </a:lnTo>
                  <a:lnTo>
                    <a:pt x="4322" y="2"/>
                  </a:lnTo>
                  <a:lnTo>
                    <a:pt x="4357" y="5"/>
                  </a:lnTo>
                  <a:lnTo>
                    <a:pt x="4392" y="8"/>
                  </a:lnTo>
                  <a:lnTo>
                    <a:pt x="4427" y="12"/>
                  </a:lnTo>
                  <a:lnTo>
                    <a:pt x="4461" y="16"/>
                  </a:lnTo>
                  <a:lnTo>
                    <a:pt x="4495" y="23"/>
                  </a:lnTo>
                  <a:lnTo>
                    <a:pt x="4529" y="29"/>
                  </a:lnTo>
                  <a:lnTo>
                    <a:pt x="4563" y="36"/>
                  </a:lnTo>
                  <a:lnTo>
                    <a:pt x="4596" y="44"/>
                  </a:lnTo>
                  <a:lnTo>
                    <a:pt x="4629" y="54"/>
                  </a:lnTo>
                  <a:lnTo>
                    <a:pt x="4662" y="63"/>
                  </a:lnTo>
                  <a:lnTo>
                    <a:pt x="4695" y="74"/>
                  </a:lnTo>
                  <a:lnTo>
                    <a:pt x="4727" y="84"/>
                  </a:lnTo>
                  <a:lnTo>
                    <a:pt x="4758" y="97"/>
                  </a:lnTo>
                  <a:lnTo>
                    <a:pt x="4790" y="110"/>
                  </a:lnTo>
                  <a:lnTo>
                    <a:pt x="4821" y="123"/>
                  </a:lnTo>
                  <a:lnTo>
                    <a:pt x="4851" y="138"/>
                  </a:lnTo>
                  <a:lnTo>
                    <a:pt x="4882" y="153"/>
                  </a:lnTo>
                  <a:lnTo>
                    <a:pt x="4911" y="168"/>
                  </a:lnTo>
                  <a:lnTo>
                    <a:pt x="4940" y="184"/>
                  </a:lnTo>
                  <a:lnTo>
                    <a:pt x="4969" y="201"/>
                  </a:lnTo>
                  <a:lnTo>
                    <a:pt x="4998" y="220"/>
                  </a:lnTo>
                  <a:lnTo>
                    <a:pt x="5025" y="238"/>
                  </a:lnTo>
                  <a:lnTo>
                    <a:pt x="5053" y="257"/>
                  </a:lnTo>
                  <a:lnTo>
                    <a:pt x="5079" y="276"/>
                  </a:lnTo>
                  <a:lnTo>
                    <a:pt x="5106" y="296"/>
                  </a:lnTo>
                  <a:lnTo>
                    <a:pt x="5132" y="317"/>
                  </a:lnTo>
                  <a:lnTo>
                    <a:pt x="5157" y="339"/>
                  </a:lnTo>
                  <a:lnTo>
                    <a:pt x="5183" y="361"/>
                  </a:lnTo>
                  <a:lnTo>
                    <a:pt x="5206" y="383"/>
                  </a:lnTo>
                  <a:lnTo>
                    <a:pt x="5231" y="407"/>
                  </a:lnTo>
                  <a:lnTo>
                    <a:pt x="5254" y="430"/>
                  </a:lnTo>
                  <a:lnTo>
                    <a:pt x="5276" y="455"/>
                  </a:lnTo>
                  <a:lnTo>
                    <a:pt x="5299" y="480"/>
                  </a:lnTo>
                  <a:lnTo>
                    <a:pt x="5320" y="505"/>
                  </a:lnTo>
                  <a:lnTo>
                    <a:pt x="5340" y="531"/>
                  </a:lnTo>
                  <a:lnTo>
                    <a:pt x="5360" y="558"/>
                  </a:lnTo>
                  <a:lnTo>
                    <a:pt x="5381" y="585"/>
                  </a:lnTo>
                  <a:lnTo>
                    <a:pt x="5400" y="612"/>
                  </a:lnTo>
                  <a:lnTo>
                    <a:pt x="5418" y="640"/>
                  </a:lnTo>
                  <a:lnTo>
                    <a:pt x="5436" y="668"/>
                  </a:lnTo>
                  <a:lnTo>
                    <a:pt x="5453" y="697"/>
                  </a:lnTo>
                  <a:lnTo>
                    <a:pt x="5469" y="726"/>
                  </a:lnTo>
                  <a:lnTo>
                    <a:pt x="5485" y="756"/>
                  </a:lnTo>
                  <a:lnTo>
                    <a:pt x="5500" y="786"/>
                  </a:lnTo>
                  <a:lnTo>
                    <a:pt x="5514" y="817"/>
                  </a:lnTo>
                  <a:lnTo>
                    <a:pt x="5527" y="848"/>
                  </a:lnTo>
                  <a:lnTo>
                    <a:pt x="5540" y="878"/>
                  </a:lnTo>
                  <a:lnTo>
                    <a:pt x="5552" y="910"/>
                  </a:lnTo>
                  <a:lnTo>
                    <a:pt x="5564" y="942"/>
                  </a:lnTo>
                  <a:lnTo>
                    <a:pt x="5574" y="975"/>
                  </a:lnTo>
                  <a:lnTo>
                    <a:pt x="5584" y="1007"/>
                  </a:lnTo>
                  <a:lnTo>
                    <a:pt x="5592" y="1040"/>
                  </a:lnTo>
                  <a:lnTo>
                    <a:pt x="5601" y="1074"/>
                  </a:lnTo>
                  <a:lnTo>
                    <a:pt x="5608" y="1107"/>
                  </a:lnTo>
                  <a:lnTo>
                    <a:pt x="5615" y="1141"/>
                  </a:lnTo>
                  <a:lnTo>
                    <a:pt x="5620" y="1175"/>
                  </a:lnTo>
                  <a:lnTo>
                    <a:pt x="5625" y="1210"/>
                  </a:lnTo>
                  <a:lnTo>
                    <a:pt x="5629" y="1246"/>
                  </a:lnTo>
                  <a:lnTo>
                    <a:pt x="5632" y="1281"/>
                  </a:lnTo>
                  <a:lnTo>
                    <a:pt x="5635" y="1316"/>
                  </a:lnTo>
                  <a:lnTo>
                    <a:pt x="5636" y="1351"/>
                  </a:lnTo>
                  <a:lnTo>
                    <a:pt x="5636" y="1387"/>
                  </a:lnTo>
                  <a:lnTo>
                    <a:pt x="5636" y="1422"/>
                  </a:lnTo>
                  <a:lnTo>
                    <a:pt x="5635" y="1458"/>
                  </a:lnTo>
                  <a:lnTo>
                    <a:pt x="5632" y="1494"/>
                  </a:lnTo>
                  <a:lnTo>
                    <a:pt x="5629" y="1529"/>
                  </a:lnTo>
                  <a:lnTo>
                    <a:pt x="5625" y="1564"/>
                  </a:lnTo>
                  <a:lnTo>
                    <a:pt x="5620" y="1598"/>
                  </a:lnTo>
                  <a:lnTo>
                    <a:pt x="5615" y="1632"/>
                  </a:lnTo>
                  <a:lnTo>
                    <a:pt x="5608" y="1666"/>
                  </a:lnTo>
                  <a:lnTo>
                    <a:pt x="5601" y="1700"/>
                  </a:lnTo>
                  <a:lnTo>
                    <a:pt x="5592" y="1733"/>
                  </a:lnTo>
                  <a:lnTo>
                    <a:pt x="5584" y="1766"/>
                  </a:lnTo>
                  <a:lnTo>
                    <a:pt x="5574" y="1799"/>
                  </a:lnTo>
                  <a:lnTo>
                    <a:pt x="5564" y="1832"/>
                  </a:lnTo>
                  <a:lnTo>
                    <a:pt x="5552" y="1864"/>
                  </a:lnTo>
                  <a:lnTo>
                    <a:pt x="5540" y="1895"/>
                  </a:lnTo>
                  <a:lnTo>
                    <a:pt x="5527" y="1927"/>
                  </a:lnTo>
                  <a:lnTo>
                    <a:pt x="5514" y="1958"/>
                  </a:lnTo>
                  <a:lnTo>
                    <a:pt x="5500" y="1987"/>
                  </a:lnTo>
                  <a:lnTo>
                    <a:pt x="5485" y="2018"/>
                  </a:lnTo>
                  <a:lnTo>
                    <a:pt x="5469" y="2048"/>
                  </a:lnTo>
                  <a:lnTo>
                    <a:pt x="5453" y="2077"/>
                  </a:lnTo>
                  <a:lnTo>
                    <a:pt x="5436" y="2106"/>
                  </a:lnTo>
                  <a:lnTo>
                    <a:pt x="5418" y="2134"/>
                  </a:lnTo>
                  <a:lnTo>
                    <a:pt x="5400" y="2162"/>
                  </a:lnTo>
                  <a:lnTo>
                    <a:pt x="5381" y="2190"/>
                  </a:lnTo>
                  <a:lnTo>
                    <a:pt x="5360" y="2216"/>
                  </a:lnTo>
                  <a:lnTo>
                    <a:pt x="5340" y="2243"/>
                  </a:lnTo>
                  <a:lnTo>
                    <a:pt x="5320" y="2268"/>
                  </a:lnTo>
                  <a:lnTo>
                    <a:pt x="5299" y="2294"/>
                  </a:lnTo>
                  <a:lnTo>
                    <a:pt x="5276" y="2318"/>
                  </a:lnTo>
                  <a:lnTo>
                    <a:pt x="5254" y="2343"/>
                  </a:lnTo>
                  <a:lnTo>
                    <a:pt x="5231" y="2367"/>
                  </a:lnTo>
                  <a:lnTo>
                    <a:pt x="5190" y="2406"/>
                  </a:lnTo>
                  <a:lnTo>
                    <a:pt x="5148" y="2443"/>
                  </a:lnTo>
                  <a:lnTo>
                    <a:pt x="5104" y="2479"/>
                  </a:lnTo>
                  <a:lnTo>
                    <a:pt x="5059" y="2512"/>
                  </a:lnTo>
                  <a:lnTo>
                    <a:pt x="5013" y="2544"/>
                  </a:lnTo>
                  <a:lnTo>
                    <a:pt x="4966" y="2575"/>
                  </a:lnTo>
                  <a:lnTo>
                    <a:pt x="4917" y="2603"/>
                  </a:lnTo>
                  <a:lnTo>
                    <a:pt x="4867" y="2629"/>
                  </a:lnTo>
                  <a:lnTo>
                    <a:pt x="5114" y="2629"/>
                  </a:lnTo>
                  <a:lnTo>
                    <a:pt x="5697" y="2231"/>
                  </a:lnTo>
                  <a:lnTo>
                    <a:pt x="5629" y="2131"/>
                  </a:lnTo>
                  <a:lnTo>
                    <a:pt x="5853" y="1978"/>
                  </a:lnTo>
                  <a:lnTo>
                    <a:pt x="6361" y="2721"/>
                  </a:lnTo>
                  <a:lnTo>
                    <a:pt x="6135" y="2875"/>
                  </a:lnTo>
                  <a:lnTo>
                    <a:pt x="6057" y="2760"/>
                  </a:lnTo>
                  <a:lnTo>
                    <a:pt x="5505" y="3136"/>
                  </a:lnTo>
                  <a:lnTo>
                    <a:pt x="5505" y="5232"/>
                  </a:lnTo>
                  <a:lnTo>
                    <a:pt x="5505" y="5249"/>
                  </a:lnTo>
                  <a:lnTo>
                    <a:pt x="5504" y="5265"/>
                  </a:lnTo>
                  <a:lnTo>
                    <a:pt x="5502" y="5281"/>
                  </a:lnTo>
                  <a:lnTo>
                    <a:pt x="5499" y="5296"/>
                  </a:lnTo>
                  <a:lnTo>
                    <a:pt x="5496" y="5312"/>
                  </a:lnTo>
                  <a:lnTo>
                    <a:pt x="5491" y="5327"/>
                  </a:lnTo>
                  <a:lnTo>
                    <a:pt x="5486" y="5342"/>
                  </a:lnTo>
                  <a:lnTo>
                    <a:pt x="5481" y="5357"/>
                  </a:lnTo>
                  <a:lnTo>
                    <a:pt x="5473" y="5371"/>
                  </a:lnTo>
                  <a:lnTo>
                    <a:pt x="5467" y="5385"/>
                  </a:lnTo>
                  <a:lnTo>
                    <a:pt x="5458" y="5399"/>
                  </a:lnTo>
                  <a:lnTo>
                    <a:pt x="5451" y="5411"/>
                  </a:lnTo>
                  <a:lnTo>
                    <a:pt x="5441" y="5424"/>
                  </a:lnTo>
                  <a:lnTo>
                    <a:pt x="5432" y="5437"/>
                  </a:lnTo>
                  <a:lnTo>
                    <a:pt x="5421" y="5449"/>
                  </a:lnTo>
                  <a:lnTo>
                    <a:pt x="5410" y="5459"/>
                  </a:lnTo>
                  <a:lnTo>
                    <a:pt x="5400" y="5470"/>
                  </a:lnTo>
                  <a:lnTo>
                    <a:pt x="5388" y="5481"/>
                  </a:lnTo>
                  <a:lnTo>
                    <a:pt x="5375" y="5490"/>
                  </a:lnTo>
                  <a:lnTo>
                    <a:pt x="5364" y="5499"/>
                  </a:lnTo>
                  <a:lnTo>
                    <a:pt x="5350" y="5507"/>
                  </a:lnTo>
                  <a:lnTo>
                    <a:pt x="5337" y="5515"/>
                  </a:lnTo>
                  <a:lnTo>
                    <a:pt x="5322" y="5522"/>
                  </a:lnTo>
                  <a:lnTo>
                    <a:pt x="5308" y="5529"/>
                  </a:lnTo>
                  <a:lnTo>
                    <a:pt x="5293" y="5535"/>
                  </a:lnTo>
                  <a:lnTo>
                    <a:pt x="5278" y="5540"/>
                  </a:lnTo>
                  <a:lnTo>
                    <a:pt x="5264" y="5544"/>
                  </a:lnTo>
                  <a:lnTo>
                    <a:pt x="5248" y="5548"/>
                  </a:lnTo>
                  <a:lnTo>
                    <a:pt x="5232" y="5551"/>
                  </a:lnTo>
                  <a:lnTo>
                    <a:pt x="5216" y="5553"/>
                  </a:lnTo>
                  <a:lnTo>
                    <a:pt x="5200" y="5554"/>
                  </a:lnTo>
                  <a:lnTo>
                    <a:pt x="5183" y="5554"/>
                  </a:lnTo>
                  <a:lnTo>
                    <a:pt x="1592" y="5554"/>
                  </a:lnTo>
                  <a:lnTo>
                    <a:pt x="1575" y="5554"/>
                  </a:lnTo>
                  <a:lnTo>
                    <a:pt x="1559" y="5553"/>
                  </a:lnTo>
                  <a:lnTo>
                    <a:pt x="1543" y="5551"/>
                  </a:lnTo>
                  <a:lnTo>
                    <a:pt x="1527" y="5548"/>
                  </a:lnTo>
                  <a:lnTo>
                    <a:pt x="1511" y="5544"/>
                  </a:lnTo>
                  <a:lnTo>
                    <a:pt x="1496" y="5540"/>
                  </a:lnTo>
                  <a:lnTo>
                    <a:pt x="1481" y="5535"/>
                  </a:lnTo>
                  <a:lnTo>
                    <a:pt x="1466" y="5529"/>
                  </a:lnTo>
                  <a:lnTo>
                    <a:pt x="1451" y="5522"/>
                  </a:lnTo>
                  <a:lnTo>
                    <a:pt x="1438" y="5515"/>
                  </a:lnTo>
                  <a:lnTo>
                    <a:pt x="1425" y="5507"/>
                  </a:lnTo>
                  <a:lnTo>
                    <a:pt x="1411" y="5499"/>
                  </a:lnTo>
                  <a:lnTo>
                    <a:pt x="1398" y="5490"/>
                  </a:lnTo>
                  <a:lnTo>
                    <a:pt x="1387" y="5481"/>
                  </a:lnTo>
                  <a:lnTo>
                    <a:pt x="1375" y="5470"/>
                  </a:lnTo>
                  <a:lnTo>
                    <a:pt x="1363" y="5459"/>
                  </a:lnTo>
                  <a:lnTo>
                    <a:pt x="1352" y="5449"/>
                  </a:lnTo>
                  <a:lnTo>
                    <a:pt x="1343" y="5437"/>
                  </a:lnTo>
                  <a:lnTo>
                    <a:pt x="1333" y="5424"/>
                  </a:lnTo>
                  <a:lnTo>
                    <a:pt x="1324" y="5411"/>
                  </a:lnTo>
                  <a:lnTo>
                    <a:pt x="1315" y="5399"/>
                  </a:lnTo>
                  <a:lnTo>
                    <a:pt x="1308" y="5385"/>
                  </a:lnTo>
                  <a:lnTo>
                    <a:pt x="1300" y="5371"/>
                  </a:lnTo>
                  <a:lnTo>
                    <a:pt x="1294" y="5357"/>
                  </a:lnTo>
                  <a:lnTo>
                    <a:pt x="1289" y="5342"/>
                  </a:lnTo>
                  <a:lnTo>
                    <a:pt x="1283" y="5327"/>
                  </a:lnTo>
                  <a:lnTo>
                    <a:pt x="1279" y="5312"/>
                  </a:lnTo>
                  <a:lnTo>
                    <a:pt x="1276" y="5296"/>
                  </a:lnTo>
                  <a:lnTo>
                    <a:pt x="1273" y="5281"/>
                  </a:lnTo>
                  <a:lnTo>
                    <a:pt x="1271" y="5265"/>
                  </a:lnTo>
                  <a:lnTo>
                    <a:pt x="1269" y="5249"/>
                  </a:lnTo>
                  <a:lnTo>
                    <a:pt x="1268" y="5232"/>
                  </a:lnTo>
                  <a:lnTo>
                    <a:pt x="1268" y="4543"/>
                  </a:lnTo>
                  <a:lnTo>
                    <a:pt x="452" y="4543"/>
                  </a:lnTo>
                  <a:lnTo>
                    <a:pt x="452" y="4694"/>
                  </a:lnTo>
                  <a:lnTo>
                    <a:pt x="0" y="4694"/>
                  </a:lnTo>
                  <a:lnTo>
                    <a:pt x="0" y="3209"/>
                  </a:lnTo>
                  <a:lnTo>
                    <a:pt x="452" y="3209"/>
                  </a:lnTo>
                  <a:lnTo>
                    <a:pt x="452" y="3371"/>
                  </a:lnTo>
                  <a:lnTo>
                    <a:pt x="1268" y="3371"/>
                  </a:lnTo>
                  <a:lnTo>
                    <a:pt x="1268" y="2952"/>
                  </a:lnTo>
                  <a:lnTo>
                    <a:pt x="1269" y="2933"/>
                  </a:lnTo>
                  <a:lnTo>
                    <a:pt x="1272" y="2913"/>
                  </a:lnTo>
                  <a:lnTo>
                    <a:pt x="1274" y="2894"/>
                  </a:lnTo>
                  <a:lnTo>
                    <a:pt x="1278" y="2876"/>
                  </a:lnTo>
                  <a:lnTo>
                    <a:pt x="1283" y="2858"/>
                  </a:lnTo>
                  <a:lnTo>
                    <a:pt x="1289" y="2840"/>
                  </a:lnTo>
                  <a:lnTo>
                    <a:pt x="1296" y="2823"/>
                  </a:lnTo>
                  <a:lnTo>
                    <a:pt x="1304" y="2806"/>
                  </a:lnTo>
                  <a:lnTo>
                    <a:pt x="1312" y="2790"/>
                  </a:lnTo>
                  <a:lnTo>
                    <a:pt x="1322" y="2775"/>
                  </a:lnTo>
                  <a:lnTo>
                    <a:pt x="1332" y="2760"/>
                  </a:lnTo>
                  <a:lnTo>
                    <a:pt x="1344" y="2745"/>
                  </a:lnTo>
                  <a:lnTo>
                    <a:pt x="1356" y="2731"/>
                  </a:lnTo>
                  <a:lnTo>
                    <a:pt x="1368" y="2719"/>
                  </a:lnTo>
                  <a:lnTo>
                    <a:pt x="1382" y="2707"/>
                  </a:lnTo>
                  <a:lnTo>
                    <a:pt x="1396" y="2695"/>
                  </a:lnTo>
                  <a:lnTo>
                    <a:pt x="1350" y="2675"/>
                  </a:lnTo>
                  <a:lnTo>
                    <a:pt x="1306" y="2652"/>
                  </a:lnTo>
                  <a:lnTo>
                    <a:pt x="1262" y="2627"/>
                  </a:lnTo>
                  <a:lnTo>
                    <a:pt x="1219" y="2600"/>
                  </a:lnTo>
                  <a:lnTo>
                    <a:pt x="1179" y="2572"/>
                  </a:lnTo>
                  <a:lnTo>
                    <a:pt x="1140" y="2541"/>
                  </a:lnTo>
                  <a:lnTo>
                    <a:pt x="1102" y="2508"/>
                  </a:lnTo>
                  <a:lnTo>
                    <a:pt x="1066" y="2474"/>
                  </a:lnTo>
                  <a:lnTo>
                    <a:pt x="1032" y="2439"/>
                  </a:lnTo>
                  <a:lnTo>
                    <a:pt x="1000" y="2401"/>
                  </a:lnTo>
                  <a:lnTo>
                    <a:pt x="970" y="2363"/>
                  </a:lnTo>
                  <a:lnTo>
                    <a:pt x="942" y="2323"/>
                  </a:lnTo>
                  <a:lnTo>
                    <a:pt x="915" y="2281"/>
                  </a:lnTo>
                  <a:lnTo>
                    <a:pt x="891" y="2239"/>
                  </a:lnTo>
                  <a:lnTo>
                    <a:pt x="868" y="2195"/>
                  </a:lnTo>
                  <a:lnTo>
                    <a:pt x="847" y="2149"/>
                  </a:lnTo>
                  <a:lnTo>
                    <a:pt x="829" y="2103"/>
                  </a:lnTo>
                  <a:lnTo>
                    <a:pt x="813" y="2056"/>
                  </a:lnTo>
                  <a:lnTo>
                    <a:pt x="799" y="2008"/>
                  </a:lnTo>
                  <a:lnTo>
                    <a:pt x="788" y="1958"/>
                  </a:lnTo>
                  <a:lnTo>
                    <a:pt x="783" y="1933"/>
                  </a:lnTo>
                  <a:lnTo>
                    <a:pt x="779" y="1908"/>
                  </a:lnTo>
                  <a:lnTo>
                    <a:pt x="776" y="1882"/>
                  </a:lnTo>
                  <a:lnTo>
                    <a:pt x="772" y="1857"/>
                  </a:lnTo>
                  <a:lnTo>
                    <a:pt x="770" y="1831"/>
                  </a:lnTo>
                  <a:lnTo>
                    <a:pt x="768" y="1804"/>
                  </a:lnTo>
                  <a:lnTo>
                    <a:pt x="767" y="1779"/>
                  </a:lnTo>
                  <a:lnTo>
                    <a:pt x="767" y="1752"/>
                  </a:lnTo>
                  <a:lnTo>
                    <a:pt x="767" y="1726"/>
                  </a:lnTo>
                  <a:lnTo>
                    <a:pt x="768" y="1699"/>
                  </a:lnTo>
                  <a:lnTo>
                    <a:pt x="770" y="1673"/>
                  </a:lnTo>
                  <a:lnTo>
                    <a:pt x="772" y="1648"/>
                  </a:lnTo>
                  <a:lnTo>
                    <a:pt x="776" y="1622"/>
                  </a:lnTo>
                  <a:lnTo>
                    <a:pt x="779" y="1597"/>
                  </a:lnTo>
                  <a:lnTo>
                    <a:pt x="783" y="1571"/>
                  </a:lnTo>
                  <a:lnTo>
                    <a:pt x="788" y="1546"/>
                  </a:lnTo>
                  <a:lnTo>
                    <a:pt x="799" y="1497"/>
                  </a:lnTo>
                  <a:lnTo>
                    <a:pt x="813" y="1449"/>
                  </a:lnTo>
                  <a:lnTo>
                    <a:pt x="829" y="1401"/>
                  </a:lnTo>
                  <a:lnTo>
                    <a:pt x="847" y="1354"/>
                  </a:lnTo>
                  <a:lnTo>
                    <a:pt x="868" y="1309"/>
                  </a:lnTo>
                  <a:lnTo>
                    <a:pt x="891" y="1266"/>
                  </a:lnTo>
                  <a:lnTo>
                    <a:pt x="915" y="1222"/>
                  </a:lnTo>
                  <a:lnTo>
                    <a:pt x="942" y="1181"/>
                  </a:lnTo>
                  <a:lnTo>
                    <a:pt x="970" y="1141"/>
                  </a:lnTo>
                  <a:lnTo>
                    <a:pt x="1000" y="1103"/>
                  </a:lnTo>
                  <a:lnTo>
                    <a:pt x="1032" y="1066"/>
                  </a:lnTo>
                  <a:lnTo>
                    <a:pt x="1066" y="1030"/>
                  </a:lnTo>
                  <a:lnTo>
                    <a:pt x="1101" y="997"/>
                  </a:lnTo>
                  <a:lnTo>
                    <a:pt x="1139" y="964"/>
                  </a:lnTo>
                  <a:lnTo>
                    <a:pt x="1177" y="934"/>
                  </a:lnTo>
                  <a:lnTo>
                    <a:pt x="1217" y="905"/>
                  </a:lnTo>
                  <a:lnTo>
                    <a:pt x="1259" y="878"/>
                  </a:lnTo>
                  <a:lnTo>
                    <a:pt x="1301" y="854"/>
                  </a:lnTo>
                  <a:lnTo>
                    <a:pt x="1346" y="832"/>
                  </a:lnTo>
                  <a:lnTo>
                    <a:pt x="1391" y="811"/>
                  </a:lnTo>
                  <a:lnTo>
                    <a:pt x="1438" y="793"/>
                  </a:lnTo>
                  <a:lnTo>
                    <a:pt x="1484" y="777"/>
                  </a:lnTo>
                  <a:lnTo>
                    <a:pt x="1533" y="763"/>
                  </a:lnTo>
                  <a:lnTo>
                    <a:pt x="1582" y="752"/>
                  </a:lnTo>
                  <a:lnTo>
                    <a:pt x="1608" y="746"/>
                  </a:lnTo>
                  <a:lnTo>
                    <a:pt x="1632" y="742"/>
                  </a:lnTo>
                  <a:lnTo>
                    <a:pt x="1658" y="739"/>
                  </a:lnTo>
                  <a:lnTo>
                    <a:pt x="1683" y="736"/>
                  </a:lnTo>
                  <a:lnTo>
                    <a:pt x="1710" y="734"/>
                  </a:lnTo>
                  <a:lnTo>
                    <a:pt x="1736" y="733"/>
                  </a:lnTo>
                  <a:lnTo>
                    <a:pt x="1762" y="732"/>
                  </a:lnTo>
                  <a:lnTo>
                    <a:pt x="1788" y="730"/>
                  </a:lnTo>
                  <a:lnTo>
                    <a:pt x="1814" y="732"/>
                  </a:lnTo>
                  <a:lnTo>
                    <a:pt x="1841" y="733"/>
                  </a:lnTo>
                  <a:lnTo>
                    <a:pt x="1867" y="734"/>
                  </a:lnTo>
                  <a:lnTo>
                    <a:pt x="1893" y="736"/>
                  </a:lnTo>
                  <a:lnTo>
                    <a:pt x="1919" y="739"/>
                  </a:lnTo>
                  <a:lnTo>
                    <a:pt x="1944" y="742"/>
                  </a:lnTo>
                  <a:lnTo>
                    <a:pt x="1969" y="746"/>
                  </a:lnTo>
                  <a:lnTo>
                    <a:pt x="1994" y="752"/>
                  </a:lnTo>
                  <a:lnTo>
                    <a:pt x="2043" y="763"/>
                  </a:lnTo>
                  <a:lnTo>
                    <a:pt x="2092" y="777"/>
                  </a:lnTo>
                  <a:lnTo>
                    <a:pt x="2139" y="793"/>
                  </a:lnTo>
                  <a:lnTo>
                    <a:pt x="2186" y="811"/>
                  </a:lnTo>
                  <a:lnTo>
                    <a:pt x="2230" y="832"/>
                  </a:lnTo>
                  <a:lnTo>
                    <a:pt x="2275" y="854"/>
                  </a:lnTo>
                  <a:lnTo>
                    <a:pt x="2318" y="878"/>
                  </a:lnTo>
                  <a:lnTo>
                    <a:pt x="2359" y="905"/>
                  </a:lnTo>
                  <a:lnTo>
                    <a:pt x="2399" y="934"/>
                  </a:lnTo>
                  <a:lnTo>
                    <a:pt x="2438" y="964"/>
                  </a:lnTo>
                  <a:lnTo>
                    <a:pt x="2475" y="997"/>
                  </a:lnTo>
                  <a:lnTo>
                    <a:pt x="2510" y="1030"/>
                  </a:lnTo>
                  <a:lnTo>
                    <a:pt x="2544" y="1066"/>
                  </a:lnTo>
                  <a:lnTo>
                    <a:pt x="2576" y="1103"/>
                  </a:lnTo>
                  <a:lnTo>
                    <a:pt x="2606" y="1141"/>
                  </a:lnTo>
                  <a:lnTo>
                    <a:pt x="2635" y="1181"/>
                  </a:lnTo>
                  <a:lnTo>
                    <a:pt x="2661" y="1222"/>
                  </a:lnTo>
                  <a:lnTo>
                    <a:pt x="2686" y="1266"/>
                  </a:lnTo>
                  <a:lnTo>
                    <a:pt x="2708" y="1309"/>
                  </a:lnTo>
                  <a:lnTo>
                    <a:pt x="2729" y="1354"/>
                  </a:lnTo>
                  <a:lnTo>
                    <a:pt x="2748" y="1401"/>
                  </a:lnTo>
                  <a:lnTo>
                    <a:pt x="2764" y="1449"/>
                  </a:lnTo>
                  <a:lnTo>
                    <a:pt x="2778" y="1497"/>
                  </a:lnTo>
                  <a:lnTo>
                    <a:pt x="2788" y="1546"/>
                  </a:lnTo>
                  <a:lnTo>
                    <a:pt x="2793" y="1571"/>
                  </a:lnTo>
                  <a:lnTo>
                    <a:pt x="2798" y="1597"/>
                  </a:lnTo>
                  <a:lnTo>
                    <a:pt x="2801" y="1622"/>
                  </a:lnTo>
                  <a:lnTo>
                    <a:pt x="2804" y="1648"/>
                  </a:lnTo>
                  <a:lnTo>
                    <a:pt x="2806" y="1673"/>
                  </a:lnTo>
                  <a:lnTo>
                    <a:pt x="2808" y="1699"/>
                  </a:lnTo>
                  <a:lnTo>
                    <a:pt x="2809" y="1726"/>
                  </a:lnTo>
                  <a:lnTo>
                    <a:pt x="2809" y="1752"/>
                  </a:lnTo>
                  <a:lnTo>
                    <a:pt x="2809" y="1779"/>
                  </a:lnTo>
                  <a:lnTo>
                    <a:pt x="2808" y="1804"/>
                  </a:lnTo>
                  <a:lnTo>
                    <a:pt x="2806" y="1831"/>
                  </a:lnTo>
                  <a:lnTo>
                    <a:pt x="2804" y="1857"/>
                  </a:lnTo>
                  <a:lnTo>
                    <a:pt x="2801" y="1882"/>
                  </a:lnTo>
                  <a:lnTo>
                    <a:pt x="2798" y="1908"/>
                  </a:lnTo>
                  <a:lnTo>
                    <a:pt x="2793" y="1933"/>
                  </a:lnTo>
                  <a:lnTo>
                    <a:pt x="2788" y="1958"/>
                  </a:lnTo>
                  <a:lnTo>
                    <a:pt x="2778" y="2008"/>
                  </a:lnTo>
                  <a:lnTo>
                    <a:pt x="2764" y="2056"/>
                  </a:lnTo>
                  <a:lnTo>
                    <a:pt x="2748" y="2103"/>
                  </a:lnTo>
                  <a:lnTo>
                    <a:pt x="2729" y="2149"/>
                  </a:lnTo>
                  <a:lnTo>
                    <a:pt x="2708" y="2195"/>
                  </a:lnTo>
                  <a:lnTo>
                    <a:pt x="2686" y="2239"/>
                  </a:lnTo>
                  <a:lnTo>
                    <a:pt x="2661" y="2281"/>
                  </a:lnTo>
                  <a:lnTo>
                    <a:pt x="2635" y="2323"/>
                  </a:lnTo>
                  <a:lnTo>
                    <a:pt x="2606" y="2363"/>
                  </a:lnTo>
                  <a:lnTo>
                    <a:pt x="2576" y="2401"/>
                  </a:lnTo>
                  <a:lnTo>
                    <a:pt x="2544" y="2439"/>
                  </a:lnTo>
                  <a:lnTo>
                    <a:pt x="2510" y="2474"/>
                  </a:lnTo>
                  <a:lnTo>
                    <a:pt x="2488" y="2496"/>
                  </a:lnTo>
                  <a:lnTo>
                    <a:pt x="2465" y="2517"/>
                  </a:lnTo>
                  <a:lnTo>
                    <a:pt x="2440" y="2538"/>
                  </a:lnTo>
                  <a:lnTo>
                    <a:pt x="2416" y="2558"/>
                  </a:lnTo>
                  <a:lnTo>
                    <a:pt x="2390" y="2577"/>
                  </a:lnTo>
                  <a:lnTo>
                    <a:pt x="2365" y="2595"/>
                  </a:lnTo>
                  <a:lnTo>
                    <a:pt x="2338" y="2612"/>
                  </a:lnTo>
                  <a:lnTo>
                    <a:pt x="2311" y="2629"/>
                  </a:lnTo>
                  <a:close/>
                  <a:moveTo>
                    <a:pt x="4969" y="2053"/>
                  </a:moveTo>
                  <a:lnTo>
                    <a:pt x="4437" y="1746"/>
                  </a:lnTo>
                  <a:lnTo>
                    <a:pt x="4437" y="2349"/>
                  </a:lnTo>
                  <a:lnTo>
                    <a:pt x="4473" y="2341"/>
                  </a:lnTo>
                  <a:lnTo>
                    <a:pt x="4509" y="2332"/>
                  </a:lnTo>
                  <a:lnTo>
                    <a:pt x="4544" y="2322"/>
                  </a:lnTo>
                  <a:lnTo>
                    <a:pt x="4579" y="2310"/>
                  </a:lnTo>
                  <a:lnTo>
                    <a:pt x="4613" y="2297"/>
                  </a:lnTo>
                  <a:lnTo>
                    <a:pt x="4647" y="2283"/>
                  </a:lnTo>
                  <a:lnTo>
                    <a:pt x="4680" y="2267"/>
                  </a:lnTo>
                  <a:lnTo>
                    <a:pt x="4712" y="2251"/>
                  </a:lnTo>
                  <a:lnTo>
                    <a:pt x="4744" y="2233"/>
                  </a:lnTo>
                  <a:lnTo>
                    <a:pt x="4775" y="2214"/>
                  </a:lnTo>
                  <a:lnTo>
                    <a:pt x="4805" y="2195"/>
                  </a:lnTo>
                  <a:lnTo>
                    <a:pt x="4835" y="2174"/>
                  </a:lnTo>
                  <a:lnTo>
                    <a:pt x="4862" y="2151"/>
                  </a:lnTo>
                  <a:lnTo>
                    <a:pt x="4890" y="2129"/>
                  </a:lnTo>
                  <a:lnTo>
                    <a:pt x="4917" y="2105"/>
                  </a:lnTo>
                  <a:lnTo>
                    <a:pt x="4943" y="2080"/>
                  </a:lnTo>
                  <a:lnTo>
                    <a:pt x="4969" y="2053"/>
                  </a:lnTo>
                  <a:close/>
                  <a:moveTo>
                    <a:pt x="3870" y="1419"/>
                  </a:moveTo>
                  <a:lnTo>
                    <a:pt x="3314" y="1098"/>
                  </a:lnTo>
                  <a:lnTo>
                    <a:pt x="3304" y="1132"/>
                  </a:lnTo>
                  <a:lnTo>
                    <a:pt x="3296" y="1167"/>
                  </a:lnTo>
                  <a:lnTo>
                    <a:pt x="3288" y="1203"/>
                  </a:lnTo>
                  <a:lnTo>
                    <a:pt x="3282" y="1239"/>
                  </a:lnTo>
                  <a:lnTo>
                    <a:pt x="3277" y="1275"/>
                  </a:lnTo>
                  <a:lnTo>
                    <a:pt x="3273" y="1312"/>
                  </a:lnTo>
                  <a:lnTo>
                    <a:pt x="3271" y="1349"/>
                  </a:lnTo>
                  <a:lnTo>
                    <a:pt x="3270" y="1387"/>
                  </a:lnTo>
                  <a:lnTo>
                    <a:pt x="3271" y="1432"/>
                  </a:lnTo>
                  <a:lnTo>
                    <a:pt x="3275" y="1477"/>
                  </a:lnTo>
                  <a:lnTo>
                    <a:pt x="3280" y="1520"/>
                  </a:lnTo>
                  <a:lnTo>
                    <a:pt x="3286" y="1564"/>
                  </a:lnTo>
                  <a:lnTo>
                    <a:pt x="3295" y="1606"/>
                  </a:lnTo>
                  <a:lnTo>
                    <a:pt x="3305" y="1648"/>
                  </a:lnTo>
                  <a:lnTo>
                    <a:pt x="3318" y="1689"/>
                  </a:lnTo>
                  <a:lnTo>
                    <a:pt x="3332" y="1730"/>
                  </a:lnTo>
                  <a:lnTo>
                    <a:pt x="3870" y="1419"/>
                  </a:lnTo>
                  <a:close/>
                  <a:moveTo>
                    <a:pt x="3493" y="766"/>
                  </a:moveTo>
                  <a:lnTo>
                    <a:pt x="4060" y="1092"/>
                  </a:lnTo>
                  <a:lnTo>
                    <a:pt x="4060" y="426"/>
                  </a:lnTo>
                  <a:lnTo>
                    <a:pt x="4024" y="433"/>
                  </a:lnTo>
                  <a:lnTo>
                    <a:pt x="3988" y="443"/>
                  </a:lnTo>
                  <a:lnTo>
                    <a:pt x="3952" y="454"/>
                  </a:lnTo>
                  <a:lnTo>
                    <a:pt x="3918" y="465"/>
                  </a:lnTo>
                  <a:lnTo>
                    <a:pt x="3884" y="478"/>
                  </a:lnTo>
                  <a:lnTo>
                    <a:pt x="3850" y="492"/>
                  </a:lnTo>
                  <a:lnTo>
                    <a:pt x="3818" y="507"/>
                  </a:lnTo>
                  <a:lnTo>
                    <a:pt x="3786" y="524"/>
                  </a:lnTo>
                  <a:lnTo>
                    <a:pt x="3754" y="542"/>
                  </a:lnTo>
                  <a:lnTo>
                    <a:pt x="3725" y="560"/>
                  </a:lnTo>
                  <a:lnTo>
                    <a:pt x="3695" y="580"/>
                  </a:lnTo>
                  <a:lnTo>
                    <a:pt x="3665" y="601"/>
                  </a:lnTo>
                  <a:lnTo>
                    <a:pt x="3637" y="623"/>
                  </a:lnTo>
                  <a:lnTo>
                    <a:pt x="3610" y="645"/>
                  </a:lnTo>
                  <a:lnTo>
                    <a:pt x="3583" y="670"/>
                  </a:lnTo>
                  <a:lnTo>
                    <a:pt x="3558" y="694"/>
                  </a:lnTo>
                  <a:lnTo>
                    <a:pt x="3525" y="729"/>
                  </a:lnTo>
                  <a:lnTo>
                    <a:pt x="3493" y="766"/>
                  </a:lnTo>
                  <a:close/>
                  <a:moveTo>
                    <a:pt x="4625" y="1419"/>
                  </a:moveTo>
                  <a:lnTo>
                    <a:pt x="5168" y="1732"/>
                  </a:lnTo>
                  <a:lnTo>
                    <a:pt x="5182" y="1692"/>
                  </a:lnTo>
                  <a:lnTo>
                    <a:pt x="5194" y="1650"/>
                  </a:lnTo>
                  <a:lnTo>
                    <a:pt x="5205" y="1607"/>
                  </a:lnTo>
                  <a:lnTo>
                    <a:pt x="5214" y="1565"/>
                  </a:lnTo>
                  <a:lnTo>
                    <a:pt x="5221" y="1521"/>
                  </a:lnTo>
                  <a:lnTo>
                    <a:pt x="5225" y="1477"/>
                  </a:lnTo>
                  <a:lnTo>
                    <a:pt x="5228" y="1432"/>
                  </a:lnTo>
                  <a:lnTo>
                    <a:pt x="5230" y="1387"/>
                  </a:lnTo>
                  <a:lnTo>
                    <a:pt x="5230" y="1349"/>
                  </a:lnTo>
                  <a:lnTo>
                    <a:pt x="5227" y="1312"/>
                  </a:lnTo>
                  <a:lnTo>
                    <a:pt x="5223" y="1274"/>
                  </a:lnTo>
                  <a:lnTo>
                    <a:pt x="5219" y="1238"/>
                  </a:lnTo>
                  <a:lnTo>
                    <a:pt x="5212" y="1201"/>
                  </a:lnTo>
                  <a:lnTo>
                    <a:pt x="5205" y="1166"/>
                  </a:lnTo>
                  <a:lnTo>
                    <a:pt x="5195" y="1131"/>
                  </a:lnTo>
                  <a:lnTo>
                    <a:pt x="5186" y="1096"/>
                  </a:lnTo>
                  <a:lnTo>
                    <a:pt x="4625" y="1419"/>
                  </a:lnTo>
                  <a:close/>
                  <a:moveTo>
                    <a:pt x="4060" y="1746"/>
                  </a:moveTo>
                  <a:lnTo>
                    <a:pt x="3530" y="2051"/>
                  </a:lnTo>
                  <a:lnTo>
                    <a:pt x="3558" y="2080"/>
                  </a:lnTo>
                  <a:lnTo>
                    <a:pt x="3583" y="2105"/>
                  </a:lnTo>
                  <a:lnTo>
                    <a:pt x="3610" y="2128"/>
                  </a:lnTo>
                  <a:lnTo>
                    <a:pt x="3637" y="2151"/>
                  </a:lnTo>
                  <a:lnTo>
                    <a:pt x="3665" y="2173"/>
                  </a:lnTo>
                  <a:lnTo>
                    <a:pt x="3695" y="2194"/>
                  </a:lnTo>
                  <a:lnTo>
                    <a:pt x="3725" y="2214"/>
                  </a:lnTo>
                  <a:lnTo>
                    <a:pt x="3754" y="2232"/>
                  </a:lnTo>
                  <a:lnTo>
                    <a:pt x="3786" y="2250"/>
                  </a:lnTo>
                  <a:lnTo>
                    <a:pt x="3818" y="2266"/>
                  </a:lnTo>
                  <a:lnTo>
                    <a:pt x="3850" y="2282"/>
                  </a:lnTo>
                  <a:lnTo>
                    <a:pt x="3884" y="2296"/>
                  </a:lnTo>
                  <a:lnTo>
                    <a:pt x="3918" y="2309"/>
                  </a:lnTo>
                  <a:lnTo>
                    <a:pt x="3952" y="2321"/>
                  </a:lnTo>
                  <a:lnTo>
                    <a:pt x="3988" y="2331"/>
                  </a:lnTo>
                  <a:lnTo>
                    <a:pt x="4024" y="2341"/>
                  </a:lnTo>
                  <a:lnTo>
                    <a:pt x="4060" y="2348"/>
                  </a:lnTo>
                  <a:lnTo>
                    <a:pt x="4060" y="1746"/>
                  </a:lnTo>
                  <a:close/>
                  <a:moveTo>
                    <a:pt x="4437" y="1092"/>
                  </a:moveTo>
                  <a:lnTo>
                    <a:pt x="5006" y="763"/>
                  </a:lnTo>
                  <a:lnTo>
                    <a:pt x="4975" y="728"/>
                  </a:lnTo>
                  <a:lnTo>
                    <a:pt x="4943" y="694"/>
                  </a:lnTo>
                  <a:lnTo>
                    <a:pt x="4917" y="669"/>
                  </a:lnTo>
                  <a:lnTo>
                    <a:pt x="4890" y="645"/>
                  </a:lnTo>
                  <a:lnTo>
                    <a:pt x="4862" y="622"/>
                  </a:lnTo>
                  <a:lnTo>
                    <a:pt x="4835" y="601"/>
                  </a:lnTo>
                  <a:lnTo>
                    <a:pt x="4805" y="579"/>
                  </a:lnTo>
                  <a:lnTo>
                    <a:pt x="4775" y="559"/>
                  </a:lnTo>
                  <a:lnTo>
                    <a:pt x="4744" y="541"/>
                  </a:lnTo>
                  <a:lnTo>
                    <a:pt x="4712" y="523"/>
                  </a:lnTo>
                  <a:lnTo>
                    <a:pt x="4680" y="506"/>
                  </a:lnTo>
                  <a:lnTo>
                    <a:pt x="4647" y="491"/>
                  </a:lnTo>
                  <a:lnTo>
                    <a:pt x="4613" y="477"/>
                  </a:lnTo>
                  <a:lnTo>
                    <a:pt x="4579" y="463"/>
                  </a:lnTo>
                  <a:lnTo>
                    <a:pt x="4544" y="453"/>
                  </a:lnTo>
                  <a:lnTo>
                    <a:pt x="4509" y="442"/>
                  </a:lnTo>
                  <a:lnTo>
                    <a:pt x="4473" y="432"/>
                  </a:lnTo>
                  <a:lnTo>
                    <a:pt x="4437" y="425"/>
                  </a:lnTo>
                  <a:lnTo>
                    <a:pt x="4437" y="1092"/>
                  </a:lnTo>
                  <a:close/>
                  <a:moveTo>
                    <a:pt x="2318" y="2243"/>
                  </a:moveTo>
                  <a:lnTo>
                    <a:pt x="1925" y="2016"/>
                  </a:lnTo>
                  <a:lnTo>
                    <a:pt x="1925" y="2461"/>
                  </a:lnTo>
                  <a:lnTo>
                    <a:pt x="1953" y="2455"/>
                  </a:lnTo>
                  <a:lnTo>
                    <a:pt x="1979" y="2448"/>
                  </a:lnTo>
                  <a:lnTo>
                    <a:pt x="2005" y="2441"/>
                  </a:lnTo>
                  <a:lnTo>
                    <a:pt x="2030" y="2432"/>
                  </a:lnTo>
                  <a:lnTo>
                    <a:pt x="2056" y="2423"/>
                  </a:lnTo>
                  <a:lnTo>
                    <a:pt x="2080" y="2412"/>
                  </a:lnTo>
                  <a:lnTo>
                    <a:pt x="2105" y="2400"/>
                  </a:lnTo>
                  <a:lnTo>
                    <a:pt x="2128" y="2389"/>
                  </a:lnTo>
                  <a:lnTo>
                    <a:pt x="2152" y="2376"/>
                  </a:lnTo>
                  <a:lnTo>
                    <a:pt x="2175" y="2362"/>
                  </a:lnTo>
                  <a:lnTo>
                    <a:pt x="2196" y="2347"/>
                  </a:lnTo>
                  <a:lnTo>
                    <a:pt x="2219" y="2331"/>
                  </a:lnTo>
                  <a:lnTo>
                    <a:pt x="2239" y="2315"/>
                  </a:lnTo>
                  <a:lnTo>
                    <a:pt x="2260" y="2298"/>
                  </a:lnTo>
                  <a:lnTo>
                    <a:pt x="2279" y="2281"/>
                  </a:lnTo>
                  <a:lnTo>
                    <a:pt x="2299" y="2262"/>
                  </a:lnTo>
                  <a:lnTo>
                    <a:pt x="2318" y="2243"/>
                  </a:lnTo>
                  <a:close/>
                  <a:moveTo>
                    <a:pt x="1509" y="1776"/>
                  </a:moveTo>
                  <a:lnTo>
                    <a:pt x="1098" y="1539"/>
                  </a:lnTo>
                  <a:lnTo>
                    <a:pt x="1092" y="1565"/>
                  </a:lnTo>
                  <a:lnTo>
                    <a:pt x="1084" y="1590"/>
                  </a:lnTo>
                  <a:lnTo>
                    <a:pt x="1079" y="1616"/>
                  </a:lnTo>
                  <a:lnTo>
                    <a:pt x="1075" y="1643"/>
                  </a:lnTo>
                  <a:lnTo>
                    <a:pt x="1072" y="1670"/>
                  </a:lnTo>
                  <a:lnTo>
                    <a:pt x="1068" y="1697"/>
                  </a:lnTo>
                  <a:lnTo>
                    <a:pt x="1067" y="1725"/>
                  </a:lnTo>
                  <a:lnTo>
                    <a:pt x="1066" y="1752"/>
                  </a:lnTo>
                  <a:lnTo>
                    <a:pt x="1067" y="1785"/>
                  </a:lnTo>
                  <a:lnTo>
                    <a:pt x="1069" y="1818"/>
                  </a:lnTo>
                  <a:lnTo>
                    <a:pt x="1074" y="1850"/>
                  </a:lnTo>
                  <a:lnTo>
                    <a:pt x="1078" y="1882"/>
                  </a:lnTo>
                  <a:lnTo>
                    <a:pt x="1084" y="1914"/>
                  </a:lnTo>
                  <a:lnTo>
                    <a:pt x="1093" y="1945"/>
                  </a:lnTo>
                  <a:lnTo>
                    <a:pt x="1101" y="1975"/>
                  </a:lnTo>
                  <a:lnTo>
                    <a:pt x="1112" y="2004"/>
                  </a:lnTo>
                  <a:lnTo>
                    <a:pt x="1509" y="1776"/>
                  </a:lnTo>
                  <a:close/>
                  <a:moveTo>
                    <a:pt x="1230" y="1295"/>
                  </a:moveTo>
                  <a:lnTo>
                    <a:pt x="1647" y="1535"/>
                  </a:lnTo>
                  <a:lnTo>
                    <a:pt x="1647" y="1044"/>
                  </a:lnTo>
                  <a:lnTo>
                    <a:pt x="1621" y="1050"/>
                  </a:lnTo>
                  <a:lnTo>
                    <a:pt x="1595" y="1056"/>
                  </a:lnTo>
                  <a:lnTo>
                    <a:pt x="1569" y="1065"/>
                  </a:lnTo>
                  <a:lnTo>
                    <a:pt x="1544" y="1073"/>
                  </a:lnTo>
                  <a:lnTo>
                    <a:pt x="1519" y="1083"/>
                  </a:lnTo>
                  <a:lnTo>
                    <a:pt x="1494" y="1092"/>
                  </a:lnTo>
                  <a:lnTo>
                    <a:pt x="1470" y="1104"/>
                  </a:lnTo>
                  <a:lnTo>
                    <a:pt x="1446" y="1116"/>
                  </a:lnTo>
                  <a:lnTo>
                    <a:pt x="1424" y="1130"/>
                  </a:lnTo>
                  <a:lnTo>
                    <a:pt x="1400" y="1143"/>
                  </a:lnTo>
                  <a:lnTo>
                    <a:pt x="1379" y="1157"/>
                  </a:lnTo>
                  <a:lnTo>
                    <a:pt x="1358" y="1173"/>
                  </a:lnTo>
                  <a:lnTo>
                    <a:pt x="1337" y="1189"/>
                  </a:lnTo>
                  <a:lnTo>
                    <a:pt x="1316" y="1206"/>
                  </a:lnTo>
                  <a:lnTo>
                    <a:pt x="1297" y="1223"/>
                  </a:lnTo>
                  <a:lnTo>
                    <a:pt x="1278" y="1241"/>
                  </a:lnTo>
                  <a:lnTo>
                    <a:pt x="1254" y="1267"/>
                  </a:lnTo>
                  <a:lnTo>
                    <a:pt x="1230" y="1295"/>
                  </a:lnTo>
                  <a:close/>
                  <a:moveTo>
                    <a:pt x="2064" y="1776"/>
                  </a:moveTo>
                  <a:lnTo>
                    <a:pt x="2464" y="2007"/>
                  </a:lnTo>
                  <a:lnTo>
                    <a:pt x="2474" y="1977"/>
                  </a:lnTo>
                  <a:lnTo>
                    <a:pt x="2484" y="1946"/>
                  </a:lnTo>
                  <a:lnTo>
                    <a:pt x="2491" y="1915"/>
                  </a:lnTo>
                  <a:lnTo>
                    <a:pt x="2498" y="1883"/>
                  </a:lnTo>
                  <a:lnTo>
                    <a:pt x="2503" y="1851"/>
                  </a:lnTo>
                  <a:lnTo>
                    <a:pt x="2507" y="1818"/>
                  </a:lnTo>
                  <a:lnTo>
                    <a:pt x="2509" y="1785"/>
                  </a:lnTo>
                  <a:lnTo>
                    <a:pt x="2510" y="1752"/>
                  </a:lnTo>
                  <a:lnTo>
                    <a:pt x="2509" y="1725"/>
                  </a:lnTo>
                  <a:lnTo>
                    <a:pt x="2508" y="1697"/>
                  </a:lnTo>
                  <a:lnTo>
                    <a:pt x="2505" y="1669"/>
                  </a:lnTo>
                  <a:lnTo>
                    <a:pt x="2502" y="1642"/>
                  </a:lnTo>
                  <a:lnTo>
                    <a:pt x="2497" y="1615"/>
                  </a:lnTo>
                  <a:lnTo>
                    <a:pt x="2491" y="1589"/>
                  </a:lnTo>
                  <a:lnTo>
                    <a:pt x="2485" y="1563"/>
                  </a:lnTo>
                  <a:lnTo>
                    <a:pt x="2477" y="1537"/>
                  </a:lnTo>
                  <a:lnTo>
                    <a:pt x="2064" y="1776"/>
                  </a:lnTo>
                  <a:close/>
                  <a:moveTo>
                    <a:pt x="1647" y="2016"/>
                  </a:moveTo>
                  <a:lnTo>
                    <a:pt x="1258" y="2242"/>
                  </a:lnTo>
                  <a:lnTo>
                    <a:pt x="1278" y="2262"/>
                  </a:lnTo>
                  <a:lnTo>
                    <a:pt x="1297" y="2280"/>
                  </a:lnTo>
                  <a:lnTo>
                    <a:pt x="1316" y="2298"/>
                  </a:lnTo>
                  <a:lnTo>
                    <a:pt x="1337" y="2315"/>
                  </a:lnTo>
                  <a:lnTo>
                    <a:pt x="1358" y="2331"/>
                  </a:lnTo>
                  <a:lnTo>
                    <a:pt x="1379" y="2346"/>
                  </a:lnTo>
                  <a:lnTo>
                    <a:pt x="1400" y="2361"/>
                  </a:lnTo>
                  <a:lnTo>
                    <a:pt x="1424" y="2375"/>
                  </a:lnTo>
                  <a:lnTo>
                    <a:pt x="1446" y="2388"/>
                  </a:lnTo>
                  <a:lnTo>
                    <a:pt x="1470" y="2400"/>
                  </a:lnTo>
                  <a:lnTo>
                    <a:pt x="1494" y="2411"/>
                  </a:lnTo>
                  <a:lnTo>
                    <a:pt x="1519" y="2422"/>
                  </a:lnTo>
                  <a:lnTo>
                    <a:pt x="1544" y="2431"/>
                  </a:lnTo>
                  <a:lnTo>
                    <a:pt x="1569" y="2440"/>
                  </a:lnTo>
                  <a:lnTo>
                    <a:pt x="1595" y="2447"/>
                  </a:lnTo>
                  <a:lnTo>
                    <a:pt x="1621" y="2455"/>
                  </a:lnTo>
                  <a:lnTo>
                    <a:pt x="1647" y="2460"/>
                  </a:lnTo>
                  <a:lnTo>
                    <a:pt x="1647" y="2016"/>
                  </a:lnTo>
                  <a:close/>
                  <a:moveTo>
                    <a:pt x="1925" y="1535"/>
                  </a:moveTo>
                  <a:lnTo>
                    <a:pt x="2345" y="1292"/>
                  </a:lnTo>
                  <a:lnTo>
                    <a:pt x="2322" y="1267"/>
                  </a:lnTo>
                  <a:lnTo>
                    <a:pt x="2299" y="1241"/>
                  </a:lnTo>
                  <a:lnTo>
                    <a:pt x="2279" y="1223"/>
                  </a:lnTo>
                  <a:lnTo>
                    <a:pt x="2260" y="1205"/>
                  </a:lnTo>
                  <a:lnTo>
                    <a:pt x="2239" y="1189"/>
                  </a:lnTo>
                  <a:lnTo>
                    <a:pt x="2219" y="1172"/>
                  </a:lnTo>
                  <a:lnTo>
                    <a:pt x="2196" y="1157"/>
                  </a:lnTo>
                  <a:lnTo>
                    <a:pt x="2175" y="1142"/>
                  </a:lnTo>
                  <a:lnTo>
                    <a:pt x="2152" y="1129"/>
                  </a:lnTo>
                  <a:lnTo>
                    <a:pt x="2128" y="1116"/>
                  </a:lnTo>
                  <a:lnTo>
                    <a:pt x="2105" y="1103"/>
                  </a:lnTo>
                  <a:lnTo>
                    <a:pt x="2080" y="1092"/>
                  </a:lnTo>
                  <a:lnTo>
                    <a:pt x="2056" y="1082"/>
                  </a:lnTo>
                  <a:lnTo>
                    <a:pt x="2030" y="1072"/>
                  </a:lnTo>
                  <a:lnTo>
                    <a:pt x="2005" y="1064"/>
                  </a:lnTo>
                  <a:lnTo>
                    <a:pt x="1979" y="1056"/>
                  </a:lnTo>
                  <a:lnTo>
                    <a:pt x="1953" y="1049"/>
                  </a:lnTo>
                  <a:lnTo>
                    <a:pt x="1925" y="1043"/>
                  </a:lnTo>
                  <a:lnTo>
                    <a:pt x="1925" y="1535"/>
                  </a:lnTo>
                  <a:close/>
                </a:path>
              </a:pathLst>
            </a:custGeom>
            <a:solidFill>
              <a:srgbClr val="FFFFFF"/>
            </a:solidFill>
            <a:ln>
              <a:noFill/>
            </a:ln>
          </p:spPr>
          <p:txBody>
            <a:bodyPr tIns="720000" anchor="ctr">
              <a:normAutofit fontScale="25000" lnSpcReduction="20000"/>
            </a:bodyPr>
            <a:lstStyle/>
            <a:p>
              <a:endParaRPr lang="zh-CN" altLang="en-US"/>
            </a:p>
          </p:txBody>
        </p:sp>
      </p:grpSp>
      <p:grpSp>
        <p:nvGrpSpPr>
          <p:cNvPr id="86" name="组合 85"/>
          <p:cNvGrpSpPr/>
          <p:nvPr>
            <p:custDataLst>
              <p:tags r:id="rId32"/>
            </p:custDataLst>
          </p:nvPr>
        </p:nvGrpSpPr>
        <p:grpSpPr>
          <a:xfrm>
            <a:off x="6243085" y="4311325"/>
            <a:ext cx="2450735" cy="1768451"/>
            <a:chOff x="5962198" y="3683726"/>
            <a:chExt cx="2309360" cy="1666434"/>
          </a:xfrm>
        </p:grpSpPr>
        <p:grpSp>
          <p:nvGrpSpPr>
            <p:cNvPr id="91" name="组合 90"/>
            <p:cNvGrpSpPr/>
            <p:nvPr/>
          </p:nvGrpSpPr>
          <p:grpSpPr>
            <a:xfrm flipV="1">
              <a:off x="5962198" y="3683726"/>
              <a:ext cx="2309360" cy="1666434"/>
              <a:chOff x="928644" y="1837507"/>
              <a:chExt cx="2309360" cy="1666434"/>
            </a:xfrm>
          </p:grpSpPr>
          <p:sp>
            <p:nvSpPr>
              <p:cNvPr id="92" name="任意多边形 91"/>
              <p:cNvSpPr/>
              <p:nvPr>
                <p:custDataLst>
                  <p:tags r:id="rId33"/>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B9DD55"/>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93" name="菱形 92"/>
              <p:cNvSpPr/>
              <p:nvPr>
                <p:custDataLst>
                  <p:tags r:id="rId34"/>
                </p:custDataLst>
              </p:nvPr>
            </p:nvSpPr>
            <p:spPr>
              <a:xfrm>
                <a:off x="1717567" y="1915885"/>
                <a:ext cx="729543" cy="715341"/>
              </a:xfrm>
              <a:prstGeom prst="diamond">
                <a:avLst/>
              </a:prstGeom>
              <a:solidFill>
                <a:srgbClr val="B9DD55"/>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grpSp>
        <p:sp>
          <p:nvSpPr>
            <p:cNvPr id="94" name="标题 1"/>
            <p:cNvSpPr txBox="1"/>
            <p:nvPr>
              <p:custDataLst>
                <p:tags r:id="rId35"/>
              </p:custDataLst>
            </p:nvPr>
          </p:nvSpPr>
          <p:spPr>
            <a:xfrm>
              <a:off x="6066952" y="3705959"/>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（七）事业单位</a:t>
              </a:r>
              <a:endParaRPr lang="zh-CN" altLang="en-US" sz="1800" dirty="0">
                <a:latin typeface="微软雅黑" panose="020B0503020204020204" charset="-122"/>
                <a:ea typeface="微软雅黑" panose="020B0503020204020204" charset="-122"/>
              </a:endParaRPr>
            </a:p>
            <a:p>
              <a:pPr algn="ctr"/>
              <a:r>
                <a:rPr lang="zh-CN" altLang="en-US" sz="1800" dirty="0">
                  <a:latin typeface="微软雅黑" panose="020B0503020204020204" charset="-122"/>
                  <a:ea typeface="微软雅黑" panose="020B0503020204020204" charset="-122"/>
                </a:rPr>
                <a:t>笔试</a:t>
              </a:r>
              <a:endParaRPr lang="zh-CN" altLang="en-US" sz="1800" dirty="0">
                <a:latin typeface="微软雅黑" panose="020B0503020204020204" charset="-122"/>
                <a:ea typeface="微软雅黑" panose="020B0503020204020204" charset="-122"/>
              </a:endParaRPr>
            </a:p>
          </p:txBody>
        </p:sp>
        <p:sp>
          <p:nvSpPr>
            <p:cNvPr id="95" name="KSO_Shape"/>
            <p:cNvSpPr/>
            <p:nvPr>
              <p:custDataLst>
                <p:tags r:id="rId36"/>
              </p:custDataLst>
            </p:nvPr>
          </p:nvSpPr>
          <p:spPr bwMode="auto">
            <a:xfrm>
              <a:off x="6955226" y="4755871"/>
              <a:ext cx="297609" cy="297609"/>
            </a:xfrm>
            <a:custGeom>
              <a:avLst/>
              <a:gdLst>
                <a:gd name="T0" fmla="*/ 2147483646 w 5581"/>
                <a:gd name="T1" fmla="*/ 2147483646 h 5581"/>
                <a:gd name="T2" fmla="*/ 2147483646 w 5581"/>
                <a:gd name="T3" fmla="*/ 2147483646 h 5581"/>
                <a:gd name="T4" fmla="*/ 2147483646 w 5581"/>
                <a:gd name="T5" fmla="*/ 2147483646 h 5581"/>
                <a:gd name="T6" fmla="*/ 2147483646 w 5581"/>
                <a:gd name="T7" fmla="*/ 2147483646 h 5581"/>
                <a:gd name="T8" fmla="*/ 2147483646 w 5581"/>
                <a:gd name="T9" fmla="*/ 2147483646 h 5581"/>
                <a:gd name="T10" fmla="*/ 2147483646 w 5581"/>
                <a:gd name="T11" fmla="*/ 2147483646 h 5581"/>
                <a:gd name="T12" fmla="*/ 2147483646 w 5581"/>
                <a:gd name="T13" fmla="*/ 2147483646 h 5581"/>
                <a:gd name="T14" fmla="*/ 2147483646 w 5581"/>
                <a:gd name="T15" fmla="*/ 2147483646 h 5581"/>
                <a:gd name="T16" fmla="*/ 2147483646 w 5581"/>
                <a:gd name="T17" fmla="*/ 2147483646 h 5581"/>
                <a:gd name="T18" fmla="*/ 2147483646 w 5581"/>
                <a:gd name="T19" fmla="*/ 2147483646 h 5581"/>
                <a:gd name="T20" fmla="*/ 2147483646 w 5581"/>
                <a:gd name="T21" fmla="*/ 2147483646 h 5581"/>
                <a:gd name="T22" fmla="*/ 2147483646 w 5581"/>
                <a:gd name="T23" fmla="*/ 2147483646 h 5581"/>
                <a:gd name="T24" fmla="*/ 2147483646 w 5581"/>
                <a:gd name="T25" fmla="*/ 2147483646 h 5581"/>
                <a:gd name="T26" fmla="*/ 2147483646 w 5581"/>
                <a:gd name="T27" fmla="*/ 2147483646 h 5581"/>
                <a:gd name="T28" fmla="*/ 2147483646 w 5581"/>
                <a:gd name="T29" fmla="*/ 2147483646 h 5581"/>
                <a:gd name="T30" fmla="*/ 2147483646 w 5581"/>
                <a:gd name="T31" fmla="*/ 2147483646 h 5581"/>
                <a:gd name="T32" fmla="*/ 2147483646 w 5581"/>
                <a:gd name="T33" fmla="*/ 2147483646 h 5581"/>
                <a:gd name="T34" fmla="*/ 2147483646 w 5581"/>
                <a:gd name="T35" fmla="*/ 2147483646 h 5581"/>
                <a:gd name="T36" fmla="*/ 2147483646 w 5581"/>
                <a:gd name="T37" fmla="*/ 2147483646 h 5581"/>
                <a:gd name="T38" fmla="*/ 2147483646 w 5581"/>
                <a:gd name="T39" fmla="*/ 1352106945 h 5581"/>
                <a:gd name="T40" fmla="*/ 2147483646 w 5581"/>
                <a:gd name="T41" fmla="*/ 39730224 h 5581"/>
                <a:gd name="T42" fmla="*/ 2147483646 w 5581"/>
                <a:gd name="T43" fmla="*/ 2147483646 h 5581"/>
                <a:gd name="T44" fmla="*/ 2147483646 w 5581"/>
                <a:gd name="T45" fmla="*/ 2147483646 h 5581"/>
                <a:gd name="T46" fmla="*/ 2147483646 w 5581"/>
                <a:gd name="T47" fmla="*/ 2147483646 h 5581"/>
                <a:gd name="T48" fmla="*/ 596534997 w 5581"/>
                <a:gd name="T49" fmla="*/ 2147483646 h 5581"/>
                <a:gd name="T50" fmla="*/ 39730224 w 5581"/>
                <a:gd name="T51" fmla="*/ 2147483646 h 5581"/>
                <a:gd name="T52" fmla="*/ 2147483646 w 5581"/>
                <a:gd name="T53" fmla="*/ 2147483646 h 5581"/>
                <a:gd name="T54" fmla="*/ 2147483646 w 5581"/>
                <a:gd name="T55" fmla="*/ 2147483646 h 5581"/>
                <a:gd name="T56" fmla="*/ 2147483646 w 5581"/>
                <a:gd name="T57" fmla="*/ 2147483646 h 5581"/>
                <a:gd name="T58" fmla="*/ 2147483646 w 5581"/>
                <a:gd name="T59" fmla="*/ 2147483646 h 5581"/>
                <a:gd name="T60" fmla="*/ 2147483646 w 5581"/>
                <a:gd name="T61" fmla="*/ 2147483646 h 5581"/>
                <a:gd name="T62" fmla="*/ 2147483646 w 5581"/>
                <a:gd name="T63" fmla="*/ 2147483646 h 5581"/>
                <a:gd name="T64" fmla="*/ 2147483646 w 5581"/>
                <a:gd name="T65" fmla="*/ 2147483646 h 5581"/>
                <a:gd name="T66" fmla="*/ 2147483646 w 5581"/>
                <a:gd name="T67" fmla="*/ 2147483646 h 5581"/>
                <a:gd name="T68" fmla="*/ 2147483646 w 5581"/>
                <a:gd name="T69" fmla="*/ 2147483646 h 5581"/>
                <a:gd name="T70" fmla="*/ 2147483646 w 5581"/>
                <a:gd name="T71" fmla="*/ 2147483646 h 5581"/>
                <a:gd name="T72" fmla="*/ 2147483646 w 5581"/>
                <a:gd name="T73" fmla="*/ 2147483646 h 5581"/>
                <a:gd name="T74" fmla="*/ 2147483646 w 5581"/>
                <a:gd name="T75" fmla="*/ 2147483646 h 5581"/>
                <a:gd name="T76" fmla="*/ 2147483646 w 5581"/>
                <a:gd name="T77" fmla="*/ 2147483646 h 5581"/>
                <a:gd name="T78" fmla="*/ 2147483646 w 5581"/>
                <a:gd name="T79" fmla="*/ 2147483646 h 5581"/>
                <a:gd name="T80" fmla="*/ 2147483646 w 5581"/>
                <a:gd name="T81" fmla="*/ 2147483646 h 5581"/>
                <a:gd name="T82" fmla="*/ 2147483646 w 5581"/>
                <a:gd name="T83" fmla="*/ 2147483646 h 5581"/>
                <a:gd name="T84" fmla="*/ 2147483646 w 5581"/>
                <a:gd name="T85" fmla="*/ 2147483646 h 5581"/>
                <a:gd name="T86" fmla="*/ 2147483646 w 5581"/>
                <a:gd name="T87" fmla="*/ 2147483646 h 5581"/>
                <a:gd name="T88" fmla="*/ 2147483646 w 5581"/>
                <a:gd name="T89" fmla="*/ 2147483646 h 5581"/>
                <a:gd name="T90" fmla="*/ 2147483646 w 5581"/>
                <a:gd name="T91" fmla="*/ 2147483646 h 5581"/>
                <a:gd name="T92" fmla="*/ 2147483646 w 5581"/>
                <a:gd name="T93" fmla="*/ 2147483646 h 5581"/>
                <a:gd name="T94" fmla="*/ 2147483646 w 5581"/>
                <a:gd name="T95" fmla="*/ 2147483646 h 5581"/>
                <a:gd name="T96" fmla="*/ 2147483646 w 5581"/>
                <a:gd name="T97" fmla="*/ 2147483646 h 5581"/>
                <a:gd name="T98" fmla="*/ 2147483646 w 5581"/>
                <a:gd name="T99" fmla="*/ 2147483646 h 5581"/>
                <a:gd name="T100" fmla="*/ 2147483646 w 5581"/>
                <a:gd name="T101" fmla="*/ 2147483646 h 5581"/>
                <a:gd name="T102" fmla="*/ 2147483646 w 5581"/>
                <a:gd name="T103" fmla="*/ 2147483646 h 5581"/>
                <a:gd name="T104" fmla="*/ 2147483646 w 5581"/>
                <a:gd name="T105" fmla="*/ 2147483646 h 5581"/>
                <a:gd name="T106" fmla="*/ 2147483646 w 5581"/>
                <a:gd name="T107" fmla="*/ 2147483646 h 5581"/>
                <a:gd name="T108" fmla="*/ 2147483646 w 5581"/>
                <a:gd name="T109" fmla="*/ 2147483646 h 5581"/>
                <a:gd name="T110" fmla="*/ 2147483646 w 5581"/>
                <a:gd name="T111" fmla="*/ 2147483646 h 5581"/>
                <a:gd name="T112" fmla="*/ 2147483646 w 5581"/>
                <a:gd name="T113" fmla="*/ 2147483646 h 5581"/>
                <a:gd name="T114" fmla="*/ 2147483646 w 5581"/>
                <a:gd name="T115" fmla="*/ 2147483646 h 5581"/>
                <a:gd name="T116" fmla="*/ 2147483646 w 5581"/>
                <a:gd name="T117" fmla="*/ 2147483646 h 558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581" h="5581">
                  <a:moveTo>
                    <a:pt x="5522" y="4281"/>
                  </a:moveTo>
                  <a:lnTo>
                    <a:pt x="5522" y="4281"/>
                  </a:lnTo>
                  <a:lnTo>
                    <a:pt x="5508" y="4269"/>
                  </a:lnTo>
                  <a:lnTo>
                    <a:pt x="5494" y="4258"/>
                  </a:lnTo>
                  <a:lnTo>
                    <a:pt x="5494" y="4257"/>
                  </a:lnTo>
                  <a:lnTo>
                    <a:pt x="4294" y="3400"/>
                  </a:lnTo>
                  <a:lnTo>
                    <a:pt x="4293" y="3401"/>
                  </a:lnTo>
                  <a:lnTo>
                    <a:pt x="4278" y="3390"/>
                  </a:lnTo>
                  <a:lnTo>
                    <a:pt x="4262" y="3382"/>
                  </a:lnTo>
                  <a:lnTo>
                    <a:pt x="4245" y="3375"/>
                  </a:lnTo>
                  <a:lnTo>
                    <a:pt x="4229" y="3369"/>
                  </a:lnTo>
                  <a:lnTo>
                    <a:pt x="4211" y="3364"/>
                  </a:lnTo>
                  <a:lnTo>
                    <a:pt x="4194" y="3361"/>
                  </a:lnTo>
                  <a:lnTo>
                    <a:pt x="4176" y="3360"/>
                  </a:lnTo>
                  <a:lnTo>
                    <a:pt x="4158" y="3361"/>
                  </a:lnTo>
                  <a:lnTo>
                    <a:pt x="4140" y="3363"/>
                  </a:lnTo>
                  <a:lnTo>
                    <a:pt x="4123" y="3366"/>
                  </a:lnTo>
                  <a:lnTo>
                    <a:pt x="4105" y="3371"/>
                  </a:lnTo>
                  <a:lnTo>
                    <a:pt x="4089" y="3378"/>
                  </a:lnTo>
                  <a:lnTo>
                    <a:pt x="4072" y="3387"/>
                  </a:lnTo>
                  <a:lnTo>
                    <a:pt x="4056" y="3396"/>
                  </a:lnTo>
                  <a:lnTo>
                    <a:pt x="4042" y="3407"/>
                  </a:lnTo>
                  <a:lnTo>
                    <a:pt x="4027" y="3420"/>
                  </a:lnTo>
                  <a:lnTo>
                    <a:pt x="4018" y="3432"/>
                  </a:lnTo>
                  <a:lnTo>
                    <a:pt x="4008" y="3444"/>
                  </a:lnTo>
                  <a:lnTo>
                    <a:pt x="4004" y="3451"/>
                  </a:lnTo>
                  <a:lnTo>
                    <a:pt x="3999" y="3458"/>
                  </a:lnTo>
                  <a:lnTo>
                    <a:pt x="3971" y="3498"/>
                  </a:lnTo>
                  <a:lnTo>
                    <a:pt x="3951" y="3529"/>
                  </a:lnTo>
                  <a:lnTo>
                    <a:pt x="3920" y="3579"/>
                  </a:lnTo>
                  <a:lnTo>
                    <a:pt x="3892" y="3627"/>
                  </a:lnTo>
                  <a:lnTo>
                    <a:pt x="3875" y="3655"/>
                  </a:lnTo>
                  <a:lnTo>
                    <a:pt x="3854" y="3688"/>
                  </a:lnTo>
                  <a:lnTo>
                    <a:pt x="3818" y="3747"/>
                  </a:lnTo>
                  <a:lnTo>
                    <a:pt x="3782" y="3812"/>
                  </a:lnTo>
                  <a:lnTo>
                    <a:pt x="3745" y="3882"/>
                  </a:lnTo>
                  <a:lnTo>
                    <a:pt x="3707" y="3959"/>
                  </a:lnTo>
                  <a:lnTo>
                    <a:pt x="3667" y="4040"/>
                  </a:lnTo>
                  <a:lnTo>
                    <a:pt x="3629" y="4127"/>
                  </a:lnTo>
                  <a:lnTo>
                    <a:pt x="3589" y="4218"/>
                  </a:lnTo>
                  <a:lnTo>
                    <a:pt x="3550" y="4311"/>
                  </a:lnTo>
                  <a:lnTo>
                    <a:pt x="3517" y="4305"/>
                  </a:lnTo>
                  <a:lnTo>
                    <a:pt x="3484" y="4298"/>
                  </a:lnTo>
                  <a:lnTo>
                    <a:pt x="3450" y="4289"/>
                  </a:lnTo>
                  <a:lnTo>
                    <a:pt x="3416" y="4280"/>
                  </a:lnTo>
                  <a:lnTo>
                    <a:pt x="3380" y="4269"/>
                  </a:lnTo>
                  <a:lnTo>
                    <a:pt x="3343" y="4256"/>
                  </a:lnTo>
                  <a:lnTo>
                    <a:pt x="3306" y="4241"/>
                  </a:lnTo>
                  <a:lnTo>
                    <a:pt x="3267" y="4227"/>
                  </a:lnTo>
                  <a:lnTo>
                    <a:pt x="3229" y="4209"/>
                  </a:lnTo>
                  <a:lnTo>
                    <a:pt x="3189" y="4191"/>
                  </a:lnTo>
                  <a:lnTo>
                    <a:pt x="3149" y="4171"/>
                  </a:lnTo>
                  <a:lnTo>
                    <a:pt x="3107" y="4150"/>
                  </a:lnTo>
                  <a:lnTo>
                    <a:pt x="3065" y="4128"/>
                  </a:lnTo>
                  <a:lnTo>
                    <a:pt x="3023" y="4104"/>
                  </a:lnTo>
                  <a:lnTo>
                    <a:pt x="2980" y="4077"/>
                  </a:lnTo>
                  <a:lnTo>
                    <a:pt x="2936" y="4051"/>
                  </a:lnTo>
                  <a:lnTo>
                    <a:pt x="2891" y="4022"/>
                  </a:lnTo>
                  <a:lnTo>
                    <a:pt x="2846" y="3992"/>
                  </a:lnTo>
                  <a:lnTo>
                    <a:pt x="2800" y="3960"/>
                  </a:lnTo>
                  <a:lnTo>
                    <a:pt x="2754" y="3928"/>
                  </a:lnTo>
                  <a:lnTo>
                    <a:pt x="2707" y="3893"/>
                  </a:lnTo>
                  <a:lnTo>
                    <a:pt x="2659" y="3857"/>
                  </a:lnTo>
                  <a:lnTo>
                    <a:pt x="2612" y="3820"/>
                  </a:lnTo>
                  <a:lnTo>
                    <a:pt x="2563" y="3782"/>
                  </a:lnTo>
                  <a:lnTo>
                    <a:pt x="2515" y="3741"/>
                  </a:lnTo>
                  <a:lnTo>
                    <a:pt x="2465" y="3699"/>
                  </a:lnTo>
                  <a:lnTo>
                    <a:pt x="2416" y="3656"/>
                  </a:lnTo>
                  <a:lnTo>
                    <a:pt x="2366" y="3612"/>
                  </a:lnTo>
                  <a:lnTo>
                    <a:pt x="2315" y="3565"/>
                  </a:lnTo>
                  <a:lnTo>
                    <a:pt x="2265" y="3517"/>
                  </a:lnTo>
                  <a:lnTo>
                    <a:pt x="2214" y="3468"/>
                  </a:lnTo>
                  <a:lnTo>
                    <a:pt x="2163" y="3418"/>
                  </a:lnTo>
                  <a:lnTo>
                    <a:pt x="2112" y="3366"/>
                  </a:lnTo>
                  <a:lnTo>
                    <a:pt x="2063" y="3316"/>
                  </a:lnTo>
                  <a:lnTo>
                    <a:pt x="2015" y="3265"/>
                  </a:lnTo>
                  <a:lnTo>
                    <a:pt x="1970" y="3214"/>
                  </a:lnTo>
                  <a:lnTo>
                    <a:pt x="1925" y="3165"/>
                  </a:lnTo>
                  <a:lnTo>
                    <a:pt x="1881" y="3115"/>
                  </a:lnTo>
                  <a:lnTo>
                    <a:pt x="1840" y="3066"/>
                  </a:lnTo>
                  <a:lnTo>
                    <a:pt x="1800" y="3018"/>
                  </a:lnTo>
                  <a:lnTo>
                    <a:pt x="1761" y="2969"/>
                  </a:lnTo>
                  <a:lnTo>
                    <a:pt x="1723" y="2921"/>
                  </a:lnTo>
                  <a:lnTo>
                    <a:pt x="1688" y="2874"/>
                  </a:lnTo>
                  <a:lnTo>
                    <a:pt x="1653" y="2828"/>
                  </a:lnTo>
                  <a:lnTo>
                    <a:pt x="1620" y="2781"/>
                  </a:lnTo>
                  <a:lnTo>
                    <a:pt x="1589" y="2735"/>
                  </a:lnTo>
                  <a:lnTo>
                    <a:pt x="1559" y="2690"/>
                  </a:lnTo>
                  <a:lnTo>
                    <a:pt x="1530" y="2646"/>
                  </a:lnTo>
                  <a:lnTo>
                    <a:pt x="1504" y="2601"/>
                  </a:lnTo>
                  <a:lnTo>
                    <a:pt x="1477" y="2558"/>
                  </a:lnTo>
                  <a:lnTo>
                    <a:pt x="1454" y="2515"/>
                  </a:lnTo>
                  <a:lnTo>
                    <a:pt x="1431" y="2473"/>
                  </a:lnTo>
                  <a:lnTo>
                    <a:pt x="1410" y="2432"/>
                  </a:lnTo>
                  <a:lnTo>
                    <a:pt x="1390" y="2392"/>
                  </a:lnTo>
                  <a:lnTo>
                    <a:pt x="1372" y="2352"/>
                  </a:lnTo>
                  <a:lnTo>
                    <a:pt x="1355" y="2313"/>
                  </a:lnTo>
                  <a:lnTo>
                    <a:pt x="1340" y="2276"/>
                  </a:lnTo>
                  <a:lnTo>
                    <a:pt x="1325" y="2237"/>
                  </a:lnTo>
                  <a:lnTo>
                    <a:pt x="1312" y="2201"/>
                  </a:lnTo>
                  <a:lnTo>
                    <a:pt x="1301" y="2165"/>
                  </a:lnTo>
                  <a:lnTo>
                    <a:pt x="1292" y="2131"/>
                  </a:lnTo>
                  <a:lnTo>
                    <a:pt x="1284" y="2097"/>
                  </a:lnTo>
                  <a:lnTo>
                    <a:pt x="1276" y="2064"/>
                  </a:lnTo>
                  <a:lnTo>
                    <a:pt x="1272" y="2031"/>
                  </a:lnTo>
                  <a:lnTo>
                    <a:pt x="1365" y="1992"/>
                  </a:lnTo>
                  <a:lnTo>
                    <a:pt x="1455" y="1952"/>
                  </a:lnTo>
                  <a:lnTo>
                    <a:pt x="1541" y="1913"/>
                  </a:lnTo>
                  <a:lnTo>
                    <a:pt x="1622" y="1875"/>
                  </a:lnTo>
                  <a:lnTo>
                    <a:pt x="1699" y="1836"/>
                  </a:lnTo>
                  <a:lnTo>
                    <a:pt x="1770" y="1799"/>
                  </a:lnTo>
                  <a:lnTo>
                    <a:pt x="1835" y="1763"/>
                  </a:lnTo>
                  <a:lnTo>
                    <a:pt x="1893" y="1727"/>
                  </a:lnTo>
                  <a:lnTo>
                    <a:pt x="1926" y="1706"/>
                  </a:lnTo>
                  <a:lnTo>
                    <a:pt x="1954" y="1689"/>
                  </a:lnTo>
                  <a:lnTo>
                    <a:pt x="2002" y="1661"/>
                  </a:lnTo>
                  <a:lnTo>
                    <a:pt x="2052" y="1630"/>
                  </a:lnTo>
                  <a:lnTo>
                    <a:pt x="2083" y="1610"/>
                  </a:lnTo>
                  <a:lnTo>
                    <a:pt x="2123" y="1584"/>
                  </a:lnTo>
                  <a:lnTo>
                    <a:pt x="2137" y="1573"/>
                  </a:lnTo>
                  <a:lnTo>
                    <a:pt x="2138" y="1572"/>
                  </a:lnTo>
                  <a:lnTo>
                    <a:pt x="2149" y="1563"/>
                  </a:lnTo>
                  <a:lnTo>
                    <a:pt x="2161" y="1554"/>
                  </a:lnTo>
                  <a:lnTo>
                    <a:pt x="2174" y="1539"/>
                  </a:lnTo>
                  <a:lnTo>
                    <a:pt x="2185" y="1524"/>
                  </a:lnTo>
                  <a:lnTo>
                    <a:pt x="2195" y="1508"/>
                  </a:lnTo>
                  <a:lnTo>
                    <a:pt x="2203" y="1493"/>
                  </a:lnTo>
                  <a:lnTo>
                    <a:pt x="2210" y="1476"/>
                  </a:lnTo>
                  <a:lnTo>
                    <a:pt x="2215" y="1458"/>
                  </a:lnTo>
                  <a:lnTo>
                    <a:pt x="2219" y="1441"/>
                  </a:lnTo>
                  <a:lnTo>
                    <a:pt x="2220" y="1423"/>
                  </a:lnTo>
                  <a:lnTo>
                    <a:pt x="2221" y="1405"/>
                  </a:lnTo>
                  <a:lnTo>
                    <a:pt x="2220" y="1387"/>
                  </a:lnTo>
                  <a:lnTo>
                    <a:pt x="2217" y="1370"/>
                  </a:lnTo>
                  <a:lnTo>
                    <a:pt x="2213" y="1353"/>
                  </a:lnTo>
                  <a:lnTo>
                    <a:pt x="2208" y="1336"/>
                  </a:lnTo>
                  <a:lnTo>
                    <a:pt x="2201" y="1319"/>
                  </a:lnTo>
                  <a:lnTo>
                    <a:pt x="2191" y="1302"/>
                  </a:lnTo>
                  <a:lnTo>
                    <a:pt x="2181" y="1287"/>
                  </a:lnTo>
                  <a:lnTo>
                    <a:pt x="2181" y="1285"/>
                  </a:lnTo>
                  <a:lnTo>
                    <a:pt x="1325" y="87"/>
                  </a:lnTo>
                  <a:lnTo>
                    <a:pt x="1323" y="87"/>
                  </a:lnTo>
                  <a:lnTo>
                    <a:pt x="1312" y="73"/>
                  </a:lnTo>
                  <a:lnTo>
                    <a:pt x="1300" y="58"/>
                  </a:lnTo>
                  <a:lnTo>
                    <a:pt x="1286" y="46"/>
                  </a:lnTo>
                  <a:lnTo>
                    <a:pt x="1270" y="34"/>
                  </a:lnTo>
                  <a:lnTo>
                    <a:pt x="1255" y="25"/>
                  </a:lnTo>
                  <a:lnTo>
                    <a:pt x="1238" y="16"/>
                  </a:lnTo>
                  <a:lnTo>
                    <a:pt x="1221" y="10"/>
                  </a:lnTo>
                  <a:lnTo>
                    <a:pt x="1203" y="6"/>
                  </a:lnTo>
                  <a:lnTo>
                    <a:pt x="1187" y="2"/>
                  </a:lnTo>
                  <a:lnTo>
                    <a:pt x="1169" y="0"/>
                  </a:lnTo>
                  <a:lnTo>
                    <a:pt x="1149" y="0"/>
                  </a:lnTo>
                  <a:lnTo>
                    <a:pt x="1131" y="1"/>
                  </a:lnTo>
                  <a:lnTo>
                    <a:pt x="1114" y="3"/>
                  </a:lnTo>
                  <a:lnTo>
                    <a:pt x="1097" y="8"/>
                  </a:lnTo>
                  <a:lnTo>
                    <a:pt x="1079" y="14"/>
                  </a:lnTo>
                  <a:lnTo>
                    <a:pt x="1062" y="22"/>
                  </a:lnTo>
                  <a:lnTo>
                    <a:pt x="1046" y="31"/>
                  </a:lnTo>
                  <a:lnTo>
                    <a:pt x="1031" y="42"/>
                  </a:lnTo>
                  <a:lnTo>
                    <a:pt x="924" y="116"/>
                  </a:lnTo>
                  <a:lnTo>
                    <a:pt x="819" y="191"/>
                  </a:lnTo>
                  <a:lnTo>
                    <a:pt x="717" y="268"/>
                  </a:lnTo>
                  <a:lnTo>
                    <a:pt x="668" y="306"/>
                  </a:lnTo>
                  <a:lnTo>
                    <a:pt x="619" y="344"/>
                  </a:lnTo>
                  <a:lnTo>
                    <a:pt x="571" y="384"/>
                  </a:lnTo>
                  <a:lnTo>
                    <a:pt x="525" y="423"/>
                  </a:lnTo>
                  <a:lnTo>
                    <a:pt x="480" y="463"/>
                  </a:lnTo>
                  <a:lnTo>
                    <a:pt x="436" y="504"/>
                  </a:lnTo>
                  <a:lnTo>
                    <a:pt x="394" y="543"/>
                  </a:lnTo>
                  <a:lnTo>
                    <a:pt x="353" y="584"/>
                  </a:lnTo>
                  <a:lnTo>
                    <a:pt x="315" y="625"/>
                  </a:lnTo>
                  <a:lnTo>
                    <a:pt x="278" y="667"/>
                  </a:lnTo>
                  <a:lnTo>
                    <a:pt x="242" y="708"/>
                  </a:lnTo>
                  <a:lnTo>
                    <a:pt x="208" y="750"/>
                  </a:lnTo>
                  <a:lnTo>
                    <a:pt x="177" y="792"/>
                  </a:lnTo>
                  <a:lnTo>
                    <a:pt x="149" y="835"/>
                  </a:lnTo>
                  <a:lnTo>
                    <a:pt x="122" y="878"/>
                  </a:lnTo>
                  <a:lnTo>
                    <a:pt x="97" y="922"/>
                  </a:lnTo>
                  <a:lnTo>
                    <a:pt x="76" y="966"/>
                  </a:lnTo>
                  <a:lnTo>
                    <a:pt x="56" y="1010"/>
                  </a:lnTo>
                  <a:lnTo>
                    <a:pt x="40" y="1054"/>
                  </a:lnTo>
                  <a:lnTo>
                    <a:pt x="25" y="1100"/>
                  </a:lnTo>
                  <a:lnTo>
                    <a:pt x="20" y="1123"/>
                  </a:lnTo>
                  <a:lnTo>
                    <a:pt x="15" y="1145"/>
                  </a:lnTo>
                  <a:lnTo>
                    <a:pt x="11" y="1168"/>
                  </a:lnTo>
                  <a:lnTo>
                    <a:pt x="6" y="1191"/>
                  </a:lnTo>
                  <a:lnTo>
                    <a:pt x="4" y="1215"/>
                  </a:lnTo>
                  <a:lnTo>
                    <a:pt x="1" y="1238"/>
                  </a:lnTo>
                  <a:lnTo>
                    <a:pt x="0" y="1262"/>
                  </a:lnTo>
                  <a:lnTo>
                    <a:pt x="0" y="1284"/>
                  </a:lnTo>
                  <a:lnTo>
                    <a:pt x="0" y="1308"/>
                  </a:lnTo>
                  <a:lnTo>
                    <a:pt x="1" y="1332"/>
                  </a:lnTo>
                  <a:lnTo>
                    <a:pt x="3" y="1356"/>
                  </a:lnTo>
                  <a:lnTo>
                    <a:pt x="6" y="1380"/>
                  </a:lnTo>
                  <a:lnTo>
                    <a:pt x="15" y="1433"/>
                  </a:lnTo>
                  <a:lnTo>
                    <a:pt x="26" y="1490"/>
                  </a:lnTo>
                  <a:lnTo>
                    <a:pt x="41" y="1550"/>
                  </a:lnTo>
                  <a:lnTo>
                    <a:pt x="60" y="1615"/>
                  </a:lnTo>
                  <a:lnTo>
                    <a:pt x="82" y="1682"/>
                  </a:lnTo>
                  <a:lnTo>
                    <a:pt x="105" y="1751"/>
                  </a:lnTo>
                  <a:lnTo>
                    <a:pt x="133" y="1824"/>
                  </a:lnTo>
                  <a:lnTo>
                    <a:pt x="163" y="1900"/>
                  </a:lnTo>
                  <a:lnTo>
                    <a:pt x="196" y="1976"/>
                  </a:lnTo>
                  <a:lnTo>
                    <a:pt x="232" y="2057"/>
                  </a:lnTo>
                  <a:lnTo>
                    <a:pt x="272" y="2138"/>
                  </a:lnTo>
                  <a:lnTo>
                    <a:pt x="313" y="2222"/>
                  </a:lnTo>
                  <a:lnTo>
                    <a:pt x="357" y="2308"/>
                  </a:lnTo>
                  <a:lnTo>
                    <a:pt x="404" y="2394"/>
                  </a:lnTo>
                  <a:lnTo>
                    <a:pt x="453" y="2483"/>
                  </a:lnTo>
                  <a:lnTo>
                    <a:pt x="503" y="2571"/>
                  </a:lnTo>
                  <a:lnTo>
                    <a:pt x="557" y="2661"/>
                  </a:lnTo>
                  <a:lnTo>
                    <a:pt x="613" y="2752"/>
                  </a:lnTo>
                  <a:lnTo>
                    <a:pt x="671" y="2843"/>
                  </a:lnTo>
                  <a:lnTo>
                    <a:pt x="730" y="2935"/>
                  </a:lnTo>
                  <a:lnTo>
                    <a:pt x="793" y="3026"/>
                  </a:lnTo>
                  <a:lnTo>
                    <a:pt x="856" y="3118"/>
                  </a:lnTo>
                  <a:lnTo>
                    <a:pt x="922" y="3209"/>
                  </a:lnTo>
                  <a:lnTo>
                    <a:pt x="990" y="3300"/>
                  </a:lnTo>
                  <a:lnTo>
                    <a:pt x="1060" y="3391"/>
                  </a:lnTo>
                  <a:lnTo>
                    <a:pt x="1130" y="3481"/>
                  </a:lnTo>
                  <a:lnTo>
                    <a:pt x="1203" y="3570"/>
                  </a:lnTo>
                  <a:lnTo>
                    <a:pt x="1278" y="3657"/>
                  </a:lnTo>
                  <a:lnTo>
                    <a:pt x="1353" y="3743"/>
                  </a:lnTo>
                  <a:lnTo>
                    <a:pt x="1430" y="3828"/>
                  </a:lnTo>
                  <a:lnTo>
                    <a:pt x="1509" y="3912"/>
                  </a:lnTo>
                  <a:lnTo>
                    <a:pt x="1588" y="3994"/>
                  </a:lnTo>
                  <a:lnTo>
                    <a:pt x="1669" y="4073"/>
                  </a:lnTo>
                  <a:lnTo>
                    <a:pt x="1753" y="4150"/>
                  </a:lnTo>
                  <a:lnTo>
                    <a:pt x="1837" y="4228"/>
                  </a:lnTo>
                  <a:lnTo>
                    <a:pt x="1924" y="4304"/>
                  </a:lnTo>
                  <a:lnTo>
                    <a:pt x="2011" y="4378"/>
                  </a:lnTo>
                  <a:lnTo>
                    <a:pt x="2100" y="4451"/>
                  </a:lnTo>
                  <a:lnTo>
                    <a:pt x="2190" y="4522"/>
                  </a:lnTo>
                  <a:lnTo>
                    <a:pt x="2281" y="4591"/>
                  </a:lnTo>
                  <a:lnTo>
                    <a:pt x="2372" y="4658"/>
                  </a:lnTo>
                  <a:lnTo>
                    <a:pt x="2463" y="4724"/>
                  </a:lnTo>
                  <a:lnTo>
                    <a:pt x="2555" y="4789"/>
                  </a:lnTo>
                  <a:lnTo>
                    <a:pt x="2646" y="4851"/>
                  </a:lnTo>
                  <a:lnTo>
                    <a:pt x="2738" y="4911"/>
                  </a:lnTo>
                  <a:lnTo>
                    <a:pt x="2829" y="4968"/>
                  </a:lnTo>
                  <a:lnTo>
                    <a:pt x="2920" y="5024"/>
                  </a:lnTo>
                  <a:lnTo>
                    <a:pt x="3010" y="5078"/>
                  </a:lnTo>
                  <a:lnTo>
                    <a:pt x="3100" y="5129"/>
                  </a:lnTo>
                  <a:lnTo>
                    <a:pt x="3187" y="5178"/>
                  </a:lnTo>
                  <a:lnTo>
                    <a:pt x="3274" y="5224"/>
                  </a:lnTo>
                  <a:lnTo>
                    <a:pt x="3359" y="5269"/>
                  </a:lnTo>
                  <a:lnTo>
                    <a:pt x="3443" y="5309"/>
                  </a:lnTo>
                  <a:lnTo>
                    <a:pt x="3525" y="5349"/>
                  </a:lnTo>
                  <a:lnTo>
                    <a:pt x="3605" y="5385"/>
                  </a:lnTo>
                  <a:lnTo>
                    <a:pt x="3683" y="5417"/>
                  </a:lnTo>
                  <a:lnTo>
                    <a:pt x="3757" y="5448"/>
                  </a:lnTo>
                  <a:lnTo>
                    <a:pt x="3830" y="5476"/>
                  </a:lnTo>
                  <a:lnTo>
                    <a:pt x="3901" y="5500"/>
                  </a:lnTo>
                  <a:lnTo>
                    <a:pt x="3966" y="5521"/>
                  </a:lnTo>
                  <a:lnTo>
                    <a:pt x="4031" y="5539"/>
                  </a:lnTo>
                  <a:lnTo>
                    <a:pt x="4091" y="5555"/>
                  </a:lnTo>
                  <a:lnTo>
                    <a:pt x="4148" y="5567"/>
                  </a:lnTo>
                  <a:lnTo>
                    <a:pt x="4201" y="5575"/>
                  </a:lnTo>
                  <a:lnTo>
                    <a:pt x="4225" y="5578"/>
                  </a:lnTo>
                  <a:lnTo>
                    <a:pt x="4249" y="5580"/>
                  </a:lnTo>
                  <a:lnTo>
                    <a:pt x="4273" y="5581"/>
                  </a:lnTo>
                  <a:lnTo>
                    <a:pt x="4297" y="5581"/>
                  </a:lnTo>
                  <a:lnTo>
                    <a:pt x="4320" y="5581"/>
                  </a:lnTo>
                  <a:lnTo>
                    <a:pt x="4344" y="5579"/>
                  </a:lnTo>
                  <a:lnTo>
                    <a:pt x="4366" y="5578"/>
                  </a:lnTo>
                  <a:lnTo>
                    <a:pt x="4390" y="5574"/>
                  </a:lnTo>
                  <a:lnTo>
                    <a:pt x="4413" y="5570"/>
                  </a:lnTo>
                  <a:lnTo>
                    <a:pt x="4436" y="5567"/>
                  </a:lnTo>
                  <a:lnTo>
                    <a:pt x="4458" y="5561"/>
                  </a:lnTo>
                  <a:lnTo>
                    <a:pt x="4481" y="5555"/>
                  </a:lnTo>
                  <a:lnTo>
                    <a:pt x="4527" y="5542"/>
                  </a:lnTo>
                  <a:lnTo>
                    <a:pt x="4571" y="5525"/>
                  </a:lnTo>
                  <a:lnTo>
                    <a:pt x="4615" y="5506"/>
                  </a:lnTo>
                  <a:lnTo>
                    <a:pt x="4660" y="5483"/>
                  </a:lnTo>
                  <a:lnTo>
                    <a:pt x="4703" y="5459"/>
                  </a:lnTo>
                  <a:lnTo>
                    <a:pt x="4746" y="5433"/>
                  </a:lnTo>
                  <a:lnTo>
                    <a:pt x="4789" y="5404"/>
                  </a:lnTo>
                  <a:lnTo>
                    <a:pt x="4831" y="5373"/>
                  </a:lnTo>
                  <a:lnTo>
                    <a:pt x="4873" y="5339"/>
                  </a:lnTo>
                  <a:lnTo>
                    <a:pt x="4915" y="5303"/>
                  </a:lnTo>
                  <a:lnTo>
                    <a:pt x="4956" y="5266"/>
                  </a:lnTo>
                  <a:lnTo>
                    <a:pt x="4997" y="5228"/>
                  </a:lnTo>
                  <a:lnTo>
                    <a:pt x="5038" y="5187"/>
                  </a:lnTo>
                  <a:lnTo>
                    <a:pt x="5077" y="5145"/>
                  </a:lnTo>
                  <a:lnTo>
                    <a:pt x="5118" y="5101"/>
                  </a:lnTo>
                  <a:lnTo>
                    <a:pt x="5158" y="5057"/>
                  </a:lnTo>
                  <a:lnTo>
                    <a:pt x="5197" y="5010"/>
                  </a:lnTo>
                  <a:lnTo>
                    <a:pt x="5237" y="4962"/>
                  </a:lnTo>
                  <a:lnTo>
                    <a:pt x="5275" y="4914"/>
                  </a:lnTo>
                  <a:lnTo>
                    <a:pt x="5313" y="4864"/>
                  </a:lnTo>
                  <a:lnTo>
                    <a:pt x="5352" y="4814"/>
                  </a:lnTo>
                  <a:lnTo>
                    <a:pt x="5390" y="4762"/>
                  </a:lnTo>
                  <a:lnTo>
                    <a:pt x="5465" y="4657"/>
                  </a:lnTo>
                  <a:lnTo>
                    <a:pt x="5540" y="4550"/>
                  </a:lnTo>
                  <a:lnTo>
                    <a:pt x="5550" y="4535"/>
                  </a:lnTo>
                  <a:lnTo>
                    <a:pt x="5559" y="4518"/>
                  </a:lnTo>
                  <a:lnTo>
                    <a:pt x="5567" y="4501"/>
                  </a:lnTo>
                  <a:lnTo>
                    <a:pt x="5573" y="4484"/>
                  </a:lnTo>
                  <a:lnTo>
                    <a:pt x="5578" y="4467"/>
                  </a:lnTo>
                  <a:lnTo>
                    <a:pt x="5580" y="4449"/>
                  </a:lnTo>
                  <a:lnTo>
                    <a:pt x="5581" y="4431"/>
                  </a:lnTo>
                  <a:lnTo>
                    <a:pt x="5581" y="4413"/>
                  </a:lnTo>
                  <a:lnTo>
                    <a:pt x="5579" y="4395"/>
                  </a:lnTo>
                  <a:lnTo>
                    <a:pt x="5575" y="4377"/>
                  </a:lnTo>
                  <a:lnTo>
                    <a:pt x="5571" y="4360"/>
                  </a:lnTo>
                  <a:lnTo>
                    <a:pt x="5565" y="4343"/>
                  </a:lnTo>
                  <a:lnTo>
                    <a:pt x="5556" y="4326"/>
                  </a:lnTo>
                  <a:lnTo>
                    <a:pt x="5547" y="4310"/>
                  </a:lnTo>
                  <a:lnTo>
                    <a:pt x="5535" y="4295"/>
                  </a:lnTo>
                  <a:lnTo>
                    <a:pt x="5522" y="4281"/>
                  </a:lnTo>
                  <a:close/>
                  <a:moveTo>
                    <a:pt x="5006" y="2620"/>
                  </a:moveTo>
                  <a:lnTo>
                    <a:pt x="5286" y="2547"/>
                  </a:lnTo>
                  <a:lnTo>
                    <a:pt x="5247" y="2453"/>
                  </a:lnTo>
                  <a:lnTo>
                    <a:pt x="5206" y="2361"/>
                  </a:lnTo>
                  <a:lnTo>
                    <a:pt x="5161" y="2268"/>
                  </a:lnTo>
                  <a:lnTo>
                    <a:pt x="5115" y="2177"/>
                  </a:lnTo>
                  <a:lnTo>
                    <a:pt x="5067" y="2088"/>
                  </a:lnTo>
                  <a:lnTo>
                    <a:pt x="5015" y="1999"/>
                  </a:lnTo>
                  <a:lnTo>
                    <a:pt x="4962" y="1912"/>
                  </a:lnTo>
                  <a:lnTo>
                    <a:pt x="4906" y="1825"/>
                  </a:lnTo>
                  <a:lnTo>
                    <a:pt x="4849" y="1740"/>
                  </a:lnTo>
                  <a:lnTo>
                    <a:pt x="4789" y="1658"/>
                  </a:lnTo>
                  <a:lnTo>
                    <a:pt x="4728" y="1575"/>
                  </a:lnTo>
                  <a:lnTo>
                    <a:pt x="4663" y="1495"/>
                  </a:lnTo>
                  <a:lnTo>
                    <a:pt x="4597" y="1417"/>
                  </a:lnTo>
                  <a:lnTo>
                    <a:pt x="4530" y="1341"/>
                  </a:lnTo>
                  <a:lnTo>
                    <a:pt x="4461" y="1265"/>
                  </a:lnTo>
                  <a:lnTo>
                    <a:pt x="4389" y="1192"/>
                  </a:lnTo>
                  <a:lnTo>
                    <a:pt x="4316" y="1120"/>
                  </a:lnTo>
                  <a:lnTo>
                    <a:pt x="4241" y="1051"/>
                  </a:lnTo>
                  <a:lnTo>
                    <a:pt x="4164" y="983"/>
                  </a:lnTo>
                  <a:lnTo>
                    <a:pt x="4085" y="917"/>
                  </a:lnTo>
                  <a:lnTo>
                    <a:pt x="4005" y="853"/>
                  </a:lnTo>
                  <a:lnTo>
                    <a:pt x="3923" y="791"/>
                  </a:lnTo>
                  <a:lnTo>
                    <a:pt x="3840" y="732"/>
                  </a:lnTo>
                  <a:lnTo>
                    <a:pt x="3756" y="674"/>
                  </a:lnTo>
                  <a:lnTo>
                    <a:pt x="3670" y="619"/>
                  </a:lnTo>
                  <a:lnTo>
                    <a:pt x="3582" y="566"/>
                  </a:lnTo>
                  <a:lnTo>
                    <a:pt x="3494" y="514"/>
                  </a:lnTo>
                  <a:lnTo>
                    <a:pt x="3404" y="465"/>
                  </a:lnTo>
                  <a:lnTo>
                    <a:pt x="3313" y="420"/>
                  </a:lnTo>
                  <a:lnTo>
                    <a:pt x="3221" y="376"/>
                  </a:lnTo>
                  <a:lnTo>
                    <a:pt x="3128" y="334"/>
                  </a:lnTo>
                  <a:lnTo>
                    <a:pt x="3034" y="295"/>
                  </a:lnTo>
                  <a:lnTo>
                    <a:pt x="2961" y="576"/>
                  </a:lnTo>
                  <a:lnTo>
                    <a:pt x="3047" y="610"/>
                  </a:lnTo>
                  <a:lnTo>
                    <a:pt x="3131" y="647"/>
                  </a:lnTo>
                  <a:lnTo>
                    <a:pt x="3215" y="687"/>
                  </a:lnTo>
                  <a:lnTo>
                    <a:pt x="3297" y="729"/>
                  </a:lnTo>
                  <a:lnTo>
                    <a:pt x="3380" y="772"/>
                  </a:lnTo>
                  <a:lnTo>
                    <a:pt x="3460" y="819"/>
                  </a:lnTo>
                  <a:lnTo>
                    <a:pt x="3540" y="866"/>
                  </a:lnTo>
                  <a:lnTo>
                    <a:pt x="3618" y="917"/>
                  </a:lnTo>
                  <a:lnTo>
                    <a:pt x="3696" y="968"/>
                  </a:lnTo>
                  <a:lnTo>
                    <a:pt x="3771" y="1022"/>
                  </a:lnTo>
                  <a:lnTo>
                    <a:pt x="3846" y="1078"/>
                  </a:lnTo>
                  <a:lnTo>
                    <a:pt x="3919" y="1136"/>
                  </a:lnTo>
                  <a:lnTo>
                    <a:pt x="3990" y="1196"/>
                  </a:lnTo>
                  <a:lnTo>
                    <a:pt x="4061" y="1257"/>
                  </a:lnTo>
                  <a:lnTo>
                    <a:pt x="4129" y="1320"/>
                  </a:lnTo>
                  <a:lnTo>
                    <a:pt x="4195" y="1386"/>
                  </a:lnTo>
                  <a:lnTo>
                    <a:pt x="4261" y="1452"/>
                  </a:lnTo>
                  <a:lnTo>
                    <a:pt x="4324" y="1520"/>
                  </a:lnTo>
                  <a:lnTo>
                    <a:pt x="4385" y="1591"/>
                  </a:lnTo>
                  <a:lnTo>
                    <a:pt x="4445" y="1663"/>
                  </a:lnTo>
                  <a:lnTo>
                    <a:pt x="4503" y="1736"/>
                  </a:lnTo>
                  <a:lnTo>
                    <a:pt x="4559" y="1810"/>
                  </a:lnTo>
                  <a:lnTo>
                    <a:pt x="4613" y="1885"/>
                  </a:lnTo>
                  <a:lnTo>
                    <a:pt x="4664" y="1963"/>
                  </a:lnTo>
                  <a:lnTo>
                    <a:pt x="4715" y="2041"/>
                  </a:lnTo>
                  <a:lnTo>
                    <a:pt x="4763" y="2121"/>
                  </a:lnTo>
                  <a:lnTo>
                    <a:pt x="4809" y="2201"/>
                  </a:lnTo>
                  <a:lnTo>
                    <a:pt x="4852" y="2284"/>
                  </a:lnTo>
                  <a:lnTo>
                    <a:pt x="4894" y="2367"/>
                  </a:lnTo>
                  <a:lnTo>
                    <a:pt x="4934" y="2450"/>
                  </a:lnTo>
                  <a:lnTo>
                    <a:pt x="4971" y="2534"/>
                  </a:lnTo>
                  <a:lnTo>
                    <a:pt x="5006" y="2620"/>
                  </a:lnTo>
                  <a:close/>
                  <a:moveTo>
                    <a:pt x="3200" y="1125"/>
                  </a:moveTo>
                  <a:lnTo>
                    <a:pt x="3104" y="1404"/>
                  </a:lnTo>
                  <a:lnTo>
                    <a:pt x="3150" y="1424"/>
                  </a:lnTo>
                  <a:lnTo>
                    <a:pt x="3194" y="1445"/>
                  </a:lnTo>
                  <a:lnTo>
                    <a:pt x="3240" y="1466"/>
                  </a:lnTo>
                  <a:lnTo>
                    <a:pt x="3285" y="1489"/>
                  </a:lnTo>
                  <a:lnTo>
                    <a:pt x="3330" y="1512"/>
                  </a:lnTo>
                  <a:lnTo>
                    <a:pt x="3374" y="1536"/>
                  </a:lnTo>
                  <a:lnTo>
                    <a:pt x="3418" y="1561"/>
                  </a:lnTo>
                  <a:lnTo>
                    <a:pt x="3461" y="1586"/>
                  </a:lnTo>
                  <a:lnTo>
                    <a:pt x="3503" y="1614"/>
                  </a:lnTo>
                  <a:lnTo>
                    <a:pt x="3545" y="1641"/>
                  </a:lnTo>
                  <a:lnTo>
                    <a:pt x="3586" y="1670"/>
                  </a:lnTo>
                  <a:lnTo>
                    <a:pt x="3626" y="1700"/>
                  </a:lnTo>
                  <a:lnTo>
                    <a:pt x="3666" y="1731"/>
                  </a:lnTo>
                  <a:lnTo>
                    <a:pt x="3703" y="1763"/>
                  </a:lnTo>
                  <a:lnTo>
                    <a:pt x="3740" y="1797"/>
                  </a:lnTo>
                  <a:lnTo>
                    <a:pt x="3776" y="1831"/>
                  </a:lnTo>
                  <a:lnTo>
                    <a:pt x="3811" y="1867"/>
                  </a:lnTo>
                  <a:lnTo>
                    <a:pt x="3844" y="1904"/>
                  </a:lnTo>
                  <a:lnTo>
                    <a:pt x="3877" y="1943"/>
                  </a:lnTo>
                  <a:lnTo>
                    <a:pt x="3908" y="1982"/>
                  </a:lnTo>
                  <a:lnTo>
                    <a:pt x="3939" y="2023"/>
                  </a:lnTo>
                  <a:lnTo>
                    <a:pt x="3968" y="2064"/>
                  </a:lnTo>
                  <a:lnTo>
                    <a:pt x="3995" y="2106"/>
                  </a:lnTo>
                  <a:lnTo>
                    <a:pt x="4023" y="2149"/>
                  </a:lnTo>
                  <a:lnTo>
                    <a:pt x="4049" y="2192"/>
                  </a:lnTo>
                  <a:lnTo>
                    <a:pt x="4074" y="2236"/>
                  </a:lnTo>
                  <a:lnTo>
                    <a:pt x="4098" y="2280"/>
                  </a:lnTo>
                  <a:lnTo>
                    <a:pt x="4121" y="2326"/>
                  </a:lnTo>
                  <a:lnTo>
                    <a:pt x="4144" y="2370"/>
                  </a:lnTo>
                  <a:lnTo>
                    <a:pt x="4165" y="2416"/>
                  </a:lnTo>
                  <a:lnTo>
                    <a:pt x="4186" y="2461"/>
                  </a:lnTo>
                  <a:lnTo>
                    <a:pt x="4206" y="2507"/>
                  </a:lnTo>
                  <a:lnTo>
                    <a:pt x="4446" y="2391"/>
                  </a:lnTo>
                  <a:lnTo>
                    <a:pt x="4424" y="2337"/>
                  </a:lnTo>
                  <a:lnTo>
                    <a:pt x="4400" y="2284"/>
                  </a:lnTo>
                  <a:lnTo>
                    <a:pt x="4376" y="2231"/>
                  </a:lnTo>
                  <a:lnTo>
                    <a:pt x="4351" y="2180"/>
                  </a:lnTo>
                  <a:lnTo>
                    <a:pt x="4326" y="2130"/>
                  </a:lnTo>
                  <a:lnTo>
                    <a:pt x="4298" y="2080"/>
                  </a:lnTo>
                  <a:lnTo>
                    <a:pt x="4271" y="2031"/>
                  </a:lnTo>
                  <a:lnTo>
                    <a:pt x="4242" y="1983"/>
                  </a:lnTo>
                  <a:lnTo>
                    <a:pt x="4212" y="1937"/>
                  </a:lnTo>
                  <a:lnTo>
                    <a:pt x="4180" y="1890"/>
                  </a:lnTo>
                  <a:lnTo>
                    <a:pt x="4147" y="1845"/>
                  </a:lnTo>
                  <a:lnTo>
                    <a:pt x="4114" y="1799"/>
                  </a:lnTo>
                  <a:lnTo>
                    <a:pt x="4078" y="1755"/>
                  </a:lnTo>
                  <a:lnTo>
                    <a:pt x="4041" y="1712"/>
                  </a:lnTo>
                  <a:lnTo>
                    <a:pt x="4002" y="1670"/>
                  </a:lnTo>
                  <a:lnTo>
                    <a:pt x="3962" y="1628"/>
                  </a:lnTo>
                  <a:lnTo>
                    <a:pt x="3921" y="1588"/>
                  </a:lnTo>
                  <a:lnTo>
                    <a:pt x="3879" y="1549"/>
                  </a:lnTo>
                  <a:lnTo>
                    <a:pt x="3836" y="1512"/>
                  </a:lnTo>
                  <a:lnTo>
                    <a:pt x="3792" y="1476"/>
                  </a:lnTo>
                  <a:lnTo>
                    <a:pt x="3747" y="1440"/>
                  </a:lnTo>
                  <a:lnTo>
                    <a:pt x="3701" y="1406"/>
                  </a:lnTo>
                  <a:lnTo>
                    <a:pt x="3654" y="1373"/>
                  </a:lnTo>
                  <a:lnTo>
                    <a:pt x="3607" y="1342"/>
                  </a:lnTo>
                  <a:lnTo>
                    <a:pt x="3558" y="1311"/>
                  </a:lnTo>
                  <a:lnTo>
                    <a:pt x="3509" y="1281"/>
                  </a:lnTo>
                  <a:lnTo>
                    <a:pt x="3459" y="1252"/>
                  </a:lnTo>
                  <a:lnTo>
                    <a:pt x="3409" y="1226"/>
                  </a:lnTo>
                  <a:lnTo>
                    <a:pt x="3357" y="1198"/>
                  </a:lnTo>
                  <a:lnTo>
                    <a:pt x="3306" y="1173"/>
                  </a:lnTo>
                  <a:lnTo>
                    <a:pt x="3253" y="1149"/>
                  </a:lnTo>
                  <a:lnTo>
                    <a:pt x="3200" y="1125"/>
                  </a:lnTo>
                  <a:close/>
                </a:path>
              </a:pathLst>
            </a:custGeom>
            <a:solidFill>
              <a:srgbClr val="FFFFFF"/>
            </a:solidFill>
            <a:ln>
              <a:noFill/>
            </a:ln>
          </p:spPr>
          <p:txBody>
            <a:bodyPr anchor="ctr">
              <a:normAutofit fontScale="72500"/>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96" name="组合 95"/>
          <p:cNvGrpSpPr/>
          <p:nvPr>
            <p:custDataLst>
              <p:tags r:id="rId37"/>
            </p:custDataLst>
          </p:nvPr>
        </p:nvGrpSpPr>
        <p:grpSpPr>
          <a:xfrm>
            <a:off x="3572235" y="2352084"/>
            <a:ext cx="2450735" cy="1768451"/>
            <a:chOff x="3445421" y="2368731"/>
            <a:chExt cx="2309360" cy="1666434"/>
          </a:xfrm>
        </p:grpSpPr>
        <p:grpSp>
          <p:nvGrpSpPr>
            <p:cNvPr id="97" name="组合 96"/>
            <p:cNvGrpSpPr/>
            <p:nvPr/>
          </p:nvGrpSpPr>
          <p:grpSpPr>
            <a:xfrm>
              <a:off x="3445421" y="2368731"/>
              <a:ext cx="2309360" cy="1666434"/>
              <a:chOff x="928644" y="1837507"/>
              <a:chExt cx="2309360" cy="1666434"/>
            </a:xfrm>
          </p:grpSpPr>
          <p:sp>
            <p:nvSpPr>
              <p:cNvPr id="98" name="任意多边形 97"/>
              <p:cNvSpPr/>
              <p:nvPr>
                <p:custDataLst>
                  <p:tags r:id="rId38"/>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F5CA73"/>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99" name="菱形 98"/>
              <p:cNvSpPr/>
              <p:nvPr>
                <p:custDataLst>
                  <p:tags r:id="rId39"/>
                </p:custDataLst>
              </p:nvPr>
            </p:nvSpPr>
            <p:spPr>
              <a:xfrm>
                <a:off x="1717567" y="1915885"/>
                <a:ext cx="729543" cy="715341"/>
              </a:xfrm>
              <a:prstGeom prst="diamond">
                <a:avLst/>
              </a:prstGeom>
              <a:solidFill>
                <a:srgbClr val="F5CA73"/>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sp>
            <p:nvSpPr>
              <p:cNvPr id="100" name="标题 1"/>
              <p:cNvSpPr txBox="1"/>
              <p:nvPr>
                <p:custDataLst>
                  <p:tags r:id="rId40"/>
                </p:custDataLst>
              </p:nvPr>
            </p:nvSpPr>
            <p:spPr>
              <a:xfrm>
                <a:off x="1029049" y="2647862"/>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（二）文化素质、考试</a:t>
                </a:r>
                <a:endParaRPr lang="zh-CN" altLang="en-US" sz="1800" dirty="0">
                  <a:latin typeface="微软雅黑" panose="020B0503020204020204" charset="-122"/>
                  <a:ea typeface="微软雅黑" panose="020B0503020204020204" charset="-122"/>
                </a:endParaRPr>
              </a:p>
            </p:txBody>
          </p:sp>
        </p:grpSp>
        <p:sp>
          <p:nvSpPr>
            <p:cNvPr id="101" name="KSO_Shape"/>
            <p:cNvSpPr/>
            <p:nvPr>
              <p:custDataLst>
                <p:tags r:id="rId41"/>
              </p:custDataLst>
            </p:nvPr>
          </p:nvSpPr>
          <p:spPr>
            <a:xfrm>
              <a:off x="4438249" y="2669322"/>
              <a:ext cx="319648" cy="252523"/>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a:noFill/>
            </a:ln>
          </p:spPr>
          <p:style>
            <a:lnRef idx="2">
              <a:srgbClr val="F99F7B">
                <a:shade val="50000"/>
              </a:srgbClr>
            </a:lnRef>
            <a:fillRef idx="1">
              <a:srgbClr val="F99F7B"/>
            </a:fillRef>
            <a:effectRef idx="0">
              <a:srgbClr val="F99F7B"/>
            </a:effectRef>
            <a:fontRef idx="minor">
              <a:srgbClr val="FFFFFF"/>
            </a:fontRef>
          </p:style>
          <p:txBody>
            <a:bodyPr bIns="324000" anchor="ctr">
              <a:normAutofit fontScale="25000" lnSpcReduction="20000"/>
            </a:bodyPr>
            <a:lstStyle/>
            <a:p>
              <a:pPr algn="ctr">
                <a:defRPr/>
              </a:pPr>
              <a:endParaRPr lang="zh-CN" altLang="en-US" dirty="0">
                <a:solidFill>
                  <a:srgbClr val="3F4143"/>
                </a:solidFill>
              </a:endParaRPr>
            </a:p>
          </p:txBody>
        </p:sp>
      </p:grpSp>
      <p:grpSp>
        <p:nvGrpSpPr>
          <p:cNvPr id="102" name="组合 101"/>
          <p:cNvGrpSpPr/>
          <p:nvPr>
            <p:custDataLst>
              <p:tags r:id="rId42"/>
            </p:custDataLst>
          </p:nvPr>
        </p:nvGrpSpPr>
        <p:grpSpPr>
          <a:xfrm>
            <a:off x="8888777" y="2322578"/>
            <a:ext cx="2451100" cy="1768451"/>
            <a:chOff x="5962198" y="1837507"/>
            <a:chExt cx="2309704" cy="1666434"/>
          </a:xfrm>
        </p:grpSpPr>
        <p:grpSp>
          <p:nvGrpSpPr>
            <p:cNvPr id="103" name="组合 102"/>
            <p:cNvGrpSpPr/>
            <p:nvPr/>
          </p:nvGrpSpPr>
          <p:grpSpPr>
            <a:xfrm>
              <a:off x="5962198" y="1837507"/>
              <a:ext cx="2309704" cy="1666434"/>
              <a:chOff x="928644" y="1837507"/>
              <a:chExt cx="2309704" cy="1666434"/>
            </a:xfrm>
          </p:grpSpPr>
          <p:sp>
            <p:nvSpPr>
              <p:cNvPr id="104" name="任意多边形 103"/>
              <p:cNvSpPr/>
              <p:nvPr>
                <p:custDataLst>
                  <p:tags r:id="rId43"/>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chemeClr val="accent1">
                    <a:lumMod val="60000"/>
                    <a:lumOff val="40000"/>
                  </a:schemeClr>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105" name="菱形 104"/>
              <p:cNvSpPr/>
              <p:nvPr>
                <p:custDataLst>
                  <p:tags r:id="rId44"/>
                </p:custDataLst>
              </p:nvPr>
            </p:nvSpPr>
            <p:spPr>
              <a:xfrm>
                <a:off x="1717567" y="1915885"/>
                <a:ext cx="729543" cy="715341"/>
              </a:xfrm>
              <a:prstGeom prst="diamond">
                <a:avLst/>
              </a:prstGeom>
              <a:solidFill>
                <a:schemeClr val="accent1">
                  <a:lumMod val="60000"/>
                  <a:lumOff val="40000"/>
                </a:schemeClr>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sp>
            <p:nvSpPr>
              <p:cNvPr id="106" name="标题 1"/>
              <p:cNvSpPr txBox="1"/>
              <p:nvPr>
                <p:custDataLst>
                  <p:tags r:id="rId45"/>
                </p:custDataLst>
              </p:nvPr>
            </p:nvSpPr>
            <p:spPr>
              <a:xfrm>
                <a:off x="1046523" y="2647698"/>
                <a:ext cx="2191825" cy="774887"/>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（四）论文笔试</a:t>
                </a:r>
                <a:endParaRPr lang="zh-CN" altLang="en-US" sz="1800" dirty="0">
                  <a:latin typeface="微软雅黑" panose="020B0503020204020204" charset="-122"/>
                  <a:ea typeface="微软雅黑" panose="020B0503020204020204" charset="-122"/>
                </a:endParaRPr>
              </a:p>
            </p:txBody>
          </p:sp>
        </p:grpSp>
        <p:sp>
          <p:nvSpPr>
            <p:cNvPr id="107" name="KSO_Shape">
              <a:hlinkClick r:id="" action="ppaction://hlinkshowjump?jump=lastslide"/>
            </p:cNvPr>
            <p:cNvSpPr>
              <a:spLocks noChangeArrowheads="1"/>
            </p:cNvSpPr>
            <p:nvPr>
              <p:custDataLst>
                <p:tags r:id="rId46"/>
              </p:custDataLst>
            </p:nvPr>
          </p:nvSpPr>
          <p:spPr bwMode="auto">
            <a:xfrm>
              <a:off x="6970671" y="2111971"/>
              <a:ext cx="295531" cy="291592"/>
            </a:xfrm>
            <a:prstGeom prst="flowChartMagneticTape">
              <a:avLst/>
            </a:prstGeom>
            <a:solidFill>
              <a:srgbClr val="FFFFFF"/>
            </a:solidFill>
            <a:ln>
              <a:noFill/>
            </a:ln>
          </p:spPr>
          <p:txBody>
            <a:bodyPr anchor="ctr">
              <a:normAutofit fontScale="42500"/>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110" name="组合 109"/>
          <p:cNvGrpSpPr/>
          <p:nvPr>
            <p:custDataLst>
              <p:tags r:id="rId47"/>
            </p:custDataLst>
          </p:nvPr>
        </p:nvGrpSpPr>
        <p:grpSpPr>
          <a:xfrm>
            <a:off x="6254656" y="2346298"/>
            <a:ext cx="2450735" cy="1768451"/>
            <a:chOff x="5962198" y="1837507"/>
            <a:chExt cx="2309360" cy="1666434"/>
          </a:xfrm>
        </p:grpSpPr>
        <p:grpSp>
          <p:nvGrpSpPr>
            <p:cNvPr id="111" name="组合 110"/>
            <p:cNvGrpSpPr/>
            <p:nvPr/>
          </p:nvGrpSpPr>
          <p:grpSpPr>
            <a:xfrm>
              <a:off x="5962198" y="1837507"/>
              <a:ext cx="2309360" cy="1666434"/>
              <a:chOff x="928644" y="1837507"/>
              <a:chExt cx="2309360" cy="1666434"/>
            </a:xfrm>
          </p:grpSpPr>
          <p:sp>
            <p:nvSpPr>
              <p:cNvPr id="112" name="任意多边形 111"/>
              <p:cNvSpPr/>
              <p:nvPr>
                <p:custDataLst>
                  <p:tags r:id="rId48"/>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B9DD55"/>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113" name="菱形 112"/>
              <p:cNvSpPr/>
              <p:nvPr>
                <p:custDataLst>
                  <p:tags r:id="rId49"/>
                </p:custDataLst>
              </p:nvPr>
            </p:nvSpPr>
            <p:spPr>
              <a:xfrm>
                <a:off x="1717567" y="1915885"/>
                <a:ext cx="729543" cy="715341"/>
              </a:xfrm>
              <a:prstGeom prst="diamond">
                <a:avLst/>
              </a:prstGeom>
              <a:solidFill>
                <a:srgbClr val="B9DD55"/>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sp>
            <p:nvSpPr>
              <p:cNvPr id="114" name="标题 1"/>
              <p:cNvSpPr txBox="1"/>
              <p:nvPr>
                <p:custDataLst>
                  <p:tags r:id="rId50"/>
                </p:custDataLst>
              </p:nvPr>
            </p:nvSpPr>
            <p:spPr>
              <a:xfrm>
                <a:off x="1046467" y="2647862"/>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（三）技能测试</a:t>
                </a:r>
                <a:endParaRPr lang="zh-CN" altLang="en-US" sz="1800" dirty="0">
                  <a:latin typeface="微软雅黑" panose="020B0503020204020204" charset="-122"/>
                  <a:ea typeface="微软雅黑" panose="020B0503020204020204" charset="-122"/>
                </a:endParaRPr>
              </a:p>
            </p:txBody>
          </p:sp>
        </p:grpSp>
        <p:sp>
          <p:nvSpPr>
            <p:cNvPr id="115" name="KSO_Shape"/>
            <p:cNvSpPr>
              <a:spLocks noChangeArrowheads="1"/>
            </p:cNvSpPr>
            <p:nvPr>
              <p:custDataLst>
                <p:tags r:id="rId51"/>
              </p:custDataLst>
            </p:nvPr>
          </p:nvSpPr>
          <p:spPr bwMode="auto">
            <a:xfrm>
              <a:off x="6970671" y="2111971"/>
              <a:ext cx="295531" cy="291592"/>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rgbClr val="FFFFFF"/>
            </a:solidFill>
            <a:ln>
              <a:noFill/>
            </a:ln>
          </p:spPr>
          <p:txBody>
            <a:bodyPr anchor="ctr">
              <a:normAutofit fontScale="72500"/>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1" name="PA-圆角矩形 26"/>
          <p:cNvSpPr/>
          <p:nvPr>
            <p:custDataLst>
              <p:tags r:id="rId18"/>
            </p:custDataLst>
          </p:nvPr>
        </p:nvSpPr>
        <p:spPr>
          <a:xfrm>
            <a:off x="1038860" y="3291840"/>
            <a:ext cx="2800350" cy="2979420"/>
          </a:xfrm>
          <a:prstGeom prst="roundRect">
            <a:avLst>
              <a:gd name="adj" fmla="val 5075"/>
            </a:avLst>
          </a:prstGeom>
          <a:gradFill flip="none" rotWithShape="1">
            <a:gsLst>
              <a:gs pos="1000">
                <a:schemeClr val="bg1">
                  <a:alpha val="0"/>
                </a:schemeClr>
              </a:gs>
              <a:gs pos="100000">
                <a:srgbClr val="FF9700">
                  <a:alpha val="13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endParaRPr lang="zh-CN" altLang="en-US">
              <a:solidFill>
                <a:prstClr val="white">
                  <a:lumMod val="95000"/>
                </a:prstClr>
              </a:solidFill>
              <a:latin typeface="Roboto"/>
              <a:ea typeface="思源黑体 CN Regular" panose="020B0500000000000000" charset="-122"/>
            </a:endParaRPr>
          </a:p>
        </p:txBody>
      </p:sp>
      <p:sp>
        <p:nvSpPr>
          <p:cNvPr id="62" name="PA-文本框 22"/>
          <p:cNvSpPr txBox="1"/>
          <p:nvPr>
            <p:custDataLst>
              <p:tags r:id="rId19"/>
            </p:custDataLst>
          </p:nvPr>
        </p:nvSpPr>
        <p:spPr>
          <a:xfrm>
            <a:off x="1208527" y="3680869"/>
            <a:ext cx="2329072" cy="975995"/>
          </a:xfrm>
          <a:prstGeom prst="rect">
            <a:avLst/>
          </a:prstGeom>
          <a:noFill/>
        </p:spPr>
        <p:txBody>
          <a:bodyPr wrap="square">
            <a:spAutoFit/>
          </a:bodyPr>
          <a:lstStyle/>
          <a:p>
            <a:pPr marL="285750" indent="-285750" algn="just" defTabSz="914400">
              <a:lnSpc>
                <a:spcPct val="120000"/>
              </a:lnSpc>
              <a:buClr>
                <a:srgbClr val="FF9700"/>
              </a:buClr>
              <a:buFont typeface="Arial" panose="020B0604020202020204" pitchFamily="34" charset="0"/>
              <a:buChar cha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分析、解决问题的能力几乎是所有企业考查的一个重点。</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63" name="PA-AutoShape 14"/>
          <p:cNvSpPr>
            <a:spLocks noChangeArrowheads="1"/>
          </p:cNvSpPr>
          <p:nvPr>
            <p:custDataLst>
              <p:tags r:id="rId20"/>
            </p:custDataLst>
          </p:nvPr>
        </p:nvSpPr>
        <p:spPr bwMode="auto">
          <a:xfrm>
            <a:off x="1388745" y="2957195"/>
            <a:ext cx="2415600" cy="554400"/>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charset="-122"/>
                <a:ea typeface="微软雅黑" panose="020B0503020204020204" charset="-122"/>
              </a:rPr>
              <a:t>（一）考查分析、解决问题的能力</a:t>
            </a:r>
            <a:endParaRPr lang="zh-CN" altLang="en-US" dirty="0">
              <a:latin typeface="微软雅黑" panose="020B0503020204020204" charset="-122"/>
              <a:ea typeface="微软雅黑" panose="020B0503020204020204" charset="-122"/>
            </a:endParaRPr>
          </a:p>
        </p:txBody>
      </p:sp>
      <p:sp>
        <p:nvSpPr>
          <p:cNvPr id="64" name="PA-圆角矩形 27"/>
          <p:cNvSpPr/>
          <p:nvPr>
            <p:custDataLst>
              <p:tags r:id="rId21"/>
            </p:custDataLst>
          </p:nvPr>
        </p:nvSpPr>
        <p:spPr>
          <a:xfrm>
            <a:off x="4638040" y="3291840"/>
            <a:ext cx="2800350" cy="2949575"/>
          </a:xfrm>
          <a:prstGeom prst="roundRect">
            <a:avLst>
              <a:gd name="adj" fmla="val 5075"/>
            </a:avLst>
          </a:prstGeom>
          <a:gradFill flip="none" rotWithShape="1">
            <a:gsLst>
              <a:gs pos="0">
                <a:schemeClr val="bg1">
                  <a:alpha val="0"/>
                </a:schemeClr>
              </a:gs>
              <a:gs pos="100000">
                <a:schemeClr val="accent1">
                  <a:alpha val="12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endParaRPr lang="zh-CN" altLang="en-US">
              <a:solidFill>
                <a:prstClr val="white">
                  <a:lumMod val="95000"/>
                </a:prstClr>
              </a:solidFill>
              <a:latin typeface="Roboto"/>
              <a:ea typeface="思源黑体 CN Regular" panose="020B0500000000000000" charset="-122"/>
            </a:endParaRPr>
          </a:p>
        </p:txBody>
      </p:sp>
      <p:sp>
        <p:nvSpPr>
          <p:cNvPr id="65" name="PA-文本框 28"/>
          <p:cNvSpPr txBox="1"/>
          <p:nvPr>
            <p:custDataLst>
              <p:tags r:id="rId22"/>
            </p:custDataLst>
          </p:nvPr>
        </p:nvSpPr>
        <p:spPr>
          <a:xfrm>
            <a:off x="4766256" y="3680869"/>
            <a:ext cx="2543708" cy="1565910"/>
          </a:xfrm>
          <a:prstGeom prst="rect">
            <a:avLst/>
          </a:prstGeom>
          <a:noFill/>
        </p:spPr>
        <p:txBody>
          <a:bodyPr wrap="square">
            <a:spAutoFit/>
          </a:bodyPr>
          <a:lstStyle/>
          <a:p>
            <a:pPr marL="285750" indent="-285750" algn="just" defTabSz="914400">
              <a:lnSpc>
                <a:spcPct val="120000"/>
              </a:lnSpc>
              <a:buClr>
                <a:srgbClr val="285AE1"/>
              </a:buClr>
              <a:buFont typeface="Arial" panose="020B0604020202020204" pitchFamily="34" charset="0"/>
              <a:buChar cha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无论是中文写作还是英文写作，都是对应试者思路的表达，是表达分析、解决问题的能力的手段和工具。</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66" name="PA-AutoShape 14"/>
          <p:cNvSpPr>
            <a:spLocks noChangeArrowheads="1"/>
          </p:cNvSpPr>
          <p:nvPr>
            <p:custDataLst>
              <p:tags r:id="rId23"/>
            </p:custDataLst>
          </p:nvPr>
        </p:nvSpPr>
        <p:spPr bwMode="auto">
          <a:xfrm>
            <a:off x="5264785" y="2931160"/>
            <a:ext cx="2415600" cy="554400"/>
          </a:xfrm>
          <a:prstGeom prst="roundRect">
            <a:avLst>
              <a:gd name="adj" fmla="val 50000"/>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lt1"/>
                </a:solidFill>
                <a:latin typeface="微软雅黑" panose="020B0503020204020204" charset="-122"/>
                <a:ea typeface="微软雅黑" panose="020B0503020204020204" charset="-122"/>
              </a:rPr>
              <a:t>（二）考查书面表达能力</a:t>
            </a:r>
            <a:endParaRPr lang="zh-CN" altLang="en-US" dirty="0">
              <a:solidFill>
                <a:schemeClr val="lt1"/>
              </a:solidFill>
              <a:latin typeface="微软雅黑" panose="020B0503020204020204" charset="-122"/>
              <a:ea typeface="微软雅黑" panose="020B0503020204020204" charset="-122"/>
            </a:endParaRPr>
          </a:p>
        </p:txBody>
      </p:sp>
      <p:sp>
        <p:nvSpPr>
          <p:cNvPr id="67" name="PA-圆角矩形 30"/>
          <p:cNvSpPr/>
          <p:nvPr>
            <p:custDataLst>
              <p:tags r:id="rId24"/>
            </p:custDataLst>
          </p:nvPr>
        </p:nvSpPr>
        <p:spPr>
          <a:xfrm>
            <a:off x="8237220" y="3291840"/>
            <a:ext cx="2800350" cy="3092450"/>
          </a:xfrm>
          <a:prstGeom prst="roundRect">
            <a:avLst>
              <a:gd name="adj" fmla="val 5075"/>
            </a:avLst>
          </a:prstGeom>
          <a:gradFill flip="none" rotWithShape="1">
            <a:gsLst>
              <a:gs pos="1000">
                <a:schemeClr val="bg1">
                  <a:alpha val="0"/>
                </a:schemeClr>
              </a:gs>
              <a:gs pos="100000">
                <a:srgbClr val="FF9700">
                  <a:alpha val="13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defTabSz="914400"/>
            <a:endParaRPr lang="zh-CN" altLang="en-US">
              <a:solidFill>
                <a:prstClr val="white">
                  <a:lumMod val="95000"/>
                </a:prstClr>
              </a:solidFill>
              <a:latin typeface="Roboto"/>
              <a:ea typeface="思源黑体 CN Regular" panose="020B0500000000000000" charset="-122"/>
            </a:endParaRPr>
          </a:p>
        </p:txBody>
      </p:sp>
      <p:sp>
        <p:nvSpPr>
          <p:cNvPr id="68" name="PA-文本框 31"/>
          <p:cNvSpPr txBox="1"/>
          <p:nvPr>
            <p:custDataLst>
              <p:tags r:id="rId25"/>
            </p:custDataLst>
          </p:nvPr>
        </p:nvSpPr>
        <p:spPr>
          <a:xfrm>
            <a:off x="8353243" y="3680869"/>
            <a:ext cx="2591510" cy="2451100"/>
          </a:xfrm>
          <a:prstGeom prst="rect">
            <a:avLst/>
          </a:prstGeom>
          <a:noFill/>
        </p:spPr>
        <p:txBody>
          <a:bodyPr wrap="square">
            <a:spAutoFit/>
          </a:bodyPr>
          <a:lstStyle/>
          <a:p>
            <a:pPr marL="285750" indent="-285750" algn="just" defTabSz="914400">
              <a:lnSpc>
                <a:spcPct val="120000"/>
              </a:lnSpc>
              <a:buClr>
                <a:srgbClr val="FF9700"/>
              </a:buClr>
              <a:buFont typeface="Arial" panose="020B0604020202020204" pitchFamily="34" charset="0"/>
              <a:buChar cha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招聘企业出这种考题主要是想从中发现应聘者是否具有相应的形象思维和抽象思维能力，还有一些企业会用判断对错等题目来测试应试者的语言理解能力和表达能力。</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
        <p:nvSpPr>
          <p:cNvPr id="69" name="PA-AutoShape 14"/>
          <p:cNvSpPr>
            <a:spLocks noChangeArrowheads="1"/>
          </p:cNvSpPr>
          <p:nvPr>
            <p:custDataLst>
              <p:tags r:id="rId26"/>
            </p:custDataLst>
          </p:nvPr>
        </p:nvSpPr>
        <p:spPr bwMode="auto">
          <a:xfrm>
            <a:off x="8806180" y="2927350"/>
            <a:ext cx="2416175" cy="554355"/>
          </a:xfrm>
          <a:prstGeom prst="roundRect">
            <a:avLst>
              <a:gd name="adj" fmla="val 50000"/>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charset="-122"/>
                <a:ea typeface="微软雅黑" panose="020B0503020204020204" charset="-122"/>
              </a:rPr>
              <a:t>（三）考查与岗位相关的专业知识能力</a:t>
            </a:r>
            <a:endParaRPr lang="zh-CN" altLang="en-US" dirty="0">
              <a:latin typeface="微软雅黑" panose="020B0503020204020204" charset="-122"/>
              <a:ea typeface="微软雅黑" panose="020B0503020204020204" charset="-122"/>
            </a:endParaRPr>
          </a:p>
        </p:txBody>
      </p:sp>
      <p:sp>
        <p:nvSpPr>
          <p:cNvPr id="74" name="PA-Freeform: Shape 71"/>
          <p:cNvSpPr/>
          <p:nvPr>
            <p:custDataLst>
              <p:tags r:id="rId27"/>
            </p:custDataLst>
          </p:nvPr>
        </p:nvSpPr>
        <p:spPr>
          <a:xfrm rot="19632516"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75"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77"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2" name="- About"/>
          <p:cNvSpPr txBox="1"/>
          <p:nvPr/>
        </p:nvSpPr>
        <p:spPr>
          <a:xfrm>
            <a:off x="709930" y="81343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二、笔试考查的侧重点分析</a:t>
            </a:r>
            <a:endParaRPr lang="en-US" altLang="zh-CN" sz="2800" dirty="0">
              <a:solidFill>
                <a:schemeClr val="tx1"/>
              </a:solidFill>
              <a:latin typeface="微软雅黑" panose="020B0503020204020204" charset="-122"/>
              <a:ea typeface="微软雅黑" panose="020B0503020204020204" charset="-122"/>
            </a:endParaRPr>
          </a:p>
        </p:txBody>
      </p:sp>
      <p:sp>
        <p:nvSpPr>
          <p:cNvPr id="3" name="Rectangle 23"/>
          <p:cNvSpPr/>
          <p:nvPr/>
        </p:nvSpPr>
        <p:spPr>
          <a:xfrm>
            <a:off x="1225550" y="1731010"/>
            <a:ext cx="9737090" cy="829945"/>
          </a:xfrm>
          <a:prstGeom prst="rect">
            <a:avLst/>
          </a:prstGeom>
        </p:spPr>
        <p:txBody>
          <a:bodyPr wrap="square">
            <a:spAutoFit/>
          </a:bodyPr>
          <a:p>
            <a:pPr marL="171450" indent="-171450" algn="just">
              <a:lnSpc>
                <a:spcPct val="150000"/>
              </a:lnSpc>
              <a:buClr>
                <a:schemeClr val="accent1"/>
              </a:buClr>
              <a:buFont typeface="Arial" panose="020B0604020202020204" pitchFamily="34" charset="0"/>
              <a:buChar char="•"/>
            </a:pPr>
            <a:r>
              <a:rPr lang="zh-CN" altLang="en-US" sz="1600" dirty="0">
                <a:solidFill>
                  <a:schemeClr val="tx1">
                    <a:lumMod val="85000"/>
                    <a:lumOff val="15000"/>
                  </a:schemeClr>
                </a:solidFill>
                <a:latin typeface="微软雅黑" panose="020B0503020204020204" charset="-122"/>
                <a:ea typeface="微软雅黑" panose="020B0503020204020204" charset="-122"/>
              </a:rPr>
              <a:t>大学生要想轻松应对笔试，首先需要了解用人单位在笔试考查过程中的主要侧重点。一般而言，用人单位在进行笔试时考查的侧重点会集中在以下几个方面。</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500" fill="hold"/>
                                        <p:tgtEl>
                                          <p:spTgt spid="65"/>
                                        </p:tgtEl>
                                        <p:attrNameLst>
                                          <p:attrName>ppt_x</p:attrName>
                                        </p:attrNameLst>
                                      </p:cBhvr>
                                      <p:tavLst>
                                        <p:tav tm="0">
                                          <p:val>
                                            <p:strVal val="#ppt_x"/>
                                          </p:val>
                                        </p:tav>
                                        <p:tav tm="100000">
                                          <p:val>
                                            <p:strVal val="#ppt_x"/>
                                          </p:val>
                                        </p:tav>
                                      </p:tavLst>
                                    </p:anim>
                                    <p:anim calcmode="lin" valueType="num">
                                      <p:cBhvr additive="base">
                                        <p:cTn id="16" dur="500" fill="hold"/>
                                        <p:tgtEl>
                                          <p:spTgt spid="6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anim calcmode="lin" valueType="num">
                                      <p:cBhvr additive="base">
                                        <p:cTn id="19" dur="500" fill="hold"/>
                                        <p:tgtEl>
                                          <p:spTgt spid="61"/>
                                        </p:tgtEl>
                                        <p:attrNameLst>
                                          <p:attrName>ppt_x</p:attrName>
                                        </p:attrNameLst>
                                      </p:cBhvr>
                                      <p:tavLst>
                                        <p:tav tm="0">
                                          <p:val>
                                            <p:strVal val="#ppt_x"/>
                                          </p:val>
                                        </p:tav>
                                        <p:tav tm="100000">
                                          <p:val>
                                            <p:strVal val="#ppt_x"/>
                                          </p:val>
                                        </p:tav>
                                      </p:tavLst>
                                    </p:anim>
                                    <p:anim calcmode="lin" valueType="num">
                                      <p:cBhvr additive="base">
                                        <p:cTn id="20" dur="500" fill="hold"/>
                                        <p:tgtEl>
                                          <p:spTgt spid="6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 calcmode="lin" valueType="num">
                                      <p:cBhvr additive="base">
                                        <p:cTn id="23" dur="500" fill="hold"/>
                                        <p:tgtEl>
                                          <p:spTgt spid="62"/>
                                        </p:tgtEl>
                                        <p:attrNameLst>
                                          <p:attrName>ppt_x</p:attrName>
                                        </p:attrNameLst>
                                      </p:cBhvr>
                                      <p:tavLst>
                                        <p:tav tm="0">
                                          <p:val>
                                            <p:strVal val="#ppt_x"/>
                                          </p:val>
                                        </p:tav>
                                        <p:tav tm="100000">
                                          <p:val>
                                            <p:strVal val="#ppt_x"/>
                                          </p:val>
                                        </p:tav>
                                      </p:tavLst>
                                    </p:anim>
                                    <p:anim calcmode="lin" valueType="num">
                                      <p:cBhvr additive="base">
                                        <p:cTn id="24" dur="500" fill="hold"/>
                                        <p:tgtEl>
                                          <p:spTgt spid="6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ppt_x"/>
                                          </p:val>
                                        </p:tav>
                                        <p:tav tm="100000">
                                          <p:val>
                                            <p:strVal val="#ppt_x"/>
                                          </p:val>
                                        </p:tav>
                                      </p:tavLst>
                                    </p:anim>
                                    <p:anim calcmode="lin" valueType="num">
                                      <p:cBhvr additive="base">
                                        <p:cTn id="28" dur="500" fill="hold"/>
                                        <p:tgtEl>
                                          <p:spTgt spid="6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additive="base">
                                        <p:cTn id="31" dur="500" fill="hold"/>
                                        <p:tgtEl>
                                          <p:spTgt spid="64"/>
                                        </p:tgtEl>
                                        <p:attrNameLst>
                                          <p:attrName>ppt_x</p:attrName>
                                        </p:attrNameLst>
                                      </p:cBhvr>
                                      <p:tavLst>
                                        <p:tav tm="0">
                                          <p:val>
                                            <p:strVal val="#ppt_x"/>
                                          </p:val>
                                        </p:tav>
                                        <p:tav tm="100000">
                                          <p:val>
                                            <p:strVal val="#ppt_x"/>
                                          </p:val>
                                        </p:tav>
                                      </p:tavLst>
                                    </p:anim>
                                    <p:anim calcmode="lin" valueType="num">
                                      <p:cBhvr additive="base">
                                        <p:cTn id="32" dur="500" fill="hold"/>
                                        <p:tgtEl>
                                          <p:spTgt spid="6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500" fill="hold"/>
                                        <p:tgtEl>
                                          <p:spTgt spid="66"/>
                                        </p:tgtEl>
                                        <p:attrNameLst>
                                          <p:attrName>ppt_x</p:attrName>
                                        </p:attrNameLst>
                                      </p:cBhvr>
                                      <p:tavLst>
                                        <p:tav tm="0">
                                          <p:val>
                                            <p:strVal val="#ppt_x"/>
                                          </p:val>
                                        </p:tav>
                                        <p:tav tm="100000">
                                          <p:val>
                                            <p:strVal val="#ppt_x"/>
                                          </p:val>
                                        </p:tav>
                                      </p:tavLst>
                                    </p:anim>
                                    <p:anim calcmode="lin" valueType="num">
                                      <p:cBhvr additive="base">
                                        <p:cTn id="36" dur="500" fill="hold"/>
                                        <p:tgtEl>
                                          <p:spTgt spid="6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7"/>
                                        </p:tgtEl>
                                        <p:attrNameLst>
                                          <p:attrName>style.visibility</p:attrName>
                                        </p:attrNameLst>
                                      </p:cBhvr>
                                      <p:to>
                                        <p:strVal val="visible"/>
                                      </p:to>
                                    </p:set>
                                    <p:anim calcmode="lin" valueType="num">
                                      <p:cBhvr additive="base">
                                        <p:cTn id="39" dur="500" fill="hold"/>
                                        <p:tgtEl>
                                          <p:spTgt spid="67"/>
                                        </p:tgtEl>
                                        <p:attrNameLst>
                                          <p:attrName>ppt_x</p:attrName>
                                        </p:attrNameLst>
                                      </p:cBhvr>
                                      <p:tavLst>
                                        <p:tav tm="0">
                                          <p:val>
                                            <p:strVal val="#ppt_x"/>
                                          </p:val>
                                        </p:tav>
                                        <p:tav tm="100000">
                                          <p:val>
                                            <p:strVal val="#ppt_x"/>
                                          </p:val>
                                        </p:tav>
                                      </p:tavLst>
                                    </p:anim>
                                    <p:anim calcmode="lin" valueType="num">
                                      <p:cBhvr additive="base">
                                        <p:cTn id="40" dur="500" fill="hold"/>
                                        <p:tgtEl>
                                          <p:spTgt spid="6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 calcmode="lin" valueType="num">
                                      <p:cBhvr additive="base">
                                        <p:cTn id="43" dur="500" fill="hold"/>
                                        <p:tgtEl>
                                          <p:spTgt spid="68"/>
                                        </p:tgtEl>
                                        <p:attrNameLst>
                                          <p:attrName>ppt_x</p:attrName>
                                        </p:attrNameLst>
                                      </p:cBhvr>
                                      <p:tavLst>
                                        <p:tav tm="0">
                                          <p:val>
                                            <p:strVal val="#ppt_x"/>
                                          </p:val>
                                        </p:tav>
                                        <p:tav tm="100000">
                                          <p:val>
                                            <p:strVal val="#ppt_x"/>
                                          </p:val>
                                        </p:tav>
                                      </p:tavLst>
                                    </p:anim>
                                    <p:anim calcmode="lin" valueType="num">
                                      <p:cBhvr additive="base">
                                        <p:cTn id="44" dur="500" fill="hold"/>
                                        <p:tgtEl>
                                          <p:spTgt spid="6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9"/>
                                        </p:tgtEl>
                                        <p:attrNameLst>
                                          <p:attrName>style.visibility</p:attrName>
                                        </p:attrNameLst>
                                      </p:cBhvr>
                                      <p:to>
                                        <p:strVal val="visible"/>
                                      </p:to>
                                    </p:set>
                                    <p:anim calcmode="lin" valueType="num">
                                      <p:cBhvr additive="base">
                                        <p:cTn id="47" dur="500" fill="hold"/>
                                        <p:tgtEl>
                                          <p:spTgt spid="69"/>
                                        </p:tgtEl>
                                        <p:attrNameLst>
                                          <p:attrName>ppt_x</p:attrName>
                                        </p:attrNameLst>
                                      </p:cBhvr>
                                      <p:tavLst>
                                        <p:tav tm="0">
                                          <p:val>
                                            <p:strVal val="#ppt_x"/>
                                          </p:val>
                                        </p:tav>
                                        <p:tav tm="100000">
                                          <p:val>
                                            <p:strVal val="#ppt_x"/>
                                          </p:val>
                                        </p:tav>
                                      </p:tavLst>
                                    </p:anim>
                                    <p:anim calcmode="lin" valueType="num">
                                      <p:cBhvr additive="base">
                                        <p:cTn id="48" dur="500" fill="hold"/>
                                        <p:tgtEl>
                                          <p:spTgt spid="6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74"/>
                                        </p:tgtEl>
                                        <p:attrNameLst>
                                          <p:attrName>style.visibility</p:attrName>
                                        </p:attrNameLst>
                                      </p:cBhvr>
                                      <p:to>
                                        <p:strVal val="visible"/>
                                      </p:to>
                                    </p:set>
                                    <p:anim calcmode="lin" valueType="num">
                                      <p:cBhvr additive="base">
                                        <p:cTn id="51" dur="500" fill="hold"/>
                                        <p:tgtEl>
                                          <p:spTgt spid="74"/>
                                        </p:tgtEl>
                                        <p:attrNameLst>
                                          <p:attrName>ppt_x</p:attrName>
                                        </p:attrNameLst>
                                      </p:cBhvr>
                                      <p:tavLst>
                                        <p:tav tm="0">
                                          <p:val>
                                            <p:strVal val="#ppt_x"/>
                                          </p:val>
                                        </p:tav>
                                        <p:tav tm="100000">
                                          <p:val>
                                            <p:strVal val="#ppt_x"/>
                                          </p:val>
                                        </p:tav>
                                      </p:tavLst>
                                    </p:anim>
                                    <p:anim calcmode="lin" valueType="num">
                                      <p:cBhvr additive="base">
                                        <p:cTn id="52" dur="500" fill="hold"/>
                                        <p:tgtEl>
                                          <p:spTgt spid="74"/>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ppt_x"/>
                                          </p:val>
                                        </p:tav>
                                        <p:tav tm="100000">
                                          <p:val>
                                            <p:strVal val="#ppt_x"/>
                                          </p:val>
                                        </p:tav>
                                      </p:tavLst>
                                    </p:anim>
                                    <p:anim calcmode="lin" valueType="num">
                                      <p:cBhvr additive="base">
                                        <p:cTn id="60" dur="500" fill="hold"/>
                                        <p:tgtEl>
                                          <p:spTgt spid="7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75"/>
                                        </p:tgtEl>
                                        <p:attrNameLst>
                                          <p:attrName>style.visibility</p:attrName>
                                        </p:attrNameLst>
                                      </p:cBhvr>
                                      <p:to>
                                        <p:strVal val="visible"/>
                                      </p:to>
                                    </p:set>
                                    <p:anim calcmode="lin" valueType="num">
                                      <p:cBhvr additive="base">
                                        <p:cTn id="63" dur="500" fill="hold"/>
                                        <p:tgtEl>
                                          <p:spTgt spid="75"/>
                                        </p:tgtEl>
                                        <p:attrNameLst>
                                          <p:attrName>ppt_x</p:attrName>
                                        </p:attrNameLst>
                                      </p:cBhvr>
                                      <p:tavLst>
                                        <p:tav tm="0">
                                          <p:val>
                                            <p:strVal val="#ppt_x"/>
                                          </p:val>
                                        </p:tav>
                                        <p:tav tm="100000">
                                          <p:val>
                                            <p:strVal val="#ppt_x"/>
                                          </p:val>
                                        </p:tav>
                                      </p:tavLst>
                                    </p:anim>
                                    <p:anim calcmode="lin" valueType="num">
                                      <p:cBhvr additive="base">
                                        <p:cTn id="64" dur="500" fill="hold"/>
                                        <p:tgtEl>
                                          <p:spTgt spid="75"/>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77"/>
                                        </p:tgtEl>
                                        <p:attrNameLst>
                                          <p:attrName>style.visibility</p:attrName>
                                        </p:attrNameLst>
                                      </p:cBhvr>
                                      <p:to>
                                        <p:strVal val="visible"/>
                                      </p:to>
                                    </p:set>
                                    <p:anim calcmode="lin" valueType="num">
                                      <p:cBhvr additive="base">
                                        <p:cTn id="67" dur="500" fill="hold"/>
                                        <p:tgtEl>
                                          <p:spTgt spid="77"/>
                                        </p:tgtEl>
                                        <p:attrNameLst>
                                          <p:attrName>ppt_x</p:attrName>
                                        </p:attrNameLst>
                                      </p:cBhvr>
                                      <p:tavLst>
                                        <p:tav tm="0">
                                          <p:val>
                                            <p:strVal val="#ppt_x"/>
                                          </p:val>
                                        </p:tav>
                                        <p:tav tm="100000">
                                          <p:val>
                                            <p:strVal val="#ppt_x"/>
                                          </p:val>
                                        </p:tav>
                                      </p:tavLst>
                                    </p:anim>
                                    <p:anim calcmode="lin" valueType="num">
                                      <p:cBhvr additive="base">
                                        <p:cTn id="68" dur="500" fill="hold"/>
                                        <p:tgtEl>
                                          <p:spTgt spid="7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
                                        </p:tgtEl>
                                        <p:attrNameLst>
                                          <p:attrName>style.visibility</p:attrName>
                                        </p:attrNameLst>
                                      </p:cBhvr>
                                      <p:to>
                                        <p:strVal val="visible"/>
                                      </p:to>
                                    </p:set>
                                    <p:anim calcmode="lin" valueType="num">
                                      <p:cBhvr additive="base">
                                        <p:cTn id="71" dur="500" fill="hold"/>
                                        <p:tgtEl>
                                          <p:spTgt spid="2"/>
                                        </p:tgtEl>
                                        <p:attrNameLst>
                                          <p:attrName>ppt_x</p:attrName>
                                        </p:attrNameLst>
                                      </p:cBhvr>
                                      <p:tavLst>
                                        <p:tav tm="0">
                                          <p:val>
                                            <p:strVal val="#ppt_x"/>
                                          </p:val>
                                        </p:tav>
                                        <p:tav tm="100000">
                                          <p:val>
                                            <p:strVal val="#ppt_x"/>
                                          </p:val>
                                        </p:tav>
                                      </p:tavLst>
                                    </p:anim>
                                    <p:anim calcmode="lin" valueType="num">
                                      <p:cBhvr additive="base">
                                        <p:cTn id="72" dur="500" fill="hold"/>
                                        <p:tgtEl>
                                          <p:spTgt spid="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
                                        </p:tgtEl>
                                        <p:attrNameLst>
                                          <p:attrName>style.visibility</p:attrName>
                                        </p:attrNameLst>
                                      </p:cBhvr>
                                      <p:to>
                                        <p:strVal val="visible"/>
                                      </p:to>
                                    </p:set>
                                    <p:anim calcmode="lin" valueType="num">
                                      <p:cBhvr additive="base">
                                        <p:cTn id="75" dur="500" fill="hold"/>
                                        <p:tgtEl>
                                          <p:spTgt spid="3"/>
                                        </p:tgtEl>
                                        <p:attrNameLst>
                                          <p:attrName>ppt_x</p:attrName>
                                        </p:attrNameLst>
                                      </p:cBhvr>
                                      <p:tavLst>
                                        <p:tav tm="0">
                                          <p:val>
                                            <p:strVal val="#ppt_x"/>
                                          </p:val>
                                        </p:tav>
                                        <p:tav tm="100000">
                                          <p:val>
                                            <p:strVal val="#ppt_x"/>
                                          </p:val>
                                        </p:tav>
                                      </p:tavLst>
                                    </p:anim>
                                    <p:anim calcmode="lin" valueType="num">
                                      <p:cBhvr additive="base">
                                        <p:cTn id="7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61" grpId="0" bldLvl="0" animBg="1"/>
      <p:bldP spid="62" grpId="0"/>
      <p:bldP spid="63" grpId="0" bldLvl="0" animBg="1"/>
      <p:bldP spid="64" grpId="0" bldLvl="0" animBg="1"/>
      <p:bldP spid="65" grpId="0"/>
      <p:bldP spid="66" grpId="0" bldLvl="0" animBg="1"/>
      <p:bldP spid="67" grpId="0" bldLvl="0" animBg="1"/>
      <p:bldP spid="68" grpId="0"/>
      <p:bldP spid="69" grpId="0" bldLvl="0" animBg="1"/>
      <p:bldP spid="74" grpId="0" bldLvl="0" animBg="1"/>
      <p:bldP spid="75" grpId="0"/>
      <p:bldP spid="77" grpId="0" bldLvl="0" animBg="1"/>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p:pic>
      <p:sp>
        <p:nvSpPr>
          <p:cNvPr id="73" name="矩形 72"/>
          <p:cNvSpPr/>
          <p:nvPr/>
        </p:nvSpPr>
        <p:spPr>
          <a:xfrm>
            <a:off x="-15184" y="0"/>
            <a:ext cx="12219525" cy="6858000"/>
          </a:xfrm>
          <a:prstGeom prst="rect">
            <a:avLst/>
          </a:prstGeom>
          <a:gradFill>
            <a:gsLst>
              <a:gs pos="86000">
                <a:schemeClr val="bg1">
                  <a:lumMod val="10000"/>
                  <a:lumOff val="90000"/>
                </a:schemeClr>
              </a:gs>
              <a:gs pos="5000">
                <a:srgbClr val="FFFFFF">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（一）笔试的前期准备</a:t>
            </a:r>
            <a:endParaRPr lang="zh-CN" altLang="en-US"/>
          </a:p>
        </p:txBody>
      </p:sp>
      <p:grpSp>
        <p:nvGrpSpPr>
          <p:cNvPr id="7" name="PA-组合 14"/>
          <p:cNvGrpSpPr/>
          <p:nvPr>
            <p:custDataLst>
              <p:tags r:id="rId2"/>
            </p:custDataLst>
          </p:nvPr>
        </p:nvGrpSpPr>
        <p:grpSpPr>
          <a:xfrm rot="19709836">
            <a:off x="-987611" y="5521995"/>
            <a:ext cx="1164261" cy="1581925"/>
            <a:chOff x="5577360" y="5060323"/>
            <a:chExt cx="916310" cy="1245024"/>
          </a:xfrm>
        </p:grpSpPr>
        <p:sp>
          <p:nvSpPr>
            <p:cNvPr id="8" name="PA-椭圆 15"/>
            <p:cNvSpPr/>
            <p:nvPr>
              <p:custDataLst>
                <p:tags r:id="rId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16"/>
            <p:cNvSpPr/>
            <p:nvPr>
              <p:custDataLst>
                <p:tags r:id="rId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17"/>
            <p:cNvSpPr/>
            <p:nvPr>
              <p:custDataLst>
                <p:tags r:id="rId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8"/>
            <p:cNvSpPr/>
            <p:nvPr>
              <p:custDataLst>
                <p:tags r:id="rId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9"/>
            <p:cNvSpPr/>
            <p:nvPr>
              <p:custDataLst>
                <p:tags r:id="rId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20"/>
            <p:cNvSpPr/>
            <p:nvPr>
              <p:custDataLst>
                <p:tags r:id="rId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21"/>
            <p:cNvSpPr/>
            <p:nvPr>
              <p:custDataLst>
                <p:tags r:id="rId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椭圆 22"/>
            <p:cNvSpPr/>
            <p:nvPr>
              <p:custDataLst>
                <p:tags r:id="rId1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23"/>
            <p:cNvSpPr/>
            <p:nvPr>
              <p:custDataLst>
                <p:tags r:id="rId1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24"/>
            <p:cNvSpPr/>
            <p:nvPr>
              <p:custDataLst>
                <p:tags r:id="rId1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25"/>
            <p:cNvSpPr/>
            <p:nvPr>
              <p:custDataLst>
                <p:tags r:id="rId1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26"/>
            <p:cNvSpPr/>
            <p:nvPr>
              <p:custDataLst>
                <p:tags r:id="rId1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27"/>
            <p:cNvSpPr/>
            <p:nvPr>
              <p:custDataLst>
                <p:tags r:id="rId1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8"/>
            <p:cNvSpPr/>
            <p:nvPr>
              <p:custDataLst>
                <p:tags r:id="rId1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9"/>
            <p:cNvSpPr/>
            <p:nvPr>
              <p:custDataLst>
                <p:tags r:id="rId1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74" name="PA-Freeform: Shape 71"/>
          <p:cNvSpPr/>
          <p:nvPr>
            <p:custDataLst>
              <p:tags r:id="rId18"/>
            </p:custDataLst>
          </p:nvPr>
        </p:nvSpPr>
        <p:spPr>
          <a:xfrm rot="19632516"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75"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77"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2" name="- About"/>
          <p:cNvSpPr txBox="1"/>
          <p:nvPr/>
        </p:nvSpPr>
        <p:spPr>
          <a:xfrm>
            <a:off x="709930" y="81343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三、笔试的方法与技巧</a:t>
            </a:r>
            <a:endParaRPr lang="en-US" altLang="zh-CN" sz="2800" dirty="0">
              <a:solidFill>
                <a:schemeClr val="tx1"/>
              </a:solidFill>
              <a:latin typeface="微软雅黑" panose="020B0503020204020204" charset="-122"/>
              <a:ea typeface="微软雅黑" panose="020B0503020204020204" charset="-122"/>
            </a:endParaRPr>
          </a:p>
        </p:txBody>
      </p:sp>
      <p:sp>
        <p:nvSpPr>
          <p:cNvPr id="3" name="任意多边形 2"/>
          <p:cNvSpPr/>
          <p:nvPr>
            <p:custDataLst>
              <p:tags r:id="rId19"/>
            </p:custDataLst>
          </p:nvPr>
        </p:nvSpPr>
        <p:spPr>
          <a:xfrm rot="19800000">
            <a:off x="3520384" y="4505776"/>
            <a:ext cx="1027894" cy="631419"/>
          </a:xfrm>
          <a:custGeom>
            <a:avLst/>
            <a:gdLst>
              <a:gd name="connsiteX0" fmla="*/ 444500 w 889000"/>
              <a:gd name="connsiteY0" fmla="*/ 0 h 546100"/>
              <a:gd name="connsiteX1" fmla="*/ 889000 w 889000"/>
              <a:gd name="connsiteY1" fmla="*/ 444500 h 546100"/>
              <a:gd name="connsiteX2" fmla="*/ 879969 w 889000"/>
              <a:gd name="connsiteY2" fmla="*/ 534082 h 546100"/>
              <a:gd name="connsiteX3" fmla="*/ 876239 w 889000"/>
              <a:gd name="connsiteY3" fmla="*/ 546100 h 546100"/>
              <a:gd name="connsiteX4" fmla="*/ 12761 w 889000"/>
              <a:gd name="connsiteY4" fmla="*/ 546100 h 546100"/>
              <a:gd name="connsiteX5" fmla="*/ 9031 w 889000"/>
              <a:gd name="connsiteY5" fmla="*/ 534082 h 546100"/>
              <a:gd name="connsiteX6" fmla="*/ 0 w 889000"/>
              <a:gd name="connsiteY6" fmla="*/ 444500 h 546100"/>
              <a:gd name="connsiteX7" fmla="*/ 444500 w 889000"/>
              <a:gd name="connsiteY7" fmla="*/ 0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0" h="546100">
                <a:moveTo>
                  <a:pt x="444500" y="0"/>
                </a:moveTo>
                <a:cubicBezTo>
                  <a:pt x="689991" y="0"/>
                  <a:pt x="889000" y="199009"/>
                  <a:pt x="889000" y="444500"/>
                </a:cubicBezTo>
                <a:cubicBezTo>
                  <a:pt x="889000" y="475186"/>
                  <a:pt x="885891" y="505147"/>
                  <a:pt x="879969" y="534082"/>
                </a:cubicBezTo>
                <a:lnTo>
                  <a:pt x="876239" y="546100"/>
                </a:lnTo>
                <a:lnTo>
                  <a:pt x="12761" y="546100"/>
                </a:lnTo>
                <a:lnTo>
                  <a:pt x="9031" y="534082"/>
                </a:lnTo>
                <a:cubicBezTo>
                  <a:pt x="3110" y="505147"/>
                  <a:pt x="0" y="475186"/>
                  <a:pt x="0" y="444500"/>
                </a:cubicBezTo>
                <a:cubicBezTo>
                  <a:pt x="0" y="199009"/>
                  <a:pt x="199009" y="0"/>
                  <a:pt x="444500" y="0"/>
                </a:cubicBezTo>
                <a:close/>
              </a:path>
            </a:pathLst>
          </a:custGeom>
          <a:solidFill>
            <a:srgbClr val="70BDAF"/>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4" name="图片 3"/>
          <p:cNvPicPr>
            <a:picLocks noChangeAspect="1"/>
          </p:cNvPicPr>
          <p:nvPr>
            <p:custDataLst>
              <p:tags r:id="rId20"/>
            </p:custDataLst>
          </p:nvPr>
        </p:nvPicPr>
        <p:blipFill>
          <a:blip r:embed="rId21"/>
          <a:srcRect/>
          <a:stretch>
            <a:fillRect/>
          </a:stretch>
        </p:blipFill>
        <p:spPr>
          <a:xfrm rot="14400000" flipV="1">
            <a:off x="4139039" y="4439845"/>
            <a:ext cx="70862" cy="1248735"/>
          </a:xfrm>
          <a:custGeom>
            <a:avLst/>
            <a:gdLst>
              <a:gd name="connsiteX0" fmla="*/ 0 w 4806245"/>
              <a:gd name="connsiteY0" fmla="*/ 0 h 9705673"/>
              <a:gd name="connsiteX1" fmla="*/ 4806245 w 4806245"/>
              <a:gd name="connsiteY1" fmla="*/ 0 h 9705673"/>
              <a:gd name="connsiteX2" fmla="*/ 4806245 w 4806245"/>
              <a:gd name="connsiteY2" fmla="*/ 9705673 h 9705673"/>
              <a:gd name="connsiteX3" fmla="*/ 0 w 4806245"/>
              <a:gd name="connsiteY3" fmla="*/ 9705673 h 9705673"/>
            </a:gdLst>
            <a:ahLst/>
            <a:cxnLst>
              <a:cxn ang="0">
                <a:pos x="connsiteX0" y="connsiteY0"/>
              </a:cxn>
              <a:cxn ang="0">
                <a:pos x="connsiteX1" y="connsiteY1"/>
              </a:cxn>
              <a:cxn ang="0">
                <a:pos x="connsiteX2" y="connsiteY2"/>
              </a:cxn>
              <a:cxn ang="0">
                <a:pos x="connsiteX3" y="connsiteY3"/>
              </a:cxn>
            </a:cxnLst>
            <a:rect l="l" t="t" r="r" b="b"/>
            <a:pathLst>
              <a:path w="4806245" h="9705673">
                <a:moveTo>
                  <a:pt x="0" y="0"/>
                </a:moveTo>
                <a:lnTo>
                  <a:pt x="4806245" y="0"/>
                </a:lnTo>
                <a:lnTo>
                  <a:pt x="4806245" y="9705673"/>
                </a:lnTo>
                <a:lnTo>
                  <a:pt x="0" y="9705673"/>
                </a:lnTo>
                <a:close/>
              </a:path>
            </a:pathLst>
          </a:custGeom>
        </p:spPr>
      </p:pic>
      <p:sp>
        <p:nvSpPr>
          <p:cNvPr id="5" name="矩形 4"/>
          <p:cNvSpPr/>
          <p:nvPr>
            <p:custDataLst>
              <p:tags r:id="rId22"/>
            </p:custDataLst>
          </p:nvPr>
        </p:nvSpPr>
        <p:spPr>
          <a:xfrm>
            <a:off x="4732655" y="4903470"/>
            <a:ext cx="3661410" cy="1445895"/>
          </a:xfrm>
          <a:prstGeom prst="rect">
            <a:avLst/>
          </a:prstGeom>
        </p:spPr>
        <p:txBody>
          <a:bodyPr wrap="square" anchor="t" anchorCtr="0">
            <a:noAutofit/>
          </a:bodyPr>
          <a:p>
            <a:pPr algn="just">
              <a:lnSpc>
                <a:spcPct val="120000"/>
              </a:lnSpc>
            </a:pPr>
            <a:r>
              <a:rPr lang="zh-CN" altLang="en-US" sz="1400" kern="0" spc="150" dirty="0">
                <a:latin typeface="Arial" panose="020B0604020202020204" pitchFamily="34" charset="0"/>
                <a:ea typeface="微软雅黑" panose="020B0503020204020204" charset="-122"/>
                <a:sym typeface="Arial" panose="020B0604020202020204" pitchFamily="34" charset="0"/>
              </a:rPr>
              <a:t>3. 保持良好的身心状态</a:t>
            </a:r>
            <a:endParaRPr lang="zh-CN" altLang="en-US" sz="1400" kern="0" spc="150" dirty="0">
              <a:latin typeface="Arial" panose="020B0604020202020204" pitchFamily="34" charset="0"/>
              <a:ea typeface="微软雅黑" panose="020B0503020204020204" charset="-122"/>
              <a:sym typeface="Arial" panose="020B0604020202020204" pitchFamily="34" charset="0"/>
            </a:endParaRPr>
          </a:p>
          <a:p>
            <a:pPr algn="just">
              <a:lnSpc>
                <a:spcPct val="120000"/>
              </a:lnSpc>
            </a:pPr>
            <a:r>
              <a:rPr lang="zh-CN" altLang="en-US" sz="1400" kern="0" spc="150" dirty="0">
                <a:latin typeface="Arial" panose="020B0604020202020204" pitchFamily="34" charset="0"/>
                <a:ea typeface="微软雅黑" panose="020B0503020204020204" charset="-122"/>
                <a:sym typeface="Arial" panose="020B0604020202020204" pitchFamily="34" charset="0"/>
              </a:rPr>
              <a:t>求职笔试不同于高考。临考前，一要适当地减轻思想负担，二要保证充足的睡眠时间，三要适当地参加一些文体活动，从而使高度紧张的大脑得到放松休息，以充沛的精力去参加考试。</a:t>
            </a:r>
            <a:endParaRPr lang="zh-CN" altLang="en-US" sz="1400" kern="0" spc="150" dirty="0">
              <a:latin typeface="Arial" panose="020B0604020202020204" pitchFamily="34" charset="0"/>
              <a:ea typeface="微软雅黑" panose="020B0503020204020204" charset="-122"/>
              <a:sym typeface="Arial" panose="020B0604020202020204" pitchFamily="34" charset="0"/>
            </a:endParaRPr>
          </a:p>
        </p:txBody>
      </p:sp>
      <p:sp>
        <p:nvSpPr>
          <p:cNvPr id="6" name="任意多边形 5"/>
          <p:cNvSpPr/>
          <p:nvPr>
            <p:custDataLst>
              <p:tags r:id="rId23"/>
            </p:custDataLst>
          </p:nvPr>
        </p:nvSpPr>
        <p:spPr>
          <a:xfrm rot="19800000">
            <a:off x="1097685" y="2342282"/>
            <a:ext cx="1027894" cy="631419"/>
          </a:xfrm>
          <a:custGeom>
            <a:avLst/>
            <a:gdLst>
              <a:gd name="connsiteX0" fmla="*/ 444500 w 889000"/>
              <a:gd name="connsiteY0" fmla="*/ 0 h 546100"/>
              <a:gd name="connsiteX1" fmla="*/ 889000 w 889000"/>
              <a:gd name="connsiteY1" fmla="*/ 444500 h 546100"/>
              <a:gd name="connsiteX2" fmla="*/ 879969 w 889000"/>
              <a:gd name="connsiteY2" fmla="*/ 534082 h 546100"/>
              <a:gd name="connsiteX3" fmla="*/ 876239 w 889000"/>
              <a:gd name="connsiteY3" fmla="*/ 546100 h 546100"/>
              <a:gd name="connsiteX4" fmla="*/ 12761 w 889000"/>
              <a:gd name="connsiteY4" fmla="*/ 546100 h 546100"/>
              <a:gd name="connsiteX5" fmla="*/ 9031 w 889000"/>
              <a:gd name="connsiteY5" fmla="*/ 534082 h 546100"/>
              <a:gd name="connsiteX6" fmla="*/ 0 w 889000"/>
              <a:gd name="connsiteY6" fmla="*/ 444500 h 546100"/>
              <a:gd name="connsiteX7" fmla="*/ 444500 w 889000"/>
              <a:gd name="connsiteY7" fmla="*/ 0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0" h="546100">
                <a:moveTo>
                  <a:pt x="444500" y="0"/>
                </a:moveTo>
                <a:cubicBezTo>
                  <a:pt x="689991" y="0"/>
                  <a:pt x="889000" y="199009"/>
                  <a:pt x="889000" y="444500"/>
                </a:cubicBezTo>
                <a:cubicBezTo>
                  <a:pt x="889000" y="475186"/>
                  <a:pt x="885891" y="505147"/>
                  <a:pt x="879969" y="534082"/>
                </a:cubicBezTo>
                <a:lnTo>
                  <a:pt x="876239" y="546100"/>
                </a:lnTo>
                <a:lnTo>
                  <a:pt x="12761" y="546100"/>
                </a:lnTo>
                <a:lnTo>
                  <a:pt x="9031" y="534082"/>
                </a:lnTo>
                <a:cubicBezTo>
                  <a:pt x="3110" y="505147"/>
                  <a:pt x="0" y="475186"/>
                  <a:pt x="0" y="444500"/>
                </a:cubicBezTo>
                <a:cubicBezTo>
                  <a:pt x="0" y="199009"/>
                  <a:pt x="199009" y="0"/>
                  <a:pt x="444500" y="0"/>
                </a:cubicBezTo>
                <a:close/>
              </a:path>
            </a:pathLst>
          </a:custGeom>
          <a:solidFill>
            <a:srgbClr val="6AA8DD"/>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24" name="图片 23"/>
          <p:cNvPicPr>
            <a:picLocks noChangeAspect="1"/>
          </p:cNvPicPr>
          <p:nvPr>
            <p:custDataLst>
              <p:tags r:id="rId24"/>
            </p:custDataLst>
          </p:nvPr>
        </p:nvPicPr>
        <p:blipFill>
          <a:blip r:embed="rId21"/>
          <a:srcRect/>
          <a:stretch>
            <a:fillRect/>
          </a:stretch>
        </p:blipFill>
        <p:spPr>
          <a:xfrm rot="14400000" flipV="1">
            <a:off x="1716340" y="2276351"/>
            <a:ext cx="70862" cy="1248735"/>
          </a:xfrm>
          <a:custGeom>
            <a:avLst/>
            <a:gdLst>
              <a:gd name="connsiteX0" fmla="*/ 0 w 4806245"/>
              <a:gd name="connsiteY0" fmla="*/ 0 h 9705673"/>
              <a:gd name="connsiteX1" fmla="*/ 4806245 w 4806245"/>
              <a:gd name="connsiteY1" fmla="*/ 0 h 9705673"/>
              <a:gd name="connsiteX2" fmla="*/ 4806245 w 4806245"/>
              <a:gd name="connsiteY2" fmla="*/ 9705673 h 9705673"/>
              <a:gd name="connsiteX3" fmla="*/ 0 w 4806245"/>
              <a:gd name="connsiteY3" fmla="*/ 9705673 h 9705673"/>
            </a:gdLst>
            <a:ahLst/>
            <a:cxnLst>
              <a:cxn ang="0">
                <a:pos x="connsiteX0" y="connsiteY0"/>
              </a:cxn>
              <a:cxn ang="0">
                <a:pos x="connsiteX1" y="connsiteY1"/>
              </a:cxn>
              <a:cxn ang="0">
                <a:pos x="connsiteX2" y="connsiteY2"/>
              </a:cxn>
              <a:cxn ang="0">
                <a:pos x="connsiteX3" y="connsiteY3"/>
              </a:cxn>
            </a:cxnLst>
            <a:rect l="l" t="t" r="r" b="b"/>
            <a:pathLst>
              <a:path w="4806245" h="9705673">
                <a:moveTo>
                  <a:pt x="0" y="0"/>
                </a:moveTo>
                <a:lnTo>
                  <a:pt x="4806245" y="0"/>
                </a:lnTo>
                <a:lnTo>
                  <a:pt x="4806245" y="9705673"/>
                </a:lnTo>
                <a:lnTo>
                  <a:pt x="0" y="9705673"/>
                </a:lnTo>
                <a:close/>
              </a:path>
            </a:pathLst>
          </a:custGeom>
        </p:spPr>
      </p:pic>
      <p:sp>
        <p:nvSpPr>
          <p:cNvPr id="26" name="矩形 25"/>
          <p:cNvSpPr/>
          <p:nvPr>
            <p:custDataLst>
              <p:tags r:id="rId25"/>
            </p:custDataLst>
          </p:nvPr>
        </p:nvSpPr>
        <p:spPr>
          <a:xfrm>
            <a:off x="2310130" y="2740025"/>
            <a:ext cx="3390900" cy="1445895"/>
          </a:xfrm>
          <a:prstGeom prst="rect">
            <a:avLst/>
          </a:prstGeom>
        </p:spPr>
        <p:txBody>
          <a:bodyPr wrap="square" anchor="t" anchorCtr="0">
            <a:normAutofit/>
          </a:bodyPr>
          <a:p>
            <a:pPr>
              <a:lnSpc>
                <a:spcPct val="120000"/>
              </a:lnSpc>
            </a:pPr>
            <a:r>
              <a:rPr lang="zh-CN" altLang="en-US" sz="1400" kern="0" spc="150" dirty="0">
                <a:latin typeface="Arial" panose="020B0604020202020204" pitchFamily="34" charset="0"/>
                <a:ea typeface="微软雅黑" panose="020B0503020204020204" charset="-122"/>
                <a:sym typeface="Arial" panose="020B0604020202020204" pitchFamily="34" charset="0"/>
              </a:rPr>
              <a:t>1. 注意平时认真学习</a:t>
            </a:r>
            <a:endParaRPr lang="zh-CN" altLang="en-US" sz="1400" kern="0" spc="150" dirty="0">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400" kern="0" spc="150" dirty="0">
                <a:latin typeface="Arial" panose="020B0604020202020204" pitchFamily="34" charset="0"/>
                <a:ea typeface="微软雅黑" panose="020B0503020204020204" charset="-122"/>
                <a:sym typeface="Arial" panose="020B0604020202020204" pitchFamily="34" charset="0"/>
              </a:rPr>
              <a:t>良好的笔试成绩来自平时的努力学习。</a:t>
            </a:r>
            <a:endParaRPr lang="zh-CN" altLang="en-US" sz="1400" kern="0" spc="150" dirty="0">
              <a:latin typeface="Arial" panose="020B0604020202020204" pitchFamily="34" charset="0"/>
              <a:ea typeface="微软雅黑" panose="020B0503020204020204" charset="-122"/>
              <a:sym typeface="Arial" panose="020B0604020202020204" pitchFamily="34" charset="0"/>
            </a:endParaRPr>
          </a:p>
        </p:txBody>
      </p:sp>
      <p:sp>
        <p:nvSpPr>
          <p:cNvPr id="30" name="任意多边形 29"/>
          <p:cNvSpPr/>
          <p:nvPr>
            <p:custDataLst>
              <p:tags r:id="rId26"/>
            </p:custDataLst>
          </p:nvPr>
        </p:nvSpPr>
        <p:spPr>
          <a:xfrm rot="19800000">
            <a:off x="5943082" y="2342282"/>
            <a:ext cx="1027894" cy="631419"/>
          </a:xfrm>
          <a:custGeom>
            <a:avLst/>
            <a:gdLst>
              <a:gd name="connsiteX0" fmla="*/ 444500 w 889000"/>
              <a:gd name="connsiteY0" fmla="*/ 0 h 546100"/>
              <a:gd name="connsiteX1" fmla="*/ 889000 w 889000"/>
              <a:gd name="connsiteY1" fmla="*/ 444500 h 546100"/>
              <a:gd name="connsiteX2" fmla="*/ 879969 w 889000"/>
              <a:gd name="connsiteY2" fmla="*/ 534082 h 546100"/>
              <a:gd name="connsiteX3" fmla="*/ 876239 w 889000"/>
              <a:gd name="connsiteY3" fmla="*/ 546100 h 546100"/>
              <a:gd name="connsiteX4" fmla="*/ 12761 w 889000"/>
              <a:gd name="connsiteY4" fmla="*/ 546100 h 546100"/>
              <a:gd name="connsiteX5" fmla="*/ 9031 w 889000"/>
              <a:gd name="connsiteY5" fmla="*/ 534082 h 546100"/>
              <a:gd name="connsiteX6" fmla="*/ 0 w 889000"/>
              <a:gd name="connsiteY6" fmla="*/ 444500 h 546100"/>
              <a:gd name="connsiteX7" fmla="*/ 444500 w 889000"/>
              <a:gd name="connsiteY7" fmla="*/ 0 h 54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0" h="546100">
                <a:moveTo>
                  <a:pt x="444500" y="0"/>
                </a:moveTo>
                <a:cubicBezTo>
                  <a:pt x="689991" y="0"/>
                  <a:pt x="889000" y="199009"/>
                  <a:pt x="889000" y="444500"/>
                </a:cubicBezTo>
                <a:cubicBezTo>
                  <a:pt x="889000" y="475186"/>
                  <a:pt x="885891" y="505147"/>
                  <a:pt x="879969" y="534082"/>
                </a:cubicBezTo>
                <a:lnTo>
                  <a:pt x="876239" y="546100"/>
                </a:lnTo>
                <a:lnTo>
                  <a:pt x="12761" y="546100"/>
                </a:lnTo>
                <a:lnTo>
                  <a:pt x="9031" y="534082"/>
                </a:lnTo>
                <a:cubicBezTo>
                  <a:pt x="3110" y="505147"/>
                  <a:pt x="0" y="475186"/>
                  <a:pt x="0" y="444500"/>
                </a:cubicBezTo>
                <a:cubicBezTo>
                  <a:pt x="0" y="199009"/>
                  <a:pt x="199009" y="0"/>
                  <a:pt x="444500" y="0"/>
                </a:cubicBezTo>
                <a:close/>
              </a:path>
            </a:pathLst>
          </a:custGeom>
          <a:solidFill>
            <a:srgbClr val="6DB3C6"/>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31" name="图片 30"/>
          <p:cNvPicPr>
            <a:picLocks noChangeAspect="1"/>
          </p:cNvPicPr>
          <p:nvPr>
            <p:custDataLst>
              <p:tags r:id="rId27"/>
            </p:custDataLst>
          </p:nvPr>
        </p:nvPicPr>
        <p:blipFill>
          <a:blip r:embed="rId21"/>
          <a:srcRect/>
          <a:stretch>
            <a:fillRect/>
          </a:stretch>
        </p:blipFill>
        <p:spPr>
          <a:xfrm rot="14400000" flipV="1">
            <a:off x="6561737" y="2276351"/>
            <a:ext cx="70862" cy="1248735"/>
          </a:xfrm>
          <a:custGeom>
            <a:avLst/>
            <a:gdLst>
              <a:gd name="connsiteX0" fmla="*/ 0 w 4806245"/>
              <a:gd name="connsiteY0" fmla="*/ 0 h 9705673"/>
              <a:gd name="connsiteX1" fmla="*/ 4806245 w 4806245"/>
              <a:gd name="connsiteY1" fmla="*/ 0 h 9705673"/>
              <a:gd name="connsiteX2" fmla="*/ 4806245 w 4806245"/>
              <a:gd name="connsiteY2" fmla="*/ 9705673 h 9705673"/>
              <a:gd name="connsiteX3" fmla="*/ 0 w 4806245"/>
              <a:gd name="connsiteY3" fmla="*/ 9705673 h 9705673"/>
            </a:gdLst>
            <a:ahLst/>
            <a:cxnLst>
              <a:cxn ang="0">
                <a:pos x="connsiteX0" y="connsiteY0"/>
              </a:cxn>
              <a:cxn ang="0">
                <a:pos x="connsiteX1" y="connsiteY1"/>
              </a:cxn>
              <a:cxn ang="0">
                <a:pos x="connsiteX2" y="connsiteY2"/>
              </a:cxn>
              <a:cxn ang="0">
                <a:pos x="connsiteX3" y="connsiteY3"/>
              </a:cxn>
            </a:cxnLst>
            <a:rect l="l" t="t" r="r" b="b"/>
            <a:pathLst>
              <a:path w="4806245" h="9705673">
                <a:moveTo>
                  <a:pt x="0" y="0"/>
                </a:moveTo>
                <a:lnTo>
                  <a:pt x="4806245" y="0"/>
                </a:lnTo>
                <a:lnTo>
                  <a:pt x="4806245" y="9705673"/>
                </a:lnTo>
                <a:lnTo>
                  <a:pt x="0" y="9705673"/>
                </a:lnTo>
                <a:close/>
              </a:path>
            </a:pathLst>
          </a:custGeom>
        </p:spPr>
      </p:pic>
      <p:sp>
        <p:nvSpPr>
          <p:cNvPr id="29" name="矩形 28"/>
          <p:cNvSpPr/>
          <p:nvPr>
            <p:custDataLst>
              <p:tags r:id="rId28"/>
            </p:custDataLst>
          </p:nvPr>
        </p:nvSpPr>
        <p:spPr>
          <a:xfrm>
            <a:off x="7155815" y="2740025"/>
            <a:ext cx="3441700" cy="1445895"/>
          </a:xfrm>
          <a:prstGeom prst="rect">
            <a:avLst/>
          </a:prstGeom>
        </p:spPr>
        <p:txBody>
          <a:bodyPr wrap="square" anchor="t" anchorCtr="0">
            <a:normAutofit/>
          </a:bodyPr>
          <a:p>
            <a:pPr>
              <a:lnSpc>
                <a:spcPct val="120000"/>
              </a:lnSpc>
            </a:pPr>
            <a:r>
              <a:rPr lang="zh-CN" altLang="en-US" sz="1400" kern="0" spc="150" dirty="0">
                <a:latin typeface="Arial" panose="020B0604020202020204" pitchFamily="34" charset="0"/>
                <a:ea typeface="微软雅黑" panose="020B0503020204020204" charset="-122"/>
                <a:sym typeface="Arial" panose="020B0604020202020204" pitchFamily="34" charset="0"/>
              </a:rPr>
              <a:t>2. 笔试前应进行全面的复习</a:t>
            </a:r>
            <a:endParaRPr lang="zh-CN" altLang="en-US" sz="1400" kern="0" spc="150" dirty="0">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400" kern="0" spc="150" dirty="0">
                <a:latin typeface="Arial" panose="020B0604020202020204" pitchFamily="34" charset="0"/>
                <a:ea typeface="微软雅黑" panose="020B0503020204020204" charset="-122"/>
                <a:sym typeface="Arial" panose="020B0604020202020204" pitchFamily="34" charset="0"/>
              </a:rPr>
              <a:t>复习已经学过的知识是笔试准备的重要方式。</a:t>
            </a:r>
            <a:endParaRPr lang="zh-CN" altLang="en-US" sz="1400" kern="0" spc="150" dirty="0">
              <a:latin typeface="Arial" panose="020B0604020202020204" pitchFamily="34" charset="0"/>
              <a:ea typeface="微软雅黑" panose="020B0503020204020204" charset="-122"/>
              <a:sym typeface="Arial" panose="020B0604020202020204" pitchFamily="34" charset="0"/>
            </a:endParaRPr>
          </a:p>
        </p:txBody>
      </p:sp>
      <p:sp>
        <p:nvSpPr>
          <p:cNvPr id="27" name="矩形 26"/>
          <p:cNvSpPr/>
          <p:nvPr>
            <p:custDataLst>
              <p:tags r:id="rId29"/>
            </p:custDataLst>
          </p:nvPr>
        </p:nvSpPr>
        <p:spPr>
          <a:xfrm rot="19800000">
            <a:off x="1328542" y="2410616"/>
            <a:ext cx="566181" cy="494751"/>
          </a:xfrm>
          <a:prstGeom prst="rect">
            <a:avLst/>
          </a:prstGeom>
        </p:spPr>
        <p:txBody>
          <a:bodyPr wrap="square">
            <a:normAutofit lnSpcReduction="10000"/>
          </a:bodyPr>
          <a:p>
            <a:pPr algn="ctr">
              <a:lnSpc>
                <a:spcPct val="120000"/>
              </a:lnSpc>
            </a:pPr>
            <a:r>
              <a:rPr lang="en-US" altLang="zh-CN" sz="24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01</a:t>
            </a: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8" name="矩形 27"/>
          <p:cNvSpPr/>
          <p:nvPr>
            <p:custDataLst>
              <p:tags r:id="rId30"/>
            </p:custDataLst>
          </p:nvPr>
        </p:nvSpPr>
        <p:spPr>
          <a:xfrm rot="19800000">
            <a:off x="6173939" y="2410616"/>
            <a:ext cx="566181" cy="494751"/>
          </a:xfrm>
          <a:prstGeom prst="rect">
            <a:avLst/>
          </a:prstGeom>
        </p:spPr>
        <p:txBody>
          <a:bodyPr wrap="square">
            <a:normAutofit lnSpcReduction="10000"/>
          </a:bodyPr>
          <a:p>
            <a:pPr algn="ctr">
              <a:lnSpc>
                <a:spcPct val="120000"/>
              </a:lnSpc>
            </a:pPr>
            <a:r>
              <a:rPr lang="en-US" altLang="zh-CN" sz="24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02</a:t>
            </a: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2" name="矩形 31"/>
          <p:cNvSpPr/>
          <p:nvPr>
            <p:custDataLst>
              <p:tags r:id="rId31"/>
            </p:custDataLst>
          </p:nvPr>
        </p:nvSpPr>
        <p:spPr>
          <a:xfrm rot="19800000">
            <a:off x="3751241" y="4574110"/>
            <a:ext cx="566181" cy="494751"/>
          </a:xfrm>
          <a:prstGeom prst="rect">
            <a:avLst/>
          </a:prstGeom>
        </p:spPr>
        <p:txBody>
          <a:bodyPr wrap="square">
            <a:normAutofit lnSpcReduction="10000"/>
          </a:bodyPr>
          <a:p>
            <a:pPr algn="ctr">
              <a:lnSpc>
                <a:spcPct val="120000"/>
              </a:lnSpc>
            </a:pPr>
            <a:r>
              <a:rPr lang="en-US" altLang="zh-CN" sz="24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03</a:t>
            </a:r>
            <a:endParaRPr lang="zh-CN" altLang="en-US" sz="2400" b="1" spc="150" dirty="0" err="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3" name="文本框 32"/>
          <p:cNvSpPr txBox="1"/>
          <p:nvPr/>
        </p:nvSpPr>
        <p:spPr>
          <a:xfrm>
            <a:off x="708660" y="1638300"/>
            <a:ext cx="5137150" cy="368300"/>
          </a:xfrm>
          <a:prstGeom prst="rect">
            <a:avLst/>
          </a:prstGeom>
          <a:noFill/>
        </p:spPr>
        <p:txBody>
          <a:bodyPr wrap="square" rtlCol="0">
            <a:spAutoFit/>
          </a:bodyPr>
          <a:p>
            <a:r>
              <a:rPr lang="zh-CN" altLang="en-US">
                <a:latin typeface="微软雅黑" panose="020B0503020204020204" charset="-122"/>
                <a:ea typeface="微软雅黑" panose="020B0503020204020204" charset="-122"/>
              </a:rPr>
              <a:t>（一）笔试的前期准备</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34_1*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8"/>
  <p:tag name="KSO_WM_UNIT_DEC_AREA_ID" val="3182b66852d3412785769fbfa85d9b2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a61daaac3f8845868c8a7bfea4eec1c6"/>
</p:tagLst>
</file>

<file path=ppt/tags/tag10.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34_1*b*1"/>
  <p:tag name="KSO_WM_TEMPLATE_CATEGORY" val="custom"/>
  <p:tag name="KSO_WM_TEMPLATE_INDEX" val="20204534"/>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7d0e1ca4d5494f3dbd8df5f16d24b8ce"/>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35"/>
  <p:tag name="KSO_WM_UNIT_TEXT_FILL_FORE_SCHEMECOLOR_INDEX" val="13"/>
  <p:tag name="KSO_WM_UNIT_TEXT_FILL_TYPE" val="1"/>
  <p:tag name="KSO_WM_TEMPLATE_ASSEMBLE_XID" val="5f9a33ab989d9bef5b8f0c44"/>
  <p:tag name="KSO_WM_TEMPLATE_ASSEMBLE_GROUPID" val="5f8cf65fa61ec3b55284a747"/>
</p:tagLst>
</file>

<file path=ppt/tags/tag100.xml><?xml version="1.0" encoding="utf-8"?>
<p:tagLst xmlns:p="http://schemas.openxmlformats.org/presentationml/2006/main">
  <p:tag name="PA" val="v5.2.11"/>
</p:tagLst>
</file>

<file path=ppt/tags/tag101.xml><?xml version="1.0" encoding="utf-8"?>
<p:tagLst xmlns:p="http://schemas.openxmlformats.org/presentationml/2006/main">
  <p:tag name="PA" val="v5.2.11"/>
</p:tagLst>
</file>

<file path=ppt/tags/tag102.xml><?xml version="1.0" encoding="utf-8"?>
<p:tagLst xmlns:p="http://schemas.openxmlformats.org/presentationml/2006/main">
  <p:tag name="PA" val="v5.2.11"/>
</p:tagLst>
</file>

<file path=ppt/tags/tag103.xml><?xml version="1.0" encoding="utf-8"?>
<p:tagLst xmlns:p="http://schemas.openxmlformats.org/presentationml/2006/main">
  <p:tag name="PA" val="v5.2.11"/>
</p:tagLst>
</file>

<file path=ppt/tags/tag104.xml><?xml version="1.0" encoding="utf-8"?>
<p:tagLst xmlns:p="http://schemas.openxmlformats.org/presentationml/2006/main">
  <p:tag name="PA" val="v5.2.11"/>
</p:tagLst>
</file>

<file path=ppt/tags/tag105.xml><?xml version="1.0" encoding="utf-8"?>
<p:tagLst xmlns:p="http://schemas.openxmlformats.org/presentationml/2006/main">
  <p:tag name="PA" val="v5.2.11"/>
</p:tagLst>
</file>

<file path=ppt/tags/tag106.xml><?xml version="1.0" encoding="utf-8"?>
<p:tagLst xmlns:p="http://schemas.openxmlformats.org/presentationml/2006/main">
  <p:tag name="PA" val="v5.2.11"/>
</p:tagLst>
</file>

<file path=ppt/tags/tag107.xml><?xml version="1.0" encoding="utf-8"?>
<p:tagLst xmlns:p="http://schemas.openxmlformats.org/presentationml/2006/main">
  <p:tag name="PA" val="v5.2.11"/>
</p:tagLst>
</file>

<file path=ppt/tags/tag108.xml><?xml version="1.0" encoding="utf-8"?>
<p:tagLst xmlns:p="http://schemas.openxmlformats.org/presentationml/2006/main">
  <p:tag name="PA" val="v5.2.11"/>
  <p:tag name="RESOURCELIBID_ANIM" val="462"/>
</p:tagLst>
</file>

<file path=ppt/tags/tag109.xml><?xml version="1.0" encoding="utf-8"?>
<p:tagLst xmlns:p="http://schemas.openxmlformats.org/presentationml/2006/main">
  <p:tag name="PA" val="v5.2.11"/>
  <p:tag name="RESOURCELIBID_ANIM" val="46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10.xml><?xml version="1.0" encoding="utf-8"?>
<p:tagLst xmlns:p="http://schemas.openxmlformats.org/presentationml/2006/main">
  <p:tag name="PA" val="v5.2.11"/>
  <p:tag name="RESOURCELIBID_ANIM" val="462"/>
</p:tagLst>
</file>

<file path=ppt/tags/tag111.xml><?xml version="1.0" encoding="utf-8"?>
<p:tagLst xmlns:p="http://schemas.openxmlformats.org/presentationml/2006/main">
  <p:tag name="PA" val="v5.2.11"/>
  <p:tag name="RESOURCELIBID_ANIM" val="462"/>
</p:tagLst>
</file>

<file path=ppt/tags/tag112.xml><?xml version="1.0" encoding="utf-8"?>
<p:tagLst xmlns:p="http://schemas.openxmlformats.org/presentationml/2006/main">
  <p:tag name="PA" val="v5.2.11"/>
  <p:tag name="RESOURCELIBID_ANIM" val="462"/>
</p:tagLst>
</file>

<file path=ppt/tags/tag113.xml><?xml version="1.0" encoding="utf-8"?>
<p:tagLst xmlns:p="http://schemas.openxmlformats.org/presentationml/2006/main">
  <p:tag name="PA" val="v5.2.11"/>
  <p:tag name="RESOURCELIBID_ANIM" val="462"/>
</p:tagLst>
</file>

<file path=ppt/tags/tag114.xml><?xml version="1.0" encoding="utf-8"?>
<p:tagLst xmlns:p="http://schemas.openxmlformats.org/presentationml/2006/main">
  <p:tag name="PA" val="v5.2.11"/>
  <p:tag name="RESOURCELIBID_ANIM" val="462"/>
</p:tagLst>
</file>

<file path=ppt/tags/tag115.xml><?xml version="1.0" encoding="utf-8"?>
<p:tagLst xmlns:p="http://schemas.openxmlformats.org/presentationml/2006/main">
  <p:tag name="PA" val="v5.2.11"/>
  <p:tag name="RESOURCELIBID_ANIM" val="462"/>
</p:tagLst>
</file>

<file path=ppt/tags/tag116.xml><?xml version="1.0" encoding="utf-8"?>
<p:tagLst xmlns:p="http://schemas.openxmlformats.org/presentationml/2006/main">
  <p:tag name="PA" val="v5.2.11"/>
  <p:tag name="RESOURCELIBID_ANIM" val="462"/>
</p:tagLst>
</file>

<file path=ppt/tags/tag117.xml><?xml version="1.0" encoding="utf-8"?>
<p:tagLst xmlns:p="http://schemas.openxmlformats.org/presentationml/2006/main">
  <p:tag name="PA" val="v5.2.11"/>
  <p:tag name="RESOURCELIBID_ANIM" val="462"/>
</p:tagLst>
</file>

<file path=ppt/tags/tag118.xml><?xml version="1.0" encoding="utf-8"?>
<p:tagLst xmlns:p="http://schemas.openxmlformats.org/presentationml/2006/main">
  <p:tag name="PA" val="v5.2.11"/>
  <p:tag name="RESOURCELIBID_ANIM" val="462"/>
</p:tagLst>
</file>

<file path=ppt/tags/tag119.xml><?xml version="1.0" encoding="utf-8"?>
<p:tagLst xmlns:p="http://schemas.openxmlformats.org/presentationml/2006/main">
  <p:tag name="PA" val="v5.2.11"/>
  <p:tag name="RESOURCELIBID_ANIM" val="46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20.xml><?xml version="1.0" encoding="utf-8"?>
<p:tagLst xmlns:p="http://schemas.openxmlformats.org/presentationml/2006/main">
  <p:tag name="PA" val="v5.2.11"/>
  <p:tag name="RESOURCELIBID_ANIM" val="462"/>
</p:tagLst>
</file>

<file path=ppt/tags/tag121.xml><?xml version="1.0" encoding="utf-8"?>
<p:tagLst xmlns:p="http://schemas.openxmlformats.org/presentationml/2006/main">
  <p:tag name="PA" val="v5.2.11"/>
  <p:tag name="RESOURCELIBID_ANIM" val="462"/>
</p:tagLst>
</file>

<file path=ppt/tags/tag122.xml><?xml version="1.0" encoding="utf-8"?>
<p:tagLst xmlns:p="http://schemas.openxmlformats.org/presentationml/2006/main">
  <p:tag name="PA" val="v5.2.11"/>
  <p:tag name="RESOURCELIBID_ANIM" val="462"/>
</p:tagLst>
</file>

<file path=ppt/tags/tag123.xml><?xml version="1.0" encoding="utf-8"?>
<p:tagLst xmlns:p="http://schemas.openxmlformats.org/presentationml/2006/main">
  <p:tag name="PA" val="v5.2.11"/>
  <p:tag name="RESOURCELIBID_ANIM" val="462"/>
</p:tagLst>
</file>

<file path=ppt/tags/tag124.xml><?xml version="1.0" encoding="utf-8"?>
<p:tagLst xmlns:p="http://schemas.openxmlformats.org/presentationml/2006/main">
  <p:tag name="PA" val="v5.2.11"/>
  <p:tag name="RESOURCELIBID_ANIM" val="462"/>
</p:tagLst>
</file>

<file path=ppt/tags/tag125.xml><?xml version="1.0" encoding="utf-8"?>
<p:tagLst xmlns:p="http://schemas.openxmlformats.org/presentationml/2006/main">
  <p:tag name="PA" val="v5.2.11"/>
</p:tagLst>
</file>

<file path=ppt/tags/tag126.xml><?xml version="1.0" encoding="utf-8"?>
<p:tagLst xmlns:p="http://schemas.openxmlformats.org/presentationml/2006/main">
  <p:tag name="PA" val="v5.2.11"/>
</p:tagLst>
</file>

<file path=ppt/tags/tag127.xml><?xml version="1.0" encoding="utf-8"?>
<p:tagLst xmlns:p="http://schemas.openxmlformats.org/presentationml/2006/main">
  <p:tag name="PA" val="v5.2.11"/>
</p:tagLst>
</file>

<file path=ppt/tags/tag128.xml><?xml version="1.0" encoding="utf-8"?>
<p:tagLst xmlns:p="http://schemas.openxmlformats.org/presentationml/2006/main">
  <p:tag name="PA" val="v5.2.11"/>
</p:tagLst>
</file>

<file path=ppt/tags/tag129.xml><?xml version="1.0" encoding="utf-8"?>
<p:tagLst xmlns:p="http://schemas.openxmlformats.org/presentationml/2006/main">
  <p:tag name="PA" val="v5.2.1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30.xml><?xml version="1.0" encoding="utf-8"?>
<p:tagLst xmlns:p="http://schemas.openxmlformats.org/presentationml/2006/main">
  <p:tag name="PA" val="v5.2.11"/>
</p:tagLst>
</file>

<file path=ppt/tags/tag131.xml><?xml version="1.0" encoding="utf-8"?>
<p:tagLst xmlns:p="http://schemas.openxmlformats.org/presentationml/2006/main">
  <p:tag name="PA" val="v5.2.11"/>
</p:tagLst>
</file>

<file path=ppt/tags/tag132.xml><?xml version="1.0" encoding="utf-8"?>
<p:tagLst xmlns:p="http://schemas.openxmlformats.org/presentationml/2006/main">
  <p:tag name="PA" val="v5.2.11"/>
</p:tagLst>
</file>

<file path=ppt/tags/tag133.xml><?xml version="1.0" encoding="utf-8"?>
<p:tagLst xmlns:p="http://schemas.openxmlformats.org/presentationml/2006/main">
  <p:tag name="PA" val="v5.2.11"/>
</p:tagLst>
</file>

<file path=ppt/tags/tag134.xml><?xml version="1.0" encoding="utf-8"?>
<p:tagLst xmlns:p="http://schemas.openxmlformats.org/presentationml/2006/main">
  <p:tag name="PA" val="v5.2.11"/>
</p:tagLst>
</file>

<file path=ppt/tags/tag135.xml><?xml version="1.0" encoding="utf-8"?>
<p:tagLst xmlns:p="http://schemas.openxmlformats.org/presentationml/2006/main">
  <p:tag name="PA" val="v5.2.11"/>
</p:tagLst>
</file>

<file path=ppt/tags/tag136.xml><?xml version="1.0" encoding="utf-8"?>
<p:tagLst xmlns:p="http://schemas.openxmlformats.org/presentationml/2006/main">
  <p:tag name="PA" val="v5.2.11"/>
</p:tagLst>
</file>

<file path=ppt/tags/tag137.xml><?xml version="1.0" encoding="utf-8"?>
<p:tagLst xmlns:p="http://schemas.openxmlformats.org/presentationml/2006/main">
  <p:tag name="PA" val="v5.2.11"/>
</p:tagLst>
</file>

<file path=ppt/tags/tag138.xml><?xml version="1.0" encoding="utf-8"?>
<p:tagLst xmlns:p="http://schemas.openxmlformats.org/presentationml/2006/main">
  <p:tag name="PA" val="v5.2.11"/>
</p:tagLst>
</file>

<file path=ppt/tags/tag139.xml><?xml version="1.0" encoding="utf-8"?>
<p:tagLst xmlns:p="http://schemas.openxmlformats.org/presentationml/2006/main">
  <p:tag name="PA" val="v5.2.1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40.xml><?xml version="1.0" encoding="utf-8"?>
<p:tagLst xmlns:p="http://schemas.openxmlformats.org/presentationml/2006/main">
  <p:tag name="PA" val="v5.2.11"/>
  <p:tag name="RESOURCELIBID_ANIM" val="462"/>
</p:tagLst>
</file>

<file path=ppt/tags/tag141.xml><?xml version="1.0" encoding="utf-8"?>
<p:tagLst xmlns:p="http://schemas.openxmlformats.org/presentationml/2006/main">
  <p:tag name="PA" val="v5.2.11"/>
  <p:tag name="RESOURCELIBID_ANIM" val="462"/>
</p:tagLst>
</file>

<file path=ppt/tags/tag142.xml><?xml version="1.0" encoding="utf-8"?>
<p:tagLst xmlns:p="http://schemas.openxmlformats.org/presentationml/2006/main">
  <p:tag name="PA" val="v5.2.11"/>
  <p:tag name="RESOURCELIBID_ANIM" val="462"/>
</p:tagLst>
</file>

<file path=ppt/tags/tag143.xml><?xml version="1.0" encoding="utf-8"?>
<p:tagLst xmlns:p="http://schemas.openxmlformats.org/presentationml/2006/main">
  <p:tag name="PA" val="v5.2.11"/>
  <p:tag name="RESOURCELIBID_ANIM" val="462"/>
</p:tagLst>
</file>

<file path=ppt/tags/tag144.xml><?xml version="1.0" encoding="utf-8"?>
<p:tagLst xmlns:p="http://schemas.openxmlformats.org/presentationml/2006/main">
  <p:tag name="PA" val="v5.2.11"/>
  <p:tag name="RESOURCELIBID_ANIM" val="462"/>
</p:tagLst>
</file>

<file path=ppt/tags/tag145.xml><?xml version="1.0" encoding="utf-8"?>
<p:tagLst xmlns:p="http://schemas.openxmlformats.org/presentationml/2006/main">
  <p:tag name="PA" val="v5.2.11"/>
  <p:tag name="RESOURCELIBID_ANIM" val="462"/>
</p:tagLst>
</file>

<file path=ppt/tags/tag146.xml><?xml version="1.0" encoding="utf-8"?>
<p:tagLst xmlns:p="http://schemas.openxmlformats.org/presentationml/2006/main">
  <p:tag name="PA" val="v5.2.11"/>
  <p:tag name="RESOURCELIBID_ANIM" val="462"/>
</p:tagLst>
</file>

<file path=ppt/tags/tag147.xml><?xml version="1.0" encoding="utf-8"?>
<p:tagLst xmlns:p="http://schemas.openxmlformats.org/presentationml/2006/main">
  <p:tag name="PA" val="v5.2.11"/>
  <p:tag name="RESOURCELIBID_ANIM" val="462"/>
</p:tagLst>
</file>

<file path=ppt/tags/tag148.xml><?xml version="1.0" encoding="utf-8"?>
<p:tagLst xmlns:p="http://schemas.openxmlformats.org/presentationml/2006/main">
  <p:tag name="PA" val="v5.2.11"/>
  <p:tag name="RESOURCELIBID_ANIM" val="462"/>
</p:tagLst>
</file>

<file path=ppt/tags/tag149.xml><?xml version="1.0" encoding="utf-8"?>
<p:tagLst xmlns:p="http://schemas.openxmlformats.org/presentationml/2006/main">
  <p:tag name="PA" val="v5.2.11"/>
  <p:tag name="RESOURCELIBID_ANIM" val="46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2*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9"/>
  <p:tag name="KSO_WM_UNIT_DEC_AREA_ID" val="320ffec2b1bf461f968651ee9c13b2f1"/>
  <p:tag name="KSO_WM_UNIT_DECORATE_INFO" val=""/>
  <p:tag name="KSO_WM_UNIT_SM_LIMIT_TYPE" val=""/>
  <p:tag name="KSO_WM_CHIP_FILLAREA_FILL_RULE" val="{&quot;fill_align&quot;:&quot;lm&quot;,&quot;fill_effect&quot;:[],&quot;fill_mode&quot;:&quot;adaptive&quot;,&quot;sacle_strategy&quot;:&quot;stretch&quot;}"/>
  <p:tag name="KSO_WM_ASSEMBLE_CHIP_INDEX" val="e0be3fe4f35346f187ee2747d227cd10"/>
</p:tagLst>
</file>

<file path=ppt/tags/tag150.xml><?xml version="1.0" encoding="utf-8"?>
<p:tagLst xmlns:p="http://schemas.openxmlformats.org/presentationml/2006/main">
  <p:tag name="PA" val="v5.2.11"/>
  <p:tag name="RESOURCELIBID_ANIM" val="462"/>
</p:tagLst>
</file>

<file path=ppt/tags/tag151.xml><?xml version="1.0" encoding="utf-8"?>
<p:tagLst xmlns:p="http://schemas.openxmlformats.org/presentationml/2006/main">
  <p:tag name="PA" val="v5.2.11"/>
  <p:tag name="RESOURCELIBID_ANIM" val="462"/>
</p:tagLst>
</file>

<file path=ppt/tags/tag152.xml><?xml version="1.0" encoding="utf-8"?>
<p:tagLst xmlns:p="http://schemas.openxmlformats.org/presentationml/2006/main">
  <p:tag name="PA" val="v5.2.11"/>
  <p:tag name="RESOURCELIBID_ANIM" val="462"/>
</p:tagLst>
</file>

<file path=ppt/tags/tag153.xml><?xml version="1.0" encoding="utf-8"?>
<p:tagLst xmlns:p="http://schemas.openxmlformats.org/presentationml/2006/main">
  <p:tag name="PA" val="v5.2.11"/>
</p:tagLst>
</file>

<file path=ppt/tags/tag154.xml><?xml version="1.0" encoding="utf-8"?>
<p:tagLst xmlns:p="http://schemas.openxmlformats.org/presentationml/2006/main">
  <p:tag name="PA" val="v5.2.11"/>
</p:tagLst>
</file>

<file path=ppt/tags/tag155.xml><?xml version="1.0" encoding="utf-8"?>
<p:tagLst xmlns:p="http://schemas.openxmlformats.org/presentationml/2006/main">
  <p:tag name="PA" val="v5.2.11"/>
</p:tagLst>
</file>

<file path=ppt/tags/tag156.xml><?xml version="1.0" encoding="utf-8"?>
<p:tagLst xmlns:p="http://schemas.openxmlformats.org/presentationml/2006/main">
  <p:tag name="PA" val="v5.2.11"/>
</p:tagLst>
</file>

<file path=ppt/tags/tag157.xml><?xml version="1.0" encoding="utf-8"?>
<p:tagLst xmlns:p="http://schemas.openxmlformats.org/presentationml/2006/main">
  <p:tag name="PA" val="v5.2.11"/>
</p:tagLst>
</file>

<file path=ppt/tags/tag158.xml><?xml version="1.0" encoding="utf-8"?>
<p:tagLst xmlns:p="http://schemas.openxmlformats.org/presentationml/2006/main">
  <p:tag name="PA" val="v5.2.11"/>
</p:tagLst>
</file>

<file path=ppt/tags/tag159.xml><?xml version="1.0" encoding="utf-8"?>
<p:tagLst xmlns:p="http://schemas.openxmlformats.org/presentationml/2006/main">
  <p:tag name="PA" val="v5.2.1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35bd8dad3acd4621aa5cb03be1e13d0d"/>
  <p:tag name="KSO_WM_UNIT_DECORATE_INFO" val=""/>
  <p:tag name="KSO_WM_UNIT_SM_LIMIT_TYPE" val=""/>
  <p:tag name="KSO_WM_CHIP_FILLAREA_FILL_RULE" val="{&quot;fill_align&quot;:&quot;cm&quot;,&quot;fill_effect&quot;:[],&quot;fill_mode&quot;:&quot;full&quot;,&quot;sacle_strategy&quot;:&quot;stretch&quot;}"/>
  <p:tag name="KSO_WM_ASSEMBLE_CHIP_INDEX" val="417a6791dadd40f3b66d0be2adbdf61d"/>
</p:tagLst>
</file>

<file path=ppt/tags/tag160.xml><?xml version="1.0" encoding="utf-8"?>
<p:tagLst xmlns:p="http://schemas.openxmlformats.org/presentationml/2006/main">
  <p:tag name="PA" val="v5.2.11"/>
</p:tagLst>
</file>

<file path=ppt/tags/tag161.xml><?xml version="1.0" encoding="utf-8"?>
<p:tagLst xmlns:p="http://schemas.openxmlformats.org/presentationml/2006/main">
  <p:tag name="PA" val="v5.2.11"/>
</p:tagLst>
</file>

<file path=ppt/tags/tag162.xml><?xml version="1.0" encoding="utf-8"?>
<p:tagLst xmlns:p="http://schemas.openxmlformats.org/presentationml/2006/main">
  <p:tag name="PA" val="v5.2.11"/>
  <p:tag name="RESOURCELIBID_ANIM" val="462"/>
</p:tagLst>
</file>

<file path=ppt/tags/tag163.xml><?xml version="1.0" encoding="utf-8"?>
<p:tagLst xmlns:p="http://schemas.openxmlformats.org/presentationml/2006/main">
  <p:tag name="PA" val="v5.2.11"/>
  <p:tag name="RESOURCELIBID_ANIM" val="462"/>
</p:tagLst>
</file>

<file path=ppt/tags/tag164.xml><?xml version="1.0" encoding="utf-8"?>
<p:tagLst xmlns:p="http://schemas.openxmlformats.org/presentationml/2006/main">
  <p:tag name="PA" val="v5.2.11"/>
  <p:tag name="RESOURCELIBID_ANIM" val="462"/>
</p:tagLst>
</file>

<file path=ppt/tags/tag165.xml><?xml version="1.0" encoding="utf-8"?>
<p:tagLst xmlns:p="http://schemas.openxmlformats.org/presentationml/2006/main">
  <p:tag name="PA" val="v5.2.11"/>
  <p:tag name="RESOURCELIBID_ANIM" val="462"/>
</p:tagLst>
</file>

<file path=ppt/tags/tag166.xml><?xml version="1.0" encoding="utf-8"?>
<p:tagLst xmlns:p="http://schemas.openxmlformats.org/presentationml/2006/main">
  <p:tag name="PA" val="v5.2.11"/>
  <p:tag name="RESOURCELIBID_ANIM" val="462"/>
</p:tagLst>
</file>

<file path=ppt/tags/tag167.xml><?xml version="1.0" encoding="utf-8"?>
<p:tagLst xmlns:p="http://schemas.openxmlformats.org/presentationml/2006/main">
  <p:tag name="PA" val="v5.2.11"/>
  <p:tag name="WHOLESPTYPE" val="Shape_Other"/>
</p:tagLst>
</file>

<file path=ppt/tags/tag168.xml><?xml version="1.0" encoding="utf-8"?>
<p:tagLst xmlns:p="http://schemas.openxmlformats.org/presentationml/2006/main">
  <p:tag name="PA" val="v5.2.11"/>
  <p:tag name="RESOURCELIBID_ANIM" val="462"/>
</p:tagLst>
</file>

<file path=ppt/tags/tag169.xml><?xml version="1.0" encoding="utf-8"?>
<p:tagLst xmlns:p="http://schemas.openxmlformats.org/presentationml/2006/main">
  <p:tag name="PA" val="v5.2.1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70.xml><?xml version="1.0" encoding="utf-8"?>
<p:tagLst xmlns:p="http://schemas.openxmlformats.org/presentationml/2006/main">
  <p:tag name="PA" val="v5.2.11"/>
</p:tagLst>
</file>

<file path=ppt/tags/tag171.xml><?xml version="1.0" encoding="utf-8"?>
<p:tagLst xmlns:p="http://schemas.openxmlformats.org/presentationml/2006/main">
  <p:tag name="PA" val="v5.2.11"/>
</p:tagLst>
</file>

<file path=ppt/tags/tag172.xml><?xml version="1.0" encoding="utf-8"?>
<p:tagLst xmlns:p="http://schemas.openxmlformats.org/presentationml/2006/main">
  <p:tag name="PA" val="v5.2.11"/>
</p:tagLst>
</file>

<file path=ppt/tags/tag173.xml><?xml version="1.0" encoding="utf-8"?>
<p:tagLst xmlns:p="http://schemas.openxmlformats.org/presentationml/2006/main">
  <p:tag name="PA" val="v5.2.11"/>
</p:tagLst>
</file>

<file path=ppt/tags/tag174.xml><?xml version="1.0" encoding="utf-8"?>
<p:tagLst xmlns:p="http://schemas.openxmlformats.org/presentationml/2006/main">
  <p:tag name="PA" val="v5.2.11"/>
</p:tagLst>
</file>

<file path=ppt/tags/tag175.xml><?xml version="1.0" encoding="utf-8"?>
<p:tagLst xmlns:p="http://schemas.openxmlformats.org/presentationml/2006/main">
  <p:tag name="PA" val="v5.2.11"/>
</p:tagLst>
</file>

<file path=ppt/tags/tag176.xml><?xml version="1.0" encoding="utf-8"?>
<p:tagLst xmlns:p="http://schemas.openxmlformats.org/presentationml/2006/main">
  <p:tag name="PA" val="v5.2.11"/>
</p:tagLst>
</file>

<file path=ppt/tags/tag177.xml><?xml version="1.0" encoding="utf-8"?>
<p:tagLst xmlns:p="http://schemas.openxmlformats.org/presentationml/2006/main">
  <p:tag name="PA" val="v5.2.11"/>
</p:tagLst>
</file>

<file path=ppt/tags/tag178.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179.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181.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182.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8_3*a*1"/>
  <p:tag name="KSO_WM_TEMPLATE_CATEGORY" val="diagram"/>
  <p:tag name="KSO_WM_TEMPLATE_INDEX" val="20228038"/>
  <p:tag name="KSO_WM_UNIT_LAYERLEVEL" val="1"/>
  <p:tag name="KSO_WM_TAG_VERSION" val="1.0"/>
  <p:tag name="KSO_WM_BEAUTIFY_FLAG" val="#wm#"/>
  <p:tag name="KSO_WM_UNIT_TEXT_FILL_FORE_SCHEMECOLOR_INDEX" val="5"/>
  <p:tag name="KSO_WM_UNIT_TEXT_FILL_TYPE" val="1"/>
  <p:tag name="KSO_WM_UNIT_USESOURCEFORMAT_APPLY" val="1"/>
</p:tagLst>
</file>

<file path=ppt/tags/tag18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228038_3*b*1"/>
  <p:tag name="KSO_WM_TEMPLATE_CATEGORY" val="diagram"/>
  <p:tag name="KSO_WM_TEMPLATE_INDEX" val="20228038"/>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38_3*l_h_a*1_3_1"/>
  <p:tag name="KSO_WM_TEMPLATE_CATEGORY" val="diagram"/>
  <p:tag name="KSO_WM_TEMPLATE_INDEX" val="2022803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85.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38_3*l_h_f*1_3_1"/>
  <p:tag name="KSO_WM_TEMPLATE_CATEGORY" val="diagram"/>
  <p:tag name="KSO_WM_TEMPLATE_INDEX" val="202280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38_3*l_i*1_1"/>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38_3*l_i*1_2"/>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38_3*l_i*1_3"/>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38_3*l_i*1_4"/>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38_3*l_i*1_5"/>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8_3*l_h_i*1_2_2"/>
  <p:tag name="KSO_WM_TEMPLATE_CATEGORY" val="diagram"/>
  <p:tag name="KSO_WM_TEMPLATE_INDEX" val="2022803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38_3*l_h_i*1_3_1"/>
  <p:tag name="KSO_WM_TEMPLATE_CATEGORY" val="diagram"/>
  <p:tag name="KSO_WM_TEMPLATE_INDEX" val="2022803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38_3*l_h_i*1_3_2"/>
  <p:tag name="KSO_WM_TEMPLATE_CATEGORY" val="diagram"/>
  <p:tag name="KSO_WM_TEMPLATE_INDEX" val="202280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38_3*l_h_i*1_2_3"/>
  <p:tag name="KSO_WM_TEMPLATE_CATEGORY" val="diagram"/>
  <p:tag name="KSO_WM_TEMPLATE_INDEX" val="202280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8_3*l_h_a*1_1_1"/>
  <p:tag name="KSO_WM_TEMPLATE_CATEGORY" val="diagram"/>
  <p:tag name="KSO_WM_TEMPLATE_INDEX" val="2022803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96.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38_3*l_h_f*1_1_1"/>
  <p:tag name="KSO_WM_TEMPLATE_CATEGORY" val="diagram"/>
  <p:tag name="KSO_WM_TEMPLATE_INDEX" val="202280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8_3*l_h_a*1_2_1"/>
  <p:tag name="KSO_WM_TEMPLATE_CATEGORY" val="diagram"/>
  <p:tag name="KSO_WM_TEMPLATE_INDEX" val="2022803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98.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38_3*l_h_f*1_2_1"/>
  <p:tag name="KSO_WM_TEMPLATE_CATEGORY" val="diagram"/>
  <p:tag name="KSO_WM_TEMPLATE_INDEX" val="202280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8_3*l_h_i*1_1_1"/>
  <p:tag name="KSO_WM_TEMPLATE_CATEGORY" val="diagram"/>
  <p:tag name="KSO_WM_TEMPLATE_INDEX" val="2022803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34_1*a*1"/>
  <p:tag name="KSO_WM_TEMPLATE_CATEGORY" val="custom"/>
  <p:tag name="KSO_WM_TEMPLATE_INDEX" val="20204534"/>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匠心之旅 优雅品鉴"/>
  <p:tag name="KSO_WM_UNIT_BLOCK" val="0"/>
  <p:tag name="KSO_WM_UNIT_DEC_AREA_ID" val="d664ee53653545cb9b1e4036936550b9"/>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a39eb8af7e454855bcbcc85b3c980767"/>
  <p:tag name="KSO_WM_UNIT_TEXT_FILL_FORE_SCHEMECOLOR_INDEX_BRIGHTNESS" val="0.15"/>
  <p:tag name="KSO_WM_UNIT_TEXT_FILL_FORE_SCHEMECOLOR_INDEX" val="13"/>
  <p:tag name="KSO_WM_UNIT_TEXT_FILL_TYPE" val="1"/>
  <p:tag name="KSO_WM_TEMPLATE_ASSEMBLE_XID" val="5f9a33ab989d9bef5b8f0c49"/>
  <p:tag name="KSO_WM_TEMPLATE_ASSEMBLE_GROUPID" val="5f8cf65fa61ec3b55284a747"/>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38_3*l_h_i*1_1_2"/>
  <p:tag name="KSO_WM_TEMPLATE_CATEGORY" val="diagram"/>
  <p:tag name="KSO_WM_TEMPLATE_INDEX" val="20228038"/>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01.xml><?xml version="1.0" encoding="utf-8"?>
<p:tagLst xmlns:p="http://schemas.openxmlformats.org/presentationml/2006/main">
  <p:tag name="KSO_WM_UNIT_VALUE" val="73*7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38_3*l_h_x*1_1_1"/>
  <p:tag name="KSO_WM_TEMPLATE_CATEGORY" val="diagram"/>
  <p:tag name="KSO_WM_TEMPLATE_INDEX" val="20228038"/>
  <p:tag name="KSO_WM_UNIT_LAYERLEVEL" val="1_1_1"/>
  <p:tag name="KSO_WM_TAG_VERSION" val="1.0"/>
  <p:tag name="KSO_WM_BEAUTIFY_FLAG" val="#wm#"/>
  <p:tag name="KSO_WM_UNIT_USESOURCEFORMAT_APPLY" val="1"/>
</p:tagLst>
</file>

<file path=ppt/tags/tag202.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38_3*l_h_x*1_3_1"/>
  <p:tag name="KSO_WM_TEMPLATE_CATEGORY" val="diagram"/>
  <p:tag name="KSO_WM_TEMPLATE_INDEX" val="20228038"/>
  <p:tag name="KSO_WM_UNIT_LAYERLEVEL" val="1_1_1"/>
  <p:tag name="KSO_WM_TAG_VERSION" val="1.0"/>
  <p:tag name="KSO_WM_BEAUTIFY_FLAG" val="#wm#"/>
  <p:tag name="KSO_WM_UNIT_USESOURCEFORMAT_APPLY"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28038_3*l_i*1_6"/>
  <p:tag name="KSO_WM_TEMPLATE_CATEGORY" val="diagram"/>
  <p:tag name="KSO_WM_TEMPLATE_INDEX" val="20228038"/>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04.xml><?xml version="1.0" encoding="utf-8"?>
<p:tagLst xmlns:p="http://schemas.openxmlformats.org/presentationml/2006/main">
  <p:tag name="KSO_WM_UNIT_VALUE" val="75*8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38_3*l_h_x*1_2_1"/>
  <p:tag name="KSO_WM_TEMPLATE_CATEGORY" val="diagram"/>
  <p:tag name="KSO_WM_TEMPLATE_INDEX" val="20228038"/>
  <p:tag name="KSO_WM_UNIT_LAYERLEVEL" val="1_1_1"/>
  <p:tag name="KSO_WM_TAG_VERSION" val="1.0"/>
  <p:tag name="KSO_WM_BEAUTIFY_FLAG" val="#wm#"/>
  <p:tag name="KSO_WM_UNIT_USESOURCEFORMAT_APPLY" val="1"/>
</p:tagLst>
</file>

<file path=ppt/tags/tag205.xml><?xml version="1.0" encoding="utf-8"?>
<p:tagLst xmlns:p="http://schemas.openxmlformats.org/presentationml/2006/main">
  <p:tag name="KSO_WM_SPECIAL_SOURCE" val="bdnull"/>
  <p:tag name="KSO_WM_SLIDE_ID" val="diagram20228038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8038"/>
  <p:tag name="KSO_WM_SLIDE_TYPE" val="text"/>
  <p:tag name="KSO_WM_SLIDE_SUBTYPE" val="diag"/>
  <p:tag name="KSO_WM_SLIDE_SIZE" val="806.95*276.9"/>
  <p:tag name="KSO_WM_SLIDE_POSITION" val="76.55*182"/>
  <p:tag name="KSO_WM_DIAGRAM_GROUP_CODE" val="l1-1"/>
  <p:tag name="KSO_WM_SLIDE_DIAGTYPE" val="l"/>
  <p:tag name="KSO_WM_SLIDE_LAYOUT" val="a_b_l"/>
  <p:tag name="KSO_WM_SLIDE_LAYOUT_CNT" val="1_1_1"/>
</p:tagLst>
</file>

<file path=ppt/tags/tag206.xml><?xml version="1.0" encoding="utf-8"?>
<p:tagLst xmlns:p="http://schemas.openxmlformats.org/presentationml/2006/main">
  <p:tag name="PA" val="v5.2.11"/>
  <p:tag name="RESOURCELIBID_ANIM" val="462"/>
</p:tagLst>
</file>

<file path=ppt/tags/tag207.xml><?xml version="1.0" encoding="utf-8"?>
<p:tagLst xmlns:p="http://schemas.openxmlformats.org/presentationml/2006/main">
  <p:tag name="PA" val="v5.2.11"/>
</p:tagLst>
</file>

<file path=ppt/tags/tag208.xml><?xml version="1.0" encoding="utf-8"?>
<p:tagLst xmlns:p="http://schemas.openxmlformats.org/presentationml/2006/main">
  <p:tag name="PA" val="v5.2.11"/>
</p:tagLst>
</file>

<file path=ppt/tags/tag209.xml><?xml version="1.0" encoding="utf-8"?>
<p:tagLst xmlns:p="http://schemas.openxmlformats.org/presentationml/2006/main">
  <p:tag name="PA" val="v5.2.1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210.xml><?xml version="1.0" encoding="utf-8"?>
<p:tagLst xmlns:p="http://schemas.openxmlformats.org/presentationml/2006/main">
  <p:tag name="PA" val="v5.2.11"/>
</p:tagLst>
</file>

<file path=ppt/tags/tag211.xml><?xml version="1.0" encoding="utf-8"?>
<p:tagLst xmlns:p="http://schemas.openxmlformats.org/presentationml/2006/main">
  <p:tag name="PA" val="v5.2.11"/>
</p:tagLst>
</file>

<file path=ppt/tags/tag212.xml><?xml version="1.0" encoding="utf-8"?>
<p:tagLst xmlns:p="http://schemas.openxmlformats.org/presentationml/2006/main">
  <p:tag name="PA" val="v5.2.11"/>
</p:tagLst>
</file>

<file path=ppt/tags/tag213.xml><?xml version="1.0" encoding="utf-8"?>
<p:tagLst xmlns:p="http://schemas.openxmlformats.org/presentationml/2006/main">
  <p:tag name="PA" val="v5.2.11"/>
</p:tagLst>
</file>

<file path=ppt/tags/tag214.xml><?xml version="1.0" encoding="utf-8"?>
<p:tagLst xmlns:p="http://schemas.openxmlformats.org/presentationml/2006/main">
  <p:tag name="PA" val="v5.2.11"/>
</p:tagLst>
</file>

<file path=ppt/tags/tag215.xml><?xml version="1.0" encoding="utf-8"?>
<p:tagLst xmlns:p="http://schemas.openxmlformats.org/presentationml/2006/main">
  <p:tag name="PA" val="v5.2.11"/>
</p:tagLst>
</file>

<file path=ppt/tags/tag216.xml><?xml version="1.0" encoding="utf-8"?>
<p:tagLst xmlns:p="http://schemas.openxmlformats.org/presentationml/2006/main">
  <p:tag name="PA" val="v5.2.11"/>
</p:tagLst>
</file>

<file path=ppt/tags/tag217.xml><?xml version="1.0" encoding="utf-8"?>
<p:tagLst xmlns:p="http://schemas.openxmlformats.org/presentationml/2006/main">
  <p:tag name="PA" val="v5.2.11"/>
</p:tagLst>
</file>

<file path=ppt/tags/tag218.xml><?xml version="1.0" encoding="utf-8"?>
<p:tagLst xmlns:p="http://schemas.openxmlformats.org/presentationml/2006/main">
  <p:tag name="PA" val="v5.2.11"/>
</p:tagLst>
</file>

<file path=ppt/tags/tag219.xml><?xml version="1.0" encoding="utf-8"?>
<p:tagLst xmlns:p="http://schemas.openxmlformats.org/presentationml/2006/main">
  <p:tag name="PA" val="v5.2.1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220.xml><?xml version="1.0" encoding="utf-8"?>
<p:tagLst xmlns:p="http://schemas.openxmlformats.org/presentationml/2006/main">
  <p:tag name="PA" val="v5.2.11"/>
</p:tagLst>
</file>

<file path=ppt/tags/tag221.xml><?xml version="1.0" encoding="utf-8"?>
<p:tagLst xmlns:p="http://schemas.openxmlformats.org/presentationml/2006/main">
  <p:tag name="PA" val="v5.2.11"/>
</p:tagLst>
</file>

<file path=ppt/tags/tag222.xml><?xml version="1.0" encoding="utf-8"?>
<p:tagLst xmlns:p="http://schemas.openxmlformats.org/presentationml/2006/main">
  <p:tag name="KSO_WM_TAG_VERSION" val="1.0"/>
  <p:tag name="KSO_WM_BEAUTIFY_FLAG" val="#wm#"/>
  <p:tag name="KSO_WM_UNIT_TYPE" val="i"/>
  <p:tag name="KSO_WM_UNIT_ID" val="diagram160205_1*i*0"/>
  <p:tag name="KSO_WM_TEMPLATE_CATEGORY" val="diagram"/>
  <p:tag name="KSO_WM_TEMPLATE_INDEX" val="160205"/>
  <p:tag name="KSO_WM_UNIT_INDEX" val="0"/>
</p:tagLst>
</file>

<file path=ppt/tags/tag223.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
  <p:tag name="KSO_WM_UNIT_ID" val="diagram160205_1*m_i*1_1"/>
  <p:tag name="KSO_WM_UNIT_CLEAR" val="1"/>
  <p:tag name="KSO_WM_UNIT_LAYERLEVEL" val="1_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224.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2"/>
  <p:tag name="KSO_WM_UNIT_ID" val="diagram160205_1*m_i*1_2"/>
  <p:tag name="KSO_WM_UNIT_CLEAR" val="1"/>
  <p:tag name="KSO_WM_UNIT_LAYERLEVEL" val="1_1"/>
  <p:tag name="KSO_WM_UNIT_FILL_FORE_SCHEMECOLOR_INDEX" val="5"/>
  <p:tag name="KSO_WM_UNIT_FILL_TYPE" val="1"/>
  <p:tag name="KSO_WM_UNIT_TEXT_FILL_FORE_SCHEMECOLOR_INDEX" val="2"/>
  <p:tag name="KSO_WM_UNIT_TEXT_FILL_TYPE" val="1"/>
</p:tagLst>
</file>

<file path=ppt/tags/tag225.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1_1"/>
  <p:tag name="KSO_WM_UNIT_ID" val="diagram160205_1*m_h_f*1_1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226.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3"/>
  <p:tag name="KSO_WM_UNIT_ID" val="diagram160205_1*m_i*1_3"/>
  <p:tag name="KSO_WM_UNIT_CLEAR" val="1"/>
  <p:tag name="KSO_WM_UNIT_LAYERLEVEL" val="1_1"/>
</p:tagLst>
</file>

<file path=ppt/tags/tag227.xml><?xml version="1.0" encoding="utf-8"?>
<p:tagLst xmlns:p="http://schemas.openxmlformats.org/presentationml/2006/main">
  <p:tag name="KSO_WM_TAG_VERSION" val="1.0"/>
  <p:tag name="KSO_WM_BEAUTIFY_FLAG" val="#wm#"/>
  <p:tag name="KSO_WM_UNIT_TYPE" val="i"/>
  <p:tag name="KSO_WM_UNIT_ID" val="diagram160205_1*i*9"/>
  <p:tag name="KSO_WM_TEMPLATE_CATEGORY" val="diagram"/>
  <p:tag name="KSO_WM_TEMPLATE_INDEX" val="160205"/>
  <p:tag name="KSO_WM_UNIT_INDEX" val="9"/>
</p:tagLst>
</file>

<file path=ppt/tags/tag228.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4"/>
  <p:tag name="KSO_WM_UNIT_ID" val="diagram160205_1*m_i*1_4"/>
  <p:tag name="KSO_WM_UNIT_CLEAR" val="1"/>
  <p:tag name="KSO_WM_UNIT_LAYERLEVEL" val="1_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229.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5"/>
  <p:tag name="KSO_WM_UNIT_ID" val="diagram160205_1*m_i*1_5"/>
  <p:tag name="KSO_WM_UNIT_CLEAR" val="1"/>
  <p:tag name="KSO_WM_UNIT_LAYERLEVEL" val="1_1"/>
  <p:tag name="KSO_WM_UNIT_FILL_FORE_SCHEMECOLOR_INDEX" val="5"/>
  <p:tag name="KSO_WM_UNIT_FILL_TYPE" val="1"/>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34_1*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8"/>
  <p:tag name="KSO_WM_UNIT_DEC_AREA_ID" val="3182b66852d3412785769fbfa85d9b2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a61daaac3f8845868c8a7bfea4eec1c6"/>
</p:tagLst>
</file>

<file path=ppt/tags/tag230.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4_1"/>
  <p:tag name="KSO_WM_UNIT_ID" val="diagram160205_1*m_h_f*1_4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231.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6"/>
  <p:tag name="KSO_WM_UNIT_ID" val="diagram160205_1*m_i*1_6"/>
  <p:tag name="KSO_WM_UNIT_CLEAR" val="1"/>
  <p:tag name="KSO_WM_UNIT_LAYERLEVEL" val="1_1"/>
  <p:tag name="KSO_WM_UNIT_TEXT_FILL_FORE_SCHEMECOLOR_INDEX" val="13"/>
  <p:tag name="KSO_WM_UNIT_TEXT_FILL_TYPE" val="1"/>
</p:tagLst>
</file>

<file path=ppt/tags/tag232.xml><?xml version="1.0" encoding="utf-8"?>
<p:tagLst xmlns:p="http://schemas.openxmlformats.org/presentationml/2006/main">
  <p:tag name="KSO_WM_TAG_VERSION" val="1.0"/>
  <p:tag name="KSO_WM_BEAUTIFY_FLAG" val="#wm#"/>
  <p:tag name="KSO_WM_UNIT_TYPE" val="i"/>
  <p:tag name="KSO_WM_UNIT_ID" val="diagram160205_1*i*18"/>
  <p:tag name="KSO_WM_TEMPLATE_CATEGORY" val="diagram"/>
  <p:tag name="KSO_WM_TEMPLATE_INDEX" val="160205"/>
  <p:tag name="KSO_WM_UNIT_INDEX" val="18"/>
</p:tagLst>
</file>

<file path=ppt/tags/tag233.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7"/>
  <p:tag name="KSO_WM_UNIT_ID" val="diagram160205_1*m_i*1_7"/>
  <p:tag name="KSO_WM_UNIT_CLEAR" val="1"/>
  <p:tag name="KSO_WM_UNIT_LAYERLEVEL" val="1_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234.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8"/>
  <p:tag name="KSO_WM_UNIT_ID" val="diagram160205_1*m_i*1_8"/>
  <p:tag name="KSO_WM_UNIT_CLEAR" val="1"/>
  <p:tag name="KSO_WM_UNIT_LAYERLEVEL" val="1_1"/>
  <p:tag name="KSO_WM_UNIT_FILL_FORE_SCHEMECOLOR_INDEX" val="6"/>
  <p:tag name="KSO_WM_UNIT_FILL_TYPE" val="1"/>
  <p:tag name="KSO_WM_UNIT_TEXT_FILL_FORE_SCHEMECOLOR_INDEX" val="2"/>
  <p:tag name="KSO_WM_UNIT_TEXT_FILL_TYPE" val="1"/>
</p:tagLst>
</file>

<file path=ppt/tags/tag235.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5_1"/>
  <p:tag name="KSO_WM_UNIT_ID" val="diagram160205_1*m_h_f*1_5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236.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9"/>
  <p:tag name="KSO_WM_UNIT_ID" val="diagram160205_1*m_i*1_9"/>
  <p:tag name="KSO_WM_UNIT_CLEAR" val="1"/>
  <p:tag name="KSO_WM_UNIT_LAYERLEVEL" val="1_1"/>
  <p:tag name="KSO_WM_UNIT_TEXT_FILL_FORE_SCHEMECOLOR_INDEX" val="13"/>
  <p:tag name="KSO_WM_UNIT_TEXT_FILL_TYPE" val="1"/>
</p:tagLst>
</file>

<file path=ppt/tags/tag237.xml><?xml version="1.0" encoding="utf-8"?>
<p:tagLst xmlns:p="http://schemas.openxmlformats.org/presentationml/2006/main">
  <p:tag name="KSO_WM_TAG_VERSION" val="1.0"/>
  <p:tag name="KSO_WM_BEAUTIFY_FLAG" val="#wm#"/>
  <p:tag name="KSO_WM_UNIT_TYPE" val="i"/>
  <p:tag name="KSO_WM_UNIT_ID" val="diagram160205_1*i*27"/>
  <p:tag name="KSO_WM_TEMPLATE_CATEGORY" val="diagram"/>
  <p:tag name="KSO_WM_TEMPLATE_INDEX" val="160205"/>
  <p:tag name="KSO_WM_UNIT_INDEX" val="27"/>
</p:tagLst>
</file>

<file path=ppt/tags/tag238.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0"/>
  <p:tag name="KSO_WM_UNIT_ID" val="diagram160205_1*m_i*1_10"/>
  <p:tag name="KSO_WM_UNIT_CLEAR" val="1"/>
  <p:tag name="KSO_WM_UNIT_LAYERLEVEL" val="1_1"/>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239.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1"/>
  <p:tag name="KSO_WM_UNIT_ID" val="diagram160205_1*m_i*1_11"/>
  <p:tag name="KSO_WM_UNIT_CLEAR" val="1"/>
  <p:tag name="KSO_WM_UNIT_LAYERLEVEL" val="1_1"/>
  <p:tag name="KSO_WM_UNIT_FILL_FORE_SCHEMECOLOR_INDEX" val="7"/>
  <p:tag name="KSO_WM_UNIT_FILL_TYPE" val="1"/>
  <p:tag name="KSO_WM_UNIT_TEXT_FILL_FORE_SCHEMECOLOR_INDEX" val="2"/>
  <p:tag name="KSO_WM_UNIT_TEXT_FILL_TYPE" val="1"/>
</p:tagLst>
</file>

<file path=ppt/tags/tag24.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b"/>
  <p:tag name="KSO_WM_UNIT_INDEX" val="1"/>
  <p:tag name="KSO_WM_UNIT_ID" val="custom20204534_1*b*1"/>
  <p:tag name="KSO_WM_TEMPLATE_CATEGORY" val="custom"/>
  <p:tag name="KSO_WM_TEMPLATE_INDEX" val="20204534"/>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3eab88374d9a402da56e31a3a231a257"/>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75712b369b464ae8829df2631c54310c"/>
  <p:tag name="KSO_WM_UNIT_TEXT_FILL_FORE_SCHEMECOLOR_INDEX_BRIGHTNESS" val="0.35"/>
  <p:tag name="KSO_WM_UNIT_TEXT_FILL_FORE_SCHEMECOLOR_INDEX" val="13"/>
  <p:tag name="KSO_WM_UNIT_TEXT_FILL_TYPE" val="1"/>
  <p:tag name="KSO_WM_TEMPLATE_ASSEMBLE_XID" val="5f9a33ab989d9bef5b8f0c5f"/>
  <p:tag name="KSO_WM_TEMPLATE_ASSEMBLE_GROUPID" val="5f8cf65fa61ec3b55284a747"/>
</p:tagLst>
</file>

<file path=ppt/tags/tag240.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6_1"/>
  <p:tag name="KSO_WM_UNIT_ID" val="diagram160205_1*m_h_f*1_6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241.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2"/>
  <p:tag name="KSO_WM_UNIT_ID" val="diagram160205_1*m_i*1_12"/>
  <p:tag name="KSO_WM_UNIT_CLEAR" val="1"/>
  <p:tag name="KSO_WM_UNIT_LAYERLEVEL" val="1_1"/>
</p:tagLst>
</file>

<file path=ppt/tags/tag242.xml><?xml version="1.0" encoding="utf-8"?>
<p:tagLst xmlns:p="http://schemas.openxmlformats.org/presentationml/2006/main">
  <p:tag name="KSO_WM_TAG_VERSION" val="1.0"/>
  <p:tag name="KSO_WM_BEAUTIFY_FLAG" val="#wm#"/>
  <p:tag name="KSO_WM_UNIT_TYPE" val="i"/>
  <p:tag name="KSO_WM_UNIT_ID" val="diagram160205_1*i*36"/>
  <p:tag name="KSO_WM_TEMPLATE_CATEGORY" val="diagram"/>
  <p:tag name="KSO_WM_TEMPLATE_INDEX" val="160205"/>
  <p:tag name="KSO_WM_UNIT_INDEX" val="36"/>
</p:tagLst>
</file>

<file path=ppt/tags/tag243.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3"/>
  <p:tag name="KSO_WM_UNIT_ID" val="diagram160205_1*m_i*1_13"/>
  <p:tag name="KSO_WM_UNIT_CLEAR" val="1"/>
  <p:tag name="KSO_WM_UNIT_LAYERLEVEL" val="1_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244.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4"/>
  <p:tag name="KSO_WM_UNIT_ID" val="diagram160205_1*m_i*1_14"/>
  <p:tag name="KSO_WM_UNIT_CLEAR" val="1"/>
  <p:tag name="KSO_WM_UNIT_LAYERLEVEL" val="1_1"/>
  <p:tag name="KSO_WM_UNIT_FILL_FORE_SCHEMECOLOR_INDEX" val="6"/>
  <p:tag name="KSO_WM_UNIT_FILL_TYPE" val="1"/>
  <p:tag name="KSO_WM_UNIT_TEXT_FILL_FORE_SCHEMECOLOR_INDEX" val="2"/>
  <p:tag name="KSO_WM_UNIT_TEXT_FILL_TYPE" val="1"/>
</p:tagLst>
</file>

<file path=ppt/tags/tag245.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2_1"/>
  <p:tag name="KSO_WM_UNIT_ID" val="diagram160205_1*m_h_f*1_2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246.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5"/>
  <p:tag name="KSO_WM_UNIT_ID" val="diagram160205_1*m_i*1_15"/>
  <p:tag name="KSO_WM_UNIT_CLEAR" val="1"/>
  <p:tag name="KSO_WM_UNIT_LAYERLEVEL" val="1_1"/>
  <p:tag name="KSO_WM_UNIT_TEXT_FILL_FORE_SCHEMECOLOR_INDEX" val="13"/>
  <p:tag name="KSO_WM_UNIT_TEXT_FILL_TYPE" val="1"/>
</p:tagLst>
</file>

<file path=ppt/tags/tag247.xml><?xml version="1.0" encoding="utf-8"?>
<p:tagLst xmlns:p="http://schemas.openxmlformats.org/presentationml/2006/main">
  <p:tag name="KSO_WM_TAG_VERSION" val="1.0"/>
  <p:tag name="KSO_WM_BEAUTIFY_FLAG" val="#wm#"/>
  <p:tag name="KSO_WM_UNIT_TYPE" val="i"/>
  <p:tag name="KSO_WM_UNIT_ID" val="diagram160205_1*i*45"/>
  <p:tag name="KSO_WM_TEMPLATE_CATEGORY" val="diagram"/>
  <p:tag name="KSO_WM_TEMPLATE_INDEX" val="160205"/>
  <p:tag name="KSO_WM_UNIT_INDEX" val="45"/>
</p:tagLst>
</file>

<file path=ppt/tags/tag248.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6"/>
  <p:tag name="KSO_WM_UNIT_ID" val="diagram160205_1*m_i*1_16"/>
  <p:tag name="KSO_WM_UNIT_CLEAR" val="1"/>
  <p:tag name="KSO_WM_UNIT_LAYERLEVEL" val="1_1"/>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249.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7"/>
  <p:tag name="KSO_WM_UNIT_ID" val="diagram160205_1*m_i*1_17"/>
  <p:tag name="KSO_WM_UNIT_CLEAR" val="1"/>
  <p:tag name="KSO_WM_UNIT_LAYERLEVEL" val="1_1"/>
  <p:tag name="KSO_WM_UNIT_FILL_FORE_SCHEMECOLOR_INDEX" val="7"/>
  <p:tag name="KSO_WM_UNIT_FILL_TYPE" val="1"/>
  <p:tag name="KSO_WM_UNIT_TEXT_FILL_FORE_SCHEMECOLOR_INDEX" val="2"/>
  <p:tag name="KSO_WM_UNIT_TEXT_FILL_TYPE" val="1"/>
</p:tagLst>
</file>

<file path=ppt/tags/tag25.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4534_1*a*1"/>
  <p:tag name="KSO_WM_TEMPLATE_CATEGORY" val="custom"/>
  <p:tag name="KSO_WM_TEMPLATE_INDEX" val="20204534"/>
  <p:tag name="KSO_WM_UNIT_LAYERLEVEL" val="1"/>
  <p:tag name="KSO_WM_TAG_VERSION" val="1.0"/>
  <p:tag name="KSO_WM_BEAUTIFY_FLAG" val="#wm#"/>
  <p:tag name="KSO_WM_UNIT_PRESET_TEXT" val="谢谢聆听"/>
  <p:tag name="KSO_WM_UNIT_DEFAULT_FONT" val="60;74;4"/>
  <p:tag name="KSO_WM_UNIT_BLOCK" val="0"/>
  <p:tag name="KSO_WM_UNIT_DEC_AREA_ID" val="bab502a0d8a54145943ffb0bed2ab06d"/>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75712b369b464ae8829df2631c54310c"/>
  <p:tag name="KSO_WM_UNIT_TEXT_FILL_FORE_SCHEMECOLOR_INDEX_BRIGHTNESS" val="0.15"/>
  <p:tag name="KSO_WM_UNIT_TEXT_FILL_FORE_SCHEMECOLOR_INDEX" val="13"/>
  <p:tag name="KSO_WM_UNIT_TEXT_FILL_TYPE" val="1"/>
  <p:tag name="KSO_WM_TEMPLATE_ASSEMBLE_XID" val="5f9a33ab989d9bef5b8f0c5f"/>
  <p:tag name="KSO_WM_TEMPLATE_ASSEMBLE_GROUPID" val="5f8cf65fa61ec3b55284a747"/>
</p:tagLst>
</file>

<file path=ppt/tags/tag250.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3_1"/>
  <p:tag name="KSO_WM_UNIT_ID" val="diagram160205_1*m_h_f*1_3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251.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8"/>
  <p:tag name="KSO_WM_UNIT_ID" val="diagram160205_1*m_i*1_18"/>
  <p:tag name="KSO_WM_UNIT_CLEAR" val="1"/>
  <p:tag name="KSO_WM_UNIT_LAYERLEVEL" val="1_1"/>
</p:tagLst>
</file>

<file path=ppt/tags/tag252.xml><?xml version="1.0" encoding="utf-8"?>
<p:tagLst xmlns:p="http://schemas.openxmlformats.org/presentationml/2006/main">
  <p:tag name="KSO_WM_TAG_VERSION" val="1.0"/>
  <p:tag name="KSO_WM_BEAUTIFY_FLAG" val="#wm#"/>
  <p:tag name="KSO_WM_UNIT_TYPE" val="i"/>
  <p:tag name="KSO_WM_UNIT_ID" val="diagram160205_1*i*45"/>
  <p:tag name="KSO_WM_TEMPLATE_CATEGORY" val="diagram"/>
  <p:tag name="KSO_WM_TEMPLATE_INDEX" val="160205"/>
  <p:tag name="KSO_WM_UNIT_INDEX" val="45"/>
</p:tagLst>
</file>

<file path=ppt/tags/tag253.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6"/>
  <p:tag name="KSO_WM_UNIT_ID" val="diagram160205_1*m_i*1_16"/>
  <p:tag name="KSO_WM_UNIT_CLEAR" val="1"/>
  <p:tag name="KSO_WM_UNIT_LAYERLEVEL" val="1_1"/>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254.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7"/>
  <p:tag name="KSO_WM_UNIT_ID" val="diagram160205_1*m_i*1_17"/>
  <p:tag name="KSO_WM_UNIT_CLEAR" val="1"/>
  <p:tag name="KSO_WM_UNIT_LAYERLEVEL" val="1_1"/>
  <p:tag name="KSO_WM_UNIT_FILL_FORE_SCHEMECOLOR_INDEX" val="7"/>
  <p:tag name="KSO_WM_UNIT_FILL_TYPE" val="1"/>
  <p:tag name="KSO_WM_UNIT_TEXT_FILL_FORE_SCHEMECOLOR_INDEX" val="2"/>
  <p:tag name="KSO_WM_UNIT_TEXT_FILL_TYPE" val="1"/>
</p:tagLst>
</file>

<file path=ppt/tags/tag255.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3_1"/>
  <p:tag name="KSO_WM_UNIT_ID" val="diagram160205_1*m_h_f*1_3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256.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8"/>
  <p:tag name="KSO_WM_UNIT_ID" val="diagram160205_1*m_i*1_18"/>
  <p:tag name="KSO_WM_UNIT_CLEAR" val="1"/>
  <p:tag name="KSO_WM_UNIT_LAYERLEVEL" val="1_1"/>
</p:tagLst>
</file>

<file path=ppt/tags/tag257.xml><?xml version="1.0" encoding="utf-8"?>
<p:tagLst xmlns:p="http://schemas.openxmlformats.org/presentationml/2006/main">
  <p:tag name="PA" val="v5.2.11"/>
  <p:tag name="RESOURCELIBID_ANIM" val="462"/>
</p:tagLst>
</file>

<file path=ppt/tags/tag258.xml><?xml version="1.0" encoding="utf-8"?>
<p:tagLst xmlns:p="http://schemas.openxmlformats.org/presentationml/2006/main">
  <p:tag name="PA" val="v5.2.11"/>
</p:tagLst>
</file>

<file path=ppt/tags/tag259.xml><?xml version="1.0" encoding="utf-8"?>
<p:tagLst xmlns:p="http://schemas.openxmlformats.org/presentationml/2006/main">
  <p:tag name="PA" val="v5.2.1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 name="KSO_WM_SLIDE_BACKGROUND_TYPE" val="general"/>
</p:tagLst>
</file>

<file path=ppt/tags/tag260.xml><?xml version="1.0" encoding="utf-8"?>
<p:tagLst xmlns:p="http://schemas.openxmlformats.org/presentationml/2006/main">
  <p:tag name="PA" val="v5.2.11"/>
</p:tagLst>
</file>

<file path=ppt/tags/tag261.xml><?xml version="1.0" encoding="utf-8"?>
<p:tagLst xmlns:p="http://schemas.openxmlformats.org/presentationml/2006/main">
  <p:tag name="PA" val="v5.2.11"/>
</p:tagLst>
</file>

<file path=ppt/tags/tag262.xml><?xml version="1.0" encoding="utf-8"?>
<p:tagLst xmlns:p="http://schemas.openxmlformats.org/presentationml/2006/main">
  <p:tag name="PA" val="v5.2.11"/>
</p:tagLst>
</file>

<file path=ppt/tags/tag263.xml><?xml version="1.0" encoding="utf-8"?>
<p:tagLst xmlns:p="http://schemas.openxmlformats.org/presentationml/2006/main">
  <p:tag name="PA" val="v5.2.11"/>
</p:tagLst>
</file>

<file path=ppt/tags/tag264.xml><?xml version="1.0" encoding="utf-8"?>
<p:tagLst xmlns:p="http://schemas.openxmlformats.org/presentationml/2006/main">
  <p:tag name="PA" val="v5.2.11"/>
</p:tagLst>
</file>

<file path=ppt/tags/tag265.xml><?xml version="1.0" encoding="utf-8"?>
<p:tagLst xmlns:p="http://schemas.openxmlformats.org/presentationml/2006/main">
  <p:tag name="PA" val="v5.2.11"/>
</p:tagLst>
</file>

<file path=ppt/tags/tag266.xml><?xml version="1.0" encoding="utf-8"?>
<p:tagLst xmlns:p="http://schemas.openxmlformats.org/presentationml/2006/main">
  <p:tag name="PA" val="v5.2.11"/>
</p:tagLst>
</file>

<file path=ppt/tags/tag267.xml><?xml version="1.0" encoding="utf-8"?>
<p:tagLst xmlns:p="http://schemas.openxmlformats.org/presentationml/2006/main">
  <p:tag name="PA" val="v5.2.11"/>
</p:tagLst>
</file>

<file path=ppt/tags/tag268.xml><?xml version="1.0" encoding="utf-8"?>
<p:tagLst xmlns:p="http://schemas.openxmlformats.org/presentationml/2006/main">
  <p:tag name="PA" val="v5.2.11"/>
</p:tagLst>
</file>

<file path=ppt/tags/tag269.xml><?xml version="1.0" encoding="utf-8"?>
<p:tagLst xmlns:p="http://schemas.openxmlformats.org/presentationml/2006/main">
  <p:tag name="PA" val="v5.2.1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 name="KSO_WM_SLIDE_BACKGROUND_TYPE" val="general"/>
</p:tagLst>
</file>

<file path=ppt/tags/tag270.xml><?xml version="1.0" encoding="utf-8"?>
<p:tagLst xmlns:p="http://schemas.openxmlformats.org/presentationml/2006/main">
  <p:tag name="PA" val="v5.2.11"/>
</p:tagLst>
</file>

<file path=ppt/tags/tag271.xml><?xml version="1.0" encoding="utf-8"?>
<p:tagLst xmlns:p="http://schemas.openxmlformats.org/presentationml/2006/main">
  <p:tag name="PA" val="v5.2.11"/>
</p:tagLst>
</file>

<file path=ppt/tags/tag272.xml><?xml version="1.0" encoding="utf-8"?>
<p:tagLst xmlns:p="http://schemas.openxmlformats.org/presentationml/2006/main">
  <p:tag name="PA" val="v5.2.11"/>
</p:tagLst>
</file>

<file path=ppt/tags/tag273.xml><?xml version="1.0" encoding="utf-8"?>
<p:tagLst xmlns:p="http://schemas.openxmlformats.org/presentationml/2006/main">
  <p:tag name="PA" val="v5.2.11"/>
  <p:tag name="WHOLESPTYPE" val="Shape_Other"/>
</p:tagLst>
</file>

<file path=ppt/tags/tag274.xml><?xml version="1.0" encoding="utf-8"?>
<p:tagLst xmlns:p="http://schemas.openxmlformats.org/presentationml/2006/main">
  <p:tag name="PA" val="v5.2.11"/>
  <p:tag name="WHOLESPTYPE" val="Shape_Text"/>
</p:tagLst>
</file>

<file path=ppt/tags/tag275.xml><?xml version="1.0" encoding="utf-8"?>
<p:tagLst xmlns:p="http://schemas.openxmlformats.org/presentationml/2006/main">
  <p:tag name="PA" val="v5.2.11"/>
  <p:tag name="WHOLESPTYPE" val="Shape_Other"/>
</p:tagLst>
</file>

<file path=ppt/tags/tag276.xml><?xml version="1.0" encoding="utf-8"?>
<p:tagLst xmlns:p="http://schemas.openxmlformats.org/presentationml/2006/main">
  <p:tag name="PA" val="v5.2.11"/>
  <p:tag name="WHOLESPTYPE" val="Shape_Other"/>
</p:tagLst>
</file>

<file path=ppt/tags/tag277.xml><?xml version="1.0" encoding="utf-8"?>
<p:tagLst xmlns:p="http://schemas.openxmlformats.org/presentationml/2006/main">
  <p:tag name="PA" val="v5.2.11"/>
  <p:tag name="WHOLESPTYPE" val="Shape_Title"/>
</p:tagLst>
</file>

<file path=ppt/tags/tag278.xml><?xml version="1.0" encoding="utf-8"?>
<p:tagLst xmlns:p="http://schemas.openxmlformats.org/presentationml/2006/main">
  <p:tag name="PA" val="v5.2.11"/>
  <p:tag name="WHOLESPTYPE" val="Shape_Other"/>
</p:tagLst>
</file>

<file path=ppt/tags/tag279.xml><?xml version="1.0" encoding="utf-8"?>
<p:tagLst xmlns:p="http://schemas.openxmlformats.org/presentationml/2006/main">
  <p:tag name="PA" val="v5.2.11"/>
  <p:tag name="WHOLESPTYPE" val="Shape_Other"/>
</p:tagLst>
</file>

<file path=ppt/tags/tag28.xml><?xml version="1.0" encoding="utf-8"?>
<p:tagLst xmlns:p="http://schemas.openxmlformats.org/presentationml/2006/main">
  <p:tag name="KSO_WM_SLIDE_BACKGROUND_TYPE" val="general"/>
</p:tagLst>
</file>

<file path=ppt/tags/tag280.xml><?xml version="1.0" encoding="utf-8"?>
<p:tagLst xmlns:p="http://schemas.openxmlformats.org/presentationml/2006/main">
  <p:tag name="PA" val="v5.2.11"/>
  <p:tag name="WHOLESPTYPE" val="Shape_Text"/>
</p:tagLst>
</file>

<file path=ppt/tags/tag281.xml><?xml version="1.0" encoding="utf-8"?>
<p:tagLst xmlns:p="http://schemas.openxmlformats.org/presentationml/2006/main">
  <p:tag name="PA" val="v5.2.11"/>
  <p:tag name="WHOLESPTYPE" val="Shape_Other"/>
</p:tagLst>
</file>

<file path=ppt/tags/tag282.xml><?xml version="1.0" encoding="utf-8"?>
<p:tagLst xmlns:p="http://schemas.openxmlformats.org/presentationml/2006/main">
  <p:tag name="PA" val="v5.2.11"/>
  <p:tag name="RESOURCELIBID_ANIM" val="462"/>
</p:tagLst>
</file>

<file path=ppt/tags/tag283.xml><?xml version="1.0" encoding="utf-8"?>
<p:tagLst xmlns:p="http://schemas.openxmlformats.org/presentationml/2006/main">
  <p:tag name="PA" val="v5.2.11"/>
  <p:tag name="RESOURCELIBID_ANIM" val="462"/>
</p:tagLst>
</file>

<file path=ppt/tags/tag284.xml><?xml version="1.0" encoding="utf-8"?>
<p:tagLst xmlns:p="http://schemas.openxmlformats.org/presentationml/2006/main">
  <p:tag name="PA" val="v5.2.11"/>
</p:tagLst>
</file>

<file path=ppt/tags/tag285.xml><?xml version="1.0" encoding="utf-8"?>
<p:tagLst xmlns:p="http://schemas.openxmlformats.org/presentationml/2006/main">
  <p:tag name="PA" val="v5.2.11"/>
</p:tagLst>
</file>

<file path=ppt/tags/tag286.xml><?xml version="1.0" encoding="utf-8"?>
<p:tagLst xmlns:p="http://schemas.openxmlformats.org/presentationml/2006/main">
  <p:tag name="PA" val="v5.2.11"/>
</p:tagLst>
</file>

<file path=ppt/tags/tag287.xml><?xml version="1.0" encoding="utf-8"?>
<p:tagLst xmlns:p="http://schemas.openxmlformats.org/presentationml/2006/main">
  <p:tag name="PA" val="v5.2.11"/>
</p:tagLst>
</file>

<file path=ppt/tags/tag288.xml><?xml version="1.0" encoding="utf-8"?>
<p:tagLst xmlns:p="http://schemas.openxmlformats.org/presentationml/2006/main">
  <p:tag name="PA" val="v5.2.11"/>
</p:tagLst>
</file>

<file path=ppt/tags/tag289.xml><?xml version="1.0" encoding="utf-8"?>
<p:tagLst xmlns:p="http://schemas.openxmlformats.org/presentationml/2006/main">
  <p:tag name="PA" val="v5.2.11"/>
</p:tagLst>
</file>

<file path=ppt/tags/tag29.xml><?xml version="1.0" encoding="utf-8"?>
<p:tagLst xmlns:p="http://schemas.openxmlformats.org/presentationml/2006/main">
  <p:tag name="KSO_WM_SLIDE_BACKGROUND_TYPE" val="general"/>
</p:tagLst>
</file>

<file path=ppt/tags/tag290.xml><?xml version="1.0" encoding="utf-8"?>
<p:tagLst xmlns:p="http://schemas.openxmlformats.org/presentationml/2006/main">
  <p:tag name="PA" val="v5.2.11"/>
</p:tagLst>
</file>

<file path=ppt/tags/tag291.xml><?xml version="1.0" encoding="utf-8"?>
<p:tagLst xmlns:p="http://schemas.openxmlformats.org/presentationml/2006/main">
  <p:tag name="PA" val="v5.2.11"/>
</p:tagLst>
</file>

<file path=ppt/tags/tag292.xml><?xml version="1.0" encoding="utf-8"?>
<p:tagLst xmlns:p="http://schemas.openxmlformats.org/presentationml/2006/main">
  <p:tag name="PA" val="v5.2.11"/>
</p:tagLst>
</file>

<file path=ppt/tags/tag293.xml><?xml version="1.0" encoding="utf-8"?>
<p:tagLst xmlns:p="http://schemas.openxmlformats.org/presentationml/2006/main">
  <p:tag name="PA" val="v5.2.11"/>
</p:tagLst>
</file>

<file path=ppt/tags/tag294.xml><?xml version="1.0" encoding="utf-8"?>
<p:tagLst xmlns:p="http://schemas.openxmlformats.org/presentationml/2006/main">
  <p:tag name="PA" val="v5.2.11"/>
</p:tagLst>
</file>

<file path=ppt/tags/tag295.xml><?xml version="1.0" encoding="utf-8"?>
<p:tagLst xmlns:p="http://schemas.openxmlformats.org/presentationml/2006/main">
  <p:tag name="PA" val="v5.2.11"/>
</p:tagLst>
</file>

<file path=ppt/tags/tag296.xml><?xml version="1.0" encoding="utf-8"?>
<p:tagLst xmlns:p="http://schemas.openxmlformats.org/presentationml/2006/main">
  <p:tag name="PA" val="v5.2.11"/>
</p:tagLst>
</file>

<file path=ppt/tags/tag297.xml><?xml version="1.0" encoding="utf-8"?>
<p:tagLst xmlns:p="http://schemas.openxmlformats.org/presentationml/2006/main">
  <p:tag name="PA" val="v5.2.11"/>
</p:tagLst>
</file>

<file path=ppt/tags/tag298.xml><?xml version="1.0" encoding="utf-8"?>
<p:tagLst xmlns:p="http://schemas.openxmlformats.org/presentationml/2006/main">
  <p:tag name="PA" val="v5.2.11"/>
</p:tagLst>
</file>

<file path=ppt/tags/tag299.xml><?xml version="1.0" encoding="utf-8"?>
<p:tagLst xmlns:p="http://schemas.openxmlformats.org/presentationml/2006/main">
  <p:tag name="PA" val="v5.2.11"/>
  <p:tag name="RESOURCELIBID_ANIM" val="46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34_1*b*1"/>
  <p:tag name="KSO_WM_TEMPLATE_CATEGORY" val="custom"/>
  <p:tag name="KSO_WM_TEMPLATE_INDEX" val="20204534"/>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98d840f9f7d14bf08023b0a03a1c508b"/>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a39eb8af7e454855bcbcc85b3c980767"/>
  <p:tag name="KSO_WM_UNIT_TEXT_FILL_FORE_SCHEMECOLOR_INDEX_BRIGHTNESS" val="0.35"/>
  <p:tag name="KSO_WM_UNIT_TEXT_FILL_FORE_SCHEMECOLOR_INDEX" val="13"/>
  <p:tag name="KSO_WM_UNIT_TEXT_FILL_TYPE" val="1"/>
  <p:tag name="KSO_WM_TEMPLATE_ASSEMBLE_XID" val="5f9a33ab989d9bef5b8f0c49"/>
  <p:tag name="KSO_WM_TEMPLATE_ASSEMBLE_GROUPID" val="5f8cf65fa61ec3b55284a747"/>
</p:tagLst>
</file>

<file path=ppt/tags/tag30.xml><?xml version="1.0" encoding="utf-8"?>
<p:tagLst xmlns:p="http://schemas.openxmlformats.org/presentationml/2006/main">
  <p:tag name="KSO_WM_SLIDE_BACKGROUND_TYPE" val="general"/>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418_2*l_h_i*1_3_1"/>
  <p:tag name="KSO_WM_TEMPLATE_CATEGORY" val="diagram"/>
  <p:tag name="KSO_WM_TEMPLATE_INDEX" val="160418"/>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418_2*l_h_i*1_3_2"/>
  <p:tag name="KSO_WM_TEMPLATE_CATEGORY" val="diagram"/>
  <p:tag name="KSO_WM_TEMPLATE_INDEX" val="160418"/>
  <p:tag name="KSO_WM_UNIT_LAYERLEVEL" val="1_1_1"/>
  <p:tag name="KSO_WM_TAG_VERSION" val="1.0"/>
  <p:tag name="KSO_WM_BEAUTIFY_FLAG" val="#wm#"/>
</p:tagLst>
</file>

<file path=ppt/tags/tag30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418_2*l_h_f*1_3_1"/>
  <p:tag name="KSO_WM_TEMPLATE_CATEGORY" val="diagram"/>
  <p:tag name="KSO_WM_TEMPLATE_INDEX" val="160418"/>
  <p:tag name="KSO_WM_UNIT_LAYERLEVEL" val="1_1_1"/>
  <p:tag name="KSO_WM_TAG_VERSION" val="1.0"/>
  <p:tag name="KSO_WM_BEAUTIFY_FLAG" val="#wm#"/>
  <p:tag name="KSO_WM_UNIT_TEXT_FILL_FORE_SCHEMECOLOR_INDEX" val="13"/>
  <p:tag name="KSO_WM_UNIT_TEXT_FILL_TYPE"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418_2*l_h_i*1_1_1"/>
  <p:tag name="KSO_WM_TEMPLATE_CATEGORY" val="diagram"/>
  <p:tag name="KSO_WM_TEMPLATE_INDEX" val="16041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418_2*l_h_i*1_1_2"/>
  <p:tag name="KSO_WM_TEMPLATE_CATEGORY" val="diagram"/>
  <p:tag name="KSO_WM_TEMPLATE_INDEX" val="160418"/>
  <p:tag name="KSO_WM_UNIT_LAYERLEVEL" val="1_1_1"/>
  <p:tag name="KSO_WM_TAG_VERSION" val="1.0"/>
  <p:tag name="KSO_WM_BEAUTIFY_FLAG" val="#wm#"/>
</p:tagLst>
</file>

<file path=ppt/tags/tag30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418_2*l_h_f*1_1_1"/>
  <p:tag name="KSO_WM_TEMPLATE_CATEGORY" val="diagram"/>
  <p:tag name="KSO_WM_TEMPLATE_INDEX" val="160418"/>
  <p:tag name="KSO_WM_UNIT_LAYERLEVEL" val="1_1_1"/>
  <p:tag name="KSO_WM_TAG_VERSION" val="1.0"/>
  <p:tag name="KSO_WM_BEAUTIFY_FLAG" val="#wm#"/>
  <p:tag name="KSO_WM_UNIT_TEXT_FILL_FORE_SCHEMECOLOR_INDEX" val="13"/>
  <p:tag name="KSO_WM_UNIT_TEXT_FILL_TYPE"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418_2*l_h_i*1_2_1"/>
  <p:tag name="KSO_WM_TEMPLATE_CATEGORY" val="diagram"/>
  <p:tag name="KSO_WM_TEMPLATE_INDEX" val="16041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418_2*l_h_i*1_2_2"/>
  <p:tag name="KSO_WM_TEMPLATE_CATEGORY" val="diagram"/>
  <p:tag name="KSO_WM_TEMPLATE_INDEX" val="160418"/>
  <p:tag name="KSO_WM_UNIT_LAYERLEVEL" val="1_1_1"/>
  <p:tag name="KSO_WM_TAG_VERSION" val="1.0"/>
  <p:tag name="KSO_WM_BEAUTIFY_FLAG" val="#wm#"/>
</p:tagLst>
</file>

<file path=ppt/tags/tag30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418_2*l_h_f*1_2_1"/>
  <p:tag name="KSO_WM_TEMPLATE_CATEGORY" val="diagram"/>
  <p:tag name="KSO_WM_TEMPLATE_INDEX" val="160418"/>
  <p:tag name="KSO_WM_UNIT_LAYERLEVEL" val="1_1_1"/>
  <p:tag name="KSO_WM_TAG_VERSION" val="1.0"/>
  <p:tag name="KSO_WM_BEAUTIFY_FLAG" val="#wm#"/>
  <p:tag name="KSO_WM_UNIT_TEXT_FILL_FORE_SCHEMECOLOR_INDEX" val="13"/>
  <p:tag name="KSO_WM_UNIT_TEXT_FILL_TYPE"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160418_2*l_h_i*1_1_3"/>
  <p:tag name="KSO_WM_TEMPLATE_CATEGORY" val="diagram"/>
  <p:tag name="KSO_WM_TEMPLATE_INDEX" val="160418"/>
  <p:tag name="KSO_WM_UNIT_LAYERLEVEL" val="1_1_1"/>
  <p:tag name="KSO_WM_TAG_VERSION" val="1.0"/>
  <p:tag name="KSO_WM_BEAUTIFY_FLAG" val="#wm#"/>
  <p:tag name="KSO_WM_UNIT_TEXT_FILL_FORE_SCHEMECOLOR_INDEX" val="14"/>
  <p:tag name="KSO_WM_UNIT_TEXT_FILL_TYPE" val="1"/>
</p:tagLst>
</file>

<file path=ppt/tags/tag31.xml><?xml version="1.0" encoding="utf-8"?>
<p:tagLst xmlns:p="http://schemas.openxmlformats.org/presentationml/2006/main">
  <p:tag name="KSO_WM_SLIDE_BACKGROUND_TYPE" val="general"/>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160418_2*l_h_i*1_2_3"/>
  <p:tag name="KSO_WM_TEMPLATE_CATEGORY" val="diagram"/>
  <p:tag name="KSO_WM_TEMPLATE_INDEX" val="160418"/>
  <p:tag name="KSO_WM_UNIT_LAYERLEVEL" val="1_1_1"/>
  <p:tag name="KSO_WM_TAG_VERSION" val="1.0"/>
  <p:tag name="KSO_WM_BEAUTIFY_FLAG" val="#wm#"/>
  <p:tag name="KSO_WM_UNIT_TEXT_FILL_FORE_SCHEMECOLOR_INDEX" val="14"/>
  <p:tag name="KSO_WM_UNIT_TEXT_FILL_TYPE"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160418_2*l_h_i*1_3_3"/>
  <p:tag name="KSO_WM_TEMPLATE_CATEGORY" val="diagram"/>
  <p:tag name="KSO_WM_TEMPLATE_INDEX" val="160418"/>
  <p:tag name="KSO_WM_UNIT_LAYERLEVEL" val="1_1_1"/>
  <p:tag name="KSO_WM_TAG_VERSION" val="1.0"/>
  <p:tag name="KSO_WM_BEAUTIFY_FLAG" val="#wm#"/>
  <p:tag name="KSO_WM_UNIT_TEXT_FILL_FORE_SCHEMECOLOR_INDEX" val="14"/>
  <p:tag name="KSO_WM_UNIT_TEXT_FILL_TYPE" val="1"/>
</p:tagLst>
</file>

<file path=ppt/tags/tag312.xml><?xml version="1.0" encoding="utf-8"?>
<p:tagLst xmlns:p="http://schemas.openxmlformats.org/presentationml/2006/main">
  <p:tag name="PA" val="v5.2.11"/>
  <p:tag name="RESOURCELIBID_ANIM" val="462"/>
</p:tagLst>
</file>

<file path=ppt/tags/tag313.xml><?xml version="1.0" encoding="utf-8"?>
<p:tagLst xmlns:p="http://schemas.openxmlformats.org/presentationml/2006/main">
  <p:tag name="PA" val="v5.2.11"/>
</p:tagLst>
</file>

<file path=ppt/tags/tag314.xml><?xml version="1.0" encoding="utf-8"?>
<p:tagLst xmlns:p="http://schemas.openxmlformats.org/presentationml/2006/main">
  <p:tag name="PA" val="v5.2.11"/>
</p:tagLst>
</file>

<file path=ppt/tags/tag315.xml><?xml version="1.0" encoding="utf-8"?>
<p:tagLst xmlns:p="http://schemas.openxmlformats.org/presentationml/2006/main">
  <p:tag name="PA" val="v5.2.11"/>
</p:tagLst>
</file>

<file path=ppt/tags/tag316.xml><?xml version="1.0" encoding="utf-8"?>
<p:tagLst xmlns:p="http://schemas.openxmlformats.org/presentationml/2006/main">
  <p:tag name="PA" val="v5.2.11"/>
</p:tagLst>
</file>

<file path=ppt/tags/tag317.xml><?xml version="1.0" encoding="utf-8"?>
<p:tagLst xmlns:p="http://schemas.openxmlformats.org/presentationml/2006/main">
  <p:tag name="PA" val="v5.2.11"/>
</p:tagLst>
</file>

<file path=ppt/tags/tag318.xml><?xml version="1.0" encoding="utf-8"?>
<p:tagLst xmlns:p="http://schemas.openxmlformats.org/presentationml/2006/main">
  <p:tag name="PA" val="v5.2.11"/>
</p:tagLst>
</file>

<file path=ppt/tags/tag319.xml><?xml version="1.0" encoding="utf-8"?>
<p:tagLst xmlns:p="http://schemas.openxmlformats.org/presentationml/2006/main">
  <p:tag name="PA" val="v5.2.1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97327aa8acb94998a5dfdab13ca284c9"/>
  <p:tag name="KSO_WM_UNIT_DECORATE_INFO" val=""/>
  <p:tag name="KSO_WM_UNIT_SM_LIMIT_TYPE" val=""/>
  <p:tag name="KSO_WM_CHIP_FILLAREA_FILL_RULE" val="{&quot;fill_align&quot;:&quot;cm&quot;,&quot;fill_effect&quot;:[],&quot;fill_mode&quot;:&quot;full&quot;,&quot;sacle_strategy&quot;:&quot;stretch&quot;}"/>
  <p:tag name="KSO_WM_ASSEMBLE_CHIP_INDEX" val="d1eeac24274b443aa4c86bd0b3bc2fb8"/>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0.xml><?xml version="1.0" encoding="utf-8"?>
<p:tagLst xmlns:p="http://schemas.openxmlformats.org/presentationml/2006/main">
  <p:tag name="PA" val="v5.2.11"/>
</p:tagLst>
</file>

<file path=ppt/tags/tag321.xml><?xml version="1.0" encoding="utf-8"?>
<p:tagLst xmlns:p="http://schemas.openxmlformats.org/presentationml/2006/main">
  <p:tag name="PA" val="v5.2.11"/>
</p:tagLst>
</file>

<file path=ppt/tags/tag322.xml><?xml version="1.0" encoding="utf-8"?>
<p:tagLst xmlns:p="http://schemas.openxmlformats.org/presentationml/2006/main">
  <p:tag name="PA" val="v5.2.11"/>
</p:tagLst>
</file>

<file path=ppt/tags/tag323.xml><?xml version="1.0" encoding="utf-8"?>
<p:tagLst xmlns:p="http://schemas.openxmlformats.org/presentationml/2006/main">
  <p:tag name="PA" val="v5.2.11"/>
</p:tagLst>
</file>

<file path=ppt/tags/tag324.xml><?xml version="1.0" encoding="utf-8"?>
<p:tagLst xmlns:p="http://schemas.openxmlformats.org/presentationml/2006/main">
  <p:tag name="PA" val="v5.2.11"/>
</p:tagLst>
</file>

<file path=ppt/tags/tag325.xml><?xml version="1.0" encoding="utf-8"?>
<p:tagLst xmlns:p="http://schemas.openxmlformats.org/presentationml/2006/main">
  <p:tag name="PA" val="v5.2.11"/>
</p:tagLst>
</file>

<file path=ppt/tags/tag326.xml><?xml version="1.0" encoding="utf-8"?>
<p:tagLst xmlns:p="http://schemas.openxmlformats.org/presentationml/2006/main">
  <p:tag name="PA" val="v5.2.11"/>
</p:tagLst>
</file>

<file path=ppt/tags/tag327.xml><?xml version="1.0" encoding="utf-8"?>
<p:tagLst xmlns:p="http://schemas.openxmlformats.org/presentationml/2006/main">
  <p:tag name="PA" val="v5.2.11"/>
</p:tagLst>
</file>

<file path=ppt/tags/tag328.xml><?xml version="1.0" encoding="utf-8"?>
<p:tagLst xmlns:p="http://schemas.openxmlformats.org/presentationml/2006/main">
  <p:tag name="PA" val="v5.2.11"/>
  <p:tag name="RESOURCELIBID_ANIM" val="462"/>
</p:tagLst>
</file>

<file path=ppt/tags/tag329.xml><?xml version="1.0" encoding="utf-8"?>
<p:tagLst xmlns:p="http://schemas.openxmlformats.org/presentationml/2006/main">
  <p:tag name="KSO_WM_TAG_VERSION" val="1.0"/>
  <p:tag name="KSO_WM_BEAUTIFY_FLAG" val="#wm#"/>
  <p:tag name="KSO_WM_TEMPLATE_CATEGORY" val="diagram"/>
  <p:tag name="KSO_WM_TEMPLATE_INDEX" val="727"/>
  <p:tag name="KSO_WM_UNIT_TYPE" val="l_i"/>
  <p:tag name="KSO_WM_UNIT_INDEX" val="1_1"/>
  <p:tag name="KSO_WM_UNIT_ID" val="diagram727_4*l_i*1_1"/>
  <p:tag name="KSO_WM_UNIT_LAYERLEVEL" val="1_1"/>
  <p:tag name="KSO_WM_DIAGRAM_GROUP_CODE" val="l1-1"/>
  <p:tag name="KSO_WM_UNIT_HIGHLIGHT" val="0"/>
  <p:tag name="KSO_WM_UNIT_COMPATIBLE" val="0"/>
  <p:tag name="KSO_WM_UNIT_DIAGRAM_ISNUMVISUAL" val="0"/>
  <p:tag name="KSO_WM_UNIT_DIAGRAM_ISREFERUNIT" val="0"/>
  <p:tag name="KSO_WM_UNIT_LINE_FORE_SCHEMECOLOR_INDEX" val="6"/>
  <p:tag name="KSO_WM_UNIT_LINE_FILL_TYPE" val="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dc54502ba5c14e9fa392f48e78a6fe9c"/>
  <p:tag name="KSO_WM_UNIT_DECORATE_INFO" val=""/>
  <p:tag name="KSO_WM_UNIT_SM_LIMIT_TYPE" val=""/>
  <p:tag name="KSO_WM_CHIP_FILLAREA_FILL_RULE" val="{&quot;fill_align&quot;:&quot;cm&quot;,&quot;fill_effect&quot;:[],&quot;fill_mode&quot;:&quot;full&quot;,&quot;sacle_strategy&quot;:&quot;stretch&quot;}"/>
  <p:tag name="KSO_WM_ASSEMBLE_CHIP_INDEX" val="0873bb5705f142b6854d6e2afad180c2"/>
  <p:tag name="KSO_WM_SLIDE_BACKGROUND_TYPE" val="frame"/>
</p:tagLst>
</file>

<file path=ppt/tags/tag330.xml><?xml version="1.0" encoding="utf-8"?>
<p:tagLst xmlns:p="http://schemas.openxmlformats.org/presentationml/2006/main">
  <p:tag name="KSO_WM_TAG_VERSION" val="1.0"/>
  <p:tag name="KSO_WM_BEAUTIFY_FLAG" val="#wm#"/>
  <p:tag name="KSO_WM_UNIT_TYPE" val="i"/>
  <p:tag name="KSO_WM_UNIT_ID" val="diagram727_4*i*2"/>
  <p:tag name="KSO_WM_TEMPLATE_CATEGORY" val="diagram"/>
  <p:tag name="KSO_WM_TEMPLATE_INDEX" val="727"/>
  <p:tag name="KSO_WM_UNIT_INDEX" val="2"/>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27_4*l_h_i*1_1_1"/>
  <p:tag name="KSO_WM_TEMPLATE_CATEGORY" val="diagram"/>
  <p:tag name="KSO_WM_TEMPLATE_INDEX" val="72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32.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1_2"/>
  <p:tag name="KSO_WM_UNIT_ID" val="diagram727_4*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333.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1_3"/>
  <p:tag name="KSO_WM_UNIT_ID" val="diagram727_4*l_h_i*1_1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Lst>
</file>

<file path=ppt/tags/tag334.xml><?xml version="1.0" encoding="utf-8"?>
<p:tagLst xmlns:p="http://schemas.openxmlformats.org/presentationml/2006/main">
  <p:tag name="KSO_WM_TAG_VERSION" val="1.0"/>
  <p:tag name="KSO_WM_BEAUTIFY_FLAG" val="#wm#"/>
  <p:tag name="KSO_WM_UNIT_TYPE" val="i"/>
  <p:tag name="KSO_WM_UNIT_ID" val="diagram727_4*i*9"/>
  <p:tag name="KSO_WM_TEMPLATE_CATEGORY" val="diagram"/>
  <p:tag name="KSO_WM_TEMPLATE_INDEX" val="727"/>
  <p:tag name="KSO_WM_UNIT_INDEX" val="9"/>
</p:tagLst>
</file>

<file path=ppt/tags/tag335.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2_1"/>
  <p:tag name="KSO_WM_UNIT_ID" val="diagram727_4*l_h_i*1_2_1"/>
  <p:tag name="KSO_WM_UNIT_LAYERLEVEL" val="1_1_1"/>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336.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2_2"/>
  <p:tag name="KSO_WM_UNIT_ID" val="diagram727_4*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337.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2_3"/>
  <p:tag name="KSO_WM_UNIT_ID" val="diagram727_4*l_h_i*1_2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Lst>
</file>

<file path=ppt/tags/tag338.xml><?xml version="1.0" encoding="utf-8"?>
<p:tagLst xmlns:p="http://schemas.openxmlformats.org/presentationml/2006/main">
  <p:tag name="KSO_WM_TAG_VERSION" val="1.0"/>
  <p:tag name="KSO_WM_BEAUTIFY_FLAG" val="#wm#"/>
  <p:tag name="KSO_WM_UNIT_TYPE" val="i"/>
  <p:tag name="KSO_WM_UNIT_ID" val="diagram727_4*i*16"/>
  <p:tag name="KSO_WM_TEMPLATE_CATEGORY" val="diagram"/>
  <p:tag name="KSO_WM_TEMPLATE_INDEX" val="727"/>
  <p:tag name="KSO_WM_UNIT_INDEX" val="16"/>
</p:tagLst>
</file>

<file path=ppt/tags/tag339.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3_1"/>
  <p:tag name="KSO_WM_UNIT_ID" val="diagram727_4*l_h_i*1_3_1"/>
  <p:tag name="KSO_WM_UNIT_LAYERLEVEL" val="1_1_1"/>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4e56536afa4741f8ad54b0f344e64d86"/>
  <p:tag name="KSO_WM_UNIT_DECORATE_INFO" val=""/>
  <p:tag name="KSO_WM_UNIT_SM_LIMIT_TYPE" val=""/>
  <p:tag name="KSO_WM_CHIP_FILLAREA_FILL_RULE" val="{&quot;fill_align&quot;:&quot;cm&quot;,&quot;fill_effect&quot;:[],&quot;fill_mode&quot;:&quot;full&quot;,&quot;sacle_strategy&quot;:&quot;stretch&quot;}"/>
  <p:tag name="KSO_WM_ASSEMBLE_CHIP_INDEX" val="2de0ae2887fc480c84ded14b1b65826e"/>
  <p:tag name="KSO_WM_SLIDE_BACKGROUND_TYPE" val="frame"/>
</p:tagLst>
</file>

<file path=ppt/tags/tag340.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3_2"/>
  <p:tag name="KSO_WM_UNIT_ID" val="diagram727_4*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341.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3_3"/>
  <p:tag name="KSO_WM_UNIT_ID" val="diagram727_4*l_h_i*1_3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Lst>
</file>

<file path=ppt/tags/tag342.xml><?xml version="1.0" encoding="utf-8"?>
<p:tagLst xmlns:p="http://schemas.openxmlformats.org/presentationml/2006/main">
  <p:tag name="KSO_WM_TAG_VERSION" val="1.0"/>
  <p:tag name="KSO_WM_BEAUTIFY_FLAG" val="#wm#"/>
  <p:tag name="KSO_WM_UNIT_TYPE" val="i"/>
  <p:tag name="KSO_WM_UNIT_ID" val="diagram727_4*i*23"/>
  <p:tag name="KSO_WM_TEMPLATE_CATEGORY" val="diagram"/>
  <p:tag name="KSO_WM_TEMPLATE_INDEX" val="727"/>
  <p:tag name="KSO_WM_UNIT_INDEX" val="23"/>
</p:tagLst>
</file>

<file path=ppt/tags/tag343.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4_1"/>
  <p:tag name="KSO_WM_UNIT_ID" val="diagram727_4*l_h_i*1_4_1"/>
  <p:tag name="KSO_WM_UNIT_LAYERLEVEL" val="1_1_1"/>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344.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4_2"/>
  <p:tag name="KSO_WM_UNIT_ID" val="diagram727_4*l_h_i*1_4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345.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4_3"/>
  <p:tag name="KSO_WM_UNIT_ID" val="diagram727_4*l_h_i*1_4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Lst>
</file>

<file path=ppt/tags/tag346.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27_4*l_h_f*1_2_1"/>
  <p:tag name="KSO_WM_TEMPLATE_CATEGORY" val="diagram"/>
  <p:tag name="KSO_WM_TEMPLATE_INDEX" val="727"/>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47.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27_4*l_h_f*1_3_1"/>
  <p:tag name="KSO_WM_TEMPLATE_CATEGORY" val="diagram"/>
  <p:tag name="KSO_WM_TEMPLATE_INDEX" val="727"/>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4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27_4*l_h_f*1_4_1"/>
  <p:tag name="KSO_WM_TEMPLATE_CATEGORY" val="diagram"/>
  <p:tag name="KSO_WM_TEMPLATE_INDEX" val="727"/>
  <p:tag name="KSO_WM_UNIT_LAYERLEVEL" val="1_1_1"/>
  <p:tag name="KSO_WM_TAG_VERSION" val="1.0"/>
  <p:tag name="KSO_WM_BEAUTIFY_FLAG" val="#wm#"/>
  <p:tag name="KSO_WM_UNIT_VALUE" val="36"/>
  <p:tag name="KSO_WM_UNIT_PRESET_TEXT" val="单击此处添加&#13;文本具体内容"/>
  <p:tag name="KSO_WM_UNIT_TEXT_FILL_FORE_SCHEMECOLOR_INDEX" val="14"/>
  <p:tag name="KSO_WM_UNIT_TEXT_FILL_TYPE" val="1"/>
</p:tagLst>
</file>

<file path=ppt/tags/tag349.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27_4*l_h_f*1_1_1"/>
  <p:tag name="KSO_WM_TEMPLATE_CATEGORY" val="diagram"/>
  <p:tag name="KSO_WM_TEMPLATE_INDEX" val="727"/>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5.xml><?xml version="1.0" encoding="utf-8"?>
<p:tagLst xmlns:p="http://schemas.openxmlformats.org/presentationml/2006/main">
  <p:tag name="KSO_WM_SLIDE_BACKGROUND_TYPE" val="frame"/>
</p:tagLst>
</file>

<file path=ppt/tags/tag350.xml><?xml version="1.0" encoding="utf-8"?>
<p:tagLst xmlns:p="http://schemas.openxmlformats.org/presentationml/2006/main">
  <p:tag name="KSO_WM_BEAUTIFY_FLAG" val="#wm#"/>
  <p:tag name="KSO_WM_TEMPLATE_CATEGORY" val="diagram"/>
  <p:tag name="KSO_WM_TEMPLATE_INDEX" val="20228120"/>
</p:tagLst>
</file>

<file path=ppt/tags/tag351.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352.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354.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i*1_2_4_1"/>
  <p:tag name="KSO_WM_TEMPLATE_CATEGORY" val="diagram"/>
  <p:tag name="KSO_WM_TEMPLATE_INDEX" val="20228120"/>
  <p:tag name="KSO_WM_UNIT_LAYERLEVEL" val="1_1_1_1"/>
  <p:tag name="KSO_WM_TAG_VERSION" val="1.0"/>
  <p:tag name="KSO_WM_BEAUTIFY_FLAG" val="#wm#"/>
  <p:tag name="KSO_WM_DIAGRAM_GROUP_CODE" val="n1-1"/>
  <p:tag name="KSO_WM_UNIT_TYPE" val="n_h_h_i"/>
  <p:tag name="KSO_WM_UNIT_INDEX" val="1_2_4_1"/>
  <p:tag name="KSO_WM_UNIT_LINE_FORE_SCHEMECOLOR_INDEX" val="8"/>
  <p:tag name="KSO_WM_UNIT_LINE_FILL_TYPE" val="2"/>
  <p:tag name="KSO_WM_UNIT_USESOURCEFORMAT_APPLY"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i*1_2_2_1"/>
  <p:tag name="KSO_WM_TEMPLATE_CATEGORY" val="diagram"/>
  <p:tag name="KSO_WM_TEMPLATE_INDEX" val="20228120"/>
  <p:tag name="KSO_WM_UNIT_LAYERLEVEL" val="1_1_1_1"/>
  <p:tag name="KSO_WM_TAG_VERSION" val="1.0"/>
  <p:tag name="KSO_WM_BEAUTIFY_FLAG" val="#wm#"/>
  <p:tag name="KSO_WM_DIAGRAM_GROUP_CODE" val="n1-1"/>
  <p:tag name="KSO_WM_UNIT_TYPE" val="n_h_h_i"/>
  <p:tag name="KSO_WM_UNIT_INDEX" val="1_2_2_1"/>
  <p:tag name="KSO_WM_UNIT_LINE_FORE_SCHEMECOLOR_INDEX" val="6"/>
  <p:tag name="KSO_WM_UNIT_LINE_FILL_TYPE" val="2"/>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i*1_2_3_1"/>
  <p:tag name="KSO_WM_TEMPLATE_CATEGORY" val="diagram"/>
  <p:tag name="KSO_WM_TEMPLATE_INDEX" val="20228120"/>
  <p:tag name="KSO_WM_UNIT_LAYERLEVEL" val="1_1_1_1"/>
  <p:tag name="KSO_WM_TAG_VERSION" val="1.0"/>
  <p:tag name="KSO_WM_BEAUTIFY_FLAG" val="#wm#"/>
  <p:tag name="KSO_WM_DIAGRAM_GROUP_CODE" val="n1-1"/>
  <p:tag name="KSO_WM_UNIT_TYPE" val="n_h_h_i"/>
  <p:tag name="KSO_WM_UNIT_INDEX" val="1_2_3_1"/>
  <p:tag name="KSO_WM_UNIT_LINE_FORE_SCHEMECOLOR_INDEX" val="7"/>
  <p:tag name="KSO_WM_UNIT_LINE_FILL_TYPE" val="2"/>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i*1_2_5_1"/>
  <p:tag name="KSO_WM_TEMPLATE_CATEGORY" val="diagram"/>
  <p:tag name="KSO_WM_TEMPLATE_INDEX" val="20228120"/>
  <p:tag name="KSO_WM_UNIT_LAYERLEVEL" val="1_1_1_1"/>
  <p:tag name="KSO_WM_TAG_VERSION" val="1.0"/>
  <p:tag name="KSO_WM_BEAUTIFY_FLAG" val="#wm#"/>
  <p:tag name="KSO_WM_DIAGRAM_GROUP_CODE" val="n1-1"/>
  <p:tag name="KSO_WM_UNIT_TYPE" val="n_h_h_i"/>
  <p:tag name="KSO_WM_UNIT_INDEX" val="1_2_5_1"/>
  <p:tag name="KSO_WM_UNIT_LINE_FORE_SCHEMECOLOR_INDEX" val="9"/>
  <p:tag name="KSO_WM_UNIT_LINE_FILL_TYPE" val="2"/>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i*1_2_6_1"/>
  <p:tag name="KSO_WM_TEMPLATE_CATEGORY" val="diagram"/>
  <p:tag name="KSO_WM_TEMPLATE_INDEX" val="20228120"/>
  <p:tag name="KSO_WM_UNIT_LAYERLEVEL" val="1_1_1_1"/>
  <p:tag name="KSO_WM_TAG_VERSION" val="1.0"/>
  <p:tag name="KSO_WM_BEAUTIFY_FLAG" val="#wm#"/>
  <p:tag name="KSO_WM_DIAGRAM_GROUP_CODE" val="n1-1"/>
  <p:tag name="KSO_WM_UNIT_TYPE" val="n_h_h_i"/>
  <p:tag name="KSO_WM_UNIT_INDEX" val="1_2_6_1"/>
  <p:tag name="KSO_WM_UNIT_LINE_FORE_SCHEMECOLOR_INDEX" val="10"/>
  <p:tag name="KSO_WM_UNIT_LINE_FILL_TYPE" val="2"/>
  <p:tag name="KSO_WM_UNIT_USESOURCEFORMAT_APPLY" val="1"/>
</p:tagLst>
</file>

<file path=ppt/tags/tag36.xml><?xml version="1.0" encoding="utf-8"?>
<p:tagLst xmlns:p="http://schemas.openxmlformats.org/presentationml/2006/main">
  <p:tag name="KSO_WM_SLIDE_BACKGROUND_TYPE" val="frame"/>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i*1_1_1"/>
  <p:tag name="KSO_WM_TEMPLATE_CATEGORY" val="diagram"/>
  <p:tag name="KSO_WM_TEMPLATE_INDEX" val="20228120"/>
  <p:tag name="KSO_WM_UNIT_LAYERLEVEL" val="1_1_1"/>
  <p:tag name="KSO_WM_TAG_VERSION" val="1.0"/>
  <p:tag name="KSO_WM_BEAUTIFY_FLAG" val="#wm#"/>
  <p:tag name="KSO_WM_DIAGRAM_GROUP_CODE" val="n1-1"/>
  <p:tag name="KSO_WM_UNIT_TYPE" val="n_h_i"/>
  <p:tag name="KSO_WM_UNIT_INDEX" val="1_1_1"/>
  <p:tag name="KSO_WM_UNIT_FILL_FORE_SCHEMECOLOR_INDEX" val="5"/>
  <p:tag name="KSO_WM_UNIT_FILL_TYPE" val="1"/>
  <p:tag name="KSO_WM_UNIT_TEXT_FILL_FORE_SCHEMECOLOR_INDEX" val="2"/>
  <p:tag name="KSO_WM_UNIT_TEXT_FILL_TYPE" val="1"/>
  <p:tag name="KSO_WM_UNIT_USESOURCEFORMAT_APPLY"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i*1_2_1_3"/>
  <p:tag name="KSO_WM_TEMPLATE_CATEGORY" val="diagram"/>
  <p:tag name="KSO_WM_TEMPLATE_INDEX" val="20228120"/>
  <p:tag name="KSO_WM_UNIT_LAYERLEVEL" val="1_1_1_1"/>
  <p:tag name="KSO_WM_TAG_VERSION" val="1.0"/>
  <p:tag name="KSO_WM_BEAUTIFY_FLAG" val="#wm#"/>
  <p:tag name="KSO_WM_DIAGRAM_GROUP_CODE" val="n1-1"/>
  <p:tag name="KSO_WM_UNIT_TYPE" val="n_h_h_i"/>
  <p:tag name="KSO_WM_UNIT_INDEX" val="1_2_1_3"/>
  <p:tag name="KSO_WM_UNIT_LINE_FORE_SCHEMECOLOR_INDEX" val="5"/>
  <p:tag name="KSO_WM_UNIT_LINE_FILL_TYPE" val="2"/>
  <p:tag name="KSO_WM_UNIT_USESOURCEFORMAT_APPLY"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i*1_1_2"/>
  <p:tag name="KSO_WM_TEMPLATE_CATEGORY" val="diagram"/>
  <p:tag name="KSO_WM_TEMPLATE_INDEX" val="20228120"/>
  <p:tag name="KSO_WM_UNIT_LAYERLEVEL" val="1_1_1"/>
  <p:tag name="KSO_WM_TAG_VERSION" val="1.0"/>
  <p:tag name="KSO_WM_BEAUTIFY_FLAG" val="#wm#"/>
  <p:tag name="KSO_WM_DIAGRAM_GROUP_CODE" val="n1-1"/>
  <p:tag name="KSO_WM_UNIT_TYPE" val="n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i*1_2_1_4"/>
  <p:tag name="KSO_WM_TEMPLATE_CATEGORY" val="diagram"/>
  <p:tag name="KSO_WM_TEMPLATE_INDEX" val="20228120"/>
  <p:tag name="KSO_WM_UNIT_LAYERLEVEL" val="1_1_1_1"/>
  <p:tag name="KSO_WM_TAG_VERSION" val="1.0"/>
  <p:tag name="KSO_WM_BEAUTIFY_FLAG" val="#wm#"/>
  <p:tag name="KSO_WM_DIAGRAM_GROUP_CODE" val="n1-1"/>
  <p:tag name="KSO_WM_UNIT_TYPE" val="n_h_h_i"/>
  <p:tag name="KSO_WM_UNIT_INDEX" val="1_2_1_4"/>
  <p:tag name="KSO_WM_UNIT_FILL_FORE_SCHEMECOLOR_INDEX" val="5"/>
  <p:tag name="KSO_WM_UNIT_FILL_TYPE" val="1"/>
  <p:tag name="KSO_WM_UNIT_TEXT_FILL_FORE_SCHEMECOLOR_INDEX" val="2"/>
  <p:tag name="KSO_WM_UNIT_TEXT_FILL_TYPE" val="1"/>
  <p:tag name="KSO_WM_UNIT_USESOURCEFORMAT_APPLY"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i*1_2_1_1"/>
  <p:tag name="KSO_WM_TEMPLATE_CATEGORY" val="diagram"/>
  <p:tag name="KSO_WM_TEMPLATE_INDEX" val="20228120"/>
  <p:tag name="KSO_WM_UNIT_LAYERLEVEL" val="1_1_1_1"/>
  <p:tag name="KSO_WM_TAG_VERSION" val="1.0"/>
  <p:tag name="KSO_WM_BEAUTIFY_FLAG" val="#wm#"/>
  <p:tag name="KSO_WM_DIAGRAM_GROUP_CODE" val="n1-1"/>
  <p:tag name="KSO_WM_UNIT_TYPE" val="n_h_h_i"/>
  <p:tag name="KSO_WM_UNIT_INDEX" val="1_2_1_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a*1_2_1_1"/>
  <p:tag name="KSO_WM_TEMPLATE_CATEGORY" val="diagram"/>
  <p:tag name="KSO_WM_TEMPLATE_INDEX" val="20228120"/>
  <p:tag name="KSO_WM_UNIT_LAYERLEVEL" val="1_1_1_1"/>
  <p:tag name="KSO_WM_TAG_VERSION" val="1.0"/>
  <p:tag name="KSO_WM_BEAUTIFY_FLAG" val="#wm#"/>
  <p:tag name="KSO_WM_UNIT_ISCONTENTSTITLE" val="0"/>
  <p:tag name="KSO_WM_UNIT_ISNUMDGMTITLE" val="0"/>
  <p:tag name="KSO_WM_UNIT_PRESET_TEXT" val="添加标题"/>
  <p:tag name="KSO_WM_UNIT_NOCLEAR" val="0"/>
  <p:tag name="KSO_WM_DIAGRAM_GROUP_CODE" val="n1-1"/>
  <p:tag name="KSO_WM_UNIT_TYPE" val="n_h_h_a"/>
  <p:tag name="KSO_WM_UNIT_INDEX" val="1_2_1_1"/>
  <p:tag name="KSO_WM_UNIT_TEXT_FILL_FORE_SCHEMECOLOR_INDEX" val="5"/>
  <p:tag name="KSO_WM_UNIT_TEXT_FILL_TYPE" val="1"/>
  <p:tag name="KSO_WM_UNIT_USESOURCEFORMAT_APPLY"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i*1_2_2_2"/>
  <p:tag name="KSO_WM_TEMPLATE_CATEGORY" val="diagram"/>
  <p:tag name="KSO_WM_TEMPLATE_INDEX" val="20228120"/>
  <p:tag name="KSO_WM_UNIT_LAYERLEVEL" val="1_1_1_1"/>
  <p:tag name="KSO_WM_TAG_VERSION" val="1.0"/>
  <p:tag name="KSO_WM_BEAUTIFY_FLAG" val="#wm#"/>
  <p:tag name="KSO_WM_DIAGRAM_GROUP_CODE" val="n1-1"/>
  <p:tag name="KSO_WM_UNIT_TYPE" val="n_h_h_i"/>
  <p:tag name="KSO_WM_UNIT_INDEX" val="1_2_2_2"/>
  <p:tag name="KSO_WM_UNIT_FILL_FORE_SCHEMECOLOR_INDEX" val="6"/>
  <p:tag name="KSO_WM_UNIT_FILL_TYPE" val="1"/>
  <p:tag name="KSO_WM_UNIT_TEXT_FILL_FORE_SCHEMECOLOR_INDEX" val="2"/>
  <p:tag name="KSO_WM_UNIT_TEXT_FILL_TYPE" val="1"/>
  <p:tag name="KSO_WM_UNIT_USESOURCEFORMAT_APPLY"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i*1_2_2_3"/>
  <p:tag name="KSO_WM_TEMPLATE_CATEGORY" val="diagram"/>
  <p:tag name="KSO_WM_TEMPLATE_INDEX" val="20228120"/>
  <p:tag name="KSO_WM_UNIT_LAYERLEVEL" val="1_1_1_1"/>
  <p:tag name="KSO_WM_TAG_VERSION" val="1.0"/>
  <p:tag name="KSO_WM_BEAUTIFY_FLAG" val="#wm#"/>
  <p:tag name="KSO_WM_DIAGRAM_GROUP_CODE" val="n1-1"/>
  <p:tag name="KSO_WM_UNIT_TYPE" val="n_h_h_i"/>
  <p:tag name="KSO_WM_UNIT_INDEX" val="1_2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a*1_2_2_1"/>
  <p:tag name="KSO_WM_TEMPLATE_CATEGORY" val="diagram"/>
  <p:tag name="KSO_WM_TEMPLATE_INDEX" val="20228120"/>
  <p:tag name="KSO_WM_UNIT_LAYERLEVEL" val="1_1_1_1"/>
  <p:tag name="KSO_WM_TAG_VERSION" val="1.0"/>
  <p:tag name="KSO_WM_BEAUTIFY_FLAG" val="#wm#"/>
  <p:tag name="KSO_WM_UNIT_ISCONTENTSTITLE" val="0"/>
  <p:tag name="KSO_WM_UNIT_ISNUMDGMTITLE" val="0"/>
  <p:tag name="KSO_WM_UNIT_PRESET_TEXT" val="添加标题"/>
  <p:tag name="KSO_WM_UNIT_NOCLEAR" val="0"/>
  <p:tag name="KSO_WM_DIAGRAM_GROUP_CODE" val="n1-1"/>
  <p:tag name="KSO_WM_UNIT_TYPE" val="n_h_h_a"/>
  <p:tag name="KSO_WM_UNIT_INDEX" val="1_2_2_1"/>
  <p:tag name="KSO_WM_UNIT_TEXT_FILL_FORE_SCHEMECOLOR_INDEX" val="6"/>
  <p:tag name="KSO_WM_UNIT_TEXT_FILL_TYPE" val="1"/>
  <p:tag name="KSO_WM_UNIT_USESOURCEFORMAT_APPLY"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i*1_2_3_2"/>
  <p:tag name="KSO_WM_TEMPLATE_CATEGORY" val="diagram"/>
  <p:tag name="KSO_WM_TEMPLATE_INDEX" val="20228120"/>
  <p:tag name="KSO_WM_UNIT_LAYERLEVEL" val="1_1_1_1"/>
  <p:tag name="KSO_WM_TAG_VERSION" val="1.0"/>
  <p:tag name="KSO_WM_BEAUTIFY_FLAG" val="#wm#"/>
  <p:tag name="KSO_WM_DIAGRAM_GROUP_CODE" val="n1-1"/>
  <p:tag name="KSO_WM_UNIT_TYPE" val="n_h_h_i"/>
  <p:tag name="KSO_WM_UNIT_INDEX" val="1_2_3_2"/>
  <p:tag name="KSO_WM_UNIT_FILL_FORE_SCHEMECOLOR_INDEX" val="7"/>
  <p:tag name="KSO_WM_UNIT_FILL_TYPE" val="1"/>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SLIDE_BACKGROUND_TYPE" val="frame"/>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i*1_2_3_3"/>
  <p:tag name="KSO_WM_TEMPLATE_CATEGORY" val="diagram"/>
  <p:tag name="KSO_WM_TEMPLATE_INDEX" val="20228120"/>
  <p:tag name="KSO_WM_UNIT_LAYERLEVEL" val="1_1_1_1"/>
  <p:tag name="KSO_WM_TAG_VERSION" val="1.0"/>
  <p:tag name="KSO_WM_BEAUTIFY_FLAG" val="#wm#"/>
  <p:tag name="KSO_WM_DIAGRAM_GROUP_CODE" val="n1-1"/>
  <p:tag name="KSO_WM_UNIT_TYPE" val="n_h_h_i"/>
  <p:tag name="KSO_WM_UNIT_INDEX" val="1_2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a*1_2_3_1"/>
  <p:tag name="KSO_WM_TEMPLATE_CATEGORY" val="diagram"/>
  <p:tag name="KSO_WM_TEMPLATE_INDEX" val="20228120"/>
  <p:tag name="KSO_WM_UNIT_LAYERLEVEL" val="1_1_1_1"/>
  <p:tag name="KSO_WM_TAG_VERSION" val="1.0"/>
  <p:tag name="KSO_WM_BEAUTIFY_FLAG" val="#wm#"/>
  <p:tag name="KSO_WM_UNIT_ISCONTENTSTITLE" val="0"/>
  <p:tag name="KSO_WM_UNIT_ISNUMDGMTITLE" val="0"/>
  <p:tag name="KSO_WM_UNIT_PRESET_TEXT" val="添加标题"/>
  <p:tag name="KSO_WM_UNIT_NOCLEAR" val="0"/>
  <p:tag name="KSO_WM_DIAGRAM_GROUP_CODE" val="n1-1"/>
  <p:tag name="KSO_WM_UNIT_TYPE" val="n_h_h_a"/>
  <p:tag name="KSO_WM_UNIT_INDEX" val="1_2_3_1"/>
  <p:tag name="KSO_WM_UNIT_TEXT_FILL_FORE_SCHEMECOLOR_INDEX" val="7"/>
  <p:tag name="KSO_WM_UNIT_TEXT_FILL_TYPE" val="1"/>
  <p:tag name="KSO_WM_UNIT_USESOURCEFORMAT_APPLY"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i*1_2_4_2"/>
  <p:tag name="KSO_WM_TEMPLATE_CATEGORY" val="diagram"/>
  <p:tag name="KSO_WM_TEMPLATE_INDEX" val="20228120"/>
  <p:tag name="KSO_WM_UNIT_LAYERLEVEL" val="1_1_1_1"/>
  <p:tag name="KSO_WM_TAG_VERSION" val="1.0"/>
  <p:tag name="KSO_WM_BEAUTIFY_FLAG" val="#wm#"/>
  <p:tag name="KSO_WM_DIAGRAM_GROUP_CODE" val="n1-1"/>
  <p:tag name="KSO_WM_UNIT_TYPE" val="n_h_h_i"/>
  <p:tag name="KSO_WM_UNIT_INDEX" val="1_2_4_2"/>
  <p:tag name="KSO_WM_UNIT_FILL_FORE_SCHEMECOLOR_INDEX" val="8"/>
  <p:tag name="KSO_WM_UNIT_FILL_TYPE" val="1"/>
  <p:tag name="KSO_WM_UNIT_TEXT_FILL_FORE_SCHEMECOLOR_INDEX" val="2"/>
  <p:tag name="KSO_WM_UNIT_TEXT_FILL_TYPE" val="1"/>
  <p:tag name="KSO_WM_UNIT_USESOURCEFORMAT_APPLY"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i*1_2_4_3"/>
  <p:tag name="KSO_WM_TEMPLATE_CATEGORY" val="diagram"/>
  <p:tag name="KSO_WM_TEMPLATE_INDEX" val="20228120"/>
  <p:tag name="KSO_WM_UNIT_LAYERLEVEL" val="1_1_1_1"/>
  <p:tag name="KSO_WM_TAG_VERSION" val="1.0"/>
  <p:tag name="KSO_WM_BEAUTIFY_FLAG" val="#wm#"/>
  <p:tag name="KSO_WM_DIAGRAM_GROUP_CODE" val="n1-1"/>
  <p:tag name="KSO_WM_UNIT_TYPE" val="n_h_h_i"/>
  <p:tag name="KSO_WM_UNIT_INDEX" val="1_2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a*1_2_4_1"/>
  <p:tag name="KSO_WM_TEMPLATE_CATEGORY" val="diagram"/>
  <p:tag name="KSO_WM_TEMPLATE_INDEX" val="20228120"/>
  <p:tag name="KSO_WM_UNIT_LAYERLEVEL" val="1_1_1_1"/>
  <p:tag name="KSO_WM_TAG_VERSION" val="1.0"/>
  <p:tag name="KSO_WM_BEAUTIFY_FLAG" val="#wm#"/>
  <p:tag name="KSO_WM_UNIT_ISCONTENTSTITLE" val="0"/>
  <p:tag name="KSO_WM_UNIT_ISNUMDGMTITLE" val="0"/>
  <p:tag name="KSO_WM_UNIT_PRESET_TEXT" val="添加标题"/>
  <p:tag name="KSO_WM_UNIT_NOCLEAR" val="0"/>
  <p:tag name="KSO_WM_DIAGRAM_GROUP_CODE" val="n1-1"/>
  <p:tag name="KSO_WM_UNIT_TYPE" val="n_h_h_a"/>
  <p:tag name="KSO_WM_UNIT_INDEX" val="1_2_4_1"/>
  <p:tag name="KSO_WM_UNIT_TEXT_FILL_FORE_SCHEMECOLOR_INDEX" val="8"/>
  <p:tag name="KSO_WM_UNIT_TEXT_FILL_TYPE" val="1"/>
  <p:tag name="KSO_WM_UNIT_USESOURCEFORMAT_APPLY"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i*1_2_5_2"/>
  <p:tag name="KSO_WM_TEMPLATE_CATEGORY" val="diagram"/>
  <p:tag name="KSO_WM_TEMPLATE_INDEX" val="20228120"/>
  <p:tag name="KSO_WM_UNIT_LAYERLEVEL" val="1_1_1_1"/>
  <p:tag name="KSO_WM_TAG_VERSION" val="1.0"/>
  <p:tag name="KSO_WM_BEAUTIFY_FLAG" val="#wm#"/>
  <p:tag name="KSO_WM_DIAGRAM_GROUP_CODE" val="n1-1"/>
  <p:tag name="KSO_WM_UNIT_TYPE" val="n_h_h_i"/>
  <p:tag name="KSO_WM_UNIT_INDEX" val="1_2_5_2"/>
  <p:tag name="KSO_WM_UNIT_FILL_FORE_SCHEMECOLOR_INDEX" val="9"/>
  <p:tag name="KSO_WM_UNIT_FILL_TYPE" val="1"/>
  <p:tag name="KSO_WM_UNIT_TEXT_FILL_FORE_SCHEMECOLOR_INDEX" val="2"/>
  <p:tag name="KSO_WM_UNIT_TEXT_FILL_TYPE" val="1"/>
  <p:tag name="KSO_WM_UNIT_USESOURCEFORMAT_APPLY"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i*1_2_5_3"/>
  <p:tag name="KSO_WM_TEMPLATE_CATEGORY" val="diagram"/>
  <p:tag name="KSO_WM_TEMPLATE_INDEX" val="20228120"/>
  <p:tag name="KSO_WM_UNIT_LAYERLEVEL" val="1_1_1_1"/>
  <p:tag name="KSO_WM_TAG_VERSION" val="1.0"/>
  <p:tag name="KSO_WM_BEAUTIFY_FLAG" val="#wm#"/>
  <p:tag name="KSO_WM_DIAGRAM_GROUP_CODE" val="n1-1"/>
  <p:tag name="KSO_WM_UNIT_TYPE" val="n_h_h_i"/>
  <p:tag name="KSO_WM_UNIT_INDEX" val="1_2_5_3"/>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a*1_2_5_1"/>
  <p:tag name="KSO_WM_TEMPLATE_CATEGORY" val="diagram"/>
  <p:tag name="KSO_WM_TEMPLATE_INDEX" val="20228120"/>
  <p:tag name="KSO_WM_UNIT_LAYERLEVEL" val="1_1_1_1"/>
  <p:tag name="KSO_WM_TAG_VERSION" val="1.0"/>
  <p:tag name="KSO_WM_BEAUTIFY_FLAG" val="#wm#"/>
  <p:tag name="KSO_WM_UNIT_ISCONTENTSTITLE" val="0"/>
  <p:tag name="KSO_WM_UNIT_ISNUMDGMTITLE" val="0"/>
  <p:tag name="KSO_WM_UNIT_PRESET_TEXT" val="添加标题"/>
  <p:tag name="KSO_WM_UNIT_NOCLEAR" val="0"/>
  <p:tag name="KSO_WM_DIAGRAM_GROUP_CODE" val="n1-1"/>
  <p:tag name="KSO_WM_UNIT_TYPE" val="n_h_h_a"/>
  <p:tag name="KSO_WM_UNIT_INDEX" val="1_2_5_1"/>
  <p:tag name="KSO_WM_UNIT_TEXT_FILL_FORE_SCHEMECOLOR_INDEX" val="9"/>
  <p:tag name="KSO_WM_UNIT_TEXT_FILL_TYPE" val="1"/>
  <p:tag name="KSO_WM_UNIT_USESOURCEFORMAT_APPLY"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i*1_2_6_2"/>
  <p:tag name="KSO_WM_TEMPLATE_CATEGORY" val="diagram"/>
  <p:tag name="KSO_WM_TEMPLATE_INDEX" val="20228120"/>
  <p:tag name="KSO_WM_UNIT_LAYERLEVEL" val="1_1_1_1"/>
  <p:tag name="KSO_WM_TAG_VERSION" val="1.0"/>
  <p:tag name="KSO_WM_BEAUTIFY_FLAG" val="#wm#"/>
  <p:tag name="KSO_WM_DIAGRAM_GROUP_CODE" val="n1-1"/>
  <p:tag name="KSO_WM_UNIT_TYPE" val="n_h_h_i"/>
  <p:tag name="KSO_WM_UNIT_INDEX" val="1_2_6_2"/>
  <p:tag name="KSO_WM_UNIT_FILL_FORE_SCHEMECOLOR_INDEX" val="10"/>
  <p:tag name="KSO_WM_UNIT_FILL_TYPE" val="1"/>
  <p:tag name="KSO_WM_UNIT_TEXT_FILL_FORE_SCHEMECOLOR_INDEX" val="2"/>
  <p:tag name="KSO_WM_UNIT_TEXT_FILL_TYPE" val="1"/>
  <p:tag name="KSO_WM_UNIT_USESOURCEFORMAT_APPLY"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i*1_2_6_3"/>
  <p:tag name="KSO_WM_TEMPLATE_CATEGORY" val="diagram"/>
  <p:tag name="KSO_WM_TEMPLATE_INDEX" val="20228120"/>
  <p:tag name="KSO_WM_UNIT_LAYERLEVEL" val="1_1_1_1"/>
  <p:tag name="KSO_WM_TAG_VERSION" val="1.0"/>
  <p:tag name="KSO_WM_BEAUTIFY_FLAG" val="#wm#"/>
  <p:tag name="KSO_WM_DIAGRAM_GROUP_CODE" val="n1-1"/>
  <p:tag name="KSO_WM_UNIT_TYPE" val="n_h_h_i"/>
  <p:tag name="KSO_WM_UNIT_INDEX" val="1_2_6_3"/>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8.xml><?xml version="1.0" encoding="utf-8"?>
<p:tagLst xmlns:p="http://schemas.openxmlformats.org/presentationml/2006/main">
  <p:tag name="KSO_WM_SLIDE_BACKGROUND_TYPE" val="frame"/>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a*1_2_6_1"/>
  <p:tag name="KSO_WM_TEMPLATE_CATEGORY" val="diagram"/>
  <p:tag name="KSO_WM_TEMPLATE_INDEX" val="20228120"/>
  <p:tag name="KSO_WM_UNIT_LAYERLEVEL" val="1_1_1_1"/>
  <p:tag name="KSO_WM_TAG_VERSION" val="1.0"/>
  <p:tag name="KSO_WM_BEAUTIFY_FLAG" val="#wm#"/>
  <p:tag name="KSO_WM_UNIT_ISCONTENTSTITLE" val="0"/>
  <p:tag name="KSO_WM_UNIT_ISNUMDGMTITLE" val="0"/>
  <p:tag name="KSO_WM_UNIT_PRESET_TEXT" val="添加标题"/>
  <p:tag name="KSO_WM_UNIT_NOCLEAR" val="0"/>
  <p:tag name="KSO_WM_DIAGRAM_GROUP_CODE" val="n1-1"/>
  <p:tag name="KSO_WM_UNIT_TYPE" val="n_h_h_a"/>
  <p:tag name="KSO_WM_UNIT_INDEX" val="1_2_6_1"/>
  <p:tag name="KSO_WM_UNIT_TEXT_FILL_FORE_SCHEMECOLOR_INDEX" val="10"/>
  <p:tag name="KSO_WM_UNIT_TEXT_FILL_TYPE" val="1"/>
  <p:tag name="KSO_WM_UNIT_USESOURCEFORMAT_APPLY"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i*1_2_1_2"/>
  <p:tag name="KSO_WM_TEMPLATE_CATEGORY" val="diagram"/>
  <p:tag name="KSO_WM_TEMPLATE_INDEX" val="20228120"/>
  <p:tag name="KSO_WM_UNIT_LAYERLEVEL" val="1_1_1_1"/>
  <p:tag name="KSO_WM_TAG_VERSION" val="1.0"/>
  <p:tag name="KSO_WM_BEAUTIFY_FLAG" val="#wm#"/>
  <p:tag name="KSO_WM_DIAGRAM_GROUP_CODE" val="n1-1"/>
  <p:tag name="KSO_WM_UNIT_TYPE" val="n_h_h_i"/>
  <p:tag name="KSO_WM_UNIT_INDEX" val="1_2_1_2"/>
  <p:tag name="KSO_WM_UNIT_SHADOW_SCHEMECOLOR_INDEX" val="5"/>
  <p:tag name="KSO_WM_UNIT_USESOURCEFORMAT_APPLY"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x*1_2_2_1"/>
  <p:tag name="KSO_WM_TEMPLATE_CATEGORY" val="diagram"/>
  <p:tag name="KSO_WM_TEMPLATE_INDEX" val="20228120"/>
  <p:tag name="KSO_WM_UNIT_LAYERLEVEL" val="1_1_1_1"/>
  <p:tag name="KSO_WM_TAG_VERSION" val="1.0"/>
  <p:tag name="KSO_WM_BEAUTIFY_FLAG" val="#wm#"/>
  <p:tag name="KSO_WM_UNIT_VALUE" val="130*130"/>
  <p:tag name="KSO_WM_DIAGRAM_GROUP_CODE" val="n1-1"/>
  <p:tag name="KSO_WM_UNIT_TYPE" val="n_h_h_x"/>
  <p:tag name="KSO_WM_UNIT_INDEX" val="1_2_2_1"/>
  <p:tag name="KSO_WM_UNIT_SHADOW_SCHEMECOLOR_INDEX" val="6"/>
  <p:tag name="KSO_WM_UNIT_USESOURCEFORMAT_APPLY"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x*1_2_4_1"/>
  <p:tag name="KSO_WM_TEMPLATE_CATEGORY" val="diagram"/>
  <p:tag name="KSO_WM_TEMPLATE_INDEX" val="20228120"/>
  <p:tag name="KSO_WM_UNIT_LAYERLEVEL" val="1_1_1_1"/>
  <p:tag name="KSO_WM_TAG_VERSION" val="1.0"/>
  <p:tag name="KSO_WM_BEAUTIFY_FLAG" val="#wm#"/>
  <p:tag name="KSO_WM_UNIT_VALUE" val="130*130"/>
  <p:tag name="KSO_WM_DIAGRAM_GROUP_CODE" val="n1-1"/>
  <p:tag name="KSO_WM_UNIT_TYPE" val="n_h_h_x"/>
  <p:tag name="KSO_WM_UNIT_INDEX" val="1_2_4_1"/>
  <p:tag name="KSO_WM_UNIT_SHADOW_SCHEMECOLOR_INDEX" val="8"/>
  <p:tag name="KSO_WM_UNIT_USESOURCEFORMAT_APPLY"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x*1_2_6_1"/>
  <p:tag name="KSO_WM_TEMPLATE_CATEGORY" val="diagram"/>
  <p:tag name="KSO_WM_TEMPLATE_INDEX" val="20228120"/>
  <p:tag name="KSO_WM_UNIT_LAYERLEVEL" val="1_1_1_1"/>
  <p:tag name="KSO_WM_TAG_VERSION" val="1.0"/>
  <p:tag name="KSO_WM_BEAUTIFY_FLAG" val="#wm#"/>
  <p:tag name="KSO_WM_UNIT_VALUE" val="130*130"/>
  <p:tag name="KSO_WM_DIAGRAM_GROUP_CODE" val="n1-1"/>
  <p:tag name="KSO_WM_UNIT_TYPE" val="n_h_h_x"/>
  <p:tag name="KSO_WM_UNIT_INDEX" val="1_2_6_1"/>
  <p:tag name="KSO_WM_UNIT_SHADOW_SCHEMECOLOR_INDEX" val="10"/>
  <p:tag name="KSO_WM_UNIT_USESOURCEFORMAT_APPLY"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x*1_2_3_1"/>
  <p:tag name="KSO_WM_TEMPLATE_CATEGORY" val="diagram"/>
  <p:tag name="KSO_WM_TEMPLATE_INDEX" val="20228120"/>
  <p:tag name="KSO_WM_UNIT_LAYERLEVEL" val="1_1_1_1"/>
  <p:tag name="KSO_WM_TAG_VERSION" val="1.0"/>
  <p:tag name="KSO_WM_BEAUTIFY_FLAG" val="#wm#"/>
  <p:tag name="KSO_WM_UNIT_VALUE" val="130*130"/>
  <p:tag name="KSO_WM_DIAGRAM_GROUP_CODE" val="n1-1"/>
  <p:tag name="KSO_WM_UNIT_TYPE" val="n_h_h_x"/>
  <p:tag name="KSO_WM_UNIT_INDEX" val="1_2_3_1"/>
  <p:tag name="KSO_WM_UNIT_SHADOW_SCHEMECOLOR_INDEX" val="7"/>
  <p:tag name="KSO_WM_UNIT_USESOURCEFORMAT_APPLY"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h_x*1_2_5_1"/>
  <p:tag name="KSO_WM_TEMPLATE_CATEGORY" val="diagram"/>
  <p:tag name="KSO_WM_TEMPLATE_INDEX" val="20228120"/>
  <p:tag name="KSO_WM_UNIT_LAYERLEVEL" val="1_1_1_1"/>
  <p:tag name="KSO_WM_TAG_VERSION" val="1.0"/>
  <p:tag name="KSO_WM_BEAUTIFY_FLAG" val="#wm#"/>
  <p:tag name="KSO_WM_UNIT_VALUE" val="130*130"/>
  <p:tag name="KSO_WM_DIAGRAM_GROUP_CODE" val="n1-1"/>
  <p:tag name="KSO_WM_UNIT_TYPE" val="n_h_h_x"/>
  <p:tag name="KSO_WM_UNIT_INDEX" val="1_2_5_1"/>
  <p:tag name="KSO_WM_UNIT_SHADOW_SCHEMECOLOR_INDEX" val="9"/>
  <p:tag name="KSO_WM_UNIT_USESOURCEFORMAT_APPLY"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i*1_1_3"/>
  <p:tag name="KSO_WM_TEMPLATE_CATEGORY" val="diagram"/>
  <p:tag name="KSO_WM_TEMPLATE_INDEX" val="20228120"/>
  <p:tag name="KSO_WM_UNIT_LAYERLEVEL" val="1_1_1"/>
  <p:tag name="KSO_WM_TAG_VERSION" val="1.0"/>
  <p:tag name="KSO_WM_BEAUTIFY_FLAG" val="#wm#"/>
  <p:tag name="KSO_WM_DIAGRAM_GROUP_CODE" val="n1-1"/>
  <p:tag name="KSO_WM_UNIT_TYPE" val="n_h_i"/>
  <p:tag name="KSO_WM_UNIT_INDEX" val="1_1_3"/>
  <p:tag name="KSO_WM_UNIT_SHADOW_SCHEMECOLOR_INDEX" val="5"/>
  <p:tag name="KSO_WM_UNIT_USESOURCEFORMAT_APPLY"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i*1_1_4"/>
  <p:tag name="KSO_WM_TEMPLATE_CATEGORY" val="diagram"/>
  <p:tag name="KSO_WM_TEMPLATE_INDEX" val="20228120"/>
  <p:tag name="KSO_WM_UNIT_LAYERLEVEL" val="1_1_1"/>
  <p:tag name="KSO_WM_TAG_VERSION" val="1.0"/>
  <p:tag name="KSO_WM_BEAUTIFY_FLAG" val="#wm#"/>
  <p:tag name="KSO_WM_DIAGRAM_GROUP_CODE" val="n1-1"/>
  <p:tag name="KSO_WM_UNIT_TYPE" val="n_h_i"/>
  <p:tag name="KSO_WM_UNIT_INDEX" val="1_1_4"/>
  <p:tag name="KSO_WM_UNIT_FILL_FORE_SCHEMECOLOR_INDEX" val="5"/>
  <p:tag name="KSO_WM_UNIT_FILL_TYPE" val="1"/>
  <p:tag name="KSO_WM_UNIT_TEXT_FILL_FORE_SCHEMECOLOR_INDEX" val="2"/>
  <p:tag name="KSO_WM_UNIT_TEXT_FILL_TYPE" val="1"/>
  <p:tag name="KSO_WM_UNIT_USESOURCEFORMAT_APPLY"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8120_6*n_h_a*1_1_1"/>
  <p:tag name="KSO_WM_TEMPLATE_CATEGORY" val="diagram"/>
  <p:tag name="KSO_WM_TEMPLATE_INDEX" val="20228120"/>
  <p:tag name="KSO_WM_UNIT_LAYERLEVEL" val="1_1_1"/>
  <p:tag name="KSO_WM_TAG_VERSION" val="1.0"/>
  <p:tag name="KSO_WM_BEAUTIFY_FLAG" val="#wm#"/>
  <p:tag name="KSO_WM_UNIT_ISCONTENTSTITLE" val="0"/>
  <p:tag name="KSO_WM_UNIT_ISNUMDGMTITLE" val="0"/>
  <p:tag name="KSO_WM_UNIT_PRESET_TEXT" val="单击添加大标题"/>
  <p:tag name="KSO_WM_UNIT_NOCLEAR" val="0"/>
  <p:tag name="KSO_WM_UNIT_VALUE" val="7"/>
  <p:tag name="KSO_WM_DIAGRAM_GROUP_CODE" val="n1-1"/>
  <p:tag name="KSO_WM_UNIT_TYPE" val="n_h_a"/>
  <p:tag name="KSO_WM_UNIT_INDEX" val="1_1_1"/>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SLIDE_BACKGROUND_TYPE" val="frame"/>
</p:tagLst>
</file>

<file path=ppt/tags/tag390.xml><?xml version="1.0" encoding="utf-8"?>
<p:tagLst xmlns:p="http://schemas.openxmlformats.org/presentationml/2006/main">
  <p:tag name="KSO_WM_SPECIAL_SOURCE" val="bdnull"/>
  <p:tag name="KSO_WM_SLIDE_ID" val="diagram20228120_6"/>
  <p:tag name="KSO_WM_TEMPLATE_SUBCATEGORY" val="0"/>
  <p:tag name="KSO_WM_TEMPLATE_MASTER_TYPE" val="1"/>
  <p:tag name="KSO_WM_TEMPLATE_COLOR_TYPE" val="0"/>
  <p:tag name="KSO_WM_SLIDE_ITEM_CNT" val="6"/>
  <p:tag name="KSO_WM_SLIDE_INDEX" val="6"/>
  <p:tag name="KSO_WM_TAG_VERSION" val="1.0"/>
  <p:tag name="KSO_WM_BEAUTIFY_FLAG" val="#wm#"/>
  <p:tag name="KSO_WM_TEMPLATE_CATEGORY" val="diagram"/>
  <p:tag name="KSO_WM_TEMPLATE_INDEX" val="20228120"/>
  <p:tag name="KSO_WM_SLIDE_TYPE" val="text"/>
  <p:tag name="KSO_WM_SLIDE_SUBTYPE" val="diag"/>
  <p:tag name="KSO_WM_SLIDE_SIZE" val="710.05*503.95"/>
  <p:tag name="KSO_WM_SLIDE_POSITION" val="121.4*18.05"/>
  <p:tag name="KSO_WM_DIAGRAM_GROUP_CODE" val="n1-1"/>
  <p:tag name="KSO_WM_SLIDE_DIAGTYPE" val="n"/>
  <p:tag name="KSO_WM_SLIDE_LAYOUT" val="n"/>
  <p:tag name="KSO_WM_SLIDE_LAYOUT_CNT" val="1"/>
</p:tagLst>
</file>

<file path=ppt/tags/tag391.xml><?xml version="1.0" encoding="utf-8"?>
<p:tagLst xmlns:p="http://schemas.openxmlformats.org/presentationml/2006/main">
  <p:tag name="PA" val="v5.2.11"/>
  <p:tag name="RESOURCELIBID_ANIM" val="462"/>
</p:tagLst>
</file>

<file path=ppt/tags/tag392.xml><?xml version="1.0" encoding="utf-8"?>
<p:tagLst xmlns:p="http://schemas.openxmlformats.org/presentationml/2006/main">
  <p:tag name="PA" val="v5.2.11"/>
</p:tagLst>
</file>

<file path=ppt/tags/tag393.xml><?xml version="1.0" encoding="utf-8"?>
<p:tagLst xmlns:p="http://schemas.openxmlformats.org/presentationml/2006/main">
  <p:tag name="PA" val="v5.2.11"/>
</p:tagLst>
</file>

<file path=ppt/tags/tag394.xml><?xml version="1.0" encoding="utf-8"?>
<p:tagLst xmlns:p="http://schemas.openxmlformats.org/presentationml/2006/main">
  <p:tag name="PA" val="v5.2.11"/>
</p:tagLst>
</file>

<file path=ppt/tags/tag395.xml><?xml version="1.0" encoding="utf-8"?>
<p:tagLst xmlns:p="http://schemas.openxmlformats.org/presentationml/2006/main">
  <p:tag name="PA" val="v5.2.11"/>
</p:tagLst>
</file>

<file path=ppt/tags/tag396.xml><?xml version="1.0" encoding="utf-8"?>
<p:tagLst xmlns:p="http://schemas.openxmlformats.org/presentationml/2006/main">
  <p:tag name="PA" val="v5.2.11"/>
</p:tagLst>
</file>

<file path=ppt/tags/tag397.xml><?xml version="1.0" encoding="utf-8"?>
<p:tagLst xmlns:p="http://schemas.openxmlformats.org/presentationml/2006/main">
  <p:tag name="PA" val="v5.2.11"/>
</p:tagLst>
</file>

<file path=ppt/tags/tag398.xml><?xml version="1.0" encoding="utf-8"?>
<p:tagLst xmlns:p="http://schemas.openxmlformats.org/presentationml/2006/main">
  <p:tag name="PA" val="v5.2.11"/>
</p:tagLst>
</file>

<file path=ppt/tags/tag399.xml><?xml version="1.0" encoding="utf-8"?>
<p:tagLst xmlns:p="http://schemas.openxmlformats.org/presentationml/2006/main">
  <p:tag name="PA" val="v5.2.1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a3798862e317444c9f55e76e2f1e4a8a"/>
  <p:tag name="KSO_WM_UNIT_DECORATE_INFO" val=""/>
  <p:tag name="KSO_WM_UNIT_SM_LIMIT_TYPE" val=""/>
  <p:tag name="KSO_WM_CHIP_FILLAREA_FILL_RULE" val="{&quot;fill_align&quot;:&quot;cm&quot;,&quot;fill_effect&quot;:[],&quot;fill_mode&quot;:&quot;full&quot;,&quot;sacle_strategy&quot;:&quot;stretch&quot;}"/>
  <p:tag name="KSO_WM_ASSEMBLE_CHIP_INDEX" val="04b7a2935ab640679a0669f9d7e00686"/>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00.xml><?xml version="1.0" encoding="utf-8"?>
<p:tagLst xmlns:p="http://schemas.openxmlformats.org/presentationml/2006/main">
  <p:tag name="PA" val="v5.2.11"/>
</p:tagLst>
</file>

<file path=ppt/tags/tag401.xml><?xml version="1.0" encoding="utf-8"?>
<p:tagLst xmlns:p="http://schemas.openxmlformats.org/presentationml/2006/main">
  <p:tag name="PA" val="v5.2.11"/>
  <p:tag name="RESOURCELIBID_ANIM" val="462"/>
</p:tagLst>
</file>

<file path=ppt/tags/tag402.xml><?xml version="1.0" encoding="utf-8"?>
<p:tagLst xmlns:p="http://schemas.openxmlformats.org/presentationml/2006/main">
  <p:tag name="PA" val="v5.2.11"/>
  <p:tag name="RESOURCELIBID_ANIM" val="462"/>
</p:tagLst>
</file>

<file path=ppt/tags/tag403.xml><?xml version="1.0" encoding="utf-8"?>
<p:tagLst xmlns:p="http://schemas.openxmlformats.org/presentationml/2006/main">
  <p:tag name="PA" val="v5.2.11"/>
</p:tagLst>
</file>

<file path=ppt/tags/tag404.xml><?xml version="1.0" encoding="utf-8"?>
<p:tagLst xmlns:p="http://schemas.openxmlformats.org/presentationml/2006/main">
  <p:tag name="PA" val="v5.2.11"/>
</p:tagLst>
</file>

<file path=ppt/tags/tag405.xml><?xml version="1.0" encoding="utf-8"?>
<p:tagLst xmlns:p="http://schemas.openxmlformats.org/presentationml/2006/main">
  <p:tag name="PA" val="v5.2.11"/>
</p:tagLst>
</file>

<file path=ppt/tags/tag406.xml><?xml version="1.0" encoding="utf-8"?>
<p:tagLst xmlns:p="http://schemas.openxmlformats.org/presentationml/2006/main">
  <p:tag name="PA" val="v5.2.11"/>
</p:tagLst>
</file>

<file path=ppt/tags/tag407.xml><?xml version="1.0" encoding="utf-8"?>
<p:tagLst xmlns:p="http://schemas.openxmlformats.org/presentationml/2006/main">
  <p:tag name="PA" val="v5.2.11"/>
</p:tagLst>
</file>

<file path=ppt/tags/tag408.xml><?xml version="1.0" encoding="utf-8"?>
<p:tagLst xmlns:p="http://schemas.openxmlformats.org/presentationml/2006/main">
  <p:tag name="PA" val="v5.2.11"/>
</p:tagLst>
</file>

<file path=ppt/tags/tag409.xml><?xml version="1.0" encoding="utf-8"?>
<p:tagLst xmlns:p="http://schemas.openxmlformats.org/presentationml/2006/main">
  <p:tag name="PA" val="v5.2.1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0c033f6a50054cd692d4cf5b013ab8a2"/>
  <p:tag name="KSO_WM_UNIT_DECORATE_INFO" val=""/>
  <p:tag name="KSO_WM_UNIT_SM_LIMIT_TYPE" val=""/>
  <p:tag name="KSO_WM_CHIP_FILLAREA_FILL_RULE" val="{&quot;fill_align&quot;:&quot;cm&quot;,&quot;fill_effect&quot;:[],&quot;fill_mode&quot;:&quot;full&quot;,&quot;sacle_strategy&quot;:&quot;stretch&quot;}"/>
  <p:tag name="KSO_WM_ASSEMBLE_CHIP_INDEX" val="d5929e1190fe454da1afec565c286650"/>
  <p:tag name="KSO_WM_SLIDE_BACKGROUND_TYPE" val="leftRight"/>
</p:tagLst>
</file>

<file path=ppt/tags/tag410.xml><?xml version="1.0" encoding="utf-8"?>
<p:tagLst xmlns:p="http://schemas.openxmlformats.org/presentationml/2006/main">
  <p:tag name="PA" val="v5.2.11"/>
</p:tagLst>
</file>

<file path=ppt/tags/tag411.xml><?xml version="1.0" encoding="utf-8"?>
<p:tagLst xmlns:p="http://schemas.openxmlformats.org/presentationml/2006/main">
  <p:tag name="PA" val="v5.2.11"/>
</p:tagLst>
</file>

<file path=ppt/tags/tag412.xml><?xml version="1.0" encoding="utf-8"?>
<p:tagLst xmlns:p="http://schemas.openxmlformats.org/presentationml/2006/main">
  <p:tag name="PA" val="v5.2.11"/>
</p:tagLst>
</file>

<file path=ppt/tags/tag413.xml><?xml version="1.0" encoding="utf-8"?>
<p:tagLst xmlns:p="http://schemas.openxmlformats.org/presentationml/2006/main">
  <p:tag name="PA" val="v5.2.11"/>
</p:tagLst>
</file>

<file path=ppt/tags/tag414.xml><?xml version="1.0" encoding="utf-8"?>
<p:tagLst xmlns:p="http://schemas.openxmlformats.org/presentationml/2006/main">
  <p:tag name="PA" val="v5.2.11"/>
</p:tagLst>
</file>

<file path=ppt/tags/tag415.xml><?xml version="1.0" encoding="utf-8"?>
<p:tagLst xmlns:p="http://schemas.openxmlformats.org/presentationml/2006/main">
  <p:tag name="PA" val="v5.2.11"/>
</p:tagLst>
</file>

<file path=ppt/tags/tag416.xml><?xml version="1.0" encoding="utf-8"?>
<p:tagLst xmlns:p="http://schemas.openxmlformats.org/presentationml/2006/main">
  <p:tag name="PA" val="v5.2.11"/>
</p:tagLst>
</file>

<file path=ppt/tags/tag417.xml><?xml version="1.0" encoding="utf-8"?>
<p:tagLst xmlns:p="http://schemas.openxmlformats.org/presentationml/2006/main">
  <p:tag name="PA" val="v5.2.11"/>
</p:tagLst>
</file>

<file path=ppt/tags/tag418.xml><?xml version="1.0" encoding="utf-8"?>
<p:tagLst xmlns:p="http://schemas.openxmlformats.org/presentationml/2006/main">
  <p:tag name="PA" val="v5.2.11"/>
  <p:tag name="WHOLESPTYPE" val="Shape_Other"/>
</p:tagLst>
</file>

<file path=ppt/tags/tag419.xml><?xml version="1.0" encoding="utf-8"?>
<p:tagLst xmlns:p="http://schemas.openxmlformats.org/presentationml/2006/main">
  <p:tag name="PA" val="v5.2.11"/>
  <p:tag name="WHOLESPTYPE" val="Shape_Text"/>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83f21fcb9b1d46c5b52c5ba53d9a8334"/>
  <p:tag name="KSO_WM_UNIT_DECORATE_INFO" val=""/>
  <p:tag name="KSO_WM_UNIT_SM_LIMIT_TYPE" val=""/>
  <p:tag name="KSO_WM_CHIP_FILLAREA_FILL_RULE" val="{&quot;fill_align&quot;:&quot;cm&quot;,&quot;fill_effect&quot;:[],&quot;fill_mode&quot;:&quot;full&quot;,&quot;sacle_strategy&quot;:&quot;stretch&quot;}"/>
  <p:tag name="KSO_WM_ASSEMBLE_CHIP_INDEX" val="c7d580c78a4546bb9874ccfc30c4f17d"/>
  <p:tag name="KSO_WM_SLIDE_BACKGROUND_TYPE" val="leftRight"/>
</p:tagLst>
</file>

<file path=ppt/tags/tag420.xml><?xml version="1.0" encoding="utf-8"?>
<p:tagLst xmlns:p="http://schemas.openxmlformats.org/presentationml/2006/main">
  <p:tag name="PA" val="v5.2.11"/>
  <p:tag name="RESOURCELIBID_ANIM" val="462"/>
</p:tagLst>
</file>

<file path=ppt/tags/tag421.xml><?xml version="1.0" encoding="utf-8"?>
<p:tagLst xmlns:p="http://schemas.openxmlformats.org/presentationml/2006/main">
  <p:tag name="PA" val="v5.2.11"/>
</p:tagLst>
</file>

<file path=ppt/tags/tag422.xml><?xml version="1.0" encoding="utf-8"?>
<p:tagLst xmlns:p="http://schemas.openxmlformats.org/presentationml/2006/main">
  <p:tag name="PA" val="v5.2.11"/>
</p:tagLst>
</file>

<file path=ppt/tags/tag423.xml><?xml version="1.0" encoding="utf-8"?>
<p:tagLst xmlns:p="http://schemas.openxmlformats.org/presentationml/2006/main">
  <p:tag name="PA" val="v5.2.11"/>
</p:tagLst>
</file>

<file path=ppt/tags/tag424.xml><?xml version="1.0" encoding="utf-8"?>
<p:tagLst xmlns:p="http://schemas.openxmlformats.org/presentationml/2006/main">
  <p:tag name="PA" val="v5.2.11"/>
</p:tagLst>
</file>

<file path=ppt/tags/tag425.xml><?xml version="1.0" encoding="utf-8"?>
<p:tagLst xmlns:p="http://schemas.openxmlformats.org/presentationml/2006/main">
  <p:tag name="PA" val="v5.2.11"/>
</p:tagLst>
</file>

<file path=ppt/tags/tag426.xml><?xml version="1.0" encoding="utf-8"?>
<p:tagLst xmlns:p="http://schemas.openxmlformats.org/presentationml/2006/main">
  <p:tag name="PA" val="v5.2.11"/>
</p:tagLst>
</file>

<file path=ppt/tags/tag427.xml><?xml version="1.0" encoding="utf-8"?>
<p:tagLst xmlns:p="http://schemas.openxmlformats.org/presentationml/2006/main">
  <p:tag name="PA" val="v5.2.11"/>
</p:tagLst>
</file>

<file path=ppt/tags/tag428.xml><?xml version="1.0" encoding="utf-8"?>
<p:tagLst xmlns:p="http://schemas.openxmlformats.org/presentationml/2006/main">
  <p:tag name="PA" val="v5.2.11"/>
</p:tagLst>
</file>

<file path=ppt/tags/tag429.xml><?xml version="1.0" encoding="utf-8"?>
<p:tagLst xmlns:p="http://schemas.openxmlformats.org/presentationml/2006/main">
  <p:tag name="PA" val="v5.2.11"/>
</p:tagLst>
</file>

<file path=ppt/tags/tag43.xml><?xml version="1.0" encoding="utf-8"?>
<p:tagLst xmlns:p="http://schemas.openxmlformats.org/presentationml/2006/main">
  <p:tag name="KSO_WM_SLIDE_BACKGROUND_TYPE" val="leftRight"/>
</p:tagLst>
</file>

<file path=ppt/tags/tag430.xml><?xml version="1.0" encoding="utf-8"?>
<p:tagLst xmlns:p="http://schemas.openxmlformats.org/presentationml/2006/main">
  <p:tag name="PA" val="v5.2.11"/>
  <p:tag name="RESOURCELIBID_ANIM" val="462"/>
</p:tagLst>
</file>

<file path=ppt/tags/tag431.xml><?xml version="1.0" encoding="utf-8"?>
<p:tagLst xmlns:p="http://schemas.openxmlformats.org/presentationml/2006/main">
  <p:tag name="PA" val="v5.2.11"/>
  <p:tag name="RESOURCELIBID_ANIM" val="462"/>
</p:tagLst>
</file>

<file path=ppt/tags/tag432.xml><?xml version="1.0" encoding="utf-8"?>
<p:tagLst xmlns:p="http://schemas.openxmlformats.org/presentationml/2006/main">
  <p:tag name="PA" val="v5.2.11"/>
</p:tagLst>
</file>

<file path=ppt/tags/tag433.xml><?xml version="1.0" encoding="utf-8"?>
<p:tagLst xmlns:p="http://schemas.openxmlformats.org/presentationml/2006/main">
  <p:tag name="PA" val="v5.2.11"/>
</p:tagLst>
</file>

<file path=ppt/tags/tag434.xml><?xml version="1.0" encoding="utf-8"?>
<p:tagLst xmlns:p="http://schemas.openxmlformats.org/presentationml/2006/main">
  <p:tag name="PA" val="v5.2.11"/>
</p:tagLst>
</file>

<file path=ppt/tags/tag435.xml><?xml version="1.0" encoding="utf-8"?>
<p:tagLst xmlns:p="http://schemas.openxmlformats.org/presentationml/2006/main">
  <p:tag name="PA" val="v5.2.11"/>
</p:tagLst>
</file>

<file path=ppt/tags/tag436.xml><?xml version="1.0" encoding="utf-8"?>
<p:tagLst xmlns:p="http://schemas.openxmlformats.org/presentationml/2006/main">
  <p:tag name="PA" val="v5.2.11"/>
</p:tagLst>
</file>

<file path=ppt/tags/tag437.xml><?xml version="1.0" encoding="utf-8"?>
<p:tagLst xmlns:p="http://schemas.openxmlformats.org/presentationml/2006/main">
  <p:tag name="PA" val="v5.2.11"/>
</p:tagLst>
</file>

<file path=ppt/tags/tag438.xml><?xml version="1.0" encoding="utf-8"?>
<p:tagLst xmlns:p="http://schemas.openxmlformats.org/presentationml/2006/main">
  <p:tag name="PA" val="v5.2.11"/>
</p:tagLst>
</file>

<file path=ppt/tags/tag439.xml><?xml version="1.0" encoding="utf-8"?>
<p:tagLst xmlns:p="http://schemas.openxmlformats.org/presentationml/2006/main">
  <p:tag name="PA" val="v5.2.11"/>
</p:tagLst>
</file>

<file path=ppt/tags/tag44.xml><?xml version="1.0" encoding="utf-8"?>
<p:tagLst xmlns:p="http://schemas.openxmlformats.org/presentationml/2006/main">
  <p:tag name="KSO_WM_SLIDE_BACKGROUND_TYPE" val="leftRight"/>
</p:tagLst>
</file>

<file path=ppt/tags/tag440.xml><?xml version="1.0" encoding="utf-8"?>
<p:tagLst xmlns:p="http://schemas.openxmlformats.org/presentationml/2006/main">
  <p:tag name="PA" val="v5.2.11"/>
</p:tagLst>
</file>

<file path=ppt/tags/tag441.xml><?xml version="1.0" encoding="utf-8"?>
<p:tagLst xmlns:p="http://schemas.openxmlformats.org/presentationml/2006/main">
  <p:tag name="PA" val="v5.2.11"/>
</p:tagLst>
</file>

<file path=ppt/tags/tag442.xml><?xml version="1.0" encoding="utf-8"?>
<p:tagLst xmlns:p="http://schemas.openxmlformats.org/presentationml/2006/main">
  <p:tag name="PA" val="v5.2.11"/>
</p:tagLst>
</file>

<file path=ppt/tags/tag443.xml><?xml version="1.0" encoding="utf-8"?>
<p:tagLst xmlns:p="http://schemas.openxmlformats.org/presentationml/2006/main">
  <p:tag name="PA" val="v5.2.11"/>
</p:tagLst>
</file>

<file path=ppt/tags/tag444.xml><?xml version="1.0" encoding="utf-8"?>
<p:tagLst xmlns:p="http://schemas.openxmlformats.org/presentationml/2006/main">
  <p:tag name="PA" val="v5.2.11"/>
</p:tagLst>
</file>

<file path=ppt/tags/tag445.xml><?xml version="1.0" encoding="utf-8"?>
<p:tagLst xmlns:p="http://schemas.openxmlformats.org/presentationml/2006/main">
  <p:tag name="PA" val="v5.2.11"/>
</p:tagLst>
</file>

<file path=ppt/tags/tag446.xml><?xml version="1.0" encoding="utf-8"?>
<p:tagLst xmlns:p="http://schemas.openxmlformats.org/presentationml/2006/main">
  <p:tag name="PA" val="v5.2.11"/>
</p:tagLst>
</file>

<file path=ppt/tags/tag447.xml><?xml version="1.0" encoding="utf-8"?>
<p:tagLst xmlns:p="http://schemas.openxmlformats.org/presentationml/2006/main">
  <p:tag name="PA" val="v5.2.11"/>
  <p:tag name="WHOLESPTYPE" val="Shape_Other"/>
</p:tagLst>
</file>

<file path=ppt/tags/tag448.xml><?xml version="1.0" encoding="utf-8"?>
<p:tagLst xmlns:p="http://schemas.openxmlformats.org/presentationml/2006/main">
  <p:tag name="PA" val="v5.2.11"/>
  <p:tag name="WHOLESPTYPE" val="Shape_Text"/>
</p:tagLst>
</file>

<file path=ppt/tags/tag449.xml><?xml version="1.0" encoding="utf-8"?>
<p:tagLst xmlns:p="http://schemas.openxmlformats.org/presentationml/2006/main">
  <p:tag name="PA" val="v5.2.11"/>
  <p:tag name="RESOURCELIBID_ANIM" val="462"/>
</p:tagLst>
</file>

<file path=ppt/tags/tag45.xml><?xml version="1.0" encoding="utf-8"?>
<p:tagLst xmlns:p="http://schemas.openxmlformats.org/presentationml/2006/main">
  <p:tag name="KSO_WM_SLIDE_BACKGROUND_TYPE" val="leftRight"/>
</p:tagLst>
</file>

<file path=ppt/tags/tag450.xml><?xml version="1.0" encoding="utf-8"?>
<p:tagLst xmlns:p="http://schemas.openxmlformats.org/presentationml/2006/main">
  <p:tag name="PA" val="v5.2.11"/>
</p:tagLst>
</file>

<file path=ppt/tags/tag451.xml><?xml version="1.0" encoding="utf-8"?>
<p:tagLst xmlns:p="http://schemas.openxmlformats.org/presentationml/2006/main">
  <p:tag name="PA" val="v5.2.11"/>
</p:tagLst>
</file>

<file path=ppt/tags/tag452.xml><?xml version="1.0" encoding="utf-8"?>
<p:tagLst xmlns:p="http://schemas.openxmlformats.org/presentationml/2006/main">
  <p:tag name="PA" val="v5.2.11"/>
</p:tagLst>
</file>

<file path=ppt/tags/tag453.xml><?xml version="1.0" encoding="utf-8"?>
<p:tagLst xmlns:p="http://schemas.openxmlformats.org/presentationml/2006/main">
  <p:tag name="PA" val="v5.2.11"/>
</p:tagLst>
</file>

<file path=ppt/tags/tag454.xml><?xml version="1.0" encoding="utf-8"?>
<p:tagLst xmlns:p="http://schemas.openxmlformats.org/presentationml/2006/main">
  <p:tag name="PA" val="v5.2.11"/>
</p:tagLst>
</file>

<file path=ppt/tags/tag455.xml><?xml version="1.0" encoding="utf-8"?>
<p:tagLst xmlns:p="http://schemas.openxmlformats.org/presentationml/2006/main">
  <p:tag name="PA" val="v5.2.11"/>
</p:tagLst>
</file>

<file path=ppt/tags/tag456.xml><?xml version="1.0" encoding="utf-8"?>
<p:tagLst xmlns:p="http://schemas.openxmlformats.org/presentationml/2006/main">
  <p:tag name="PA" val="v5.2.11"/>
</p:tagLst>
</file>

<file path=ppt/tags/tag457.xml><?xml version="1.0" encoding="utf-8"?>
<p:tagLst xmlns:p="http://schemas.openxmlformats.org/presentationml/2006/main">
  <p:tag name="PA" val="v5.2.11"/>
</p:tagLst>
</file>

<file path=ppt/tags/tag458.xml><?xml version="1.0" encoding="utf-8"?>
<p:tagLst xmlns:p="http://schemas.openxmlformats.org/presentationml/2006/main">
  <p:tag name="PA" val="v5.2.11"/>
</p:tagLst>
</file>

<file path=ppt/tags/tag459.xml><?xml version="1.0" encoding="utf-8"?>
<p:tagLst xmlns:p="http://schemas.openxmlformats.org/presentationml/2006/main">
  <p:tag name="PA" val="v5.2.11"/>
  <p:tag name="RESOURCELIBID_ANIM" val="462"/>
</p:tagLst>
</file>

<file path=ppt/tags/tag46.xml><?xml version="1.0" encoding="utf-8"?>
<p:tagLst xmlns:p="http://schemas.openxmlformats.org/presentationml/2006/main">
  <p:tag name="KSO_WM_SLIDE_BACKGROUND_TYPE" val="leftRight"/>
</p:tagLst>
</file>

<file path=ppt/tags/tag460.xml><?xml version="1.0" encoding="utf-8"?>
<p:tagLst xmlns:p="http://schemas.openxmlformats.org/presentationml/2006/main">
  <p:tag name="PA" val="v5.2.11"/>
  <p:tag name="RESOURCELIBID_ANIM" val="462"/>
</p:tagLst>
</file>

<file path=ppt/tags/tag461.xml><?xml version="1.0" encoding="utf-8"?>
<p:tagLst xmlns:p="http://schemas.openxmlformats.org/presentationml/2006/main">
  <p:tag name="PA" val="v5.2.11"/>
</p:tagLst>
</file>

<file path=ppt/tags/tag462.xml><?xml version="1.0" encoding="utf-8"?>
<p:tagLst xmlns:p="http://schemas.openxmlformats.org/presentationml/2006/main">
  <p:tag name="PA" val="v5.2.11"/>
</p:tagLst>
</file>

<file path=ppt/tags/tag463.xml><?xml version="1.0" encoding="utf-8"?>
<p:tagLst xmlns:p="http://schemas.openxmlformats.org/presentationml/2006/main">
  <p:tag name="PA" val="v5.2.11"/>
</p:tagLst>
</file>

<file path=ppt/tags/tag464.xml><?xml version="1.0" encoding="utf-8"?>
<p:tagLst xmlns:p="http://schemas.openxmlformats.org/presentationml/2006/main">
  <p:tag name="PA" val="v5.2.11"/>
</p:tagLst>
</file>

<file path=ppt/tags/tag465.xml><?xml version="1.0" encoding="utf-8"?>
<p:tagLst xmlns:p="http://schemas.openxmlformats.org/presentationml/2006/main">
  <p:tag name="PA" val="v5.2.11"/>
</p:tagLst>
</file>

<file path=ppt/tags/tag466.xml><?xml version="1.0" encoding="utf-8"?>
<p:tagLst xmlns:p="http://schemas.openxmlformats.org/presentationml/2006/main">
  <p:tag name="PA" val="v5.2.11"/>
</p:tagLst>
</file>

<file path=ppt/tags/tag467.xml><?xml version="1.0" encoding="utf-8"?>
<p:tagLst xmlns:p="http://schemas.openxmlformats.org/presentationml/2006/main">
  <p:tag name="PA" val="v5.2.11"/>
</p:tagLst>
</file>

<file path=ppt/tags/tag468.xml><?xml version="1.0" encoding="utf-8"?>
<p:tagLst xmlns:p="http://schemas.openxmlformats.org/presentationml/2006/main">
  <p:tag name="PA" val="v5.2.11"/>
</p:tagLst>
</file>

<file path=ppt/tags/tag469.xml><?xml version="1.0" encoding="utf-8"?>
<p:tagLst xmlns:p="http://schemas.openxmlformats.org/presentationml/2006/main">
  <p:tag name="PA" val="v5.2.11"/>
</p:tagLst>
</file>

<file path=ppt/tags/tag47.xml><?xml version="1.0" encoding="utf-8"?>
<p:tagLst xmlns:p="http://schemas.openxmlformats.org/presentationml/2006/main">
  <p:tag name="KSO_WM_SLIDE_BACKGROUND_TYPE" val="leftRight"/>
</p:tagLst>
</file>

<file path=ppt/tags/tag470.xml><?xml version="1.0" encoding="utf-8"?>
<p:tagLst xmlns:p="http://schemas.openxmlformats.org/presentationml/2006/main">
  <p:tag name="PA" val="v5.2.11"/>
</p:tagLst>
</file>

<file path=ppt/tags/tag471.xml><?xml version="1.0" encoding="utf-8"?>
<p:tagLst xmlns:p="http://schemas.openxmlformats.org/presentationml/2006/main">
  <p:tag name="PA" val="v5.2.11"/>
</p:tagLst>
</file>

<file path=ppt/tags/tag472.xml><?xml version="1.0" encoding="utf-8"?>
<p:tagLst xmlns:p="http://schemas.openxmlformats.org/presentationml/2006/main">
  <p:tag name="PA" val="v5.2.11"/>
</p:tagLst>
</file>

<file path=ppt/tags/tag473.xml><?xml version="1.0" encoding="utf-8"?>
<p:tagLst xmlns:p="http://schemas.openxmlformats.org/presentationml/2006/main">
  <p:tag name="PA" val="v5.2.11"/>
</p:tagLst>
</file>

<file path=ppt/tags/tag474.xml><?xml version="1.0" encoding="utf-8"?>
<p:tagLst xmlns:p="http://schemas.openxmlformats.org/presentationml/2006/main">
  <p:tag name="PA" val="v5.2.11"/>
</p:tagLst>
</file>

<file path=ppt/tags/tag475.xml><?xml version="1.0" encoding="utf-8"?>
<p:tagLst xmlns:p="http://schemas.openxmlformats.org/presentationml/2006/main">
  <p:tag name="PA" val="v5.2.11"/>
</p:tagLst>
</file>

<file path=ppt/tags/tag476.xml><?xml version="1.0" encoding="utf-8"?>
<p:tagLst xmlns:p="http://schemas.openxmlformats.org/presentationml/2006/main">
  <p:tag name="PA" val="v5.2.11"/>
  <p:tag name="WHOLESPTYPE" val="Shape_Other"/>
</p:tagLst>
</file>

<file path=ppt/tags/tag477.xml><?xml version="1.0" encoding="utf-8"?>
<p:tagLst xmlns:p="http://schemas.openxmlformats.org/presentationml/2006/main">
  <p:tag name="PA" val="v5.2.11"/>
  <p:tag name="WHOLESPTYPE" val="Shape_Text"/>
</p:tagLst>
</file>

<file path=ppt/tags/tag478.xml><?xml version="1.0" encoding="utf-8"?>
<p:tagLst xmlns:p="http://schemas.openxmlformats.org/presentationml/2006/main">
  <p:tag name="PA" val="v5.2.11"/>
  <p:tag name="RESOURCELIBID_ANIM" val="462"/>
</p:tagLst>
</file>

<file path=ppt/tags/tag479.xml><?xml version="1.0" encoding="utf-8"?>
<p:tagLst xmlns:p="http://schemas.openxmlformats.org/presentationml/2006/main">
  <p:tag name="PA" val="v5.2.11"/>
</p:tagLst>
</file>

<file path=ppt/tags/tag48.xml><?xml version="1.0" encoding="utf-8"?>
<p:tagLst xmlns:p="http://schemas.openxmlformats.org/presentationml/2006/main">
  <p:tag name="KSO_WM_SLIDE_BACKGROUND_TYPE" val="leftRight"/>
</p:tagLst>
</file>

<file path=ppt/tags/tag480.xml><?xml version="1.0" encoding="utf-8"?>
<p:tagLst xmlns:p="http://schemas.openxmlformats.org/presentationml/2006/main">
  <p:tag name="PA" val="v5.2.11"/>
</p:tagLst>
</file>

<file path=ppt/tags/tag481.xml><?xml version="1.0" encoding="utf-8"?>
<p:tagLst xmlns:p="http://schemas.openxmlformats.org/presentationml/2006/main">
  <p:tag name="PA" val="v5.2.11"/>
</p:tagLst>
</file>

<file path=ppt/tags/tag482.xml><?xml version="1.0" encoding="utf-8"?>
<p:tagLst xmlns:p="http://schemas.openxmlformats.org/presentationml/2006/main">
  <p:tag name="PA" val="v5.2.11"/>
</p:tagLst>
</file>

<file path=ppt/tags/tag483.xml><?xml version="1.0" encoding="utf-8"?>
<p:tagLst xmlns:p="http://schemas.openxmlformats.org/presentationml/2006/main">
  <p:tag name="PA" val="v5.2.11"/>
</p:tagLst>
</file>

<file path=ppt/tags/tag484.xml><?xml version="1.0" encoding="utf-8"?>
<p:tagLst xmlns:p="http://schemas.openxmlformats.org/presentationml/2006/main">
  <p:tag name="PA" val="v5.2.11"/>
</p:tagLst>
</file>

<file path=ppt/tags/tag485.xml><?xml version="1.0" encoding="utf-8"?>
<p:tagLst xmlns:p="http://schemas.openxmlformats.org/presentationml/2006/main">
  <p:tag name="PA" val="v5.2.11"/>
</p:tagLst>
</file>

<file path=ppt/tags/tag486.xml><?xml version="1.0" encoding="utf-8"?>
<p:tagLst xmlns:p="http://schemas.openxmlformats.org/presentationml/2006/main">
  <p:tag name="PA" val="v5.2.11"/>
</p:tagLst>
</file>

<file path=ppt/tags/tag487.xml><?xml version="1.0" encoding="utf-8"?>
<p:tagLst xmlns:p="http://schemas.openxmlformats.org/presentationml/2006/main">
  <p:tag name="PA" val="v5.2.11"/>
</p:tagLst>
</file>

<file path=ppt/tags/tag488.xml><?xml version="1.0" encoding="utf-8"?>
<p:tagLst xmlns:p="http://schemas.openxmlformats.org/presentationml/2006/main">
  <p:tag name="PA" val="v5.2.11"/>
</p:tagLst>
</file>

<file path=ppt/tags/tag489.xml><?xml version="1.0" encoding="utf-8"?>
<p:tagLst xmlns:p="http://schemas.openxmlformats.org/presentationml/2006/main">
  <p:tag name="PA" val="v5.2.1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e77b20d53b1d466aaa9570901e2bf19b"/>
  <p:tag name="KSO_WM_UNIT_DECORATE_INFO" val=""/>
  <p:tag name="KSO_WM_UNIT_SM_LIMIT_TYPE" val=""/>
  <p:tag name="KSO_WM_CHIP_FILLAREA_FILL_RULE" val="{&quot;fill_align&quot;:&quot;cm&quot;,&quot;fill_effect&quot;:[],&quot;fill_mode&quot;:&quot;full&quot;,&quot;sacle_strategy&quot;:&quot;stretch&quot;}"/>
  <p:tag name="KSO_WM_ASSEMBLE_CHIP_INDEX" val="2107f2873e074230bca5819e2069c827"/>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90.xml><?xml version="1.0" encoding="utf-8"?>
<p:tagLst xmlns:p="http://schemas.openxmlformats.org/presentationml/2006/main">
  <p:tag name="PA" val="v5.2.11"/>
</p:tagLst>
</file>

<file path=ppt/tags/tag491.xml><?xml version="1.0" encoding="utf-8"?>
<p:tagLst xmlns:p="http://schemas.openxmlformats.org/presentationml/2006/main">
  <p:tag name="PA" val="v5.2.11"/>
</p:tagLst>
</file>

<file path=ppt/tags/tag492.xml><?xml version="1.0" encoding="utf-8"?>
<p:tagLst xmlns:p="http://schemas.openxmlformats.org/presentationml/2006/main">
  <p:tag name="PA" val="v5.2.11"/>
</p:tagLst>
</file>

<file path=ppt/tags/tag493.xml><?xml version="1.0" encoding="utf-8"?>
<p:tagLst xmlns:p="http://schemas.openxmlformats.org/presentationml/2006/main">
  <p:tag name="PA" val="v5.2.11"/>
</p:tagLst>
</file>

<file path=ppt/tags/tag494.xml><?xml version="1.0" encoding="utf-8"?>
<p:tagLst xmlns:p="http://schemas.openxmlformats.org/presentationml/2006/main">
  <p:tag name="PA" val="v5.2.11"/>
  <p:tag name="WHOLESPTYPE" val="Shape_Other"/>
</p:tagLst>
</file>

<file path=ppt/tags/tag49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6_1"/>
  <p:tag name="KSO_WM_UNIT_ID" val="diagram20174807_9*l_h_a*1_6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49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7_1"/>
  <p:tag name="KSO_WM_UNIT_ID" val="diagram20174807_9*l_h_a*1_7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49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8_1"/>
  <p:tag name="KSO_WM_UNIT_ID" val="diagram20174807_9*l_h_a*1_8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49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9_1"/>
  <p:tag name="KSO_WM_UNIT_ID" val="diagram20174807_9*l_h_a*1_9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49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1_1"/>
  <p:tag name="KSO_WM_UNIT_ID" val="diagram20174807_9*l_h_a*1_1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b7ac5572be1f4c598be279f7ea73a119"/>
  <p:tag name="KSO_WM_UNIT_DECORATE_INFO" val=""/>
  <p:tag name="KSO_WM_UNIT_SM_LIMIT_TYPE" val=""/>
  <p:tag name="KSO_WM_CHIP_FILLAREA_FILL_RULE" val="{&quot;fill_align&quot;:&quot;cm&quot;,&quot;fill_effect&quot;:[],&quot;fill_mode&quot;:&quot;full&quot;,&quot;sacle_strategy&quot;:&quot;stretch&quot;}"/>
  <p:tag name="KSO_WM_ASSEMBLE_CHIP_INDEX" val="4f939700b96a4f1faf6ee87b86a64a7c"/>
  <p:tag name="KSO_WM_SLIDE_BACKGROUND_TYPE" val="topBottom"/>
</p:tagLst>
</file>

<file path=ppt/tags/tag50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2_1"/>
  <p:tag name="KSO_WM_UNIT_ID" val="diagram20174807_9*l_h_a*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50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3_1"/>
  <p:tag name="KSO_WM_UNIT_ID" val="diagram20174807_9*l_h_a*1_3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50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4_1"/>
  <p:tag name="KSO_WM_UNIT_ID" val="diagram20174807_9*l_h_a*1_4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50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5_1"/>
  <p:tag name="KSO_WM_UNIT_ID" val="diagram20174807_9*l_h_a*1_5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50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_1"/>
  <p:tag name="KSO_WM_UNIT_ID" val="diagram20174807_9*l_h_i*1_1_1"/>
  <p:tag name="KSO_WM_UNIT_LAYERLEVEL" val="1_1_1"/>
  <p:tag name="KSO_WM_DIAGRAM_GROUP_CODE" val="l1-1"/>
  <p:tag name="KSO_WM_UNIT_FILL_FORE_SCHEMECOLOR_INDEX" val="5"/>
  <p:tag name="KSO_WM_UNIT_FILL_TYPE" val="1"/>
</p:tagLst>
</file>

<file path=ppt/tags/tag50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_2"/>
  <p:tag name="KSO_WM_UNIT_ID" val="diagram20174807_9*l_h_i*1_1_2"/>
  <p:tag name="KSO_WM_UNIT_LAYERLEVEL" val="1_1_1"/>
  <p:tag name="KSO_WM_DIAGRAM_GROUP_CODE" val="l1-1"/>
  <p:tag name="KSO_WM_UNIT_FILL_FORE_SCHEMECOLOR_INDEX" val="14"/>
  <p:tag name="KSO_WM_UNIT_FILL_TYPE" val="1"/>
</p:tagLst>
</file>

<file path=ppt/tags/tag50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1"/>
  <p:tag name="KSO_WM_UNIT_ID" val="diagram20174807_9*l_h_i*1_2_1"/>
  <p:tag name="KSO_WM_UNIT_LAYERLEVEL" val="1_1_1"/>
  <p:tag name="KSO_WM_DIAGRAM_GROUP_CODE" val="l1-1"/>
  <p:tag name="KSO_WM_UNIT_FILL_FORE_SCHEMECOLOR_INDEX" val="6"/>
  <p:tag name="KSO_WM_UNIT_FILL_TYPE" val="1"/>
</p:tagLst>
</file>

<file path=ppt/tags/tag507.xml><?xml version="1.0" encoding="utf-8"?>
<p:tagLst xmlns:p="http://schemas.openxmlformats.org/presentationml/2006/main">
  <p:tag name="KSO_WM_TAG_VERSION" val="1.0"/>
  <p:tag name="KSO_WM_BEAUTIFY_FLAG" val="#wm#"/>
  <p:tag name="KSO_WM_UNIT_TYPE" val="i"/>
  <p:tag name="KSO_WM_UNIT_ID" val="diagram20174807_9*i*30"/>
  <p:tag name="KSO_WM_TEMPLATE_CATEGORY" val="diagram"/>
  <p:tag name="KSO_WM_TEMPLATE_INDEX" val="20174807"/>
  <p:tag name="KSO_WM_UNIT_INDEX" val="30"/>
</p:tagLst>
</file>

<file path=ppt/tags/tag50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2"/>
  <p:tag name="KSO_WM_UNIT_ID" val="diagram20174807_9*l_h_i*1_2_2"/>
  <p:tag name="KSO_WM_UNIT_LAYERLEVEL" val="1_1_1"/>
  <p:tag name="KSO_WM_DIAGRAM_GROUP_CODE" val="l1-1"/>
  <p:tag name="KSO_WM_UNIT_FILL_FORE_SCHEMECOLOR_INDEX" val="14"/>
  <p:tag name="KSO_WM_UNIT_FILL_TYPE" val="1"/>
</p:tagLst>
</file>

<file path=ppt/tags/tag50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3"/>
  <p:tag name="KSO_WM_UNIT_ID" val="diagram20174807_9*l_h_i*1_2_3"/>
  <p:tag name="KSO_WM_UNIT_LAYERLEVEL" val="1_1_1"/>
  <p:tag name="KSO_WM_DIAGRAM_GROUP_CODE" val="l1-1"/>
  <p:tag name="KSO_WM_UNIT_FILL_FORE_SCHEMECOLOR_INDEX" val="14"/>
  <p:tag name="KSO_WM_UNI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5b31cd029e154229aec0f0466ce07e59"/>
  <p:tag name="KSO_WM_UNIT_DECORATE_INFO" val=""/>
  <p:tag name="KSO_WM_UNIT_SM_LIMIT_TYPE" val=""/>
  <p:tag name="KSO_WM_CHIP_FILLAREA_FILL_RULE" val="{&quot;fill_align&quot;:&quot;cm&quot;,&quot;fill_effect&quot;:[],&quot;fill_mode&quot;:&quot;full&quot;,&quot;sacle_strategy&quot;:&quot;stretch&quot;}"/>
  <p:tag name="KSO_WM_ASSEMBLE_CHIP_INDEX" val="bd1446d2caab4cfda158e71d3d453021"/>
  <p:tag name="KSO_WM_SLIDE_BACKGROUND_TYPE" val="topBottom"/>
</p:tagLst>
</file>

<file path=ppt/tags/tag51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4"/>
  <p:tag name="KSO_WM_UNIT_ID" val="diagram20174807_9*l_h_i*1_2_4"/>
  <p:tag name="KSO_WM_UNIT_LAYERLEVEL" val="1_1_1"/>
  <p:tag name="KSO_WM_DIAGRAM_GROUP_CODE" val="l1-1"/>
  <p:tag name="KSO_WM_UNIT_FILL_FORE_SCHEMECOLOR_INDEX" val="14"/>
  <p:tag name="KSO_WM_UNIT_FILL_TYPE" val="1"/>
</p:tagLst>
</file>

<file path=ppt/tags/tag51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1"/>
  <p:tag name="KSO_WM_UNIT_ID" val="diagram20174807_9*l_h_i*1_3_1"/>
  <p:tag name="KSO_WM_UNIT_LAYERLEVEL" val="1_1_1"/>
  <p:tag name="KSO_WM_DIAGRAM_GROUP_CODE" val="l1-1"/>
  <p:tag name="KSO_WM_UNIT_FILL_FORE_SCHEMECOLOR_INDEX" val="7"/>
  <p:tag name="KSO_WM_UNIT_FILL_TYPE" val="1"/>
</p:tagLst>
</file>

<file path=ppt/tags/tag512.xml><?xml version="1.0" encoding="utf-8"?>
<p:tagLst xmlns:p="http://schemas.openxmlformats.org/presentationml/2006/main">
  <p:tag name="KSO_WM_TAG_VERSION" val="1.0"/>
  <p:tag name="KSO_WM_BEAUTIFY_FLAG" val="#wm#"/>
  <p:tag name="KSO_WM_UNIT_TYPE" val="i"/>
  <p:tag name="KSO_WM_UNIT_ID" val="diagram20174807_9*i*38"/>
  <p:tag name="KSO_WM_TEMPLATE_CATEGORY" val="diagram"/>
  <p:tag name="KSO_WM_TEMPLATE_INDEX" val="20174807"/>
  <p:tag name="KSO_WM_UNIT_INDEX" val="38"/>
</p:tagLst>
</file>

<file path=ppt/tags/tag51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2"/>
  <p:tag name="KSO_WM_UNIT_ID" val="diagram20174807_9*l_h_i*1_3_2"/>
  <p:tag name="KSO_WM_UNIT_LAYERLEVEL" val="1_1_1"/>
  <p:tag name="KSO_WM_DIAGRAM_GROUP_CODE" val="l1-1"/>
  <p:tag name="KSO_WM_UNIT_FILL_FORE_SCHEMECOLOR_INDEX" val="14"/>
  <p:tag name="KSO_WM_UNIT_FILL_TYPE" val="1"/>
</p:tagLst>
</file>

<file path=ppt/tags/tag51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3"/>
  <p:tag name="KSO_WM_UNIT_ID" val="diagram20174807_9*l_h_i*1_3_3"/>
  <p:tag name="KSO_WM_UNIT_LAYERLEVEL" val="1_1_1"/>
  <p:tag name="KSO_WM_DIAGRAM_GROUP_CODE" val="l1-1"/>
  <p:tag name="KSO_WM_UNIT_FILL_FORE_SCHEMECOLOR_INDEX" val="14"/>
  <p:tag name="KSO_WM_UNIT_FILL_TYPE" val="1"/>
</p:tagLst>
</file>

<file path=ppt/tags/tag51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4"/>
  <p:tag name="KSO_WM_UNIT_ID" val="diagram20174807_9*l_h_i*1_3_4"/>
  <p:tag name="KSO_WM_UNIT_LAYERLEVEL" val="1_1_1"/>
  <p:tag name="KSO_WM_DIAGRAM_GROUP_CODE" val="l1-1"/>
  <p:tag name="KSO_WM_UNIT_FILL_FORE_SCHEMECOLOR_INDEX" val="14"/>
  <p:tag name="KSO_WM_UNIT_FILL_TYPE" val="1"/>
</p:tagLst>
</file>

<file path=ppt/tags/tag51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5"/>
  <p:tag name="KSO_WM_UNIT_ID" val="diagram20174807_9*l_h_i*1_3_5"/>
  <p:tag name="KSO_WM_UNIT_LAYERLEVEL" val="1_1_1"/>
  <p:tag name="KSO_WM_DIAGRAM_GROUP_CODE" val="l1-1"/>
  <p:tag name="KSO_WM_UNIT_FILL_FORE_SCHEMECOLOR_INDEX" val="14"/>
  <p:tag name="KSO_WM_UNIT_FILL_TYPE" val="1"/>
</p:tagLst>
</file>

<file path=ppt/tags/tag51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1"/>
  <p:tag name="KSO_WM_UNIT_ID" val="diagram20174807_9*l_h_i*1_6_1"/>
  <p:tag name="KSO_WM_UNIT_LAYERLEVEL" val="1_1_1"/>
  <p:tag name="KSO_WM_DIAGRAM_GROUP_CODE" val="l1-1"/>
  <p:tag name="KSO_WM_UNIT_FILL_FORE_SCHEMECOLOR_INDEX" val="7"/>
  <p:tag name="KSO_WM_UNIT_FILL_TYPE" val="1"/>
</p:tagLst>
</file>

<file path=ppt/tags/tag518.xml><?xml version="1.0" encoding="utf-8"?>
<p:tagLst xmlns:p="http://schemas.openxmlformats.org/presentationml/2006/main">
  <p:tag name="KSO_WM_TAG_VERSION" val="1.0"/>
  <p:tag name="KSO_WM_BEAUTIFY_FLAG" val="#wm#"/>
  <p:tag name="KSO_WM_UNIT_TYPE" val="i"/>
  <p:tag name="KSO_WM_UNIT_ID" val="diagram20174807_9*i*48"/>
  <p:tag name="KSO_WM_TEMPLATE_CATEGORY" val="diagram"/>
  <p:tag name="KSO_WM_TEMPLATE_INDEX" val="20174807"/>
  <p:tag name="KSO_WM_UNIT_INDEX" val="48"/>
</p:tagLst>
</file>

<file path=ppt/tags/tag51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2"/>
  <p:tag name="KSO_WM_UNIT_ID" val="diagram20174807_9*l_h_i*1_6_2"/>
  <p:tag name="KSO_WM_UNIT_LAYERLEVEL" val="1_1_1"/>
  <p:tag name="KSO_WM_DIAGRAM_GROUP_CODE" val="l1-1"/>
  <p:tag name="KSO_WM_UNIT_FILL_FORE_SCHEMECOLOR_INDEX" val="14"/>
  <p:tag name="KSO_WM_UNIT_FILL_TYPE" val="1"/>
</p:tagLst>
</file>

<file path=ppt/tags/tag52.xml><?xml version="1.0" encoding="utf-8"?>
<p:tagLst xmlns:p="http://schemas.openxmlformats.org/presentationml/2006/main">
  <p:tag name="KSO_WM_SLIDE_BACKGROUND_TYPE" val="topBottom"/>
</p:tagLst>
</file>

<file path=ppt/tags/tag52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3"/>
  <p:tag name="KSO_WM_UNIT_ID" val="diagram20174807_9*l_h_i*1_6_3"/>
  <p:tag name="KSO_WM_UNIT_LAYERLEVEL" val="1_1_1"/>
  <p:tag name="KSO_WM_DIAGRAM_GROUP_CODE" val="l1-1"/>
  <p:tag name="KSO_WM_UNIT_FILL_FORE_SCHEMECOLOR_INDEX" val="14"/>
  <p:tag name="KSO_WM_UNIT_FILL_TYPE" val="1"/>
</p:tagLst>
</file>

<file path=ppt/tags/tag52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4"/>
  <p:tag name="KSO_WM_UNIT_ID" val="diagram20174807_9*l_h_i*1_6_4"/>
  <p:tag name="KSO_WM_UNIT_LAYERLEVEL" val="1_1_1"/>
  <p:tag name="KSO_WM_DIAGRAM_GROUP_CODE" val="l1-1"/>
  <p:tag name="KSO_WM_UNIT_FILL_FORE_SCHEMECOLOR_INDEX" val="14"/>
  <p:tag name="KSO_WM_UNIT_FILL_TYPE" val="1"/>
</p:tagLst>
</file>

<file path=ppt/tags/tag52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5"/>
  <p:tag name="KSO_WM_UNIT_ID" val="diagram20174807_9*l_h_i*1_6_5"/>
  <p:tag name="KSO_WM_UNIT_LAYERLEVEL" val="1_1_1"/>
  <p:tag name="KSO_WM_DIAGRAM_GROUP_CODE" val="l1-1"/>
  <p:tag name="KSO_WM_UNIT_FILL_FORE_SCHEMECOLOR_INDEX" val="14"/>
  <p:tag name="KSO_WM_UNIT_FILL_TYPE" val="1"/>
</p:tagLst>
</file>

<file path=ppt/tags/tag52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6"/>
  <p:tag name="KSO_WM_UNIT_ID" val="diagram20174807_9*l_h_i*1_6_6"/>
  <p:tag name="KSO_WM_UNIT_LAYERLEVEL" val="1_1_1"/>
  <p:tag name="KSO_WM_DIAGRAM_GROUP_CODE" val="l1-1"/>
  <p:tag name="KSO_WM_UNIT_FILL_FORE_SCHEMECOLOR_INDEX" val="14"/>
  <p:tag name="KSO_WM_UNIT_FILL_TYPE" val="1"/>
</p:tagLst>
</file>

<file path=ppt/tags/tag52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1"/>
  <p:tag name="KSO_WM_UNIT_ID" val="diagram20174807_9*l_h_i*1_7_1"/>
  <p:tag name="KSO_WM_UNIT_LAYERLEVEL" val="1_1_1"/>
  <p:tag name="KSO_WM_DIAGRAM_GROUP_CODE" val="l1-1"/>
  <p:tag name="KSO_WM_UNIT_FILL_FORE_SCHEMECOLOR_INDEX" val="9"/>
  <p:tag name="KSO_WM_UNIT_FILL_TYPE" val="1"/>
</p:tagLst>
</file>

<file path=ppt/tags/tag525.xml><?xml version="1.0" encoding="utf-8"?>
<p:tagLst xmlns:p="http://schemas.openxmlformats.org/presentationml/2006/main">
  <p:tag name="KSO_WM_TAG_VERSION" val="1.0"/>
  <p:tag name="KSO_WM_BEAUTIFY_FLAG" val="#wm#"/>
  <p:tag name="KSO_WM_UNIT_TYPE" val="i"/>
  <p:tag name="KSO_WM_UNIT_ID" val="diagram20174807_9*i*60"/>
  <p:tag name="KSO_WM_TEMPLATE_CATEGORY" val="diagram"/>
  <p:tag name="KSO_WM_TEMPLATE_INDEX" val="20174807"/>
  <p:tag name="KSO_WM_UNIT_INDEX" val="60"/>
</p:tagLst>
</file>

<file path=ppt/tags/tag52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2"/>
  <p:tag name="KSO_WM_UNIT_ID" val="diagram20174807_9*l_h_i*1_7_2"/>
  <p:tag name="KSO_WM_UNIT_LAYERLEVEL" val="1_1_1"/>
  <p:tag name="KSO_WM_DIAGRAM_GROUP_CODE" val="l1-1"/>
  <p:tag name="KSO_WM_UNIT_FILL_FORE_SCHEMECOLOR_INDEX" val="14"/>
  <p:tag name="KSO_WM_UNIT_FILL_TYPE" val="1"/>
</p:tagLst>
</file>

<file path=ppt/tags/tag52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3"/>
  <p:tag name="KSO_WM_UNIT_ID" val="diagram20174807_9*l_h_i*1_7_3"/>
  <p:tag name="KSO_WM_UNIT_LAYERLEVEL" val="1_1_1"/>
  <p:tag name="KSO_WM_DIAGRAM_GROUP_CODE" val="l1-1"/>
  <p:tag name="KSO_WM_UNIT_FILL_FORE_SCHEMECOLOR_INDEX" val="14"/>
  <p:tag name="KSO_WM_UNIT_FILL_TYPE" val="1"/>
</p:tagLst>
</file>

<file path=ppt/tags/tag52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4"/>
  <p:tag name="KSO_WM_UNIT_ID" val="diagram20174807_9*l_h_i*1_7_4"/>
  <p:tag name="KSO_WM_UNIT_LAYERLEVEL" val="1_1_1"/>
  <p:tag name="KSO_WM_DIAGRAM_GROUP_CODE" val="l1-1"/>
  <p:tag name="KSO_WM_UNIT_FILL_FORE_SCHEMECOLOR_INDEX" val="14"/>
  <p:tag name="KSO_WM_UNIT_FILL_TYPE" val="1"/>
</p:tagLst>
</file>

<file path=ppt/tags/tag52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5"/>
  <p:tag name="KSO_WM_UNIT_ID" val="diagram20174807_9*l_h_i*1_7_5"/>
  <p:tag name="KSO_WM_UNIT_LAYERLEVEL" val="1_1_1"/>
  <p:tag name="KSO_WM_DIAGRAM_GROUP_CODE" val="l1-1"/>
  <p:tag name="KSO_WM_UNIT_FILL_FORE_SCHEMECOLOR_INDEX" val="14"/>
  <p:tag name="KSO_WM_UNIT_FILL_TYPE" val="1"/>
</p:tagLst>
</file>

<file path=ppt/tags/tag53.xml><?xml version="1.0" encoding="utf-8"?>
<p:tagLst xmlns:p="http://schemas.openxmlformats.org/presentationml/2006/main">
  <p:tag name="KSO_WM_SLIDE_BACKGROUND_TYPE" val="topBottom"/>
</p:tagLst>
</file>

<file path=ppt/tags/tag53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6"/>
  <p:tag name="KSO_WM_UNIT_ID" val="diagram20174807_9*l_h_i*1_7_6"/>
  <p:tag name="KSO_WM_UNIT_LAYERLEVEL" val="1_1_1"/>
  <p:tag name="KSO_WM_DIAGRAM_GROUP_CODE" val="l1-1"/>
  <p:tag name="KSO_WM_UNIT_FILL_FORE_SCHEMECOLOR_INDEX" val="14"/>
  <p:tag name="KSO_WM_UNIT_FILL_TYPE" val="1"/>
</p:tagLst>
</file>

<file path=ppt/tags/tag53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7"/>
  <p:tag name="KSO_WM_UNIT_ID" val="diagram20174807_9*l_h_i*1_7_7"/>
  <p:tag name="KSO_WM_UNIT_LAYERLEVEL" val="1_1_1"/>
  <p:tag name="KSO_WM_DIAGRAM_GROUP_CODE" val="l1-1"/>
  <p:tag name="KSO_WM_UNIT_FILL_FORE_SCHEMECOLOR_INDEX" val="14"/>
  <p:tag name="KSO_WM_UNIT_FILL_TYPE" val="1"/>
</p:tagLst>
</file>

<file path=ppt/tags/tag53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8"/>
  <p:tag name="KSO_WM_UNIT_ID" val="diagram20174807_9*l_h_i*1_7_8"/>
  <p:tag name="KSO_WM_UNIT_LAYERLEVEL" val="1_1_1"/>
  <p:tag name="KSO_WM_DIAGRAM_GROUP_CODE" val="l1-1"/>
  <p:tag name="KSO_WM_UNIT_FILL_FORE_SCHEMECOLOR_INDEX" val="14"/>
  <p:tag name="KSO_WM_UNIT_FILL_TYPE" val="1"/>
</p:tagLst>
</file>

<file path=ppt/tags/tag53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8_1"/>
  <p:tag name="KSO_WM_UNIT_ID" val="diagram20174807_9*l_h_i*1_8_1"/>
  <p:tag name="KSO_WM_UNIT_LAYERLEVEL" val="1_1_1"/>
  <p:tag name="KSO_WM_DIAGRAM_GROUP_CODE" val="l1-1"/>
  <p:tag name="KSO_WM_UNIT_FILL_FORE_SCHEMECOLOR_INDEX" val="8"/>
  <p:tag name="KSO_WM_UNIT_FILL_TYPE" val="1"/>
</p:tagLst>
</file>

<file path=ppt/tags/tag53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8_2"/>
  <p:tag name="KSO_WM_UNIT_ID" val="diagram20174807_9*l_h_i*1_8_2"/>
  <p:tag name="KSO_WM_UNIT_LAYERLEVEL" val="1_1_1"/>
  <p:tag name="KSO_WM_DIAGRAM_GROUP_CODE" val="l1-1"/>
  <p:tag name="KSO_WM_UNIT_FILL_FORE_SCHEMECOLOR_INDEX" val="14"/>
  <p:tag name="KSO_WM_UNIT_FILL_TYPE" val="1"/>
</p:tagLst>
</file>

<file path=ppt/tags/tag53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1"/>
  <p:tag name="KSO_WM_UNIT_ID" val="diagram20174807_9*l_h_i*1_4_1"/>
  <p:tag name="KSO_WM_UNIT_LAYERLEVEL" val="1_1_1"/>
  <p:tag name="KSO_WM_DIAGRAM_GROUP_CODE" val="l1-1"/>
  <p:tag name="KSO_WM_UNIT_FILL_FORE_SCHEMECOLOR_INDEX" val="8"/>
  <p:tag name="KSO_WM_UNIT_FILL_TYPE" val="1"/>
</p:tagLst>
</file>

<file path=ppt/tags/tag536.xml><?xml version="1.0" encoding="utf-8"?>
<p:tagLst xmlns:p="http://schemas.openxmlformats.org/presentationml/2006/main">
  <p:tag name="KSO_WM_TAG_VERSION" val="1.0"/>
  <p:tag name="KSO_WM_BEAUTIFY_FLAG" val="#wm#"/>
  <p:tag name="KSO_WM_UNIT_TYPE" val="i"/>
  <p:tag name="KSO_WM_UNIT_ID" val="diagram20174807_9*i*78"/>
  <p:tag name="KSO_WM_TEMPLATE_CATEGORY" val="diagram"/>
  <p:tag name="KSO_WM_TEMPLATE_INDEX" val="20174807"/>
  <p:tag name="KSO_WM_UNIT_INDEX" val="78"/>
</p:tagLst>
</file>

<file path=ppt/tags/tag53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2"/>
  <p:tag name="KSO_WM_UNIT_ID" val="diagram20174807_9*l_h_i*1_4_2"/>
  <p:tag name="KSO_WM_UNIT_LAYERLEVEL" val="1_1_1"/>
  <p:tag name="KSO_WM_DIAGRAM_GROUP_CODE" val="l1-1"/>
  <p:tag name="KSO_WM_UNIT_FILL_FORE_SCHEMECOLOR_INDEX" val="14"/>
  <p:tag name="KSO_WM_UNIT_FILL_TYPE" val="1"/>
</p:tagLst>
</file>

<file path=ppt/tags/tag53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3"/>
  <p:tag name="KSO_WM_UNIT_ID" val="diagram20174807_9*l_h_i*1_4_3"/>
  <p:tag name="KSO_WM_UNIT_LAYERLEVEL" val="1_1_1"/>
  <p:tag name="KSO_WM_DIAGRAM_GROUP_CODE" val="l1-1"/>
  <p:tag name="KSO_WM_UNIT_FILL_FORE_SCHEMECOLOR_INDEX" val="14"/>
  <p:tag name="KSO_WM_UNIT_FILL_TYPE" val="1"/>
</p:tagLst>
</file>

<file path=ppt/tags/tag53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9_1"/>
  <p:tag name="KSO_WM_UNIT_ID" val="diagram20174807_9*l_h_i*1_9_1"/>
  <p:tag name="KSO_WM_UNIT_LAYERLEVEL" val="1_1_1"/>
  <p:tag name="KSO_WM_DIAGRAM_GROUP_CODE" val="l1-1"/>
  <p:tag name="KSO_WM_UNIT_FILL_FORE_SCHEMECOLOR_INDEX" val="6"/>
  <p:tag name="KSO_WM_UNIT_FILL_TYPE" val="1"/>
</p:tagLst>
</file>

<file path=ppt/tags/tag54.xml><?xml version="1.0" encoding="utf-8"?>
<p:tagLst xmlns:p="http://schemas.openxmlformats.org/presentationml/2006/main">
  <p:tag name="KSO_WM_SLIDE_BACKGROUND_TYPE" val="topBottom"/>
</p:tagLst>
</file>

<file path=ppt/tags/tag54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9_2"/>
  <p:tag name="KSO_WM_UNIT_ID" val="diagram20174807_9*l_h_i*1_9_2"/>
  <p:tag name="KSO_WM_UNIT_LAYERLEVEL" val="1_1_1"/>
  <p:tag name="KSO_WM_DIAGRAM_GROUP_CODE" val="l1-1"/>
  <p:tag name="KSO_WM_UNIT_FILL_FORE_SCHEMECOLOR_INDEX" val="14"/>
  <p:tag name="KSO_WM_UNIT_FILL_TYPE" val="1"/>
</p:tagLst>
</file>

<file path=ppt/tags/tag54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1"/>
  <p:tag name="KSO_WM_UNIT_ID" val="diagram20174807_9*l_h_i*1_5_1"/>
  <p:tag name="KSO_WM_UNIT_LAYERLEVEL" val="1_1_1"/>
  <p:tag name="KSO_WM_DIAGRAM_GROUP_CODE" val="l1-1"/>
  <p:tag name="KSO_WM_UNIT_FILL_FORE_SCHEMECOLOR_INDEX" val="9"/>
  <p:tag name="KSO_WM_UNIT_FILL_TYPE" val="1"/>
</p:tagLst>
</file>

<file path=ppt/tags/tag542.xml><?xml version="1.0" encoding="utf-8"?>
<p:tagLst xmlns:p="http://schemas.openxmlformats.org/presentationml/2006/main">
  <p:tag name="KSO_WM_TAG_VERSION" val="1.0"/>
  <p:tag name="KSO_WM_BEAUTIFY_FLAG" val="#wm#"/>
  <p:tag name="KSO_WM_UNIT_TYPE" val="i"/>
  <p:tag name="KSO_WM_UNIT_ID" val="diagram20174807_9*i*86"/>
  <p:tag name="KSO_WM_TEMPLATE_CATEGORY" val="diagram"/>
  <p:tag name="KSO_WM_TEMPLATE_INDEX" val="20174807"/>
  <p:tag name="KSO_WM_UNIT_INDEX" val="86"/>
</p:tagLst>
</file>

<file path=ppt/tags/tag54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2"/>
  <p:tag name="KSO_WM_UNIT_ID" val="diagram20174807_9*l_h_i*1_5_2"/>
  <p:tag name="KSO_WM_UNIT_LAYERLEVEL" val="1_1_1"/>
  <p:tag name="KSO_WM_DIAGRAM_GROUP_CODE" val="l1-1"/>
  <p:tag name="KSO_WM_UNIT_FILL_FORE_SCHEMECOLOR_INDEX" val="14"/>
  <p:tag name="KSO_WM_UNIT_FILL_TYPE" val="1"/>
</p:tagLst>
</file>

<file path=ppt/tags/tag54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3"/>
  <p:tag name="KSO_WM_UNIT_ID" val="diagram20174807_9*l_h_i*1_5_3"/>
  <p:tag name="KSO_WM_UNIT_LAYERLEVEL" val="1_1_1"/>
  <p:tag name="KSO_WM_DIAGRAM_GROUP_CODE" val="l1-1"/>
  <p:tag name="KSO_WM_UNIT_FILL_FORE_SCHEMECOLOR_INDEX" val="14"/>
  <p:tag name="KSO_WM_UNIT_FILL_TYPE" val="1"/>
</p:tagLst>
</file>

<file path=ppt/tags/tag54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0_1"/>
  <p:tag name="KSO_WM_UNIT_ID" val="diagram20174807_9*l_h_i*1_10_1"/>
  <p:tag name="KSO_WM_UNIT_LAYERLEVEL" val="1_1_1"/>
  <p:tag name="KSO_WM_DIAGRAM_GROUP_CODE" val="l1-1"/>
  <p:tag name="KSO_WM_UNIT_FILL_FORE_SCHEMECOLOR_INDEX" val="5"/>
  <p:tag name="KSO_WM_UNIT_FILL_TYPE" val="1"/>
</p:tagLst>
</file>

<file path=ppt/tags/tag546.xml><?xml version="1.0" encoding="utf-8"?>
<p:tagLst xmlns:p="http://schemas.openxmlformats.org/presentationml/2006/main">
  <p:tag name="KSO_WM_TAG_VERSION" val="1.0"/>
  <p:tag name="KSO_WM_BEAUTIFY_FLAG" val="#wm#"/>
  <p:tag name="KSO_WM_UNIT_TYPE" val="i"/>
  <p:tag name="KSO_WM_UNIT_ID" val="diagram20174807_9*i*92"/>
  <p:tag name="KSO_WM_TEMPLATE_CATEGORY" val="diagram"/>
  <p:tag name="KSO_WM_TEMPLATE_INDEX" val="20174807"/>
  <p:tag name="KSO_WM_UNIT_INDEX" val="92"/>
</p:tagLst>
</file>

<file path=ppt/tags/tag54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0_2"/>
  <p:tag name="KSO_WM_UNIT_ID" val="diagram20174807_9*l_h_i*1_10_2"/>
  <p:tag name="KSO_WM_UNIT_LAYERLEVEL" val="1_1_1"/>
  <p:tag name="KSO_WM_DIAGRAM_GROUP_CODE" val="l1-1"/>
  <p:tag name="KSO_WM_UNIT_FILL_FORE_SCHEMECOLOR_INDEX" val="14"/>
  <p:tag name="KSO_WM_UNIT_FILL_TYPE" val="1"/>
</p:tagLst>
</file>

<file path=ppt/tags/tag54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0_3"/>
  <p:tag name="KSO_WM_UNIT_ID" val="diagram20174807_9*l_h_i*1_10_3"/>
  <p:tag name="KSO_WM_UNIT_LAYERLEVEL" val="1_1_1"/>
  <p:tag name="KSO_WM_DIAGRAM_GROUP_CODE" val="l1-1"/>
  <p:tag name="KSO_WM_UNIT_FILL_FORE_SCHEMECOLOR_INDEX" val="14"/>
  <p:tag name="KSO_WM_UNIT_FILL_TYPE" val="1"/>
</p:tagLst>
</file>

<file path=ppt/tags/tag54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0_4"/>
  <p:tag name="KSO_WM_UNIT_ID" val="diagram20174807_9*l_h_i*1_10_4"/>
  <p:tag name="KSO_WM_UNIT_LAYERLEVEL" val="1_1_1"/>
  <p:tag name="KSO_WM_DIAGRAM_GROUP_CODE" val="l1-1"/>
  <p:tag name="KSO_WM_UNIT_FILL_FORE_SCHEMECOLOR_INDEX" val="14"/>
  <p:tag name="KSO_WM_UNIT_FILL_TYPE" val="1"/>
</p:tagLst>
</file>

<file path=ppt/tags/tag55.xml><?xml version="1.0" encoding="utf-8"?>
<p:tagLst xmlns:p="http://schemas.openxmlformats.org/presentationml/2006/main">
  <p:tag name="KSO_WM_SLIDE_BACKGROUND_TYPE" val="topBottom"/>
</p:tagLst>
</file>

<file path=ppt/tags/tag55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0_5"/>
  <p:tag name="KSO_WM_UNIT_ID" val="diagram20174807_9*l_h_i*1_10_5"/>
  <p:tag name="KSO_WM_UNIT_LAYERLEVEL" val="1_1_1"/>
  <p:tag name="KSO_WM_DIAGRAM_GROUP_CODE" val="l1-1"/>
  <p:tag name="KSO_WM_UNIT_FILL_FORE_SCHEMECOLOR_INDEX" val="14"/>
  <p:tag name="KSO_WM_UNIT_FILL_TYPE" val="1"/>
</p:tagLst>
</file>

<file path=ppt/tags/tag55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10_1"/>
  <p:tag name="KSO_WM_UNIT_ID" val="diagram20174807_9*l_h_a*1_10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552.xml><?xml version="1.0" encoding="utf-8"?>
<p:tagLst xmlns:p="http://schemas.openxmlformats.org/presentationml/2006/main">
  <p:tag name="KSO_WM_BEAUTIFY_FLAG" val="#wm#"/>
  <p:tag name="KSO_WM_TEMPLATE_CATEGORY" val="diagram"/>
  <p:tag name="KSO_WM_TEMPLATE_INDEX" val="20228120"/>
</p:tagLst>
</file>

<file path=ppt/tags/tag553.xml><?xml version="1.0" encoding="utf-8"?>
<p:tagLst xmlns:p="http://schemas.openxmlformats.org/presentationml/2006/main">
  <p:tag name="KSO_WM_BEAUTIFY_FLAG" val="#wm#"/>
  <p:tag name="KSO_WM_TEMPLATE_CATEGORY" val="diagram"/>
  <p:tag name="KSO_WM_TEMPLATE_INDEX" val="20228120"/>
</p:tagLst>
</file>

<file path=ppt/tags/tag554.xml><?xml version="1.0" encoding="utf-8"?>
<p:tagLst xmlns:p="http://schemas.openxmlformats.org/presentationml/2006/main">
  <p:tag name="KSO_WM_BEAUTIFY_FLAG" val="#wm#"/>
  <p:tag name="KSO_WM_TEMPLATE_CATEGORY" val="diagram"/>
  <p:tag name="KSO_WM_TEMPLATE_INDEX" val="20228120"/>
</p:tagLst>
</file>

<file path=ppt/tags/tag555.xml><?xml version="1.0" encoding="utf-8"?>
<p:tagLst xmlns:p="http://schemas.openxmlformats.org/presentationml/2006/main">
  <p:tag name="PA" val="v5.2.11"/>
  <p:tag name="RESOURCELIBID_ANIM" val="462"/>
</p:tagLst>
</file>

<file path=ppt/tags/tag556.xml><?xml version="1.0" encoding="utf-8"?>
<p:tagLst xmlns:p="http://schemas.openxmlformats.org/presentationml/2006/main">
  <p:tag name="PA" val="v5.2.11"/>
</p:tagLst>
</file>

<file path=ppt/tags/tag557.xml><?xml version="1.0" encoding="utf-8"?>
<p:tagLst xmlns:p="http://schemas.openxmlformats.org/presentationml/2006/main">
  <p:tag name="PA" val="v5.2.11"/>
</p:tagLst>
</file>

<file path=ppt/tags/tag558.xml><?xml version="1.0" encoding="utf-8"?>
<p:tagLst xmlns:p="http://schemas.openxmlformats.org/presentationml/2006/main">
  <p:tag name="PA" val="v5.2.11"/>
</p:tagLst>
</file>

<file path=ppt/tags/tag559.xml><?xml version="1.0" encoding="utf-8"?>
<p:tagLst xmlns:p="http://schemas.openxmlformats.org/presentationml/2006/main">
  <p:tag name="PA" val="v5.2.11"/>
</p:tagLst>
</file>

<file path=ppt/tags/tag56.xml><?xml version="1.0" encoding="utf-8"?>
<p:tagLst xmlns:p="http://schemas.openxmlformats.org/presentationml/2006/main">
  <p:tag name="KSO_WM_SLIDE_BACKGROUND_TYPE" val="topBottom"/>
</p:tagLst>
</file>

<file path=ppt/tags/tag560.xml><?xml version="1.0" encoding="utf-8"?>
<p:tagLst xmlns:p="http://schemas.openxmlformats.org/presentationml/2006/main">
  <p:tag name="PA" val="v5.2.11"/>
</p:tagLst>
</file>

<file path=ppt/tags/tag561.xml><?xml version="1.0" encoding="utf-8"?>
<p:tagLst xmlns:p="http://schemas.openxmlformats.org/presentationml/2006/main">
  <p:tag name="PA" val="v5.2.11"/>
</p:tagLst>
</file>

<file path=ppt/tags/tag562.xml><?xml version="1.0" encoding="utf-8"?>
<p:tagLst xmlns:p="http://schemas.openxmlformats.org/presentationml/2006/main">
  <p:tag name="PA" val="v5.2.11"/>
</p:tagLst>
</file>

<file path=ppt/tags/tag563.xml><?xml version="1.0" encoding="utf-8"?>
<p:tagLst xmlns:p="http://schemas.openxmlformats.org/presentationml/2006/main">
  <p:tag name="PA" val="v5.2.11"/>
</p:tagLst>
</file>

<file path=ppt/tags/tag564.xml><?xml version="1.0" encoding="utf-8"?>
<p:tagLst xmlns:p="http://schemas.openxmlformats.org/presentationml/2006/main">
  <p:tag name="PA" val="v5.2.11"/>
</p:tagLst>
</file>

<file path=ppt/tags/tag565.xml><?xml version="1.0" encoding="utf-8"?>
<p:tagLst xmlns:p="http://schemas.openxmlformats.org/presentationml/2006/main">
  <p:tag name="PA" val="v5.2.11"/>
</p:tagLst>
</file>

<file path=ppt/tags/tag566.xml><?xml version="1.0" encoding="utf-8"?>
<p:tagLst xmlns:p="http://schemas.openxmlformats.org/presentationml/2006/main">
  <p:tag name="PA" val="v5.2.11"/>
</p:tagLst>
</file>

<file path=ppt/tags/tag567.xml><?xml version="1.0" encoding="utf-8"?>
<p:tagLst xmlns:p="http://schemas.openxmlformats.org/presentationml/2006/main">
  <p:tag name="PA" val="v5.2.11"/>
</p:tagLst>
</file>

<file path=ppt/tags/tag568.xml><?xml version="1.0" encoding="utf-8"?>
<p:tagLst xmlns:p="http://schemas.openxmlformats.org/presentationml/2006/main">
  <p:tag name="PA" val="v5.2.11"/>
</p:tagLst>
</file>

<file path=ppt/tags/tag569.xml><?xml version="1.0" encoding="utf-8"?>
<p:tagLst xmlns:p="http://schemas.openxmlformats.org/presentationml/2006/main">
  <p:tag name="PA" val="v5.2.11"/>
</p:tagLst>
</file>

<file path=ppt/tags/tag57.xml><?xml version="1.0" encoding="utf-8"?>
<p:tagLst xmlns:p="http://schemas.openxmlformats.org/presentationml/2006/main">
  <p:tag name="KSO_WM_SLIDE_BACKGROUND_TYPE" val="topBottom"/>
</p:tagLst>
</file>

<file path=ppt/tags/tag570.xml><?xml version="1.0" encoding="utf-8"?>
<p:tagLst xmlns:p="http://schemas.openxmlformats.org/presentationml/2006/main">
  <p:tag name="PA" val="v5.2.11"/>
</p:tagLst>
</file>

<file path=ppt/tags/tag571.xml><?xml version="1.0" encoding="utf-8"?>
<p:tagLst xmlns:p="http://schemas.openxmlformats.org/presentationml/2006/main">
  <p:tag name="PA" val="v5.2.11"/>
  <p:tag name="RESOURCELIBID_ANIM" val="462"/>
</p:tagLst>
</file>

<file path=ppt/tags/tag572.xml><?xml version="1.0" encoding="utf-8"?>
<p:tagLst xmlns:p="http://schemas.openxmlformats.org/presentationml/2006/main">
  <p:tag name="PA" val="v5.2.11"/>
  <p:tag name="WHOLESPTYPE" val="Shape_Other"/>
</p:tagLst>
</file>

<file path=ppt/tags/tag573.xml><?xml version="1.0" encoding="utf-8"?>
<p:tagLst xmlns:p="http://schemas.openxmlformats.org/presentationml/2006/main">
  <p:tag name="PA" val="v5.2.11"/>
  <p:tag name="WHOLESPTYPE" val="Shape_Text"/>
</p:tagLst>
</file>

<file path=ppt/tags/tag574.xml><?xml version="1.0" encoding="utf-8"?>
<p:tagLst xmlns:p="http://schemas.openxmlformats.org/presentationml/2006/main">
  <p:tag name="PA" val="v5.2.11"/>
  <p:tag name="WHOLESPTYPE" val="Shape_Other"/>
</p:tagLst>
</file>

<file path=ppt/tags/tag575.xml><?xml version="1.0" encoding="utf-8"?>
<p:tagLst xmlns:p="http://schemas.openxmlformats.org/presentationml/2006/main">
  <p:tag name="PA" val="v5.2.11"/>
  <p:tag name="WHOLESPTYPE" val="Shape_Text"/>
</p:tagLst>
</file>

<file path=ppt/tags/tag576.xml><?xml version="1.0" encoding="utf-8"?>
<p:tagLst xmlns:p="http://schemas.openxmlformats.org/presentationml/2006/main">
  <p:tag name="PA" val="v5.2.11"/>
  <p:tag name="WHOLESPTYPE" val="Shape_Other"/>
</p:tagLst>
</file>

<file path=ppt/tags/tag577.xml><?xml version="1.0" encoding="utf-8"?>
<p:tagLst xmlns:p="http://schemas.openxmlformats.org/presentationml/2006/main">
  <p:tag name="PA" val="v5.2.11"/>
  <p:tag name="WHOLESPTYPE" val="Shape_Text"/>
</p:tagLst>
</file>

<file path=ppt/tags/tag578.xml><?xml version="1.0" encoding="utf-8"?>
<p:tagLst xmlns:p="http://schemas.openxmlformats.org/presentationml/2006/main">
  <p:tag name="PA" val="v5.2.11"/>
  <p:tag name="RESOURCELIBID_ANIM" val="462"/>
</p:tagLst>
</file>

<file path=ppt/tags/tag579.xml><?xml version="1.0" encoding="utf-8"?>
<p:tagLst xmlns:p="http://schemas.openxmlformats.org/presentationml/2006/main">
  <p:tag name="PA" val="v5.2.1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fe7e86641e0a4ebc96e4fe081e32754b"/>
  <p:tag name="KSO_WM_UNIT_DECORATE_INFO" val=""/>
  <p:tag name="KSO_WM_UNIT_SM_LIMIT_TYPE" val=""/>
  <p:tag name="KSO_WM_CHIP_FILLAREA_FILL_RULE" val="{&quot;fill_align&quot;:&quot;cm&quot;,&quot;fill_effect&quot;:[],&quot;fill_mode&quot;:&quot;full&quot;,&quot;sacle_strategy&quot;:&quot;stretch&quot;}"/>
  <p:tag name="KSO_WM_ASSEMBLE_CHIP_INDEX" val="70559de5bcdb449dabbe23279d181e17"/>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80.xml><?xml version="1.0" encoding="utf-8"?>
<p:tagLst xmlns:p="http://schemas.openxmlformats.org/presentationml/2006/main">
  <p:tag name="PA" val="v5.2.11"/>
</p:tagLst>
</file>

<file path=ppt/tags/tag581.xml><?xml version="1.0" encoding="utf-8"?>
<p:tagLst xmlns:p="http://schemas.openxmlformats.org/presentationml/2006/main">
  <p:tag name="PA" val="v5.2.11"/>
</p:tagLst>
</file>

<file path=ppt/tags/tag582.xml><?xml version="1.0" encoding="utf-8"?>
<p:tagLst xmlns:p="http://schemas.openxmlformats.org/presentationml/2006/main">
  <p:tag name="PA" val="v5.2.11"/>
</p:tagLst>
</file>

<file path=ppt/tags/tag583.xml><?xml version="1.0" encoding="utf-8"?>
<p:tagLst xmlns:p="http://schemas.openxmlformats.org/presentationml/2006/main">
  <p:tag name="PA" val="v5.2.11"/>
</p:tagLst>
</file>

<file path=ppt/tags/tag584.xml><?xml version="1.0" encoding="utf-8"?>
<p:tagLst xmlns:p="http://schemas.openxmlformats.org/presentationml/2006/main">
  <p:tag name="PA" val="v5.2.11"/>
</p:tagLst>
</file>

<file path=ppt/tags/tag585.xml><?xml version="1.0" encoding="utf-8"?>
<p:tagLst xmlns:p="http://schemas.openxmlformats.org/presentationml/2006/main">
  <p:tag name="PA" val="v5.2.11"/>
</p:tagLst>
</file>

<file path=ppt/tags/tag586.xml><?xml version="1.0" encoding="utf-8"?>
<p:tagLst xmlns:p="http://schemas.openxmlformats.org/presentationml/2006/main">
  <p:tag name="PA" val="v5.2.11"/>
</p:tagLst>
</file>

<file path=ppt/tags/tag587.xml><?xml version="1.0" encoding="utf-8"?>
<p:tagLst xmlns:p="http://schemas.openxmlformats.org/presentationml/2006/main">
  <p:tag name="PA" val="v5.2.11"/>
</p:tagLst>
</file>

<file path=ppt/tags/tag588.xml><?xml version="1.0" encoding="utf-8"?>
<p:tagLst xmlns:p="http://schemas.openxmlformats.org/presentationml/2006/main">
  <p:tag name="PA" val="v5.2.11"/>
</p:tagLst>
</file>

<file path=ppt/tags/tag589.xml><?xml version="1.0" encoding="utf-8"?>
<p:tagLst xmlns:p="http://schemas.openxmlformats.org/presentationml/2006/main">
  <p:tag name="PA" val="v5.2.1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078ff161ac594c54b263f1bef4f26915"/>
  <p:tag name="KSO_WM_UNIT_DECORATE_INFO" val=""/>
  <p:tag name="KSO_WM_UNIT_SM_LIMIT_TYPE" val=""/>
  <p:tag name="KSO_WM_CHIP_FILLAREA_FILL_RULE" val="{&quot;fill_align&quot;:&quot;cm&quot;,&quot;fill_effect&quot;:[],&quot;fill_mode&quot;:&quot;full&quot;,&quot;sacle_strategy&quot;:&quot;stretch&quot;}"/>
  <p:tag name="KSO_WM_ASSEMBLE_CHIP_INDEX" val="aaa838c2c0174f82949de348e7800185"/>
  <p:tag name="KSO_WM_SLIDE_BACKGROUND_TYPE" val="bottomTop"/>
</p:tagLst>
</file>

<file path=ppt/tags/tag590.xml><?xml version="1.0" encoding="utf-8"?>
<p:tagLst xmlns:p="http://schemas.openxmlformats.org/presentationml/2006/main">
  <p:tag name="PA" val="v5.2.11"/>
</p:tagLst>
</file>

<file path=ppt/tags/tag591.xml><?xml version="1.0" encoding="utf-8"?>
<p:tagLst xmlns:p="http://schemas.openxmlformats.org/presentationml/2006/main">
  <p:tag name="PA" val="v5.2.11"/>
</p:tagLst>
</file>

<file path=ppt/tags/tag592.xml><?xml version="1.0" encoding="utf-8"?>
<p:tagLst xmlns:p="http://schemas.openxmlformats.org/presentationml/2006/main">
  <p:tag name="PA" val="v5.2.11"/>
</p:tagLst>
</file>

<file path=ppt/tags/tag593.xml><?xml version="1.0" encoding="utf-8"?>
<p:tagLst xmlns:p="http://schemas.openxmlformats.org/presentationml/2006/main">
  <p:tag name="PA" val="v5.2.11"/>
</p:tagLst>
</file>

<file path=ppt/tags/tag594.xml><?xml version="1.0" encoding="utf-8"?>
<p:tagLst xmlns:p="http://schemas.openxmlformats.org/presentationml/2006/main">
  <p:tag name="PA" val="v5.2.11"/>
  <p:tag name="RESOURCELIBID_ANIM" val="462"/>
</p:tagLst>
</file>

<file path=ppt/tags/tag595.xml><?xml version="1.0" encoding="utf-8"?>
<p:tagLst xmlns:p="http://schemas.openxmlformats.org/presentationml/2006/main">
  <p:tag name="PA" val="v5.2.11"/>
  <p:tag name="WHOLESPTYPE" val="Shape_Other"/>
</p:tagLst>
</file>

<file path=ppt/tags/tag596.xml><?xml version="1.0" encoding="utf-8"?>
<p:tagLst xmlns:p="http://schemas.openxmlformats.org/presentationml/2006/main">
  <p:tag name="PA" val="v5.2.11"/>
  <p:tag name="WHOLESPTYPE" val="Shape_Text"/>
</p:tagLst>
</file>

<file path=ppt/tags/tag597.xml><?xml version="1.0" encoding="utf-8"?>
<p:tagLst xmlns:p="http://schemas.openxmlformats.org/presentationml/2006/main">
  <p:tag name="PA" val="v5.2.11"/>
  <p:tag name="WHOLESPTYPE" val="Shape_Other"/>
</p:tagLst>
</file>

<file path=ppt/tags/tag598.xml><?xml version="1.0" encoding="utf-8"?>
<p:tagLst xmlns:p="http://schemas.openxmlformats.org/presentationml/2006/main">
  <p:tag name="PA" val="v5.2.11"/>
  <p:tag name="WHOLESPTYPE" val="Shape_Text"/>
</p:tagLst>
</file>

<file path=ppt/tags/tag599.xml><?xml version="1.0" encoding="utf-8"?>
<p:tagLst xmlns:p="http://schemas.openxmlformats.org/presentationml/2006/main">
  <p:tag name="PA" val="v5.2.11"/>
  <p:tag name="WHOLESPTYPE" val="Shape_Other"/>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2*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9"/>
  <p:tag name="KSO_WM_UNIT_DEC_AREA_ID" val="c67d908e96e841bba42a683941406a66"/>
  <p:tag name="KSO_WM_UNIT_DECORATE_INFO" val=""/>
  <p:tag name="KSO_WM_UNIT_SM_LIMIT_TYPE" val=""/>
  <p:tag name="KSO_WM_CHIP_FILLAREA_FILL_RULE" val="{&quot;fill_align&quot;:&quot;lm&quot;,&quot;fill_effect&quot;:[],&quot;fill_mode&quot;:&quot;adaptive&quot;,&quot;sacle_strategy&quot;:&quot;stretch&quot;}"/>
  <p:tag name="KSO_WM_ASSEMBLE_CHIP_INDEX" val="f1fe015ecf9f41d3bf98c5e4ddd4813b"/>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a8332d6cfbb640cdb39b04ea5871c133"/>
  <p:tag name="KSO_WM_UNIT_DECORATE_INFO" val=""/>
  <p:tag name="KSO_WM_UNIT_SM_LIMIT_TYPE" val=""/>
  <p:tag name="KSO_WM_CHIP_FILLAREA_FILL_RULE" val="{&quot;fill_align&quot;:&quot;cm&quot;,&quot;fill_effect&quot;:[],&quot;fill_mode&quot;:&quot;full&quot;,&quot;sacle_strategy&quot;:&quot;stretch&quot;}"/>
  <p:tag name="KSO_WM_ASSEMBLE_CHIP_INDEX" val="9dfd25a879f74ce99ef69178b4a0d971"/>
  <p:tag name="KSO_WM_SLIDE_BACKGROUND_TYPE" val="bottomTop"/>
</p:tagLst>
</file>

<file path=ppt/tags/tag600.xml><?xml version="1.0" encoding="utf-8"?>
<p:tagLst xmlns:p="http://schemas.openxmlformats.org/presentationml/2006/main">
  <p:tag name="PA" val="v5.2.11"/>
  <p:tag name="WHOLESPTYPE" val="Shape_Text"/>
</p:tagLst>
</file>

<file path=ppt/tags/tag601.xml><?xml version="1.0" encoding="utf-8"?>
<p:tagLst xmlns:p="http://schemas.openxmlformats.org/presentationml/2006/main">
  <p:tag name="PA" val="v5.2.11"/>
  <p:tag name="RESOURCELIBID_ANIM" val="462"/>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097_6*l_h_i*1_1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160097_6*l_h_i*1_1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097_6*l_h_i*1_1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160097_6*l_h_i*1_1_4"/>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160097_6*l_h_i*1_1_5"/>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097_6*l_h_i*1_2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160097_6*l_h_i*1_2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097_6*l_h_i*1_2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SLIDE_BACKGROUND_TYPE" val="bottomTop"/>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160097_6*l_h_i*1_2_4"/>
  <p:tag name="KSO_WM_TEMPLATE_CATEGORY" val="diagram"/>
  <p:tag name="KSO_WM_TEMPLATE_INDEX" val="16009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160097_6*l_h_i*1_2_5"/>
  <p:tag name="KSO_WM_TEMPLATE_CATEGORY" val="diagram"/>
  <p:tag name="KSO_WM_TEMPLATE_INDEX" val="16009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097_6*l_h_i*1_3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160097_6*l_h_i*1_3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097_6*l_h_i*1_3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160097_6*l_h_i*1_3_4"/>
  <p:tag name="KSO_WM_TEMPLATE_CATEGORY" val="diagram"/>
  <p:tag name="KSO_WM_TEMPLATE_INDEX" val="16009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160097_6*l_h_i*1_3_5"/>
  <p:tag name="KSO_WM_TEMPLATE_CATEGORY" val="diagram"/>
  <p:tag name="KSO_WM_TEMPLATE_INDEX" val="16009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097_6*l_h_i*1_4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160097_6*l_h_i*1_4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097_6*l_h_i*1_4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2.xml><?xml version="1.0" encoding="utf-8"?>
<p:tagLst xmlns:p="http://schemas.openxmlformats.org/presentationml/2006/main">
  <p:tag name="KSO_WM_SLIDE_BACKGROUND_TYPE" val="bottomTop"/>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160097_6*l_h_i*1_4_4"/>
  <p:tag name="KSO_WM_TEMPLATE_CATEGORY" val="diagram"/>
  <p:tag name="KSO_WM_TEMPLATE_INDEX" val="16009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160097_6*l_h_i*1_4_5"/>
  <p:tag name="KSO_WM_TEMPLATE_CATEGORY" val="diagram"/>
  <p:tag name="KSO_WM_TEMPLATE_INDEX" val="16009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160097_6*l_h_i*1_5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160097_6*l_h_i*1_5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160097_6*l_h_i*1_5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160097_6*l_h_i*1_5_4"/>
  <p:tag name="KSO_WM_TEMPLATE_CATEGORY" val="diagram"/>
  <p:tag name="KSO_WM_TEMPLATE_INDEX" val="16009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160097_6*l_h_i*1_5_5"/>
  <p:tag name="KSO_WM_TEMPLATE_CATEGORY" val="diagram"/>
  <p:tag name="KSO_WM_TEMPLATE_INDEX" val="16009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160097_6*l_h_i*1_6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160097_6*l_h_i*1_6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160097_6*l_h_i*1_6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3.xml><?xml version="1.0" encoding="utf-8"?>
<p:tagLst xmlns:p="http://schemas.openxmlformats.org/presentationml/2006/main">
  <p:tag name="KSO_WM_SLIDE_BACKGROUND_TYPE" val="bottomTop"/>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160097_6*l_h_i*1_6_4"/>
  <p:tag name="KSO_WM_TEMPLATE_CATEGORY" val="diagram"/>
  <p:tag name="KSO_WM_TEMPLATE_INDEX" val="160097"/>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5"/>
  <p:tag name="KSO_WM_UNIT_ID" val="diagram160097_6*l_h_i*1_6_5"/>
  <p:tag name="KSO_WM_TEMPLATE_CATEGORY" val="diagram"/>
  <p:tag name="KSO_WM_TEMPLATE_INDEX" val="160097"/>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632.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160097_6*l_h_f*1_5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633.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097_6*l_h_f*1_3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634.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097_6*l_h_f*1_1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635.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160097_6*l_h_f*1_6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636.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097_6*l_h_f*1_4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637.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097_6*l_h_f*1_2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638.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097_6*l_h_a*1_1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639.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097_6*l_h_a*1_2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64.xml><?xml version="1.0" encoding="utf-8"?>
<p:tagLst xmlns:p="http://schemas.openxmlformats.org/presentationml/2006/main">
  <p:tag name="KSO_WM_SLIDE_BACKGROUND_TYPE" val="bottomTop"/>
</p:tagLst>
</file>

<file path=ppt/tags/tag640.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097_6*l_h_a*1_3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641.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160097_6*l_h_a*1_4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642.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160097_6*l_h_a*1_5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643.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160097_6*l_h_a*1_6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60097_6*l_h_i*1_1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60097_6*l_h_i*1_2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60097_6*l_h_i*1_3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160097_6*l_h_i*1_4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160097_6*l_h_i*1_5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160097_6*l_h_i*1_6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65.xml><?xml version="1.0" encoding="utf-8"?>
<p:tagLst xmlns:p="http://schemas.openxmlformats.org/presentationml/2006/main">
  <p:tag name="KSO_WM_SLIDE_BACKGROUND_TYPE" val="bottomTop"/>
</p:tagLst>
</file>

<file path=ppt/tags/tag650.xml><?xml version="1.0" encoding="utf-8"?>
<p:tagLst xmlns:p="http://schemas.openxmlformats.org/presentationml/2006/main">
  <p:tag name="PA" val="v5.2.11"/>
  <p:tag name="RESOURCELIBID_ANIM" val="462"/>
</p:tagLst>
</file>

<file path=ppt/tags/tag651.xml><?xml version="1.0" encoding="utf-8"?>
<p:tagLst xmlns:p="http://schemas.openxmlformats.org/presentationml/2006/main">
  <p:tag name="PA" val="v5.2.11"/>
</p:tagLst>
</file>

<file path=ppt/tags/tag652.xml><?xml version="1.0" encoding="utf-8"?>
<p:tagLst xmlns:p="http://schemas.openxmlformats.org/presentationml/2006/main">
  <p:tag name="PA" val="v5.2.11"/>
</p:tagLst>
</file>

<file path=ppt/tags/tag653.xml><?xml version="1.0" encoding="utf-8"?>
<p:tagLst xmlns:p="http://schemas.openxmlformats.org/presentationml/2006/main">
  <p:tag name="PA" val="v5.2.11"/>
</p:tagLst>
</file>

<file path=ppt/tags/tag654.xml><?xml version="1.0" encoding="utf-8"?>
<p:tagLst xmlns:p="http://schemas.openxmlformats.org/presentationml/2006/main">
  <p:tag name="PA" val="v5.2.11"/>
</p:tagLst>
</file>

<file path=ppt/tags/tag655.xml><?xml version="1.0" encoding="utf-8"?>
<p:tagLst xmlns:p="http://schemas.openxmlformats.org/presentationml/2006/main">
  <p:tag name="PA" val="v5.2.11"/>
</p:tagLst>
</file>

<file path=ppt/tags/tag656.xml><?xml version="1.0" encoding="utf-8"?>
<p:tagLst xmlns:p="http://schemas.openxmlformats.org/presentationml/2006/main">
  <p:tag name="PA" val="v5.2.11"/>
</p:tagLst>
</file>

<file path=ppt/tags/tag657.xml><?xml version="1.0" encoding="utf-8"?>
<p:tagLst xmlns:p="http://schemas.openxmlformats.org/presentationml/2006/main">
  <p:tag name="PA" val="v5.2.11"/>
</p:tagLst>
</file>

<file path=ppt/tags/tag658.xml><?xml version="1.0" encoding="utf-8"?>
<p:tagLst xmlns:p="http://schemas.openxmlformats.org/presentationml/2006/main">
  <p:tag name="PA" val="v5.2.11"/>
</p:tagLst>
</file>

<file path=ppt/tags/tag659.xml><?xml version="1.0" encoding="utf-8"?>
<p:tagLst xmlns:p="http://schemas.openxmlformats.org/presentationml/2006/main">
  <p:tag name="PA" val="v5.2.11"/>
</p:tagLst>
</file>

<file path=ppt/tags/tag66.xml><?xml version="1.0" encoding="utf-8"?>
<p:tagLst xmlns:p="http://schemas.openxmlformats.org/presentationml/2006/main">
  <p:tag name="KSO_WM_SLIDE_BACKGROUND_TYPE" val="bottomTop"/>
</p:tagLst>
</file>

<file path=ppt/tags/tag660.xml><?xml version="1.0" encoding="utf-8"?>
<p:tagLst xmlns:p="http://schemas.openxmlformats.org/presentationml/2006/main">
  <p:tag name="PA" val="v5.2.11"/>
  <p:tag name="RESOURCELIBID_ANIM" val="462"/>
</p:tagLst>
</file>

<file path=ppt/tags/tag661.xml><?xml version="1.0" encoding="utf-8"?>
<p:tagLst xmlns:p="http://schemas.openxmlformats.org/presentationml/2006/main">
  <p:tag name="PA" val="v5.2.11"/>
  <p:tag name="RESOURCELIBID_ANIM" val="462"/>
</p:tagLst>
</file>

<file path=ppt/tags/tag662.xml><?xml version="1.0" encoding="utf-8"?>
<p:tagLst xmlns:p="http://schemas.openxmlformats.org/presentationml/2006/main">
  <p:tag name="PA" val="v5.2.11"/>
</p:tagLst>
</file>

<file path=ppt/tags/tag663.xml><?xml version="1.0" encoding="utf-8"?>
<p:tagLst xmlns:p="http://schemas.openxmlformats.org/presentationml/2006/main">
  <p:tag name="PA" val="v5.2.11"/>
</p:tagLst>
</file>

<file path=ppt/tags/tag664.xml><?xml version="1.0" encoding="utf-8"?>
<p:tagLst xmlns:p="http://schemas.openxmlformats.org/presentationml/2006/main">
  <p:tag name="PA" val="v5.2.11"/>
</p:tagLst>
</file>

<file path=ppt/tags/tag665.xml><?xml version="1.0" encoding="utf-8"?>
<p:tagLst xmlns:p="http://schemas.openxmlformats.org/presentationml/2006/main">
  <p:tag name="PA" val="v5.2.11"/>
</p:tagLst>
</file>

<file path=ppt/tags/tag666.xml><?xml version="1.0" encoding="utf-8"?>
<p:tagLst xmlns:p="http://schemas.openxmlformats.org/presentationml/2006/main">
  <p:tag name="PA" val="v5.2.11"/>
</p:tagLst>
</file>

<file path=ppt/tags/tag667.xml><?xml version="1.0" encoding="utf-8"?>
<p:tagLst xmlns:p="http://schemas.openxmlformats.org/presentationml/2006/main">
  <p:tag name="PA" val="v5.2.11"/>
</p:tagLst>
</file>

<file path=ppt/tags/tag668.xml><?xml version="1.0" encoding="utf-8"?>
<p:tagLst xmlns:p="http://schemas.openxmlformats.org/presentationml/2006/main">
  <p:tag name="PA" val="v5.2.11"/>
</p:tagLst>
</file>

<file path=ppt/tags/tag669.xml><?xml version="1.0" encoding="utf-8"?>
<p:tagLst xmlns:p="http://schemas.openxmlformats.org/presentationml/2006/main">
  <p:tag name="PA" val="v5.2.1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7183ab20f2504134843bf1c30ca1c71d"/>
  <p:tag name="KSO_WM_UNIT_DECORATE_INFO" val=""/>
  <p:tag name="KSO_WM_UNIT_SM_LIMIT_TYPE" val=""/>
  <p:tag name="KSO_WM_CHIP_FILLAREA_FILL_RULE" val="{&quot;fill_align&quot;:&quot;cm&quot;,&quot;fill_effect&quot;:[],&quot;fill_mode&quot;:&quot;full&quot;,&quot;sacle_strategy&quot;:&quot;stretch&quot;}"/>
  <p:tag name="KSO_WM_ASSEMBLE_CHIP_INDEX" val="cbd1b92056574191b2b4b9c7ff51639b"/>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70.xml><?xml version="1.0" encoding="utf-8"?>
<p:tagLst xmlns:p="http://schemas.openxmlformats.org/presentationml/2006/main">
  <p:tag name="PA" val="v5.2.11"/>
</p:tagLst>
</file>

<file path=ppt/tags/tag671.xml><?xml version="1.0" encoding="utf-8"?>
<p:tagLst xmlns:p="http://schemas.openxmlformats.org/presentationml/2006/main">
  <p:tag name="PA" val="v5.2.11"/>
</p:tagLst>
</file>

<file path=ppt/tags/tag672.xml><?xml version="1.0" encoding="utf-8"?>
<p:tagLst xmlns:p="http://schemas.openxmlformats.org/presentationml/2006/main">
  <p:tag name="PA" val="v5.2.11"/>
</p:tagLst>
</file>

<file path=ppt/tags/tag673.xml><?xml version="1.0" encoding="utf-8"?>
<p:tagLst xmlns:p="http://schemas.openxmlformats.org/presentationml/2006/main">
  <p:tag name="PA" val="v5.2.11"/>
</p:tagLst>
</file>

<file path=ppt/tags/tag674.xml><?xml version="1.0" encoding="utf-8"?>
<p:tagLst xmlns:p="http://schemas.openxmlformats.org/presentationml/2006/main">
  <p:tag name="PA" val="v5.2.11"/>
</p:tagLst>
</file>

<file path=ppt/tags/tag675.xml><?xml version="1.0" encoding="utf-8"?>
<p:tagLst xmlns:p="http://schemas.openxmlformats.org/presentationml/2006/main">
  <p:tag name="PA" val="v5.2.11"/>
</p:tagLst>
</file>

<file path=ppt/tags/tag676.xml><?xml version="1.0" encoding="utf-8"?>
<p:tagLst xmlns:p="http://schemas.openxmlformats.org/presentationml/2006/main">
  <p:tag name="PA" val="v5.2.11"/>
</p:tagLst>
</file>

<file path=ppt/tags/tag677.xml><?xml version="1.0" encoding="utf-8"?>
<p:tagLst xmlns:p="http://schemas.openxmlformats.org/presentationml/2006/main">
  <p:tag name="PA" val="v5.2.11"/>
  <p:tag name="WHOLESPTYPE" val="Shape_Text"/>
</p:tagLst>
</file>

<file path=ppt/tags/tag678.xml><?xml version="1.0" encoding="utf-8"?>
<p:tagLst xmlns:p="http://schemas.openxmlformats.org/presentationml/2006/main">
  <p:tag name="PA" val="v5.2.11"/>
  <p:tag name="RESOURCELIBID_ANIM" val="462"/>
</p:tagLst>
</file>

<file path=ppt/tags/tag679.xml><?xml version="1.0" encoding="utf-8"?>
<p:tagLst xmlns:p="http://schemas.openxmlformats.org/presentationml/2006/main">
  <p:tag name="PA" val="v5.2.11"/>
  <p:tag name="RESOURCELIBID_ANIM" val="46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31489e3121b4cb880e70a1b0222131d"/>
  <p:tag name="KSO_WM_UNIT_DECORATE_INFO" val=""/>
  <p:tag name="KSO_WM_UNIT_SM_LIMIT_TYPE" val=""/>
  <p:tag name="KSO_WM_CHIP_FILLAREA_FILL_RULE" val="{&quot;fill_align&quot;:&quot;cm&quot;,&quot;fill_effect&quot;:[],&quot;fill_mode&quot;:&quot;full&quot;,&quot;sacle_strategy&quot;:&quot;stretch&quot;}"/>
  <p:tag name="KSO_WM_ASSEMBLE_CHIP_INDEX" val="bf9572961fdb47a8a217c93ed3f179c1"/>
  <p:tag name="KSO_WM_SLIDE_BACKGROUND_TYPE" val="navigation"/>
</p:tagLst>
</file>

<file path=ppt/tags/tag680.xml><?xml version="1.0" encoding="utf-8"?>
<p:tagLst xmlns:p="http://schemas.openxmlformats.org/presentationml/2006/main">
  <p:tag name="PA" val="v5.2.11"/>
</p:tagLst>
</file>

<file path=ppt/tags/tag681.xml><?xml version="1.0" encoding="utf-8"?>
<p:tagLst xmlns:p="http://schemas.openxmlformats.org/presentationml/2006/main">
  <p:tag name="PA" val="v5.2.11"/>
</p:tagLst>
</file>

<file path=ppt/tags/tag682.xml><?xml version="1.0" encoding="utf-8"?>
<p:tagLst xmlns:p="http://schemas.openxmlformats.org/presentationml/2006/main">
  <p:tag name="PA" val="v5.2.11"/>
</p:tagLst>
</file>

<file path=ppt/tags/tag683.xml><?xml version="1.0" encoding="utf-8"?>
<p:tagLst xmlns:p="http://schemas.openxmlformats.org/presentationml/2006/main">
  <p:tag name="PA" val="v5.2.11"/>
</p:tagLst>
</file>

<file path=ppt/tags/tag684.xml><?xml version="1.0" encoding="utf-8"?>
<p:tagLst xmlns:p="http://schemas.openxmlformats.org/presentationml/2006/main">
  <p:tag name="PA" val="v5.2.11"/>
</p:tagLst>
</file>

<file path=ppt/tags/tag685.xml><?xml version="1.0" encoding="utf-8"?>
<p:tagLst xmlns:p="http://schemas.openxmlformats.org/presentationml/2006/main">
  <p:tag name="PA" val="v5.2.11"/>
</p:tagLst>
</file>

<file path=ppt/tags/tag686.xml><?xml version="1.0" encoding="utf-8"?>
<p:tagLst xmlns:p="http://schemas.openxmlformats.org/presentationml/2006/main">
  <p:tag name="PA" val="v5.2.11"/>
</p:tagLst>
</file>

<file path=ppt/tags/tag687.xml><?xml version="1.0" encoding="utf-8"?>
<p:tagLst xmlns:p="http://schemas.openxmlformats.org/presentationml/2006/main">
  <p:tag name="PA" val="v5.2.11"/>
</p:tagLst>
</file>

<file path=ppt/tags/tag688.xml><?xml version="1.0" encoding="utf-8"?>
<p:tagLst xmlns:p="http://schemas.openxmlformats.org/presentationml/2006/main">
  <p:tag name="PA" val="v5.2.11"/>
</p:tagLst>
</file>

<file path=ppt/tags/tag689.xml><?xml version="1.0" encoding="utf-8"?>
<p:tagLst xmlns:p="http://schemas.openxmlformats.org/presentationml/2006/main">
  <p:tag name="PA" val="v5.2.1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181a9bf1013d49278f6874b74847a707"/>
  <p:tag name="KSO_WM_UNIT_DECORATE_INFO" val=""/>
  <p:tag name="KSO_WM_UNIT_SM_LIMIT_TYPE" val=""/>
  <p:tag name="KSO_WM_CHIP_FILLAREA_FILL_RULE" val="{&quot;fill_align&quot;:&quot;cm&quot;,&quot;fill_effect&quot;:[],&quot;fill_mode&quot;:&quot;full&quot;,&quot;sacle_strategy&quot;:&quot;stretch&quot;}"/>
  <p:tag name="KSO_WM_ASSEMBLE_CHIP_INDEX" val="7f3bcdcb31764f3f883f7c4ba2ecc791"/>
  <p:tag name="KSO_WM_SLIDE_BACKGROUND_TYPE" val="navigation"/>
</p:tagLst>
</file>

<file path=ppt/tags/tag690.xml><?xml version="1.0" encoding="utf-8"?>
<p:tagLst xmlns:p="http://schemas.openxmlformats.org/presentationml/2006/main">
  <p:tag name="PA" val="v5.2.11"/>
</p:tagLst>
</file>

<file path=ppt/tags/tag691.xml><?xml version="1.0" encoding="utf-8"?>
<p:tagLst xmlns:p="http://schemas.openxmlformats.org/presentationml/2006/main">
  <p:tag name="PA" val="v5.2.11"/>
</p:tagLst>
</file>

<file path=ppt/tags/tag692.xml><?xml version="1.0" encoding="utf-8"?>
<p:tagLst xmlns:p="http://schemas.openxmlformats.org/presentationml/2006/main">
  <p:tag name="PA" val="v5.2.11"/>
</p:tagLst>
</file>

<file path=ppt/tags/tag693.xml><?xml version="1.0" encoding="utf-8"?>
<p:tagLst xmlns:p="http://schemas.openxmlformats.org/presentationml/2006/main">
  <p:tag name="PA" val="v5.2.11"/>
</p:tagLst>
</file>

<file path=ppt/tags/tag694.xml><?xml version="1.0" encoding="utf-8"?>
<p:tagLst xmlns:p="http://schemas.openxmlformats.org/presentationml/2006/main">
  <p:tag name="PA" val="v5.2.11"/>
</p:tagLst>
</file>

<file path=ppt/tags/tag695.xml><?xml version="1.0" encoding="utf-8"?>
<p:tagLst xmlns:p="http://schemas.openxmlformats.org/presentationml/2006/main">
  <p:tag name="KSO_WM_UNIT_RELATE_UNITID" val="261*l*1"/>
  <p:tag name="KSO_WM_TEMPLATE_CATEGORY" val="diagram"/>
  <p:tag name="KSO_WM_TEMPLATE_INDEX" val="160376"/>
  <p:tag name="KSO_WM_UNIT_TYPE" val="a"/>
  <p:tag name="KSO_WM_UNIT_INDEX" val="1"/>
  <p:tag name="KSO_WM_UNIT_ID" val="diagram160376_6*a*1"/>
  <p:tag name="KSO_WM_UNIT_CLEAR" val="1"/>
  <p:tag name="KSO_WM_UNIT_LAYERLEVEL" val="1"/>
  <p:tag name="KSO_WM_UNIT_VALUE" val="17"/>
  <p:tag name="KSO_WM_UNIT_ISCONTENTSTITLE" val="0"/>
  <p:tag name="KSO_WM_UNIT_HIGHLIGHT" val="0"/>
  <p:tag name="KSO_WM_UNIT_COMPATIBLE" val="0"/>
  <p:tag name="KSO_WM_UNIT_PRESET_TEXT_INDEX" val="3"/>
  <p:tag name="KSO_WM_UNIT_PRESET_TEXT_LEN" val="17"/>
  <p:tag name="KSO_WM_BEAUTIFY_FLAG" val="#wm#"/>
  <p:tag name="KSO_WM_TAG_VERSION" val="1.0"/>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8_6*l_h_i*1_1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8_6*l_h_i*1_1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8_6*l_h_i*1_1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38_6*l_h_i*1_1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b4f3b32d81324f3fbf1ea581d99add8f"/>
  <p:tag name="KSO_WM_UNIT_DECORATE_INFO" val=""/>
  <p:tag name="KSO_WM_UNIT_SM_LIMIT_TYPE" val=""/>
  <p:tag name="KSO_WM_CHIP_FILLAREA_FILL_RULE" val="{&quot;fill_align&quot;:&quot;cm&quot;,&quot;fill_effect&quot;:[],&quot;fill_mode&quot;:&quot;full&quot;,&quot;sacle_strategy&quot;:&quot;stretch&quot;}"/>
  <p:tag name="KSO_WM_ASSEMBLE_CHIP_INDEX" val="401ee5ac36b944dc85c290f4aafa9946"/>
</p:tagLst>
</file>

<file path=ppt/tags/tag70.xml><?xml version="1.0" encoding="utf-8"?>
<p:tagLst xmlns:p="http://schemas.openxmlformats.org/presentationml/2006/main">
  <p:tag name="KSO_WM_SLIDE_BACKGROUND_TYPE" val="navigation"/>
</p:tagLst>
</file>

<file path=ppt/tags/tag70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8_6*l_h_f*1_1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8_6*l_h_i*1_2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8_6*l_h_i*1_2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8_6*l_h_i*1_2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38_6*l_h_i*1_2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70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8_6*l_h_f*1_2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38_6*l_h_i*1_3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38_6*l_h_i*1_3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38_6*l_h_i*1_3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38_6*l_h_i*1_3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71.xml><?xml version="1.0" encoding="utf-8"?>
<p:tagLst xmlns:p="http://schemas.openxmlformats.org/presentationml/2006/main">
  <p:tag name="KSO_WM_SLIDE_BACKGROUND_TYPE" val="navigation"/>
</p:tagLst>
</file>

<file path=ppt/tags/tag71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38_6*l_h_f*1_3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38_6*l_h_i*1_4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38_6*l_h_i*1_4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38_6*l_h_i*1_4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38_6*l_h_i*1_4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71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38_6*l_h_f*1_4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38_6*l_h_i*1_5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38_6*l_h_i*1_5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38_6*l_h_i*1_5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38_6*l_h_i*1_5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72.xml><?xml version="1.0" encoding="utf-8"?>
<p:tagLst xmlns:p="http://schemas.openxmlformats.org/presentationml/2006/main">
  <p:tag name="KSO_WM_SLIDE_BACKGROUND_TYPE" val="navigation"/>
</p:tagLst>
</file>

<file path=ppt/tags/tag72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38_6*l_h_f*1_5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38_6*l_h_i*1_6_1"/>
  <p:tag name="KSO_WM_TEMPLATE_CATEGORY" val="diagram"/>
  <p:tag name="KSO_WM_TEMPLATE_INDEX" val="7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38_6*l_h_i*1_6_2"/>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738_6*l_h_i*1_6_3"/>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738_6*l_h_i*1_6_1"/>
  <p:tag name="KSO_WM_TEMPLATE_CATEGORY" val="diagram"/>
  <p:tag name="KSO_WM_TEMPLATE_INDEX" val="738"/>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72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38_6*l_h_f*1_6_1"/>
  <p:tag name="KSO_WM_TEMPLATE_CATEGORY" val="diagram"/>
  <p:tag name="KSO_WM_TEMPLATE_INDEX" val="738"/>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726.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727.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729.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73.xml><?xml version="1.0" encoding="utf-8"?>
<p:tagLst xmlns:p="http://schemas.openxmlformats.org/presentationml/2006/main">
  <p:tag name="KSO_WM_SLIDE_BACKGROUND_TYPE" val="navigation"/>
</p:tagLst>
</file>

<file path=ppt/tags/tag730.xml><?xml version="1.0" encoding="utf-8"?>
<p:tagLst xmlns:p="http://schemas.openxmlformats.org/presentationml/2006/main">
  <p:tag name="PA" val="v5.2.11"/>
  <p:tag name="RESOURCELIBID_ANIM" val="462"/>
</p:tagLst>
</file>

<file path=ppt/tags/tag731.xml><?xml version="1.0" encoding="utf-8"?>
<p:tagLst xmlns:p="http://schemas.openxmlformats.org/presentationml/2006/main">
  <p:tag name="PA" val="v5.2.11"/>
</p:tagLst>
</file>

<file path=ppt/tags/tag732.xml><?xml version="1.0" encoding="utf-8"?>
<p:tagLst xmlns:p="http://schemas.openxmlformats.org/presentationml/2006/main">
  <p:tag name="PA" val="v5.2.11"/>
</p:tagLst>
</file>

<file path=ppt/tags/tag733.xml><?xml version="1.0" encoding="utf-8"?>
<p:tagLst xmlns:p="http://schemas.openxmlformats.org/presentationml/2006/main">
  <p:tag name="PA" val="v5.2.11"/>
</p:tagLst>
</file>

<file path=ppt/tags/tag734.xml><?xml version="1.0" encoding="utf-8"?>
<p:tagLst xmlns:p="http://schemas.openxmlformats.org/presentationml/2006/main">
  <p:tag name="PA" val="v5.2.11"/>
</p:tagLst>
</file>

<file path=ppt/tags/tag735.xml><?xml version="1.0" encoding="utf-8"?>
<p:tagLst xmlns:p="http://schemas.openxmlformats.org/presentationml/2006/main">
  <p:tag name="PA" val="v5.2.11"/>
</p:tagLst>
</file>

<file path=ppt/tags/tag736.xml><?xml version="1.0" encoding="utf-8"?>
<p:tagLst xmlns:p="http://schemas.openxmlformats.org/presentationml/2006/main">
  <p:tag name="PA" val="v5.2.11"/>
</p:tagLst>
</file>

<file path=ppt/tags/tag737.xml><?xml version="1.0" encoding="utf-8"?>
<p:tagLst xmlns:p="http://schemas.openxmlformats.org/presentationml/2006/main">
  <p:tag name="PA" val="v5.2.11"/>
</p:tagLst>
</file>

<file path=ppt/tags/tag738.xml><?xml version="1.0" encoding="utf-8"?>
<p:tagLst xmlns:p="http://schemas.openxmlformats.org/presentationml/2006/main">
  <p:tag name="PA" val="v5.2.11"/>
</p:tagLst>
</file>

<file path=ppt/tags/tag739.xml><?xml version="1.0" encoding="utf-8"?>
<p:tagLst xmlns:p="http://schemas.openxmlformats.org/presentationml/2006/main">
  <p:tag name="PA" val="v5.2.11"/>
</p:tagLst>
</file>

<file path=ppt/tags/tag74.xml><?xml version="1.0" encoding="utf-8"?>
<p:tagLst xmlns:p="http://schemas.openxmlformats.org/presentationml/2006/main">
  <p:tag name="KSO_WM_SLIDE_BACKGROUND_TYPE" val="navigation"/>
</p:tagLst>
</file>

<file path=ppt/tags/tag740.xml><?xml version="1.0" encoding="utf-8"?>
<p:tagLst xmlns:p="http://schemas.openxmlformats.org/presentationml/2006/main">
  <p:tag name="PA" val="v5.2.11"/>
</p:tagLst>
</file>

<file path=ppt/tags/tag741.xml><?xml version="1.0" encoding="utf-8"?>
<p:tagLst xmlns:p="http://schemas.openxmlformats.org/presentationml/2006/main">
  <p:tag name="PA" val="v5.2.11"/>
</p:tagLst>
</file>

<file path=ppt/tags/tag742.xml><?xml version="1.0" encoding="utf-8"?>
<p:tagLst xmlns:p="http://schemas.openxmlformats.org/presentationml/2006/main">
  <p:tag name="PA" val="v5.2.11"/>
</p:tagLst>
</file>

<file path=ppt/tags/tag743.xml><?xml version="1.0" encoding="utf-8"?>
<p:tagLst xmlns:p="http://schemas.openxmlformats.org/presentationml/2006/main">
  <p:tag name="PA" val="v5.2.11"/>
</p:tagLst>
</file>

<file path=ppt/tags/tag744.xml><?xml version="1.0" encoding="utf-8"?>
<p:tagLst xmlns:p="http://schemas.openxmlformats.org/presentationml/2006/main">
  <p:tag name="PA" val="v5.2.11"/>
</p:tagLst>
</file>

<file path=ppt/tags/tag745.xml><?xml version="1.0" encoding="utf-8"?>
<p:tagLst xmlns:p="http://schemas.openxmlformats.org/presentationml/2006/main">
  <p:tag name="PA" val="v5.2.11"/>
</p:tagLst>
</file>

<file path=ppt/tags/tag746.xml><?xml version="1.0" encoding="utf-8"?>
<p:tagLst xmlns:p="http://schemas.openxmlformats.org/presentationml/2006/main">
  <p:tag name="PA" val="v5.2.11"/>
  <p:tag name="WHOLESPTYPE" val="Shape_Other"/>
</p:tagLst>
</file>

<file path=ppt/tags/tag74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6_1"/>
  <p:tag name="KSO_WM_UNIT_ID" val="diagram20174807_9*l_h_a*1_6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74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7_1"/>
  <p:tag name="KSO_WM_UNIT_ID" val="diagram20174807_9*l_h_a*1_7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74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8_1"/>
  <p:tag name="KSO_WM_UNIT_ID" val="diagram20174807_9*l_h_a*1_8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75.xml><?xml version="1.0" encoding="utf-8"?>
<p:tagLst xmlns:p="http://schemas.openxmlformats.org/presentationml/2006/main">
  <p:tag name="KSO_WM_SLIDE_BACKGROUND_TYPE" val="navigation"/>
</p:tagLst>
</file>

<file path=ppt/tags/tag75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9_1"/>
  <p:tag name="KSO_WM_UNIT_ID" val="diagram20174807_9*l_h_a*1_9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75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1_1"/>
  <p:tag name="KSO_WM_UNIT_ID" val="diagram20174807_9*l_h_a*1_1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75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2_1"/>
  <p:tag name="KSO_WM_UNIT_ID" val="diagram20174807_9*l_h_a*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75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3_1"/>
  <p:tag name="KSO_WM_UNIT_ID" val="diagram20174807_9*l_h_a*1_3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75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4_1"/>
  <p:tag name="KSO_WM_UNIT_ID" val="diagram20174807_9*l_h_a*1_4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75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5_1"/>
  <p:tag name="KSO_WM_UNIT_ID" val="diagram20174807_9*l_h_a*1_5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75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_1"/>
  <p:tag name="KSO_WM_UNIT_ID" val="diagram20174807_9*l_h_i*1_1_1"/>
  <p:tag name="KSO_WM_UNIT_LAYERLEVEL" val="1_1_1"/>
  <p:tag name="KSO_WM_DIAGRAM_GROUP_CODE" val="l1-1"/>
  <p:tag name="KSO_WM_UNIT_FILL_FORE_SCHEMECOLOR_INDEX" val="5"/>
  <p:tag name="KSO_WM_UNIT_FILL_TYPE" val="1"/>
</p:tagLst>
</file>

<file path=ppt/tags/tag75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_2"/>
  <p:tag name="KSO_WM_UNIT_ID" val="diagram20174807_9*l_h_i*1_1_2"/>
  <p:tag name="KSO_WM_UNIT_LAYERLEVEL" val="1_1_1"/>
  <p:tag name="KSO_WM_DIAGRAM_GROUP_CODE" val="l1-1"/>
  <p:tag name="KSO_WM_UNIT_FILL_FORE_SCHEMECOLOR_INDEX" val="14"/>
  <p:tag name="KSO_WM_UNIT_FILL_TYPE" val="1"/>
</p:tagLst>
</file>

<file path=ppt/tags/tag75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1"/>
  <p:tag name="KSO_WM_UNIT_ID" val="diagram20174807_9*l_h_i*1_2_1"/>
  <p:tag name="KSO_WM_UNIT_LAYERLEVEL" val="1_1_1"/>
  <p:tag name="KSO_WM_DIAGRAM_GROUP_CODE" val="l1-1"/>
  <p:tag name="KSO_WM_UNIT_FILL_FORE_SCHEMECOLOR_INDEX" val="6"/>
  <p:tag name="KSO_WM_UNIT_FILL_TYPE" val="1"/>
</p:tagLst>
</file>

<file path=ppt/tags/tag759.xml><?xml version="1.0" encoding="utf-8"?>
<p:tagLst xmlns:p="http://schemas.openxmlformats.org/presentationml/2006/main">
  <p:tag name="KSO_WM_TAG_VERSION" val="1.0"/>
  <p:tag name="KSO_WM_BEAUTIFY_FLAG" val="#wm#"/>
  <p:tag name="KSO_WM_UNIT_TYPE" val="i"/>
  <p:tag name="KSO_WM_UNIT_ID" val="diagram20174807_9*i*30"/>
  <p:tag name="KSO_WM_TEMPLATE_CATEGORY" val="diagram"/>
  <p:tag name="KSO_WM_TEMPLATE_INDEX" val="20174807"/>
  <p:tag name="KSO_WM_UNIT_INDEX" val="30"/>
</p:tagLst>
</file>

<file path=ppt/tags/tag76.xml><?xml version="1.0" encoding="utf-8"?>
<p:tagLst xmlns:p="http://schemas.openxmlformats.org/presentationml/2006/main">
  <p:tag name="KSO_WM_SLIDE_BACKGROUND_TYPE" val="navigation"/>
</p:tagLst>
</file>

<file path=ppt/tags/tag76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2"/>
  <p:tag name="KSO_WM_UNIT_ID" val="diagram20174807_9*l_h_i*1_2_2"/>
  <p:tag name="KSO_WM_UNIT_LAYERLEVEL" val="1_1_1"/>
  <p:tag name="KSO_WM_DIAGRAM_GROUP_CODE" val="l1-1"/>
  <p:tag name="KSO_WM_UNIT_FILL_FORE_SCHEMECOLOR_INDEX" val="14"/>
  <p:tag name="KSO_WM_UNIT_FILL_TYPE" val="1"/>
</p:tagLst>
</file>

<file path=ppt/tags/tag76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3"/>
  <p:tag name="KSO_WM_UNIT_ID" val="diagram20174807_9*l_h_i*1_2_3"/>
  <p:tag name="KSO_WM_UNIT_LAYERLEVEL" val="1_1_1"/>
  <p:tag name="KSO_WM_DIAGRAM_GROUP_CODE" val="l1-1"/>
  <p:tag name="KSO_WM_UNIT_FILL_FORE_SCHEMECOLOR_INDEX" val="14"/>
  <p:tag name="KSO_WM_UNIT_FILL_TYPE" val="1"/>
</p:tagLst>
</file>

<file path=ppt/tags/tag76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4"/>
  <p:tag name="KSO_WM_UNIT_ID" val="diagram20174807_9*l_h_i*1_2_4"/>
  <p:tag name="KSO_WM_UNIT_LAYERLEVEL" val="1_1_1"/>
  <p:tag name="KSO_WM_DIAGRAM_GROUP_CODE" val="l1-1"/>
  <p:tag name="KSO_WM_UNIT_FILL_FORE_SCHEMECOLOR_INDEX" val="14"/>
  <p:tag name="KSO_WM_UNIT_FILL_TYPE" val="1"/>
</p:tagLst>
</file>

<file path=ppt/tags/tag76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1"/>
  <p:tag name="KSO_WM_UNIT_ID" val="diagram20174807_9*l_h_i*1_3_1"/>
  <p:tag name="KSO_WM_UNIT_LAYERLEVEL" val="1_1_1"/>
  <p:tag name="KSO_WM_DIAGRAM_GROUP_CODE" val="l1-1"/>
  <p:tag name="KSO_WM_UNIT_FILL_FORE_SCHEMECOLOR_INDEX" val="7"/>
  <p:tag name="KSO_WM_UNIT_FILL_TYPE" val="1"/>
</p:tagLst>
</file>

<file path=ppt/tags/tag764.xml><?xml version="1.0" encoding="utf-8"?>
<p:tagLst xmlns:p="http://schemas.openxmlformats.org/presentationml/2006/main">
  <p:tag name="KSO_WM_TAG_VERSION" val="1.0"/>
  <p:tag name="KSO_WM_BEAUTIFY_FLAG" val="#wm#"/>
  <p:tag name="KSO_WM_UNIT_TYPE" val="i"/>
  <p:tag name="KSO_WM_UNIT_ID" val="diagram20174807_9*i*38"/>
  <p:tag name="KSO_WM_TEMPLATE_CATEGORY" val="diagram"/>
  <p:tag name="KSO_WM_TEMPLATE_INDEX" val="20174807"/>
  <p:tag name="KSO_WM_UNIT_INDEX" val="38"/>
</p:tagLst>
</file>

<file path=ppt/tags/tag76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2"/>
  <p:tag name="KSO_WM_UNIT_ID" val="diagram20174807_9*l_h_i*1_3_2"/>
  <p:tag name="KSO_WM_UNIT_LAYERLEVEL" val="1_1_1"/>
  <p:tag name="KSO_WM_DIAGRAM_GROUP_CODE" val="l1-1"/>
  <p:tag name="KSO_WM_UNIT_FILL_FORE_SCHEMECOLOR_INDEX" val="14"/>
  <p:tag name="KSO_WM_UNIT_FILL_TYPE" val="1"/>
</p:tagLst>
</file>

<file path=ppt/tags/tag76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3"/>
  <p:tag name="KSO_WM_UNIT_ID" val="diagram20174807_9*l_h_i*1_3_3"/>
  <p:tag name="KSO_WM_UNIT_LAYERLEVEL" val="1_1_1"/>
  <p:tag name="KSO_WM_DIAGRAM_GROUP_CODE" val="l1-1"/>
  <p:tag name="KSO_WM_UNIT_FILL_FORE_SCHEMECOLOR_INDEX" val="14"/>
  <p:tag name="KSO_WM_UNIT_FILL_TYPE" val="1"/>
</p:tagLst>
</file>

<file path=ppt/tags/tag76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4"/>
  <p:tag name="KSO_WM_UNIT_ID" val="diagram20174807_9*l_h_i*1_3_4"/>
  <p:tag name="KSO_WM_UNIT_LAYERLEVEL" val="1_1_1"/>
  <p:tag name="KSO_WM_DIAGRAM_GROUP_CODE" val="l1-1"/>
  <p:tag name="KSO_WM_UNIT_FILL_FORE_SCHEMECOLOR_INDEX" val="14"/>
  <p:tag name="KSO_WM_UNIT_FILL_TYPE" val="1"/>
</p:tagLst>
</file>

<file path=ppt/tags/tag76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5"/>
  <p:tag name="KSO_WM_UNIT_ID" val="diagram20174807_9*l_h_i*1_3_5"/>
  <p:tag name="KSO_WM_UNIT_LAYERLEVEL" val="1_1_1"/>
  <p:tag name="KSO_WM_DIAGRAM_GROUP_CODE" val="l1-1"/>
  <p:tag name="KSO_WM_UNIT_FILL_FORE_SCHEMECOLOR_INDEX" val="14"/>
  <p:tag name="KSO_WM_UNIT_FILL_TYPE" val="1"/>
</p:tagLst>
</file>

<file path=ppt/tags/tag76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1"/>
  <p:tag name="KSO_WM_UNIT_ID" val="diagram20174807_9*l_h_i*1_6_1"/>
  <p:tag name="KSO_WM_UNIT_LAYERLEVEL" val="1_1_1"/>
  <p:tag name="KSO_WM_DIAGRAM_GROUP_CODE" val="l1-1"/>
  <p:tag name="KSO_WM_UNIT_FILL_FORE_SCHEMECOLOR_INDEX" val="7"/>
  <p:tag name="KSO_WM_UNIT_FILL_TYPE" val="1"/>
</p:tagLst>
</file>

<file path=ppt/tags/tag77.xml><?xml version="1.0" encoding="utf-8"?>
<p:tagLst xmlns:p="http://schemas.openxmlformats.org/presentationml/2006/main">
  <p:tag name="KSO_WM_SLIDE_BACKGROUND_TYPE" val="navigation"/>
</p:tagLst>
</file>

<file path=ppt/tags/tag770.xml><?xml version="1.0" encoding="utf-8"?>
<p:tagLst xmlns:p="http://schemas.openxmlformats.org/presentationml/2006/main">
  <p:tag name="KSO_WM_TAG_VERSION" val="1.0"/>
  <p:tag name="KSO_WM_BEAUTIFY_FLAG" val="#wm#"/>
  <p:tag name="KSO_WM_UNIT_TYPE" val="i"/>
  <p:tag name="KSO_WM_UNIT_ID" val="diagram20174807_9*i*48"/>
  <p:tag name="KSO_WM_TEMPLATE_CATEGORY" val="diagram"/>
  <p:tag name="KSO_WM_TEMPLATE_INDEX" val="20174807"/>
  <p:tag name="KSO_WM_UNIT_INDEX" val="48"/>
</p:tagLst>
</file>

<file path=ppt/tags/tag77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2"/>
  <p:tag name="KSO_WM_UNIT_ID" val="diagram20174807_9*l_h_i*1_6_2"/>
  <p:tag name="KSO_WM_UNIT_LAYERLEVEL" val="1_1_1"/>
  <p:tag name="KSO_WM_DIAGRAM_GROUP_CODE" val="l1-1"/>
  <p:tag name="KSO_WM_UNIT_FILL_FORE_SCHEMECOLOR_INDEX" val="14"/>
  <p:tag name="KSO_WM_UNIT_FILL_TYPE" val="1"/>
</p:tagLst>
</file>

<file path=ppt/tags/tag77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3"/>
  <p:tag name="KSO_WM_UNIT_ID" val="diagram20174807_9*l_h_i*1_6_3"/>
  <p:tag name="KSO_WM_UNIT_LAYERLEVEL" val="1_1_1"/>
  <p:tag name="KSO_WM_DIAGRAM_GROUP_CODE" val="l1-1"/>
  <p:tag name="KSO_WM_UNIT_FILL_FORE_SCHEMECOLOR_INDEX" val="14"/>
  <p:tag name="KSO_WM_UNIT_FILL_TYPE" val="1"/>
</p:tagLst>
</file>

<file path=ppt/tags/tag77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4"/>
  <p:tag name="KSO_WM_UNIT_ID" val="diagram20174807_9*l_h_i*1_6_4"/>
  <p:tag name="KSO_WM_UNIT_LAYERLEVEL" val="1_1_1"/>
  <p:tag name="KSO_WM_DIAGRAM_GROUP_CODE" val="l1-1"/>
  <p:tag name="KSO_WM_UNIT_FILL_FORE_SCHEMECOLOR_INDEX" val="14"/>
  <p:tag name="KSO_WM_UNIT_FILL_TYPE" val="1"/>
</p:tagLst>
</file>

<file path=ppt/tags/tag77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5"/>
  <p:tag name="KSO_WM_UNIT_ID" val="diagram20174807_9*l_h_i*1_6_5"/>
  <p:tag name="KSO_WM_UNIT_LAYERLEVEL" val="1_1_1"/>
  <p:tag name="KSO_WM_DIAGRAM_GROUP_CODE" val="l1-1"/>
  <p:tag name="KSO_WM_UNIT_FILL_FORE_SCHEMECOLOR_INDEX" val="14"/>
  <p:tag name="KSO_WM_UNIT_FILL_TYPE" val="1"/>
</p:tagLst>
</file>

<file path=ppt/tags/tag77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6"/>
  <p:tag name="KSO_WM_UNIT_ID" val="diagram20174807_9*l_h_i*1_6_6"/>
  <p:tag name="KSO_WM_UNIT_LAYERLEVEL" val="1_1_1"/>
  <p:tag name="KSO_WM_DIAGRAM_GROUP_CODE" val="l1-1"/>
  <p:tag name="KSO_WM_UNIT_FILL_FORE_SCHEMECOLOR_INDEX" val="14"/>
  <p:tag name="KSO_WM_UNIT_FILL_TYPE" val="1"/>
</p:tagLst>
</file>

<file path=ppt/tags/tag77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1"/>
  <p:tag name="KSO_WM_UNIT_ID" val="diagram20174807_9*l_h_i*1_7_1"/>
  <p:tag name="KSO_WM_UNIT_LAYERLEVEL" val="1_1_1"/>
  <p:tag name="KSO_WM_DIAGRAM_GROUP_CODE" val="l1-1"/>
  <p:tag name="KSO_WM_UNIT_FILL_FORE_SCHEMECOLOR_INDEX" val="9"/>
  <p:tag name="KSO_WM_UNIT_FILL_TYPE" val="1"/>
</p:tagLst>
</file>

<file path=ppt/tags/tag777.xml><?xml version="1.0" encoding="utf-8"?>
<p:tagLst xmlns:p="http://schemas.openxmlformats.org/presentationml/2006/main">
  <p:tag name="KSO_WM_TAG_VERSION" val="1.0"/>
  <p:tag name="KSO_WM_BEAUTIFY_FLAG" val="#wm#"/>
  <p:tag name="KSO_WM_UNIT_TYPE" val="i"/>
  <p:tag name="KSO_WM_UNIT_ID" val="diagram20174807_9*i*60"/>
  <p:tag name="KSO_WM_TEMPLATE_CATEGORY" val="diagram"/>
  <p:tag name="KSO_WM_TEMPLATE_INDEX" val="20174807"/>
  <p:tag name="KSO_WM_UNIT_INDEX" val="60"/>
</p:tagLst>
</file>

<file path=ppt/tags/tag77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2"/>
  <p:tag name="KSO_WM_UNIT_ID" val="diagram20174807_9*l_h_i*1_7_2"/>
  <p:tag name="KSO_WM_UNIT_LAYERLEVEL" val="1_1_1"/>
  <p:tag name="KSO_WM_DIAGRAM_GROUP_CODE" val="l1-1"/>
  <p:tag name="KSO_WM_UNIT_FILL_FORE_SCHEMECOLOR_INDEX" val="14"/>
  <p:tag name="KSO_WM_UNIT_FILL_TYPE" val="1"/>
</p:tagLst>
</file>

<file path=ppt/tags/tag77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3"/>
  <p:tag name="KSO_WM_UNIT_ID" val="diagram20174807_9*l_h_i*1_7_3"/>
  <p:tag name="KSO_WM_UNIT_LAYERLEVEL" val="1_1_1"/>
  <p:tag name="KSO_WM_DIAGRAM_GROUP_CODE" val="l1-1"/>
  <p:tag name="KSO_WM_UNIT_FILL_FORE_SCHEMECOLOR_INDEX" val="14"/>
  <p:tag name="KSO_WM_UNI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5b8aac7aaef94d609c49821e5b328070"/>
  <p:tag name="KSO_WM_UNIT_DECORATE_INFO" val=""/>
  <p:tag name="KSO_WM_UNIT_SM_LIMIT_TYPE" val=""/>
  <p:tag name="KSO_WM_CHIP_FILLAREA_FILL_RULE" val="{&quot;fill_align&quot;:&quot;cm&quot;,&quot;fill_effect&quot;:[],&quot;fill_mode&quot;:&quot;full&quot;,&quot;sacle_strategy&quot;:&quot;stretch&quot;}"/>
  <p:tag name="KSO_WM_ASSEMBLE_CHIP_INDEX" val="0166b66e67ba46f1b54866946e27bd5f"/>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8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4"/>
  <p:tag name="KSO_WM_UNIT_ID" val="diagram20174807_9*l_h_i*1_7_4"/>
  <p:tag name="KSO_WM_UNIT_LAYERLEVEL" val="1_1_1"/>
  <p:tag name="KSO_WM_DIAGRAM_GROUP_CODE" val="l1-1"/>
  <p:tag name="KSO_WM_UNIT_FILL_FORE_SCHEMECOLOR_INDEX" val="14"/>
  <p:tag name="KSO_WM_UNIT_FILL_TYPE" val="1"/>
</p:tagLst>
</file>

<file path=ppt/tags/tag78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5"/>
  <p:tag name="KSO_WM_UNIT_ID" val="diagram20174807_9*l_h_i*1_7_5"/>
  <p:tag name="KSO_WM_UNIT_LAYERLEVEL" val="1_1_1"/>
  <p:tag name="KSO_WM_DIAGRAM_GROUP_CODE" val="l1-1"/>
  <p:tag name="KSO_WM_UNIT_FILL_FORE_SCHEMECOLOR_INDEX" val="14"/>
  <p:tag name="KSO_WM_UNIT_FILL_TYPE" val="1"/>
</p:tagLst>
</file>

<file path=ppt/tags/tag78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6"/>
  <p:tag name="KSO_WM_UNIT_ID" val="diagram20174807_9*l_h_i*1_7_6"/>
  <p:tag name="KSO_WM_UNIT_LAYERLEVEL" val="1_1_1"/>
  <p:tag name="KSO_WM_DIAGRAM_GROUP_CODE" val="l1-1"/>
  <p:tag name="KSO_WM_UNIT_FILL_FORE_SCHEMECOLOR_INDEX" val="14"/>
  <p:tag name="KSO_WM_UNIT_FILL_TYPE" val="1"/>
</p:tagLst>
</file>

<file path=ppt/tags/tag78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7"/>
  <p:tag name="KSO_WM_UNIT_ID" val="diagram20174807_9*l_h_i*1_7_7"/>
  <p:tag name="KSO_WM_UNIT_LAYERLEVEL" val="1_1_1"/>
  <p:tag name="KSO_WM_DIAGRAM_GROUP_CODE" val="l1-1"/>
  <p:tag name="KSO_WM_UNIT_FILL_FORE_SCHEMECOLOR_INDEX" val="14"/>
  <p:tag name="KSO_WM_UNIT_FILL_TYPE" val="1"/>
</p:tagLst>
</file>

<file path=ppt/tags/tag78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8"/>
  <p:tag name="KSO_WM_UNIT_ID" val="diagram20174807_9*l_h_i*1_7_8"/>
  <p:tag name="KSO_WM_UNIT_LAYERLEVEL" val="1_1_1"/>
  <p:tag name="KSO_WM_DIAGRAM_GROUP_CODE" val="l1-1"/>
  <p:tag name="KSO_WM_UNIT_FILL_FORE_SCHEMECOLOR_INDEX" val="14"/>
  <p:tag name="KSO_WM_UNIT_FILL_TYPE" val="1"/>
</p:tagLst>
</file>

<file path=ppt/tags/tag78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8_1"/>
  <p:tag name="KSO_WM_UNIT_ID" val="diagram20174807_9*l_h_i*1_8_1"/>
  <p:tag name="KSO_WM_UNIT_LAYERLEVEL" val="1_1_1"/>
  <p:tag name="KSO_WM_DIAGRAM_GROUP_CODE" val="l1-1"/>
  <p:tag name="KSO_WM_UNIT_FILL_FORE_SCHEMECOLOR_INDEX" val="8"/>
  <p:tag name="KSO_WM_UNIT_FILL_TYPE" val="1"/>
</p:tagLst>
</file>

<file path=ppt/tags/tag78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8_2"/>
  <p:tag name="KSO_WM_UNIT_ID" val="diagram20174807_9*l_h_i*1_8_2"/>
  <p:tag name="KSO_WM_UNIT_LAYERLEVEL" val="1_1_1"/>
  <p:tag name="KSO_WM_DIAGRAM_GROUP_CODE" val="l1-1"/>
  <p:tag name="KSO_WM_UNIT_FILL_FORE_SCHEMECOLOR_INDEX" val="14"/>
  <p:tag name="KSO_WM_UNIT_FILL_TYPE" val="1"/>
</p:tagLst>
</file>

<file path=ppt/tags/tag78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1"/>
  <p:tag name="KSO_WM_UNIT_ID" val="diagram20174807_9*l_h_i*1_4_1"/>
  <p:tag name="KSO_WM_UNIT_LAYERLEVEL" val="1_1_1"/>
  <p:tag name="KSO_WM_DIAGRAM_GROUP_CODE" val="l1-1"/>
  <p:tag name="KSO_WM_UNIT_FILL_FORE_SCHEMECOLOR_INDEX" val="8"/>
  <p:tag name="KSO_WM_UNIT_FILL_TYPE" val="1"/>
</p:tagLst>
</file>

<file path=ppt/tags/tag788.xml><?xml version="1.0" encoding="utf-8"?>
<p:tagLst xmlns:p="http://schemas.openxmlformats.org/presentationml/2006/main">
  <p:tag name="KSO_WM_TAG_VERSION" val="1.0"/>
  <p:tag name="KSO_WM_BEAUTIFY_FLAG" val="#wm#"/>
  <p:tag name="KSO_WM_UNIT_TYPE" val="i"/>
  <p:tag name="KSO_WM_UNIT_ID" val="diagram20174807_9*i*78"/>
  <p:tag name="KSO_WM_TEMPLATE_CATEGORY" val="diagram"/>
  <p:tag name="KSO_WM_TEMPLATE_INDEX" val="20174807"/>
  <p:tag name="KSO_WM_UNIT_INDEX" val="78"/>
</p:tagLst>
</file>

<file path=ppt/tags/tag78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2"/>
  <p:tag name="KSO_WM_UNIT_ID" val="diagram20174807_9*l_h_i*1_4_2"/>
  <p:tag name="KSO_WM_UNIT_LAYERLEVEL" val="1_1_1"/>
  <p:tag name="KSO_WM_DIAGRAM_GROUP_CODE" val="l1-1"/>
  <p:tag name="KSO_WM_UNIT_FILL_FORE_SCHEMECOLOR_INDEX" val="14"/>
  <p:tag name="KSO_WM_UNI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86cf9a68aadf4fe59784b87171ee3676"/>
  <p:tag name="KSO_WM_UNIT_DECORATE_INFO" val=""/>
  <p:tag name="KSO_WM_UNIT_SM_LIMIT_TYPE" val=""/>
  <p:tag name="KSO_WM_CHIP_FILLAREA_FILL_RULE" val="{&quot;fill_align&quot;:&quot;cm&quot;,&quot;fill_effect&quot;:[],&quot;fill_mode&quot;:&quot;full&quot;,&quot;sacle_strategy&quot;:&quot;stretch&quot;}"/>
  <p:tag name="KSO_WM_ASSEMBLE_CHIP_INDEX" val="45618c2d3f6c4d3c8017f6f59d0d7821"/>
  <p:tag name="KSO_WM_SLIDE_BACKGROUND_TYPE" val="belt"/>
</p:tagLst>
</file>

<file path=ppt/tags/tag79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3"/>
  <p:tag name="KSO_WM_UNIT_ID" val="diagram20174807_9*l_h_i*1_4_3"/>
  <p:tag name="KSO_WM_UNIT_LAYERLEVEL" val="1_1_1"/>
  <p:tag name="KSO_WM_DIAGRAM_GROUP_CODE" val="l1-1"/>
  <p:tag name="KSO_WM_UNIT_FILL_FORE_SCHEMECOLOR_INDEX" val="14"/>
  <p:tag name="KSO_WM_UNIT_FILL_TYPE" val="1"/>
</p:tagLst>
</file>

<file path=ppt/tags/tag79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9_1"/>
  <p:tag name="KSO_WM_UNIT_ID" val="diagram20174807_9*l_h_i*1_9_1"/>
  <p:tag name="KSO_WM_UNIT_LAYERLEVEL" val="1_1_1"/>
  <p:tag name="KSO_WM_DIAGRAM_GROUP_CODE" val="l1-1"/>
  <p:tag name="KSO_WM_UNIT_FILL_FORE_SCHEMECOLOR_INDEX" val="6"/>
  <p:tag name="KSO_WM_UNIT_FILL_TYPE" val="1"/>
</p:tagLst>
</file>

<file path=ppt/tags/tag79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9_2"/>
  <p:tag name="KSO_WM_UNIT_ID" val="diagram20174807_9*l_h_i*1_9_2"/>
  <p:tag name="KSO_WM_UNIT_LAYERLEVEL" val="1_1_1"/>
  <p:tag name="KSO_WM_DIAGRAM_GROUP_CODE" val="l1-1"/>
  <p:tag name="KSO_WM_UNIT_FILL_FORE_SCHEMECOLOR_INDEX" val="14"/>
  <p:tag name="KSO_WM_UNIT_FILL_TYPE" val="1"/>
</p:tagLst>
</file>

<file path=ppt/tags/tag79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1"/>
  <p:tag name="KSO_WM_UNIT_ID" val="diagram20174807_9*l_h_i*1_5_1"/>
  <p:tag name="KSO_WM_UNIT_LAYERLEVEL" val="1_1_1"/>
  <p:tag name="KSO_WM_DIAGRAM_GROUP_CODE" val="l1-1"/>
  <p:tag name="KSO_WM_UNIT_FILL_FORE_SCHEMECOLOR_INDEX" val="9"/>
  <p:tag name="KSO_WM_UNIT_FILL_TYPE" val="1"/>
</p:tagLst>
</file>

<file path=ppt/tags/tag794.xml><?xml version="1.0" encoding="utf-8"?>
<p:tagLst xmlns:p="http://schemas.openxmlformats.org/presentationml/2006/main">
  <p:tag name="KSO_WM_TAG_VERSION" val="1.0"/>
  <p:tag name="KSO_WM_BEAUTIFY_FLAG" val="#wm#"/>
  <p:tag name="KSO_WM_UNIT_TYPE" val="i"/>
  <p:tag name="KSO_WM_UNIT_ID" val="diagram20174807_9*i*86"/>
  <p:tag name="KSO_WM_TEMPLATE_CATEGORY" val="diagram"/>
  <p:tag name="KSO_WM_TEMPLATE_INDEX" val="20174807"/>
  <p:tag name="KSO_WM_UNIT_INDEX" val="86"/>
</p:tagLst>
</file>

<file path=ppt/tags/tag79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2"/>
  <p:tag name="KSO_WM_UNIT_ID" val="diagram20174807_9*l_h_i*1_5_2"/>
  <p:tag name="KSO_WM_UNIT_LAYERLEVEL" val="1_1_1"/>
  <p:tag name="KSO_WM_DIAGRAM_GROUP_CODE" val="l1-1"/>
  <p:tag name="KSO_WM_UNIT_FILL_FORE_SCHEMECOLOR_INDEX" val="14"/>
  <p:tag name="KSO_WM_UNIT_FILL_TYPE" val="1"/>
</p:tagLst>
</file>

<file path=ppt/tags/tag79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3"/>
  <p:tag name="KSO_WM_UNIT_ID" val="diagram20174807_9*l_h_i*1_5_3"/>
  <p:tag name="KSO_WM_UNIT_LAYERLEVEL" val="1_1_1"/>
  <p:tag name="KSO_WM_DIAGRAM_GROUP_CODE" val="l1-1"/>
  <p:tag name="KSO_WM_UNIT_FILL_FORE_SCHEMECOLOR_INDEX" val="14"/>
  <p:tag name="KSO_WM_UNIT_FILL_TYPE" val="1"/>
</p:tagLst>
</file>

<file path=ppt/tags/tag79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0_1"/>
  <p:tag name="KSO_WM_UNIT_ID" val="diagram20174807_9*l_h_i*1_10_1"/>
  <p:tag name="KSO_WM_UNIT_LAYERLEVEL" val="1_1_1"/>
  <p:tag name="KSO_WM_DIAGRAM_GROUP_CODE" val="l1-1"/>
  <p:tag name="KSO_WM_UNIT_FILL_FORE_SCHEMECOLOR_INDEX" val="5"/>
  <p:tag name="KSO_WM_UNIT_FILL_TYPE" val="1"/>
</p:tagLst>
</file>

<file path=ppt/tags/tag798.xml><?xml version="1.0" encoding="utf-8"?>
<p:tagLst xmlns:p="http://schemas.openxmlformats.org/presentationml/2006/main">
  <p:tag name="KSO_WM_TAG_VERSION" val="1.0"/>
  <p:tag name="KSO_WM_BEAUTIFY_FLAG" val="#wm#"/>
  <p:tag name="KSO_WM_UNIT_TYPE" val="i"/>
  <p:tag name="KSO_WM_UNIT_ID" val="diagram20174807_9*i*92"/>
  <p:tag name="KSO_WM_TEMPLATE_CATEGORY" val="diagram"/>
  <p:tag name="KSO_WM_TEMPLATE_INDEX" val="20174807"/>
  <p:tag name="KSO_WM_UNIT_INDEX" val="92"/>
</p:tagLst>
</file>

<file path=ppt/tags/tag79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0_2"/>
  <p:tag name="KSO_WM_UNIT_ID" val="diagram20174807_9*l_h_i*1_10_2"/>
  <p:tag name="KSO_WM_UNIT_LAYERLEVEL" val="1_1_1"/>
  <p:tag name="KSO_WM_DIAGRAM_GROUP_CODE" val="l1-1"/>
  <p:tag name="KSO_WM_UNIT_FILL_FORE_SCHEMECOLOR_INDEX" val="14"/>
  <p:tag name="KSO_WM_UNI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59366f39e3854a2fb678209d8b51d31c"/>
  <p:tag name="KSO_WM_UNIT_DECORATE_INFO" val=""/>
  <p:tag name="KSO_WM_UNIT_SM_LIMIT_TYPE" val=""/>
  <p:tag name="KSO_WM_CHIP_FILLAREA_FILL_RULE" val="{&quot;fill_align&quot;:&quot;cm&quot;,&quot;fill_effect&quot;:[],&quot;fill_mode&quot;:&quot;full&quot;,&quot;sacle_strategy&quot;:&quot;stretch&quot;}"/>
  <p:tag name="KSO_WM_ASSEMBLE_CHIP_INDEX" val="5b9e3fe9975c4991ac4a59b795ddca7f"/>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fed44165118a4287b66bcb7e873ea520"/>
  <p:tag name="KSO_WM_UNIT_DECORATE_INFO" val=""/>
  <p:tag name="KSO_WM_UNIT_SM_LIMIT_TYPE" val=""/>
  <p:tag name="KSO_WM_CHIP_FILLAREA_FILL_RULE" val="{&quot;fill_align&quot;:&quot;cm&quot;,&quot;fill_effect&quot;:[],&quot;fill_mode&quot;:&quot;full&quot;,&quot;sacle_strategy&quot;:&quot;stretch&quot;}"/>
  <p:tag name="KSO_WM_ASSEMBLE_CHIP_INDEX" val="c6dbafa25f0f4b99b190bfc737b1c80b"/>
  <p:tag name="KSO_WM_SLIDE_BACKGROUND_TYPE" val="belt"/>
</p:tagLst>
</file>

<file path=ppt/tags/tag80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0_3"/>
  <p:tag name="KSO_WM_UNIT_ID" val="diagram20174807_9*l_h_i*1_10_3"/>
  <p:tag name="KSO_WM_UNIT_LAYERLEVEL" val="1_1_1"/>
  <p:tag name="KSO_WM_DIAGRAM_GROUP_CODE" val="l1-1"/>
  <p:tag name="KSO_WM_UNIT_FILL_FORE_SCHEMECOLOR_INDEX" val="14"/>
  <p:tag name="KSO_WM_UNIT_FILL_TYPE" val="1"/>
</p:tagLst>
</file>

<file path=ppt/tags/tag80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0_4"/>
  <p:tag name="KSO_WM_UNIT_ID" val="diagram20174807_9*l_h_i*1_10_4"/>
  <p:tag name="KSO_WM_UNIT_LAYERLEVEL" val="1_1_1"/>
  <p:tag name="KSO_WM_DIAGRAM_GROUP_CODE" val="l1-1"/>
  <p:tag name="KSO_WM_UNIT_FILL_FORE_SCHEMECOLOR_INDEX" val="14"/>
  <p:tag name="KSO_WM_UNIT_FILL_TYPE" val="1"/>
</p:tagLst>
</file>

<file path=ppt/tags/tag80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0_5"/>
  <p:tag name="KSO_WM_UNIT_ID" val="diagram20174807_9*l_h_i*1_10_5"/>
  <p:tag name="KSO_WM_UNIT_LAYERLEVEL" val="1_1_1"/>
  <p:tag name="KSO_WM_DIAGRAM_GROUP_CODE" val="l1-1"/>
  <p:tag name="KSO_WM_UNIT_FILL_FORE_SCHEMECOLOR_INDEX" val="14"/>
  <p:tag name="KSO_WM_UNIT_FILL_TYPE" val="1"/>
</p:tagLst>
</file>

<file path=ppt/tags/tag80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a"/>
  <p:tag name="KSO_WM_UNIT_INDEX" val="1_10_1"/>
  <p:tag name="KSO_WM_UNIT_ID" val="diagram20174807_9*l_h_a*1_10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Lst>
</file>

<file path=ppt/tags/tag804.xml><?xml version="1.0" encoding="utf-8"?>
<p:tagLst xmlns:p="http://schemas.openxmlformats.org/presentationml/2006/main">
  <p:tag name="PA" val="v5.2.11"/>
  <p:tag name="RESOURCELIBID_ANIM" val="462"/>
</p:tagLst>
</file>

<file path=ppt/tags/tag805.xml><?xml version="1.0" encoding="utf-8"?>
<p:tagLst xmlns:p="http://schemas.openxmlformats.org/presentationml/2006/main">
  <p:tag name="PA" val="v5.2.11"/>
</p:tagLst>
</file>

<file path=ppt/tags/tag806.xml><?xml version="1.0" encoding="utf-8"?>
<p:tagLst xmlns:p="http://schemas.openxmlformats.org/presentationml/2006/main">
  <p:tag name="PA" val="v5.2.11"/>
</p:tagLst>
</file>

<file path=ppt/tags/tag807.xml><?xml version="1.0" encoding="utf-8"?>
<p:tagLst xmlns:p="http://schemas.openxmlformats.org/presentationml/2006/main">
  <p:tag name="PA" val="v5.2.11"/>
</p:tagLst>
</file>

<file path=ppt/tags/tag808.xml><?xml version="1.0" encoding="utf-8"?>
<p:tagLst xmlns:p="http://schemas.openxmlformats.org/presentationml/2006/main">
  <p:tag name="PA" val="v5.2.11"/>
</p:tagLst>
</file>

<file path=ppt/tags/tag809.xml><?xml version="1.0" encoding="utf-8"?>
<p:tagLst xmlns:p="http://schemas.openxmlformats.org/presentationml/2006/main">
  <p:tag name="PA" val="v5.2.11"/>
</p:tagLst>
</file>

<file path=ppt/tags/tag81.xml><?xml version="1.0" encoding="utf-8"?>
<p:tagLst xmlns:p="http://schemas.openxmlformats.org/presentationml/2006/main">
  <p:tag name="KSO_WM_SLIDE_BACKGROUND_TYPE" val="belt"/>
</p:tagLst>
</file>

<file path=ppt/tags/tag810.xml><?xml version="1.0" encoding="utf-8"?>
<p:tagLst xmlns:p="http://schemas.openxmlformats.org/presentationml/2006/main">
  <p:tag name="PA" val="v5.2.11"/>
</p:tagLst>
</file>

<file path=ppt/tags/tag811.xml><?xml version="1.0" encoding="utf-8"?>
<p:tagLst xmlns:p="http://schemas.openxmlformats.org/presentationml/2006/main">
  <p:tag name="PA" val="v5.2.11"/>
</p:tagLst>
</file>

<file path=ppt/tags/tag812.xml><?xml version="1.0" encoding="utf-8"?>
<p:tagLst xmlns:p="http://schemas.openxmlformats.org/presentationml/2006/main">
  <p:tag name="PA" val="v5.2.11"/>
</p:tagLst>
</file>

<file path=ppt/tags/tag813.xml><?xml version="1.0" encoding="utf-8"?>
<p:tagLst xmlns:p="http://schemas.openxmlformats.org/presentationml/2006/main">
  <p:tag name="PA" val="v5.2.11"/>
</p:tagLst>
</file>

<file path=ppt/tags/tag814.xml><?xml version="1.0" encoding="utf-8"?>
<p:tagLst xmlns:p="http://schemas.openxmlformats.org/presentationml/2006/main">
  <p:tag name="PA" val="v5.2.11"/>
</p:tagLst>
</file>

<file path=ppt/tags/tag815.xml><?xml version="1.0" encoding="utf-8"?>
<p:tagLst xmlns:p="http://schemas.openxmlformats.org/presentationml/2006/main">
  <p:tag name="PA" val="v5.2.11"/>
</p:tagLst>
</file>

<file path=ppt/tags/tag816.xml><?xml version="1.0" encoding="utf-8"?>
<p:tagLst xmlns:p="http://schemas.openxmlformats.org/presentationml/2006/main">
  <p:tag name="PA" val="v5.2.11"/>
</p:tagLst>
</file>

<file path=ppt/tags/tag817.xml><?xml version="1.0" encoding="utf-8"?>
<p:tagLst xmlns:p="http://schemas.openxmlformats.org/presentationml/2006/main">
  <p:tag name="PA" val="v5.2.11"/>
</p:tagLst>
</file>

<file path=ppt/tags/tag818.xml><?xml version="1.0" encoding="utf-8"?>
<p:tagLst xmlns:p="http://schemas.openxmlformats.org/presentationml/2006/main">
  <p:tag name="PA" val="v5.2.11"/>
</p:tagLst>
</file>

<file path=ppt/tags/tag819.xml><?xml version="1.0" encoding="utf-8"?>
<p:tagLst xmlns:p="http://schemas.openxmlformats.org/presentationml/2006/main">
  <p:tag name="PA" val="v5.2.11"/>
</p:tagLst>
</file>

<file path=ppt/tags/tag82.xml><?xml version="1.0" encoding="utf-8"?>
<p:tagLst xmlns:p="http://schemas.openxmlformats.org/presentationml/2006/main">
  <p:tag name="KSO_WM_SLIDE_BACKGROUND_TYPE" val="belt"/>
</p:tagLst>
</file>

<file path=ppt/tags/tag820.xml><?xml version="1.0" encoding="utf-8"?>
<p:tagLst xmlns:p="http://schemas.openxmlformats.org/presentationml/2006/main">
  <p:tag name="KSO_WM_TAG_VERSION" val="1.0"/>
  <p:tag name="KSO_WM_BEAUTIFY_FLAG" val="#wm#"/>
  <p:tag name="KSO_WM_UNIT_TYPE" val="i"/>
  <p:tag name="KSO_WM_UNIT_ID" val="diagram160205_1*i*0"/>
  <p:tag name="KSO_WM_TEMPLATE_CATEGORY" val="diagram"/>
  <p:tag name="KSO_WM_TEMPLATE_INDEX" val="160205"/>
  <p:tag name="KSO_WM_UNIT_INDEX" val="0"/>
</p:tagLst>
</file>

<file path=ppt/tags/tag821.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
  <p:tag name="KSO_WM_UNIT_ID" val="diagram160205_1*m_i*1_1"/>
  <p:tag name="KSO_WM_UNIT_CLEAR" val="1"/>
  <p:tag name="KSO_WM_UNIT_LAYERLEVEL" val="1_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822.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2"/>
  <p:tag name="KSO_WM_UNIT_ID" val="diagram160205_1*m_i*1_2"/>
  <p:tag name="KSO_WM_UNIT_CLEAR" val="1"/>
  <p:tag name="KSO_WM_UNIT_LAYERLEVEL" val="1_1"/>
  <p:tag name="KSO_WM_UNIT_FILL_FORE_SCHEMECOLOR_INDEX" val="5"/>
  <p:tag name="KSO_WM_UNIT_FILL_TYPE" val="1"/>
  <p:tag name="KSO_WM_UNIT_TEXT_FILL_FORE_SCHEMECOLOR_INDEX" val="2"/>
  <p:tag name="KSO_WM_UNIT_TEXT_FILL_TYPE" val="1"/>
</p:tagLst>
</file>

<file path=ppt/tags/tag823.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1_1"/>
  <p:tag name="KSO_WM_UNIT_ID" val="diagram160205_1*m_h_f*1_1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824.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3"/>
  <p:tag name="KSO_WM_UNIT_ID" val="diagram160205_1*m_i*1_3"/>
  <p:tag name="KSO_WM_UNIT_CLEAR" val="1"/>
  <p:tag name="KSO_WM_UNIT_LAYERLEVEL" val="1_1"/>
</p:tagLst>
</file>

<file path=ppt/tags/tag825.xml><?xml version="1.0" encoding="utf-8"?>
<p:tagLst xmlns:p="http://schemas.openxmlformats.org/presentationml/2006/main">
  <p:tag name="KSO_WM_TAG_VERSION" val="1.0"/>
  <p:tag name="KSO_WM_BEAUTIFY_FLAG" val="#wm#"/>
  <p:tag name="KSO_WM_UNIT_TYPE" val="i"/>
  <p:tag name="KSO_WM_UNIT_ID" val="diagram160205_1*i*9"/>
  <p:tag name="KSO_WM_TEMPLATE_CATEGORY" val="diagram"/>
  <p:tag name="KSO_WM_TEMPLATE_INDEX" val="160205"/>
  <p:tag name="KSO_WM_UNIT_INDEX" val="9"/>
</p:tagLst>
</file>

<file path=ppt/tags/tag826.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4"/>
  <p:tag name="KSO_WM_UNIT_ID" val="diagram160205_1*m_i*1_4"/>
  <p:tag name="KSO_WM_UNIT_CLEAR" val="1"/>
  <p:tag name="KSO_WM_UNIT_LAYERLEVEL" val="1_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827.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5"/>
  <p:tag name="KSO_WM_UNIT_ID" val="diagram160205_1*m_i*1_5"/>
  <p:tag name="KSO_WM_UNIT_CLEAR" val="1"/>
  <p:tag name="KSO_WM_UNIT_LAYERLEVEL" val="1_1"/>
  <p:tag name="KSO_WM_UNIT_FILL_FORE_SCHEMECOLOR_INDEX" val="5"/>
  <p:tag name="KSO_WM_UNIT_FILL_TYPE" val="1"/>
  <p:tag name="KSO_WM_UNIT_TEXT_FILL_FORE_SCHEMECOLOR_INDEX" val="2"/>
  <p:tag name="KSO_WM_UNIT_TEXT_FILL_TYPE" val="1"/>
</p:tagLst>
</file>

<file path=ppt/tags/tag828.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4_1"/>
  <p:tag name="KSO_WM_UNIT_ID" val="diagram160205_1*m_h_f*1_4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829.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6"/>
  <p:tag name="KSO_WM_UNIT_ID" val="diagram160205_1*m_i*1_6"/>
  <p:tag name="KSO_WM_UNIT_CLEAR" val="1"/>
  <p:tag name="KSO_WM_UNIT_LAYERLEVEL" val="1_1"/>
  <p:tag name="KSO_WM_UNIT_TEXT_FILL_FORE_SCHEMECOLOR_INDEX" val="13"/>
  <p:tag name="KSO_WM_UNIT_TEXT_FILL_TYPE" val="1"/>
</p:tagLst>
</file>

<file path=ppt/tags/tag83.xml><?xml version="1.0" encoding="utf-8"?>
<p:tagLst xmlns:p="http://schemas.openxmlformats.org/presentationml/2006/main">
  <p:tag name="KSO_WM_SLIDE_BACKGROUND_TYPE" val="belt"/>
</p:tagLst>
</file>

<file path=ppt/tags/tag830.xml><?xml version="1.0" encoding="utf-8"?>
<p:tagLst xmlns:p="http://schemas.openxmlformats.org/presentationml/2006/main">
  <p:tag name="KSO_WM_TAG_VERSION" val="1.0"/>
  <p:tag name="KSO_WM_BEAUTIFY_FLAG" val="#wm#"/>
  <p:tag name="KSO_WM_UNIT_TYPE" val="i"/>
  <p:tag name="KSO_WM_UNIT_ID" val="diagram160205_1*i*18"/>
  <p:tag name="KSO_WM_TEMPLATE_CATEGORY" val="diagram"/>
  <p:tag name="KSO_WM_TEMPLATE_INDEX" val="160205"/>
  <p:tag name="KSO_WM_UNIT_INDEX" val="18"/>
</p:tagLst>
</file>

<file path=ppt/tags/tag831.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7"/>
  <p:tag name="KSO_WM_UNIT_ID" val="diagram160205_1*m_i*1_7"/>
  <p:tag name="KSO_WM_UNIT_CLEAR" val="1"/>
  <p:tag name="KSO_WM_UNIT_LAYERLEVEL" val="1_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832.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8"/>
  <p:tag name="KSO_WM_UNIT_ID" val="diagram160205_1*m_i*1_8"/>
  <p:tag name="KSO_WM_UNIT_CLEAR" val="1"/>
  <p:tag name="KSO_WM_UNIT_LAYERLEVEL" val="1_1"/>
  <p:tag name="KSO_WM_UNIT_FILL_FORE_SCHEMECOLOR_INDEX" val="6"/>
  <p:tag name="KSO_WM_UNIT_FILL_TYPE" val="1"/>
  <p:tag name="KSO_WM_UNIT_TEXT_FILL_FORE_SCHEMECOLOR_INDEX" val="2"/>
  <p:tag name="KSO_WM_UNIT_TEXT_FILL_TYPE" val="1"/>
</p:tagLst>
</file>

<file path=ppt/tags/tag833.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5_1"/>
  <p:tag name="KSO_WM_UNIT_ID" val="diagram160205_1*m_h_f*1_5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834.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9"/>
  <p:tag name="KSO_WM_UNIT_ID" val="diagram160205_1*m_i*1_9"/>
  <p:tag name="KSO_WM_UNIT_CLEAR" val="1"/>
  <p:tag name="KSO_WM_UNIT_LAYERLEVEL" val="1_1"/>
  <p:tag name="KSO_WM_UNIT_TEXT_FILL_FORE_SCHEMECOLOR_INDEX" val="13"/>
  <p:tag name="KSO_WM_UNIT_TEXT_FILL_TYPE" val="1"/>
</p:tagLst>
</file>

<file path=ppt/tags/tag835.xml><?xml version="1.0" encoding="utf-8"?>
<p:tagLst xmlns:p="http://schemas.openxmlformats.org/presentationml/2006/main">
  <p:tag name="KSO_WM_TAG_VERSION" val="1.0"/>
  <p:tag name="KSO_WM_BEAUTIFY_FLAG" val="#wm#"/>
  <p:tag name="KSO_WM_UNIT_TYPE" val="i"/>
  <p:tag name="KSO_WM_UNIT_ID" val="diagram160205_1*i*27"/>
  <p:tag name="KSO_WM_TEMPLATE_CATEGORY" val="diagram"/>
  <p:tag name="KSO_WM_TEMPLATE_INDEX" val="160205"/>
  <p:tag name="KSO_WM_UNIT_INDEX" val="27"/>
</p:tagLst>
</file>

<file path=ppt/tags/tag836.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0"/>
  <p:tag name="KSO_WM_UNIT_ID" val="diagram160205_1*m_i*1_10"/>
  <p:tag name="KSO_WM_UNIT_CLEAR" val="1"/>
  <p:tag name="KSO_WM_UNIT_LAYERLEVEL" val="1_1"/>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837.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1"/>
  <p:tag name="KSO_WM_UNIT_ID" val="diagram160205_1*m_i*1_11"/>
  <p:tag name="KSO_WM_UNIT_CLEAR" val="1"/>
  <p:tag name="KSO_WM_UNIT_LAYERLEVEL" val="1_1"/>
  <p:tag name="KSO_WM_UNIT_FILL_FORE_SCHEMECOLOR_INDEX" val="7"/>
  <p:tag name="KSO_WM_UNIT_FILL_TYPE" val="1"/>
  <p:tag name="KSO_WM_UNIT_TEXT_FILL_FORE_SCHEMECOLOR_INDEX" val="2"/>
  <p:tag name="KSO_WM_UNIT_TEXT_FILL_TYPE" val="1"/>
</p:tagLst>
</file>

<file path=ppt/tags/tag838.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6_1"/>
  <p:tag name="KSO_WM_UNIT_ID" val="diagram160205_1*m_h_f*1_6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839.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2"/>
  <p:tag name="KSO_WM_UNIT_ID" val="diagram160205_1*m_i*1_12"/>
  <p:tag name="KSO_WM_UNIT_CLEAR" val="1"/>
  <p:tag name="KSO_WM_UNIT_LAYERLEVEL" val="1_1"/>
</p:tagLst>
</file>

<file path=ppt/tags/tag84.xml><?xml version="1.0" encoding="utf-8"?>
<p:tagLst xmlns:p="http://schemas.openxmlformats.org/presentationml/2006/main">
  <p:tag name="KSO_WM_SLIDE_BACKGROUND_TYPE" val="belt"/>
</p:tagLst>
</file>

<file path=ppt/tags/tag840.xml><?xml version="1.0" encoding="utf-8"?>
<p:tagLst xmlns:p="http://schemas.openxmlformats.org/presentationml/2006/main">
  <p:tag name="KSO_WM_TAG_VERSION" val="1.0"/>
  <p:tag name="KSO_WM_BEAUTIFY_FLAG" val="#wm#"/>
  <p:tag name="KSO_WM_UNIT_TYPE" val="i"/>
  <p:tag name="KSO_WM_UNIT_ID" val="diagram160205_1*i*36"/>
  <p:tag name="KSO_WM_TEMPLATE_CATEGORY" val="diagram"/>
  <p:tag name="KSO_WM_TEMPLATE_INDEX" val="160205"/>
  <p:tag name="KSO_WM_UNIT_INDEX" val="36"/>
</p:tagLst>
</file>

<file path=ppt/tags/tag841.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3"/>
  <p:tag name="KSO_WM_UNIT_ID" val="diagram160205_1*m_i*1_13"/>
  <p:tag name="KSO_WM_UNIT_CLEAR" val="1"/>
  <p:tag name="KSO_WM_UNIT_LAYERLEVEL" val="1_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842.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4"/>
  <p:tag name="KSO_WM_UNIT_ID" val="diagram160205_1*m_i*1_14"/>
  <p:tag name="KSO_WM_UNIT_CLEAR" val="1"/>
  <p:tag name="KSO_WM_UNIT_LAYERLEVEL" val="1_1"/>
  <p:tag name="KSO_WM_UNIT_FILL_FORE_SCHEMECOLOR_INDEX" val="6"/>
  <p:tag name="KSO_WM_UNIT_FILL_TYPE" val="1"/>
  <p:tag name="KSO_WM_UNIT_TEXT_FILL_FORE_SCHEMECOLOR_INDEX" val="2"/>
  <p:tag name="KSO_WM_UNIT_TEXT_FILL_TYPE" val="1"/>
</p:tagLst>
</file>

<file path=ppt/tags/tag843.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2_1"/>
  <p:tag name="KSO_WM_UNIT_ID" val="diagram160205_1*m_h_f*1_2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844.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5"/>
  <p:tag name="KSO_WM_UNIT_ID" val="diagram160205_1*m_i*1_15"/>
  <p:tag name="KSO_WM_UNIT_CLEAR" val="1"/>
  <p:tag name="KSO_WM_UNIT_LAYERLEVEL" val="1_1"/>
  <p:tag name="KSO_WM_UNIT_TEXT_FILL_FORE_SCHEMECOLOR_INDEX" val="13"/>
  <p:tag name="KSO_WM_UNIT_TEXT_FILL_TYPE" val="1"/>
</p:tagLst>
</file>

<file path=ppt/tags/tag845.xml><?xml version="1.0" encoding="utf-8"?>
<p:tagLst xmlns:p="http://schemas.openxmlformats.org/presentationml/2006/main">
  <p:tag name="KSO_WM_TAG_VERSION" val="1.0"/>
  <p:tag name="KSO_WM_BEAUTIFY_FLAG" val="#wm#"/>
  <p:tag name="KSO_WM_UNIT_TYPE" val="i"/>
  <p:tag name="KSO_WM_UNIT_ID" val="diagram160205_1*i*45"/>
  <p:tag name="KSO_WM_TEMPLATE_CATEGORY" val="diagram"/>
  <p:tag name="KSO_WM_TEMPLATE_INDEX" val="160205"/>
  <p:tag name="KSO_WM_UNIT_INDEX" val="45"/>
</p:tagLst>
</file>

<file path=ppt/tags/tag846.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6"/>
  <p:tag name="KSO_WM_UNIT_ID" val="diagram160205_1*m_i*1_16"/>
  <p:tag name="KSO_WM_UNIT_CLEAR" val="1"/>
  <p:tag name="KSO_WM_UNIT_LAYERLEVEL" val="1_1"/>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847.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7"/>
  <p:tag name="KSO_WM_UNIT_ID" val="diagram160205_1*m_i*1_17"/>
  <p:tag name="KSO_WM_UNIT_CLEAR" val="1"/>
  <p:tag name="KSO_WM_UNIT_LAYERLEVEL" val="1_1"/>
  <p:tag name="KSO_WM_UNIT_FILL_FORE_SCHEMECOLOR_INDEX" val="7"/>
  <p:tag name="KSO_WM_UNIT_FILL_TYPE" val="1"/>
  <p:tag name="KSO_WM_UNIT_TEXT_FILL_FORE_SCHEMECOLOR_INDEX" val="2"/>
  <p:tag name="KSO_WM_UNIT_TEXT_FILL_TYPE" val="1"/>
</p:tagLst>
</file>

<file path=ppt/tags/tag848.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3_1"/>
  <p:tag name="KSO_WM_UNIT_ID" val="diagram160205_1*m_h_f*1_3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849.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8"/>
  <p:tag name="KSO_WM_UNIT_ID" val="diagram160205_1*m_i*1_18"/>
  <p:tag name="KSO_WM_UNIT_CLEAR" val="1"/>
  <p:tag name="KSO_WM_UNIT_LAYERLEVEL" val="1_1"/>
</p:tagLst>
</file>

<file path=ppt/tags/tag85.xml><?xml version="1.0" encoding="utf-8"?>
<p:tagLst xmlns:p="http://schemas.openxmlformats.org/presentationml/2006/main">
  <p:tag name="KSO_WM_SLIDE_BACKGROUND_TYPE" val="belt"/>
</p:tagLst>
</file>

<file path=ppt/tags/tag850.xml><?xml version="1.0" encoding="utf-8"?>
<p:tagLst xmlns:p="http://schemas.openxmlformats.org/presentationml/2006/main">
  <p:tag name="KSO_WM_TAG_VERSION" val="1.0"/>
  <p:tag name="KSO_WM_BEAUTIFY_FLAG" val="#wm#"/>
  <p:tag name="KSO_WM_UNIT_TYPE" val="i"/>
  <p:tag name="KSO_WM_UNIT_ID" val="diagram160205_1*i*45"/>
  <p:tag name="KSO_WM_TEMPLATE_CATEGORY" val="diagram"/>
  <p:tag name="KSO_WM_TEMPLATE_INDEX" val="160205"/>
  <p:tag name="KSO_WM_UNIT_INDEX" val="45"/>
</p:tagLst>
</file>

<file path=ppt/tags/tag851.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6"/>
  <p:tag name="KSO_WM_UNIT_ID" val="diagram160205_1*m_i*1_16"/>
  <p:tag name="KSO_WM_UNIT_CLEAR" val="1"/>
  <p:tag name="KSO_WM_UNIT_LAYERLEVEL" val="1_1"/>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852.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7"/>
  <p:tag name="KSO_WM_UNIT_ID" val="diagram160205_1*m_i*1_17"/>
  <p:tag name="KSO_WM_UNIT_CLEAR" val="1"/>
  <p:tag name="KSO_WM_UNIT_LAYERLEVEL" val="1_1"/>
  <p:tag name="KSO_WM_UNIT_FILL_FORE_SCHEMECOLOR_INDEX" val="7"/>
  <p:tag name="KSO_WM_UNIT_FILL_TYPE" val="1"/>
  <p:tag name="KSO_WM_UNIT_TEXT_FILL_FORE_SCHEMECOLOR_INDEX" val="2"/>
  <p:tag name="KSO_WM_UNIT_TEXT_FILL_TYPE" val="1"/>
</p:tagLst>
</file>

<file path=ppt/tags/tag853.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3_1"/>
  <p:tag name="KSO_WM_UNIT_ID" val="diagram160205_1*m_h_f*1_3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854.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8"/>
  <p:tag name="KSO_WM_UNIT_ID" val="diagram160205_1*m_i*1_18"/>
  <p:tag name="KSO_WM_UNIT_CLEAR" val="1"/>
  <p:tag name="KSO_WM_UNIT_LAYERLEVEL" val="1_1"/>
</p:tagLst>
</file>

<file path=ppt/tags/tag855.xml><?xml version="1.0" encoding="utf-8"?>
<p:tagLst xmlns:p="http://schemas.openxmlformats.org/presentationml/2006/main">
  <p:tag name="PA" val="v5.2.11"/>
  <p:tag name="WHOLESPTYPE" val="Shape_Other"/>
</p:tagLst>
</file>

<file path=ppt/tags/tag856.xml><?xml version="1.0" encoding="utf-8"?>
<p:tagLst xmlns:p="http://schemas.openxmlformats.org/presentationml/2006/main">
  <p:tag name="PA" val="v5.2.11"/>
  <p:tag name="RESOURCELIBID_ANIM" val="462"/>
</p:tagLst>
</file>

<file path=ppt/tags/tag857.xml><?xml version="1.0" encoding="utf-8"?>
<p:tagLst xmlns:p="http://schemas.openxmlformats.org/presentationml/2006/main">
  <p:tag name="PA" val="v5.2.11"/>
  <p:tag name="RESOURCELIBID_ANIM" val="462"/>
</p:tagLst>
</file>

<file path=ppt/tags/tag858.xml><?xml version="1.0" encoding="utf-8"?>
<p:tagLst xmlns:p="http://schemas.openxmlformats.org/presentationml/2006/main">
  <p:tag name="PA" val="v5.2.11"/>
</p:tagLst>
</file>

<file path=ppt/tags/tag859.xml><?xml version="1.0" encoding="utf-8"?>
<p:tagLst xmlns:p="http://schemas.openxmlformats.org/presentationml/2006/main">
  <p:tag name="PA" val="v5.2.11"/>
</p:tagLst>
</file>

<file path=ppt/tags/tag86.xml><?xml version="1.0" encoding="utf-8"?>
<p:tagLst xmlns:p="http://schemas.openxmlformats.org/presentationml/2006/main">
  <p:tag name="KSO_WM_TEMPLATE_CATEGORY" val="custom"/>
  <p:tag name="KSO_WM_TEMPLATE_INDEX" val="20204534"/>
</p:tagLst>
</file>

<file path=ppt/tags/tag860.xml><?xml version="1.0" encoding="utf-8"?>
<p:tagLst xmlns:p="http://schemas.openxmlformats.org/presentationml/2006/main">
  <p:tag name="PA" val="v5.2.11"/>
</p:tagLst>
</file>

<file path=ppt/tags/tag861.xml><?xml version="1.0" encoding="utf-8"?>
<p:tagLst xmlns:p="http://schemas.openxmlformats.org/presentationml/2006/main">
  <p:tag name="PA" val="v5.2.11"/>
</p:tagLst>
</file>

<file path=ppt/tags/tag862.xml><?xml version="1.0" encoding="utf-8"?>
<p:tagLst xmlns:p="http://schemas.openxmlformats.org/presentationml/2006/main">
  <p:tag name="PA" val="v5.2.11"/>
</p:tagLst>
</file>

<file path=ppt/tags/tag863.xml><?xml version="1.0" encoding="utf-8"?>
<p:tagLst xmlns:p="http://schemas.openxmlformats.org/presentationml/2006/main">
  <p:tag name="PA" val="v5.2.11"/>
</p:tagLst>
</file>

<file path=ppt/tags/tag864.xml><?xml version="1.0" encoding="utf-8"?>
<p:tagLst xmlns:p="http://schemas.openxmlformats.org/presentationml/2006/main">
  <p:tag name="PA" val="v5.2.11"/>
</p:tagLst>
</file>

<file path=ppt/tags/tag865.xml><?xml version="1.0" encoding="utf-8"?>
<p:tagLst xmlns:p="http://schemas.openxmlformats.org/presentationml/2006/main">
  <p:tag name="PA" val="v5.2.11"/>
</p:tagLst>
</file>

<file path=ppt/tags/tag866.xml><?xml version="1.0" encoding="utf-8"?>
<p:tagLst xmlns:p="http://schemas.openxmlformats.org/presentationml/2006/main">
  <p:tag name="PA" val="v5.2.11"/>
</p:tagLst>
</file>

<file path=ppt/tags/tag867.xml><?xml version="1.0" encoding="utf-8"?>
<p:tagLst xmlns:p="http://schemas.openxmlformats.org/presentationml/2006/main">
  <p:tag name="PA" val="v5.2.11"/>
</p:tagLst>
</file>

<file path=ppt/tags/tag868.xml><?xml version="1.0" encoding="utf-8"?>
<p:tagLst xmlns:p="http://schemas.openxmlformats.org/presentationml/2006/main">
  <p:tag name="PA" val="v5.2.11"/>
</p:tagLst>
</file>

<file path=ppt/tags/tag869.xml><?xml version="1.0" encoding="utf-8"?>
<p:tagLst xmlns:p="http://schemas.openxmlformats.org/presentationml/2006/main">
  <p:tag name="PA" val="v5.2.11"/>
</p:tagLst>
</file>

<file path=ppt/tags/tag87.xml><?xml version="1.0" encoding="utf-8"?>
<p:tagLst xmlns:p="http://schemas.openxmlformats.org/presentationml/2006/main">
  <p:tag name="KSO_WM_TEMPLATE_CATEGORY" val="custom"/>
  <p:tag name="KSO_WM_TEMPLATE_INDEX" val="20204534"/>
</p:tagLst>
</file>

<file path=ppt/tags/tag870.xml><?xml version="1.0" encoding="utf-8"?>
<p:tagLst xmlns:p="http://schemas.openxmlformats.org/presentationml/2006/main">
  <p:tag name="PA" val="v5.2.11"/>
</p:tagLst>
</file>

<file path=ppt/tags/tag871.xml><?xml version="1.0" encoding="utf-8"?>
<p:tagLst xmlns:p="http://schemas.openxmlformats.org/presentationml/2006/main">
  <p:tag name="PA" val="v5.2.11"/>
</p:tagLst>
</file>

<file path=ppt/tags/tag872.xml><?xml version="1.0" encoding="utf-8"?>
<p:tagLst xmlns:p="http://schemas.openxmlformats.org/presentationml/2006/main">
  <p:tag name="PA" val="v5.2.11"/>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10_5*i*1"/>
  <p:tag name="KSO_WM_TEMPLATE_CATEGORY" val="diagram"/>
  <p:tag name="KSO_WM_TEMPLATE_INDEX" val="710"/>
  <p:tag name="KSO_WM_UNIT_LAYERLEVEL" val="1"/>
  <p:tag name="KSO_WM_TAG_VERSION" val="1.0"/>
  <p:tag name="KSO_WM_BEAUTIFY_FLAG" val="#wm#"/>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0_5*l_h_i*1_1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0_5*l_h_i*1_1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0_5*l_h_i*1_1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0_5*l_h_i*1_1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10_5*i*2"/>
  <p:tag name="KSO_WM_TEMPLATE_CATEGORY" val="diagram"/>
  <p:tag name="KSO_WM_TEMPLATE_INDEX" val="710"/>
  <p:tag name="KSO_WM_UNIT_LAYERLEVEL" val="1"/>
  <p:tag name="KSO_WM_TAG_VERSION" val="1.0"/>
  <p:tag name="KSO_WM_BEAUTIFY_FLAG" val="#wm#"/>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0_5*l_h_i*1_2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8.xml><?xml version="1.0" encoding="utf-8"?>
<p:tagLst xmlns:p="http://schemas.openxmlformats.org/presentationml/2006/main">
  <p:tag name="KSO_WM_BEAUTIFY_FLAG" val="#wm#"/>
  <p:tag name="KSO_WM_TAG_VERSION" val="1.0"/>
  <p:tag name="KSO_WM_TEMPLATE_CATEGORY" val="custom"/>
  <p:tag name="KSO_WM_TEMPLATE_INDEX" val="20204534"/>
</p:tagLst>
</file>

<file path=ppt/tags/tag8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0_5*l_h_i*1_2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0_5*l_h_i*1_2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0_5*l_h_i*1_2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10_5*i*3"/>
  <p:tag name="KSO_WM_TEMPLATE_CATEGORY" val="diagram"/>
  <p:tag name="KSO_WM_TEMPLATE_INDEX" val="710"/>
  <p:tag name="KSO_WM_UNIT_LAYERLEVEL" val="1"/>
  <p:tag name="KSO_WM_TAG_VERSION" val="1.0"/>
  <p:tag name="KSO_WM_BEAUTIFY_FLAG" val="#wm#"/>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0_5*l_h_i*1_4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0_5*l_h_i*1_4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0_5*l_h_i*1_4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0_5*l_h_i*1_4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10_5*i*4"/>
  <p:tag name="KSO_WM_TEMPLATE_CATEGORY" val="diagram"/>
  <p:tag name="KSO_WM_TEMPLATE_INDEX" val="710"/>
  <p:tag name="KSO_WM_UNIT_LAYERLEVEL" val="1"/>
  <p:tag name="KSO_WM_TAG_VERSION" val="1.0"/>
  <p:tag name="KSO_WM_BEAUTIFY_FLAG" val="#wm#"/>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0_5*l_h_i*1_5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9.xml><?xml version="1.0" encoding="utf-8"?>
<p:tagLst xmlns:p="http://schemas.openxmlformats.org/presentationml/2006/main">
  <p:tag name="PA" val="v5.2.11"/>
  <p:tag name="WHOLESPTYPE" val="Shape_Other"/>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0_5*l_h_i*1_5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0_5*l_h_i*1_5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710_5*l_h_i*1_5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10_5*i*5"/>
  <p:tag name="KSO_WM_TEMPLATE_CATEGORY" val="diagram"/>
  <p:tag name="KSO_WM_TEMPLATE_INDEX" val="710"/>
  <p:tag name="KSO_WM_UNIT_LAYERLEVEL" val="1"/>
  <p:tag name="KSO_WM_TAG_VERSION" val="1.0"/>
  <p:tag name="KSO_WM_BEAUTIFY_FLAG" val="#wm#"/>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0_5*l_h_i*1_3_1"/>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0_5*l_h_i*1_3_2"/>
  <p:tag name="KSO_WM_TEMPLATE_CATEGORY" val="diagram"/>
  <p:tag name="KSO_WM_TEMPLATE_INDEX" val="710"/>
  <p:tag name="KSO_WM_UNIT_LAYERLEVEL" val="1_1_1"/>
  <p:tag name="KSO_WM_TAG_VERSION" val="1.0"/>
  <p:tag name="KSO_WM_BEAUTIFY_FLAG" val="#wm#"/>
  <p:tag name="KSO_WM_UNIT_LINE_FORE_SCHEMECOLOR_INDEX" val="6"/>
  <p:tag name="KSO_WM_UNIT_LINE_FILL_TYPE" val="2"/>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0_5*l_h_i*1_3_3"/>
  <p:tag name="KSO_WM_TEMPLATE_CATEGORY" val="diagram"/>
  <p:tag name="KSO_WM_TEMPLATE_INDEX" val="7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0_5*l_h_i*1_3_4"/>
  <p:tag name="KSO_WM_TEMPLATE_CATEGORY" val="diagram"/>
  <p:tag name="KSO_WM_TEMPLATE_INDEX" val="710"/>
  <p:tag name="KSO_WM_UNIT_LAYERLEVEL" val="1_1_1"/>
  <p:tag name="KSO_WM_TAG_VERSION" val="1.0"/>
  <p:tag name="KSO_WM_BEAUTIFY_FLAG" val="#wm#"/>
  <p:tag name="KSO_WM_UNIT_TEXT_FILL_FORE_SCHEMECOLOR_INDEX" val="13"/>
  <p:tag name="KSO_WM_UNIT_TEXT_FILL_TYPE" val="1"/>
</p:tagLst>
</file>

<file path=ppt/tags/tag898.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0_5*l_h_f*1_1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899.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0_5*l_h_f*1_2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9.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1*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 name="KSO_WM_TEMPLATE_ASSEMBLE_XID" val="5f9a33ab989d9bef5b8f0c44"/>
  <p:tag name="KSO_WM_TEMPLATE_ASSEMBLE_GROUPID" val="5f8cf65fa61ec3b55284a747"/>
</p:tagLst>
</file>

<file path=ppt/tags/tag90.xml><?xml version="1.0" encoding="utf-8"?>
<p:tagLst xmlns:p="http://schemas.openxmlformats.org/presentationml/2006/main">
  <p:tag name="PA" val="v5.2.11"/>
  <p:tag name="RESOURCELIBID_ANIM" val="462"/>
</p:tagLst>
</file>

<file path=ppt/tags/tag900.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0_5*l_h_f*1_3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901.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0_5*l_h_f*1_4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902.xml><?xml version="1.0" encoding="utf-8"?>
<p:tagLst xmlns:p="http://schemas.openxmlformats.org/presentationml/2006/main">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0_5*l_h_f*1_5_1"/>
  <p:tag name="KSO_WM_TEMPLATE_CATEGORY" val="diagram"/>
  <p:tag name="KSO_WM_TEMPLATE_INDEX" val="710"/>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903.xml><?xml version="1.0" encoding="utf-8"?>
<p:tagLst xmlns:p="http://schemas.openxmlformats.org/presentationml/2006/main">
  <p:tag name="PA" val="v5.2.11"/>
  <p:tag name="RESOURCELIBID_ANIM" val="462"/>
</p:tagLst>
</file>

<file path=ppt/tags/tag904.xml><?xml version="1.0" encoding="utf-8"?>
<p:tagLst xmlns:p="http://schemas.openxmlformats.org/presentationml/2006/main">
  <p:tag name="PA" val="v5.2.11"/>
  <p:tag name="RESOURCELIBID_ANIM" val="462"/>
</p:tagLst>
</file>

<file path=ppt/tags/tag905.xml><?xml version="1.0" encoding="utf-8"?>
<p:tagLst xmlns:p="http://schemas.openxmlformats.org/presentationml/2006/main">
  <p:tag name="PA" val="v5.2.11"/>
</p:tagLst>
</file>

<file path=ppt/tags/tag906.xml><?xml version="1.0" encoding="utf-8"?>
<p:tagLst xmlns:p="http://schemas.openxmlformats.org/presentationml/2006/main">
  <p:tag name="PA" val="v5.2.11"/>
</p:tagLst>
</file>

<file path=ppt/tags/tag907.xml><?xml version="1.0" encoding="utf-8"?>
<p:tagLst xmlns:p="http://schemas.openxmlformats.org/presentationml/2006/main">
  <p:tag name="PA" val="v5.2.11"/>
</p:tagLst>
</file>

<file path=ppt/tags/tag908.xml><?xml version="1.0" encoding="utf-8"?>
<p:tagLst xmlns:p="http://schemas.openxmlformats.org/presentationml/2006/main">
  <p:tag name="PA" val="v5.2.11"/>
</p:tagLst>
</file>

<file path=ppt/tags/tag909.xml><?xml version="1.0" encoding="utf-8"?>
<p:tagLst xmlns:p="http://schemas.openxmlformats.org/presentationml/2006/main">
  <p:tag name="PA" val="v5.2.11"/>
</p:tagLst>
</file>

<file path=ppt/tags/tag91.xml><?xml version="1.0" encoding="utf-8"?>
<p:tagLst xmlns:p="http://schemas.openxmlformats.org/presentationml/2006/main">
  <p:tag name="PA" val="v5.2.11"/>
  <p:tag name="RESOURCELIBID_ANIM" val="462"/>
</p:tagLst>
</file>

<file path=ppt/tags/tag910.xml><?xml version="1.0" encoding="utf-8"?>
<p:tagLst xmlns:p="http://schemas.openxmlformats.org/presentationml/2006/main">
  <p:tag name="PA" val="v5.2.11"/>
</p:tagLst>
</file>

<file path=ppt/tags/tag911.xml><?xml version="1.0" encoding="utf-8"?>
<p:tagLst xmlns:p="http://schemas.openxmlformats.org/presentationml/2006/main">
  <p:tag name="PA" val="v5.2.11"/>
</p:tagLst>
</file>

<file path=ppt/tags/tag912.xml><?xml version="1.0" encoding="utf-8"?>
<p:tagLst xmlns:p="http://schemas.openxmlformats.org/presentationml/2006/main">
  <p:tag name="PA" val="v5.2.11"/>
</p:tagLst>
</file>

<file path=ppt/tags/tag913.xml><?xml version="1.0" encoding="utf-8"?>
<p:tagLst xmlns:p="http://schemas.openxmlformats.org/presentationml/2006/main">
  <p:tag name="PA" val="v5.2.11"/>
</p:tagLst>
</file>

<file path=ppt/tags/tag914.xml><?xml version="1.0" encoding="utf-8"?>
<p:tagLst xmlns:p="http://schemas.openxmlformats.org/presentationml/2006/main">
  <p:tag name="PA" val="v5.2.11"/>
</p:tagLst>
</file>

<file path=ppt/tags/tag915.xml><?xml version="1.0" encoding="utf-8"?>
<p:tagLst xmlns:p="http://schemas.openxmlformats.org/presentationml/2006/main">
  <p:tag name="PA" val="v5.2.11"/>
</p:tagLst>
</file>

<file path=ppt/tags/tag916.xml><?xml version="1.0" encoding="utf-8"?>
<p:tagLst xmlns:p="http://schemas.openxmlformats.org/presentationml/2006/main">
  <p:tag name="PA" val="v5.2.11"/>
</p:tagLst>
</file>

<file path=ppt/tags/tag917.xml><?xml version="1.0" encoding="utf-8"?>
<p:tagLst xmlns:p="http://schemas.openxmlformats.org/presentationml/2006/main">
  <p:tag name="PA" val="v5.2.11"/>
</p:tagLst>
</file>

<file path=ppt/tags/tag918.xml><?xml version="1.0" encoding="utf-8"?>
<p:tagLst xmlns:p="http://schemas.openxmlformats.org/presentationml/2006/main">
  <p:tag name="PA" val="v5.2.11"/>
</p:tagLst>
</file>

<file path=ppt/tags/tag919.xml><?xml version="1.0" encoding="utf-8"?>
<p:tagLst xmlns:p="http://schemas.openxmlformats.org/presentationml/2006/main">
  <p:tag name="PA" val="v5.2.11"/>
</p:tagLst>
</file>

<file path=ppt/tags/tag92.xml><?xml version="1.0" encoding="utf-8"?>
<p:tagLst xmlns:p="http://schemas.openxmlformats.org/presentationml/2006/main">
  <p:tag name="PA" val="v5.2.11"/>
  <p:tag name="RESOURCELIBID_ANIM" val="462"/>
</p:tagLst>
</file>

<file path=ppt/tags/tag920.xml><?xml version="1.0" encoding="utf-8"?>
<p:tagLst xmlns:p="http://schemas.openxmlformats.org/presentationml/2006/main">
  <p:tag name="KSO_WM_TAG_VERSION" val="1.0"/>
  <p:tag name="KSO_WM_BEAUTIFY_FLAG" val="#wm#"/>
  <p:tag name="KSO_WM_UNIT_TYPE" val="i"/>
  <p:tag name="KSO_WM_UNIT_ID" val="diagram715_6*i*1"/>
  <p:tag name="KSO_WM_TEMPLATE_CATEGORY" val="diagram"/>
  <p:tag name="KSO_WM_TEMPLATE_INDEX" val="715"/>
  <p:tag name="KSO_WM_UNIT_INDEX" val="1"/>
  <p:tag name="KSO_WM_UNIT_HIGHLIGHT" val="0"/>
  <p:tag name="KSO_WM_UNIT_COMPATIBLE" val="0"/>
  <p:tag name="KSO_WM_UNIT_DIAGRAM_ISNUMVISUAL" val="0"/>
  <p:tag name="KSO_WM_UNIT_DIAGRAM_ISREFERUNIT" val="0"/>
  <p:tag name="KSO_WM_DIAGRAM_GROUP_CODE" val="l1-1"/>
  <p:tag name="KSO_WM_UNIT_LAYERLEVEL" val="1"/>
</p:tagLst>
</file>

<file path=ppt/tags/tag921.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1_1"/>
  <p:tag name="KSO_WM_UNIT_ID" val="diagram715_6*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922.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1_2"/>
  <p:tag name="KSO_WM_UNIT_ID" val="diagram715_6*l_h_f*1_1_2"/>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923.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1_2"/>
  <p:tag name="KSO_WM_UNIT_ID" val="diagram715_6*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924.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1_3"/>
  <p:tag name="KSO_WM_UNIT_ID" val="diagram715_6*l_h_i*1_1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925.xml><?xml version="1.0" encoding="utf-8"?>
<p:tagLst xmlns:p="http://schemas.openxmlformats.org/presentationml/2006/main">
  <p:tag name="KSO_WM_TAG_VERSION" val="1.0"/>
  <p:tag name="KSO_WM_BEAUTIFY_FLAG" val="#wm#"/>
  <p:tag name="KSO_WM_UNIT_TYPE" val="i"/>
  <p:tag name="KSO_WM_UNIT_ID" val="diagram715_6*i*2"/>
  <p:tag name="KSO_WM_TEMPLATE_CATEGORY" val="diagram"/>
  <p:tag name="KSO_WM_TEMPLATE_INDEX" val="715"/>
  <p:tag name="KSO_WM_UNIT_INDEX" val="2"/>
  <p:tag name="KSO_WM_UNIT_HIGHLIGHT" val="0"/>
  <p:tag name="KSO_WM_UNIT_COMPATIBLE" val="0"/>
  <p:tag name="KSO_WM_UNIT_DIAGRAM_ISNUMVISUAL" val="0"/>
  <p:tag name="KSO_WM_UNIT_DIAGRAM_ISREFERUNIT" val="0"/>
  <p:tag name="KSO_WM_DIAGRAM_GROUP_CODE" val="l1-1"/>
  <p:tag name="KSO_WM_UNIT_LAYERLEVEL" val="1"/>
</p:tagLst>
</file>

<file path=ppt/tags/tag926.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2_1"/>
  <p:tag name="KSO_WM_UNIT_ID" val="diagram715_6*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927.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2_1"/>
  <p:tag name="KSO_WM_UNIT_ID" val="diagram715_6*l_h_f*1_2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928.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2_2"/>
  <p:tag name="KSO_WM_UNIT_ID" val="diagram715_6*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929.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2_3"/>
  <p:tag name="KSO_WM_UNIT_ID" val="diagram715_6*l_h_i*1_2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93.xml><?xml version="1.0" encoding="utf-8"?>
<p:tagLst xmlns:p="http://schemas.openxmlformats.org/presentationml/2006/main">
  <p:tag name="PA" val="v5.2.11"/>
</p:tagLst>
</file>

<file path=ppt/tags/tag930.xml><?xml version="1.0" encoding="utf-8"?>
<p:tagLst xmlns:p="http://schemas.openxmlformats.org/presentationml/2006/main">
  <p:tag name="KSO_WM_TAG_VERSION" val="1.0"/>
  <p:tag name="KSO_WM_BEAUTIFY_FLAG" val="#wm#"/>
  <p:tag name="KSO_WM_UNIT_TYPE" val="i"/>
  <p:tag name="KSO_WM_UNIT_ID" val="diagram715_6*i*3"/>
  <p:tag name="KSO_WM_TEMPLATE_CATEGORY" val="diagram"/>
  <p:tag name="KSO_WM_TEMPLATE_INDEX" val="715"/>
  <p:tag name="KSO_WM_UNIT_INDEX" val="3"/>
  <p:tag name="KSO_WM_UNIT_HIGHLIGHT" val="0"/>
  <p:tag name="KSO_WM_UNIT_COMPATIBLE" val="0"/>
  <p:tag name="KSO_WM_UNIT_DIAGRAM_ISNUMVISUAL" val="0"/>
  <p:tag name="KSO_WM_UNIT_DIAGRAM_ISREFERUNIT" val="0"/>
  <p:tag name="KSO_WM_DIAGRAM_GROUP_CODE" val="l1-1"/>
  <p:tag name="KSO_WM_UNIT_LAYERLEVEL" val="1"/>
</p:tagLst>
</file>

<file path=ppt/tags/tag931.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3_1"/>
  <p:tag name="KSO_WM_UNIT_ID" val="diagram715_6*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932.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3_1"/>
  <p:tag name="KSO_WM_UNIT_ID" val="diagram715_6*l_h_f*1_3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933.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3_2"/>
  <p:tag name="KSO_WM_UNIT_ID" val="diagram715_6*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934.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3_3"/>
  <p:tag name="KSO_WM_UNIT_ID" val="diagram715_6*l_h_i*1_3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935.xml><?xml version="1.0" encoding="utf-8"?>
<p:tagLst xmlns:p="http://schemas.openxmlformats.org/presentationml/2006/main">
  <p:tag name="KSO_WM_TAG_VERSION" val="1.0"/>
  <p:tag name="KSO_WM_BEAUTIFY_FLAG" val="#wm#"/>
  <p:tag name="KSO_WM_UNIT_TYPE" val="i"/>
  <p:tag name="KSO_WM_UNIT_ID" val="diagram715_6*i*4"/>
  <p:tag name="KSO_WM_TEMPLATE_CATEGORY" val="diagram"/>
  <p:tag name="KSO_WM_TEMPLATE_INDEX" val="715"/>
  <p:tag name="KSO_WM_UNIT_INDEX" val="4"/>
  <p:tag name="KSO_WM_UNIT_HIGHLIGHT" val="0"/>
  <p:tag name="KSO_WM_UNIT_COMPATIBLE" val="0"/>
  <p:tag name="KSO_WM_UNIT_DIAGRAM_ISNUMVISUAL" val="0"/>
  <p:tag name="KSO_WM_UNIT_DIAGRAM_ISREFERUNIT" val="0"/>
  <p:tag name="KSO_WM_DIAGRAM_GROUP_CODE" val="l1-1"/>
  <p:tag name="KSO_WM_UNIT_LAYERLEVEL" val="1"/>
</p:tagLst>
</file>

<file path=ppt/tags/tag936.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4_1"/>
  <p:tag name="KSO_WM_UNIT_ID" val="diagram715_6*l_h_i*1_4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937.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4_1"/>
  <p:tag name="KSO_WM_UNIT_ID" val="diagram715_6*l_h_f*1_4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938.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4_2"/>
  <p:tag name="KSO_WM_UNIT_ID" val="diagram715_6*l_h_i*1_4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939.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4_3"/>
  <p:tag name="KSO_WM_UNIT_ID" val="diagram715_6*l_h_i*1_4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94.xml><?xml version="1.0" encoding="utf-8"?>
<p:tagLst xmlns:p="http://schemas.openxmlformats.org/presentationml/2006/main">
  <p:tag name="PA" val="v5.2.11"/>
</p:tagLst>
</file>

<file path=ppt/tags/tag940.xml><?xml version="1.0" encoding="utf-8"?>
<p:tagLst xmlns:p="http://schemas.openxmlformats.org/presentationml/2006/main">
  <p:tag name="KSO_WM_TAG_VERSION" val="1.0"/>
  <p:tag name="KSO_WM_BEAUTIFY_FLAG" val="#wm#"/>
  <p:tag name="KSO_WM_UNIT_TYPE" val="i"/>
  <p:tag name="KSO_WM_UNIT_ID" val="diagram715_6*i*5"/>
  <p:tag name="KSO_WM_TEMPLATE_CATEGORY" val="diagram"/>
  <p:tag name="KSO_WM_TEMPLATE_INDEX" val="715"/>
  <p:tag name="KSO_WM_UNIT_INDEX" val="5"/>
  <p:tag name="KSO_WM_UNIT_HIGHLIGHT" val="0"/>
  <p:tag name="KSO_WM_UNIT_COMPATIBLE" val="0"/>
  <p:tag name="KSO_WM_UNIT_DIAGRAM_ISNUMVISUAL" val="0"/>
  <p:tag name="KSO_WM_UNIT_DIAGRAM_ISREFERUNIT" val="0"/>
  <p:tag name="KSO_WM_DIAGRAM_GROUP_CODE" val="l1-1"/>
  <p:tag name="KSO_WM_UNIT_LAYERLEVEL" val="1"/>
</p:tagLst>
</file>

<file path=ppt/tags/tag941.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5_1"/>
  <p:tag name="KSO_WM_UNIT_ID" val="diagram715_6*l_h_i*1_5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4"/>
  <p:tag name="KSO_WM_UNIT_TEXT_FILL_TYPE" val="1"/>
</p:tagLst>
</file>

<file path=ppt/tags/tag942.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f"/>
  <p:tag name="KSO_WM_UNIT_INDEX" val="1_5_1"/>
  <p:tag name="KSO_WM_UNIT_ID" val="diagram715_6*l_h_f*1_5_1"/>
  <p:tag name="KSO_WM_UNIT_LAYERLEVEL" val="1_1_1"/>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13;文本具体内容"/>
  <p:tag name="KSO_WM_UNIT_FILL_FORE_SCHEMECOLOR_INDEX" val="5"/>
  <p:tag name="KSO_WM_UNIT_FILL_TYPE" val="1"/>
  <p:tag name="KSO_WM_UNIT_TEXT_FILL_FORE_SCHEMECOLOR_INDEX" val="2"/>
  <p:tag name="KSO_WM_UNIT_TEXT_FILL_TYPE" val="1"/>
</p:tagLst>
</file>

<file path=ppt/tags/tag943.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5_2"/>
  <p:tag name="KSO_WM_UNIT_ID" val="diagram715_6*l_h_i*1_5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944.xml><?xml version="1.0" encoding="utf-8"?>
<p:tagLst xmlns:p="http://schemas.openxmlformats.org/presentationml/2006/main">
  <p:tag name="KSO_WM_TAG_VERSION" val="1.0"/>
  <p:tag name="KSO_WM_BEAUTIFY_FLAG" val="#wm#"/>
  <p:tag name="KSO_WM_TEMPLATE_CATEGORY" val="diagram"/>
  <p:tag name="KSO_WM_TEMPLATE_INDEX" val="715"/>
  <p:tag name="KSO_WM_UNIT_TYPE" val="l_h_i"/>
  <p:tag name="KSO_WM_UNIT_INDEX" val="1_5_3"/>
  <p:tag name="KSO_WM_UNIT_ID" val="diagram715_6*l_h_i*1_5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945.xml><?xml version="1.0" encoding="utf-8"?>
<p:tagLst xmlns:p="http://schemas.openxmlformats.org/presentationml/2006/main">
  <p:tag name="PA" val="v5.2.11"/>
  <p:tag name="WHOLESPTYPE" val="Shape_Other"/>
</p:tagLst>
</file>

<file path=ppt/tags/tag946.xml><?xml version="1.0" encoding="utf-8"?>
<p:tagLst xmlns:p="http://schemas.openxmlformats.org/presentationml/2006/main">
  <p:tag name="PA" val="v5.2.11"/>
  <p:tag name="WHOLESPTYPE" val="Shape_Other"/>
</p:tagLst>
</file>

<file path=ppt/tags/tag947.xml><?xml version="1.0" encoding="utf-8"?>
<p:tagLst xmlns:p="http://schemas.openxmlformats.org/presentationml/2006/main">
  <p:tag name="COMMONDATA" val="eyJoZGlkIjoiNzQ3MTk3OTEyZDg4NzA3ZGRmN2U4ZTcxY2Y1ODYwYzQifQ=="/>
  <p:tag name="KSO_WPP_MARK_KEY" val="867271b5-4382-4c3d-9957-ede01f1b9235"/>
</p:tagLst>
</file>

<file path=ppt/tags/tag95.xml><?xml version="1.0" encoding="utf-8"?>
<p:tagLst xmlns:p="http://schemas.openxmlformats.org/presentationml/2006/main">
  <p:tag name="PA" val="v5.2.11"/>
</p:tagLst>
</file>

<file path=ppt/tags/tag96.xml><?xml version="1.0" encoding="utf-8"?>
<p:tagLst xmlns:p="http://schemas.openxmlformats.org/presentationml/2006/main">
  <p:tag name="PA" val="v5.2.11"/>
</p:tagLst>
</file>

<file path=ppt/tags/tag97.xml><?xml version="1.0" encoding="utf-8"?>
<p:tagLst xmlns:p="http://schemas.openxmlformats.org/presentationml/2006/main">
  <p:tag name="PA" val="v5.2.11"/>
</p:tagLst>
</file>

<file path=ppt/tags/tag98.xml><?xml version="1.0" encoding="utf-8"?>
<p:tagLst xmlns:p="http://schemas.openxmlformats.org/presentationml/2006/main">
  <p:tag name="PA" val="v5.2.11"/>
</p:tagLst>
</file>

<file path=ppt/tags/tag99.xml><?xml version="1.0" encoding="utf-8"?>
<p:tagLst xmlns:p="http://schemas.openxmlformats.org/presentationml/2006/main">
  <p:tag name="PA" val="v5.2.11"/>
</p:tagLst>
</file>

<file path=ppt/theme/theme1.xml><?xml version="1.0" encoding="utf-8"?>
<a:theme xmlns:a="http://schemas.openxmlformats.org/drawingml/2006/main" name="Office Theme">
  <a:themeElements>
    <a:clrScheme name="自定义 29">
      <a:dk1>
        <a:srgbClr val="000000"/>
      </a:dk1>
      <a:lt1>
        <a:srgbClr val="FFFFFF"/>
      </a:lt1>
      <a:dk2>
        <a:srgbClr val="2D3847"/>
      </a:dk2>
      <a:lt2>
        <a:srgbClr val="E7E6E6"/>
      </a:lt2>
      <a:accent1>
        <a:srgbClr val="FF9700"/>
      </a:accent1>
      <a:accent2>
        <a:srgbClr val="F5D11B"/>
      </a:accent2>
      <a:accent3>
        <a:srgbClr val="0FBF1B"/>
      </a:accent3>
      <a:accent4>
        <a:srgbClr val="E87C10"/>
      </a:accent4>
      <a:accent5>
        <a:srgbClr val="F1B030"/>
      </a:accent5>
      <a:accent6>
        <a:srgbClr val="F9552F"/>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F9F3E6"/>
      </a:dk2>
      <a:lt2>
        <a:srgbClr val="FFFFFF"/>
      </a:lt2>
      <a:accent1>
        <a:srgbClr val="DDA716"/>
      </a:accent1>
      <a:accent2>
        <a:srgbClr val="83BA25"/>
      </a:accent2>
      <a:accent3>
        <a:srgbClr val="44C446"/>
      </a:accent3>
      <a:accent4>
        <a:srgbClr val="1EC577"/>
      </a:accent4>
      <a:accent5>
        <a:srgbClr val="0EBEAE"/>
      </a:accent5>
      <a:accent6>
        <a:srgbClr val="16B3DA"/>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5209</Words>
  <Application>WPS 演示</Application>
  <PresentationFormat>宽屏</PresentationFormat>
  <Paragraphs>544</Paragraphs>
  <Slides>31</Slides>
  <Notes>1</Notes>
  <HiddenSlides>0</HiddenSlides>
  <MMClips>0</MMClips>
  <ScaleCrop>false</ScaleCrop>
  <HeadingPairs>
    <vt:vector size="6" baseType="variant">
      <vt:variant>
        <vt:lpstr>已用的字体</vt:lpstr>
      </vt:variant>
      <vt:variant>
        <vt:i4>26</vt:i4>
      </vt:variant>
      <vt:variant>
        <vt:lpstr>主题</vt:lpstr>
      </vt:variant>
      <vt:variant>
        <vt:i4>2</vt:i4>
      </vt:variant>
      <vt:variant>
        <vt:lpstr>幻灯片标题</vt:lpstr>
      </vt:variant>
      <vt:variant>
        <vt:i4>31</vt:i4>
      </vt:variant>
    </vt:vector>
  </HeadingPairs>
  <TitlesOfParts>
    <vt:vector size="59" baseType="lpstr">
      <vt:lpstr>Arial</vt:lpstr>
      <vt:lpstr>宋体</vt:lpstr>
      <vt:lpstr>Wingdings</vt:lpstr>
      <vt:lpstr>Lato Regular</vt:lpstr>
      <vt:lpstr>ksdb</vt:lpstr>
      <vt:lpstr>Lato Hairline</vt:lpstr>
      <vt:lpstr>Lato Light</vt:lpstr>
      <vt:lpstr>微软雅黑</vt:lpstr>
      <vt:lpstr>汉仪旗黑-85S</vt:lpstr>
      <vt:lpstr>黑体</vt:lpstr>
      <vt:lpstr>思源黑体 CN Bold</vt:lpstr>
      <vt:lpstr>Josefin Sans</vt:lpstr>
      <vt:lpstr>Visby CF Bold</vt:lpstr>
      <vt:lpstr>思源黑体 CN Light</vt:lpstr>
      <vt:lpstr>Segoe UI</vt:lpstr>
      <vt:lpstr>微软雅黑 Light</vt:lpstr>
      <vt:lpstr>Microsoft YaHei Bold</vt:lpstr>
      <vt:lpstr>Microsoft YaHei Regular</vt:lpstr>
      <vt:lpstr>思源宋体 CN Heavy</vt:lpstr>
      <vt:lpstr>Roboto</vt:lpstr>
      <vt:lpstr>思源黑体 CN Regular</vt:lpstr>
      <vt:lpstr>Calibri</vt:lpstr>
      <vt:lpstr>等线</vt:lpstr>
      <vt:lpstr>Arial Unicode MS</vt:lpstr>
      <vt:lpstr>Calibri Light</vt:lpstr>
      <vt:lpstr>Times New Roman</vt:lpstr>
      <vt:lpstr>Office Theme</vt:lpstr>
      <vt:lpstr>2_Office 主题​​</vt:lpstr>
      <vt:lpstr>PowerPoint 演示文稿</vt:lpstr>
      <vt:lpstr>PowerPoint 演示文稿</vt:lpstr>
      <vt:lpstr>PowerPoint 演示文稿</vt:lpstr>
      <vt:lpstr>PowerPoint 演示文稿</vt:lpstr>
      <vt:lpstr>求职笔试攻略</vt:lpstr>
      <vt:lpstr>PowerPoint 演示文稿</vt:lpstr>
      <vt:lpstr>PowerPoint 演示文稿</vt:lpstr>
      <vt:lpstr>PowerPoint 演示文稿</vt:lpstr>
      <vt:lpstr>PowerPoint 演示文稿</vt:lpstr>
      <vt:lpstr>PowerPoint 演示文稿</vt:lpstr>
      <vt:lpstr>在参加笔试时主要应注意以下几点：</vt:lpstr>
      <vt:lpstr>求职面试技巧</vt:lpstr>
      <vt:lpstr>PowerPoint 演示文稿</vt:lpstr>
      <vt:lpstr>PowerPoint 演示文稿</vt:lpstr>
      <vt:lpstr>PowerPoint 演示文稿</vt:lpstr>
      <vt:lpstr>PowerPoint 演示文稿</vt:lpstr>
      <vt:lpstr>PowerPoint 演示文稿</vt:lpstr>
      <vt:lpstr>面试测评的主要内容如下：</vt:lpstr>
      <vt:lpstr>面试测评的主要内容如下：</vt:lpstr>
      <vt:lpstr>面试测评的主要内容如下：</vt:lpstr>
      <vt:lpstr>PowerPoint 演示文稿</vt:lpstr>
      <vt:lpstr>PowerPoint 演示文稿</vt:lpstr>
      <vt:lpstr>PowerPoint 演示文稿</vt:lpstr>
      <vt:lpstr>PowerPoint 演示文稿</vt:lpstr>
      <vt:lpstr>PowerPoint 演示文稿</vt:lpstr>
      <vt:lpstr>求职礼仪</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Wei She_Design;weishe_design@aliyun.com;www.epinsucai.com</dc:creator>
  <cp:lastModifiedBy>六月</cp:lastModifiedBy>
  <cp:revision>249</cp:revision>
  <dcterms:created xsi:type="dcterms:W3CDTF">2023-02-10T09:16:00Z</dcterms:created>
  <dcterms:modified xsi:type="dcterms:W3CDTF">2025-03-07T08:11:32Z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EB2D9941789D411E9FB2C5D4333EDCB0</vt:lpwstr>
  </property>
  <property fmtid="{D5CDD505-2E9C-101B-9397-08002B2CF9AE}" pid="3" name="KSOProductBuildVer">
    <vt:lpwstr>2052-12.1.0.20305</vt:lpwstr>
  </property>
</Properties>
</file>