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media/image12.svg" ContentType="image/svg+xml"/>
  <Override PartName="/ppt/media/image17.svg" ContentType="image/svg+xml"/>
  <Override PartName="/ppt/media/image19.svg" ContentType="image/svg+xml"/>
  <Override PartName="/ppt/media/image21.svg" ContentType="image/svg+xml"/>
  <Override PartName="/ppt/media/image23.svg" ContentType="image/svg+xml"/>
  <Override PartName="/ppt/media/image25.svg" ContentType="image/svg+xml"/>
  <Override PartName="/ppt/media/image27.svg" ContentType="image/svg+xml"/>
  <Override PartName="/ppt/media/image30.svg" ContentType="image/svg+xml"/>
  <Override PartName="/ppt/media/image8.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7" r:id="rId3"/>
  </p:sldMasterIdLst>
  <p:notesMasterIdLst>
    <p:notesMasterId r:id="rId9"/>
  </p:notesMasterIdLst>
  <p:sldIdLst>
    <p:sldId id="342" r:id="rId4"/>
    <p:sldId id="343" r:id="rId5"/>
    <p:sldId id="11090061" r:id="rId6"/>
    <p:sldId id="579" r:id="rId7"/>
    <p:sldId id="11090064" r:id="rId8"/>
    <p:sldId id="11090092" r:id="rId10"/>
    <p:sldId id="11090094" r:id="rId11"/>
    <p:sldId id="11090096" r:id="rId12"/>
    <p:sldId id="11090098" r:id="rId13"/>
    <p:sldId id="11090100" r:id="rId14"/>
    <p:sldId id="11090127" r:id="rId15"/>
    <p:sldId id="11090128" r:id="rId16"/>
    <p:sldId id="11090129" r:id="rId17"/>
    <p:sldId id="11090130" r:id="rId18"/>
    <p:sldId id="11090103" r:id="rId19"/>
    <p:sldId id="11090104" r:id="rId20"/>
    <p:sldId id="11090106" r:id="rId21"/>
    <p:sldId id="11090108" r:id="rId22"/>
    <p:sldId id="11090132" r:id="rId23"/>
    <p:sldId id="11090133" r:id="rId24"/>
    <p:sldId id="11090134" r:id="rId25"/>
    <p:sldId id="11090135" r:id="rId26"/>
    <p:sldId id="11090136" r:id="rId27"/>
    <p:sldId id="11090137" r:id="rId28"/>
    <p:sldId id="11090138" r:id="rId29"/>
    <p:sldId id="11090139" r:id="rId30"/>
    <p:sldId id="11090140" r:id="rId31"/>
    <p:sldId id="11090141" r:id="rId32"/>
    <p:sldId id="11090142" r:id="rId33"/>
    <p:sldId id="11090143" r:id="rId34"/>
    <p:sldId id="11090144" r:id="rId35"/>
    <p:sldId id="11090145" r:id="rId36"/>
    <p:sldId id="11090146" r:id="rId37"/>
    <p:sldId id="11090147" r:id="rId38"/>
    <p:sldId id="11090148" r:id="rId39"/>
    <p:sldId id="11090109" r:id="rId40"/>
    <p:sldId id="11090131" r:id="rId41"/>
    <p:sldId id="11090113" r:id="rId42"/>
    <p:sldId id="11090115" r:id="rId43"/>
    <p:sldId id="11090117" r:id="rId44"/>
    <p:sldId id="11090120" r:id="rId45"/>
    <p:sldId id="11090121" r:id="rId46"/>
    <p:sldId id="11090122" r:id="rId47"/>
    <p:sldId id="11090124" r:id="rId48"/>
    <p:sldId id="11090125" r:id="rId49"/>
    <p:sldId id="11090050" r:id="rId50"/>
  </p:sldIdLst>
  <p:sldSz cx="12192000" cy="6858000"/>
  <p:notesSz cx="6858000" cy="9144000"/>
  <p:custDataLst>
    <p:tags r:id="rId55"/>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6EA00E88-9A57-4B8D-B469-04E011C08D52}">
          <p14:sldIdLst>
            <p14:sldId id="342"/>
            <p14:sldId id="343"/>
            <p14:sldId id="11090061"/>
            <p14:sldId id="579"/>
            <p14:sldId id="11090064"/>
            <p14:sldId id="11090092"/>
            <p14:sldId id="11090094"/>
            <p14:sldId id="11090096"/>
            <p14:sldId id="11090098"/>
            <p14:sldId id="11090100"/>
            <p14:sldId id="11090127"/>
            <p14:sldId id="11090128"/>
            <p14:sldId id="11090129"/>
            <p14:sldId id="11090130"/>
            <p14:sldId id="11090103"/>
            <p14:sldId id="11090104"/>
            <p14:sldId id="11090106"/>
            <p14:sldId id="11090108"/>
            <p14:sldId id="11090132"/>
            <p14:sldId id="11090133"/>
            <p14:sldId id="11090134"/>
            <p14:sldId id="11090135"/>
            <p14:sldId id="11090136"/>
            <p14:sldId id="11090137"/>
            <p14:sldId id="11090138"/>
            <p14:sldId id="11090139"/>
            <p14:sldId id="11090140"/>
            <p14:sldId id="11090141"/>
            <p14:sldId id="11090142"/>
            <p14:sldId id="11090143"/>
            <p14:sldId id="11090144"/>
            <p14:sldId id="11090145"/>
            <p14:sldId id="11090146"/>
            <p14:sldId id="11090147"/>
            <p14:sldId id="11090148"/>
            <p14:sldId id="11090109"/>
            <p14:sldId id="11090131"/>
            <p14:sldId id="11090113"/>
            <p14:sldId id="11090115"/>
            <p14:sldId id="11090117"/>
            <p14:sldId id="11090120"/>
            <p14:sldId id="11090121"/>
            <p14:sldId id="11090122"/>
            <p14:sldId id="11090124"/>
            <p14:sldId id="11090125"/>
            <p14:sldId id="11090050"/>
          </p14:sldIdLst>
        </p14:section>
      </p14:sectionLst>
    </p:ext>
    <p:ext uri="{EFAFB233-063F-42B5-8137-9DF3F51BA10A}">
      <p15:sldGuideLst xmlns:p15="http://schemas.microsoft.com/office/powerpoint/2012/main">
        <p15:guide id="1" pos="4745" userDrawn="1">
          <p15:clr>
            <a:srgbClr val="A4A3A4"/>
          </p15:clr>
        </p15:guide>
        <p15:guide id="2" orient="horz" pos="2960" userDrawn="1">
          <p15:clr>
            <a:srgbClr val="A4A3A4"/>
          </p15:clr>
        </p15:guide>
        <p15:guide id="3" pos="768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幸全" initials="幸全"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9700"/>
    <a:srgbClr val="28B7EF"/>
    <a:srgbClr val="0D9FD9"/>
    <a:srgbClr val="FFFFFF"/>
    <a:srgbClr val="262626"/>
    <a:srgbClr val="5F5F5F"/>
    <a:srgbClr val="A5C6F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3883" autoAdjust="0"/>
    <p:restoredTop sz="94660"/>
  </p:normalViewPr>
  <p:slideViewPr>
    <p:cSldViewPr snapToGrid="0" showGuides="1">
      <p:cViewPr>
        <p:scale>
          <a:sx n="150" d="100"/>
          <a:sy n="150" d="100"/>
        </p:scale>
        <p:origin x="786" y="258"/>
      </p:cViewPr>
      <p:guideLst>
        <p:guide pos="4745"/>
        <p:guide orient="horz" pos="2960"/>
        <p:guide pos="7680"/>
      </p:guideLst>
    </p:cSldViewPr>
  </p:slideViewPr>
  <p:notesTextViewPr>
    <p:cViewPr>
      <p:scale>
        <a:sx n="1" d="1"/>
        <a:sy n="1" d="1"/>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notesMaster" Target="notesMasters/notesMaster1.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5" Type="http://schemas.openxmlformats.org/officeDocument/2006/relationships/tags" Target="tags/tag795.xml"/><Relationship Id="rId54" Type="http://schemas.openxmlformats.org/officeDocument/2006/relationships/commentAuthors" Target="commentAuthors.xml"/><Relationship Id="rId53" Type="http://schemas.openxmlformats.org/officeDocument/2006/relationships/tableStyles" Target="tableStyles.xml"/><Relationship Id="rId52" Type="http://schemas.openxmlformats.org/officeDocument/2006/relationships/viewProps" Target="viewProps.xml"/><Relationship Id="rId51" Type="http://schemas.openxmlformats.org/officeDocument/2006/relationships/presProps" Target="presProps.xml"/><Relationship Id="rId50" Type="http://schemas.openxmlformats.org/officeDocument/2006/relationships/slide" Target="slides/slide46.xml"/><Relationship Id="rId5" Type="http://schemas.openxmlformats.org/officeDocument/2006/relationships/slide" Target="slides/slide2.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0673EC9-55EF-4E03-AC1F-F7FB25A166DE}"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A1D4655-704E-45F5-A4F7-673144E5AE99}"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pPr>
            <a:fld id="{AA8A5298-ABED-4B76-B720-D04D0DA2251F}" type="slidenum">
              <a:rPr kumimoji="0" lang="zh-CN" altLang="en-US" sz="1200" b="0" i="0" u="none" strike="noStrike" kern="1200" cap="none" spc="0" normalizeH="0" baseline="0" noProof="0" smtClean="0">
                <a:ln>
                  <a:noFill/>
                </a:ln>
                <a:solidFill>
                  <a:prstClr val="black"/>
                </a:solidFill>
                <a:effectLst/>
                <a:uLnTx/>
                <a:uFillTx/>
                <a:latin typeface="Segoe UI" panose="020B0502040204020203" pitchFamily="34" charset="0"/>
                <a:ea typeface="微软雅黑 Light" panose="020B0502040204020203" charset="-122"/>
                <a:cs typeface="+mn-cs"/>
              </a:rPr>
            </a:fld>
            <a:endParaRPr kumimoji="0" lang="zh-CN" altLang="en-US" sz="1200" b="0" i="0" u="none" strike="noStrike" kern="1200" cap="none" spc="0" normalizeH="0" baseline="0" noProof="0">
              <a:ln>
                <a:noFill/>
              </a:ln>
              <a:solidFill>
                <a:prstClr val="black"/>
              </a:solidFill>
              <a:effectLst/>
              <a:uLnTx/>
              <a:uFillTx/>
              <a:latin typeface="Segoe UI" panose="020B0502040204020203" pitchFamily="34" charset="0"/>
              <a:ea typeface="微软雅黑 Light" panose="020B0502040204020203"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pPr>
            <a:fld id="{AA8A5298-ABED-4B76-B720-D04D0DA2251F}" type="slidenum">
              <a:rPr kumimoji="0" lang="zh-CN" altLang="en-US" sz="1200" b="0" i="0" u="none" strike="noStrike" kern="1200" cap="none" spc="0" normalizeH="0" baseline="0" noProof="0" smtClean="0">
                <a:ln>
                  <a:noFill/>
                </a:ln>
                <a:solidFill>
                  <a:prstClr val="black"/>
                </a:solidFill>
                <a:effectLst/>
                <a:uLnTx/>
                <a:uFillTx/>
                <a:latin typeface="Segoe UI" panose="020B0502040204020203" pitchFamily="34" charset="0"/>
                <a:ea typeface="微软雅黑 Light" panose="020B0502040204020203" charset="-122"/>
                <a:cs typeface="+mn-cs"/>
              </a:rPr>
            </a:fld>
            <a:endParaRPr kumimoji="0" lang="zh-CN" altLang="en-US" sz="1200" b="0" i="0" u="none" strike="noStrike" kern="1200" cap="none" spc="0" normalizeH="0" baseline="0" noProof="0">
              <a:ln>
                <a:noFill/>
              </a:ln>
              <a:solidFill>
                <a:prstClr val="black"/>
              </a:solidFill>
              <a:effectLst/>
              <a:uLnTx/>
              <a:uFillTx/>
              <a:latin typeface="Segoe UI" panose="020B0502040204020203" pitchFamily="34" charset="0"/>
              <a:ea typeface="微软雅黑 Light" panose="020B0502040204020203"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pPr>
            <a:fld id="{AA8A5298-ABED-4B76-B720-D04D0DA2251F}" type="slidenum">
              <a:rPr kumimoji="0" lang="zh-CN" altLang="en-US" sz="1200" b="0" i="0" u="none" strike="noStrike" kern="1200" cap="none" spc="0" normalizeH="0" baseline="0" noProof="0" smtClean="0">
                <a:ln>
                  <a:noFill/>
                </a:ln>
                <a:solidFill>
                  <a:prstClr val="black"/>
                </a:solidFill>
                <a:effectLst/>
                <a:uLnTx/>
                <a:uFillTx/>
                <a:latin typeface="Segoe UI" panose="020B0502040204020203" pitchFamily="34" charset="0"/>
                <a:ea typeface="微软雅黑 Light" panose="020B0502040204020203" charset="-122"/>
                <a:cs typeface="+mn-cs"/>
              </a:rPr>
            </a:fld>
            <a:endParaRPr kumimoji="0" lang="zh-CN" altLang="en-US" sz="1200" b="0" i="0" u="none" strike="noStrike" kern="1200" cap="none" spc="0" normalizeH="0" baseline="0" noProof="0">
              <a:ln>
                <a:noFill/>
              </a:ln>
              <a:solidFill>
                <a:prstClr val="black"/>
              </a:solidFill>
              <a:effectLst/>
              <a:uLnTx/>
              <a:uFillTx/>
              <a:latin typeface="Segoe UI" panose="020B0502040204020203" pitchFamily="34" charset="0"/>
              <a:ea typeface="微软雅黑 Light" panose="020B0502040204020203"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pPr>
            <a:fld id="{AA8A5298-ABED-4B76-B720-D04D0DA2251F}" type="slidenum">
              <a:rPr kumimoji="0" lang="zh-CN" altLang="en-US" sz="1200" b="0" i="0" u="none" strike="noStrike" kern="1200" cap="none" spc="0" normalizeH="0" baseline="0" noProof="0" smtClean="0">
                <a:ln>
                  <a:noFill/>
                </a:ln>
                <a:solidFill>
                  <a:prstClr val="black"/>
                </a:solidFill>
                <a:effectLst/>
                <a:uLnTx/>
                <a:uFillTx/>
                <a:latin typeface="Segoe UI" panose="020B0502040204020203" pitchFamily="34" charset="0"/>
                <a:ea typeface="微软雅黑 Light" panose="020B0502040204020203" charset="-122"/>
                <a:cs typeface="+mn-cs"/>
              </a:rPr>
            </a:fld>
            <a:endParaRPr kumimoji="0" lang="zh-CN" altLang="en-US" sz="1200" b="0" i="0" u="none" strike="noStrike" kern="1200" cap="none" spc="0" normalizeH="0" baseline="0" noProof="0">
              <a:ln>
                <a:noFill/>
              </a:ln>
              <a:solidFill>
                <a:prstClr val="black"/>
              </a:solidFill>
              <a:effectLst/>
              <a:uLnTx/>
              <a:uFillTx/>
              <a:latin typeface="Segoe UI" panose="020B0502040204020203" pitchFamily="34" charset="0"/>
              <a:ea typeface="微软雅黑 Light" panose="020B0502040204020203"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image" Target="../media/image2.png"/><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5" Type="http://schemas.openxmlformats.org/officeDocument/2006/relationships/image" Target="../media/image4.png"/><Relationship Id="rId4" Type="http://schemas.openxmlformats.org/officeDocument/2006/relationships/tags" Target="../tags/tag5.xml"/><Relationship Id="rId3" Type="http://schemas.openxmlformats.org/officeDocument/2006/relationships/image" Target="../media/image3.png"/><Relationship Id="rId2" Type="http://schemas.openxmlformats.org/officeDocument/2006/relationships/tags" Target="../tags/tag4.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9" Type="http://schemas.openxmlformats.org/officeDocument/2006/relationships/tags" Target="../tags/tag10.xml"/><Relationship Id="rId8" Type="http://schemas.openxmlformats.org/officeDocument/2006/relationships/tags" Target="../tags/tag9.xml"/><Relationship Id="rId7" Type="http://schemas.openxmlformats.org/officeDocument/2006/relationships/image" Target="../media/image4.png"/><Relationship Id="rId6" Type="http://schemas.openxmlformats.org/officeDocument/2006/relationships/tags" Target="../tags/tag8.xml"/><Relationship Id="rId5" Type="http://schemas.openxmlformats.org/officeDocument/2006/relationships/image" Target="../media/image3.png"/><Relationship Id="rId4" Type="http://schemas.openxmlformats.org/officeDocument/2006/relationships/tags" Target="../tags/tag7.xml"/><Relationship Id="rId3" Type="http://schemas.openxmlformats.org/officeDocument/2006/relationships/image" Target="../media/image5.png"/><Relationship Id="rId2" Type="http://schemas.openxmlformats.org/officeDocument/2006/relationships/tags" Target="../tags/tag6.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5" Type="http://schemas.openxmlformats.org/officeDocument/2006/relationships/image" Target="../media/image4.png"/><Relationship Id="rId4" Type="http://schemas.openxmlformats.org/officeDocument/2006/relationships/tags" Target="../tags/tag12.xml"/><Relationship Id="rId3" Type="http://schemas.openxmlformats.org/officeDocument/2006/relationships/image" Target="../media/image3.png"/><Relationship Id="rId2" Type="http://schemas.openxmlformats.org/officeDocument/2006/relationships/tags" Target="../tags/tag11.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5" Type="http://schemas.openxmlformats.org/officeDocument/2006/relationships/image" Target="../media/image4.png"/><Relationship Id="rId4" Type="http://schemas.openxmlformats.org/officeDocument/2006/relationships/tags" Target="../tags/tag14.xml"/><Relationship Id="rId3" Type="http://schemas.openxmlformats.org/officeDocument/2006/relationships/image" Target="../media/image3.png"/><Relationship Id="rId2" Type="http://schemas.openxmlformats.org/officeDocument/2006/relationships/tags" Target="../tags/tag13.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5" Type="http://schemas.openxmlformats.org/officeDocument/2006/relationships/image" Target="../media/image3.png"/><Relationship Id="rId4" Type="http://schemas.openxmlformats.org/officeDocument/2006/relationships/tags" Target="../tags/tag16.xml"/><Relationship Id="rId3" Type="http://schemas.openxmlformats.org/officeDocument/2006/relationships/image" Target="../media/image6.png"/><Relationship Id="rId2" Type="http://schemas.openxmlformats.org/officeDocument/2006/relationships/tags" Target="../tags/tag15.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5" Type="http://schemas.openxmlformats.org/officeDocument/2006/relationships/image" Target="../media/image4.png"/><Relationship Id="rId4" Type="http://schemas.openxmlformats.org/officeDocument/2006/relationships/tags" Target="../tags/tag18.xml"/><Relationship Id="rId3" Type="http://schemas.openxmlformats.org/officeDocument/2006/relationships/image" Target="../media/image3.png"/><Relationship Id="rId2" Type="http://schemas.openxmlformats.org/officeDocument/2006/relationships/tags" Target="../tags/tag17.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5" Type="http://schemas.openxmlformats.org/officeDocument/2006/relationships/image" Target="../media/image4.png"/><Relationship Id="rId4" Type="http://schemas.openxmlformats.org/officeDocument/2006/relationships/tags" Target="../tags/tag20.xml"/><Relationship Id="rId3" Type="http://schemas.openxmlformats.org/officeDocument/2006/relationships/image" Target="../media/image3.png"/><Relationship Id="rId2" Type="http://schemas.openxmlformats.org/officeDocument/2006/relationships/tags" Target="../tags/tag19.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5" Type="http://schemas.openxmlformats.org/officeDocument/2006/relationships/image" Target="../media/image4.png"/><Relationship Id="rId4" Type="http://schemas.openxmlformats.org/officeDocument/2006/relationships/tags" Target="../tags/tag22.xml"/><Relationship Id="rId3" Type="http://schemas.openxmlformats.org/officeDocument/2006/relationships/image" Target="../media/image3.png"/><Relationship Id="rId2" Type="http://schemas.openxmlformats.org/officeDocument/2006/relationships/tags" Target="../tags/tag21.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image" Target="../media/image2.png"/><Relationship Id="rId2" Type="http://schemas.openxmlformats.org/officeDocument/2006/relationships/tags" Target="../tags/tag23.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9" Type="http://schemas.openxmlformats.org/officeDocument/2006/relationships/tags" Target="../tags/tag31.xml"/><Relationship Id="rId8" Type="http://schemas.openxmlformats.org/officeDocument/2006/relationships/tags" Target="../tags/tag30.xml"/><Relationship Id="rId7" Type="http://schemas.openxmlformats.org/officeDocument/2006/relationships/tags" Target="../tags/tag29.xml"/><Relationship Id="rId6" Type="http://schemas.openxmlformats.org/officeDocument/2006/relationships/tags" Target="../tags/tag28.xml"/><Relationship Id="rId5" Type="http://schemas.openxmlformats.org/officeDocument/2006/relationships/image" Target="../media/image4.png"/><Relationship Id="rId4" Type="http://schemas.openxmlformats.org/officeDocument/2006/relationships/tags" Target="../tags/tag27.xml"/><Relationship Id="rId3" Type="http://schemas.openxmlformats.org/officeDocument/2006/relationships/image" Target="../media/image3.png"/><Relationship Id="rId2" Type="http://schemas.openxmlformats.org/officeDocument/2006/relationships/tags" Target="../tags/tag26.xml"/><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9" Type="http://schemas.openxmlformats.org/officeDocument/2006/relationships/tags" Target="../tags/tag37.xml"/><Relationship Id="rId8" Type="http://schemas.openxmlformats.org/officeDocument/2006/relationships/tags" Target="../tags/tag36.xml"/><Relationship Id="rId7" Type="http://schemas.openxmlformats.org/officeDocument/2006/relationships/tags" Target="../tags/tag35.xml"/><Relationship Id="rId6" Type="http://schemas.openxmlformats.org/officeDocument/2006/relationships/image" Target="../media/image4.png"/><Relationship Id="rId5" Type="http://schemas.openxmlformats.org/officeDocument/2006/relationships/tags" Target="../tags/tag34.xml"/><Relationship Id="rId4" Type="http://schemas.openxmlformats.org/officeDocument/2006/relationships/image" Target="../media/image3.png"/><Relationship Id="rId3" Type="http://schemas.openxmlformats.org/officeDocument/2006/relationships/tags" Target="../tags/tag33.xml"/><Relationship Id="rId2" Type="http://schemas.openxmlformats.org/officeDocument/2006/relationships/tags" Target="../tags/tag32.xml"/><Relationship Id="rId11" Type="http://schemas.openxmlformats.org/officeDocument/2006/relationships/tags" Target="../tags/tag39.xml"/><Relationship Id="rId10" Type="http://schemas.openxmlformats.org/officeDocument/2006/relationships/tags" Target="../tags/tag38.xml"/><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9" Type="http://schemas.openxmlformats.org/officeDocument/2006/relationships/tags" Target="../tags/tag45.xml"/><Relationship Id="rId8" Type="http://schemas.openxmlformats.org/officeDocument/2006/relationships/tags" Target="../tags/tag44.xml"/><Relationship Id="rId7" Type="http://schemas.openxmlformats.org/officeDocument/2006/relationships/tags" Target="../tags/tag43.xml"/><Relationship Id="rId6" Type="http://schemas.openxmlformats.org/officeDocument/2006/relationships/image" Target="../media/image4.png"/><Relationship Id="rId5" Type="http://schemas.openxmlformats.org/officeDocument/2006/relationships/tags" Target="../tags/tag42.xml"/><Relationship Id="rId4" Type="http://schemas.openxmlformats.org/officeDocument/2006/relationships/image" Target="../media/image3.png"/><Relationship Id="rId3" Type="http://schemas.openxmlformats.org/officeDocument/2006/relationships/tags" Target="../tags/tag41.xml"/><Relationship Id="rId2" Type="http://schemas.openxmlformats.org/officeDocument/2006/relationships/tags" Target="../tags/tag40.xml"/><Relationship Id="rId12" Type="http://schemas.openxmlformats.org/officeDocument/2006/relationships/tags" Target="../tags/tag48.xml"/><Relationship Id="rId11" Type="http://schemas.openxmlformats.org/officeDocument/2006/relationships/tags" Target="../tags/tag47.xml"/><Relationship Id="rId10" Type="http://schemas.openxmlformats.org/officeDocument/2006/relationships/tags" Target="../tags/tag46.xml"/><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9" Type="http://schemas.openxmlformats.org/officeDocument/2006/relationships/tags" Target="../tags/tag54.xml"/><Relationship Id="rId8" Type="http://schemas.openxmlformats.org/officeDocument/2006/relationships/tags" Target="../tags/tag53.xml"/><Relationship Id="rId7" Type="http://schemas.openxmlformats.org/officeDocument/2006/relationships/tags" Target="../tags/tag52.xml"/><Relationship Id="rId6" Type="http://schemas.openxmlformats.org/officeDocument/2006/relationships/image" Target="../media/image4.png"/><Relationship Id="rId5" Type="http://schemas.openxmlformats.org/officeDocument/2006/relationships/tags" Target="../tags/tag51.xml"/><Relationship Id="rId4" Type="http://schemas.openxmlformats.org/officeDocument/2006/relationships/image" Target="../media/image3.png"/><Relationship Id="rId3" Type="http://schemas.openxmlformats.org/officeDocument/2006/relationships/tags" Target="../tags/tag50.xml"/><Relationship Id="rId2" Type="http://schemas.openxmlformats.org/officeDocument/2006/relationships/tags" Target="../tags/tag49.xml"/><Relationship Id="rId12" Type="http://schemas.openxmlformats.org/officeDocument/2006/relationships/tags" Target="../tags/tag57.xml"/><Relationship Id="rId11" Type="http://schemas.openxmlformats.org/officeDocument/2006/relationships/tags" Target="../tags/tag56.xml"/><Relationship Id="rId10" Type="http://schemas.openxmlformats.org/officeDocument/2006/relationships/tags" Target="../tags/tag55.xml"/><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9" Type="http://schemas.openxmlformats.org/officeDocument/2006/relationships/tags" Target="../tags/tag63.xml"/><Relationship Id="rId8" Type="http://schemas.openxmlformats.org/officeDocument/2006/relationships/tags" Target="../tags/tag62.xml"/><Relationship Id="rId7" Type="http://schemas.openxmlformats.org/officeDocument/2006/relationships/tags" Target="../tags/tag61.xml"/><Relationship Id="rId6" Type="http://schemas.openxmlformats.org/officeDocument/2006/relationships/image" Target="../media/image4.png"/><Relationship Id="rId5" Type="http://schemas.openxmlformats.org/officeDocument/2006/relationships/tags" Target="../tags/tag60.xml"/><Relationship Id="rId4" Type="http://schemas.openxmlformats.org/officeDocument/2006/relationships/image" Target="../media/image3.png"/><Relationship Id="rId3" Type="http://schemas.openxmlformats.org/officeDocument/2006/relationships/tags" Target="../tags/tag59.xml"/><Relationship Id="rId2" Type="http://schemas.openxmlformats.org/officeDocument/2006/relationships/tags" Target="../tags/tag58.xml"/><Relationship Id="rId12" Type="http://schemas.openxmlformats.org/officeDocument/2006/relationships/tags" Target="../tags/tag66.xml"/><Relationship Id="rId11" Type="http://schemas.openxmlformats.org/officeDocument/2006/relationships/tags" Target="../tags/tag65.xml"/><Relationship Id="rId10" Type="http://schemas.openxmlformats.org/officeDocument/2006/relationships/tags" Target="../tags/tag64.xml"/><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9" Type="http://schemas.openxmlformats.org/officeDocument/2006/relationships/tags" Target="../tags/tag72.xml"/><Relationship Id="rId8" Type="http://schemas.openxmlformats.org/officeDocument/2006/relationships/tags" Target="../tags/tag71.xml"/><Relationship Id="rId7" Type="http://schemas.openxmlformats.org/officeDocument/2006/relationships/tags" Target="../tags/tag70.xml"/><Relationship Id="rId6" Type="http://schemas.openxmlformats.org/officeDocument/2006/relationships/image" Target="../media/image4.png"/><Relationship Id="rId5" Type="http://schemas.openxmlformats.org/officeDocument/2006/relationships/tags" Target="../tags/tag69.xml"/><Relationship Id="rId4" Type="http://schemas.openxmlformats.org/officeDocument/2006/relationships/image" Target="../media/image3.png"/><Relationship Id="rId3" Type="http://schemas.openxmlformats.org/officeDocument/2006/relationships/tags" Target="../tags/tag68.xml"/><Relationship Id="rId2" Type="http://schemas.openxmlformats.org/officeDocument/2006/relationships/tags" Target="../tags/tag67.xml"/><Relationship Id="rId14" Type="http://schemas.openxmlformats.org/officeDocument/2006/relationships/tags" Target="../tags/tag77.xml"/><Relationship Id="rId13" Type="http://schemas.openxmlformats.org/officeDocument/2006/relationships/tags" Target="../tags/tag76.xml"/><Relationship Id="rId12" Type="http://schemas.openxmlformats.org/officeDocument/2006/relationships/tags" Target="../tags/tag75.xml"/><Relationship Id="rId11" Type="http://schemas.openxmlformats.org/officeDocument/2006/relationships/tags" Target="../tags/tag74.xml"/><Relationship Id="rId10" Type="http://schemas.openxmlformats.org/officeDocument/2006/relationships/tags" Target="../tags/tag73.xml"/><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9" Type="http://schemas.openxmlformats.org/officeDocument/2006/relationships/tags" Target="../tags/tag83.xml"/><Relationship Id="rId8" Type="http://schemas.openxmlformats.org/officeDocument/2006/relationships/tags" Target="../tags/tag82.xml"/><Relationship Id="rId7" Type="http://schemas.openxmlformats.org/officeDocument/2006/relationships/tags" Target="../tags/tag81.xml"/><Relationship Id="rId6" Type="http://schemas.openxmlformats.org/officeDocument/2006/relationships/image" Target="../media/image4.png"/><Relationship Id="rId5" Type="http://schemas.openxmlformats.org/officeDocument/2006/relationships/tags" Target="../tags/tag80.xml"/><Relationship Id="rId4" Type="http://schemas.openxmlformats.org/officeDocument/2006/relationships/image" Target="../media/image3.png"/><Relationship Id="rId3" Type="http://schemas.openxmlformats.org/officeDocument/2006/relationships/tags" Target="../tags/tag79.xml"/><Relationship Id="rId2" Type="http://schemas.openxmlformats.org/officeDocument/2006/relationships/tags" Target="../tags/tag78.xml"/><Relationship Id="rId11" Type="http://schemas.openxmlformats.org/officeDocument/2006/relationships/tags" Target="../tags/tag85.xml"/><Relationship Id="rId10" Type="http://schemas.openxmlformats.org/officeDocument/2006/relationships/tags" Target="../tags/tag84.xml"/><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2" y="0"/>
            <a:ext cx="6048268" cy="6858001"/>
          </a:xfrm>
          <a:custGeom>
            <a:avLst/>
            <a:gdLst>
              <a:gd name="connsiteX0" fmla="*/ 0 w 6048268"/>
              <a:gd name="connsiteY0" fmla="*/ 0 h 6858001"/>
              <a:gd name="connsiteX1" fmla="*/ 5636748 w 6048268"/>
              <a:gd name="connsiteY1" fmla="*/ 0 h 6858001"/>
              <a:gd name="connsiteX2" fmla="*/ 5676479 w 6048268"/>
              <a:gd name="connsiteY2" fmla="*/ 40400 h 6858001"/>
              <a:gd name="connsiteX3" fmla="*/ 5782954 w 6048268"/>
              <a:gd name="connsiteY3" fmla="*/ 165428 h 6858001"/>
              <a:gd name="connsiteX4" fmla="*/ 4660852 w 6048268"/>
              <a:gd name="connsiteY4" fmla="*/ 2968872 h 6858001"/>
              <a:gd name="connsiteX5" fmla="*/ 5972750 w 6048268"/>
              <a:gd name="connsiteY5" fmla="*/ 5936415 h 6858001"/>
              <a:gd name="connsiteX6" fmla="*/ 5718187 w 6048268"/>
              <a:gd name="connsiteY6" fmla="*/ 6711483 h 6858001"/>
              <a:gd name="connsiteX7" fmla="*/ 5634581 w 6048268"/>
              <a:gd name="connsiteY7" fmla="*/ 6858001 h 6858001"/>
              <a:gd name="connsiteX8" fmla="*/ 0 w 6048268"/>
              <a:gd name="connsiteY8" fmla="*/ 6858001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48268" h="6858001">
                <a:moveTo>
                  <a:pt x="0" y="0"/>
                </a:moveTo>
                <a:lnTo>
                  <a:pt x="5636748" y="0"/>
                </a:lnTo>
                <a:lnTo>
                  <a:pt x="5676479" y="40400"/>
                </a:lnTo>
                <a:cubicBezTo>
                  <a:pt x="5712443" y="79732"/>
                  <a:pt x="5747939" y="121384"/>
                  <a:pt x="5782954" y="165428"/>
                </a:cubicBezTo>
                <a:cubicBezTo>
                  <a:pt x="6755796" y="2107127"/>
                  <a:pt x="4629219" y="2007043"/>
                  <a:pt x="4660852" y="2968872"/>
                </a:cubicBezTo>
                <a:cubicBezTo>
                  <a:pt x="4692484" y="3930703"/>
                  <a:pt x="6425971" y="3795758"/>
                  <a:pt x="5972750" y="5936415"/>
                </a:cubicBezTo>
                <a:cubicBezTo>
                  <a:pt x="5920652" y="6228150"/>
                  <a:pt x="5832693" y="6485539"/>
                  <a:pt x="5718187" y="6711483"/>
                </a:cubicBezTo>
                <a:lnTo>
                  <a:pt x="5634581" y="6858001"/>
                </a:lnTo>
                <a:lnTo>
                  <a:pt x="0" y="6858001"/>
                </a:lnTo>
                <a:close/>
              </a:path>
            </a:pathLst>
          </a:custGeom>
          <a:blipFill>
            <a:blip r:embed="rId2"/>
            <a:stretch>
              <a:fillRect/>
            </a:stretch>
          </a:blipFill>
        </p:spPr>
        <p:txBody>
          <a:bodyPr wrap="square">
            <a:noAutofit/>
          </a:bodyPr>
          <a:lstStyle/>
          <a:p>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30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192000" cy="6858000"/>
          </a:xfrm>
          <a:prstGeom prst="rect">
            <a:avLst/>
          </a:prstGeom>
          <a:blipFill>
            <a:blip r:embed="rId2"/>
            <a:stretch>
              <a:fillRect/>
            </a:stretch>
          </a:blipFill>
        </p:spPr>
        <p:txBody>
          <a:bodyPr/>
          <a:lstStyle>
            <a:lvl1pPr>
              <a:defRPr sz="2000">
                <a:solidFill>
                  <a:schemeClr val="bg1">
                    <a:lumMod val="75000"/>
                  </a:schemeClr>
                </a:solidFill>
              </a:defRPr>
            </a:lvl1pPr>
          </a:lstStyle>
          <a:p>
            <a:endParaRPr lang="id-ID"/>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0 Title Slide">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7117188" y="675514"/>
            <a:ext cx="4240497" cy="5506971"/>
          </a:xfrm>
          <a:custGeom>
            <a:avLst/>
            <a:gdLst>
              <a:gd name="connsiteX0" fmla="*/ 1873939 w 4240497"/>
              <a:gd name="connsiteY0" fmla="*/ 0 h 5506971"/>
              <a:gd name="connsiteX1" fmla="*/ 1959163 w 4240497"/>
              <a:gd name="connsiteY1" fmla="*/ 5297 h 5506971"/>
              <a:gd name="connsiteX2" fmla="*/ 1991646 w 4240497"/>
              <a:gd name="connsiteY2" fmla="*/ 5674 h 5506971"/>
              <a:gd name="connsiteX3" fmla="*/ 2022581 w 4240497"/>
              <a:gd name="connsiteY3" fmla="*/ 9239 h 5506971"/>
              <a:gd name="connsiteX4" fmla="*/ 2100677 w 4240497"/>
              <a:gd name="connsiteY4" fmla="*/ 14093 h 5506971"/>
              <a:gd name="connsiteX5" fmla="*/ 2145152 w 4240497"/>
              <a:gd name="connsiteY5" fmla="*/ 23367 h 5506971"/>
              <a:gd name="connsiteX6" fmla="*/ 2156191 w 4240497"/>
              <a:gd name="connsiteY6" fmla="*/ 24640 h 5506971"/>
              <a:gd name="connsiteX7" fmla="*/ 2208341 w 4240497"/>
              <a:gd name="connsiteY7" fmla="*/ 36542 h 5506971"/>
              <a:gd name="connsiteX8" fmla="*/ 2308332 w 4240497"/>
              <a:gd name="connsiteY8" fmla="*/ 57393 h 5506971"/>
              <a:gd name="connsiteX9" fmla="*/ 2497552 w 4240497"/>
              <a:gd name="connsiteY9" fmla="*/ 128077 h 5506971"/>
              <a:gd name="connsiteX10" fmla="*/ 2566971 w 4240497"/>
              <a:gd name="connsiteY10" fmla="*/ 167048 h 5506971"/>
              <a:gd name="connsiteX11" fmla="*/ 2577018 w 4240497"/>
              <a:gd name="connsiteY11" fmla="*/ 171244 h 5506971"/>
              <a:gd name="connsiteX12" fmla="*/ 2579377 w 4240497"/>
              <a:gd name="connsiteY12" fmla="*/ 168667 h 5506971"/>
              <a:gd name="connsiteX13" fmla="*/ 2615905 w 4240497"/>
              <a:gd name="connsiteY13" fmla="*/ 194520 h 5506971"/>
              <a:gd name="connsiteX14" fmla="*/ 2668988 w 4240497"/>
              <a:gd name="connsiteY14" fmla="*/ 224319 h 5506971"/>
              <a:gd name="connsiteX15" fmla="*/ 2780246 w 4240497"/>
              <a:gd name="connsiteY15" fmla="*/ 310833 h 5506971"/>
              <a:gd name="connsiteX16" fmla="*/ 2809795 w 4240497"/>
              <a:gd name="connsiteY16" fmla="*/ 331748 h 5506971"/>
              <a:gd name="connsiteX17" fmla="*/ 2816939 w 4240497"/>
              <a:gd name="connsiteY17" fmla="*/ 339367 h 5506971"/>
              <a:gd name="connsiteX18" fmla="*/ 2823281 w 4240497"/>
              <a:gd name="connsiteY18" fmla="*/ 344298 h 5506971"/>
              <a:gd name="connsiteX19" fmla="*/ 2961081 w 4240497"/>
              <a:gd name="connsiteY19" fmla="*/ 486191 h 5506971"/>
              <a:gd name="connsiteX20" fmla="*/ 2987480 w 4240497"/>
              <a:gd name="connsiteY20" fmla="*/ 521256 h 5506971"/>
              <a:gd name="connsiteX21" fmla="*/ 3005625 w 4240497"/>
              <a:gd name="connsiteY21" fmla="*/ 540607 h 5506971"/>
              <a:gd name="connsiteX22" fmla="*/ 3016314 w 4240497"/>
              <a:gd name="connsiteY22" fmla="*/ 556925 h 5506971"/>
              <a:gd name="connsiteX23" fmla="*/ 3025458 w 4240497"/>
              <a:gd name="connsiteY23" fmla="*/ 566970 h 5506971"/>
              <a:gd name="connsiteX24" fmla="*/ 3043508 w 4240497"/>
              <a:gd name="connsiteY24" fmla="*/ 595674 h 5506971"/>
              <a:gd name="connsiteX25" fmla="*/ 3083032 w 4240497"/>
              <a:gd name="connsiteY25" fmla="*/ 648172 h 5506971"/>
              <a:gd name="connsiteX26" fmla="*/ 3148484 w 4240497"/>
              <a:gd name="connsiteY26" fmla="*/ 758688 h 5506971"/>
              <a:gd name="connsiteX27" fmla="*/ 3168867 w 4240497"/>
              <a:gd name="connsiteY27" fmla="*/ 789801 h 5506971"/>
              <a:gd name="connsiteX28" fmla="*/ 3176153 w 4240497"/>
              <a:gd name="connsiteY28" fmla="*/ 805407 h 5506971"/>
              <a:gd name="connsiteX29" fmla="*/ 3188403 w 4240497"/>
              <a:gd name="connsiteY29" fmla="*/ 826092 h 5506971"/>
              <a:gd name="connsiteX30" fmla="*/ 3191175 w 4240497"/>
              <a:gd name="connsiteY30" fmla="*/ 830501 h 5506971"/>
              <a:gd name="connsiteX31" fmla="*/ 3198238 w 4240497"/>
              <a:gd name="connsiteY31" fmla="*/ 846459 h 5506971"/>
              <a:gd name="connsiteX32" fmla="*/ 3281980 w 4240497"/>
              <a:gd name="connsiteY32" fmla="*/ 1025115 h 5506971"/>
              <a:gd name="connsiteX33" fmla="*/ 3294392 w 4240497"/>
              <a:gd name="connsiteY33" fmla="*/ 1058619 h 5506971"/>
              <a:gd name="connsiteX34" fmla="*/ 3301521 w 4240497"/>
              <a:gd name="connsiteY34" fmla="*/ 1073885 h 5506971"/>
              <a:gd name="connsiteX35" fmla="*/ 3309441 w 4240497"/>
              <a:gd name="connsiteY35" fmla="*/ 1097747 h 5506971"/>
              <a:gd name="connsiteX36" fmla="*/ 3324163 w 4240497"/>
              <a:gd name="connsiteY36" fmla="*/ 1131014 h 5506971"/>
              <a:gd name="connsiteX37" fmla="*/ 3339031 w 4240497"/>
              <a:gd name="connsiteY37" fmla="*/ 1179104 h 5506971"/>
              <a:gd name="connsiteX38" fmla="*/ 3360270 w 4240497"/>
              <a:gd name="connsiteY38" fmla="*/ 1236429 h 5506971"/>
              <a:gd name="connsiteX39" fmla="*/ 3393565 w 4240497"/>
              <a:gd name="connsiteY39" fmla="*/ 1351176 h 5506971"/>
              <a:gd name="connsiteX40" fmla="*/ 3405594 w 4240497"/>
              <a:gd name="connsiteY40" fmla="*/ 1387412 h 5506971"/>
              <a:gd name="connsiteX41" fmla="*/ 3411330 w 4240497"/>
              <a:gd name="connsiteY41" fmla="*/ 1412403 h 5506971"/>
              <a:gd name="connsiteX42" fmla="*/ 3413964 w 4240497"/>
              <a:gd name="connsiteY42" fmla="*/ 1421483 h 5506971"/>
              <a:gd name="connsiteX43" fmla="*/ 3426601 w 4240497"/>
              <a:gd name="connsiteY43" fmla="*/ 1462359 h 5506971"/>
              <a:gd name="connsiteX44" fmla="*/ 3445773 w 4240497"/>
              <a:gd name="connsiteY44" fmla="*/ 1561310 h 5506971"/>
              <a:gd name="connsiteX45" fmla="*/ 3454265 w 4240497"/>
              <a:gd name="connsiteY45" fmla="*/ 1591923 h 5506971"/>
              <a:gd name="connsiteX46" fmla="*/ 3459387 w 4240497"/>
              <a:gd name="connsiteY46" fmla="*/ 1621729 h 5506971"/>
              <a:gd name="connsiteX47" fmla="*/ 3483084 w 4240497"/>
              <a:gd name="connsiteY47" fmla="*/ 1724943 h 5506971"/>
              <a:gd name="connsiteX48" fmla="*/ 3501525 w 4240497"/>
              <a:gd name="connsiteY48" fmla="*/ 1849052 h 5506971"/>
              <a:gd name="connsiteX49" fmla="*/ 3519433 w 4240497"/>
              <a:gd name="connsiteY49" fmla="*/ 1941483 h 5506971"/>
              <a:gd name="connsiteX50" fmla="*/ 3525510 w 4240497"/>
              <a:gd name="connsiteY50" fmla="*/ 2006433 h 5506971"/>
              <a:gd name="connsiteX51" fmla="*/ 3526303 w 4240497"/>
              <a:gd name="connsiteY51" fmla="*/ 2011042 h 5506971"/>
              <a:gd name="connsiteX52" fmla="*/ 3527382 w 4240497"/>
              <a:gd name="connsiteY52" fmla="*/ 2023079 h 5506971"/>
              <a:gd name="connsiteX53" fmla="*/ 3535995 w 4240497"/>
              <a:gd name="connsiteY53" fmla="*/ 2081031 h 5506971"/>
              <a:gd name="connsiteX54" fmla="*/ 3561237 w 4240497"/>
              <a:gd name="connsiteY54" fmla="*/ 2388290 h 5506971"/>
              <a:gd name="connsiteX55" fmla="*/ 3567003 w 4240497"/>
              <a:gd name="connsiteY55" fmla="*/ 2449909 h 5506971"/>
              <a:gd name="connsiteX56" fmla="*/ 4160623 w 4240497"/>
              <a:gd name="connsiteY56" fmla="*/ 4066490 h 5506971"/>
              <a:gd name="connsiteX57" fmla="*/ 4172062 w 4240497"/>
              <a:gd name="connsiteY57" fmla="*/ 4090834 h 5506971"/>
              <a:gd name="connsiteX58" fmla="*/ 4204919 w 4240497"/>
              <a:gd name="connsiteY58" fmla="*/ 4157087 h 5506971"/>
              <a:gd name="connsiteX59" fmla="*/ 4207139 w 4240497"/>
              <a:gd name="connsiteY59" fmla="*/ 4165487 h 5506971"/>
              <a:gd name="connsiteX60" fmla="*/ 4212088 w 4240497"/>
              <a:gd name="connsiteY60" fmla="*/ 4176017 h 5506971"/>
              <a:gd name="connsiteX61" fmla="*/ 4218775 w 4240497"/>
              <a:gd name="connsiteY61" fmla="*/ 4208534 h 5506971"/>
              <a:gd name="connsiteX62" fmla="*/ 4222248 w 4240497"/>
              <a:gd name="connsiteY62" fmla="*/ 4216845 h 5506971"/>
              <a:gd name="connsiteX63" fmla="*/ 4223098 w 4240497"/>
              <a:gd name="connsiteY63" fmla="*/ 4225864 h 5506971"/>
              <a:gd name="connsiteX64" fmla="*/ 4231531 w 4240497"/>
              <a:gd name="connsiteY64" fmla="*/ 4257767 h 5506971"/>
              <a:gd name="connsiteX65" fmla="*/ 4233285 w 4240497"/>
              <a:gd name="connsiteY65" fmla="*/ 4279068 h 5506971"/>
              <a:gd name="connsiteX66" fmla="*/ 4237594 w 4240497"/>
              <a:gd name="connsiteY66" fmla="*/ 4300017 h 5506971"/>
              <a:gd name="connsiteX67" fmla="*/ 4237678 w 4240497"/>
              <a:gd name="connsiteY67" fmla="*/ 4332442 h 5506971"/>
              <a:gd name="connsiteX68" fmla="*/ 4240497 w 4240497"/>
              <a:gd name="connsiteY68" fmla="*/ 4366693 h 5506971"/>
              <a:gd name="connsiteX69" fmla="*/ 4238714 w 4240497"/>
              <a:gd name="connsiteY69" fmla="*/ 4391593 h 5506971"/>
              <a:gd name="connsiteX70" fmla="*/ 4238721 w 4240497"/>
              <a:gd name="connsiteY70" fmla="*/ 4391666 h 5506971"/>
              <a:gd name="connsiteX71" fmla="*/ 4238698 w 4240497"/>
              <a:gd name="connsiteY71" fmla="*/ 4391824 h 5506971"/>
              <a:gd name="connsiteX72" fmla="*/ 4237859 w 4240497"/>
              <a:gd name="connsiteY72" fmla="*/ 4403537 h 5506971"/>
              <a:gd name="connsiteX73" fmla="*/ 4237939 w 4240497"/>
              <a:gd name="connsiteY73" fmla="*/ 4434589 h 5506971"/>
              <a:gd name="connsiteX74" fmla="*/ 4233967 w 4240497"/>
              <a:gd name="connsiteY74" fmla="*/ 4457948 h 5506971"/>
              <a:gd name="connsiteX75" fmla="*/ 4232272 w 4240497"/>
              <a:gd name="connsiteY75" fmla="*/ 4481613 h 5506971"/>
              <a:gd name="connsiteX76" fmla="*/ 4226237 w 4240497"/>
              <a:gd name="connsiteY76" fmla="*/ 4503399 h 5506971"/>
              <a:gd name="connsiteX77" fmla="*/ 4213918 w 4240497"/>
              <a:gd name="connsiteY77" fmla="*/ 4575830 h 5506971"/>
              <a:gd name="connsiteX78" fmla="*/ 4166326 w 4240497"/>
              <a:gd name="connsiteY78" fmla="*/ 4719833 h 5506971"/>
              <a:gd name="connsiteX79" fmla="*/ 4166190 w 4240497"/>
              <a:gd name="connsiteY79" fmla="*/ 4720107 h 5506971"/>
              <a:gd name="connsiteX80" fmla="*/ 4166107 w 4240497"/>
              <a:gd name="connsiteY80" fmla="*/ 4720409 h 5506971"/>
              <a:gd name="connsiteX81" fmla="*/ 4165472 w 4240497"/>
              <a:gd name="connsiteY81" fmla="*/ 4721562 h 5506971"/>
              <a:gd name="connsiteX82" fmla="*/ 4140190 w 4240497"/>
              <a:gd name="connsiteY82" fmla="*/ 4772891 h 5506971"/>
              <a:gd name="connsiteX83" fmla="*/ 4139533 w 4240497"/>
              <a:gd name="connsiteY83" fmla="*/ 4774691 h 5506971"/>
              <a:gd name="connsiteX84" fmla="*/ 4138155 w 4240497"/>
              <a:gd name="connsiteY84" fmla="*/ 4777022 h 5506971"/>
              <a:gd name="connsiteX85" fmla="*/ 4095954 w 4240497"/>
              <a:gd name="connsiteY85" fmla="*/ 4862697 h 5506971"/>
              <a:gd name="connsiteX86" fmla="*/ 4068393 w 4240497"/>
              <a:gd name="connsiteY86" fmla="*/ 4898398 h 5506971"/>
              <a:gd name="connsiteX87" fmla="*/ 4036711 w 4240497"/>
              <a:gd name="connsiteY87" fmla="*/ 4956106 h 5506971"/>
              <a:gd name="connsiteX88" fmla="*/ 3947798 w 4240497"/>
              <a:gd name="connsiteY88" fmla="*/ 5057073 h 5506971"/>
              <a:gd name="connsiteX89" fmla="*/ 3940989 w 4240497"/>
              <a:gd name="connsiteY89" fmla="*/ 5064997 h 5506971"/>
              <a:gd name="connsiteX90" fmla="*/ 3916290 w 4240497"/>
              <a:gd name="connsiteY90" fmla="*/ 5098961 h 5506971"/>
              <a:gd name="connsiteX91" fmla="*/ 3908958 w 4240497"/>
              <a:gd name="connsiteY91" fmla="*/ 5104914 h 5506971"/>
              <a:gd name="connsiteX92" fmla="*/ 3890066 w 4240497"/>
              <a:gd name="connsiteY92" fmla="*/ 5129387 h 5506971"/>
              <a:gd name="connsiteX93" fmla="*/ 3864975 w 4240497"/>
              <a:gd name="connsiteY93" fmla="*/ 5151123 h 5506971"/>
              <a:gd name="connsiteX94" fmla="*/ 3847771 w 4240497"/>
              <a:gd name="connsiteY94" fmla="*/ 5170659 h 5506971"/>
              <a:gd name="connsiteX95" fmla="*/ 3816876 w 4240497"/>
              <a:gd name="connsiteY95" fmla="*/ 5192789 h 5506971"/>
              <a:gd name="connsiteX96" fmla="*/ 3756134 w 4240497"/>
              <a:gd name="connsiteY96" fmla="*/ 5245406 h 5506971"/>
              <a:gd name="connsiteX97" fmla="*/ 3705715 w 4240497"/>
              <a:gd name="connsiteY97" fmla="*/ 5278006 h 5506971"/>
              <a:gd name="connsiteX98" fmla="*/ 3689767 w 4240497"/>
              <a:gd name="connsiteY98" fmla="*/ 5290914 h 5506971"/>
              <a:gd name="connsiteX99" fmla="*/ 3666727 w 4240497"/>
              <a:gd name="connsiteY99" fmla="*/ 5303213 h 5506971"/>
              <a:gd name="connsiteX100" fmla="*/ 3656712 w 4240497"/>
              <a:gd name="connsiteY100" fmla="*/ 5309689 h 5506971"/>
              <a:gd name="connsiteX101" fmla="*/ 3648196 w 4240497"/>
              <a:gd name="connsiteY101" fmla="*/ 5316603 h 5506971"/>
              <a:gd name="connsiteX102" fmla="*/ 3637472 w 4240497"/>
              <a:gd name="connsiteY102" fmla="*/ 5322130 h 5506971"/>
              <a:gd name="connsiteX103" fmla="*/ 3625552 w 4240497"/>
              <a:gd name="connsiteY103" fmla="*/ 5329836 h 5506971"/>
              <a:gd name="connsiteX104" fmla="*/ 3602963 w 4240497"/>
              <a:gd name="connsiteY104" fmla="*/ 5346018 h 5506971"/>
              <a:gd name="connsiteX105" fmla="*/ 3577143 w 4240497"/>
              <a:gd name="connsiteY105" fmla="*/ 5356287 h 5506971"/>
              <a:gd name="connsiteX106" fmla="*/ 3525342 w 4240497"/>
              <a:gd name="connsiteY106" fmla="*/ 5379916 h 5506971"/>
              <a:gd name="connsiteX107" fmla="*/ 3486943 w 4240497"/>
              <a:gd name="connsiteY107" fmla="*/ 5399703 h 5506971"/>
              <a:gd name="connsiteX108" fmla="*/ 3484325 w 4240497"/>
              <a:gd name="connsiteY108" fmla="*/ 5400601 h 5506971"/>
              <a:gd name="connsiteX109" fmla="*/ 3467415 w 4240497"/>
              <a:gd name="connsiteY109" fmla="*/ 5409630 h 5506971"/>
              <a:gd name="connsiteX110" fmla="*/ 3465665 w 4240497"/>
              <a:gd name="connsiteY110" fmla="*/ 5407137 h 5506971"/>
              <a:gd name="connsiteX111" fmla="*/ 3430279 w 4240497"/>
              <a:gd name="connsiteY111" fmla="*/ 5423277 h 5506971"/>
              <a:gd name="connsiteX112" fmla="*/ 3378565 w 4240497"/>
              <a:gd name="connsiteY112" fmla="*/ 5436871 h 5506971"/>
              <a:gd name="connsiteX113" fmla="*/ 3349249 w 4240497"/>
              <a:gd name="connsiteY113" fmla="*/ 5446926 h 5506971"/>
              <a:gd name="connsiteX114" fmla="*/ 3305968 w 4240497"/>
              <a:gd name="connsiteY114" fmla="*/ 5464140 h 5506971"/>
              <a:gd name="connsiteX115" fmla="*/ 3259182 w 4240497"/>
              <a:gd name="connsiteY115" fmla="*/ 5469939 h 5506971"/>
              <a:gd name="connsiteX116" fmla="*/ 3238015 w 4240497"/>
              <a:gd name="connsiteY116" fmla="*/ 5473818 h 5506971"/>
              <a:gd name="connsiteX117" fmla="*/ 3189638 w 4240497"/>
              <a:gd name="connsiteY117" fmla="*/ 5486536 h 5506971"/>
              <a:gd name="connsiteX118" fmla="*/ 3157199 w 4240497"/>
              <a:gd name="connsiteY118" fmla="*/ 5488631 h 5506971"/>
              <a:gd name="connsiteX119" fmla="*/ 3113561 w 4240497"/>
              <a:gd name="connsiteY119" fmla="*/ 5496629 h 5506971"/>
              <a:gd name="connsiteX120" fmla="*/ 3019931 w 4240497"/>
              <a:gd name="connsiteY120" fmla="*/ 5499601 h 5506971"/>
              <a:gd name="connsiteX121" fmla="*/ 2960470 w 4240497"/>
              <a:gd name="connsiteY121" fmla="*/ 5506971 h 5506971"/>
              <a:gd name="connsiteX122" fmla="*/ 2955836 w 4240497"/>
              <a:gd name="connsiteY122" fmla="*/ 5501635 h 5506971"/>
              <a:gd name="connsiteX123" fmla="*/ 2955737 w 4240497"/>
              <a:gd name="connsiteY123" fmla="*/ 5501639 h 5506971"/>
              <a:gd name="connsiteX124" fmla="*/ 2922414 w 4240497"/>
              <a:gd name="connsiteY124" fmla="*/ 5503790 h 5506971"/>
              <a:gd name="connsiteX125" fmla="*/ 2915414 w 4240497"/>
              <a:gd name="connsiteY125" fmla="*/ 5502917 h 5506971"/>
              <a:gd name="connsiteX126" fmla="*/ 2902842 w 4240497"/>
              <a:gd name="connsiteY126" fmla="*/ 5503318 h 5506971"/>
              <a:gd name="connsiteX127" fmla="*/ 2677048 w 4240497"/>
              <a:gd name="connsiteY127" fmla="*/ 5477400 h 5506971"/>
              <a:gd name="connsiteX128" fmla="*/ 2646088 w 4240497"/>
              <a:gd name="connsiteY128" fmla="*/ 5469397 h 5506971"/>
              <a:gd name="connsiteX129" fmla="*/ 2630161 w 4240497"/>
              <a:gd name="connsiteY129" fmla="*/ 5467414 h 5506971"/>
              <a:gd name="connsiteX130" fmla="*/ 2588038 w 4240497"/>
              <a:gd name="connsiteY130" fmla="*/ 5454388 h 5506971"/>
              <a:gd name="connsiteX131" fmla="*/ 2436885 w 4240497"/>
              <a:gd name="connsiteY131" fmla="*/ 5415312 h 5506971"/>
              <a:gd name="connsiteX132" fmla="*/ 2432935 w 4240497"/>
              <a:gd name="connsiteY132" fmla="*/ 5406428 h 5506971"/>
              <a:gd name="connsiteX133" fmla="*/ 2314429 w 4240497"/>
              <a:gd name="connsiteY133" fmla="*/ 5369786 h 5506971"/>
              <a:gd name="connsiteX134" fmla="*/ 459472 w 4240497"/>
              <a:gd name="connsiteY134" fmla="*/ 3686241 h 5506971"/>
              <a:gd name="connsiteX135" fmla="*/ 34412 w 4240497"/>
              <a:gd name="connsiteY135" fmla="*/ 2563542 h 5506971"/>
              <a:gd name="connsiteX136" fmla="*/ 623463 w 4240497"/>
              <a:gd name="connsiteY136" fmla="*/ 514813 h 5506971"/>
              <a:gd name="connsiteX137" fmla="*/ 682238 w 4240497"/>
              <a:gd name="connsiteY137" fmla="*/ 461764 h 5506971"/>
              <a:gd name="connsiteX138" fmla="*/ 680313 w 4240497"/>
              <a:gd name="connsiteY138" fmla="*/ 456478 h 5506971"/>
              <a:gd name="connsiteX139" fmla="*/ 759335 w 4240497"/>
              <a:gd name="connsiteY139" fmla="*/ 392174 h 5506971"/>
              <a:gd name="connsiteX140" fmla="*/ 783009 w 4240497"/>
              <a:gd name="connsiteY140" fmla="*/ 370805 h 5506971"/>
              <a:gd name="connsiteX141" fmla="*/ 800313 w 4240497"/>
              <a:gd name="connsiteY141" fmla="*/ 358829 h 5506971"/>
              <a:gd name="connsiteX142" fmla="*/ 873554 w 4240497"/>
              <a:gd name="connsiteY142" fmla="*/ 299228 h 5506971"/>
              <a:gd name="connsiteX143" fmla="*/ 952834 w 4240497"/>
              <a:gd name="connsiteY143" fmla="*/ 253258 h 5506971"/>
              <a:gd name="connsiteX144" fmla="*/ 962799 w 4240497"/>
              <a:gd name="connsiteY144" fmla="*/ 246360 h 5506971"/>
              <a:gd name="connsiteX145" fmla="*/ 978454 w 4240497"/>
              <a:gd name="connsiteY145" fmla="*/ 238403 h 5506971"/>
              <a:gd name="connsiteX146" fmla="*/ 1095870 w 4240497"/>
              <a:gd name="connsiteY146" fmla="*/ 170317 h 5506971"/>
              <a:gd name="connsiteX147" fmla="*/ 1161691 w 4240497"/>
              <a:gd name="connsiteY147" fmla="*/ 145249 h 5506971"/>
              <a:gd name="connsiteX148" fmla="*/ 1163422 w 4240497"/>
              <a:gd name="connsiteY148" fmla="*/ 144370 h 5506971"/>
              <a:gd name="connsiteX149" fmla="*/ 1169615 w 4240497"/>
              <a:gd name="connsiteY149" fmla="*/ 142232 h 5506971"/>
              <a:gd name="connsiteX150" fmla="*/ 1347197 w 4240497"/>
              <a:gd name="connsiteY150" fmla="*/ 74601 h 5506971"/>
              <a:gd name="connsiteX151" fmla="*/ 1627475 w 4240497"/>
              <a:gd name="connsiteY151" fmla="*/ 16934 h 5506971"/>
              <a:gd name="connsiteX152" fmla="*/ 1794738 w 4240497"/>
              <a:gd name="connsiteY152" fmla="*/ 5441 h 5506971"/>
              <a:gd name="connsiteX153" fmla="*/ 1816189 w 4240497"/>
              <a:gd name="connsiteY153" fmla="*/ 3639 h 5506971"/>
              <a:gd name="connsiteX154" fmla="*/ 1820263 w 4240497"/>
              <a:gd name="connsiteY154" fmla="*/ 3686 h 5506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Lst>
            <a:rect l="l" t="t" r="r" b="b"/>
            <a:pathLst>
              <a:path w="4240497" h="5506971">
                <a:moveTo>
                  <a:pt x="1873939" y="0"/>
                </a:moveTo>
                <a:lnTo>
                  <a:pt x="1959163" y="5297"/>
                </a:lnTo>
                <a:lnTo>
                  <a:pt x="1991646" y="5674"/>
                </a:lnTo>
                <a:lnTo>
                  <a:pt x="2022581" y="9239"/>
                </a:lnTo>
                <a:lnTo>
                  <a:pt x="2100677" y="14093"/>
                </a:lnTo>
                <a:lnTo>
                  <a:pt x="2145152" y="23367"/>
                </a:lnTo>
                <a:lnTo>
                  <a:pt x="2156191" y="24640"/>
                </a:lnTo>
                <a:lnTo>
                  <a:pt x="2208341" y="36542"/>
                </a:lnTo>
                <a:lnTo>
                  <a:pt x="2308332" y="57393"/>
                </a:lnTo>
                <a:cubicBezTo>
                  <a:pt x="2374442" y="76491"/>
                  <a:pt x="2437481" y="100155"/>
                  <a:pt x="2497552" y="128077"/>
                </a:cubicBezTo>
                <a:lnTo>
                  <a:pt x="2566971" y="167048"/>
                </a:lnTo>
                <a:lnTo>
                  <a:pt x="2577018" y="171244"/>
                </a:lnTo>
                <a:lnTo>
                  <a:pt x="2579377" y="168667"/>
                </a:lnTo>
                <a:lnTo>
                  <a:pt x="2615905" y="194520"/>
                </a:lnTo>
                <a:lnTo>
                  <a:pt x="2668988" y="224319"/>
                </a:lnTo>
                <a:lnTo>
                  <a:pt x="2780246" y="310833"/>
                </a:lnTo>
                <a:lnTo>
                  <a:pt x="2809795" y="331748"/>
                </a:lnTo>
                <a:lnTo>
                  <a:pt x="2816939" y="339367"/>
                </a:lnTo>
                <a:lnTo>
                  <a:pt x="2823281" y="344298"/>
                </a:lnTo>
                <a:cubicBezTo>
                  <a:pt x="2871928" y="388046"/>
                  <a:pt x="2917824" y="435444"/>
                  <a:pt x="2961081" y="486191"/>
                </a:cubicBezTo>
                <a:lnTo>
                  <a:pt x="2987480" y="521256"/>
                </a:lnTo>
                <a:lnTo>
                  <a:pt x="3005625" y="540607"/>
                </a:lnTo>
                <a:lnTo>
                  <a:pt x="3016314" y="556925"/>
                </a:lnTo>
                <a:lnTo>
                  <a:pt x="3025458" y="566970"/>
                </a:lnTo>
                <a:lnTo>
                  <a:pt x="3043508" y="595674"/>
                </a:lnTo>
                <a:lnTo>
                  <a:pt x="3083032" y="648172"/>
                </a:lnTo>
                <a:lnTo>
                  <a:pt x="3148484" y="758688"/>
                </a:lnTo>
                <a:lnTo>
                  <a:pt x="3168867" y="789801"/>
                </a:lnTo>
                <a:lnTo>
                  <a:pt x="3176153" y="805407"/>
                </a:lnTo>
                <a:lnTo>
                  <a:pt x="3188403" y="826092"/>
                </a:lnTo>
                <a:lnTo>
                  <a:pt x="3191175" y="830501"/>
                </a:lnTo>
                <a:lnTo>
                  <a:pt x="3198238" y="846459"/>
                </a:lnTo>
                <a:lnTo>
                  <a:pt x="3281980" y="1025115"/>
                </a:lnTo>
                <a:lnTo>
                  <a:pt x="3294392" y="1058619"/>
                </a:lnTo>
                <a:lnTo>
                  <a:pt x="3301521" y="1073885"/>
                </a:lnTo>
                <a:lnTo>
                  <a:pt x="3309441" y="1097747"/>
                </a:lnTo>
                <a:lnTo>
                  <a:pt x="3324163" y="1131014"/>
                </a:lnTo>
                <a:lnTo>
                  <a:pt x="3339031" y="1179104"/>
                </a:lnTo>
                <a:lnTo>
                  <a:pt x="3360270" y="1236429"/>
                </a:lnTo>
                <a:lnTo>
                  <a:pt x="3393565" y="1351176"/>
                </a:lnTo>
                <a:lnTo>
                  <a:pt x="3405594" y="1387412"/>
                </a:lnTo>
                <a:lnTo>
                  <a:pt x="3411330" y="1412403"/>
                </a:lnTo>
                <a:lnTo>
                  <a:pt x="3413964" y="1421483"/>
                </a:lnTo>
                <a:lnTo>
                  <a:pt x="3426601" y="1462359"/>
                </a:lnTo>
                <a:lnTo>
                  <a:pt x="3445773" y="1561310"/>
                </a:lnTo>
                <a:lnTo>
                  <a:pt x="3454265" y="1591923"/>
                </a:lnTo>
                <a:lnTo>
                  <a:pt x="3459387" y="1621729"/>
                </a:lnTo>
                <a:lnTo>
                  <a:pt x="3483084" y="1724943"/>
                </a:lnTo>
                <a:lnTo>
                  <a:pt x="3501525" y="1849052"/>
                </a:lnTo>
                <a:lnTo>
                  <a:pt x="3519433" y="1941483"/>
                </a:lnTo>
                <a:lnTo>
                  <a:pt x="3525510" y="2006433"/>
                </a:lnTo>
                <a:lnTo>
                  <a:pt x="3526303" y="2011042"/>
                </a:lnTo>
                <a:lnTo>
                  <a:pt x="3527382" y="2023079"/>
                </a:lnTo>
                <a:lnTo>
                  <a:pt x="3535995" y="2081031"/>
                </a:lnTo>
                <a:lnTo>
                  <a:pt x="3561237" y="2388290"/>
                </a:lnTo>
                <a:lnTo>
                  <a:pt x="3567003" y="2449909"/>
                </a:lnTo>
                <a:cubicBezTo>
                  <a:pt x="3593783" y="2989252"/>
                  <a:pt x="3767910" y="3437481"/>
                  <a:pt x="4160623" y="4066490"/>
                </a:cubicBezTo>
                <a:lnTo>
                  <a:pt x="4172062" y="4090834"/>
                </a:lnTo>
                <a:lnTo>
                  <a:pt x="4204919" y="4157087"/>
                </a:lnTo>
                <a:lnTo>
                  <a:pt x="4207139" y="4165487"/>
                </a:lnTo>
                <a:lnTo>
                  <a:pt x="4212088" y="4176017"/>
                </a:lnTo>
                <a:lnTo>
                  <a:pt x="4218775" y="4208534"/>
                </a:lnTo>
                <a:lnTo>
                  <a:pt x="4222248" y="4216845"/>
                </a:lnTo>
                <a:lnTo>
                  <a:pt x="4223098" y="4225864"/>
                </a:lnTo>
                <a:lnTo>
                  <a:pt x="4231531" y="4257767"/>
                </a:lnTo>
                <a:lnTo>
                  <a:pt x="4233285" y="4279068"/>
                </a:lnTo>
                <a:lnTo>
                  <a:pt x="4237594" y="4300017"/>
                </a:lnTo>
                <a:lnTo>
                  <a:pt x="4237678" y="4332442"/>
                </a:lnTo>
                <a:lnTo>
                  <a:pt x="4240497" y="4366693"/>
                </a:lnTo>
                <a:lnTo>
                  <a:pt x="4238714" y="4391593"/>
                </a:lnTo>
                <a:lnTo>
                  <a:pt x="4238721" y="4391666"/>
                </a:lnTo>
                <a:lnTo>
                  <a:pt x="4238698" y="4391824"/>
                </a:lnTo>
                <a:lnTo>
                  <a:pt x="4237859" y="4403537"/>
                </a:lnTo>
                <a:lnTo>
                  <a:pt x="4237939" y="4434589"/>
                </a:lnTo>
                <a:lnTo>
                  <a:pt x="4233967" y="4457948"/>
                </a:lnTo>
                <a:lnTo>
                  <a:pt x="4232272" y="4481613"/>
                </a:lnTo>
                <a:lnTo>
                  <a:pt x="4226237" y="4503399"/>
                </a:lnTo>
                <a:lnTo>
                  <a:pt x="4213918" y="4575830"/>
                </a:lnTo>
                <a:cubicBezTo>
                  <a:pt x="4201938" y="4623589"/>
                  <a:pt x="4186031" y="4671805"/>
                  <a:pt x="4166326" y="4719833"/>
                </a:cubicBezTo>
                <a:lnTo>
                  <a:pt x="4166190" y="4720107"/>
                </a:lnTo>
                <a:lnTo>
                  <a:pt x="4166107" y="4720409"/>
                </a:lnTo>
                <a:lnTo>
                  <a:pt x="4165472" y="4721562"/>
                </a:lnTo>
                <a:lnTo>
                  <a:pt x="4140190" y="4772891"/>
                </a:lnTo>
                <a:lnTo>
                  <a:pt x="4139533" y="4774691"/>
                </a:lnTo>
                <a:lnTo>
                  <a:pt x="4138155" y="4777022"/>
                </a:lnTo>
                <a:lnTo>
                  <a:pt x="4095954" y="4862697"/>
                </a:lnTo>
                <a:lnTo>
                  <a:pt x="4068393" y="4898398"/>
                </a:lnTo>
                <a:lnTo>
                  <a:pt x="4036711" y="4956106"/>
                </a:lnTo>
                <a:lnTo>
                  <a:pt x="3947798" y="5057073"/>
                </a:lnTo>
                <a:lnTo>
                  <a:pt x="3940989" y="5064997"/>
                </a:lnTo>
                <a:lnTo>
                  <a:pt x="3916290" y="5098961"/>
                </a:lnTo>
                <a:lnTo>
                  <a:pt x="3908958" y="5104914"/>
                </a:lnTo>
                <a:lnTo>
                  <a:pt x="3890066" y="5129387"/>
                </a:lnTo>
                <a:lnTo>
                  <a:pt x="3864975" y="5151123"/>
                </a:lnTo>
                <a:lnTo>
                  <a:pt x="3847771" y="5170659"/>
                </a:lnTo>
                <a:lnTo>
                  <a:pt x="3816876" y="5192789"/>
                </a:lnTo>
                <a:lnTo>
                  <a:pt x="3756134" y="5245406"/>
                </a:lnTo>
                <a:lnTo>
                  <a:pt x="3705715" y="5278006"/>
                </a:lnTo>
                <a:lnTo>
                  <a:pt x="3689767" y="5290914"/>
                </a:lnTo>
                <a:lnTo>
                  <a:pt x="3666727" y="5303213"/>
                </a:lnTo>
                <a:lnTo>
                  <a:pt x="3656712" y="5309689"/>
                </a:lnTo>
                <a:lnTo>
                  <a:pt x="3648196" y="5316603"/>
                </a:lnTo>
                <a:lnTo>
                  <a:pt x="3637472" y="5322130"/>
                </a:lnTo>
                <a:lnTo>
                  <a:pt x="3625552" y="5329836"/>
                </a:lnTo>
                <a:lnTo>
                  <a:pt x="3602963" y="5346018"/>
                </a:lnTo>
                <a:lnTo>
                  <a:pt x="3577143" y="5356287"/>
                </a:lnTo>
                <a:lnTo>
                  <a:pt x="3525342" y="5379916"/>
                </a:lnTo>
                <a:lnTo>
                  <a:pt x="3486943" y="5399703"/>
                </a:lnTo>
                <a:lnTo>
                  <a:pt x="3484325" y="5400601"/>
                </a:lnTo>
                <a:lnTo>
                  <a:pt x="3467415" y="5409630"/>
                </a:lnTo>
                <a:lnTo>
                  <a:pt x="3465665" y="5407137"/>
                </a:lnTo>
                <a:lnTo>
                  <a:pt x="3430279" y="5423277"/>
                </a:lnTo>
                <a:lnTo>
                  <a:pt x="3378565" y="5436871"/>
                </a:lnTo>
                <a:lnTo>
                  <a:pt x="3349249" y="5446926"/>
                </a:lnTo>
                <a:lnTo>
                  <a:pt x="3305968" y="5464140"/>
                </a:lnTo>
                <a:lnTo>
                  <a:pt x="3259182" y="5469939"/>
                </a:lnTo>
                <a:lnTo>
                  <a:pt x="3238015" y="5473818"/>
                </a:lnTo>
                <a:lnTo>
                  <a:pt x="3189638" y="5486536"/>
                </a:lnTo>
                <a:lnTo>
                  <a:pt x="3157199" y="5488631"/>
                </a:lnTo>
                <a:lnTo>
                  <a:pt x="3113561" y="5496629"/>
                </a:lnTo>
                <a:lnTo>
                  <a:pt x="3019931" y="5499601"/>
                </a:lnTo>
                <a:lnTo>
                  <a:pt x="2960470" y="5506971"/>
                </a:lnTo>
                <a:lnTo>
                  <a:pt x="2955836" y="5501635"/>
                </a:lnTo>
                <a:lnTo>
                  <a:pt x="2955737" y="5501639"/>
                </a:lnTo>
                <a:lnTo>
                  <a:pt x="2922414" y="5503790"/>
                </a:lnTo>
                <a:lnTo>
                  <a:pt x="2915414" y="5502917"/>
                </a:lnTo>
                <a:lnTo>
                  <a:pt x="2902842" y="5503318"/>
                </a:lnTo>
                <a:cubicBezTo>
                  <a:pt x="2830050" y="5500311"/>
                  <a:pt x="2754747" y="5491870"/>
                  <a:pt x="2677048" y="5477400"/>
                </a:cubicBezTo>
                <a:lnTo>
                  <a:pt x="2646088" y="5469397"/>
                </a:lnTo>
                <a:lnTo>
                  <a:pt x="2630161" y="5467414"/>
                </a:lnTo>
                <a:lnTo>
                  <a:pt x="2588038" y="5454388"/>
                </a:lnTo>
                <a:lnTo>
                  <a:pt x="2436885" y="5415312"/>
                </a:lnTo>
                <a:lnTo>
                  <a:pt x="2432935" y="5406428"/>
                </a:lnTo>
                <a:lnTo>
                  <a:pt x="2314429" y="5369786"/>
                </a:lnTo>
                <a:cubicBezTo>
                  <a:pt x="1443954" y="5023391"/>
                  <a:pt x="833947" y="4352399"/>
                  <a:pt x="459472" y="3686241"/>
                </a:cubicBezTo>
                <a:cubicBezTo>
                  <a:pt x="234788" y="3286549"/>
                  <a:pt x="94898" y="2888596"/>
                  <a:pt x="34412" y="2563542"/>
                </a:cubicBezTo>
                <a:cubicBezTo>
                  <a:pt x="-77573" y="1971785"/>
                  <a:pt x="74837" y="1075176"/>
                  <a:pt x="623463" y="514813"/>
                </a:cubicBezTo>
                <a:lnTo>
                  <a:pt x="682238" y="461764"/>
                </a:lnTo>
                <a:lnTo>
                  <a:pt x="680313" y="456478"/>
                </a:lnTo>
                <a:lnTo>
                  <a:pt x="759335" y="392174"/>
                </a:lnTo>
                <a:lnTo>
                  <a:pt x="783009" y="370805"/>
                </a:lnTo>
                <a:lnTo>
                  <a:pt x="800313" y="358829"/>
                </a:lnTo>
                <a:lnTo>
                  <a:pt x="873554" y="299228"/>
                </a:lnTo>
                <a:lnTo>
                  <a:pt x="952834" y="253258"/>
                </a:lnTo>
                <a:lnTo>
                  <a:pt x="962799" y="246360"/>
                </a:lnTo>
                <a:lnTo>
                  <a:pt x="978454" y="238403"/>
                </a:lnTo>
                <a:lnTo>
                  <a:pt x="1095870" y="170317"/>
                </a:lnTo>
                <a:lnTo>
                  <a:pt x="1161691" y="145249"/>
                </a:lnTo>
                <a:lnTo>
                  <a:pt x="1163422" y="144370"/>
                </a:lnTo>
                <a:lnTo>
                  <a:pt x="1169615" y="142232"/>
                </a:lnTo>
                <a:lnTo>
                  <a:pt x="1347197" y="74601"/>
                </a:lnTo>
                <a:cubicBezTo>
                  <a:pt x="1435802" y="48768"/>
                  <a:pt x="1529231" y="29276"/>
                  <a:pt x="1627475" y="16934"/>
                </a:cubicBezTo>
                <a:lnTo>
                  <a:pt x="1794738" y="5441"/>
                </a:lnTo>
                <a:lnTo>
                  <a:pt x="1816189" y="3639"/>
                </a:lnTo>
                <a:lnTo>
                  <a:pt x="1820263" y="3686"/>
                </a:lnTo>
                <a:close/>
              </a:path>
            </a:pathLst>
          </a:custGeom>
          <a:blipFill>
            <a:blip r:embed="rId2"/>
            <a:stretch>
              <a:fillRect/>
            </a:stretch>
          </a:blipFill>
        </p:spPr>
        <p:txBody>
          <a:bodyPr wrap="square">
            <a:noAutofit/>
          </a:bodyPr>
          <a:lstStyle/>
          <a:p>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4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8574562" y="1894010"/>
            <a:ext cx="2238759" cy="1716341"/>
          </a:xfrm>
          <a:custGeom>
            <a:avLst/>
            <a:gdLst>
              <a:gd name="connsiteX0" fmla="*/ 300655 w 2238759"/>
              <a:gd name="connsiteY0" fmla="*/ 305 h 1716341"/>
              <a:gd name="connsiteX1" fmla="*/ 1307647 w 2238759"/>
              <a:gd name="connsiteY1" fmla="*/ 238476 h 1716341"/>
              <a:gd name="connsiteX2" fmla="*/ 2210866 w 2238759"/>
              <a:gd name="connsiteY2" fmla="*/ 921534 h 1716341"/>
              <a:gd name="connsiteX3" fmla="*/ 805858 w 2238759"/>
              <a:gd name="connsiteY3" fmla="*/ 1638134 h 1716341"/>
              <a:gd name="connsiteX4" fmla="*/ 27326 w 2238759"/>
              <a:gd name="connsiteY4" fmla="*/ 165292 h 1716341"/>
              <a:gd name="connsiteX5" fmla="*/ 300655 w 2238759"/>
              <a:gd name="connsiteY5" fmla="*/ 305 h 1716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38759" h="1716341">
                <a:moveTo>
                  <a:pt x="300655" y="305"/>
                </a:moveTo>
                <a:cubicBezTo>
                  <a:pt x="532868" y="7630"/>
                  <a:pt x="887589" y="145090"/>
                  <a:pt x="1307647" y="238476"/>
                </a:cubicBezTo>
                <a:cubicBezTo>
                  <a:pt x="1970616" y="400093"/>
                  <a:pt x="2347717" y="464129"/>
                  <a:pt x="2210866" y="921534"/>
                </a:cubicBezTo>
                <a:cubicBezTo>
                  <a:pt x="2089220" y="1363692"/>
                  <a:pt x="1456663" y="1924775"/>
                  <a:pt x="805858" y="1638134"/>
                </a:cubicBezTo>
                <a:cubicBezTo>
                  <a:pt x="161136" y="1369790"/>
                  <a:pt x="-88237" y="485475"/>
                  <a:pt x="27326" y="165292"/>
                </a:cubicBezTo>
                <a:cubicBezTo>
                  <a:pt x="66101" y="38362"/>
                  <a:pt x="161326" y="-4091"/>
                  <a:pt x="300655" y="305"/>
                </a:cubicBezTo>
                <a:close/>
              </a:path>
            </a:pathLst>
          </a:custGeom>
          <a:blipFill>
            <a:blip r:embed="rId2"/>
            <a:stretch>
              <a:fillRect/>
            </a:stretch>
          </a:blipFill>
        </p:spPr>
        <p:txBody>
          <a:bodyPr wrap="square">
            <a:noAutofit/>
          </a:bodyPr>
          <a:lstStyle/>
          <a:p>
            <a:endParaRPr lang="zh-CN" altLang="en-US"/>
          </a:p>
        </p:txBody>
      </p:sp>
      <p:sp>
        <p:nvSpPr>
          <p:cNvPr id="10" name="图片占位符 9"/>
          <p:cNvSpPr>
            <a:spLocks noGrp="1"/>
          </p:cNvSpPr>
          <p:nvPr>
            <p:ph type="pic" sz="quarter" idx="11"/>
          </p:nvPr>
        </p:nvSpPr>
        <p:spPr>
          <a:xfrm>
            <a:off x="8574562" y="4249927"/>
            <a:ext cx="2238759" cy="1716342"/>
          </a:xfrm>
          <a:custGeom>
            <a:avLst/>
            <a:gdLst>
              <a:gd name="connsiteX0" fmla="*/ 300655 w 2238759"/>
              <a:gd name="connsiteY0" fmla="*/ 305 h 1716342"/>
              <a:gd name="connsiteX1" fmla="*/ 1307647 w 2238759"/>
              <a:gd name="connsiteY1" fmla="*/ 238477 h 1716342"/>
              <a:gd name="connsiteX2" fmla="*/ 2210866 w 2238759"/>
              <a:gd name="connsiteY2" fmla="*/ 921535 h 1716342"/>
              <a:gd name="connsiteX3" fmla="*/ 805858 w 2238759"/>
              <a:gd name="connsiteY3" fmla="*/ 1638135 h 1716342"/>
              <a:gd name="connsiteX4" fmla="*/ 27326 w 2238759"/>
              <a:gd name="connsiteY4" fmla="*/ 165292 h 1716342"/>
              <a:gd name="connsiteX5" fmla="*/ 300655 w 2238759"/>
              <a:gd name="connsiteY5" fmla="*/ 305 h 1716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38759" h="1716342">
                <a:moveTo>
                  <a:pt x="300655" y="305"/>
                </a:moveTo>
                <a:cubicBezTo>
                  <a:pt x="532868" y="7631"/>
                  <a:pt x="887589" y="145090"/>
                  <a:pt x="1307647" y="238477"/>
                </a:cubicBezTo>
                <a:cubicBezTo>
                  <a:pt x="1970616" y="400094"/>
                  <a:pt x="2347717" y="464131"/>
                  <a:pt x="2210866" y="921535"/>
                </a:cubicBezTo>
                <a:cubicBezTo>
                  <a:pt x="2089220" y="1363693"/>
                  <a:pt x="1456663" y="1924776"/>
                  <a:pt x="805858" y="1638135"/>
                </a:cubicBezTo>
                <a:cubicBezTo>
                  <a:pt x="161136" y="1369791"/>
                  <a:pt x="-88237" y="485476"/>
                  <a:pt x="27326" y="165292"/>
                </a:cubicBezTo>
                <a:cubicBezTo>
                  <a:pt x="66101" y="38363"/>
                  <a:pt x="161326" y="-4090"/>
                  <a:pt x="300655" y="305"/>
                </a:cubicBezTo>
                <a:close/>
              </a:path>
            </a:pathLst>
          </a:custGeom>
          <a:blipFill>
            <a:blip r:embed="rId2"/>
            <a:stretch>
              <a:fillRect/>
            </a:stretch>
          </a:blipFill>
        </p:spPr>
        <p:txBody>
          <a:bodyPr wrap="square">
            <a:noAutofit/>
          </a:bodyPr>
          <a:lstStyle/>
          <a:p>
            <a:endParaRPr lang="zh-CN" altLang="en-US"/>
          </a:p>
        </p:txBody>
      </p:sp>
    </p:spTree>
  </p:cSld>
  <p:clrMapOvr>
    <a:masterClrMapping/>
  </p:clrMapOvr>
  <p:transition spd="med">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31_Custom Layout">
    <p:spTree>
      <p:nvGrpSpPr>
        <p:cNvPr id="1" name=""/>
        <p:cNvGrpSpPr/>
        <p:nvPr/>
      </p:nvGrpSpPr>
      <p:grpSpPr>
        <a:xfrm>
          <a:off x="0" y="0"/>
          <a:ext cx="0" cy="0"/>
          <a:chOff x="0" y="0"/>
          <a:chExt cx="0" cy="0"/>
        </a:xfrm>
      </p:grpSpPr>
      <p:sp>
        <p:nvSpPr>
          <p:cNvPr id="12" name="Picture Placeholder 11"/>
          <p:cNvSpPr>
            <a:spLocks noGrp="1"/>
          </p:cNvSpPr>
          <p:nvPr>
            <p:ph type="pic" sz="quarter" idx="10"/>
          </p:nvPr>
        </p:nvSpPr>
        <p:spPr>
          <a:xfrm>
            <a:off x="4774535" y="3019195"/>
            <a:ext cx="2052366" cy="1908677"/>
          </a:xfrm>
          <a:custGeom>
            <a:avLst/>
            <a:gdLst>
              <a:gd name="connsiteX0" fmla="*/ 33495 w 2052366"/>
              <a:gd name="connsiteY0" fmla="*/ 0 h 1908677"/>
              <a:gd name="connsiteX1" fmla="*/ 2018871 w 2052366"/>
              <a:gd name="connsiteY1" fmla="*/ 0 h 1908677"/>
              <a:gd name="connsiteX2" fmla="*/ 2052366 w 2052366"/>
              <a:gd name="connsiteY2" fmla="*/ 33495 h 1908677"/>
              <a:gd name="connsiteX3" fmla="*/ 2052366 w 2052366"/>
              <a:gd name="connsiteY3" fmla="*/ 1908677 h 1908677"/>
              <a:gd name="connsiteX4" fmla="*/ 0 w 2052366"/>
              <a:gd name="connsiteY4" fmla="*/ 1908677 h 1908677"/>
              <a:gd name="connsiteX5" fmla="*/ 0 w 2052366"/>
              <a:gd name="connsiteY5" fmla="*/ 33495 h 1908677"/>
              <a:gd name="connsiteX6" fmla="*/ 33495 w 2052366"/>
              <a:gd name="connsiteY6" fmla="*/ 0 h 1908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52366" h="1908677">
                <a:moveTo>
                  <a:pt x="33495" y="0"/>
                </a:moveTo>
                <a:lnTo>
                  <a:pt x="2018871" y="0"/>
                </a:lnTo>
                <a:cubicBezTo>
                  <a:pt x="2037370" y="0"/>
                  <a:pt x="2052366" y="14996"/>
                  <a:pt x="2052366" y="33495"/>
                </a:cubicBezTo>
                <a:lnTo>
                  <a:pt x="2052366" y="1908677"/>
                </a:lnTo>
                <a:lnTo>
                  <a:pt x="0" y="1908677"/>
                </a:lnTo>
                <a:lnTo>
                  <a:pt x="0" y="33495"/>
                </a:lnTo>
                <a:cubicBezTo>
                  <a:pt x="0" y="14996"/>
                  <a:pt x="14996" y="0"/>
                  <a:pt x="33495" y="0"/>
                </a:cubicBezTo>
                <a:close/>
              </a:path>
            </a:pathLst>
          </a:custGeom>
          <a:blipFill>
            <a:blip r:embed="rId2"/>
            <a:stretch>
              <a:fillRect/>
            </a:stretch>
          </a:blipFill>
        </p:spPr>
        <p:txBody>
          <a:bodyPr wrap="square">
            <a:noAutofit/>
          </a:bodyPr>
          <a:lstStyle>
            <a:lvl1pPr>
              <a:defRPr sz="1400">
                <a:solidFill>
                  <a:schemeClr val="bg1">
                    <a:lumMod val="75000"/>
                  </a:schemeClr>
                </a:solidFill>
              </a:defRPr>
            </a:lvl1pPr>
          </a:lstStyle>
          <a:p>
            <a:endParaRPr lang="id-ID"/>
          </a:p>
        </p:txBody>
      </p:sp>
      <p:sp>
        <p:nvSpPr>
          <p:cNvPr id="13" name="Picture Placeholder 12"/>
          <p:cNvSpPr>
            <a:spLocks noGrp="1"/>
          </p:cNvSpPr>
          <p:nvPr>
            <p:ph type="pic" sz="quarter" idx="11"/>
          </p:nvPr>
        </p:nvSpPr>
        <p:spPr>
          <a:xfrm>
            <a:off x="6987286" y="1978057"/>
            <a:ext cx="2052366" cy="1908677"/>
          </a:xfrm>
          <a:custGeom>
            <a:avLst/>
            <a:gdLst>
              <a:gd name="connsiteX0" fmla="*/ 33495 w 2052366"/>
              <a:gd name="connsiteY0" fmla="*/ 0 h 1908677"/>
              <a:gd name="connsiteX1" fmla="*/ 2018871 w 2052366"/>
              <a:gd name="connsiteY1" fmla="*/ 0 h 1908677"/>
              <a:gd name="connsiteX2" fmla="*/ 2052366 w 2052366"/>
              <a:gd name="connsiteY2" fmla="*/ 33495 h 1908677"/>
              <a:gd name="connsiteX3" fmla="*/ 2052366 w 2052366"/>
              <a:gd name="connsiteY3" fmla="*/ 1908677 h 1908677"/>
              <a:gd name="connsiteX4" fmla="*/ 0 w 2052366"/>
              <a:gd name="connsiteY4" fmla="*/ 1908677 h 1908677"/>
              <a:gd name="connsiteX5" fmla="*/ 0 w 2052366"/>
              <a:gd name="connsiteY5" fmla="*/ 33495 h 1908677"/>
              <a:gd name="connsiteX6" fmla="*/ 33495 w 2052366"/>
              <a:gd name="connsiteY6" fmla="*/ 0 h 1908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52366" h="1908677">
                <a:moveTo>
                  <a:pt x="33495" y="0"/>
                </a:moveTo>
                <a:lnTo>
                  <a:pt x="2018871" y="0"/>
                </a:lnTo>
                <a:cubicBezTo>
                  <a:pt x="2037370" y="0"/>
                  <a:pt x="2052366" y="14996"/>
                  <a:pt x="2052366" y="33495"/>
                </a:cubicBezTo>
                <a:lnTo>
                  <a:pt x="2052366" y="1908677"/>
                </a:lnTo>
                <a:lnTo>
                  <a:pt x="0" y="1908677"/>
                </a:lnTo>
                <a:lnTo>
                  <a:pt x="0" y="33495"/>
                </a:lnTo>
                <a:cubicBezTo>
                  <a:pt x="0" y="14996"/>
                  <a:pt x="14996" y="0"/>
                  <a:pt x="33495" y="0"/>
                </a:cubicBezTo>
                <a:close/>
              </a:path>
            </a:pathLst>
          </a:custGeom>
          <a:blipFill>
            <a:blip r:embed="rId2"/>
            <a:stretch>
              <a:fillRect/>
            </a:stretch>
          </a:blipFill>
        </p:spPr>
        <p:txBody>
          <a:bodyPr wrap="square">
            <a:noAutofit/>
          </a:bodyPr>
          <a:lstStyle>
            <a:lvl1pPr>
              <a:defRPr sz="1400">
                <a:solidFill>
                  <a:schemeClr val="bg1">
                    <a:lumMod val="75000"/>
                  </a:schemeClr>
                </a:solidFill>
              </a:defRPr>
            </a:lvl1pPr>
          </a:lstStyle>
          <a:p>
            <a:endParaRPr lang="id-ID"/>
          </a:p>
        </p:txBody>
      </p:sp>
      <p:sp>
        <p:nvSpPr>
          <p:cNvPr id="14" name="Picture Placeholder 13"/>
          <p:cNvSpPr>
            <a:spLocks noGrp="1"/>
          </p:cNvSpPr>
          <p:nvPr>
            <p:ph type="pic" sz="quarter" idx="12"/>
          </p:nvPr>
        </p:nvSpPr>
        <p:spPr>
          <a:xfrm>
            <a:off x="9189460" y="1051378"/>
            <a:ext cx="2052366" cy="1908677"/>
          </a:xfrm>
          <a:custGeom>
            <a:avLst/>
            <a:gdLst>
              <a:gd name="connsiteX0" fmla="*/ 33495 w 2052366"/>
              <a:gd name="connsiteY0" fmla="*/ 0 h 1908677"/>
              <a:gd name="connsiteX1" fmla="*/ 2018871 w 2052366"/>
              <a:gd name="connsiteY1" fmla="*/ 0 h 1908677"/>
              <a:gd name="connsiteX2" fmla="*/ 2052366 w 2052366"/>
              <a:gd name="connsiteY2" fmla="*/ 33495 h 1908677"/>
              <a:gd name="connsiteX3" fmla="*/ 2052366 w 2052366"/>
              <a:gd name="connsiteY3" fmla="*/ 1908677 h 1908677"/>
              <a:gd name="connsiteX4" fmla="*/ 0 w 2052366"/>
              <a:gd name="connsiteY4" fmla="*/ 1908677 h 1908677"/>
              <a:gd name="connsiteX5" fmla="*/ 0 w 2052366"/>
              <a:gd name="connsiteY5" fmla="*/ 33495 h 1908677"/>
              <a:gd name="connsiteX6" fmla="*/ 33495 w 2052366"/>
              <a:gd name="connsiteY6" fmla="*/ 0 h 1908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52366" h="1908677">
                <a:moveTo>
                  <a:pt x="33495" y="0"/>
                </a:moveTo>
                <a:lnTo>
                  <a:pt x="2018871" y="0"/>
                </a:lnTo>
                <a:cubicBezTo>
                  <a:pt x="2037370" y="0"/>
                  <a:pt x="2052366" y="14996"/>
                  <a:pt x="2052366" y="33495"/>
                </a:cubicBezTo>
                <a:lnTo>
                  <a:pt x="2052366" y="1908677"/>
                </a:lnTo>
                <a:lnTo>
                  <a:pt x="0" y="1908677"/>
                </a:lnTo>
                <a:lnTo>
                  <a:pt x="0" y="33495"/>
                </a:lnTo>
                <a:cubicBezTo>
                  <a:pt x="0" y="14996"/>
                  <a:pt x="14996" y="0"/>
                  <a:pt x="33495" y="0"/>
                </a:cubicBezTo>
                <a:close/>
              </a:path>
            </a:pathLst>
          </a:custGeom>
          <a:blipFill>
            <a:blip r:embed="rId2"/>
            <a:stretch>
              <a:fillRect/>
            </a:stretch>
          </a:blipFill>
        </p:spPr>
        <p:txBody>
          <a:bodyPr wrap="square">
            <a:noAutofit/>
          </a:bodyPr>
          <a:lstStyle>
            <a:lvl1pPr>
              <a:defRPr sz="1400">
                <a:solidFill>
                  <a:schemeClr val="bg1">
                    <a:lumMod val="75000"/>
                  </a:schemeClr>
                </a:solidFill>
              </a:defRPr>
            </a:lvl1pPr>
          </a:lstStyle>
          <a:p>
            <a:endParaRPr lang="id-ID"/>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nodePh="1">
                                  <p:stCondLst>
                                    <p:cond delay="0"/>
                                  </p:stCondLst>
                                  <p:endCondLst>
                                    <p:cond evt="begin" delay="0">
                                      <p:tn val="5"/>
                                    </p:cond>
                                  </p:end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750" fill="hold"/>
                                        <p:tgtEl>
                                          <p:spTgt spid="12"/>
                                        </p:tgtEl>
                                        <p:attrNameLst>
                                          <p:attrName>ppt_x</p:attrName>
                                        </p:attrNameLst>
                                      </p:cBhvr>
                                      <p:tavLst>
                                        <p:tav tm="0">
                                          <p:val>
                                            <p:strVal val="#ppt_x"/>
                                          </p:val>
                                        </p:tav>
                                        <p:tav tm="100000">
                                          <p:val>
                                            <p:strVal val="#ppt_x"/>
                                          </p:val>
                                        </p:tav>
                                      </p:tavLst>
                                    </p:anim>
                                    <p:anim calcmode="lin" valueType="num">
                                      <p:cBhvr additive="base">
                                        <p:cTn id="8" dur="750" fill="hold"/>
                                        <p:tgtEl>
                                          <p:spTgt spid="12"/>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nodePh="1">
                                  <p:stCondLst>
                                    <p:cond delay="500"/>
                                  </p:stCondLst>
                                  <p:endCondLst>
                                    <p:cond evt="begin" delay="0">
                                      <p:tn val="9"/>
                                    </p:cond>
                                  </p:end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750" fill="hold"/>
                                        <p:tgtEl>
                                          <p:spTgt spid="13"/>
                                        </p:tgtEl>
                                        <p:attrNameLst>
                                          <p:attrName>ppt_x</p:attrName>
                                        </p:attrNameLst>
                                      </p:cBhvr>
                                      <p:tavLst>
                                        <p:tav tm="0">
                                          <p:val>
                                            <p:strVal val="#ppt_x"/>
                                          </p:val>
                                        </p:tav>
                                        <p:tav tm="100000">
                                          <p:val>
                                            <p:strVal val="#ppt_x"/>
                                          </p:val>
                                        </p:tav>
                                      </p:tavLst>
                                    </p:anim>
                                    <p:anim calcmode="lin" valueType="num">
                                      <p:cBhvr additive="base">
                                        <p:cTn id="12" dur="750" fill="hold"/>
                                        <p:tgtEl>
                                          <p:spTgt spid="13"/>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nodePh="1">
                                  <p:stCondLst>
                                    <p:cond delay="1000"/>
                                  </p:stCondLst>
                                  <p:endCondLst>
                                    <p:cond evt="begin" delay="0">
                                      <p:tn val="13"/>
                                    </p:cond>
                                  </p:end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750" fill="hold"/>
                                        <p:tgtEl>
                                          <p:spTgt spid="14"/>
                                        </p:tgtEl>
                                        <p:attrNameLst>
                                          <p:attrName>ppt_x</p:attrName>
                                        </p:attrNameLst>
                                      </p:cBhvr>
                                      <p:tavLst>
                                        <p:tav tm="0">
                                          <p:val>
                                            <p:strVal val="#ppt_x"/>
                                          </p:val>
                                        </p:tav>
                                        <p:tav tm="100000">
                                          <p:val>
                                            <p:strVal val="#ppt_x"/>
                                          </p:val>
                                        </p:tav>
                                      </p:tavLst>
                                    </p:anim>
                                    <p:anim calcmode="lin" valueType="num">
                                      <p:cBhvr additive="base">
                                        <p:cTn id="16" dur="750" fill="hold"/>
                                        <p:tgtEl>
                                          <p:spTgt spid="1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SlideAdd7">
    <p:spTree>
      <p:nvGrpSpPr>
        <p:cNvPr id="1" name=""/>
        <p:cNvGrpSpPr/>
        <p:nvPr/>
      </p:nvGrpSpPr>
      <p:grpSpPr>
        <a:xfrm>
          <a:off x="0" y="0"/>
          <a:ext cx="0" cy="0"/>
          <a:chOff x="0" y="0"/>
          <a:chExt cx="0" cy="0"/>
        </a:xfrm>
      </p:grpSpPr>
      <p:sp>
        <p:nvSpPr>
          <p:cNvPr id="5" name="PpHolder2"/>
          <p:cNvSpPr>
            <a:spLocks noGrp="1"/>
          </p:cNvSpPr>
          <p:nvPr>
            <p:ph type="pic" sz="quarter" idx="10"/>
          </p:nvPr>
        </p:nvSpPr>
        <p:spPr>
          <a:xfrm>
            <a:off x="7535862" y="1487978"/>
            <a:ext cx="3634063" cy="4745182"/>
          </a:xfrm>
          <a:custGeom>
            <a:avLst/>
            <a:gdLst>
              <a:gd name="connsiteX0" fmla="*/ 0 w 3949700"/>
              <a:gd name="connsiteY0" fmla="*/ 0 h 4745182"/>
              <a:gd name="connsiteX1" fmla="*/ 3949700 w 3949700"/>
              <a:gd name="connsiteY1" fmla="*/ 0 h 4745182"/>
              <a:gd name="connsiteX2" fmla="*/ 3949700 w 3949700"/>
              <a:gd name="connsiteY2" fmla="*/ 4745182 h 4745182"/>
              <a:gd name="connsiteX3" fmla="*/ 0 w 3949700"/>
              <a:gd name="connsiteY3" fmla="*/ 4745182 h 4745182"/>
            </a:gdLst>
            <a:ahLst/>
            <a:cxnLst>
              <a:cxn ang="0">
                <a:pos x="connsiteX0" y="connsiteY0"/>
              </a:cxn>
              <a:cxn ang="0">
                <a:pos x="connsiteX1" y="connsiteY1"/>
              </a:cxn>
              <a:cxn ang="0">
                <a:pos x="connsiteX2" y="connsiteY2"/>
              </a:cxn>
              <a:cxn ang="0">
                <a:pos x="connsiteX3" y="connsiteY3"/>
              </a:cxn>
            </a:cxnLst>
            <a:rect l="l" t="t" r="r" b="b"/>
            <a:pathLst>
              <a:path w="3949700" h="4745182">
                <a:moveTo>
                  <a:pt x="0" y="0"/>
                </a:moveTo>
                <a:lnTo>
                  <a:pt x="3949700" y="0"/>
                </a:lnTo>
                <a:lnTo>
                  <a:pt x="3949700" y="4745182"/>
                </a:lnTo>
                <a:lnTo>
                  <a:pt x="0" y="4745182"/>
                </a:lnTo>
                <a:close/>
              </a:path>
            </a:pathLst>
          </a:cu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lvl1pPr>
              <a:defRPr lang="en-US" sz="600">
                <a:solidFill>
                  <a:schemeClr val="bg1">
                    <a:alpha val="0"/>
                  </a:schemeClr>
                </a:solidFill>
              </a:defRPr>
            </a:lvl1pPr>
          </a:lstStyle>
          <a:p>
            <a:pPr marL="0" lvl="0" algn="ctr" defTabSz="457200"/>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5_Custom Layout">
    <p:spTree>
      <p:nvGrpSpPr>
        <p:cNvPr id="1" name=""/>
        <p:cNvGrpSpPr/>
        <p:nvPr/>
      </p:nvGrpSpPr>
      <p:grpSpPr>
        <a:xfrm>
          <a:off x="0" y="0"/>
          <a:ext cx="0" cy="0"/>
          <a:chOff x="0" y="0"/>
          <a:chExt cx="0" cy="0"/>
        </a:xfrm>
      </p:grpSpPr>
      <p:sp>
        <p:nvSpPr>
          <p:cNvPr id="13" name="Picture Placeholder 12"/>
          <p:cNvSpPr>
            <a:spLocks noGrp="1"/>
          </p:cNvSpPr>
          <p:nvPr>
            <p:ph type="pic" sz="quarter" idx="10"/>
          </p:nvPr>
        </p:nvSpPr>
        <p:spPr>
          <a:xfrm>
            <a:off x="2879377" y="1019630"/>
            <a:ext cx="1972253" cy="1892594"/>
          </a:xfrm>
          <a:custGeom>
            <a:avLst/>
            <a:gdLst>
              <a:gd name="connsiteX0" fmla="*/ 0 w 1972253"/>
              <a:gd name="connsiteY0" fmla="*/ 0 h 1892594"/>
              <a:gd name="connsiteX1" fmla="*/ 1972253 w 1972253"/>
              <a:gd name="connsiteY1" fmla="*/ 0 h 1892594"/>
              <a:gd name="connsiteX2" fmla="*/ 1972253 w 1972253"/>
              <a:gd name="connsiteY2" fmla="*/ 1892594 h 1892594"/>
              <a:gd name="connsiteX3" fmla="*/ 0 w 1972253"/>
              <a:gd name="connsiteY3" fmla="*/ 1892594 h 1892594"/>
            </a:gdLst>
            <a:ahLst/>
            <a:cxnLst>
              <a:cxn ang="0">
                <a:pos x="connsiteX0" y="connsiteY0"/>
              </a:cxn>
              <a:cxn ang="0">
                <a:pos x="connsiteX1" y="connsiteY1"/>
              </a:cxn>
              <a:cxn ang="0">
                <a:pos x="connsiteX2" y="connsiteY2"/>
              </a:cxn>
              <a:cxn ang="0">
                <a:pos x="connsiteX3" y="connsiteY3"/>
              </a:cxn>
            </a:cxnLst>
            <a:rect l="l" t="t" r="r" b="b"/>
            <a:pathLst>
              <a:path w="1972253" h="1892594">
                <a:moveTo>
                  <a:pt x="0" y="0"/>
                </a:moveTo>
                <a:lnTo>
                  <a:pt x="1972253" y="0"/>
                </a:lnTo>
                <a:lnTo>
                  <a:pt x="1972253" y="1892594"/>
                </a:lnTo>
                <a:lnTo>
                  <a:pt x="0" y="1892594"/>
                </a:lnTo>
                <a:close/>
              </a:path>
            </a:pathLst>
          </a:custGeom>
        </p:spPr>
        <p:txBody>
          <a:bodyPr wrap="square">
            <a:noAutofit/>
          </a:bodyPr>
          <a:lstStyle>
            <a:lvl1pPr>
              <a:defRPr sz="1400">
                <a:solidFill>
                  <a:schemeClr val="bg1">
                    <a:lumMod val="75000"/>
                  </a:schemeClr>
                </a:solidFill>
              </a:defRPr>
            </a:lvl1pPr>
          </a:lstStyle>
          <a:p>
            <a:endParaRPr lang="id-ID"/>
          </a:p>
        </p:txBody>
      </p:sp>
      <p:sp>
        <p:nvSpPr>
          <p:cNvPr id="14" name="Picture Placeholder 13"/>
          <p:cNvSpPr>
            <a:spLocks noGrp="1"/>
          </p:cNvSpPr>
          <p:nvPr>
            <p:ph type="pic" sz="quarter" idx="11"/>
          </p:nvPr>
        </p:nvSpPr>
        <p:spPr>
          <a:xfrm>
            <a:off x="2879377" y="2999479"/>
            <a:ext cx="1972253" cy="1892594"/>
          </a:xfrm>
          <a:custGeom>
            <a:avLst/>
            <a:gdLst>
              <a:gd name="connsiteX0" fmla="*/ 0 w 1972253"/>
              <a:gd name="connsiteY0" fmla="*/ 0 h 1892594"/>
              <a:gd name="connsiteX1" fmla="*/ 1972253 w 1972253"/>
              <a:gd name="connsiteY1" fmla="*/ 0 h 1892594"/>
              <a:gd name="connsiteX2" fmla="*/ 1972253 w 1972253"/>
              <a:gd name="connsiteY2" fmla="*/ 1892594 h 1892594"/>
              <a:gd name="connsiteX3" fmla="*/ 0 w 1972253"/>
              <a:gd name="connsiteY3" fmla="*/ 1892594 h 1892594"/>
            </a:gdLst>
            <a:ahLst/>
            <a:cxnLst>
              <a:cxn ang="0">
                <a:pos x="connsiteX0" y="connsiteY0"/>
              </a:cxn>
              <a:cxn ang="0">
                <a:pos x="connsiteX1" y="connsiteY1"/>
              </a:cxn>
              <a:cxn ang="0">
                <a:pos x="connsiteX2" y="connsiteY2"/>
              </a:cxn>
              <a:cxn ang="0">
                <a:pos x="connsiteX3" y="connsiteY3"/>
              </a:cxn>
            </a:cxnLst>
            <a:rect l="l" t="t" r="r" b="b"/>
            <a:pathLst>
              <a:path w="1972253" h="1892594">
                <a:moveTo>
                  <a:pt x="0" y="0"/>
                </a:moveTo>
                <a:lnTo>
                  <a:pt x="1972253" y="0"/>
                </a:lnTo>
                <a:lnTo>
                  <a:pt x="1972253" y="1892594"/>
                </a:lnTo>
                <a:lnTo>
                  <a:pt x="0" y="1892594"/>
                </a:lnTo>
                <a:close/>
              </a:path>
            </a:pathLst>
          </a:custGeom>
        </p:spPr>
        <p:txBody>
          <a:bodyPr wrap="square">
            <a:noAutofit/>
          </a:bodyPr>
          <a:lstStyle>
            <a:lvl1pPr>
              <a:defRPr sz="1400">
                <a:solidFill>
                  <a:schemeClr val="bg1">
                    <a:lumMod val="75000"/>
                  </a:schemeClr>
                </a:solidFill>
              </a:defRPr>
            </a:lvl1pPr>
          </a:lstStyle>
          <a:p>
            <a:endParaRPr lang="id-ID"/>
          </a:p>
        </p:txBody>
      </p:sp>
      <p:sp>
        <p:nvSpPr>
          <p:cNvPr id="16" name="Picture Placeholder 15"/>
          <p:cNvSpPr>
            <a:spLocks noGrp="1"/>
          </p:cNvSpPr>
          <p:nvPr>
            <p:ph type="pic" sz="quarter" idx="12"/>
          </p:nvPr>
        </p:nvSpPr>
        <p:spPr>
          <a:xfrm>
            <a:off x="816588" y="1965927"/>
            <a:ext cx="1972253" cy="1892594"/>
          </a:xfrm>
          <a:custGeom>
            <a:avLst/>
            <a:gdLst>
              <a:gd name="connsiteX0" fmla="*/ 0 w 1972253"/>
              <a:gd name="connsiteY0" fmla="*/ 0 h 1892594"/>
              <a:gd name="connsiteX1" fmla="*/ 1972253 w 1972253"/>
              <a:gd name="connsiteY1" fmla="*/ 0 h 1892594"/>
              <a:gd name="connsiteX2" fmla="*/ 1972253 w 1972253"/>
              <a:gd name="connsiteY2" fmla="*/ 1892594 h 1892594"/>
              <a:gd name="connsiteX3" fmla="*/ 0 w 1972253"/>
              <a:gd name="connsiteY3" fmla="*/ 1892594 h 1892594"/>
            </a:gdLst>
            <a:ahLst/>
            <a:cxnLst>
              <a:cxn ang="0">
                <a:pos x="connsiteX0" y="connsiteY0"/>
              </a:cxn>
              <a:cxn ang="0">
                <a:pos x="connsiteX1" y="connsiteY1"/>
              </a:cxn>
              <a:cxn ang="0">
                <a:pos x="connsiteX2" y="connsiteY2"/>
              </a:cxn>
              <a:cxn ang="0">
                <a:pos x="connsiteX3" y="connsiteY3"/>
              </a:cxn>
            </a:cxnLst>
            <a:rect l="l" t="t" r="r" b="b"/>
            <a:pathLst>
              <a:path w="1972253" h="1892594">
                <a:moveTo>
                  <a:pt x="0" y="0"/>
                </a:moveTo>
                <a:lnTo>
                  <a:pt x="1972253" y="0"/>
                </a:lnTo>
                <a:lnTo>
                  <a:pt x="1972253" y="1892594"/>
                </a:lnTo>
                <a:lnTo>
                  <a:pt x="0" y="1892594"/>
                </a:lnTo>
                <a:close/>
              </a:path>
            </a:pathLst>
          </a:custGeom>
        </p:spPr>
        <p:txBody>
          <a:bodyPr wrap="square">
            <a:noAutofit/>
          </a:bodyPr>
          <a:lstStyle>
            <a:lvl1pPr>
              <a:defRPr sz="1400">
                <a:solidFill>
                  <a:schemeClr val="bg1">
                    <a:lumMod val="75000"/>
                  </a:schemeClr>
                </a:solidFill>
              </a:defRPr>
            </a:lvl1pPr>
          </a:lstStyle>
          <a:p>
            <a:endParaRPr lang="id-ID"/>
          </a:p>
        </p:txBody>
      </p:sp>
      <p:sp>
        <p:nvSpPr>
          <p:cNvPr id="15" name="Picture Placeholder 14"/>
          <p:cNvSpPr>
            <a:spLocks noGrp="1"/>
          </p:cNvSpPr>
          <p:nvPr>
            <p:ph type="pic" sz="quarter" idx="13"/>
          </p:nvPr>
        </p:nvSpPr>
        <p:spPr>
          <a:xfrm>
            <a:off x="816588" y="3945776"/>
            <a:ext cx="1972253" cy="1892594"/>
          </a:xfrm>
          <a:custGeom>
            <a:avLst/>
            <a:gdLst>
              <a:gd name="connsiteX0" fmla="*/ 0 w 1972253"/>
              <a:gd name="connsiteY0" fmla="*/ 0 h 1892594"/>
              <a:gd name="connsiteX1" fmla="*/ 1972253 w 1972253"/>
              <a:gd name="connsiteY1" fmla="*/ 0 h 1892594"/>
              <a:gd name="connsiteX2" fmla="*/ 1972253 w 1972253"/>
              <a:gd name="connsiteY2" fmla="*/ 1892594 h 1892594"/>
              <a:gd name="connsiteX3" fmla="*/ 0 w 1972253"/>
              <a:gd name="connsiteY3" fmla="*/ 1892594 h 1892594"/>
            </a:gdLst>
            <a:ahLst/>
            <a:cxnLst>
              <a:cxn ang="0">
                <a:pos x="connsiteX0" y="connsiteY0"/>
              </a:cxn>
              <a:cxn ang="0">
                <a:pos x="connsiteX1" y="connsiteY1"/>
              </a:cxn>
              <a:cxn ang="0">
                <a:pos x="connsiteX2" y="connsiteY2"/>
              </a:cxn>
              <a:cxn ang="0">
                <a:pos x="connsiteX3" y="connsiteY3"/>
              </a:cxn>
            </a:cxnLst>
            <a:rect l="l" t="t" r="r" b="b"/>
            <a:pathLst>
              <a:path w="1972253" h="1892594">
                <a:moveTo>
                  <a:pt x="0" y="0"/>
                </a:moveTo>
                <a:lnTo>
                  <a:pt x="1972253" y="0"/>
                </a:lnTo>
                <a:lnTo>
                  <a:pt x="1972253" y="1892594"/>
                </a:lnTo>
                <a:lnTo>
                  <a:pt x="0" y="1892594"/>
                </a:lnTo>
                <a:close/>
              </a:path>
            </a:pathLst>
          </a:custGeom>
        </p:spPr>
        <p:txBody>
          <a:bodyPr wrap="square">
            <a:noAutofit/>
          </a:bodyPr>
          <a:lstStyle>
            <a:lvl1pPr>
              <a:defRPr sz="1400">
                <a:solidFill>
                  <a:schemeClr val="bg1">
                    <a:lumMod val="75000"/>
                  </a:schemeClr>
                </a:solidFill>
              </a:defRPr>
            </a:lvl1pPr>
          </a:lstStyle>
          <a:p>
            <a:endParaRPr lang="id-ID"/>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nodePh="1">
                                  <p:stCondLst>
                                    <p:cond delay="250"/>
                                  </p:stCondLst>
                                  <p:endCondLst>
                                    <p:cond evt="begin" delay="0">
                                      <p:tn val="5"/>
                                    </p:cond>
                                  </p:end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750" fill="hold"/>
                                        <p:tgtEl>
                                          <p:spTgt spid="16"/>
                                        </p:tgtEl>
                                        <p:attrNameLst>
                                          <p:attrName>ppt_x</p:attrName>
                                        </p:attrNameLst>
                                      </p:cBhvr>
                                      <p:tavLst>
                                        <p:tav tm="0">
                                          <p:val>
                                            <p:strVal val="#ppt_x"/>
                                          </p:val>
                                        </p:tav>
                                        <p:tav tm="100000">
                                          <p:val>
                                            <p:strVal val="#ppt_x"/>
                                          </p:val>
                                        </p:tav>
                                      </p:tavLst>
                                    </p:anim>
                                    <p:anim calcmode="lin" valueType="num">
                                      <p:cBhvr additive="base">
                                        <p:cTn id="8" dur="750" fill="hold"/>
                                        <p:tgtEl>
                                          <p:spTgt spid="16"/>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nodePh="1">
                                  <p:stCondLst>
                                    <p:cond delay="0"/>
                                  </p:stCondLst>
                                  <p:endCondLst>
                                    <p:cond evt="begin" delay="0">
                                      <p:tn val="9"/>
                                    </p:cond>
                                  </p:end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750" fill="hold"/>
                                        <p:tgtEl>
                                          <p:spTgt spid="15"/>
                                        </p:tgtEl>
                                        <p:attrNameLst>
                                          <p:attrName>ppt_x</p:attrName>
                                        </p:attrNameLst>
                                      </p:cBhvr>
                                      <p:tavLst>
                                        <p:tav tm="0">
                                          <p:val>
                                            <p:strVal val="#ppt_x"/>
                                          </p:val>
                                        </p:tav>
                                        <p:tav tm="100000">
                                          <p:val>
                                            <p:strVal val="#ppt_x"/>
                                          </p:val>
                                        </p:tav>
                                      </p:tavLst>
                                    </p:anim>
                                    <p:anim calcmode="lin" valueType="num">
                                      <p:cBhvr additive="base">
                                        <p:cTn id="12" dur="750" fill="hold"/>
                                        <p:tgtEl>
                                          <p:spTgt spid="15"/>
                                        </p:tgtEl>
                                        <p:attrNameLst>
                                          <p:attrName>ppt_y</p:attrName>
                                        </p:attrNameLst>
                                      </p:cBhvr>
                                      <p:tavLst>
                                        <p:tav tm="0">
                                          <p:val>
                                            <p:strVal val="0-#ppt_h/2"/>
                                          </p:val>
                                        </p:tav>
                                        <p:tav tm="100000">
                                          <p:val>
                                            <p:strVal val="#ppt_y"/>
                                          </p:val>
                                        </p:tav>
                                      </p:tavLst>
                                    </p:anim>
                                  </p:childTnLst>
                                </p:cTn>
                              </p:par>
                              <p:par>
                                <p:cTn id="13" presetID="2" presetClass="entr" presetSubtype="4" decel="100000" fill="hold" grpId="0" nodeType="withEffect" nodePh="1">
                                  <p:stCondLst>
                                    <p:cond delay="750"/>
                                  </p:stCondLst>
                                  <p:endCondLst>
                                    <p:cond evt="begin" delay="0">
                                      <p:tn val="13"/>
                                    </p:cond>
                                  </p:end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750" fill="hold"/>
                                        <p:tgtEl>
                                          <p:spTgt spid="13"/>
                                        </p:tgtEl>
                                        <p:attrNameLst>
                                          <p:attrName>ppt_x</p:attrName>
                                        </p:attrNameLst>
                                      </p:cBhvr>
                                      <p:tavLst>
                                        <p:tav tm="0">
                                          <p:val>
                                            <p:strVal val="#ppt_x"/>
                                          </p:val>
                                        </p:tav>
                                        <p:tav tm="100000">
                                          <p:val>
                                            <p:strVal val="#ppt_x"/>
                                          </p:val>
                                        </p:tav>
                                      </p:tavLst>
                                    </p:anim>
                                    <p:anim calcmode="lin" valueType="num">
                                      <p:cBhvr additive="base">
                                        <p:cTn id="16" dur="750" fill="hold"/>
                                        <p:tgtEl>
                                          <p:spTgt spid="13"/>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nodePh="1">
                                  <p:stCondLst>
                                    <p:cond delay="1250"/>
                                  </p:stCondLst>
                                  <p:endCondLst>
                                    <p:cond evt="begin" delay="0">
                                      <p:tn val="17"/>
                                    </p:cond>
                                  </p:end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ppt_x"/>
                                          </p:val>
                                        </p:tav>
                                        <p:tav tm="100000">
                                          <p:val>
                                            <p:strVal val="#ppt_x"/>
                                          </p:val>
                                        </p:tav>
                                      </p:tavLst>
                                    </p:anim>
                                    <p:anim calcmode="lin" valueType="num">
                                      <p:cBhvr additive="base">
                                        <p:cTn id="20" dur="75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6" grpId="0"/>
      <p:bldP spid="15" grpId="0"/>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4_Custom Layout">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5667296" y="0"/>
            <a:ext cx="5633668" cy="6858000"/>
          </a:xfrm>
          <a:custGeom>
            <a:avLst/>
            <a:gdLst>
              <a:gd name="connsiteX0" fmla="*/ 0 w 5633668"/>
              <a:gd name="connsiteY0" fmla="*/ 0 h 6858000"/>
              <a:gd name="connsiteX1" fmla="*/ 5633668 w 5633668"/>
              <a:gd name="connsiteY1" fmla="*/ 0 h 6858000"/>
              <a:gd name="connsiteX2" fmla="*/ 5633668 w 5633668"/>
              <a:gd name="connsiteY2" fmla="*/ 6858000 h 6858000"/>
              <a:gd name="connsiteX3" fmla="*/ 0 w 5633668"/>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633668" h="6858000">
                <a:moveTo>
                  <a:pt x="0" y="0"/>
                </a:moveTo>
                <a:lnTo>
                  <a:pt x="5633668" y="0"/>
                </a:lnTo>
                <a:lnTo>
                  <a:pt x="5633668" y="6858000"/>
                </a:lnTo>
                <a:lnTo>
                  <a:pt x="0" y="6858000"/>
                </a:lnTo>
                <a:close/>
              </a:path>
            </a:pathLst>
          </a:custGeom>
          <a:blipFill>
            <a:blip r:embed="rId2"/>
            <a:stretch>
              <a:fillRect/>
            </a:stretch>
          </a:blipFill>
        </p:spPr>
        <p:txBody>
          <a:bodyPr wrap="square">
            <a:noAutofit/>
          </a:bodyPr>
          <a:lstStyle>
            <a:lvl1pPr>
              <a:defRPr sz="1800">
                <a:solidFill>
                  <a:schemeClr val="bg1">
                    <a:lumMod val="75000"/>
                  </a:schemeClr>
                </a:solidFill>
              </a:defRPr>
            </a:lvl1pPr>
          </a:lstStyle>
          <a:p>
            <a:endParaRPr lang="id-ID"/>
          </a:p>
        </p:txBody>
      </p:sp>
      <p:sp>
        <p:nvSpPr>
          <p:cNvPr id="9" name="Picture Placeholder 8"/>
          <p:cNvSpPr>
            <a:spLocks noGrp="1"/>
          </p:cNvSpPr>
          <p:nvPr>
            <p:ph type="pic" sz="quarter" idx="11"/>
          </p:nvPr>
        </p:nvSpPr>
        <p:spPr>
          <a:xfrm>
            <a:off x="7413807" y="522100"/>
            <a:ext cx="4090496" cy="6335900"/>
          </a:xfrm>
          <a:custGeom>
            <a:avLst/>
            <a:gdLst>
              <a:gd name="connsiteX0" fmla="*/ 0 w 4090496"/>
              <a:gd name="connsiteY0" fmla="*/ 0 h 6335900"/>
              <a:gd name="connsiteX1" fmla="*/ 4090496 w 4090496"/>
              <a:gd name="connsiteY1" fmla="*/ 0 h 6335900"/>
              <a:gd name="connsiteX2" fmla="*/ 4090496 w 4090496"/>
              <a:gd name="connsiteY2" fmla="*/ 6335900 h 6335900"/>
              <a:gd name="connsiteX3" fmla="*/ 0 w 4090496"/>
              <a:gd name="connsiteY3" fmla="*/ 6335900 h 6335900"/>
            </a:gdLst>
            <a:ahLst/>
            <a:cxnLst>
              <a:cxn ang="0">
                <a:pos x="connsiteX0" y="connsiteY0"/>
              </a:cxn>
              <a:cxn ang="0">
                <a:pos x="connsiteX1" y="connsiteY1"/>
              </a:cxn>
              <a:cxn ang="0">
                <a:pos x="connsiteX2" y="connsiteY2"/>
              </a:cxn>
              <a:cxn ang="0">
                <a:pos x="connsiteX3" y="connsiteY3"/>
              </a:cxn>
            </a:cxnLst>
            <a:rect l="l" t="t" r="r" b="b"/>
            <a:pathLst>
              <a:path w="4090496" h="6335900">
                <a:moveTo>
                  <a:pt x="0" y="0"/>
                </a:moveTo>
                <a:lnTo>
                  <a:pt x="4090496" y="0"/>
                </a:lnTo>
                <a:lnTo>
                  <a:pt x="4090496" y="6335900"/>
                </a:lnTo>
                <a:lnTo>
                  <a:pt x="0" y="6335900"/>
                </a:lnTo>
                <a:close/>
              </a:path>
            </a:pathLst>
          </a:custGeom>
          <a:blipFill>
            <a:blip r:embed="rId2"/>
            <a:stretch>
              <a:fillRect/>
            </a:stretch>
          </a:blipFill>
        </p:spPr>
        <p:txBody>
          <a:bodyPr wrap="square">
            <a:noAutofit/>
          </a:bodyPr>
          <a:lstStyle/>
          <a:p>
            <a:endParaRPr lang="id-ID"/>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nodePh="1">
                                  <p:stCondLst>
                                    <p:cond delay="0"/>
                                  </p:stCondLst>
                                  <p:endCondLst>
                                    <p:cond evt="begin" delay="0">
                                      <p:tn val="5"/>
                                    </p:cond>
                                  </p:end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750" fill="hold"/>
                                        <p:tgtEl>
                                          <p:spTgt spid="9"/>
                                        </p:tgtEl>
                                        <p:attrNameLst>
                                          <p:attrName>ppt_x</p:attrName>
                                        </p:attrNameLst>
                                      </p:cBhvr>
                                      <p:tavLst>
                                        <p:tav tm="0">
                                          <p:val>
                                            <p:strVal val="#ppt_x"/>
                                          </p:val>
                                        </p:tav>
                                        <p:tav tm="100000">
                                          <p:val>
                                            <p:strVal val="#ppt_x"/>
                                          </p:val>
                                        </p:tav>
                                      </p:tavLst>
                                    </p:anim>
                                    <p:anim calcmode="lin" valueType="num">
                                      <p:cBhvr additive="base">
                                        <p:cTn id="8" dur="75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First Slide">
    <p:spTree>
      <p:nvGrpSpPr>
        <p:cNvPr id="1" name=""/>
        <p:cNvGrpSpPr/>
        <p:nvPr/>
      </p:nvGrpSpPr>
      <p:grpSpPr>
        <a:xfrm>
          <a:off x="0" y="0"/>
          <a:ext cx="0" cy="0"/>
          <a:chOff x="0" y="0"/>
          <a:chExt cx="0" cy="0"/>
        </a:xfrm>
      </p:grpSpPr>
      <p:sp>
        <p:nvSpPr>
          <p:cNvPr id="15" name="Picture Placeholder 2"/>
          <p:cNvSpPr>
            <a:spLocks noGrp="1"/>
          </p:cNvSpPr>
          <p:nvPr>
            <p:ph type="pic" sz="quarter" idx="17"/>
          </p:nvPr>
        </p:nvSpPr>
        <p:spPr>
          <a:xfrm>
            <a:off x="4064000" y="441961"/>
            <a:ext cx="4368800" cy="3083564"/>
          </a:xfrm>
          <a:custGeom>
            <a:avLst/>
            <a:gdLst/>
            <a:ahLst/>
            <a:cxnLst/>
            <a:rect l="l" t="t" r="r" b="b"/>
            <a:pathLst>
              <a:path w="3276600" h="3124200">
                <a:moveTo>
                  <a:pt x="3028950" y="0"/>
                </a:moveTo>
                <a:cubicBezTo>
                  <a:pt x="3165723" y="0"/>
                  <a:pt x="3276600" y="110877"/>
                  <a:pt x="3276600" y="247650"/>
                </a:cubicBezTo>
                <a:lnTo>
                  <a:pt x="3276600" y="2876550"/>
                </a:lnTo>
                <a:cubicBezTo>
                  <a:pt x="3276600" y="3013323"/>
                  <a:pt x="3165723" y="3124200"/>
                  <a:pt x="3028950" y="3124200"/>
                </a:cubicBezTo>
                <a:cubicBezTo>
                  <a:pt x="2892177" y="3124200"/>
                  <a:pt x="2781300" y="3013323"/>
                  <a:pt x="2781300" y="2876550"/>
                </a:cubicBezTo>
                <a:lnTo>
                  <a:pt x="2781300" y="247650"/>
                </a:lnTo>
                <a:cubicBezTo>
                  <a:pt x="2781300" y="110877"/>
                  <a:pt x="2892177" y="0"/>
                  <a:pt x="3028950" y="0"/>
                </a:cubicBezTo>
                <a:close/>
                <a:moveTo>
                  <a:pt x="2317750" y="0"/>
                </a:moveTo>
                <a:cubicBezTo>
                  <a:pt x="2454523" y="0"/>
                  <a:pt x="2565400" y="110877"/>
                  <a:pt x="2565400" y="247650"/>
                </a:cubicBezTo>
                <a:lnTo>
                  <a:pt x="2565400" y="2876550"/>
                </a:lnTo>
                <a:cubicBezTo>
                  <a:pt x="2565400" y="3013323"/>
                  <a:pt x="2454523" y="3124200"/>
                  <a:pt x="2317750" y="3124200"/>
                </a:cubicBezTo>
                <a:cubicBezTo>
                  <a:pt x="2180977" y="3124200"/>
                  <a:pt x="2070100" y="3013323"/>
                  <a:pt x="2070100" y="2876550"/>
                </a:cubicBezTo>
                <a:lnTo>
                  <a:pt x="2070100" y="247650"/>
                </a:lnTo>
                <a:cubicBezTo>
                  <a:pt x="2070100" y="110877"/>
                  <a:pt x="2180977" y="0"/>
                  <a:pt x="2317750" y="0"/>
                </a:cubicBezTo>
                <a:close/>
                <a:moveTo>
                  <a:pt x="1606550" y="0"/>
                </a:moveTo>
                <a:cubicBezTo>
                  <a:pt x="1743323" y="0"/>
                  <a:pt x="1854200" y="110877"/>
                  <a:pt x="1854200" y="247650"/>
                </a:cubicBezTo>
                <a:lnTo>
                  <a:pt x="1854200" y="2876550"/>
                </a:lnTo>
                <a:cubicBezTo>
                  <a:pt x="1854200" y="3013323"/>
                  <a:pt x="1743323" y="3124200"/>
                  <a:pt x="1606550" y="3124200"/>
                </a:cubicBezTo>
                <a:cubicBezTo>
                  <a:pt x="1469777" y="3124200"/>
                  <a:pt x="1358900" y="3013323"/>
                  <a:pt x="1358900" y="2876550"/>
                </a:cubicBezTo>
                <a:lnTo>
                  <a:pt x="1358900" y="247650"/>
                </a:lnTo>
                <a:cubicBezTo>
                  <a:pt x="1358900" y="110877"/>
                  <a:pt x="1469777" y="0"/>
                  <a:pt x="1606550" y="0"/>
                </a:cubicBezTo>
                <a:close/>
                <a:moveTo>
                  <a:pt x="958850" y="0"/>
                </a:moveTo>
                <a:cubicBezTo>
                  <a:pt x="1095623" y="0"/>
                  <a:pt x="1206500" y="110877"/>
                  <a:pt x="1206500" y="247650"/>
                </a:cubicBezTo>
                <a:lnTo>
                  <a:pt x="1206500" y="2876550"/>
                </a:lnTo>
                <a:cubicBezTo>
                  <a:pt x="1206500" y="3013323"/>
                  <a:pt x="1095623" y="3124200"/>
                  <a:pt x="958850" y="3124200"/>
                </a:cubicBezTo>
                <a:cubicBezTo>
                  <a:pt x="822077" y="3124200"/>
                  <a:pt x="711200" y="3013323"/>
                  <a:pt x="711200" y="2876550"/>
                </a:cubicBezTo>
                <a:lnTo>
                  <a:pt x="711200" y="247650"/>
                </a:lnTo>
                <a:cubicBezTo>
                  <a:pt x="711200" y="110877"/>
                  <a:pt x="822077" y="0"/>
                  <a:pt x="958850" y="0"/>
                </a:cubicBezTo>
                <a:close/>
                <a:moveTo>
                  <a:pt x="247650" y="0"/>
                </a:moveTo>
                <a:cubicBezTo>
                  <a:pt x="384423" y="0"/>
                  <a:pt x="495300" y="110877"/>
                  <a:pt x="495300" y="247650"/>
                </a:cubicBezTo>
                <a:lnTo>
                  <a:pt x="495300" y="2876550"/>
                </a:lnTo>
                <a:cubicBezTo>
                  <a:pt x="495300" y="3013323"/>
                  <a:pt x="384423" y="3124200"/>
                  <a:pt x="247650" y="3124200"/>
                </a:cubicBezTo>
                <a:cubicBezTo>
                  <a:pt x="110877" y="3124200"/>
                  <a:pt x="0" y="3013323"/>
                  <a:pt x="0" y="2876550"/>
                </a:cubicBezTo>
                <a:lnTo>
                  <a:pt x="0" y="247650"/>
                </a:lnTo>
                <a:cubicBezTo>
                  <a:pt x="0" y="110877"/>
                  <a:pt x="110877" y="0"/>
                  <a:pt x="24765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8" name="Text Placeholder 7"/>
          <p:cNvSpPr>
            <a:spLocks noGrp="1"/>
          </p:cNvSpPr>
          <p:nvPr>
            <p:ph type="body" sz="quarter" idx="10" hasCustomPrompt="1"/>
          </p:nvPr>
        </p:nvSpPr>
        <p:spPr>
          <a:xfrm>
            <a:off x="3954706" y="3801452"/>
            <a:ext cx="4511964" cy="431780"/>
          </a:xfrm>
          <a:prstGeom prst="rect">
            <a:avLst/>
          </a:prstGeom>
        </p:spPr>
        <p:txBody>
          <a:bodyPr vert="horz" lIns="0" tIns="40504" rIns="0" bIns="40504" anchor="ctr"/>
          <a:lstStyle>
            <a:lvl1pPr marL="0" indent="0" algn="ctr">
              <a:lnSpc>
                <a:spcPct val="100000"/>
              </a:lnSpc>
              <a:spcBef>
                <a:spcPts val="0"/>
              </a:spcBef>
              <a:buNone/>
              <a:defRPr sz="4200" b="1">
                <a:solidFill>
                  <a:schemeClr val="bg1"/>
                </a:solidFill>
                <a:latin typeface="Lato Hairline"/>
                <a:cs typeface="Lato Hairline"/>
              </a:defRPr>
            </a:lvl1pPr>
          </a:lstStyle>
          <a:p>
            <a:pPr lvl="0"/>
            <a:r>
              <a:rPr lang="es-ES_tradnl" dirty="0"/>
              <a:t>TITLE HERE</a:t>
            </a:r>
            <a:endParaRPr lang="es-ES_tradnl" dirty="0"/>
          </a:p>
        </p:txBody>
      </p:sp>
      <p:sp>
        <p:nvSpPr>
          <p:cNvPr id="9" name="Text Placeholder 7"/>
          <p:cNvSpPr>
            <a:spLocks noGrp="1"/>
          </p:cNvSpPr>
          <p:nvPr>
            <p:ph type="body" sz="quarter" idx="11" hasCustomPrompt="1"/>
          </p:nvPr>
        </p:nvSpPr>
        <p:spPr>
          <a:xfrm>
            <a:off x="3954706" y="4385250"/>
            <a:ext cx="4511964" cy="228451"/>
          </a:xfrm>
          <a:prstGeom prst="rect">
            <a:avLst/>
          </a:prstGeom>
        </p:spPr>
        <p:txBody>
          <a:bodyPr vert="horz" lIns="0" tIns="40504" rIns="0" bIns="40504" anchor="ctr"/>
          <a:lstStyle>
            <a:lvl1pPr marL="0" indent="0" algn="ctr">
              <a:lnSpc>
                <a:spcPct val="100000"/>
              </a:lnSpc>
              <a:spcBef>
                <a:spcPts val="0"/>
              </a:spcBef>
              <a:spcAft>
                <a:spcPts val="0"/>
              </a:spcAft>
              <a:buNone/>
              <a:defRPr sz="1800" b="0">
                <a:solidFill>
                  <a:schemeClr val="accent3"/>
                </a:solidFill>
                <a:latin typeface="Lato Light"/>
                <a:cs typeface="Lato Light"/>
              </a:defRPr>
            </a:lvl1pPr>
          </a:lstStyle>
          <a:p>
            <a:pPr lvl="0"/>
            <a:r>
              <a:rPr lang="es-ES_tradnl" dirty="0" err="1"/>
              <a:t>Ultimate</a:t>
            </a:r>
            <a:r>
              <a:rPr lang="es-ES_tradnl" dirty="0"/>
              <a:t> </a:t>
            </a:r>
            <a:r>
              <a:rPr lang="es-ES_tradnl" dirty="0" err="1"/>
              <a:t>Powerpoint</a:t>
            </a:r>
            <a:r>
              <a:rPr lang="es-ES_tradnl" dirty="0"/>
              <a:t> </a:t>
            </a:r>
            <a:r>
              <a:rPr lang="es-ES_tradnl" dirty="0" err="1"/>
              <a:t>Template</a:t>
            </a:r>
            <a:endParaRPr lang="es-ES_tradnl" dirty="0"/>
          </a:p>
        </p:txBody>
      </p:sp>
      <p:sp>
        <p:nvSpPr>
          <p:cNvPr id="10" name="Text Placeholder 2"/>
          <p:cNvSpPr>
            <a:spLocks noGrp="1"/>
          </p:cNvSpPr>
          <p:nvPr>
            <p:ph type="body" sz="quarter" idx="16" hasCustomPrompt="1"/>
          </p:nvPr>
        </p:nvSpPr>
        <p:spPr>
          <a:xfrm>
            <a:off x="3975167" y="4817825"/>
            <a:ext cx="4488039" cy="1536868"/>
          </a:xfrm>
          <a:prstGeom prst="rect">
            <a:avLst/>
          </a:prstGeom>
        </p:spPr>
        <p:txBody>
          <a:bodyPr vert="horz" lIns="0" tIns="0" rIns="0" bIns="0"/>
          <a:lstStyle>
            <a:lvl1pPr marL="0" indent="0" algn="ctr">
              <a:lnSpc>
                <a:spcPct val="130000"/>
              </a:lnSpc>
              <a:buNone/>
              <a:defRPr sz="144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a:t>
            </a:r>
            <a:endParaRPr lang="en-US" dirty="0"/>
          </a:p>
        </p:txBody>
      </p:sp>
    </p:spTree>
  </p:cSld>
  <p:clrMapOvr>
    <a:masterClrMapping/>
  </p:clrMapOvr>
  <mc:AlternateContent xmlns:mc="http://schemas.openxmlformats.org/markup-compatibility/2006">
    <mc:Choice xmlns:p14="http://schemas.microsoft.com/office/powerpoint/2010/main" Requires="p14">
      <p:transition spd="med" p14:dur="700" advTm="2000">
        <p:fade/>
      </p:transition>
    </mc:Choice>
    <mc:Fallback>
      <p:transition spd="med"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1400"/>
                                        <p:tgtEl>
                                          <p:spTgt spid="1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10">
                                            <p:txEl>
                                              <p:pRg st="0" end="0"/>
                                            </p:txEl>
                                          </p:spTgt>
                                        </p:tgtEl>
                                        <p:attrNameLst>
                                          <p:attrName>style.visibility</p:attrName>
                                        </p:attrNameLst>
                                      </p:cBhvr>
                                      <p:to>
                                        <p:strVal val="visible"/>
                                      </p:to>
                                    </p:set>
                                    <p:animEffect transition="in" filter="fade">
                                      <p:cBhvr>
                                        <p:cTn id="20"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10" grpId="0" build="p">
        <p:tmplLst>
          <p:tmpl lvl="1">
            <p:tnLst>
              <p:par>
                <p:cTn presetID="10" presetClass="entr" presetSubtype="0" fill="hold" nodeType="withEffect">
                  <p:stCondLst>
                    <p:cond delay="80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20" name="图片 1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6" name="日期占位符 15"/>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18" name="灯片编号占位符 17"/>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2" name="标题 2"/>
          <p:cNvSpPr/>
          <p:nvPr>
            <p:ph type="ctrTitle" idx="2" hasCustomPrompt="1"/>
            <p:custDataLst>
              <p:tags r:id="rId4"/>
            </p:custDataLst>
          </p:nvPr>
        </p:nvSpPr>
        <p:spPr>
          <a:xfrm>
            <a:off x="6299269" y="2095765"/>
            <a:ext cx="4825365" cy="1846659"/>
          </a:xfrm>
        </p:spPr>
        <p:txBody>
          <a:bodyPr vert="horz" wrap="square" lIns="0" tIns="0" rIns="0" bIns="0" rtlCol="0" anchor="b" anchorCtr="0">
            <a:normAutofit lnSpcReduction="10000"/>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6000" b="1" i="0" u="none" strike="noStrike" kern="1200" cap="none" spc="600" normalizeH="0" baseline="0" noProof="0" dirty="0">
                <a:ln>
                  <a:noFill/>
                </a:ln>
                <a:solidFill>
                  <a:schemeClr val="dk1">
                    <a:lumMod val="85000"/>
                    <a:lumOff val="15000"/>
                  </a:schemeClr>
                </a:solidFill>
                <a:effectLst/>
                <a:uLnTx/>
                <a:uFillTx/>
                <a:latin typeface="Arial" panose="020B0604020202020204" pitchFamily="34" charset="0"/>
                <a:ea typeface="汉仪旗黑-85S" panose="00020600040101010101" pitchFamily="18" charset="-122"/>
                <a:cs typeface="+mj-cs"/>
                <a:sym typeface="Arial" panose="020B0604020202020204" pitchFamily="34" charset="0"/>
              </a:defRPr>
            </a:lvl1pPr>
          </a:lstStyle>
          <a:p>
            <a:pPr lvl="0"/>
            <a:r>
              <a:rPr>
                <a:sym typeface="+mn-ea"/>
              </a:rPr>
              <a:t>编辑标题</a:t>
            </a:r>
            <a:endParaRPr>
              <a:sym typeface="+mn-ea"/>
            </a:endParaRPr>
          </a:p>
        </p:txBody>
      </p:sp>
      <p:sp>
        <p:nvSpPr>
          <p:cNvPr id="3" name="副标题 3"/>
          <p:cNvSpPr/>
          <p:nvPr>
            <p:ph type="subTitle" idx="3" hasCustomPrompt="1"/>
            <p:custDataLst>
              <p:tags r:id="rId5"/>
            </p:custDataLst>
          </p:nvPr>
        </p:nvSpPr>
        <p:spPr>
          <a:xfrm>
            <a:off x="6299269" y="4115857"/>
            <a:ext cx="4826000" cy="370205"/>
          </a:xfrm>
        </p:spPr>
        <p:txBody>
          <a:bodyPr vert="horz" wrap="square" lIns="0" tIns="0" rIns="0" bIns="0" rtlCol="0">
            <a:normAutofit/>
          </a:bodyPr>
          <a:lstStyle>
            <a:lvl1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2200" b="0" i="0" u="none" strike="noStrike" kern="1200" cap="none" spc="200" normalizeH="0" baseline="0" noProof="0" dirty="0">
                <a:ln>
                  <a:noFill/>
                </a:ln>
                <a:solidFill>
                  <a:schemeClr val="dk1">
                    <a:lumMod val="65000"/>
                    <a:lumOff val="35000"/>
                  </a:schemeClr>
                </a:solidFill>
                <a:effectLst/>
                <a:uLnTx/>
                <a:uFillTx/>
                <a:latin typeface="Arial" panose="020B0604020202020204" pitchFamily="34" charset="0"/>
                <a:ea typeface="微软雅黑" panose="020B0503020204020204" charset="-122"/>
                <a:cs typeface="+mn-cs"/>
                <a:sym typeface="Arial" panose="020B0604020202020204" pitchFamily="34" charset="0"/>
              </a:defRPr>
            </a:lvl1pPr>
            <a:lvl2pPr marL="4572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20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2pPr>
            <a:lvl3pPr marL="914400" indent="0" algn="ctr" defTabSz="914400" rtl="0" eaLnBrk="1" fontAlgn="auto" latinLnBrk="0" hangingPunct="1">
              <a:lnSpc>
                <a:spcPct val="130000"/>
              </a:lnSpc>
              <a:spcBef>
                <a:spcPts val="0"/>
              </a:spcBef>
              <a:spcAft>
                <a:spcPts val="1000"/>
              </a:spcAft>
              <a:buFont typeface="Arial" panose="020B0604020202020204" pitchFamily="34" charset="0"/>
              <a:buNone/>
              <a:defRPr sz="18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3pPr>
            <a:lvl4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4pPr>
            <a:lvl5pPr marL="1828800" indent="0" algn="ctr" defTabSz="914400" rtl="0" eaLnBrk="1" fontAlgn="auto" latinLnBrk="0" hangingPunct="1">
              <a:lnSpc>
                <a:spcPct val="130000"/>
              </a:lnSpc>
              <a:spcBef>
                <a:spcPts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r>
              <a:rPr>
                <a:sym typeface="+mn-ea"/>
              </a:rPr>
              <a:t>单击此处编辑副标题</a:t>
            </a:r>
            <a:endParaRPr>
              <a:sym typeface="+mn-ea"/>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16" name="图片占位符 15"/>
          <p:cNvSpPr>
            <a:spLocks noGrp="1"/>
          </p:cNvSpPr>
          <p:nvPr>
            <p:ph type="pic" sz="quarter" idx="10"/>
          </p:nvPr>
        </p:nvSpPr>
        <p:spPr>
          <a:xfrm>
            <a:off x="6556518" y="0"/>
            <a:ext cx="5635483" cy="6267449"/>
          </a:xfrm>
          <a:custGeom>
            <a:avLst/>
            <a:gdLst>
              <a:gd name="connsiteX0" fmla="*/ 814260 w 5635483"/>
              <a:gd name="connsiteY0" fmla="*/ 0 h 6267449"/>
              <a:gd name="connsiteX1" fmla="*/ 5635483 w 5635483"/>
              <a:gd name="connsiteY1" fmla="*/ 0 h 6267449"/>
              <a:gd name="connsiteX2" fmla="*/ 5635483 w 5635483"/>
              <a:gd name="connsiteY2" fmla="*/ 5661754 h 6267449"/>
              <a:gd name="connsiteX3" fmla="*/ 5541529 w 5635483"/>
              <a:gd name="connsiteY3" fmla="*/ 5755292 h 6267449"/>
              <a:gd name="connsiteX4" fmla="*/ 3151098 w 5635483"/>
              <a:gd name="connsiteY4" fmla="*/ 5362240 h 6267449"/>
              <a:gd name="connsiteX5" fmla="*/ 1266211 w 5635483"/>
              <a:gd name="connsiteY5" fmla="*/ 2632918 h 6267449"/>
              <a:gd name="connsiteX6" fmla="*/ 492094 w 5635483"/>
              <a:gd name="connsiteY6" fmla="*/ 257648 h 6267449"/>
              <a:gd name="connsiteX7" fmla="*/ 813563 w 5635483"/>
              <a:gd name="connsiteY7" fmla="*/ 462 h 6267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35483" h="6267449">
                <a:moveTo>
                  <a:pt x="814260" y="0"/>
                </a:moveTo>
                <a:lnTo>
                  <a:pt x="5635483" y="0"/>
                </a:lnTo>
                <a:lnTo>
                  <a:pt x="5635483" y="5661754"/>
                </a:lnTo>
                <a:lnTo>
                  <a:pt x="5541529" y="5755292"/>
                </a:lnTo>
                <a:cubicBezTo>
                  <a:pt x="4527381" y="6711162"/>
                  <a:pt x="3354154" y="6182896"/>
                  <a:pt x="3151098" y="5362240"/>
                </a:cubicBezTo>
                <a:cubicBezTo>
                  <a:pt x="2941349" y="4515253"/>
                  <a:pt x="3305808" y="3485038"/>
                  <a:pt x="1266211" y="2632918"/>
                </a:cubicBezTo>
                <a:cubicBezTo>
                  <a:pt x="-773529" y="1780798"/>
                  <a:pt x="191230" y="592736"/>
                  <a:pt x="492094" y="257648"/>
                </a:cubicBezTo>
                <a:cubicBezTo>
                  <a:pt x="539127" y="205268"/>
                  <a:pt x="650362" y="111911"/>
                  <a:pt x="813563" y="462"/>
                </a:cubicBezTo>
                <a:close/>
              </a:path>
            </a:pathLst>
          </a:custGeom>
          <a:blipFill>
            <a:blip r:embed="rId2"/>
            <a:stretch>
              <a:fillRect/>
            </a:stretch>
          </a:blipFill>
        </p:spPr>
        <p:txBody>
          <a:bodyPr wrap="square">
            <a:noAutofit/>
          </a:bodyPr>
          <a:lstStyle/>
          <a:p>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18" name="图片 1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22" name="图片 21"/>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1471910" y="-5379"/>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2" name="图片 1"/>
          <p:cNvPicPr>
            <a:picLocks noChangeAspect="1"/>
          </p:cNvPicPr>
          <p:nvPr>
            <p:custDataLst>
              <p:tags r:id="rId2"/>
            </p:custDataLst>
          </p:nvPr>
        </p:nvPicPr>
        <p:blipFill>
          <a:blip r:embed="rId3"/>
          <a:stretch>
            <a:fillRect/>
          </a:stretch>
        </p:blipFill>
        <p:spPr>
          <a:xfrm>
            <a:off x="215153" y="1811319"/>
            <a:ext cx="3235350" cy="3235350"/>
          </a:xfrm>
          <a:prstGeom prst="rect">
            <a:avLst/>
          </a:prstGeom>
        </p:spPr>
      </p:pic>
      <p:pic>
        <p:nvPicPr>
          <p:cNvPr id="18" name="图片 17"/>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pic>
        <p:nvPicPr>
          <p:cNvPr id="22" name="图片 21"/>
          <p:cNvPicPr>
            <a:picLocks noChangeAspect="1"/>
          </p:cNvPicPr>
          <p:nvPr>
            <p:custDataLst>
              <p:tags r:id="rId6"/>
            </p:custDataLst>
          </p:nvPr>
        </p:nvPicPr>
        <p:blipFill>
          <a:blip r:embed="rId7">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3" name="标题 5"/>
          <p:cNvSpPr>
            <a:spLocks noGrp="1"/>
          </p:cNvSpPr>
          <p:nvPr>
            <p:ph type="ctrTitle" idx="2" hasCustomPrompt="1"/>
            <p:custDataLst>
              <p:tags r:id="rId8"/>
            </p:custDataLst>
          </p:nvPr>
        </p:nvSpPr>
        <p:spPr>
          <a:xfrm>
            <a:off x="4521871" y="3613741"/>
            <a:ext cx="6857365" cy="582930"/>
          </a:xfrm>
        </p:spPr>
        <p:txBody>
          <a:bodyPr vert="horz" wrap="square" lIns="0" tIns="0" rIns="0" bIns="0" rtlCol="0" anchor="b" anchorCtr="0">
            <a:normAutofit/>
          </a:bodyPr>
          <a:lstStyle>
            <a:lvl1pPr marL="0" marR="0" algn="l" defTabSz="914400" rtl="0" eaLnBrk="1" fontAlgn="auto" latinLnBrk="0" hangingPunct="1">
              <a:lnSpc>
                <a:spcPct val="120000"/>
              </a:lnSpc>
              <a:spcBef>
                <a:spcPct val="0"/>
              </a:spcBef>
              <a:buClrTx/>
              <a:buSzTx/>
              <a:buFontTx/>
              <a:buNone/>
              <a:defRPr kumimoji="0" lang="zh-CN" altLang="en-US" sz="3160" b="1" i="0" u="none" strike="noStrike" kern="1200" cap="none" spc="300" normalizeH="0" baseline="0" noProof="1">
                <a:solidFill>
                  <a:schemeClr val="dk1">
                    <a:lumMod val="85000"/>
                    <a:lumOff val="15000"/>
                  </a:schemeClr>
                </a:solidFill>
                <a:uFillTx/>
                <a:latin typeface="Arial" panose="020B0604020202020204" pitchFamily="34" charset="0"/>
                <a:ea typeface="汉仪旗黑-85S" panose="00020600040101010101" pitchFamily="18" charset="-122"/>
                <a:cs typeface="+mj-cs"/>
              </a:defRPr>
            </a:lvl1pPr>
          </a:lstStyle>
          <a:p>
            <a:pPr lvl="0"/>
            <a:r>
              <a:rPr>
                <a:sym typeface="+mn-ea"/>
              </a:rPr>
              <a:t>编辑标题</a:t>
            </a:r>
            <a:endParaRPr>
              <a:sym typeface="+mn-ea"/>
            </a:endParaRPr>
          </a:p>
        </p:txBody>
      </p:sp>
      <p:sp>
        <p:nvSpPr>
          <p:cNvPr id="7" name="副标题 7"/>
          <p:cNvSpPr>
            <a:spLocks noGrp="1"/>
          </p:cNvSpPr>
          <p:nvPr>
            <p:ph type="subTitle" idx="3" hasCustomPrompt="1"/>
            <p:custDataLst>
              <p:tags r:id="rId9"/>
            </p:custDataLst>
          </p:nvPr>
        </p:nvSpPr>
        <p:spPr>
          <a:xfrm>
            <a:off x="4521871" y="4261441"/>
            <a:ext cx="6857365" cy="1669926"/>
          </a:xfrm>
        </p:spPr>
        <p:txBody>
          <a:bodyPr vert="horz" wrap="square" lIns="0" tIns="0" rIns="0" bIns="0" rtlCol="0">
            <a:normAutofit/>
          </a:bodyPr>
          <a:lstStyle>
            <a:lvl1pPr marL="0" marR="0" indent="0" algn="l" defTabSz="914400" rtl="0" eaLnBrk="1" fontAlgn="auto" latinLnBrk="0" hangingPunct="1">
              <a:lnSpc>
                <a:spcPct val="130000"/>
              </a:lnSpc>
              <a:spcBef>
                <a:spcPts val="0"/>
              </a:spcBef>
              <a:spcAft>
                <a:spcPts val="0"/>
              </a:spcAft>
              <a:buClrTx/>
              <a:buSzTx/>
              <a:buFont typeface="Arial" panose="020B0604020202020204" pitchFamily="34" charset="0"/>
              <a:buNone/>
              <a:defRPr kumimoji="0" lang="zh-CN" altLang="en-US" sz="1600" b="0" i="0" u="none" strike="noStrike" kern="1200" cap="none" spc="200" normalizeH="0" baseline="0" noProof="1" dirty="0">
                <a:solidFill>
                  <a:schemeClr val="dk1">
                    <a:lumMod val="65000"/>
                    <a:lumOff val="35000"/>
                  </a:schemeClr>
                </a:solidFill>
                <a:uFillTx/>
                <a:latin typeface="Arial" panose="020B0604020202020204" pitchFamily="34" charset="0"/>
                <a:ea typeface="微软雅黑" panose="020B0503020204020204" charset="-122"/>
                <a:cs typeface="+mn-cs"/>
                <a:sym typeface="+mn-ea"/>
              </a:defRPr>
            </a:lvl1pPr>
            <a:lvl2pPr marL="457200" indent="0" algn="l" defTabSz="914400" rtl="0" eaLnBrk="1" fontAlgn="auto" latinLnBrk="0" hangingPunct="1">
              <a:lnSpc>
                <a:spcPct val="130000"/>
              </a:lnSpc>
              <a:spcBef>
                <a:spcPts val="0"/>
              </a:spcBef>
              <a:spcAft>
                <a:spcPts val="750"/>
              </a:spcAft>
              <a:buFont typeface="Arial" panose="020B0604020202020204" pitchFamily="34" charset="0"/>
              <a:buNone/>
              <a:tabLst>
                <a:tab pos="1609725" algn="l"/>
              </a:tabLst>
              <a:defRPr sz="2000" u="none" strike="noStrike" kern="1200" cap="none" spc="0" normalizeH="0" baseline="0">
                <a:solidFill>
                  <a:schemeClr val="tx1">
                    <a:tint val="75000"/>
                  </a:schemeClr>
                </a:solidFill>
                <a:uFillTx/>
                <a:latin typeface="Arial" panose="020B0604020202020204" pitchFamily="34" charset="0"/>
                <a:ea typeface="微软雅黑" panose="020B0503020204020204" charset="-122"/>
                <a:cs typeface="+mn-cs"/>
              </a:defRPr>
            </a:lvl2pPr>
            <a:lvl3pPr marL="914400" indent="0" algn="l" defTabSz="914400" rtl="0" eaLnBrk="1" fontAlgn="auto" latinLnBrk="0" hangingPunct="1">
              <a:lnSpc>
                <a:spcPct val="130000"/>
              </a:lnSpc>
              <a:spcBef>
                <a:spcPts val="0"/>
              </a:spcBef>
              <a:spcAft>
                <a:spcPts val="750"/>
              </a:spcAft>
              <a:buFont typeface="Arial" panose="020B0604020202020204" pitchFamily="34" charset="0"/>
              <a:buNone/>
              <a:defRPr sz="1800" u="none" strike="noStrike" kern="1200" cap="none" spc="0" normalizeH="0" baseline="0">
                <a:solidFill>
                  <a:schemeClr val="tx1">
                    <a:tint val="75000"/>
                  </a:schemeClr>
                </a:solidFill>
                <a:uFillTx/>
                <a:latin typeface="Arial" panose="020B0604020202020204" pitchFamily="34" charset="0"/>
                <a:ea typeface="微软雅黑" panose="020B0503020204020204" charset="-122"/>
                <a:cs typeface="+mn-cs"/>
              </a:defRPr>
            </a:lvl3pPr>
            <a:lvl4pPr marL="1371600" indent="0" algn="l" defTabSz="914400" rtl="0" eaLnBrk="1" fontAlgn="auto" latinLnBrk="0" hangingPunct="1">
              <a:lnSpc>
                <a:spcPct val="130000"/>
              </a:lnSpc>
              <a:spcBef>
                <a:spcPts val="0"/>
              </a:spcBef>
              <a:spcAft>
                <a:spcPts val="750"/>
              </a:spcAft>
              <a:buFont typeface="Arial" panose="020B0604020202020204" pitchFamily="34" charset="0"/>
              <a:buNone/>
              <a:defRPr sz="1600" u="none" strike="noStrike" kern="1200" cap="none" spc="0" normalizeH="0" baseline="0">
                <a:solidFill>
                  <a:schemeClr val="tx1">
                    <a:tint val="75000"/>
                  </a:schemeClr>
                </a:solidFill>
                <a:uFillTx/>
                <a:latin typeface="Arial" panose="020B0604020202020204" pitchFamily="34" charset="0"/>
                <a:ea typeface="微软雅黑" panose="020B0503020204020204" charset="-122"/>
                <a:cs typeface="+mn-cs"/>
              </a:defRPr>
            </a:lvl4pPr>
            <a:lvl5pPr marL="1828800" indent="0" algn="l" defTabSz="914400" rtl="0" eaLnBrk="1" fontAlgn="auto" latinLnBrk="0" hangingPunct="1">
              <a:lnSpc>
                <a:spcPct val="130000"/>
              </a:lnSpc>
              <a:spcBef>
                <a:spcPts val="0"/>
              </a:spcBef>
              <a:spcAft>
                <a:spcPts val="750"/>
              </a:spcAft>
              <a:buFont typeface="Arial" panose="020B0604020202020204" pitchFamily="34" charset="0"/>
              <a:buNone/>
              <a:defRPr sz="1600" u="none" strike="noStrike" kern="1200" cap="none" spc="0" normalizeH="0" baseline="0">
                <a:solidFill>
                  <a:schemeClr val="tx1">
                    <a:tint val="75000"/>
                  </a:schemeClr>
                </a:solidFill>
                <a:uFillTx/>
                <a:latin typeface="Arial" panose="020B0604020202020204" pitchFamily="34" charset="0"/>
                <a:ea typeface="微软雅黑" panose="020B0503020204020204" charset="-122"/>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lvl="0"/>
            <a:r>
              <a:rPr>
                <a:sym typeface="+mn-ea"/>
              </a:rPr>
              <a:t>单击此处编辑副标题</a:t>
            </a:r>
            <a:endParaRPr>
              <a:sym typeface="+mn-ea"/>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18" name="图片 1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22" name="图片 21"/>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1471910" y="-5379"/>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微软雅黑" panose="020B0503020204020204" charset="-122"/>
              </a:defRPr>
            </a:lvl1pPr>
            <a:lvl2pPr eaLnBrk="1" fontAlgn="auto" latinLnBrk="0" hangingPunct="1">
              <a:defRPr sz="1600">
                <a:solidFill>
                  <a:schemeClr val="tx1"/>
                </a:solidFill>
                <a:latin typeface="Arial" panose="020B0604020202020204" pitchFamily="34" charset="0"/>
                <a:ea typeface="微软雅黑" panose="020B0503020204020204" charset="-122"/>
              </a:defRPr>
            </a:lvl2pPr>
            <a:lvl3pPr eaLnBrk="1" fontAlgn="auto" latinLnBrk="0" hangingPunct="1">
              <a:defRPr sz="1600">
                <a:solidFill>
                  <a:schemeClr val="tx1"/>
                </a:solidFill>
                <a:latin typeface="Arial" panose="020B0604020202020204" pitchFamily="34" charset="0"/>
                <a:ea typeface="微软雅黑" panose="020B0503020204020204" charset="-122"/>
              </a:defRPr>
            </a:lvl3pPr>
            <a:lvl4pPr eaLnBrk="1" fontAlgn="auto" latinLnBrk="0" hangingPunct="1">
              <a:defRPr sz="1600">
                <a:solidFill>
                  <a:schemeClr val="tx1"/>
                </a:solidFill>
                <a:latin typeface="Arial" panose="020B0604020202020204" pitchFamily="34" charset="0"/>
                <a:ea typeface="微软雅黑" panose="020B0503020204020204" charset="-122"/>
              </a:defRPr>
            </a:lvl4pPr>
            <a:lvl5pPr eaLnBrk="1" fontAlgn="auto" latinLnBrk="0" hangingPunct="1">
              <a:defRPr sz="160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8" name="图片 1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22" name="图片 21"/>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1471910" y="-5379"/>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9" name="灯片编号占位符 8"/>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6" name="图片 5"/>
          <p:cNvPicPr>
            <a:picLocks noChangeAspect="1"/>
          </p:cNvPicPr>
          <p:nvPr>
            <p:custDataLst>
              <p:tags r:id="rId2"/>
            </p:custDataLst>
          </p:nvPr>
        </p:nvPicPr>
        <p:blipFill>
          <a:blip r:embed="rId3"/>
          <a:stretch>
            <a:fillRect/>
          </a:stretch>
        </p:blipFill>
        <p:spPr>
          <a:xfrm>
            <a:off x="7498080" y="1234440"/>
            <a:ext cx="4389120" cy="4389120"/>
          </a:xfrm>
          <a:prstGeom prst="rect">
            <a:avLst/>
          </a:prstGeom>
        </p:spPr>
      </p:pic>
      <p:pic>
        <p:nvPicPr>
          <p:cNvPr id="18" name="图片 17"/>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sp>
        <p:nvSpPr>
          <p:cNvPr id="2" name="标题 1"/>
          <p:cNvSpPr>
            <a:spLocks noGrp="1"/>
          </p:cNvSpPr>
          <p:nvPr>
            <p:ph type="title"/>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4" name="灯片编号占位符 3"/>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18" name="图片 1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22" name="图片 21"/>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1471910" y="-5379"/>
            <a:ext cx="720090" cy="720090"/>
          </a:xfrm>
          <a:prstGeom prst="rect">
            <a:avLst/>
          </a:prstGeom>
        </p:spPr>
      </p:pic>
      <p:sp>
        <p:nvSpPr>
          <p:cNvPr id="2" name="标题 1"/>
          <p:cNvSpPr>
            <a:spLocks noGrp="1"/>
          </p:cNvSpPr>
          <p:nvPr>
            <p:ph type="title"/>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18" name="图片 1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22" name="图片 21"/>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1471910" y="-5379"/>
            <a:ext cx="720090" cy="720090"/>
          </a:xfrm>
          <a:prstGeom prst="rect">
            <a:avLst/>
          </a:prstGeom>
        </p:spPr>
      </p:pic>
      <p:sp>
        <p:nvSpPr>
          <p:cNvPr id="2" name="竖排标题 1"/>
          <p:cNvSpPr>
            <a:spLocks noGrp="1"/>
          </p:cNvSpPr>
          <p:nvPr>
            <p:ph type="title" orient="ver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微软雅黑" panose="020B0503020204020204" charset="-122"/>
              </a:defRPr>
            </a:lvl1pPr>
            <a:lvl2pPr indent="0" eaLnBrk="1" fontAlgn="auto" latinLnBrk="0" hangingPunct="1">
              <a:defRPr>
                <a:solidFill>
                  <a:schemeClr val="tx1"/>
                </a:solidFill>
                <a:latin typeface="Arial" panose="020B0604020202020204" pitchFamily="34" charset="0"/>
                <a:ea typeface="微软雅黑" panose="020B0503020204020204" charset="-122"/>
              </a:defRPr>
            </a:lvl2pPr>
            <a:lvl3pPr indent="0" eaLnBrk="1" fontAlgn="auto" latinLnBrk="0" hangingPunct="1">
              <a:defRPr>
                <a:solidFill>
                  <a:schemeClr val="tx1"/>
                </a:solidFill>
                <a:latin typeface="Arial" panose="020B0604020202020204" pitchFamily="34" charset="0"/>
                <a:ea typeface="微软雅黑" panose="020B0503020204020204" charset="-122"/>
              </a:defRPr>
            </a:lvl3pPr>
            <a:lvl4pPr indent="0" eaLnBrk="1" fontAlgn="auto" latinLnBrk="0" hangingPunct="1">
              <a:defRPr>
                <a:solidFill>
                  <a:schemeClr val="tx1"/>
                </a:solidFill>
                <a:latin typeface="Arial" panose="020B0604020202020204" pitchFamily="34" charset="0"/>
                <a:ea typeface="微软雅黑" panose="020B0503020204020204" charset="-122"/>
              </a:defRPr>
            </a:lvl4pPr>
            <a:lvl5pPr indent="0" eaLnBrk="1" fontAlgn="auto" latinLnBrk="0" hangingPunct="1">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18" name="图片 1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22" name="图片 21"/>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1471910" y="-5379"/>
            <a:ext cx="720090" cy="720090"/>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669930" y="952508"/>
            <a:ext cx="10852237" cy="5388907"/>
          </a:xfrm>
        </p:spPr>
        <p:txBody>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20" name="图片 1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2" name="文本占位符 4"/>
          <p:cNvSpPr/>
          <p:nvPr>
            <p:ph type="body" idx="1" hasCustomPrompt="1"/>
            <p:custDataLst>
              <p:tags r:id="rId4"/>
            </p:custDataLst>
          </p:nvPr>
        </p:nvSpPr>
        <p:spPr>
          <a:xfrm>
            <a:off x="6604687" y="2463322"/>
            <a:ext cx="4825403" cy="640394"/>
          </a:xfrm>
        </p:spPr>
        <p:txBody>
          <a:bodyPr vert="horz" wrap="square" lIns="0" tIns="0" rIns="0" bIns="0" rtlCol="0" anchor="b" anchorCtr="0">
            <a:normAutofit/>
          </a:bodyPr>
          <a:lstStyle>
            <a:lvl1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2400" b="0" i="0" u="none" strike="noStrike" kern="1200" cap="none" spc="200" normalizeH="0" baseline="0" noProof="0" dirty="0">
                <a:ln>
                  <a:noFill/>
                </a:ln>
                <a:solidFill>
                  <a:schemeClr val="dk1">
                    <a:lumMod val="65000"/>
                    <a:lumOff val="35000"/>
                  </a:schemeClr>
                </a:solidFill>
                <a:effectLst/>
                <a:uLnTx/>
                <a:uFillTx/>
                <a:latin typeface="Arial" panose="020B0604020202020204" pitchFamily="34" charset="0"/>
                <a:ea typeface="微软雅黑" panose="020B0503020204020204" charset="-122"/>
                <a:cs typeface="+mn-cs"/>
              </a:defRPr>
            </a:lvl1pPr>
            <a:lvl2pPr marL="4572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20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2pPr>
            <a:lvl3pPr marL="914400" indent="0" algn="ctr" defTabSz="914400" rtl="0" eaLnBrk="1" fontAlgn="auto" latinLnBrk="0" hangingPunct="1">
              <a:lnSpc>
                <a:spcPct val="130000"/>
              </a:lnSpc>
              <a:spcBef>
                <a:spcPts val="0"/>
              </a:spcBef>
              <a:spcAft>
                <a:spcPts val="1000"/>
              </a:spcAft>
              <a:buFont typeface="Arial" panose="020B0604020202020204" pitchFamily="34" charset="0"/>
              <a:buNone/>
              <a:defRPr sz="18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3pPr>
            <a:lvl4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4pPr>
            <a:lvl5pPr marL="1828800" indent="0" algn="ctr" defTabSz="914400" rtl="0" eaLnBrk="1" fontAlgn="auto" latinLnBrk="0" hangingPunct="1">
              <a:lnSpc>
                <a:spcPct val="130000"/>
              </a:lnSpc>
              <a:spcBef>
                <a:spcPts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6" name="标题 5"/>
          <p:cNvSpPr/>
          <p:nvPr>
            <p:ph type="title" hasCustomPrompt="1"/>
            <p:custDataLst>
              <p:tags r:id="rId5"/>
            </p:custDataLst>
          </p:nvPr>
        </p:nvSpPr>
        <p:spPr>
          <a:xfrm>
            <a:off x="6604053" y="3256115"/>
            <a:ext cx="4826038" cy="1138555"/>
          </a:xfrm>
        </p:spPr>
        <p:txBody>
          <a:bodyPr vert="horz" wrap="square" lIns="0" tIns="0" rIns="0" bIns="0" rtlCol="0" anchor="t" anchorCtr="0">
            <a:normAutofit/>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6600" b="1" i="0" u="none" strike="noStrike" kern="1200" cap="none" spc="700" normalizeH="0" baseline="0" noProof="0" dirty="0">
                <a:ln>
                  <a:noFill/>
                </a:ln>
                <a:solidFill>
                  <a:schemeClr val="dk1">
                    <a:lumMod val="85000"/>
                    <a:lumOff val="15000"/>
                  </a:schemeClr>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1174667" y="2695575"/>
            <a:ext cx="2724994" cy="2724994"/>
          </a:xfrm>
          <a:custGeom>
            <a:avLst/>
            <a:gdLst>
              <a:gd name="connsiteX0" fmla="*/ 1070180 w 2140360"/>
              <a:gd name="connsiteY0" fmla="*/ 0 h 2140360"/>
              <a:gd name="connsiteX1" fmla="*/ 2140360 w 2140360"/>
              <a:gd name="connsiteY1" fmla="*/ 1070180 h 2140360"/>
              <a:gd name="connsiteX2" fmla="*/ 1070180 w 2140360"/>
              <a:gd name="connsiteY2" fmla="*/ 2140360 h 2140360"/>
              <a:gd name="connsiteX3" fmla="*/ 0 w 2140360"/>
              <a:gd name="connsiteY3" fmla="*/ 1070180 h 2140360"/>
              <a:gd name="connsiteX4" fmla="*/ 1070180 w 2140360"/>
              <a:gd name="connsiteY4" fmla="*/ 0 h 21403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0360" h="2140360">
                <a:moveTo>
                  <a:pt x="1070180" y="0"/>
                </a:moveTo>
                <a:cubicBezTo>
                  <a:pt x="1661224" y="0"/>
                  <a:pt x="2140360" y="479136"/>
                  <a:pt x="2140360" y="1070180"/>
                </a:cubicBezTo>
                <a:cubicBezTo>
                  <a:pt x="2140360" y="1661224"/>
                  <a:pt x="1661224" y="2140360"/>
                  <a:pt x="1070180" y="2140360"/>
                </a:cubicBezTo>
                <a:cubicBezTo>
                  <a:pt x="479136" y="2140360"/>
                  <a:pt x="0" y="1661224"/>
                  <a:pt x="0" y="1070180"/>
                </a:cubicBezTo>
                <a:cubicBezTo>
                  <a:pt x="0" y="479136"/>
                  <a:pt x="479136" y="0"/>
                  <a:pt x="1070180" y="0"/>
                </a:cubicBezTo>
                <a:close/>
              </a:path>
            </a:pathLst>
          </a:custGeom>
          <a:blipFill>
            <a:blip r:embed="rId2"/>
            <a:stretch>
              <a:fillRect/>
            </a:stretch>
          </a:blipFill>
        </p:spPr>
        <p:txBody>
          <a:bodyPr wrap="square">
            <a:noAutofit/>
          </a:bodyPr>
          <a:lstStyle/>
          <a:p>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18" name="图片 1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22" name="图片 21"/>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1471910" y="-5379"/>
            <a:ext cx="720090" cy="720090"/>
          </a:xfrm>
          <a:prstGeom prst="rect">
            <a:avLst/>
          </a:prstGeom>
        </p:spPr>
      </p:pic>
      <p:sp>
        <p:nvSpPr>
          <p:cNvPr id="2" name="标题 1"/>
          <p:cNvSpPr>
            <a:spLocks noGrp="1"/>
          </p:cNvSpPr>
          <p:nvPr>
            <p:ph type="title"/>
            <p:custDataLst>
              <p:tags r:id="rId6"/>
            </p:custDataLst>
          </p:nvPr>
        </p:nvSpPr>
        <p:spPr/>
        <p:txBody>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7"/>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9"/>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6" name="矩形 5"/>
          <p:cNvSpPr/>
          <p:nvPr>
            <p:custDataLst>
              <p:tags r:id="rId2"/>
            </p:custDataLst>
          </p:nvPr>
        </p:nvSpPr>
        <p:spPr>
          <a:xfrm>
            <a:off x="294600" y="302400"/>
            <a:ext cx="11602796" cy="6253188"/>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18" name="图片 1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22" name="图片 21"/>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sp>
        <p:nvSpPr>
          <p:cNvPr id="2" name="标题 1"/>
          <p:cNvSpPr>
            <a:spLocks noGrp="1"/>
          </p:cNvSpPr>
          <p:nvPr>
            <p:ph type="title" hasCustomPrompt="1"/>
            <p:custDataLst>
              <p:tags r:id="rId7"/>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8"/>
            </p:custDataLst>
          </p:nvPr>
        </p:nvSpPr>
        <p:spPr>
          <a:xfrm>
            <a:off x="1281113" y="2163600"/>
            <a:ext cx="9626600" cy="3445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6" name="矩形 5"/>
          <p:cNvSpPr/>
          <p:nvPr>
            <p:custDataLst>
              <p:tags r:id="rId2"/>
            </p:custDataLst>
          </p:nvPr>
        </p:nvSpPr>
        <p:spPr>
          <a:xfrm>
            <a:off x="0" y="-10800"/>
            <a:ext cx="4827588" cy="6868795"/>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18" name="图片 1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pic>
        <p:nvPicPr>
          <p:cNvPr id="22" name="图片 21"/>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sp>
        <p:nvSpPr>
          <p:cNvPr id="2" name="标题 1"/>
          <p:cNvSpPr>
            <a:spLocks noGrp="1"/>
          </p:cNvSpPr>
          <p:nvPr>
            <p:ph type="title" hasCustomPrompt="1"/>
            <p:custDataLst>
              <p:tags r:id="rId7"/>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586800" y="1764000"/>
            <a:ext cx="3956400" cy="4093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5101200" y="769938"/>
            <a:ext cx="6480000" cy="5087937"/>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6" name="矩形 5"/>
          <p:cNvSpPr/>
          <p:nvPr>
            <p:custDataLst>
              <p:tags r:id="rId2"/>
            </p:custDataLst>
          </p:nvPr>
        </p:nvSpPr>
        <p:spPr>
          <a:xfrm>
            <a:off x="0" y="-10800"/>
            <a:ext cx="12189600" cy="26603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18" name="图片 1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0" y="-10800"/>
            <a:ext cx="720090" cy="720090"/>
          </a:xfrm>
          <a:prstGeom prst="rect">
            <a:avLst/>
          </a:prstGeom>
        </p:spPr>
      </p:pic>
      <p:pic>
        <p:nvPicPr>
          <p:cNvPr id="22" name="图片 21"/>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6" name="矩形 5"/>
          <p:cNvSpPr/>
          <p:nvPr>
            <p:custDataLst>
              <p:tags r:id="rId2"/>
            </p:custDataLst>
          </p:nvPr>
        </p:nvSpPr>
        <p:spPr>
          <a:xfrm>
            <a:off x="0" y="5029200"/>
            <a:ext cx="12189600" cy="18288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18" name="图片 1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22" name="图片 21"/>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sp>
        <p:nvSpPr>
          <p:cNvPr id="2" name="标题 1"/>
          <p:cNvSpPr>
            <a:spLocks noGrp="1"/>
          </p:cNvSpPr>
          <p:nvPr>
            <p:ph type="title"/>
            <p:custDataLst>
              <p:tags r:id="rId7"/>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604837" y="1681200"/>
            <a:ext cx="10990800" cy="3211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2"/>
            </p:custDataLst>
          </p:nvPr>
        </p:nvSpPr>
        <p:spPr>
          <a:xfrm>
            <a:off x="594000" y="5180400"/>
            <a:ext cx="11001600" cy="10116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6" name="矩形 5"/>
          <p:cNvSpPr/>
          <p:nvPr>
            <p:custDataLst>
              <p:tags r:id="rId2"/>
            </p:custDataLst>
          </p:nvPr>
        </p:nvSpPr>
        <p:spPr>
          <a:xfrm>
            <a:off x="0" y="-10800"/>
            <a:ext cx="12189600" cy="9144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18" name="图片 1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pic>
        <p:nvPicPr>
          <p:cNvPr id="22" name="图片 21"/>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sp>
        <p:nvSpPr>
          <p:cNvPr id="2" name="标题 1"/>
          <p:cNvSpPr>
            <a:spLocks noGrp="1"/>
          </p:cNvSpPr>
          <p:nvPr>
            <p:ph type="title"/>
            <p:custDataLst>
              <p:tags r:id="rId7"/>
            </p:custDataLst>
          </p:nvPr>
        </p:nvSpPr>
        <p:spPr>
          <a:xfrm>
            <a:off x="579600" y="237600"/>
            <a:ext cx="11037600" cy="441964"/>
          </a:xfrm>
        </p:spPr>
        <p:txBody>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579600" y="1663200"/>
            <a:ext cx="5342400" cy="28944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6242400" y="1663200"/>
            <a:ext cx="5367600" cy="28944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3"/>
            </p:custDataLst>
          </p:nvPr>
        </p:nvSpPr>
        <p:spPr>
          <a:xfrm>
            <a:off x="572400" y="4816800"/>
            <a:ext cx="5342400" cy="7812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4"/>
            </p:custDataLst>
          </p:nvPr>
        </p:nvSpPr>
        <p:spPr>
          <a:xfrm>
            <a:off x="6253200" y="4813200"/>
            <a:ext cx="5367600" cy="7812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6" name="矩形 5"/>
          <p:cNvSpPr/>
          <p:nvPr>
            <p:custDataLst>
              <p:tags r:id="rId2"/>
            </p:custDataLst>
          </p:nvPr>
        </p:nvSpPr>
        <p:spPr>
          <a:xfrm>
            <a:off x="0" y="959400"/>
            <a:ext cx="12189600" cy="4939195"/>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18" name="图片 1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10436061" y="-10801"/>
            <a:ext cx="1753527" cy="1753527"/>
          </a:xfrm>
          <a:prstGeom prst="rect">
            <a:avLst/>
          </a:prstGeom>
        </p:spPr>
      </p:pic>
      <p:pic>
        <p:nvPicPr>
          <p:cNvPr id="22" name="图片 21"/>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0" y="5104461"/>
            <a:ext cx="1753527" cy="1753527"/>
          </a:xfrm>
          <a:prstGeom prst="rect">
            <a:avLst/>
          </a:prstGeom>
        </p:spPr>
      </p:pic>
      <p:sp>
        <p:nvSpPr>
          <p:cNvPr id="2" name="标题 1"/>
          <p:cNvSpPr>
            <a:spLocks noGrp="1"/>
          </p:cNvSpPr>
          <p:nvPr>
            <p:ph type="title" hasCustomPrompt="1"/>
            <p:custDataLst>
              <p:tags r:id="rId7"/>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870613" y="1441354"/>
            <a:ext cx="4413861" cy="4210877"/>
          </a:xfrm>
          <a:custGeom>
            <a:avLst/>
            <a:gdLst>
              <a:gd name="connsiteX0" fmla="*/ 1088196 w 4413861"/>
              <a:gd name="connsiteY0" fmla="*/ 1551 h 4210877"/>
              <a:gd name="connsiteX1" fmla="*/ 1890025 w 4413861"/>
              <a:gd name="connsiteY1" fmla="*/ 989565 h 4210877"/>
              <a:gd name="connsiteX2" fmla="*/ 3980499 w 4413861"/>
              <a:gd name="connsiteY2" fmla="*/ 557543 h 4210877"/>
              <a:gd name="connsiteX3" fmla="*/ 4181123 w 4413861"/>
              <a:gd name="connsiteY3" fmla="*/ 2637961 h 4210877"/>
              <a:gd name="connsiteX4" fmla="*/ 2317639 w 4413861"/>
              <a:gd name="connsiteY4" fmla="*/ 4209909 h 4210877"/>
              <a:gd name="connsiteX5" fmla="*/ 9 w 4413861"/>
              <a:gd name="connsiteY5" fmla="*/ 1462189 h 4210877"/>
              <a:gd name="connsiteX6" fmla="*/ 998875 w 4413861"/>
              <a:gd name="connsiteY6" fmla="*/ 4489 h 4210877"/>
              <a:gd name="connsiteX7" fmla="*/ 1088196 w 4413861"/>
              <a:gd name="connsiteY7" fmla="*/ 1551 h 4210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13861" h="4210877">
                <a:moveTo>
                  <a:pt x="1088196" y="1551"/>
                </a:moveTo>
                <a:cubicBezTo>
                  <a:pt x="1499867" y="42614"/>
                  <a:pt x="1411282" y="885722"/>
                  <a:pt x="1890025" y="989565"/>
                </a:cubicBezTo>
                <a:cubicBezTo>
                  <a:pt x="2360330" y="1280996"/>
                  <a:pt x="3411599" y="168852"/>
                  <a:pt x="3980499" y="557543"/>
                </a:cubicBezTo>
                <a:cubicBezTo>
                  <a:pt x="4549399" y="946234"/>
                  <a:pt x="4494287" y="1912427"/>
                  <a:pt x="4181123" y="2637961"/>
                </a:cubicBezTo>
                <a:cubicBezTo>
                  <a:pt x="3867959" y="3363495"/>
                  <a:pt x="3628549" y="4244154"/>
                  <a:pt x="2317639" y="4209909"/>
                </a:cubicBezTo>
                <a:cubicBezTo>
                  <a:pt x="1006730" y="4175663"/>
                  <a:pt x="-3539" y="2087128"/>
                  <a:pt x="9" y="1462189"/>
                </a:cubicBezTo>
                <a:cubicBezTo>
                  <a:pt x="3556" y="837250"/>
                  <a:pt x="483550" y="82064"/>
                  <a:pt x="998875" y="4489"/>
                </a:cubicBezTo>
                <a:cubicBezTo>
                  <a:pt x="1031083" y="-359"/>
                  <a:pt x="1060751" y="-1186"/>
                  <a:pt x="1088196" y="1551"/>
                </a:cubicBezTo>
                <a:close/>
              </a:path>
            </a:pathLst>
          </a:custGeom>
          <a:blipFill>
            <a:blip r:embed="rId2"/>
            <a:stretch>
              <a:fillRect/>
            </a:stretch>
          </a:blipFill>
        </p:spPr>
        <p:txBody>
          <a:bodyPr wrap="square">
            <a:noAutofit/>
          </a:bodyPr>
          <a:lstStyle/>
          <a:p>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9" name="图片占位符 8"/>
          <p:cNvSpPr>
            <a:spLocks noGrp="1"/>
          </p:cNvSpPr>
          <p:nvPr>
            <p:ph type="pic" sz="quarter" idx="10"/>
          </p:nvPr>
        </p:nvSpPr>
        <p:spPr>
          <a:xfrm>
            <a:off x="-1" y="0"/>
            <a:ext cx="5465250" cy="6858000"/>
          </a:xfrm>
          <a:custGeom>
            <a:avLst/>
            <a:gdLst>
              <a:gd name="connsiteX0" fmla="*/ 0 w 5465250"/>
              <a:gd name="connsiteY0" fmla="*/ 0 h 6858000"/>
              <a:gd name="connsiteX1" fmla="*/ 4902379 w 5465250"/>
              <a:gd name="connsiteY1" fmla="*/ 0 h 6858000"/>
              <a:gd name="connsiteX2" fmla="*/ 4934287 w 5465250"/>
              <a:gd name="connsiteY2" fmla="*/ 24543 h 6858000"/>
              <a:gd name="connsiteX3" fmla="*/ 5465180 w 5465250"/>
              <a:gd name="connsiteY3" fmla="*/ 985434 h 6858000"/>
              <a:gd name="connsiteX4" fmla="*/ 3291953 w 5465250"/>
              <a:gd name="connsiteY4" fmla="*/ 2964883 h 6858000"/>
              <a:gd name="connsiteX5" fmla="*/ 3160152 w 5465250"/>
              <a:gd name="connsiteY5" fmla="*/ 6144994 h 6858000"/>
              <a:gd name="connsiteX6" fmla="*/ 2408642 w 5465250"/>
              <a:gd name="connsiteY6" fmla="*/ 6852679 h 6858000"/>
              <a:gd name="connsiteX7" fmla="*/ 2398924 w 5465250"/>
              <a:gd name="connsiteY7" fmla="*/ 6858000 h 6858000"/>
              <a:gd name="connsiteX8" fmla="*/ 0 w 5465250"/>
              <a:gd name="connsiteY8"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65250" h="6858000">
                <a:moveTo>
                  <a:pt x="0" y="0"/>
                </a:moveTo>
                <a:lnTo>
                  <a:pt x="4902379" y="0"/>
                </a:lnTo>
                <a:lnTo>
                  <a:pt x="4934287" y="24543"/>
                </a:lnTo>
                <a:cubicBezTo>
                  <a:pt x="5188442" y="243693"/>
                  <a:pt x="5372948" y="553876"/>
                  <a:pt x="5465180" y="985434"/>
                </a:cubicBezTo>
                <a:cubicBezTo>
                  <a:pt x="5478235" y="3115889"/>
                  <a:pt x="3676124" y="2104958"/>
                  <a:pt x="3291953" y="2964883"/>
                </a:cubicBezTo>
                <a:cubicBezTo>
                  <a:pt x="2907782" y="3824809"/>
                  <a:pt x="4469444" y="4458376"/>
                  <a:pt x="3160152" y="6144994"/>
                </a:cubicBezTo>
                <a:cubicBezTo>
                  <a:pt x="2933425" y="6457065"/>
                  <a:pt x="2677517" y="6687750"/>
                  <a:pt x="2408642" y="6852679"/>
                </a:cubicBezTo>
                <a:lnTo>
                  <a:pt x="2398924" y="6858000"/>
                </a:lnTo>
                <a:lnTo>
                  <a:pt x="0" y="6858000"/>
                </a:lnTo>
                <a:close/>
              </a:path>
            </a:pathLst>
          </a:custGeom>
          <a:blipFill>
            <a:blip r:embed="rId2"/>
            <a:stretch>
              <a:fillRect/>
            </a:stretch>
          </a:blipFill>
        </p:spPr>
        <p:txBody>
          <a:bodyPr wrap="square">
            <a:noAutofit/>
          </a:bodyPr>
          <a:lstStyle/>
          <a:p>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6726750" y="0"/>
            <a:ext cx="5465250" cy="6858000"/>
          </a:xfrm>
          <a:custGeom>
            <a:avLst/>
            <a:gdLst>
              <a:gd name="connsiteX0" fmla="*/ 562871 w 5465250"/>
              <a:gd name="connsiteY0" fmla="*/ 0 h 6858000"/>
              <a:gd name="connsiteX1" fmla="*/ 5465250 w 5465250"/>
              <a:gd name="connsiteY1" fmla="*/ 0 h 6858000"/>
              <a:gd name="connsiteX2" fmla="*/ 5465250 w 5465250"/>
              <a:gd name="connsiteY2" fmla="*/ 6858000 h 6858000"/>
              <a:gd name="connsiteX3" fmla="*/ 3066326 w 5465250"/>
              <a:gd name="connsiteY3" fmla="*/ 6858000 h 6858000"/>
              <a:gd name="connsiteX4" fmla="*/ 3056608 w 5465250"/>
              <a:gd name="connsiteY4" fmla="*/ 6852679 h 6858000"/>
              <a:gd name="connsiteX5" fmla="*/ 2305098 w 5465250"/>
              <a:gd name="connsiteY5" fmla="*/ 6144994 h 6858000"/>
              <a:gd name="connsiteX6" fmla="*/ 2173297 w 5465250"/>
              <a:gd name="connsiteY6" fmla="*/ 2964883 h 6858000"/>
              <a:gd name="connsiteX7" fmla="*/ 70 w 5465250"/>
              <a:gd name="connsiteY7" fmla="*/ 985434 h 6858000"/>
              <a:gd name="connsiteX8" fmla="*/ 530963 w 5465250"/>
              <a:gd name="connsiteY8" fmla="*/ 2454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65250" h="6858000">
                <a:moveTo>
                  <a:pt x="562871" y="0"/>
                </a:moveTo>
                <a:lnTo>
                  <a:pt x="5465250" y="0"/>
                </a:lnTo>
                <a:lnTo>
                  <a:pt x="5465250" y="6858000"/>
                </a:lnTo>
                <a:lnTo>
                  <a:pt x="3066326" y="6858000"/>
                </a:lnTo>
                <a:lnTo>
                  <a:pt x="3056608" y="6852679"/>
                </a:lnTo>
                <a:cubicBezTo>
                  <a:pt x="2787733" y="6687750"/>
                  <a:pt x="2531825" y="6457065"/>
                  <a:pt x="2305098" y="6144994"/>
                </a:cubicBezTo>
                <a:cubicBezTo>
                  <a:pt x="995806" y="4458376"/>
                  <a:pt x="2557468" y="3824809"/>
                  <a:pt x="2173297" y="2964883"/>
                </a:cubicBezTo>
                <a:cubicBezTo>
                  <a:pt x="1789126" y="2104958"/>
                  <a:pt x="-12985" y="3115889"/>
                  <a:pt x="70" y="985434"/>
                </a:cubicBezTo>
                <a:cubicBezTo>
                  <a:pt x="92302" y="553876"/>
                  <a:pt x="276808" y="243693"/>
                  <a:pt x="530963" y="24543"/>
                </a:cubicBezTo>
                <a:close/>
              </a:path>
            </a:pathLst>
          </a:custGeom>
          <a:blipFill>
            <a:blip r:embed="rId2"/>
            <a:stretch>
              <a:fillRect/>
            </a:stretch>
          </a:blipFill>
        </p:spPr>
        <p:txBody>
          <a:bodyPr wrap="square">
            <a:noAutofit/>
          </a:bodyPr>
          <a:lstStyle/>
          <a:p>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4_Custom Layout">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5722853" y="1331110"/>
            <a:ext cx="3486433" cy="2438784"/>
          </a:xfrm>
          <a:custGeom>
            <a:avLst/>
            <a:gdLst>
              <a:gd name="connsiteX0" fmla="*/ 168046 w 3486433"/>
              <a:gd name="connsiteY0" fmla="*/ 0 h 2438784"/>
              <a:gd name="connsiteX1" fmla="*/ 3318387 w 3486433"/>
              <a:gd name="connsiteY1" fmla="*/ 0 h 2438784"/>
              <a:gd name="connsiteX2" fmla="*/ 3486433 w 3486433"/>
              <a:gd name="connsiteY2" fmla="*/ 168046 h 2438784"/>
              <a:gd name="connsiteX3" fmla="*/ 3486433 w 3486433"/>
              <a:gd name="connsiteY3" fmla="*/ 2438784 h 2438784"/>
              <a:gd name="connsiteX4" fmla="*/ 0 w 3486433"/>
              <a:gd name="connsiteY4" fmla="*/ 2438784 h 2438784"/>
              <a:gd name="connsiteX5" fmla="*/ 0 w 3486433"/>
              <a:gd name="connsiteY5" fmla="*/ 168046 h 2438784"/>
              <a:gd name="connsiteX6" fmla="*/ 168046 w 3486433"/>
              <a:gd name="connsiteY6" fmla="*/ 0 h 2438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86433" h="2438784">
                <a:moveTo>
                  <a:pt x="168046" y="0"/>
                </a:moveTo>
                <a:lnTo>
                  <a:pt x="3318387" y="0"/>
                </a:lnTo>
                <a:cubicBezTo>
                  <a:pt x="3411196" y="0"/>
                  <a:pt x="3486433" y="75237"/>
                  <a:pt x="3486433" y="168046"/>
                </a:cubicBezTo>
                <a:lnTo>
                  <a:pt x="3486433" y="2438784"/>
                </a:lnTo>
                <a:lnTo>
                  <a:pt x="0" y="2438784"/>
                </a:lnTo>
                <a:lnTo>
                  <a:pt x="0" y="168046"/>
                </a:lnTo>
                <a:cubicBezTo>
                  <a:pt x="0" y="75237"/>
                  <a:pt x="75237" y="0"/>
                  <a:pt x="168046" y="0"/>
                </a:cubicBezTo>
                <a:close/>
              </a:path>
            </a:pathLst>
          </a:custGeom>
          <a:blipFill>
            <a:blip r:embed="rId2"/>
            <a:stretch>
              <a:fillRect/>
            </a:stretch>
          </a:blipFill>
        </p:spPr>
        <p:txBody>
          <a:bodyPr wrap="square">
            <a:noAutofit/>
          </a:bodyPr>
          <a:lstStyle>
            <a:lvl1pPr>
              <a:defRPr sz="1600">
                <a:solidFill>
                  <a:schemeClr val="bg1">
                    <a:lumMod val="75000"/>
                  </a:schemeClr>
                </a:solidFill>
              </a:defRPr>
            </a:lvl1pPr>
          </a:lstStyle>
          <a:p>
            <a:endParaRPr lang="id-ID"/>
          </a:p>
        </p:txBody>
      </p:sp>
      <p:sp>
        <p:nvSpPr>
          <p:cNvPr id="9" name="Picture Placeholder 8"/>
          <p:cNvSpPr>
            <a:spLocks noGrp="1"/>
          </p:cNvSpPr>
          <p:nvPr>
            <p:ph type="pic" sz="quarter" idx="11"/>
          </p:nvPr>
        </p:nvSpPr>
        <p:spPr>
          <a:xfrm>
            <a:off x="8160911" y="1477766"/>
            <a:ext cx="3080502" cy="2154831"/>
          </a:xfrm>
          <a:custGeom>
            <a:avLst/>
            <a:gdLst>
              <a:gd name="connsiteX0" fmla="*/ 148480 w 3080502"/>
              <a:gd name="connsiteY0" fmla="*/ 0 h 2154831"/>
              <a:gd name="connsiteX1" fmla="*/ 2932022 w 3080502"/>
              <a:gd name="connsiteY1" fmla="*/ 0 h 2154831"/>
              <a:gd name="connsiteX2" fmla="*/ 3080502 w 3080502"/>
              <a:gd name="connsiteY2" fmla="*/ 148480 h 2154831"/>
              <a:gd name="connsiteX3" fmla="*/ 3080502 w 3080502"/>
              <a:gd name="connsiteY3" fmla="*/ 2154831 h 2154831"/>
              <a:gd name="connsiteX4" fmla="*/ 0 w 3080502"/>
              <a:gd name="connsiteY4" fmla="*/ 2154831 h 2154831"/>
              <a:gd name="connsiteX5" fmla="*/ 0 w 3080502"/>
              <a:gd name="connsiteY5" fmla="*/ 148480 h 2154831"/>
              <a:gd name="connsiteX6" fmla="*/ 148480 w 3080502"/>
              <a:gd name="connsiteY6" fmla="*/ 0 h 2154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80502" h="2154831">
                <a:moveTo>
                  <a:pt x="148480" y="0"/>
                </a:moveTo>
                <a:lnTo>
                  <a:pt x="2932022" y="0"/>
                </a:lnTo>
                <a:cubicBezTo>
                  <a:pt x="3014025" y="0"/>
                  <a:pt x="3080502" y="66477"/>
                  <a:pt x="3080502" y="148480"/>
                </a:cubicBezTo>
                <a:lnTo>
                  <a:pt x="3080502" y="2154831"/>
                </a:lnTo>
                <a:lnTo>
                  <a:pt x="0" y="2154831"/>
                </a:lnTo>
                <a:lnTo>
                  <a:pt x="0" y="148480"/>
                </a:lnTo>
                <a:cubicBezTo>
                  <a:pt x="0" y="66477"/>
                  <a:pt x="66477" y="0"/>
                  <a:pt x="148480" y="0"/>
                </a:cubicBezTo>
                <a:close/>
              </a:path>
            </a:pathLst>
          </a:custGeom>
          <a:blipFill>
            <a:blip r:embed="rId2"/>
            <a:stretch>
              <a:fillRect/>
            </a:stretch>
          </a:blipFill>
        </p:spPr>
        <p:txBody>
          <a:bodyPr wrap="square">
            <a:noAutofit/>
          </a:bodyPr>
          <a:lstStyle>
            <a:lvl1pPr>
              <a:defRPr sz="1600">
                <a:solidFill>
                  <a:schemeClr val="bg1">
                    <a:lumMod val="75000"/>
                  </a:schemeClr>
                </a:solidFill>
              </a:defRPr>
            </a:lvl1pPr>
          </a:lstStyle>
          <a:p>
            <a:endParaRPr lang="id-ID"/>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nodePh="1">
                                  <p:stCondLst>
                                    <p:cond delay="500"/>
                                  </p:stCondLst>
                                  <p:endCondLst>
                                    <p:cond evt="begin" delay="0">
                                      <p:tn val="5"/>
                                    </p:cond>
                                  </p:end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250" fill="hold"/>
                                        <p:tgtEl>
                                          <p:spTgt spid="9"/>
                                        </p:tgtEl>
                                        <p:attrNameLst>
                                          <p:attrName>ppt_x</p:attrName>
                                        </p:attrNameLst>
                                      </p:cBhvr>
                                      <p:tavLst>
                                        <p:tav tm="0">
                                          <p:val>
                                            <p:strVal val="#ppt_x"/>
                                          </p:val>
                                        </p:tav>
                                        <p:tav tm="100000">
                                          <p:val>
                                            <p:strVal val="#ppt_x"/>
                                          </p:val>
                                        </p:tav>
                                      </p:tavLst>
                                    </p:anim>
                                    <p:anim calcmode="lin" valueType="num">
                                      <p:cBhvr additive="base">
                                        <p:cTn id="8" dur="125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nodePh="1">
                                  <p:stCondLst>
                                    <p:cond delay="750"/>
                                  </p:stCondLst>
                                  <p:endCondLst>
                                    <p:cond evt="begin" delay="0">
                                      <p:tn val="9"/>
                                    </p:cond>
                                  </p:end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250" fill="hold"/>
                                        <p:tgtEl>
                                          <p:spTgt spid="8"/>
                                        </p:tgtEl>
                                        <p:attrNameLst>
                                          <p:attrName>ppt_x</p:attrName>
                                        </p:attrNameLst>
                                      </p:cBhvr>
                                      <p:tavLst>
                                        <p:tav tm="0">
                                          <p:val>
                                            <p:strVal val="#ppt_x"/>
                                          </p:val>
                                        </p:tav>
                                        <p:tav tm="100000">
                                          <p:val>
                                            <p:strVal val="#ppt_x"/>
                                          </p:val>
                                        </p:tav>
                                      </p:tavLst>
                                    </p:anim>
                                    <p:anim calcmode="lin" valueType="num">
                                      <p:cBhvr additive="base">
                                        <p:cTn id="12" dur="125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8_Custom Layout">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4948615" y="1299564"/>
            <a:ext cx="2714625" cy="3860589"/>
          </a:xfrm>
          <a:custGeom>
            <a:avLst/>
            <a:gdLst>
              <a:gd name="connsiteX0" fmla="*/ 105898 w 2714625"/>
              <a:gd name="connsiteY0" fmla="*/ 0 h 3860589"/>
              <a:gd name="connsiteX1" fmla="*/ 2608727 w 2714625"/>
              <a:gd name="connsiteY1" fmla="*/ 0 h 3860589"/>
              <a:gd name="connsiteX2" fmla="*/ 2714625 w 2714625"/>
              <a:gd name="connsiteY2" fmla="*/ 105898 h 3860589"/>
              <a:gd name="connsiteX3" fmla="*/ 2714625 w 2714625"/>
              <a:gd name="connsiteY3" fmla="*/ 3754691 h 3860589"/>
              <a:gd name="connsiteX4" fmla="*/ 2608727 w 2714625"/>
              <a:gd name="connsiteY4" fmla="*/ 3860589 h 3860589"/>
              <a:gd name="connsiteX5" fmla="*/ 105898 w 2714625"/>
              <a:gd name="connsiteY5" fmla="*/ 3860589 h 3860589"/>
              <a:gd name="connsiteX6" fmla="*/ 0 w 2714625"/>
              <a:gd name="connsiteY6" fmla="*/ 3754691 h 3860589"/>
              <a:gd name="connsiteX7" fmla="*/ 0 w 2714625"/>
              <a:gd name="connsiteY7" fmla="*/ 105898 h 3860589"/>
              <a:gd name="connsiteX8" fmla="*/ 105898 w 2714625"/>
              <a:gd name="connsiteY8" fmla="*/ 0 h 3860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14625" h="3860589">
                <a:moveTo>
                  <a:pt x="105898" y="0"/>
                </a:moveTo>
                <a:lnTo>
                  <a:pt x="2608727" y="0"/>
                </a:lnTo>
                <a:cubicBezTo>
                  <a:pt x="2667213" y="0"/>
                  <a:pt x="2714625" y="47412"/>
                  <a:pt x="2714625" y="105898"/>
                </a:cubicBezTo>
                <a:lnTo>
                  <a:pt x="2714625" y="3754691"/>
                </a:lnTo>
                <a:cubicBezTo>
                  <a:pt x="2714625" y="3813177"/>
                  <a:pt x="2667213" y="3860589"/>
                  <a:pt x="2608727" y="3860589"/>
                </a:cubicBezTo>
                <a:lnTo>
                  <a:pt x="105898" y="3860589"/>
                </a:lnTo>
                <a:cubicBezTo>
                  <a:pt x="47412" y="3860589"/>
                  <a:pt x="0" y="3813177"/>
                  <a:pt x="0" y="3754691"/>
                </a:cubicBezTo>
                <a:lnTo>
                  <a:pt x="0" y="105898"/>
                </a:lnTo>
                <a:cubicBezTo>
                  <a:pt x="0" y="47412"/>
                  <a:pt x="47412" y="0"/>
                  <a:pt x="105898" y="0"/>
                </a:cubicBezTo>
                <a:close/>
              </a:path>
            </a:pathLst>
          </a:custGeom>
          <a:blipFill>
            <a:blip r:embed="rId2"/>
            <a:stretch>
              <a:fillRect/>
            </a:stretch>
          </a:blipFill>
        </p:spPr>
        <p:txBody>
          <a:bodyPr wrap="square">
            <a:noAutofit/>
          </a:bodyPr>
          <a:lstStyle>
            <a:lvl1pPr>
              <a:defRPr sz="1400">
                <a:solidFill>
                  <a:schemeClr val="bg1">
                    <a:lumMod val="75000"/>
                  </a:schemeClr>
                </a:solidFill>
              </a:defRPr>
            </a:lvl1pPr>
          </a:lstStyle>
          <a:p>
            <a:endParaRPr lang="id-ID"/>
          </a:p>
        </p:txBody>
      </p:sp>
      <p:sp>
        <p:nvSpPr>
          <p:cNvPr id="9" name="Picture Placeholder 8"/>
          <p:cNvSpPr>
            <a:spLocks noGrp="1"/>
          </p:cNvSpPr>
          <p:nvPr>
            <p:ph type="pic" sz="quarter" idx="11"/>
          </p:nvPr>
        </p:nvSpPr>
        <p:spPr>
          <a:xfrm>
            <a:off x="8413710" y="1299564"/>
            <a:ext cx="2714625" cy="3860589"/>
          </a:xfrm>
          <a:custGeom>
            <a:avLst/>
            <a:gdLst>
              <a:gd name="connsiteX0" fmla="*/ 105898 w 2714625"/>
              <a:gd name="connsiteY0" fmla="*/ 0 h 3860589"/>
              <a:gd name="connsiteX1" fmla="*/ 2608727 w 2714625"/>
              <a:gd name="connsiteY1" fmla="*/ 0 h 3860589"/>
              <a:gd name="connsiteX2" fmla="*/ 2714625 w 2714625"/>
              <a:gd name="connsiteY2" fmla="*/ 105898 h 3860589"/>
              <a:gd name="connsiteX3" fmla="*/ 2714625 w 2714625"/>
              <a:gd name="connsiteY3" fmla="*/ 3754691 h 3860589"/>
              <a:gd name="connsiteX4" fmla="*/ 2608727 w 2714625"/>
              <a:gd name="connsiteY4" fmla="*/ 3860589 h 3860589"/>
              <a:gd name="connsiteX5" fmla="*/ 105898 w 2714625"/>
              <a:gd name="connsiteY5" fmla="*/ 3860589 h 3860589"/>
              <a:gd name="connsiteX6" fmla="*/ 0 w 2714625"/>
              <a:gd name="connsiteY6" fmla="*/ 3754691 h 3860589"/>
              <a:gd name="connsiteX7" fmla="*/ 0 w 2714625"/>
              <a:gd name="connsiteY7" fmla="*/ 105898 h 3860589"/>
              <a:gd name="connsiteX8" fmla="*/ 105898 w 2714625"/>
              <a:gd name="connsiteY8" fmla="*/ 0 h 3860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14625" h="3860589">
                <a:moveTo>
                  <a:pt x="105898" y="0"/>
                </a:moveTo>
                <a:lnTo>
                  <a:pt x="2608727" y="0"/>
                </a:lnTo>
                <a:cubicBezTo>
                  <a:pt x="2667213" y="0"/>
                  <a:pt x="2714625" y="47412"/>
                  <a:pt x="2714625" y="105898"/>
                </a:cubicBezTo>
                <a:lnTo>
                  <a:pt x="2714625" y="3754691"/>
                </a:lnTo>
                <a:cubicBezTo>
                  <a:pt x="2714625" y="3813177"/>
                  <a:pt x="2667213" y="3860589"/>
                  <a:pt x="2608727" y="3860589"/>
                </a:cubicBezTo>
                <a:lnTo>
                  <a:pt x="105898" y="3860589"/>
                </a:lnTo>
                <a:cubicBezTo>
                  <a:pt x="47412" y="3860589"/>
                  <a:pt x="0" y="3813177"/>
                  <a:pt x="0" y="3754691"/>
                </a:cubicBezTo>
                <a:lnTo>
                  <a:pt x="0" y="105898"/>
                </a:lnTo>
                <a:cubicBezTo>
                  <a:pt x="0" y="47412"/>
                  <a:pt x="47412" y="0"/>
                  <a:pt x="105898" y="0"/>
                </a:cubicBezTo>
                <a:close/>
              </a:path>
            </a:pathLst>
          </a:custGeom>
          <a:blipFill>
            <a:blip r:embed="rId2"/>
            <a:stretch>
              <a:fillRect/>
            </a:stretch>
          </a:blipFill>
        </p:spPr>
        <p:txBody>
          <a:bodyPr wrap="square">
            <a:noAutofit/>
          </a:bodyPr>
          <a:lstStyle>
            <a:lvl1pPr>
              <a:defRPr sz="1400">
                <a:solidFill>
                  <a:schemeClr val="bg1">
                    <a:lumMod val="75000"/>
                  </a:schemeClr>
                </a:solidFill>
              </a:defRPr>
            </a:lvl1pPr>
          </a:lstStyle>
          <a:p>
            <a:endParaRPr lang="id-ID"/>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nodePh="1">
                                  <p:stCondLst>
                                    <p:cond delay="0"/>
                                  </p:stCondLst>
                                  <p:endCondLst>
                                    <p:cond evt="begin" delay="0">
                                      <p:tn val="5"/>
                                    </p:cond>
                                  </p:end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1+#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nodePh="1">
                                  <p:stCondLst>
                                    <p:cond delay="500"/>
                                  </p:stCondLst>
                                  <p:endCondLst>
                                    <p:cond evt="begin" delay="0">
                                      <p:tn val="9"/>
                                    </p:cond>
                                  </p:end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750" fill="hold"/>
                                        <p:tgtEl>
                                          <p:spTgt spid="9"/>
                                        </p:tgtEl>
                                        <p:attrNameLst>
                                          <p:attrName>ppt_x</p:attrName>
                                        </p:attrNameLst>
                                      </p:cBhvr>
                                      <p:tavLst>
                                        <p:tav tm="0">
                                          <p:val>
                                            <p:strVal val="1+#ppt_w/2"/>
                                          </p:val>
                                        </p:tav>
                                        <p:tav tm="100000">
                                          <p:val>
                                            <p:strVal val="#ppt_x"/>
                                          </p:val>
                                        </p:tav>
                                      </p:tavLst>
                                    </p:anim>
                                    <p:anim calcmode="lin" valueType="num">
                                      <p:cBhvr additive="base">
                                        <p:cTn id="12" dur="7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9" Type="http://schemas.openxmlformats.org/officeDocument/2006/relationships/theme" Target="../theme/theme1.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7.xml"/><Relationship Id="rId8" Type="http://schemas.openxmlformats.org/officeDocument/2006/relationships/slideLayout" Target="../slideLayouts/slideLayout26.xml"/><Relationship Id="rId7" Type="http://schemas.openxmlformats.org/officeDocument/2006/relationships/slideLayout" Target="../slideLayouts/slideLayout25.xml"/><Relationship Id="rId6" Type="http://schemas.openxmlformats.org/officeDocument/2006/relationships/slideLayout" Target="../slideLayouts/slideLayout24.xml"/><Relationship Id="rId5" Type="http://schemas.openxmlformats.org/officeDocument/2006/relationships/slideLayout" Target="../slideLayouts/slideLayout23.xml"/><Relationship Id="rId4" Type="http://schemas.openxmlformats.org/officeDocument/2006/relationships/slideLayout" Target="../slideLayouts/slideLayout22.xml"/><Relationship Id="rId3" Type="http://schemas.openxmlformats.org/officeDocument/2006/relationships/slideLayout" Target="../slideLayouts/slideLayout21.xml"/><Relationship Id="rId22" Type="http://schemas.openxmlformats.org/officeDocument/2006/relationships/theme" Target="../theme/theme2.xml"/><Relationship Id="rId21" Type="http://schemas.openxmlformats.org/officeDocument/2006/relationships/tags" Target="../tags/tag88.xml"/><Relationship Id="rId20" Type="http://schemas.openxmlformats.org/officeDocument/2006/relationships/tags" Target="../tags/tag87.xml"/><Relationship Id="rId2" Type="http://schemas.openxmlformats.org/officeDocument/2006/relationships/slideLayout" Target="../slideLayouts/slideLayout20.xml"/><Relationship Id="rId19" Type="http://schemas.openxmlformats.org/officeDocument/2006/relationships/tags" Target="../tags/tag86.xml"/><Relationship Id="rId18" Type="http://schemas.openxmlformats.org/officeDocument/2006/relationships/slideLayout" Target="../slideLayouts/slideLayout36.xml"/><Relationship Id="rId17" Type="http://schemas.openxmlformats.org/officeDocument/2006/relationships/slideLayout" Target="../slideLayouts/slideLayout35.xml"/><Relationship Id="rId16" Type="http://schemas.openxmlformats.org/officeDocument/2006/relationships/slideLayout" Target="../slideLayouts/slideLayout34.xml"/><Relationship Id="rId15" Type="http://schemas.openxmlformats.org/officeDocument/2006/relationships/slideLayout" Target="../slideLayouts/slideLayout33.xml"/><Relationship Id="rId14" Type="http://schemas.openxmlformats.org/officeDocument/2006/relationships/slideLayout" Target="../slideLayouts/slideLayout32.xml"/><Relationship Id="rId13" Type="http://schemas.openxmlformats.org/officeDocument/2006/relationships/slideLayout" Target="../slideLayouts/slideLayout31.xml"/><Relationship Id="rId12" Type="http://schemas.openxmlformats.org/officeDocument/2006/relationships/slideLayout" Target="../slideLayouts/slideLayout30.xml"/><Relationship Id="rId11" Type="http://schemas.openxmlformats.org/officeDocument/2006/relationships/slideLayout" Target="../slideLayouts/slideLayout29.xml"/><Relationship Id="rId10" Type="http://schemas.openxmlformats.org/officeDocument/2006/relationships/slideLayout" Target="../slideLayouts/slideLayout28.xml"/><Relationship Id="rId1"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 id="2147483679" r:id="rId12"/>
    <p:sldLayoutId id="2147483680" r:id="rId13"/>
    <p:sldLayoutId id="2147483681" r:id="rId14"/>
    <p:sldLayoutId id="2147483682" r:id="rId15"/>
    <p:sldLayoutId id="2147483683" r:id="rId16"/>
    <p:sldLayoutId id="2147483684" r:id="rId17"/>
    <p:sldLayoutId id="2147483685"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9.png"/><Relationship Id="rId3" Type="http://schemas.openxmlformats.org/officeDocument/2006/relationships/tags" Target="../tags/tag89.xml"/><Relationship Id="rId2" Type="http://schemas.openxmlformats.org/officeDocument/2006/relationships/image" Target="../media/image8.svg"/><Relationship Id="rId1" Type="http://schemas.openxmlformats.org/officeDocument/2006/relationships/image" Target="../media/image7.png"/></Relationships>
</file>

<file path=ppt/slides/_rels/slide10.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21.xml"/><Relationship Id="rId4" Type="http://schemas.openxmlformats.org/officeDocument/2006/relationships/tags" Target="../tags/tag310.xml"/><Relationship Id="rId3" Type="http://schemas.openxmlformats.org/officeDocument/2006/relationships/tags" Target="../tags/tag309.xml"/><Relationship Id="rId2" Type="http://schemas.openxmlformats.org/officeDocument/2006/relationships/tags" Target="../tags/tag308.xml"/><Relationship Id="rId1" Type="http://schemas.openxmlformats.org/officeDocument/2006/relationships/tags" Target="../tags/tag307.xml"/></Relationships>
</file>

<file path=ppt/slides/_rels/slide11.xml.rels><?xml version="1.0" encoding="UTF-8" standalone="yes"?>
<Relationships xmlns="http://schemas.openxmlformats.org/package/2006/relationships"><Relationship Id="rId9" Type="http://schemas.openxmlformats.org/officeDocument/2006/relationships/tags" Target="../tags/tag319.xml"/><Relationship Id="rId8" Type="http://schemas.openxmlformats.org/officeDocument/2006/relationships/tags" Target="../tags/tag318.xml"/><Relationship Id="rId7" Type="http://schemas.openxmlformats.org/officeDocument/2006/relationships/tags" Target="../tags/tag317.xml"/><Relationship Id="rId6" Type="http://schemas.openxmlformats.org/officeDocument/2006/relationships/tags" Target="../tags/tag316.xml"/><Relationship Id="rId5" Type="http://schemas.openxmlformats.org/officeDocument/2006/relationships/tags" Target="../tags/tag315.xml"/><Relationship Id="rId4" Type="http://schemas.openxmlformats.org/officeDocument/2006/relationships/tags" Target="../tags/tag314.xml"/><Relationship Id="rId3" Type="http://schemas.openxmlformats.org/officeDocument/2006/relationships/tags" Target="../tags/tag313.xml"/><Relationship Id="rId2" Type="http://schemas.openxmlformats.org/officeDocument/2006/relationships/tags" Target="../tags/tag312.xml"/><Relationship Id="rId10" Type="http://schemas.openxmlformats.org/officeDocument/2006/relationships/slideLayout" Target="../slideLayouts/slideLayout25.xml"/><Relationship Id="rId1" Type="http://schemas.openxmlformats.org/officeDocument/2006/relationships/tags" Target="../tags/tag311.xml"/></Relationships>
</file>

<file path=ppt/slides/_rels/slide12.xml.rels><?xml version="1.0" encoding="UTF-8" standalone="yes"?>
<Relationships xmlns="http://schemas.openxmlformats.org/package/2006/relationships"><Relationship Id="rId9" Type="http://schemas.openxmlformats.org/officeDocument/2006/relationships/tags" Target="../tags/tag326.xml"/><Relationship Id="rId8" Type="http://schemas.openxmlformats.org/officeDocument/2006/relationships/tags" Target="../tags/tag325.xml"/><Relationship Id="rId7" Type="http://schemas.openxmlformats.org/officeDocument/2006/relationships/tags" Target="../tags/tag324.xml"/><Relationship Id="rId6" Type="http://schemas.openxmlformats.org/officeDocument/2006/relationships/image" Target="../media/image17.svg"/><Relationship Id="rId5" Type="http://schemas.openxmlformats.org/officeDocument/2006/relationships/image" Target="../media/image16.png"/><Relationship Id="rId43" Type="http://schemas.openxmlformats.org/officeDocument/2006/relationships/slideLayout" Target="../slideLayouts/slideLayout31.xml"/><Relationship Id="rId42" Type="http://schemas.openxmlformats.org/officeDocument/2006/relationships/tags" Target="../tags/tag351.xml"/><Relationship Id="rId41" Type="http://schemas.openxmlformats.org/officeDocument/2006/relationships/tags" Target="../tags/tag350.xml"/><Relationship Id="rId40" Type="http://schemas.openxmlformats.org/officeDocument/2006/relationships/tags" Target="../tags/tag349.xml"/><Relationship Id="rId4" Type="http://schemas.openxmlformats.org/officeDocument/2006/relationships/tags" Target="../tags/tag323.xml"/><Relationship Id="rId39" Type="http://schemas.openxmlformats.org/officeDocument/2006/relationships/image" Target="../media/image25.svg"/><Relationship Id="rId38" Type="http://schemas.openxmlformats.org/officeDocument/2006/relationships/image" Target="../media/image24.png"/><Relationship Id="rId37" Type="http://schemas.openxmlformats.org/officeDocument/2006/relationships/tags" Target="../tags/tag348.xml"/><Relationship Id="rId36" Type="http://schemas.openxmlformats.org/officeDocument/2006/relationships/tags" Target="../tags/tag347.xml"/><Relationship Id="rId35" Type="http://schemas.openxmlformats.org/officeDocument/2006/relationships/tags" Target="../tags/tag346.xml"/><Relationship Id="rId34" Type="http://schemas.openxmlformats.org/officeDocument/2006/relationships/tags" Target="../tags/tag345.xml"/><Relationship Id="rId33" Type="http://schemas.openxmlformats.org/officeDocument/2006/relationships/tags" Target="../tags/tag344.xml"/><Relationship Id="rId32" Type="http://schemas.openxmlformats.org/officeDocument/2006/relationships/tags" Target="../tags/tag343.xml"/><Relationship Id="rId31" Type="http://schemas.openxmlformats.org/officeDocument/2006/relationships/image" Target="../media/image23.svg"/><Relationship Id="rId30" Type="http://schemas.openxmlformats.org/officeDocument/2006/relationships/image" Target="../media/image22.png"/><Relationship Id="rId3" Type="http://schemas.openxmlformats.org/officeDocument/2006/relationships/tags" Target="../tags/tag322.xml"/><Relationship Id="rId29" Type="http://schemas.openxmlformats.org/officeDocument/2006/relationships/tags" Target="../tags/tag342.xml"/><Relationship Id="rId28" Type="http://schemas.openxmlformats.org/officeDocument/2006/relationships/tags" Target="../tags/tag341.xml"/><Relationship Id="rId27" Type="http://schemas.openxmlformats.org/officeDocument/2006/relationships/tags" Target="../tags/tag340.xml"/><Relationship Id="rId26" Type="http://schemas.openxmlformats.org/officeDocument/2006/relationships/tags" Target="../tags/tag339.xml"/><Relationship Id="rId25" Type="http://schemas.openxmlformats.org/officeDocument/2006/relationships/tags" Target="../tags/tag338.xml"/><Relationship Id="rId24" Type="http://schemas.openxmlformats.org/officeDocument/2006/relationships/image" Target="../media/image21.svg"/><Relationship Id="rId23" Type="http://schemas.openxmlformats.org/officeDocument/2006/relationships/image" Target="../media/image20.png"/><Relationship Id="rId22" Type="http://schemas.openxmlformats.org/officeDocument/2006/relationships/tags" Target="../tags/tag337.xml"/><Relationship Id="rId21" Type="http://schemas.openxmlformats.org/officeDocument/2006/relationships/tags" Target="../tags/tag336.xml"/><Relationship Id="rId20" Type="http://schemas.openxmlformats.org/officeDocument/2006/relationships/tags" Target="../tags/tag335.xml"/><Relationship Id="rId2" Type="http://schemas.openxmlformats.org/officeDocument/2006/relationships/tags" Target="../tags/tag321.xml"/><Relationship Id="rId19" Type="http://schemas.openxmlformats.org/officeDocument/2006/relationships/tags" Target="../tags/tag334.xml"/><Relationship Id="rId18" Type="http://schemas.openxmlformats.org/officeDocument/2006/relationships/tags" Target="../tags/tag333.xml"/><Relationship Id="rId17" Type="http://schemas.openxmlformats.org/officeDocument/2006/relationships/tags" Target="../tags/tag332.xml"/><Relationship Id="rId16" Type="http://schemas.openxmlformats.org/officeDocument/2006/relationships/tags" Target="../tags/tag331.xml"/><Relationship Id="rId15" Type="http://schemas.openxmlformats.org/officeDocument/2006/relationships/tags" Target="../tags/tag330.xml"/><Relationship Id="rId14" Type="http://schemas.openxmlformats.org/officeDocument/2006/relationships/image" Target="../media/image19.svg"/><Relationship Id="rId13" Type="http://schemas.openxmlformats.org/officeDocument/2006/relationships/image" Target="../media/image18.png"/><Relationship Id="rId12" Type="http://schemas.openxmlformats.org/officeDocument/2006/relationships/tags" Target="../tags/tag329.xml"/><Relationship Id="rId11" Type="http://schemas.openxmlformats.org/officeDocument/2006/relationships/tags" Target="../tags/tag328.xml"/><Relationship Id="rId10" Type="http://schemas.openxmlformats.org/officeDocument/2006/relationships/tags" Target="../tags/tag327.xml"/><Relationship Id="rId1" Type="http://schemas.openxmlformats.org/officeDocument/2006/relationships/tags" Target="../tags/tag320.xml"/></Relationships>
</file>

<file path=ppt/slides/_rels/slide13.xml.rels><?xml version="1.0" encoding="UTF-8" standalone="yes"?>
<Relationships xmlns="http://schemas.openxmlformats.org/package/2006/relationships"><Relationship Id="rId9" Type="http://schemas.openxmlformats.org/officeDocument/2006/relationships/tags" Target="../tags/tag358.xml"/><Relationship Id="rId8" Type="http://schemas.openxmlformats.org/officeDocument/2006/relationships/tags" Target="../tags/tag357.xml"/><Relationship Id="rId7" Type="http://schemas.openxmlformats.org/officeDocument/2006/relationships/tags" Target="../tags/tag356.xml"/><Relationship Id="rId6" Type="http://schemas.openxmlformats.org/officeDocument/2006/relationships/image" Target="../media/image17.svg"/><Relationship Id="rId5" Type="http://schemas.openxmlformats.org/officeDocument/2006/relationships/image" Target="../media/image16.png"/><Relationship Id="rId4" Type="http://schemas.openxmlformats.org/officeDocument/2006/relationships/tags" Target="../tags/tag355.xml"/><Relationship Id="rId3" Type="http://schemas.openxmlformats.org/officeDocument/2006/relationships/tags" Target="../tags/tag354.xml"/><Relationship Id="rId27" Type="http://schemas.openxmlformats.org/officeDocument/2006/relationships/slideLayout" Target="../slideLayouts/slideLayout31.xml"/><Relationship Id="rId26" Type="http://schemas.openxmlformats.org/officeDocument/2006/relationships/tags" Target="../tags/tag371.xml"/><Relationship Id="rId25" Type="http://schemas.openxmlformats.org/officeDocument/2006/relationships/tags" Target="../tags/tag370.xml"/><Relationship Id="rId24" Type="http://schemas.openxmlformats.org/officeDocument/2006/relationships/tags" Target="../tags/tag369.xml"/><Relationship Id="rId23" Type="http://schemas.openxmlformats.org/officeDocument/2006/relationships/image" Target="../media/image25.svg"/><Relationship Id="rId22" Type="http://schemas.openxmlformats.org/officeDocument/2006/relationships/image" Target="../media/image24.png"/><Relationship Id="rId21" Type="http://schemas.openxmlformats.org/officeDocument/2006/relationships/tags" Target="../tags/tag368.xml"/><Relationship Id="rId20" Type="http://schemas.openxmlformats.org/officeDocument/2006/relationships/tags" Target="../tags/tag367.xml"/><Relationship Id="rId2" Type="http://schemas.openxmlformats.org/officeDocument/2006/relationships/tags" Target="../tags/tag353.xml"/><Relationship Id="rId19" Type="http://schemas.openxmlformats.org/officeDocument/2006/relationships/tags" Target="../tags/tag366.xml"/><Relationship Id="rId18" Type="http://schemas.openxmlformats.org/officeDocument/2006/relationships/tags" Target="../tags/tag365.xml"/><Relationship Id="rId17" Type="http://schemas.openxmlformats.org/officeDocument/2006/relationships/tags" Target="../tags/tag364.xml"/><Relationship Id="rId16" Type="http://schemas.openxmlformats.org/officeDocument/2006/relationships/image" Target="../media/image21.svg"/><Relationship Id="rId15" Type="http://schemas.openxmlformats.org/officeDocument/2006/relationships/image" Target="../media/image20.png"/><Relationship Id="rId14" Type="http://schemas.openxmlformats.org/officeDocument/2006/relationships/tags" Target="../tags/tag363.xml"/><Relationship Id="rId13" Type="http://schemas.openxmlformats.org/officeDocument/2006/relationships/tags" Target="../tags/tag362.xml"/><Relationship Id="rId12" Type="http://schemas.openxmlformats.org/officeDocument/2006/relationships/tags" Target="../tags/tag361.xml"/><Relationship Id="rId11" Type="http://schemas.openxmlformats.org/officeDocument/2006/relationships/tags" Target="../tags/tag360.xml"/><Relationship Id="rId10" Type="http://schemas.openxmlformats.org/officeDocument/2006/relationships/tags" Target="../tags/tag359.xml"/><Relationship Id="rId1" Type="http://schemas.openxmlformats.org/officeDocument/2006/relationships/tags" Target="../tags/tag352.xml"/></Relationships>
</file>

<file path=ppt/slides/_rels/slide14.xml.rels><?xml version="1.0" encoding="UTF-8" standalone="yes"?>
<Relationships xmlns="http://schemas.openxmlformats.org/package/2006/relationships"><Relationship Id="rId9" Type="http://schemas.openxmlformats.org/officeDocument/2006/relationships/tags" Target="../tags/tag380.xml"/><Relationship Id="rId8" Type="http://schemas.openxmlformats.org/officeDocument/2006/relationships/tags" Target="../tags/tag379.xml"/><Relationship Id="rId7" Type="http://schemas.openxmlformats.org/officeDocument/2006/relationships/tags" Target="../tags/tag378.xml"/><Relationship Id="rId6" Type="http://schemas.openxmlformats.org/officeDocument/2006/relationships/tags" Target="../tags/tag377.xml"/><Relationship Id="rId5" Type="http://schemas.openxmlformats.org/officeDocument/2006/relationships/tags" Target="../tags/tag376.xml"/><Relationship Id="rId4" Type="http://schemas.openxmlformats.org/officeDocument/2006/relationships/tags" Target="../tags/tag375.xml"/><Relationship Id="rId31" Type="http://schemas.openxmlformats.org/officeDocument/2006/relationships/slideLayout" Target="../slideLayouts/slideLayout31.xml"/><Relationship Id="rId30" Type="http://schemas.openxmlformats.org/officeDocument/2006/relationships/tags" Target="../tags/tag399.xml"/><Relationship Id="rId3" Type="http://schemas.openxmlformats.org/officeDocument/2006/relationships/tags" Target="../tags/tag374.xml"/><Relationship Id="rId29" Type="http://schemas.openxmlformats.org/officeDocument/2006/relationships/tags" Target="../tags/tag398.xml"/><Relationship Id="rId28" Type="http://schemas.openxmlformats.org/officeDocument/2006/relationships/tags" Target="../tags/tag397.xml"/><Relationship Id="rId27" Type="http://schemas.openxmlformats.org/officeDocument/2006/relationships/tags" Target="../tags/tag396.xml"/><Relationship Id="rId26" Type="http://schemas.openxmlformats.org/officeDocument/2006/relationships/tags" Target="../tags/tag395.xml"/><Relationship Id="rId25" Type="http://schemas.openxmlformats.org/officeDocument/2006/relationships/tags" Target="../tags/tag394.xml"/><Relationship Id="rId24" Type="http://schemas.openxmlformats.org/officeDocument/2006/relationships/tags" Target="../tags/tag393.xml"/><Relationship Id="rId23" Type="http://schemas.openxmlformats.org/officeDocument/2006/relationships/tags" Target="../tags/tag392.xml"/><Relationship Id="rId22" Type="http://schemas.openxmlformats.org/officeDocument/2006/relationships/tags" Target="../tags/tag391.xml"/><Relationship Id="rId21" Type="http://schemas.openxmlformats.org/officeDocument/2006/relationships/tags" Target="../tags/tag390.xml"/><Relationship Id="rId20" Type="http://schemas.openxmlformats.org/officeDocument/2006/relationships/tags" Target="../tags/tag389.xml"/><Relationship Id="rId2" Type="http://schemas.openxmlformats.org/officeDocument/2006/relationships/tags" Target="../tags/tag373.xml"/><Relationship Id="rId19" Type="http://schemas.openxmlformats.org/officeDocument/2006/relationships/tags" Target="../tags/tag388.xml"/><Relationship Id="rId18" Type="http://schemas.openxmlformats.org/officeDocument/2006/relationships/tags" Target="../tags/tag387.xml"/><Relationship Id="rId17" Type="http://schemas.openxmlformats.org/officeDocument/2006/relationships/tags" Target="../tags/tag386.xml"/><Relationship Id="rId16" Type="http://schemas.openxmlformats.org/officeDocument/2006/relationships/tags" Target="../tags/tag385.xml"/><Relationship Id="rId15" Type="http://schemas.openxmlformats.org/officeDocument/2006/relationships/tags" Target="../tags/tag384.xml"/><Relationship Id="rId14" Type="http://schemas.openxmlformats.org/officeDocument/2006/relationships/tags" Target="../tags/tag383.xml"/><Relationship Id="rId13" Type="http://schemas.openxmlformats.org/officeDocument/2006/relationships/tags" Target="../tags/tag382.xml"/><Relationship Id="rId12" Type="http://schemas.openxmlformats.org/officeDocument/2006/relationships/tags" Target="../tags/tag381.xml"/><Relationship Id="rId11" Type="http://schemas.openxmlformats.org/officeDocument/2006/relationships/image" Target="../media/image27.svg"/><Relationship Id="rId10" Type="http://schemas.openxmlformats.org/officeDocument/2006/relationships/image" Target="../media/image26.png"/><Relationship Id="rId1" Type="http://schemas.openxmlformats.org/officeDocument/2006/relationships/tags" Target="../tags/tag372.xml"/></Relationships>
</file>

<file path=ppt/slides/_rels/slide15.xml.rels><?xml version="1.0" encoding="UTF-8" standalone="yes"?>
<Relationships xmlns="http://schemas.openxmlformats.org/package/2006/relationships"><Relationship Id="rId9" Type="http://schemas.openxmlformats.org/officeDocument/2006/relationships/tags" Target="../tags/tag408.xml"/><Relationship Id="rId8" Type="http://schemas.openxmlformats.org/officeDocument/2006/relationships/tags" Target="../tags/tag407.xml"/><Relationship Id="rId7" Type="http://schemas.openxmlformats.org/officeDocument/2006/relationships/tags" Target="../tags/tag406.xml"/><Relationship Id="rId6" Type="http://schemas.openxmlformats.org/officeDocument/2006/relationships/tags" Target="../tags/tag405.xml"/><Relationship Id="rId5" Type="http://schemas.openxmlformats.org/officeDocument/2006/relationships/tags" Target="../tags/tag404.xml"/><Relationship Id="rId4" Type="http://schemas.openxmlformats.org/officeDocument/2006/relationships/tags" Target="../tags/tag403.xml"/><Relationship Id="rId30" Type="http://schemas.openxmlformats.org/officeDocument/2006/relationships/slideLayout" Target="../slideLayouts/slideLayout5.xml"/><Relationship Id="rId3" Type="http://schemas.openxmlformats.org/officeDocument/2006/relationships/tags" Target="../tags/tag402.xml"/><Relationship Id="rId29" Type="http://schemas.openxmlformats.org/officeDocument/2006/relationships/image" Target="../media/image28.png"/><Relationship Id="rId28" Type="http://schemas.openxmlformats.org/officeDocument/2006/relationships/tags" Target="../tags/tag427.xml"/><Relationship Id="rId27" Type="http://schemas.openxmlformats.org/officeDocument/2006/relationships/tags" Target="../tags/tag426.xml"/><Relationship Id="rId26" Type="http://schemas.openxmlformats.org/officeDocument/2006/relationships/tags" Target="../tags/tag425.xml"/><Relationship Id="rId25" Type="http://schemas.openxmlformats.org/officeDocument/2006/relationships/tags" Target="../tags/tag424.xml"/><Relationship Id="rId24" Type="http://schemas.openxmlformats.org/officeDocument/2006/relationships/tags" Target="../tags/tag423.xml"/><Relationship Id="rId23" Type="http://schemas.openxmlformats.org/officeDocument/2006/relationships/tags" Target="../tags/tag422.xml"/><Relationship Id="rId22" Type="http://schemas.openxmlformats.org/officeDocument/2006/relationships/tags" Target="../tags/tag421.xml"/><Relationship Id="rId21" Type="http://schemas.openxmlformats.org/officeDocument/2006/relationships/tags" Target="../tags/tag420.xml"/><Relationship Id="rId20" Type="http://schemas.openxmlformats.org/officeDocument/2006/relationships/tags" Target="../tags/tag419.xml"/><Relationship Id="rId2" Type="http://schemas.openxmlformats.org/officeDocument/2006/relationships/tags" Target="../tags/tag401.xml"/><Relationship Id="rId19" Type="http://schemas.openxmlformats.org/officeDocument/2006/relationships/tags" Target="../tags/tag418.xml"/><Relationship Id="rId18" Type="http://schemas.openxmlformats.org/officeDocument/2006/relationships/tags" Target="../tags/tag417.xml"/><Relationship Id="rId17" Type="http://schemas.openxmlformats.org/officeDocument/2006/relationships/tags" Target="../tags/tag416.xml"/><Relationship Id="rId16" Type="http://schemas.openxmlformats.org/officeDocument/2006/relationships/tags" Target="../tags/tag415.xml"/><Relationship Id="rId15" Type="http://schemas.openxmlformats.org/officeDocument/2006/relationships/tags" Target="../tags/tag414.xml"/><Relationship Id="rId14" Type="http://schemas.openxmlformats.org/officeDocument/2006/relationships/tags" Target="../tags/tag413.xml"/><Relationship Id="rId13" Type="http://schemas.openxmlformats.org/officeDocument/2006/relationships/tags" Target="../tags/tag412.xml"/><Relationship Id="rId12" Type="http://schemas.openxmlformats.org/officeDocument/2006/relationships/tags" Target="../tags/tag411.xml"/><Relationship Id="rId11" Type="http://schemas.openxmlformats.org/officeDocument/2006/relationships/tags" Target="../tags/tag410.xml"/><Relationship Id="rId10" Type="http://schemas.openxmlformats.org/officeDocument/2006/relationships/tags" Target="../tags/tag409.xml"/><Relationship Id="rId1" Type="http://schemas.openxmlformats.org/officeDocument/2006/relationships/tags" Target="../tags/tag400.xml"/></Relationships>
</file>

<file path=ppt/slides/_rels/slide16.xml.rels><?xml version="1.0" encoding="UTF-8" standalone="yes"?>
<Relationships xmlns="http://schemas.openxmlformats.org/package/2006/relationships"><Relationship Id="rId9" Type="http://schemas.openxmlformats.org/officeDocument/2006/relationships/tags" Target="../tags/tag436.xml"/><Relationship Id="rId8" Type="http://schemas.openxmlformats.org/officeDocument/2006/relationships/tags" Target="../tags/tag435.xml"/><Relationship Id="rId7" Type="http://schemas.openxmlformats.org/officeDocument/2006/relationships/tags" Target="../tags/tag434.xml"/><Relationship Id="rId6" Type="http://schemas.openxmlformats.org/officeDocument/2006/relationships/tags" Target="../tags/tag433.xml"/><Relationship Id="rId5" Type="http://schemas.openxmlformats.org/officeDocument/2006/relationships/tags" Target="../tags/tag432.xml"/><Relationship Id="rId4" Type="http://schemas.openxmlformats.org/officeDocument/2006/relationships/tags" Target="../tags/tag431.xml"/><Relationship Id="rId30" Type="http://schemas.openxmlformats.org/officeDocument/2006/relationships/slideLayout" Target="../slideLayouts/slideLayout5.xml"/><Relationship Id="rId3" Type="http://schemas.openxmlformats.org/officeDocument/2006/relationships/tags" Target="../tags/tag430.xml"/><Relationship Id="rId29" Type="http://schemas.openxmlformats.org/officeDocument/2006/relationships/image" Target="../media/image28.png"/><Relationship Id="rId28" Type="http://schemas.openxmlformats.org/officeDocument/2006/relationships/tags" Target="../tags/tag455.xml"/><Relationship Id="rId27" Type="http://schemas.openxmlformats.org/officeDocument/2006/relationships/tags" Target="../tags/tag454.xml"/><Relationship Id="rId26" Type="http://schemas.openxmlformats.org/officeDocument/2006/relationships/tags" Target="../tags/tag453.xml"/><Relationship Id="rId25" Type="http://schemas.openxmlformats.org/officeDocument/2006/relationships/tags" Target="../tags/tag452.xml"/><Relationship Id="rId24" Type="http://schemas.openxmlformats.org/officeDocument/2006/relationships/tags" Target="../tags/tag451.xml"/><Relationship Id="rId23" Type="http://schemas.openxmlformats.org/officeDocument/2006/relationships/tags" Target="../tags/tag450.xml"/><Relationship Id="rId22" Type="http://schemas.openxmlformats.org/officeDocument/2006/relationships/tags" Target="../tags/tag449.xml"/><Relationship Id="rId21" Type="http://schemas.openxmlformats.org/officeDocument/2006/relationships/tags" Target="../tags/tag448.xml"/><Relationship Id="rId20" Type="http://schemas.openxmlformats.org/officeDocument/2006/relationships/tags" Target="../tags/tag447.xml"/><Relationship Id="rId2" Type="http://schemas.openxmlformats.org/officeDocument/2006/relationships/tags" Target="../tags/tag429.xml"/><Relationship Id="rId19" Type="http://schemas.openxmlformats.org/officeDocument/2006/relationships/tags" Target="../tags/tag446.xml"/><Relationship Id="rId18" Type="http://schemas.openxmlformats.org/officeDocument/2006/relationships/tags" Target="../tags/tag445.xml"/><Relationship Id="rId17" Type="http://schemas.openxmlformats.org/officeDocument/2006/relationships/tags" Target="../tags/tag444.xml"/><Relationship Id="rId16" Type="http://schemas.openxmlformats.org/officeDocument/2006/relationships/tags" Target="../tags/tag443.xml"/><Relationship Id="rId15" Type="http://schemas.openxmlformats.org/officeDocument/2006/relationships/tags" Target="../tags/tag442.xml"/><Relationship Id="rId14" Type="http://schemas.openxmlformats.org/officeDocument/2006/relationships/tags" Target="../tags/tag441.xml"/><Relationship Id="rId13" Type="http://schemas.openxmlformats.org/officeDocument/2006/relationships/tags" Target="../tags/tag440.xml"/><Relationship Id="rId12" Type="http://schemas.openxmlformats.org/officeDocument/2006/relationships/tags" Target="../tags/tag439.xml"/><Relationship Id="rId11" Type="http://schemas.openxmlformats.org/officeDocument/2006/relationships/tags" Target="../tags/tag438.xml"/><Relationship Id="rId10" Type="http://schemas.openxmlformats.org/officeDocument/2006/relationships/tags" Target="../tags/tag437.xml"/><Relationship Id="rId1" Type="http://schemas.openxmlformats.org/officeDocument/2006/relationships/tags" Target="../tags/tag428.xml"/></Relationships>
</file>

<file path=ppt/slides/_rels/slide17.xml.rels><?xml version="1.0" encoding="UTF-8" standalone="yes"?>
<Relationships xmlns="http://schemas.openxmlformats.org/package/2006/relationships"><Relationship Id="rId9" Type="http://schemas.openxmlformats.org/officeDocument/2006/relationships/tags" Target="../tags/tag463.xml"/><Relationship Id="rId8" Type="http://schemas.openxmlformats.org/officeDocument/2006/relationships/tags" Target="../tags/tag462.xml"/><Relationship Id="rId7" Type="http://schemas.openxmlformats.org/officeDocument/2006/relationships/tags" Target="../tags/tag461.xml"/><Relationship Id="rId6" Type="http://schemas.openxmlformats.org/officeDocument/2006/relationships/tags" Target="../tags/tag460.xml"/><Relationship Id="rId5" Type="http://schemas.openxmlformats.org/officeDocument/2006/relationships/tags" Target="../tags/tag459.xml"/><Relationship Id="rId4" Type="http://schemas.openxmlformats.org/officeDocument/2006/relationships/tags" Target="../tags/tag458.xml"/><Relationship Id="rId3" Type="http://schemas.openxmlformats.org/officeDocument/2006/relationships/tags" Target="../tags/tag457.xml"/><Relationship Id="rId26" Type="http://schemas.openxmlformats.org/officeDocument/2006/relationships/slideLayout" Target="../slideLayouts/slideLayout10.xml"/><Relationship Id="rId25" Type="http://schemas.openxmlformats.org/officeDocument/2006/relationships/tags" Target="../tags/tag479.xml"/><Relationship Id="rId24" Type="http://schemas.openxmlformats.org/officeDocument/2006/relationships/tags" Target="../tags/tag478.xml"/><Relationship Id="rId23" Type="http://schemas.openxmlformats.org/officeDocument/2006/relationships/tags" Target="../tags/tag477.xml"/><Relationship Id="rId22" Type="http://schemas.openxmlformats.org/officeDocument/2006/relationships/tags" Target="../tags/tag476.xml"/><Relationship Id="rId21" Type="http://schemas.openxmlformats.org/officeDocument/2006/relationships/tags" Target="../tags/tag475.xml"/><Relationship Id="rId20" Type="http://schemas.openxmlformats.org/officeDocument/2006/relationships/tags" Target="../tags/tag474.xml"/><Relationship Id="rId2" Type="http://schemas.openxmlformats.org/officeDocument/2006/relationships/tags" Target="../tags/tag456.xml"/><Relationship Id="rId19" Type="http://schemas.openxmlformats.org/officeDocument/2006/relationships/tags" Target="../tags/tag473.xml"/><Relationship Id="rId18" Type="http://schemas.openxmlformats.org/officeDocument/2006/relationships/tags" Target="../tags/tag472.xml"/><Relationship Id="rId17" Type="http://schemas.openxmlformats.org/officeDocument/2006/relationships/tags" Target="../tags/tag471.xml"/><Relationship Id="rId16" Type="http://schemas.openxmlformats.org/officeDocument/2006/relationships/tags" Target="../tags/tag470.xml"/><Relationship Id="rId15" Type="http://schemas.openxmlformats.org/officeDocument/2006/relationships/tags" Target="../tags/tag469.xml"/><Relationship Id="rId14" Type="http://schemas.openxmlformats.org/officeDocument/2006/relationships/tags" Target="../tags/tag468.xml"/><Relationship Id="rId13" Type="http://schemas.openxmlformats.org/officeDocument/2006/relationships/tags" Target="../tags/tag467.xml"/><Relationship Id="rId12" Type="http://schemas.openxmlformats.org/officeDocument/2006/relationships/tags" Target="../tags/tag466.xml"/><Relationship Id="rId11" Type="http://schemas.openxmlformats.org/officeDocument/2006/relationships/tags" Target="../tags/tag465.xml"/><Relationship Id="rId10" Type="http://schemas.openxmlformats.org/officeDocument/2006/relationships/tags" Target="../tags/tag464.xml"/><Relationship Id="rId1" Type="http://schemas.openxmlformats.org/officeDocument/2006/relationships/image" Target="../media/image14.jpeg"/></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480.xml"/><Relationship Id="rId2" Type="http://schemas.openxmlformats.org/officeDocument/2006/relationships/image" Target="../media/image30.svg"/><Relationship Id="rId1" Type="http://schemas.openxmlformats.org/officeDocument/2006/relationships/image" Target="../media/image29.png"/></Relationships>
</file>

<file path=ppt/slides/_rels/slide19.xml.rels><?xml version="1.0" encoding="UTF-8" standalone="yes"?>
<Relationships xmlns="http://schemas.openxmlformats.org/package/2006/relationships"><Relationship Id="rId9" Type="http://schemas.openxmlformats.org/officeDocument/2006/relationships/tags" Target="../tags/tag489.xml"/><Relationship Id="rId8" Type="http://schemas.openxmlformats.org/officeDocument/2006/relationships/tags" Target="../tags/tag488.xml"/><Relationship Id="rId7" Type="http://schemas.openxmlformats.org/officeDocument/2006/relationships/tags" Target="../tags/tag487.xml"/><Relationship Id="rId6" Type="http://schemas.openxmlformats.org/officeDocument/2006/relationships/tags" Target="../tags/tag486.xml"/><Relationship Id="rId5" Type="http://schemas.openxmlformats.org/officeDocument/2006/relationships/tags" Target="../tags/tag485.xml"/><Relationship Id="rId4" Type="http://schemas.openxmlformats.org/officeDocument/2006/relationships/tags" Target="../tags/tag484.xml"/><Relationship Id="rId35" Type="http://schemas.openxmlformats.org/officeDocument/2006/relationships/slideLayout" Target="../slideLayouts/slideLayout18.xml"/><Relationship Id="rId34" Type="http://schemas.openxmlformats.org/officeDocument/2006/relationships/tags" Target="../tags/tag514.xml"/><Relationship Id="rId33" Type="http://schemas.openxmlformats.org/officeDocument/2006/relationships/tags" Target="../tags/tag513.xml"/><Relationship Id="rId32" Type="http://schemas.openxmlformats.org/officeDocument/2006/relationships/tags" Target="../tags/tag512.xml"/><Relationship Id="rId31" Type="http://schemas.openxmlformats.org/officeDocument/2006/relationships/tags" Target="../tags/tag511.xml"/><Relationship Id="rId30" Type="http://schemas.openxmlformats.org/officeDocument/2006/relationships/tags" Target="../tags/tag510.xml"/><Relationship Id="rId3" Type="http://schemas.openxmlformats.org/officeDocument/2006/relationships/tags" Target="../tags/tag483.xml"/><Relationship Id="rId29" Type="http://schemas.openxmlformats.org/officeDocument/2006/relationships/tags" Target="../tags/tag509.xml"/><Relationship Id="rId28" Type="http://schemas.openxmlformats.org/officeDocument/2006/relationships/tags" Target="../tags/tag508.xml"/><Relationship Id="rId27" Type="http://schemas.openxmlformats.org/officeDocument/2006/relationships/tags" Target="../tags/tag507.xml"/><Relationship Id="rId26" Type="http://schemas.openxmlformats.org/officeDocument/2006/relationships/tags" Target="../tags/tag506.xml"/><Relationship Id="rId25" Type="http://schemas.openxmlformats.org/officeDocument/2006/relationships/tags" Target="../tags/tag505.xml"/><Relationship Id="rId24" Type="http://schemas.openxmlformats.org/officeDocument/2006/relationships/tags" Target="../tags/tag504.xml"/><Relationship Id="rId23" Type="http://schemas.openxmlformats.org/officeDocument/2006/relationships/tags" Target="../tags/tag503.xml"/><Relationship Id="rId22" Type="http://schemas.openxmlformats.org/officeDocument/2006/relationships/tags" Target="../tags/tag502.xml"/><Relationship Id="rId21" Type="http://schemas.openxmlformats.org/officeDocument/2006/relationships/tags" Target="../tags/tag501.xml"/><Relationship Id="rId20" Type="http://schemas.openxmlformats.org/officeDocument/2006/relationships/tags" Target="../tags/tag500.xml"/><Relationship Id="rId2" Type="http://schemas.openxmlformats.org/officeDocument/2006/relationships/tags" Target="../tags/tag482.xml"/><Relationship Id="rId19" Type="http://schemas.openxmlformats.org/officeDocument/2006/relationships/tags" Target="../tags/tag499.xml"/><Relationship Id="rId18" Type="http://schemas.openxmlformats.org/officeDocument/2006/relationships/tags" Target="../tags/tag498.xml"/><Relationship Id="rId17" Type="http://schemas.openxmlformats.org/officeDocument/2006/relationships/tags" Target="../tags/tag497.xml"/><Relationship Id="rId16" Type="http://schemas.openxmlformats.org/officeDocument/2006/relationships/tags" Target="../tags/tag496.xml"/><Relationship Id="rId15" Type="http://schemas.openxmlformats.org/officeDocument/2006/relationships/tags" Target="../tags/tag495.xml"/><Relationship Id="rId14" Type="http://schemas.openxmlformats.org/officeDocument/2006/relationships/tags" Target="../tags/tag494.xml"/><Relationship Id="rId13" Type="http://schemas.openxmlformats.org/officeDocument/2006/relationships/tags" Target="../tags/tag493.xml"/><Relationship Id="rId12" Type="http://schemas.openxmlformats.org/officeDocument/2006/relationships/tags" Target="../tags/tag492.xml"/><Relationship Id="rId11" Type="http://schemas.openxmlformats.org/officeDocument/2006/relationships/tags" Target="../tags/tag491.xml"/><Relationship Id="rId10" Type="http://schemas.openxmlformats.org/officeDocument/2006/relationships/tags" Target="../tags/tag490.xml"/><Relationship Id="rId1" Type="http://schemas.openxmlformats.org/officeDocument/2006/relationships/tags" Target="../tags/tag481.xml"/></Relationships>
</file>

<file path=ppt/slides/_rels/slide2.xml.rels><?xml version="1.0" encoding="UTF-8" standalone="yes"?>
<Relationships xmlns="http://schemas.openxmlformats.org/package/2006/relationships"><Relationship Id="rId9" Type="http://schemas.openxmlformats.org/officeDocument/2006/relationships/tags" Target="../tags/tag98.xml"/><Relationship Id="rId8" Type="http://schemas.openxmlformats.org/officeDocument/2006/relationships/tags" Target="../tags/tag97.xml"/><Relationship Id="rId7" Type="http://schemas.openxmlformats.org/officeDocument/2006/relationships/tags" Target="../tags/tag96.xml"/><Relationship Id="rId6" Type="http://schemas.openxmlformats.org/officeDocument/2006/relationships/tags" Target="../tags/tag95.xml"/><Relationship Id="rId5" Type="http://schemas.openxmlformats.org/officeDocument/2006/relationships/tags" Target="../tags/tag94.xml"/><Relationship Id="rId46" Type="http://schemas.openxmlformats.org/officeDocument/2006/relationships/slideLayout" Target="../slideLayouts/slideLayout4.xml"/><Relationship Id="rId45" Type="http://schemas.openxmlformats.org/officeDocument/2006/relationships/tags" Target="../tags/tag131.xml"/><Relationship Id="rId44" Type="http://schemas.openxmlformats.org/officeDocument/2006/relationships/tags" Target="../tags/tag130.xml"/><Relationship Id="rId43" Type="http://schemas.openxmlformats.org/officeDocument/2006/relationships/tags" Target="../tags/tag129.xml"/><Relationship Id="rId42" Type="http://schemas.openxmlformats.org/officeDocument/2006/relationships/tags" Target="../tags/tag128.xml"/><Relationship Id="rId41" Type="http://schemas.openxmlformats.org/officeDocument/2006/relationships/tags" Target="../tags/tag127.xml"/><Relationship Id="rId40" Type="http://schemas.openxmlformats.org/officeDocument/2006/relationships/tags" Target="../tags/tag126.xml"/><Relationship Id="rId4" Type="http://schemas.openxmlformats.org/officeDocument/2006/relationships/tags" Target="../tags/tag93.xml"/><Relationship Id="rId39" Type="http://schemas.openxmlformats.org/officeDocument/2006/relationships/tags" Target="../tags/tag125.xml"/><Relationship Id="rId38" Type="http://schemas.openxmlformats.org/officeDocument/2006/relationships/tags" Target="../tags/tag124.xml"/><Relationship Id="rId37" Type="http://schemas.openxmlformats.org/officeDocument/2006/relationships/tags" Target="../tags/tag123.xml"/><Relationship Id="rId36" Type="http://schemas.openxmlformats.org/officeDocument/2006/relationships/tags" Target="../tags/tag122.xml"/><Relationship Id="rId35" Type="http://schemas.openxmlformats.org/officeDocument/2006/relationships/tags" Target="../tags/tag121.xml"/><Relationship Id="rId34" Type="http://schemas.openxmlformats.org/officeDocument/2006/relationships/tags" Target="../tags/tag120.xml"/><Relationship Id="rId33" Type="http://schemas.openxmlformats.org/officeDocument/2006/relationships/image" Target="../media/image8.svg"/><Relationship Id="rId32" Type="http://schemas.openxmlformats.org/officeDocument/2006/relationships/image" Target="../media/image7.png"/><Relationship Id="rId31" Type="http://schemas.openxmlformats.org/officeDocument/2006/relationships/tags" Target="../tags/tag119.xml"/><Relationship Id="rId30" Type="http://schemas.openxmlformats.org/officeDocument/2006/relationships/image" Target="../media/image10.jpeg"/><Relationship Id="rId3" Type="http://schemas.openxmlformats.org/officeDocument/2006/relationships/tags" Target="../tags/tag92.xml"/><Relationship Id="rId29" Type="http://schemas.openxmlformats.org/officeDocument/2006/relationships/tags" Target="../tags/tag118.xml"/><Relationship Id="rId28" Type="http://schemas.openxmlformats.org/officeDocument/2006/relationships/tags" Target="../tags/tag117.xml"/><Relationship Id="rId27" Type="http://schemas.openxmlformats.org/officeDocument/2006/relationships/tags" Target="../tags/tag116.xml"/><Relationship Id="rId26" Type="http://schemas.openxmlformats.org/officeDocument/2006/relationships/tags" Target="../tags/tag115.xml"/><Relationship Id="rId25" Type="http://schemas.openxmlformats.org/officeDocument/2006/relationships/tags" Target="../tags/tag114.xml"/><Relationship Id="rId24" Type="http://schemas.openxmlformats.org/officeDocument/2006/relationships/tags" Target="../tags/tag113.xml"/><Relationship Id="rId23" Type="http://schemas.openxmlformats.org/officeDocument/2006/relationships/tags" Target="../tags/tag112.xml"/><Relationship Id="rId22" Type="http://schemas.openxmlformats.org/officeDocument/2006/relationships/tags" Target="../tags/tag111.xml"/><Relationship Id="rId21" Type="http://schemas.openxmlformats.org/officeDocument/2006/relationships/tags" Target="../tags/tag110.xml"/><Relationship Id="rId20" Type="http://schemas.openxmlformats.org/officeDocument/2006/relationships/tags" Target="../tags/tag109.xml"/><Relationship Id="rId2" Type="http://schemas.openxmlformats.org/officeDocument/2006/relationships/tags" Target="../tags/tag91.xml"/><Relationship Id="rId19" Type="http://schemas.openxmlformats.org/officeDocument/2006/relationships/tags" Target="../tags/tag108.xml"/><Relationship Id="rId18" Type="http://schemas.openxmlformats.org/officeDocument/2006/relationships/tags" Target="../tags/tag107.xml"/><Relationship Id="rId17" Type="http://schemas.openxmlformats.org/officeDocument/2006/relationships/tags" Target="../tags/tag106.xml"/><Relationship Id="rId16" Type="http://schemas.openxmlformats.org/officeDocument/2006/relationships/tags" Target="../tags/tag105.xml"/><Relationship Id="rId15" Type="http://schemas.openxmlformats.org/officeDocument/2006/relationships/tags" Target="../tags/tag104.xml"/><Relationship Id="rId14" Type="http://schemas.openxmlformats.org/officeDocument/2006/relationships/tags" Target="../tags/tag103.xml"/><Relationship Id="rId13" Type="http://schemas.openxmlformats.org/officeDocument/2006/relationships/tags" Target="../tags/tag102.xml"/><Relationship Id="rId12" Type="http://schemas.openxmlformats.org/officeDocument/2006/relationships/tags" Target="../tags/tag101.xml"/><Relationship Id="rId11" Type="http://schemas.openxmlformats.org/officeDocument/2006/relationships/tags" Target="../tags/tag100.xml"/><Relationship Id="rId10" Type="http://schemas.openxmlformats.org/officeDocument/2006/relationships/tags" Target="../tags/tag99.xml"/><Relationship Id="rId1" Type="http://schemas.openxmlformats.org/officeDocument/2006/relationships/tags" Target="../tags/tag90.xml"/></Relationships>
</file>

<file path=ppt/slides/_rels/slide20.xml.rels><?xml version="1.0" encoding="UTF-8" standalone="yes"?>
<Relationships xmlns="http://schemas.openxmlformats.org/package/2006/relationships"><Relationship Id="rId9" Type="http://schemas.openxmlformats.org/officeDocument/2006/relationships/tags" Target="../tags/tag523.xml"/><Relationship Id="rId8" Type="http://schemas.openxmlformats.org/officeDocument/2006/relationships/tags" Target="../tags/tag522.xml"/><Relationship Id="rId7" Type="http://schemas.openxmlformats.org/officeDocument/2006/relationships/tags" Target="../tags/tag521.xml"/><Relationship Id="rId6" Type="http://schemas.openxmlformats.org/officeDocument/2006/relationships/tags" Target="../tags/tag520.xml"/><Relationship Id="rId5" Type="http://schemas.openxmlformats.org/officeDocument/2006/relationships/tags" Target="../tags/tag519.xml"/><Relationship Id="rId4" Type="http://schemas.openxmlformats.org/officeDocument/2006/relationships/tags" Target="../tags/tag518.xml"/><Relationship Id="rId35" Type="http://schemas.openxmlformats.org/officeDocument/2006/relationships/slideLayout" Target="../slideLayouts/slideLayout18.xml"/><Relationship Id="rId34" Type="http://schemas.openxmlformats.org/officeDocument/2006/relationships/tags" Target="../tags/tag548.xml"/><Relationship Id="rId33" Type="http://schemas.openxmlformats.org/officeDocument/2006/relationships/tags" Target="../tags/tag547.xml"/><Relationship Id="rId32" Type="http://schemas.openxmlformats.org/officeDocument/2006/relationships/tags" Target="../tags/tag546.xml"/><Relationship Id="rId31" Type="http://schemas.openxmlformats.org/officeDocument/2006/relationships/tags" Target="../tags/tag545.xml"/><Relationship Id="rId30" Type="http://schemas.openxmlformats.org/officeDocument/2006/relationships/tags" Target="../tags/tag544.xml"/><Relationship Id="rId3" Type="http://schemas.openxmlformats.org/officeDocument/2006/relationships/tags" Target="../tags/tag517.xml"/><Relationship Id="rId29" Type="http://schemas.openxmlformats.org/officeDocument/2006/relationships/tags" Target="../tags/tag543.xml"/><Relationship Id="rId28" Type="http://schemas.openxmlformats.org/officeDocument/2006/relationships/tags" Target="../tags/tag542.xml"/><Relationship Id="rId27" Type="http://schemas.openxmlformats.org/officeDocument/2006/relationships/tags" Target="../tags/tag541.xml"/><Relationship Id="rId26" Type="http://schemas.openxmlformats.org/officeDocument/2006/relationships/tags" Target="../tags/tag540.xml"/><Relationship Id="rId25" Type="http://schemas.openxmlformats.org/officeDocument/2006/relationships/tags" Target="../tags/tag539.xml"/><Relationship Id="rId24" Type="http://schemas.openxmlformats.org/officeDocument/2006/relationships/tags" Target="../tags/tag538.xml"/><Relationship Id="rId23" Type="http://schemas.openxmlformats.org/officeDocument/2006/relationships/tags" Target="../tags/tag537.xml"/><Relationship Id="rId22" Type="http://schemas.openxmlformats.org/officeDocument/2006/relationships/tags" Target="../tags/tag536.xml"/><Relationship Id="rId21" Type="http://schemas.openxmlformats.org/officeDocument/2006/relationships/tags" Target="../tags/tag535.xml"/><Relationship Id="rId20" Type="http://schemas.openxmlformats.org/officeDocument/2006/relationships/tags" Target="../tags/tag534.xml"/><Relationship Id="rId2" Type="http://schemas.openxmlformats.org/officeDocument/2006/relationships/tags" Target="../tags/tag516.xml"/><Relationship Id="rId19" Type="http://schemas.openxmlformats.org/officeDocument/2006/relationships/tags" Target="../tags/tag533.xml"/><Relationship Id="rId18" Type="http://schemas.openxmlformats.org/officeDocument/2006/relationships/tags" Target="../tags/tag532.xml"/><Relationship Id="rId17" Type="http://schemas.openxmlformats.org/officeDocument/2006/relationships/tags" Target="../tags/tag531.xml"/><Relationship Id="rId16" Type="http://schemas.openxmlformats.org/officeDocument/2006/relationships/tags" Target="../tags/tag530.xml"/><Relationship Id="rId15" Type="http://schemas.openxmlformats.org/officeDocument/2006/relationships/tags" Target="../tags/tag529.xml"/><Relationship Id="rId14" Type="http://schemas.openxmlformats.org/officeDocument/2006/relationships/tags" Target="../tags/tag528.xml"/><Relationship Id="rId13" Type="http://schemas.openxmlformats.org/officeDocument/2006/relationships/tags" Target="../tags/tag527.xml"/><Relationship Id="rId12" Type="http://schemas.openxmlformats.org/officeDocument/2006/relationships/tags" Target="../tags/tag526.xml"/><Relationship Id="rId11" Type="http://schemas.openxmlformats.org/officeDocument/2006/relationships/tags" Target="../tags/tag525.xml"/><Relationship Id="rId10" Type="http://schemas.openxmlformats.org/officeDocument/2006/relationships/tags" Target="../tags/tag524.xml"/><Relationship Id="rId1" Type="http://schemas.openxmlformats.org/officeDocument/2006/relationships/tags" Target="../tags/tag515.xml"/></Relationships>
</file>

<file path=ppt/slides/_rels/slide21.xml.rels><?xml version="1.0" encoding="UTF-8" standalone="yes"?>
<Relationships xmlns="http://schemas.openxmlformats.org/package/2006/relationships"><Relationship Id="rId8" Type="http://schemas.openxmlformats.org/officeDocument/2006/relationships/slideLayout" Target="../slideLayouts/slideLayout25.xml"/><Relationship Id="rId7" Type="http://schemas.openxmlformats.org/officeDocument/2006/relationships/tags" Target="../tags/tag555.xml"/><Relationship Id="rId6" Type="http://schemas.openxmlformats.org/officeDocument/2006/relationships/tags" Target="../tags/tag554.xml"/><Relationship Id="rId5" Type="http://schemas.openxmlformats.org/officeDocument/2006/relationships/tags" Target="../tags/tag553.xml"/><Relationship Id="rId4" Type="http://schemas.openxmlformats.org/officeDocument/2006/relationships/tags" Target="../tags/tag552.xml"/><Relationship Id="rId3" Type="http://schemas.openxmlformats.org/officeDocument/2006/relationships/tags" Target="../tags/tag551.xml"/><Relationship Id="rId2" Type="http://schemas.openxmlformats.org/officeDocument/2006/relationships/tags" Target="../tags/tag550.xml"/><Relationship Id="rId1" Type="http://schemas.openxmlformats.org/officeDocument/2006/relationships/tags" Target="../tags/tag549.xml"/></Relationships>
</file>

<file path=ppt/slides/_rels/slide22.xml.rels><?xml version="1.0" encoding="UTF-8" standalone="yes"?>
<Relationships xmlns="http://schemas.openxmlformats.org/package/2006/relationships"><Relationship Id="rId8" Type="http://schemas.openxmlformats.org/officeDocument/2006/relationships/slideLayout" Target="../slideLayouts/slideLayout25.xml"/><Relationship Id="rId7" Type="http://schemas.openxmlformats.org/officeDocument/2006/relationships/tags" Target="../tags/tag562.xml"/><Relationship Id="rId6" Type="http://schemas.openxmlformats.org/officeDocument/2006/relationships/tags" Target="../tags/tag561.xml"/><Relationship Id="rId5" Type="http://schemas.openxmlformats.org/officeDocument/2006/relationships/tags" Target="../tags/tag560.xml"/><Relationship Id="rId4" Type="http://schemas.openxmlformats.org/officeDocument/2006/relationships/tags" Target="../tags/tag559.xml"/><Relationship Id="rId3" Type="http://schemas.openxmlformats.org/officeDocument/2006/relationships/tags" Target="../tags/tag558.xml"/><Relationship Id="rId2" Type="http://schemas.openxmlformats.org/officeDocument/2006/relationships/tags" Target="../tags/tag557.xml"/><Relationship Id="rId1" Type="http://schemas.openxmlformats.org/officeDocument/2006/relationships/tags" Target="../tags/tag556.xml"/></Relationships>
</file>

<file path=ppt/slides/_rels/slide23.xml.rels><?xml version="1.0" encoding="UTF-8" standalone="yes"?>
<Relationships xmlns="http://schemas.openxmlformats.org/package/2006/relationships"><Relationship Id="rId8" Type="http://schemas.openxmlformats.org/officeDocument/2006/relationships/slideLayout" Target="../slideLayouts/slideLayout25.xml"/><Relationship Id="rId7" Type="http://schemas.openxmlformats.org/officeDocument/2006/relationships/tags" Target="../tags/tag569.xml"/><Relationship Id="rId6" Type="http://schemas.openxmlformats.org/officeDocument/2006/relationships/tags" Target="../tags/tag568.xml"/><Relationship Id="rId5" Type="http://schemas.openxmlformats.org/officeDocument/2006/relationships/tags" Target="../tags/tag567.xml"/><Relationship Id="rId4" Type="http://schemas.openxmlformats.org/officeDocument/2006/relationships/tags" Target="../tags/tag566.xml"/><Relationship Id="rId3" Type="http://schemas.openxmlformats.org/officeDocument/2006/relationships/tags" Target="../tags/tag565.xml"/><Relationship Id="rId2" Type="http://schemas.openxmlformats.org/officeDocument/2006/relationships/tags" Target="../tags/tag564.xml"/><Relationship Id="rId1" Type="http://schemas.openxmlformats.org/officeDocument/2006/relationships/tags" Target="../tags/tag563.xml"/></Relationships>
</file>

<file path=ppt/slides/_rels/slide24.xml.rels><?xml version="1.0" encoding="UTF-8" standalone="yes"?>
<Relationships xmlns="http://schemas.openxmlformats.org/package/2006/relationships"><Relationship Id="rId8" Type="http://schemas.openxmlformats.org/officeDocument/2006/relationships/slideLayout" Target="../slideLayouts/slideLayout25.xml"/><Relationship Id="rId7" Type="http://schemas.openxmlformats.org/officeDocument/2006/relationships/tags" Target="../tags/tag576.xml"/><Relationship Id="rId6" Type="http://schemas.openxmlformats.org/officeDocument/2006/relationships/tags" Target="../tags/tag575.xml"/><Relationship Id="rId5" Type="http://schemas.openxmlformats.org/officeDocument/2006/relationships/tags" Target="../tags/tag574.xml"/><Relationship Id="rId4" Type="http://schemas.openxmlformats.org/officeDocument/2006/relationships/tags" Target="../tags/tag573.xml"/><Relationship Id="rId3" Type="http://schemas.openxmlformats.org/officeDocument/2006/relationships/tags" Target="../tags/tag572.xml"/><Relationship Id="rId2" Type="http://schemas.openxmlformats.org/officeDocument/2006/relationships/tags" Target="../tags/tag571.xml"/><Relationship Id="rId1" Type="http://schemas.openxmlformats.org/officeDocument/2006/relationships/tags" Target="../tags/tag570.xml"/></Relationships>
</file>

<file path=ppt/slides/_rels/slide25.xml.rels><?xml version="1.0" encoding="UTF-8" standalone="yes"?>
<Relationships xmlns="http://schemas.openxmlformats.org/package/2006/relationships"><Relationship Id="rId8" Type="http://schemas.openxmlformats.org/officeDocument/2006/relationships/slideLayout" Target="../slideLayouts/slideLayout25.xml"/><Relationship Id="rId7" Type="http://schemas.openxmlformats.org/officeDocument/2006/relationships/tags" Target="../tags/tag583.xml"/><Relationship Id="rId6" Type="http://schemas.openxmlformats.org/officeDocument/2006/relationships/tags" Target="../tags/tag582.xml"/><Relationship Id="rId5" Type="http://schemas.openxmlformats.org/officeDocument/2006/relationships/tags" Target="../tags/tag581.xml"/><Relationship Id="rId4" Type="http://schemas.openxmlformats.org/officeDocument/2006/relationships/tags" Target="../tags/tag580.xml"/><Relationship Id="rId3" Type="http://schemas.openxmlformats.org/officeDocument/2006/relationships/tags" Target="../tags/tag579.xml"/><Relationship Id="rId2" Type="http://schemas.openxmlformats.org/officeDocument/2006/relationships/tags" Target="../tags/tag578.xml"/><Relationship Id="rId1" Type="http://schemas.openxmlformats.org/officeDocument/2006/relationships/tags" Target="../tags/tag577.xml"/></Relationships>
</file>

<file path=ppt/slides/_rels/slide26.xml.rels><?xml version="1.0" encoding="UTF-8" standalone="yes"?>
<Relationships xmlns="http://schemas.openxmlformats.org/package/2006/relationships"><Relationship Id="rId8" Type="http://schemas.openxmlformats.org/officeDocument/2006/relationships/slideLayout" Target="../slideLayouts/slideLayout25.xml"/><Relationship Id="rId7" Type="http://schemas.openxmlformats.org/officeDocument/2006/relationships/tags" Target="../tags/tag590.xml"/><Relationship Id="rId6" Type="http://schemas.openxmlformats.org/officeDocument/2006/relationships/tags" Target="../tags/tag589.xml"/><Relationship Id="rId5" Type="http://schemas.openxmlformats.org/officeDocument/2006/relationships/tags" Target="../tags/tag588.xml"/><Relationship Id="rId4" Type="http://schemas.openxmlformats.org/officeDocument/2006/relationships/tags" Target="../tags/tag587.xml"/><Relationship Id="rId3" Type="http://schemas.openxmlformats.org/officeDocument/2006/relationships/tags" Target="../tags/tag586.xml"/><Relationship Id="rId2" Type="http://schemas.openxmlformats.org/officeDocument/2006/relationships/tags" Target="../tags/tag585.xml"/><Relationship Id="rId1" Type="http://schemas.openxmlformats.org/officeDocument/2006/relationships/tags" Target="../tags/tag584.xml"/></Relationships>
</file>

<file path=ppt/slides/_rels/slide27.xml.rels><?xml version="1.0" encoding="UTF-8" standalone="yes"?>
<Relationships xmlns="http://schemas.openxmlformats.org/package/2006/relationships"><Relationship Id="rId8" Type="http://schemas.openxmlformats.org/officeDocument/2006/relationships/slideLayout" Target="../slideLayouts/slideLayout25.xml"/><Relationship Id="rId7" Type="http://schemas.openxmlformats.org/officeDocument/2006/relationships/tags" Target="../tags/tag597.xml"/><Relationship Id="rId6" Type="http://schemas.openxmlformats.org/officeDocument/2006/relationships/tags" Target="../tags/tag596.xml"/><Relationship Id="rId5" Type="http://schemas.openxmlformats.org/officeDocument/2006/relationships/tags" Target="../tags/tag595.xml"/><Relationship Id="rId4" Type="http://schemas.openxmlformats.org/officeDocument/2006/relationships/tags" Target="../tags/tag594.xml"/><Relationship Id="rId3" Type="http://schemas.openxmlformats.org/officeDocument/2006/relationships/tags" Target="../tags/tag593.xml"/><Relationship Id="rId2" Type="http://schemas.openxmlformats.org/officeDocument/2006/relationships/tags" Target="../tags/tag592.xml"/><Relationship Id="rId1" Type="http://schemas.openxmlformats.org/officeDocument/2006/relationships/tags" Target="../tags/tag591.xml"/></Relationships>
</file>

<file path=ppt/slides/_rels/slide28.xml.rels><?xml version="1.0" encoding="UTF-8" standalone="yes"?>
<Relationships xmlns="http://schemas.openxmlformats.org/package/2006/relationships"><Relationship Id="rId8" Type="http://schemas.openxmlformats.org/officeDocument/2006/relationships/slideLayout" Target="../slideLayouts/slideLayout25.xml"/><Relationship Id="rId7" Type="http://schemas.openxmlformats.org/officeDocument/2006/relationships/tags" Target="../tags/tag604.xml"/><Relationship Id="rId6" Type="http://schemas.openxmlformats.org/officeDocument/2006/relationships/tags" Target="../tags/tag603.xml"/><Relationship Id="rId5" Type="http://schemas.openxmlformats.org/officeDocument/2006/relationships/tags" Target="../tags/tag602.xml"/><Relationship Id="rId4" Type="http://schemas.openxmlformats.org/officeDocument/2006/relationships/tags" Target="../tags/tag601.xml"/><Relationship Id="rId3" Type="http://schemas.openxmlformats.org/officeDocument/2006/relationships/tags" Target="../tags/tag600.xml"/><Relationship Id="rId2" Type="http://schemas.openxmlformats.org/officeDocument/2006/relationships/tags" Target="../tags/tag599.xml"/><Relationship Id="rId1" Type="http://schemas.openxmlformats.org/officeDocument/2006/relationships/tags" Target="../tags/tag598.xml"/></Relationships>
</file>

<file path=ppt/slides/_rels/slide29.xml.rels><?xml version="1.0" encoding="UTF-8" standalone="yes"?>
<Relationships xmlns="http://schemas.openxmlformats.org/package/2006/relationships"><Relationship Id="rId8" Type="http://schemas.openxmlformats.org/officeDocument/2006/relationships/slideLayout" Target="../slideLayouts/slideLayout25.xml"/><Relationship Id="rId7" Type="http://schemas.openxmlformats.org/officeDocument/2006/relationships/tags" Target="../tags/tag611.xml"/><Relationship Id="rId6" Type="http://schemas.openxmlformats.org/officeDocument/2006/relationships/tags" Target="../tags/tag610.xml"/><Relationship Id="rId5" Type="http://schemas.openxmlformats.org/officeDocument/2006/relationships/tags" Target="../tags/tag609.xml"/><Relationship Id="rId4" Type="http://schemas.openxmlformats.org/officeDocument/2006/relationships/tags" Target="../tags/tag608.xml"/><Relationship Id="rId3" Type="http://schemas.openxmlformats.org/officeDocument/2006/relationships/tags" Target="../tags/tag607.xml"/><Relationship Id="rId2" Type="http://schemas.openxmlformats.org/officeDocument/2006/relationships/tags" Target="../tags/tag606.xml"/><Relationship Id="rId1" Type="http://schemas.openxmlformats.org/officeDocument/2006/relationships/tags" Target="../tags/tag605.xml"/></Relationships>
</file>

<file path=ppt/slides/_rels/slide3.xml.rels><?xml version="1.0" encoding="UTF-8" standalone="yes"?>
<Relationships xmlns="http://schemas.openxmlformats.org/package/2006/relationships"><Relationship Id="rId9" Type="http://schemas.openxmlformats.org/officeDocument/2006/relationships/tags" Target="../tags/tag140.xml"/><Relationship Id="rId8" Type="http://schemas.openxmlformats.org/officeDocument/2006/relationships/tags" Target="../tags/tag139.xml"/><Relationship Id="rId7" Type="http://schemas.openxmlformats.org/officeDocument/2006/relationships/tags" Target="../tags/tag138.xml"/><Relationship Id="rId6" Type="http://schemas.openxmlformats.org/officeDocument/2006/relationships/tags" Target="../tags/tag137.xml"/><Relationship Id="rId5" Type="http://schemas.openxmlformats.org/officeDocument/2006/relationships/tags" Target="../tags/tag136.xml"/><Relationship Id="rId46" Type="http://schemas.openxmlformats.org/officeDocument/2006/relationships/slideLayout" Target="../slideLayouts/slideLayout4.xml"/><Relationship Id="rId45" Type="http://schemas.openxmlformats.org/officeDocument/2006/relationships/tags" Target="../tags/tag173.xml"/><Relationship Id="rId44" Type="http://schemas.openxmlformats.org/officeDocument/2006/relationships/tags" Target="../tags/tag172.xml"/><Relationship Id="rId43" Type="http://schemas.openxmlformats.org/officeDocument/2006/relationships/tags" Target="../tags/tag171.xml"/><Relationship Id="rId42" Type="http://schemas.openxmlformats.org/officeDocument/2006/relationships/tags" Target="../tags/tag170.xml"/><Relationship Id="rId41" Type="http://schemas.openxmlformats.org/officeDocument/2006/relationships/tags" Target="../tags/tag169.xml"/><Relationship Id="rId40" Type="http://schemas.openxmlformats.org/officeDocument/2006/relationships/tags" Target="../tags/tag168.xml"/><Relationship Id="rId4" Type="http://schemas.openxmlformats.org/officeDocument/2006/relationships/tags" Target="../tags/tag135.xml"/><Relationship Id="rId39" Type="http://schemas.openxmlformats.org/officeDocument/2006/relationships/tags" Target="../tags/tag167.xml"/><Relationship Id="rId38" Type="http://schemas.openxmlformats.org/officeDocument/2006/relationships/tags" Target="../tags/tag166.xml"/><Relationship Id="rId37" Type="http://schemas.openxmlformats.org/officeDocument/2006/relationships/tags" Target="../tags/tag165.xml"/><Relationship Id="rId36" Type="http://schemas.openxmlformats.org/officeDocument/2006/relationships/tags" Target="../tags/tag164.xml"/><Relationship Id="rId35" Type="http://schemas.openxmlformats.org/officeDocument/2006/relationships/tags" Target="../tags/tag163.xml"/><Relationship Id="rId34" Type="http://schemas.openxmlformats.org/officeDocument/2006/relationships/tags" Target="../tags/tag162.xml"/><Relationship Id="rId33" Type="http://schemas.openxmlformats.org/officeDocument/2006/relationships/image" Target="../media/image8.svg"/><Relationship Id="rId32" Type="http://schemas.openxmlformats.org/officeDocument/2006/relationships/image" Target="../media/image7.png"/><Relationship Id="rId31" Type="http://schemas.openxmlformats.org/officeDocument/2006/relationships/tags" Target="../tags/tag161.xml"/><Relationship Id="rId30" Type="http://schemas.openxmlformats.org/officeDocument/2006/relationships/image" Target="../media/image10.jpeg"/><Relationship Id="rId3" Type="http://schemas.openxmlformats.org/officeDocument/2006/relationships/tags" Target="../tags/tag134.xml"/><Relationship Id="rId29" Type="http://schemas.openxmlformats.org/officeDocument/2006/relationships/tags" Target="../tags/tag160.xml"/><Relationship Id="rId28" Type="http://schemas.openxmlformats.org/officeDocument/2006/relationships/tags" Target="../tags/tag159.xml"/><Relationship Id="rId27" Type="http://schemas.openxmlformats.org/officeDocument/2006/relationships/tags" Target="../tags/tag158.xml"/><Relationship Id="rId26" Type="http://schemas.openxmlformats.org/officeDocument/2006/relationships/tags" Target="../tags/tag157.xml"/><Relationship Id="rId25" Type="http://schemas.openxmlformats.org/officeDocument/2006/relationships/tags" Target="../tags/tag156.xml"/><Relationship Id="rId24" Type="http://schemas.openxmlformats.org/officeDocument/2006/relationships/tags" Target="../tags/tag155.xml"/><Relationship Id="rId23" Type="http://schemas.openxmlformats.org/officeDocument/2006/relationships/tags" Target="../tags/tag154.xml"/><Relationship Id="rId22" Type="http://schemas.openxmlformats.org/officeDocument/2006/relationships/tags" Target="../tags/tag153.xml"/><Relationship Id="rId21" Type="http://schemas.openxmlformats.org/officeDocument/2006/relationships/tags" Target="../tags/tag152.xml"/><Relationship Id="rId20" Type="http://schemas.openxmlformats.org/officeDocument/2006/relationships/tags" Target="../tags/tag151.xml"/><Relationship Id="rId2" Type="http://schemas.openxmlformats.org/officeDocument/2006/relationships/tags" Target="../tags/tag133.xml"/><Relationship Id="rId19" Type="http://schemas.openxmlformats.org/officeDocument/2006/relationships/tags" Target="../tags/tag150.xml"/><Relationship Id="rId18" Type="http://schemas.openxmlformats.org/officeDocument/2006/relationships/tags" Target="../tags/tag149.xml"/><Relationship Id="rId17" Type="http://schemas.openxmlformats.org/officeDocument/2006/relationships/tags" Target="../tags/tag148.xml"/><Relationship Id="rId16" Type="http://schemas.openxmlformats.org/officeDocument/2006/relationships/tags" Target="../tags/tag147.xml"/><Relationship Id="rId15" Type="http://schemas.openxmlformats.org/officeDocument/2006/relationships/tags" Target="../tags/tag146.xml"/><Relationship Id="rId14" Type="http://schemas.openxmlformats.org/officeDocument/2006/relationships/tags" Target="../tags/tag145.xml"/><Relationship Id="rId13" Type="http://schemas.openxmlformats.org/officeDocument/2006/relationships/tags" Target="../tags/tag144.xml"/><Relationship Id="rId12" Type="http://schemas.openxmlformats.org/officeDocument/2006/relationships/tags" Target="../tags/tag143.xml"/><Relationship Id="rId11" Type="http://schemas.openxmlformats.org/officeDocument/2006/relationships/tags" Target="../tags/tag142.xml"/><Relationship Id="rId10" Type="http://schemas.openxmlformats.org/officeDocument/2006/relationships/tags" Target="../tags/tag141.xml"/><Relationship Id="rId1" Type="http://schemas.openxmlformats.org/officeDocument/2006/relationships/tags" Target="../tags/tag132.xml"/></Relationships>
</file>

<file path=ppt/slides/_rels/slide30.xml.rels><?xml version="1.0" encoding="UTF-8" standalone="yes"?>
<Relationships xmlns="http://schemas.openxmlformats.org/package/2006/relationships"><Relationship Id="rId8" Type="http://schemas.openxmlformats.org/officeDocument/2006/relationships/slideLayout" Target="../slideLayouts/slideLayout25.xml"/><Relationship Id="rId7" Type="http://schemas.openxmlformats.org/officeDocument/2006/relationships/tags" Target="../tags/tag618.xml"/><Relationship Id="rId6" Type="http://schemas.openxmlformats.org/officeDocument/2006/relationships/tags" Target="../tags/tag617.xml"/><Relationship Id="rId5" Type="http://schemas.openxmlformats.org/officeDocument/2006/relationships/tags" Target="../tags/tag616.xml"/><Relationship Id="rId4" Type="http://schemas.openxmlformats.org/officeDocument/2006/relationships/tags" Target="../tags/tag615.xml"/><Relationship Id="rId3" Type="http://schemas.openxmlformats.org/officeDocument/2006/relationships/tags" Target="../tags/tag614.xml"/><Relationship Id="rId2" Type="http://schemas.openxmlformats.org/officeDocument/2006/relationships/tags" Target="../tags/tag613.xml"/><Relationship Id="rId1" Type="http://schemas.openxmlformats.org/officeDocument/2006/relationships/tags" Target="../tags/tag612.xml"/></Relationships>
</file>

<file path=ppt/slides/_rels/slide31.xml.rels><?xml version="1.0" encoding="UTF-8" standalone="yes"?>
<Relationships xmlns="http://schemas.openxmlformats.org/package/2006/relationships"><Relationship Id="rId8" Type="http://schemas.openxmlformats.org/officeDocument/2006/relationships/slideLayout" Target="../slideLayouts/slideLayout25.xml"/><Relationship Id="rId7" Type="http://schemas.openxmlformats.org/officeDocument/2006/relationships/tags" Target="../tags/tag625.xml"/><Relationship Id="rId6" Type="http://schemas.openxmlformats.org/officeDocument/2006/relationships/tags" Target="../tags/tag624.xml"/><Relationship Id="rId5" Type="http://schemas.openxmlformats.org/officeDocument/2006/relationships/tags" Target="../tags/tag623.xml"/><Relationship Id="rId4" Type="http://schemas.openxmlformats.org/officeDocument/2006/relationships/tags" Target="../tags/tag622.xml"/><Relationship Id="rId3" Type="http://schemas.openxmlformats.org/officeDocument/2006/relationships/tags" Target="../tags/tag621.xml"/><Relationship Id="rId2" Type="http://schemas.openxmlformats.org/officeDocument/2006/relationships/tags" Target="../tags/tag620.xml"/><Relationship Id="rId1" Type="http://schemas.openxmlformats.org/officeDocument/2006/relationships/tags" Target="../tags/tag619.xml"/></Relationships>
</file>

<file path=ppt/slides/_rels/slide32.xml.rels><?xml version="1.0" encoding="UTF-8" standalone="yes"?>
<Relationships xmlns="http://schemas.openxmlformats.org/package/2006/relationships"><Relationship Id="rId8" Type="http://schemas.openxmlformats.org/officeDocument/2006/relationships/slideLayout" Target="../slideLayouts/slideLayout25.xml"/><Relationship Id="rId7" Type="http://schemas.openxmlformats.org/officeDocument/2006/relationships/tags" Target="../tags/tag632.xml"/><Relationship Id="rId6" Type="http://schemas.openxmlformats.org/officeDocument/2006/relationships/tags" Target="../tags/tag631.xml"/><Relationship Id="rId5" Type="http://schemas.openxmlformats.org/officeDocument/2006/relationships/tags" Target="../tags/tag630.xml"/><Relationship Id="rId4" Type="http://schemas.openxmlformats.org/officeDocument/2006/relationships/tags" Target="../tags/tag629.xml"/><Relationship Id="rId3" Type="http://schemas.openxmlformats.org/officeDocument/2006/relationships/tags" Target="../tags/tag628.xml"/><Relationship Id="rId2" Type="http://schemas.openxmlformats.org/officeDocument/2006/relationships/tags" Target="../tags/tag627.xml"/><Relationship Id="rId1" Type="http://schemas.openxmlformats.org/officeDocument/2006/relationships/tags" Target="../tags/tag626.xml"/></Relationships>
</file>

<file path=ppt/slides/_rels/slide33.xml.rels><?xml version="1.0" encoding="UTF-8" standalone="yes"?>
<Relationships xmlns="http://schemas.openxmlformats.org/package/2006/relationships"><Relationship Id="rId8" Type="http://schemas.openxmlformats.org/officeDocument/2006/relationships/slideLayout" Target="../slideLayouts/slideLayout25.xml"/><Relationship Id="rId7" Type="http://schemas.openxmlformats.org/officeDocument/2006/relationships/tags" Target="../tags/tag639.xml"/><Relationship Id="rId6" Type="http://schemas.openxmlformats.org/officeDocument/2006/relationships/tags" Target="../tags/tag638.xml"/><Relationship Id="rId5" Type="http://schemas.openxmlformats.org/officeDocument/2006/relationships/tags" Target="../tags/tag637.xml"/><Relationship Id="rId4" Type="http://schemas.openxmlformats.org/officeDocument/2006/relationships/tags" Target="../tags/tag636.xml"/><Relationship Id="rId3" Type="http://schemas.openxmlformats.org/officeDocument/2006/relationships/tags" Target="../tags/tag635.xml"/><Relationship Id="rId2" Type="http://schemas.openxmlformats.org/officeDocument/2006/relationships/tags" Target="../tags/tag634.xml"/><Relationship Id="rId1" Type="http://schemas.openxmlformats.org/officeDocument/2006/relationships/tags" Target="../tags/tag633.xml"/></Relationships>
</file>

<file path=ppt/slides/_rels/slide34.xml.rels><?xml version="1.0" encoding="UTF-8" standalone="yes"?>
<Relationships xmlns="http://schemas.openxmlformats.org/package/2006/relationships"><Relationship Id="rId8" Type="http://schemas.openxmlformats.org/officeDocument/2006/relationships/slideLayout" Target="../slideLayouts/slideLayout25.xml"/><Relationship Id="rId7" Type="http://schemas.openxmlformats.org/officeDocument/2006/relationships/tags" Target="../tags/tag646.xml"/><Relationship Id="rId6" Type="http://schemas.openxmlformats.org/officeDocument/2006/relationships/tags" Target="../tags/tag645.xml"/><Relationship Id="rId5" Type="http://schemas.openxmlformats.org/officeDocument/2006/relationships/tags" Target="../tags/tag644.xml"/><Relationship Id="rId4" Type="http://schemas.openxmlformats.org/officeDocument/2006/relationships/tags" Target="../tags/tag643.xml"/><Relationship Id="rId3" Type="http://schemas.openxmlformats.org/officeDocument/2006/relationships/tags" Target="../tags/tag642.xml"/><Relationship Id="rId2" Type="http://schemas.openxmlformats.org/officeDocument/2006/relationships/tags" Target="../tags/tag641.xml"/><Relationship Id="rId1" Type="http://schemas.openxmlformats.org/officeDocument/2006/relationships/tags" Target="../tags/tag640.xml"/></Relationships>
</file>

<file path=ppt/slides/_rels/slide35.xml.rels><?xml version="1.0" encoding="UTF-8" standalone="yes"?>
<Relationships xmlns="http://schemas.openxmlformats.org/package/2006/relationships"><Relationship Id="rId7" Type="http://schemas.openxmlformats.org/officeDocument/2006/relationships/slideLayout" Target="../slideLayouts/slideLayout25.xml"/><Relationship Id="rId6" Type="http://schemas.openxmlformats.org/officeDocument/2006/relationships/tags" Target="../tags/tag652.xml"/><Relationship Id="rId5" Type="http://schemas.openxmlformats.org/officeDocument/2006/relationships/tags" Target="../tags/tag651.xml"/><Relationship Id="rId4" Type="http://schemas.openxmlformats.org/officeDocument/2006/relationships/tags" Target="../tags/tag650.xml"/><Relationship Id="rId3" Type="http://schemas.openxmlformats.org/officeDocument/2006/relationships/tags" Target="../tags/tag649.xml"/><Relationship Id="rId2" Type="http://schemas.openxmlformats.org/officeDocument/2006/relationships/tags" Target="../tags/tag648.xml"/><Relationship Id="rId1" Type="http://schemas.openxmlformats.org/officeDocument/2006/relationships/tags" Target="../tags/tag647.xml"/></Relationships>
</file>

<file path=ppt/slides/_rels/slide36.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21.xml"/><Relationship Id="rId4" Type="http://schemas.openxmlformats.org/officeDocument/2006/relationships/tags" Target="../tags/tag656.xml"/><Relationship Id="rId3" Type="http://schemas.openxmlformats.org/officeDocument/2006/relationships/tags" Target="../tags/tag655.xml"/><Relationship Id="rId2" Type="http://schemas.openxmlformats.org/officeDocument/2006/relationships/tags" Target="../tags/tag654.xml"/><Relationship Id="rId1" Type="http://schemas.openxmlformats.org/officeDocument/2006/relationships/tags" Target="../tags/tag653.xml"/></Relationships>
</file>

<file path=ppt/slides/_rels/slide37.xml.rels><?xml version="1.0" encoding="UTF-8" standalone="yes"?>
<Relationships xmlns="http://schemas.openxmlformats.org/package/2006/relationships"><Relationship Id="rId9" Type="http://schemas.openxmlformats.org/officeDocument/2006/relationships/tags" Target="../tags/tag665.xml"/><Relationship Id="rId8" Type="http://schemas.openxmlformats.org/officeDocument/2006/relationships/tags" Target="../tags/tag664.xml"/><Relationship Id="rId7" Type="http://schemas.openxmlformats.org/officeDocument/2006/relationships/tags" Target="../tags/tag663.xml"/><Relationship Id="rId6" Type="http://schemas.openxmlformats.org/officeDocument/2006/relationships/tags" Target="../tags/tag662.xml"/><Relationship Id="rId5" Type="http://schemas.openxmlformats.org/officeDocument/2006/relationships/tags" Target="../tags/tag661.xml"/><Relationship Id="rId4" Type="http://schemas.openxmlformats.org/officeDocument/2006/relationships/tags" Target="../tags/tag660.xml"/><Relationship Id="rId3" Type="http://schemas.openxmlformats.org/officeDocument/2006/relationships/tags" Target="../tags/tag659.xml"/><Relationship Id="rId2" Type="http://schemas.openxmlformats.org/officeDocument/2006/relationships/tags" Target="../tags/tag658.xml"/><Relationship Id="rId13" Type="http://schemas.openxmlformats.org/officeDocument/2006/relationships/slideLayout" Target="../slideLayouts/slideLayout31.xml"/><Relationship Id="rId12" Type="http://schemas.openxmlformats.org/officeDocument/2006/relationships/tags" Target="../tags/tag668.xml"/><Relationship Id="rId11" Type="http://schemas.openxmlformats.org/officeDocument/2006/relationships/tags" Target="../tags/tag667.xml"/><Relationship Id="rId10" Type="http://schemas.openxmlformats.org/officeDocument/2006/relationships/tags" Target="../tags/tag666.xml"/><Relationship Id="rId1" Type="http://schemas.openxmlformats.org/officeDocument/2006/relationships/tags" Target="../tags/tag657.xml"/></Relationships>
</file>

<file path=ppt/slides/_rels/slide38.xml.rels><?xml version="1.0" encoding="UTF-8" standalone="yes"?>
<Relationships xmlns="http://schemas.openxmlformats.org/package/2006/relationships"><Relationship Id="rId9" Type="http://schemas.openxmlformats.org/officeDocument/2006/relationships/tags" Target="../tags/tag677.xml"/><Relationship Id="rId8" Type="http://schemas.openxmlformats.org/officeDocument/2006/relationships/tags" Target="../tags/tag676.xml"/><Relationship Id="rId7" Type="http://schemas.openxmlformats.org/officeDocument/2006/relationships/tags" Target="../tags/tag675.xml"/><Relationship Id="rId6" Type="http://schemas.openxmlformats.org/officeDocument/2006/relationships/tags" Target="../tags/tag674.xml"/><Relationship Id="rId5" Type="http://schemas.openxmlformats.org/officeDocument/2006/relationships/tags" Target="../tags/tag673.xml"/><Relationship Id="rId4" Type="http://schemas.openxmlformats.org/officeDocument/2006/relationships/tags" Target="../tags/tag672.xml"/><Relationship Id="rId3" Type="http://schemas.openxmlformats.org/officeDocument/2006/relationships/tags" Target="../tags/tag671.xml"/><Relationship Id="rId2" Type="http://schemas.openxmlformats.org/officeDocument/2006/relationships/tags" Target="../tags/tag670.xml"/><Relationship Id="rId16" Type="http://schemas.openxmlformats.org/officeDocument/2006/relationships/slideLayout" Target="../slideLayouts/slideLayout5.xml"/><Relationship Id="rId15" Type="http://schemas.openxmlformats.org/officeDocument/2006/relationships/tags" Target="../tags/tag683.xml"/><Relationship Id="rId14" Type="http://schemas.openxmlformats.org/officeDocument/2006/relationships/tags" Target="../tags/tag682.xml"/><Relationship Id="rId13" Type="http://schemas.openxmlformats.org/officeDocument/2006/relationships/tags" Target="../tags/tag681.xml"/><Relationship Id="rId12" Type="http://schemas.openxmlformats.org/officeDocument/2006/relationships/tags" Target="../tags/tag680.xml"/><Relationship Id="rId11" Type="http://schemas.openxmlformats.org/officeDocument/2006/relationships/tags" Target="../tags/tag679.xml"/><Relationship Id="rId10" Type="http://schemas.openxmlformats.org/officeDocument/2006/relationships/tags" Target="../tags/tag678.xml"/><Relationship Id="rId1" Type="http://schemas.openxmlformats.org/officeDocument/2006/relationships/tags" Target="../tags/tag669.xml"/></Relationships>
</file>

<file path=ppt/slides/_rels/slide39.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image" Target="../media/image33.jpeg"/><Relationship Id="rId4" Type="http://schemas.openxmlformats.org/officeDocument/2006/relationships/image" Target="../media/image32.jpeg"/><Relationship Id="rId3" Type="http://schemas.openxmlformats.org/officeDocument/2006/relationships/image" Target="../media/image31.jpeg"/><Relationship Id="rId2" Type="http://schemas.openxmlformats.org/officeDocument/2006/relationships/tags" Target="../tags/tag685.xml"/><Relationship Id="rId1" Type="http://schemas.openxmlformats.org/officeDocument/2006/relationships/tags" Target="../tags/tag684.xml"/></Relationships>
</file>

<file path=ppt/slides/_rels/slide4.xml.rels><?xml version="1.0" encoding="UTF-8" standalone="yes"?>
<Relationships xmlns="http://schemas.openxmlformats.org/package/2006/relationships"><Relationship Id="rId9" Type="http://schemas.openxmlformats.org/officeDocument/2006/relationships/image" Target="../media/image13.jpeg"/><Relationship Id="rId8" Type="http://schemas.openxmlformats.org/officeDocument/2006/relationships/image" Target="../media/image12.svg"/><Relationship Id="rId7" Type="http://schemas.openxmlformats.org/officeDocument/2006/relationships/image" Target="../media/image11.png"/><Relationship Id="rId6" Type="http://schemas.openxmlformats.org/officeDocument/2006/relationships/tags" Target="../tags/tag177.xml"/><Relationship Id="rId5" Type="http://schemas.openxmlformats.org/officeDocument/2006/relationships/tags" Target="../tags/tag176.xml"/><Relationship Id="rId4" Type="http://schemas.openxmlformats.org/officeDocument/2006/relationships/tags" Target="../tags/tag175.xml"/><Relationship Id="rId3" Type="http://schemas.openxmlformats.org/officeDocument/2006/relationships/image" Target="../media/image8.svg"/><Relationship Id="rId20" Type="http://schemas.openxmlformats.org/officeDocument/2006/relationships/slideLayout" Target="../slideLayouts/slideLayout5.xml"/><Relationship Id="rId2" Type="http://schemas.openxmlformats.org/officeDocument/2006/relationships/image" Target="../media/image7.png"/><Relationship Id="rId19" Type="http://schemas.openxmlformats.org/officeDocument/2006/relationships/tags" Target="../tags/tag187.xml"/><Relationship Id="rId18" Type="http://schemas.openxmlformats.org/officeDocument/2006/relationships/tags" Target="../tags/tag186.xml"/><Relationship Id="rId17" Type="http://schemas.openxmlformats.org/officeDocument/2006/relationships/tags" Target="../tags/tag185.xml"/><Relationship Id="rId16" Type="http://schemas.openxmlformats.org/officeDocument/2006/relationships/tags" Target="../tags/tag184.xml"/><Relationship Id="rId15" Type="http://schemas.openxmlformats.org/officeDocument/2006/relationships/tags" Target="../tags/tag183.xml"/><Relationship Id="rId14" Type="http://schemas.openxmlformats.org/officeDocument/2006/relationships/tags" Target="../tags/tag182.xml"/><Relationship Id="rId13" Type="http://schemas.openxmlformats.org/officeDocument/2006/relationships/tags" Target="../tags/tag181.xml"/><Relationship Id="rId12" Type="http://schemas.openxmlformats.org/officeDocument/2006/relationships/tags" Target="../tags/tag180.xml"/><Relationship Id="rId11" Type="http://schemas.openxmlformats.org/officeDocument/2006/relationships/tags" Target="../tags/tag179.xml"/><Relationship Id="rId10" Type="http://schemas.openxmlformats.org/officeDocument/2006/relationships/tags" Target="../tags/tag178.xml"/><Relationship Id="rId1" Type="http://schemas.openxmlformats.org/officeDocument/2006/relationships/tags" Target="../tags/tag174.xml"/></Relationships>
</file>

<file path=ppt/slides/_rels/slide40.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21.xml"/><Relationship Id="rId4" Type="http://schemas.openxmlformats.org/officeDocument/2006/relationships/tags" Target="../tags/tag689.xml"/><Relationship Id="rId3" Type="http://schemas.openxmlformats.org/officeDocument/2006/relationships/tags" Target="../tags/tag688.xml"/><Relationship Id="rId2" Type="http://schemas.openxmlformats.org/officeDocument/2006/relationships/tags" Target="../tags/tag687.xml"/><Relationship Id="rId1" Type="http://schemas.openxmlformats.org/officeDocument/2006/relationships/tags" Target="../tags/tag686.xml"/></Relationships>
</file>

<file path=ppt/slides/_rels/slide41.xml.rels><?xml version="1.0" encoding="UTF-8" standalone="yes"?>
<Relationships xmlns="http://schemas.openxmlformats.org/package/2006/relationships"><Relationship Id="rId9" Type="http://schemas.openxmlformats.org/officeDocument/2006/relationships/tags" Target="../tags/tag698.xml"/><Relationship Id="rId8" Type="http://schemas.openxmlformats.org/officeDocument/2006/relationships/tags" Target="../tags/tag697.xml"/><Relationship Id="rId7" Type="http://schemas.openxmlformats.org/officeDocument/2006/relationships/tags" Target="../tags/tag696.xml"/><Relationship Id="rId6" Type="http://schemas.openxmlformats.org/officeDocument/2006/relationships/tags" Target="../tags/tag695.xml"/><Relationship Id="rId5" Type="http://schemas.openxmlformats.org/officeDocument/2006/relationships/tags" Target="../tags/tag694.xml"/><Relationship Id="rId4" Type="http://schemas.openxmlformats.org/officeDocument/2006/relationships/tags" Target="../tags/tag693.xml"/><Relationship Id="rId3" Type="http://schemas.openxmlformats.org/officeDocument/2006/relationships/tags" Target="../tags/tag692.xml"/><Relationship Id="rId27" Type="http://schemas.openxmlformats.org/officeDocument/2006/relationships/slideLayout" Target="../slideLayouts/slideLayout5.xml"/><Relationship Id="rId26" Type="http://schemas.openxmlformats.org/officeDocument/2006/relationships/tags" Target="../tags/tag715.xml"/><Relationship Id="rId25" Type="http://schemas.openxmlformats.org/officeDocument/2006/relationships/tags" Target="../tags/tag714.xml"/><Relationship Id="rId24" Type="http://schemas.openxmlformats.org/officeDocument/2006/relationships/tags" Target="../tags/tag713.xml"/><Relationship Id="rId23" Type="http://schemas.openxmlformats.org/officeDocument/2006/relationships/tags" Target="../tags/tag712.xml"/><Relationship Id="rId22" Type="http://schemas.openxmlformats.org/officeDocument/2006/relationships/tags" Target="../tags/tag711.xml"/><Relationship Id="rId21" Type="http://schemas.openxmlformats.org/officeDocument/2006/relationships/tags" Target="../tags/tag710.xml"/><Relationship Id="rId20" Type="http://schemas.openxmlformats.org/officeDocument/2006/relationships/tags" Target="../tags/tag709.xml"/><Relationship Id="rId2" Type="http://schemas.openxmlformats.org/officeDocument/2006/relationships/tags" Target="../tags/tag691.xml"/><Relationship Id="rId19" Type="http://schemas.openxmlformats.org/officeDocument/2006/relationships/tags" Target="../tags/tag708.xml"/><Relationship Id="rId18" Type="http://schemas.openxmlformats.org/officeDocument/2006/relationships/tags" Target="../tags/tag707.xml"/><Relationship Id="rId17" Type="http://schemas.openxmlformats.org/officeDocument/2006/relationships/tags" Target="../tags/tag706.xml"/><Relationship Id="rId16" Type="http://schemas.openxmlformats.org/officeDocument/2006/relationships/tags" Target="../tags/tag705.xml"/><Relationship Id="rId15" Type="http://schemas.openxmlformats.org/officeDocument/2006/relationships/tags" Target="../tags/tag704.xml"/><Relationship Id="rId14" Type="http://schemas.openxmlformats.org/officeDocument/2006/relationships/tags" Target="../tags/tag703.xml"/><Relationship Id="rId13" Type="http://schemas.openxmlformats.org/officeDocument/2006/relationships/tags" Target="../tags/tag702.xml"/><Relationship Id="rId12" Type="http://schemas.openxmlformats.org/officeDocument/2006/relationships/tags" Target="../tags/tag701.xml"/><Relationship Id="rId11" Type="http://schemas.openxmlformats.org/officeDocument/2006/relationships/tags" Target="../tags/tag700.xml"/><Relationship Id="rId10" Type="http://schemas.openxmlformats.org/officeDocument/2006/relationships/tags" Target="../tags/tag699.xml"/><Relationship Id="rId1" Type="http://schemas.openxmlformats.org/officeDocument/2006/relationships/tags" Target="../tags/tag690.xml"/></Relationships>
</file>

<file path=ppt/slides/_rels/slide42.xml.rels><?xml version="1.0" encoding="UTF-8" standalone="yes"?>
<Relationships xmlns="http://schemas.openxmlformats.org/package/2006/relationships"><Relationship Id="rId7" Type="http://schemas.openxmlformats.org/officeDocument/2006/relationships/slideLayout" Target="../slideLayouts/slideLayout5.xml"/><Relationship Id="rId6" Type="http://schemas.openxmlformats.org/officeDocument/2006/relationships/tags" Target="../tags/tag721.xml"/><Relationship Id="rId5" Type="http://schemas.openxmlformats.org/officeDocument/2006/relationships/tags" Target="../tags/tag720.xml"/><Relationship Id="rId4" Type="http://schemas.openxmlformats.org/officeDocument/2006/relationships/tags" Target="../tags/tag719.xml"/><Relationship Id="rId3" Type="http://schemas.openxmlformats.org/officeDocument/2006/relationships/tags" Target="../tags/tag718.xml"/><Relationship Id="rId2" Type="http://schemas.openxmlformats.org/officeDocument/2006/relationships/tags" Target="../tags/tag717.xml"/><Relationship Id="rId1" Type="http://schemas.openxmlformats.org/officeDocument/2006/relationships/tags" Target="../tags/tag716.xml"/></Relationships>
</file>

<file path=ppt/slides/_rels/slide43.xml.rels><?xml version="1.0" encoding="UTF-8" standalone="yes"?>
<Relationships xmlns="http://schemas.openxmlformats.org/package/2006/relationships"><Relationship Id="rId9" Type="http://schemas.openxmlformats.org/officeDocument/2006/relationships/tags" Target="../tags/tag730.xml"/><Relationship Id="rId8" Type="http://schemas.openxmlformats.org/officeDocument/2006/relationships/tags" Target="../tags/tag729.xml"/><Relationship Id="rId7" Type="http://schemas.openxmlformats.org/officeDocument/2006/relationships/tags" Target="../tags/tag728.xml"/><Relationship Id="rId6" Type="http://schemas.openxmlformats.org/officeDocument/2006/relationships/tags" Target="../tags/tag727.xml"/><Relationship Id="rId5" Type="http://schemas.openxmlformats.org/officeDocument/2006/relationships/tags" Target="../tags/tag726.xml"/><Relationship Id="rId47" Type="http://schemas.openxmlformats.org/officeDocument/2006/relationships/slideLayout" Target="../slideLayouts/slideLayout5.xml"/><Relationship Id="rId46" Type="http://schemas.openxmlformats.org/officeDocument/2006/relationships/tags" Target="../tags/tag767.xml"/><Relationship Id="rId45" Type="http://schemas.openxmlformats.org/officeDocument/2006/relationships/tags" Target="../tags/tag766.xml"/><Relationship Id="rId44" Type="http://schemas.openxmlformats.org/officeDocument/2006/relationships/tags" Target="../tags/tag765.xml"/><Relationship Id="rId43" Type="http://schemas.openxmlformats.org/officeDocument/2006/relationships/tags" Target="../tags/tag764.xml"/><Relationship Id="rId42" Type="http://schemas.openxmlformats.org/officeDocument/2006/relationships/tags" Target="../tags/tag763.xml"/><Relationship Id="rId41" Type="http://schemas.openxmlformats.org/officeDocument/2006/relationships/tags" Target="../tags/tag762.xml"/><Relationship Id="rId40" Type="http://schemas.openxmlformats.org/officeDocument/2006/relationships/tags" Target="../tags/tag761.xml"/><Relationship Id="rId4" Type="http://schemas.openxmlformats.org/officeDocument/2006/relationships/tags" Target="../tags/tag725.xml"/><Relationship Id="rId39" Type="http://schemas.openxmlformats.org/officeDocument/2006/relationships/tags" Target="../tags/tag760.xml"/><Relationship Id="rId38" Type="http://schemas.openxmlformats.org/officeDocument/2006/relationships/tags" Target="../tags/tag759.xml"/><Relationship Id="rId37" Type="http://schemas.openxmlformats.org/officeDocument/2006/relationships/tags" Target="../tags/tag758.xml"/><Relationship Id="rId36" Type="http://schemas.openxmlformats.org/officeDocument/2006/relationships/tags" Target="../tags/tag757.xml"/><Relationship Id="rId35" Type="http://schemas.openxmlformats.org/officeDocument/2006/relationships/tags" Target="../tags/tag756.xml"/><Relationship Id="rId34" Type="http://schemas.openxmlformats.org/officeDocument/2006/relationships/tags" Target="../tags/tag755.xml"/><Relationship Id="rId33" Type="http://schemas.openxmlformats.org/officeDocument/2006/relationships/tags" Target="../tags/tag754.xml"/><Relationship Id="rId32" Type="http://schemas.openxmlformats.org/officeDocument/2006/relationships/tags" Target="../tags/tag753.xml"/><Relationship Id="rId31" Type="http://schemas.openxmlformats.org/officeDocument/2006/relationships/tags" Target="../tags/tag752.xml"/><Relationship Id="rId30" Type="http://schemas.openxmlformats.org/officeDocument/2006/relationships/tags" Target="../tags/tag751.xml"/><Relationship Id="rId3" Type="http://schemas.openxmlformats.org/officeDocument/2006/relationships/tags" Target="../tags/tag724.xml"/><Relationship Id="rId29" Type="http://schemas.openxmlformats.org/officeDocument/2006/relationships/tags" Target="../tags/tag750.xml"/><Relationship Id="rId28" Type="http://schemas.openxmlformats.org/officeDocument/2006/relationships/tags" Target="../tags/tag749.xml"/><Relationship Id="rId27" Type="http://schemas.openxmlformats.org/officeDocument/2006/relationships/tags" Target="../tags/tag748.xml"/><Relationship Id="rId26" Type="http://schemas.openxmlformats.org/officeDocument/2006/relationships/tags" Target="../tags/tag747.xml"/><Relationship Id="rId25" Type="http://schemas.openxmlformats.org/officeDocument/2006/relationships/tags" Target="../tags/tag746.xml"/><Relationship Id="rId24" Type="http://schemas.openxmlformats.org/officeDocument/2006/relationships/tags" Target="../tags/tag745.xml"/><Relationship Id="rId23" Type="http://schemas.openxmlformats.org/officeDocument/2006/relationships/tags" Target="../tags/tag744.xml"/><Relationship Id="rId22" Type="http://schemas.openxmlformats.org/officeDocument/2006/relationships/tags" Target="../tags/tag743.xml"/><Relationship Id="rId21" Type="http://schemas.openxmlformats.org/officeDocument/2006/relationships/tags" Target="../tags/tag742.xml"/><Relationship Id="rId20" Type="http://schemas.openxmlformats.org/officeDocument/2006/relationships/tags" Target="../tags/tag741.xml"/><Relationship Id="rId2" Type="http://schemas.openxmlformats.org/officeDocument/2006/relationships/tags" Target="../tags/tag723.xml"/><Relationship Id="rId19" Type="http://schemas.openxmlformats.org/officeDocument/2006/relationships/tags" Target="../tags/tag740.xml"/><Relationship Id="rId18" Type="http://schemas.openxmlformats.org/officeDocument/2006/relationships/tags" Target="../tags/tag739.xml"/><Relationship Id="rId17" Type="http://schemas.openxmlformats.org/officeDocument/2006/relationships/tags" Target="../tags/tag738.xml"/><Relationship Id="rId16" Type="http://schemas.openxmlformats.org/officeDocument/2006/relationships/tags" Target="../tags/tag737.xml"/><Relationship Id="rId15" Type="http://schemas.openxmlformats.org/officeDocument/2006/relationships/tags" Target="../tags/tag736.xml"/><Relationship Id="rId14" Type="http://schemas.openxmlformats.org/officeDocument/2006/relationships/tags" Target="../tags/tag735.xml"/><Relationship Id="rId13" Type="http://schemas.openxmlformats.org/officeDocument/2006/relationships/tags" Target="../tags/tag734.xml"/><Relationship Id="rId12" Type="http://schemas.openxmlformats.org/officeDocument/2006/relationships/tags" Target="../tags/tag733.xml"/><Relationship Id="rId11" Type="http://schemas.openxmlformats.org/officeDocument/2006/relationships/tags" Target="../tags/tag732.xml"/><Relationship Id="rId10" Type="http://schemas.openxmlformats.org/officeDocument/2006/relationships/tags" Target="../tags/tag731.xml"/><Relationship Id="rId1" Type="http://schemas.openxmlformats.org/officeDocument/2006/relationships/tags" Target="../tags/tag722.xml"/></Relationships>
</file>

<file path=ppt/slides/_rels/slide44.xml.rels><?xml version="1.0" encoding="UTF-8" standalone="yes"?>
<Relationships xmlns="http://schemas.openxmlformats.org/package/2006/relationships"><Relationship Id="rId7" Type="http://schemas.openxmlformats.org/officeDocument/2006/relationships/slideLayout" Target="../slideLayouts/slideLayout14.xml"/><Relationship Id="rId6" Type="http://schemas.openxmlformats.org/officeDocument/2006/relationships/tags" Target="../tags/tag772.xml"/><Relationship Id="rId5" Type="http://schemas.openxmlformats.org/officeDocument/2006/relationships/image" Target="../media/image34.jpeg"/><Relationship Id="rId4" Type="http://schemas.openxmlformats.org/officeDocument/2006/relationships/tags" Target="../tags/tag771.xml"/><Relationship Id="rId3" Type="http://schemas.openxmlformats.org/officeDocument/2006/relationships/tags" Target="../tags/tag770.xml"/><Relationship Id="rId2" Type="http://schemas.openxmlformats.org/officeDocument/2006/relationships/tags" Target="../tags/tag769.xml"/><Relationship Id="rId1" Type="http://schemas.openxmlformats.org/officeDocument/2006/relationships/tags" Target="../tags/tag768.xml"/></Relationships>
</file>

<file path=ppt/slides/_rels/slide45.xml.rels><?xml version="1.0" encoding="UTF-8" standalone="yes"?>
<Relationships xmlns="http://schemas.openxmlformats.org/package/2006/relationships"><Relationship Id="rId9" Type="http://schemas.openxmlformats.org/officeDocument/2006/relationships/tags" Target="../tags/tag781.xml"/><Relationship Id="rId8" Type="http://schemas.openxmlformats.org/officeDocument/2006/relationships/tags" Target="../tags/tag780.xml"/><Relationship Id="rId7" Type="http://schemas.openxmlformats.org/officeDocument/2006/relationships/tags" Target="../tags/tag779.xml"/><Relationship Id="rId6" Type="http://schemas.openxmlformats.org/officeDocument/2006/relationships/tags" Target="../tags/tag778.xml"/><Relationship Id="rId5" Type="http://schemas.openxmlformats.org/officeDocument/2006/relationships/tags" Target="../tags/tag777.xml"/><Relationship Id="rId4" Type="http://schemas.openxmlformats.org/officeDocument/2006/relationships/tags" Target="../tags/tag776.xml"/><Relationship Id="rId3" Type="http://schemas.openxmlformats.org/officeDocument/2006/relationships/tags" Target="../tags/tag775.xml"/><Relationship Id="rId22" Type="http://schemas.openxmlformats.org/officeDocument/2006/relationships/slideLayout" Target="../slideLayouts/slideLayout5.xml"/><Relationship Id="rId21" Type="http://schemas.openxmlformats.org/officeDocument/2006/relationships/tags" Target="../tags/tag793.xml"/><Relationship Id="rId20" Type="http://schemas.openxmlformats.org/officeDocument/2006/relationships/tags" Target="../tags/tag792.xml"/><Relationship Id="rId2" Type="http://schemas.openxmlformats.org/officeDocument/2006/relationships/tags" Target="../tags/tag774.xml"/><Relationship Id="rId19" Type="http://schemas.openxmlformats.org/officeDocument/2006/relationships/tags" Target="../tags/tag791.xml"/><Relationship Id="rId18" Type="http://schemas.openxmlformats.org/officeDocument/2006/relationships/tags" Target="../tags/tag790.xml"/><Relationship Id="rId17" Type="http://schemas.openxmlformats.org/officeDocument/2006/relationships/tags" Target="../tags/tag789.xml"/><Relationship Id="rId16" Type="http://schemas.openxmlformats.org/officeDocument/2006/relationships/tags" Target="../tags/tag788.xml"/><Relationship Id="rId15" Type="http://schemas.openxmlformats.org/officeDocument/2006/relationships/tags" Target="../tags/tag787.xml"/><Relationship Id="rId14" Type="http://schemas.openxmlformats.org/officeDocument/2006/relationships/tags" Target="../tags/tag786.xml"/><Relationship Id="rId13" Type="http://schemas.openxmlformats.org/officeDocument/2006/relationships/tags" Target="../tags/tag785.xml"/><Relationship Id="rId12" Type="http://schemas.openxmlformats.org/officeDocument/2006/relationships/tags" Target="../tags/tag784.xml"/><Relationship Id="rId11" Type="http://schemas.openxmlformats.org/officeDocument/2006/relationships/tags" Target="../tags/tag783.xml"/><Relationship Id="rId10" Type="http://schemas.openxmlformats.org/officeDocument/2006/relationships/tags" Target="../tags/tag782.xml"/><Relationship Id="rId1" Type="http://schemas.openxmlformats.org/officeDocument/2006/relationships/tags" Target="../tags/tag773.xml"/></Relationships>
</file>

<file path=ppt/slides/_rels/slide4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794.xml"/><Relationship Id="rId2" Type="http://schemas.openxmlformats.org/officeDocument/2006/relationships/image" Target="../media/image9.png"/><Relationship Id="rId1" Type="http://schemas.openxmlformats.org/officeDocument/2006/relationships/image" Target="../media/image7.png"/></Relationships>
</file>

<file path=ppt/slides/_rels/slide5.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21.xml"/><Relationship Id="rId4" Type="http://schemas.openxmlformats.org/officeDocument/2006/relationships/tags" Target="../tags/tag191.xml"/><Relationship Id="rId3" Type="http://schemas.openxmlformats.org/officeDocument/2006/relationships/tags" Target="../tags/tag190.xml"/><Relationship Id="rId2" Type="http://schemas.openxmlformats.org/officeDocument/2006/relationships/tags" Target="../tags/tag189.xml"/><Relationship Id="rId1" Type="http://schemas.openxmlformats.org/officeDocument/2006/relationships/tags" Target="../tags/tag188.xml"/></Relationships>
</file>

<file path=ppt/slides/_rels/slide6.xml.rels><?xml version="1.0" encoding="UTF-8" standalone="yes"?>
<Relationships xmlns="http://schemas.openxmlformats.org/package/2006/relationships"><Relationship Id="rId9" Type="http://schemas.openxmlformats.org/officeDocument/2006/relationships/tags" Target="../tags/tag199.xml"/><Relationship Id="rId8" Type="http://schemas.openxmlformats.org/officeDocument/2006/relationships/tags" Target="../tags/tag198.xml"/><Relationship Id="rId7" Type="http://schemas.openxmlformats.org/officeDocument/2006/relationships/tags" Target="../tags/tag197.xml"/><Relationship Id="rId6" Type="http://schemas.openxmlformats.org/officeDocument/2006/relationships/tags" Target="../tags/tag196.xml"/><Relationship Id="rId5" Type="http://schemas.openxmlformats.org/officeDocument/2006/relationships/tags" Target="../tags/tag195.xml"/><Relationship Id="rId4" Type="http://schemas.openxmlformats.org/officeDocument/2006/relationships/tags" Target="../tags/tag194.xml"/><Relationship Id="rId32" Type="http://schemas.openxmlformats.org/officeDocument/2006/relationships/slideLayout" Target="../slideLayouts/slideLayout10.xml"/><Relationship Id="rId31" Type="http://schemas.openxmlformats.org/officeDocument/2006/relationships/tags" Target="../tags/tag221.xml"/><Relationship Id="rId30" Type="http://schemas.openxmlformats.org/officeDocument/2006/relationships/tags" Target="../tags/tag220.xml"/><Relationship Id="rId3" Type="http://schemas.openxmlformats.org/officeDocument/2006/relationships/tags" Target="../tags/tag193.xml"/><Relationship Id="rId29" Type="http://schemas.openxmlformats.org/officeDocument/2006/relationships/tags" Target="../tags/tag219.xml"/><Relationship Id="rId28" Type="http://schemas.openxmlformats.org/officeDocument/2006/relationships/tags" Target="../tags/tag218.xml"/><Relationship Id="rId27" Type="http://schemas.openxmlformats.org/officeDocument/2006/relationships/tags" Target="../tags/tag217.xml"/><Relationship Id="rId26" Type="http://schemas.openxmlformats.org/officeDocument/2006/relationships/tags" Target="../tags/tag216.xml"/><Relationship Id="rId25" Type="http://schemas.openxmlformats.org/officeDocument/2006/relationships/tags" Target="../tags/tag215.xml"/><Relationship Id="rId24" Type="http://schemas.openxmlformats.org/officeDocument/2006/relationships/tags" Target="../tags/tag214.xml"/><Relationship Id="rId23" Type="http://schemas.openxmlformats.org/officeDocument/2006/relationships/tags" Target="../tags/tag213.xml"/><Relationship Id="rId22" Type="http://schemas.openxmlformats.org/officeDocument/2006/relationships/tags" Target="../tags/tag212.xml"/><Relationship Id="rId21" Type="http://schemas.openxmlformats.org/officeDocument/2006/relationships/tags" Target="../tags/tag211.xml"/><Relationship Id="rId20" Type="http://schemas.openxmlformats.org/officeDocument/2006/relationships/tags" Target="../tags/tag210.xml"/><Relationship Id="rId2" Type="http://schemas.openxmlformats.org/officeDocument/2006/relationships/tags" Target="../tags/tag192.xml"/><Relationship Id="rId19" Type="http://schemas.openxmlformats.org/officeDocument/2006/relationships/tags" Target="../tags/tag209.xml"/><Relationship Id="rId18" Type="http://schemas.openxmlformats.org/officeDocument/2006/relationships/tags" Target="../tags/tag208.xml"/><Relationship Id="rId17" Type="http://schemas.openxmlformats.org/officeDocument/2006/relationships/tags" Target="../tags/tag207.xml"/><Relationship Id="rId16" Type="http://schemas.openxmlformats.org/officeDocument/2006/relationships/tags" Target="../tags/tag206.xml"/><Relationship Id="rId15" Type="http://schemas.openxmlformats.org/officeDocument/2006/relationships/tags" Target="../tags/tag205.xml"/><Relationship Id="rId14" Type="http://schemas.openxmlformats.org/officeDocument/2006/relationships/tags" Target="../tags/tag204.xml"/><Relationship Id="rId13" Type="http://schemas.openxmlformats.org/officeDocument/2006/relationships/tags" Target="../tags/tag203.xml"/><Relationship Id="rId12" Type="http://schemas.openxmlformats.org/officeDocument/2006/relationships/tags" Target="../tags/tag202.xml"/><Relationship Id="rId11" Type="http://schemas.openxmlformats.org/officeDocument/2006/relationships/tags" Target="../tags/tag201.xml"/><Relationship Id="rId10" Type="http://schemas.openxmlformats.org/officeDocument/2006/relationships/tags" Target="../tags/tag200.xml"/><Relationship Id="rId1" Type="http://schemas.openxmlformats.org/officeDocument/2006/relationships/image" Target="../media/image14.jpeg"/></Relationships>
</file>

<file path=ppt/slides/_rels/slide7.xml.rels><?xml version="1.0" encoding="UTF-8" standalone="yes"?>
<Relationships xmlns="http://schemas.openxmlformats.org/package/2006/relationships"><Relationship Id="rId9" Type="http://schemas.openxmlformats.org/officeDocument/2006/relationships/tags" Target="../tags/tag229.xml"/><Relationship Id="rId8" Type="http://schemas.openxmlformats.org/officeDocument/2006/relationships/tags" Target="../tags/tag228.xml"/><Relationship Id="rId7" Type="http://schemas.openxmlformats.org/officeDocument/2006/relationships/tags" Target="../tags/tag227.xml"/><Relationship Id="rId6" Type="http://schemas.openxmlformats.org/officeDocument/2006/relationships/tags" Target="../tags/tag226.xml"/><Relationship Id="rId5" Type="http://schemas.openxmlformats.org/officeDocument/2006/relationships/tags" Target="../tags/tag225.xml"/><Relationship Id="rId4" Type="http://schemas.openxmlformats.org/officeDocument/2006/relationships/tags" Target="../tags/tag224.xml"/><Relationship Id="rId3" Type="http://schemas.openxmlformats.org/officeDocument/2006/relationships/tags" Target="../tags/tag223.xml"/><Relationship Id="rId25" Type="http://schemas.openxmlformats.org/officeDocument/2006/relationships/slideLayout" Target="../slideLayouts/slideLayout10.xml"/><Relationship Id="rId24" Type="http://schemas.openxmlformats.org/officeDocument/2006/relationships/tags" Target="../tags/tag244.xml"/><Relationship Id="rId23" Type="http://schemas.openxmlformats.org/officeDocument/2006/relationships/tags" Target="../tags/tag243.xml"/><Relationship Id="rId22" Type="http://schemas.openxmlformats.org/officeDocument/2006/relationships/tags" Target="../tags/tag242.xml"/><Relationship Id="rId21" Type="http://schemas.openxmlformats.org/officeDocument/2006/relationships/tags" Target="../tags/tag241.xml"/><Relationship Id="rId20" Type="http://schemas.openxmlformats.org/officeDocument/2006/relationships/tags" Target="../tags/tag240.xml"/><Relationship Id="rId2" Type="http://schemas.openxmlformats.org/officeDocument/2006/relationships/tags" Target="../tags/tag222.xml"/><Relationship Id="rId19" Type="http://schemas.openxmlformats.org/officeDocument/2006/relationships/tags" Target="../tags/tag239.xml"/><Relationship Id="rId18" Type="http://schemas.openxmlformats.org/officeDocument/2006/relationships/tags" Target="../tags/tag238.xml"/><Relationship Id="rId17" Type="http://schemas.openxmlformats.org/officeDocument/2006/relationships/tags" Target="../tags/tag237.xml"/><Relationship Id="rId16" Type="http://schemas.openxmlformats.org/officeDocument/2006/relationships/tags" Target="../tags/tag236.xml"/><Relationship Id="rId15" Type="http://schemas.openxmlformats.org/officeDocument/2006/relationships/tags" Target="../tags/tag235.xml"/><Relationship Id="rId14" Type="http://schemas.openxmlformats.org/officeDocument/2006/relationships/tags" Target="../tags/tag234.xml"/><Relationship Id="rId13" Type="http://schemas.openxmlformats.org/officeDocument/2006/relationships/tags" Target="../tags/tag233.xml"/><Relationship Id="rId12" Type="http://schemas.openxmlformats.org/officeDocument/2006/relationships/tags" Target="../tags/tag232.xml"/><Relationship Id="rId11" Type="http://schemas.openxmlformats.org/officeDocument/2006/relationships/tags" Target="../tags/tag231.xml"/><Relationship Id="rId10" Type="http://schemas.openxmlformats.org/officeDocument/2006/relationships/tags" Target="../tags/tag230.xml"/><Relationship Id="rId1" Type="http://schemas.openxmlformats.org/officeDocument/2006/relationships/image" Target="../media/image14.jpeg"/></Relationships>
</file>

<file path=ppt/slides/_rels/slide8.xml.rels><?xml version="1.0" encoding="UTF-8" standalone="yes"?>
<Relationships xmlns="http://schemas.openxmlformats.org/package/2006/relationships"><Relationship Id="rId9" Type="http://schemas.openxmlformats.org/officeDocument/2006/relationships/tags" Target="../tags/tag252.xml"/><Relationship Id="rId8" Type="http://schemas.openxmlformats.org/officeDocument/2006/relationships/tags" Target="../tags/tag251.xml"/><Relationship Id="rId7" Type="http://schemas.openxmlformats.org/officeDocument/2006/relationships/tags" Target="../tags/tag250.xml"/><Relationship Id="rId6" Type="http://schemas.openxmlformats.org/officeDocument/2006/relationships/tags" Target="../tags/tag249.xml"/><Relationship Id="rId5" Type="http://schemas.openxmlformats.org/officeDocument/2006/relationships/tags" Target="../tags/tag248.xml"/><Relationship Id="rId4" Type="http://schemas.openxmlformats.org/officeDocument/2006/relationships/tags" Target="../tags/tag247.xml"/><Relationship Id="rId36" Type="http://schemas.openxmlformats.org/officeDocument/2006/relationships/slideLayout" Target="../slideLayouts/slideLayout10.xml"/><Relationship Id="rId35" Type="http://schemas.openxmlformats.org/officeDocument/2006/relationships/tags" Target="../tags/tag278.xml"/><Relationship Id="rId34" Type="http://schemas.openxmlformats.org/officeDocument/2006/relationships/tags" Target="../tags/tag277.xml"/><Relationship Id="rId33" Type="http://schemas.openxmlformats.org/officeDocument/2006/relationships/tags" Target="../tags/tag276.xml"/><Relationship Id="rId32" Type="http://schemas.openxmlformats.org/officeDocument/2006/relationships/tags" Target="../tags/tag275.xml"/><Relationship Id="rId31" Type="http://schemas.openxmlformats.org/officeDocument/2006/relationships/tags" Target="../tags/tag274.xml"/><Relationship Id="rId30" Type="http://schemas.openxmlformats.org/officeDocument/2006/relationships/tags" Target="../tags/tag273.xml"/><Relationship Id="rId3" Type="http://schemas.openxmlformats.org/officeDocument/2006/relationships/tags" Target="../tags/tag246.xml"/><Relationship Id="rId29" Type="http://schemas.openxmlformats.org/officeDocument/2006/relationships/tags" Target="../tags/tag272.xml"/><Relationship Id="rId28" Type="http://schemas.openxmlformats.org/officeDocument/2006/relationships/tags" Target="../tags/tag271.xml"/><Relationship Id="rId27" Type="http://schemas.openxmlformats.org/officeDocument/2006/relationships/tags" Target="../tags/tag270.xml"/><Relationship Id="rId26" Type="http://schemas.openxmlformats.org/officeDocument/2006/relationships/tags" Target="../tags/tag269.xml"/><Relationship Id="rId25" Type="http://schemas.openxmlformats.org/officeDocument/2006/relationships/tags" Target="../tags/tag268.xml"/><Relationship Id="rId24" Type="http://schemas.openxmlformats.org/officeDocument/2006/relationships/tags" Target="../tags/tag267.xml"/><Relationship Id="rId23" Type="http://schemas.openxmlformats.org/officeDocument/2006/relationships/tags" Target="../tags/tag266.xml"/><Relationship Id="rId22" Type="http://schemas.openxmlformats.org/officeDocument/2006/relationships/tags" Target="../tags/tag265.xml"/><Relationship Id="rId21" Type="http://schemas.openxmlformats.org/officeDocument/2006/relationships/tags" Target="../tags/tag264.xml"/><Relationship Id="rId20" Type="http://schemas.openxmlformats.org/officeDocument/2006/relationships/tags" Target="../tags/tag263.xml"/><Relationship Id="rId2" Type="http://schemas.openxmlformats.org/officeDocument/2006/relationships/tags" Target="../tags/tag245.xml"/><Relationship Id="rId19" Type="http://schemas.openxmlformats.org/officeDocument/2006/relationships/tags" Target="../tags/tag262.xml"/><Relationship Id="rId18" Type="http://schemas.openxmlformats.org/officeDocument/2006/relationships/tags" Target="../tags/tag261.xml"/><Relationship Id="rId17" Type="http://schemas.openxmlformats.org/officeDocument/2006/relationships/tags" Target="../tags/tag260.xml"/><Relationship Id="rId16" Type="http://schemas.openxmlformats.org/officeDocument/2006/relationships/tags" Target="../tags/tag259.xml"/><Relationship Id="rId15" Type="http://schemas.openxmlformats.org/officeDocument/2006/relationships/tags" Target="../tags/tag258.xml"/><Relationship Id="rId14" Type="http://schemas.openxmlformats.org/officeDocument/2006/relationships/tags" Target="../tags/tag257.xml"/><Relationship Id="rId13" Type="http://schemas.openxmlformats.org/officeDocument/2006/relationships/tags" Target="../tags/tag256.xml"/><Relationship Id="rId12" Type="http://schemas.openxmlformats.org/officeDocument/2006/relationships/tags" Target="../tags/tag255.xml"/><Relationship Id="rId11" Type="http://schemas.openxmlformats.org/officeDocument/2006/relationships/tags" Target="../tags/tag254.xml"/><Relationship Id="rId10" Type="http://schemas.openxmlformats.org/officeDocument/2006/relationships/tags" Target="../tags/tag253.xml"/><Relationship Id="rId1" Type="http://schemas.openxmlformats.org/officeDocument/2006/relationships/image" Target="../media/image14.jpeg"/></Relationships>
</file>

<file path=ppt/slides/_rels/slide9.xml.rels><?xml version="1.0" encoding="UTF-8" standalone="yes"?>
<Relationships xmlns="http://schemas.openxmlformats.org/package/2006/relationships"><Relationship Id="rId9" Type="http://schemas.openxmlformats.org/officeDocument/2006/relationships/tags" Target="../tags/tag287.xml"/><Relationship Id="rId8" Type="http://schemas.openxmlformats.org/officeDocument/2006/relationships/tags" Target="../tags/tag286.xml"/><Relationship Id="rId7" Type="http://schemas.openxmlformats.org/officeDocument/2006/relationships/tags" Target="../tags/tag285.xml"/><Relationship Id="rId6" Type="http://schemas.openxmlformats.org/officeDocument/2006/relationships/tags" Target="../tags/tag284.xml"/><Relationship Id="rId5" Type="http://schemas.openxmlformats.org/officeDocument/2006/relationships/tags" Target="../tags/tag283.xml"/><Relationship Id="rId4" Type="http://schemas.openxmlformats.org/officeDocument/2006/relationships/tags" Target="../tags/tag282.xml"/><Relationship Id="rId30" Type="http://schemas.openxmlformats.org/officeDocument/2006/relationships/slideLayout" Target="../slideLayouts/slideLayout5.xml"/><Relationship Id="rId3" Type="http://schemas.openxmlformats.org/officeDocument/2006/relationships/tags" Target="../tags/tag281.xml"/><Relationship Id="rId29" Type="http://schemas.openxmlformats.org/officeDocument/2006/relationships/tags" Target="../tags/tag306.xml"/><Relationship Id="rId28" Type="http://schemas.openxmlformats.org/officeDocument/2006/relationships/image" Target="../media/image15.png"/><Relationship Id="rId27" Type="http://schemas.openxmlformats.org/officeDocument/2006/relationships/tags" Target="../tags/tag305.xml"/><Relationship Id="rId26" Type="http://schemas.openxmlformats.org/officeDocument/2006/relationships/tags" Target="../tags/tag304.xml"/><Relationship Id="rId25" Type="http://schemas.openxmlformats.org/officeDocument/2006/relationships/tags" Target="../tags/tag303.xml"/><Relationship Id="rId24" Type="http://schemas.openxmlformats.org/officeDocument/2006/relationships/tags" Target="../tags/tag302.xml"/><Relationship Id="rId23" Type="http://schemas.openxmlformats.org/officeDocument/2006/relationships/tags" Target="../tags/tag301.xml"/><Relationship Id="rId22" Type="http://schemas.openxmlformats.org/officeDocument/2006/relationships/tags" Target="../tags/tag300.xml"/><Relationship Id="rId21" Type="http://schemas.openxmlformats.org/officeDocument/2006/relationships/tags" Target="../tags/tag299.xml"/><Relationship Id="rId20" Type="http://schemas.openxmlformats.org/officeDocument/2006/relationships/tags" Target="../tags/tag298.xml"/><Relationship Id="rId2" Type="http://schemas.openxmlformats.org/officeDocument/2006/relationships/tags" Target="../tags/tag280.xml"/><Relationship Id="rId19" Type="http://schemas.openxmlformats.org/officeDocument/2006/relationships/tags" Target="../tags/tag297.xml"/><Relationship Id="rId18" Type="http://schemas.openxmlformats.org/officeDocument/2006/relationships/tags" Target="../tags/tag296.xml"/><Relationship Id="rId17" Type="http://schemas.openxmlformats.org/officeDocument/2006/relationships/tags" Target="../tags/tag295.xml"/><Relationship Id="rId16" Type="http://schemas.openxmlformats.org/officeDocument/2006/relationships/tags" Target="../tags/tag294.xml"/><Relationship Id="rId15" Type="http://schemas.openxmlformats.org/officeDocument/2006/relationships/tags" Target="../tags/tag293.xml"/><Relationship Id="rId14" Type="http://schemas.openxmlformats.org/officeDocument/2006/relationships/tags" Target="../tags/tag292.xml"/><Relationship Id="rId13" Type="http://schemas.openxmlformats.org/officeDocument/2006/relationships/tags" Target="../tags/tag291.xml"/><Relationship Id="rId12" Type="http://schemas.openxmlformats.org/officeDocument/2006/relationships/tags" Target="../tags/tag290.xml"/><Relationship Id="rId11" Type="http://schemas.openxmlformats.org/officeDocument/2006/relationships/tags" Target="../tags/tag289.xml"/><Relationship Id="rId10" Type="http://schemas.openxmlformats.org/officeDocument/2006/relationships/tags" Target="../tags/tag288.xml"/><Relationship Id="rId1" Type="http://schemas.openxmlformats.org/officeDocument/2006/relationships/tags" Target="../tags/tag27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形 6"/>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7254876" y="2905790"/>
            <a:ext cx="2016124" cy="2206322"/>
          </a:xfrm>
          <a:prstGeom prst="rect">
            <a:avLst/>
          </a:prstGeom>
          <a:effectLst>
            <a:outerShdw blurRad="254000" dist="101600" dir="5400000" algn="ctr" rotWithShape="0">
              <a:srgbClr val="FF9700">
                <a:alpha val="23000"/>
              </a:srgbClr>
            </a:outerShdw>
          </a:effectLst>
        </p:spPr>
      </p:pic>
      <p:sp>
        <p:nvSpPr>
          <p:cNvPr id="11" name="椭圆 10"/>
          <p:cNvSpPr/>
          <p:nvPr/>
        </p:nvSpPr>
        <p:spPr>
          <a:xfrm rot="21113720">
            <a:off x="9148685" y="5336790"/>
            <a:ext cx="257231" cy="478304"/>
          </a:xfrm>
          <a:prstGeom prst="ellipse">
            <a:avLst/>
          </a:prstGeom>
          <a:solidFill>
            <a:srgbClr val="FF97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2" name="组合 41"/>
          <p:cNvGrpSpPr/>
          <p:nvPr/>
        </p:nvGrpSpPr>
        <p:grpSpPr>
          <a:xfrm>
            <a:off x="6054093" y="5013324"/>
            <a:ext cx="773011" cy="1050319"/>
            <a:chOff x="5577360" y="5060323"/>
            <a:chExt cx="916310" cy="1245024"/>
          </a:xfrm>
        </p:grpSpPr>
        <p:sp>
          <p:nvSpPr>
            <p:cNvPr id="13" name="椭圆 12"/>
            <p:cNvSpPr/>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TextBox 38"/>
          <p:cNvSpPr txBox="1"/>
          <p:nvPr/>
        </p:nvSpPr>
        <p:spPr>
          <a:xfrm>
            <a:off x="623990" y="1703027"/>
            <a:ext cx="5170321" cy="2861310"/>
          </a:xfrm>
          <a:prstGeom prst="rect">
            <a:avLst/>
          </a:prstGeom>
          <a:noFill/>
        </p:spPr>
        <p:txBody>
          <a:bodyPr wrap="square" rtlCol="0">
            <a:spAutoFit/>
          </a:bodyPr>
          <a:lstStyle/>
          <a:p>
            <a:pPr algn="l"/>
            <a:r>
              <a:rPr lang="zh-CN" altLang="en-US" sz="6000" dirty="0">
                <a:solidFill>
                  <a:srgbClr val="FF9700"/>
                </a:solidFill>
                <a:latin typeface="思源黑体 CN Bold" panose="020B0800000000000000" pitchFamily="34" charset="-122"/>
                <a:ea typeface="思源黑体 CN Bold" panose="020B0800000000000000" pitchFamily="34" charset="-122"/>
              </a:rPr>
              <a:t>大学生</a:t>
            </a:r>
            <a:endParaRPr lang="en-US" altLang="zh-CN" sz="6000" dirty="0">
              <a:solidFill>
                <a:srgbClr val="FF9700"/>
              </a:solidFill>
              <a:latin typeface="思源黑体 CN Bold" panose="020B0800000000000000" pitchFamily="34" charset="-122"/>
              <a:ea typeface="思源黑体 CN Bold" panose="020B0800000000000000" pitchFamily="34" charset="-122"/>
            </a:endParaRPr>
          </a:p>
          <a:p>
            <a:pPr algn="l"/>
            <a:r>
              <a:rPr lang="zh-CN" altLang="en-US" sz="6000" dirty="0">
                <a:solidFill>
                  <a:schemeClr val="tx1">
                    <a:lumMod val="85000"/>
                    <a:lumOff val="15000"/>
                  </a:schemeClr>
                </a:solidFill>
                <a:latin typeface="思源黑体 CN Bold" panose="020B0800000000000000" pitchFamily="34" charset="-122"/>
                <a:ea typeface="思源黑体 CN Bold" panose="020B0800000000000000" pitchFamily="34" charset="-122"/>
              </a:rPr>
              <a:t>职业发展与</a:t>
            </a:r>
            <a:endParaRPr lang="zh-CN" altLang="en-US" sz="60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a:p>
            <a:pPr algn="l"/>
            <a:r>
              <a:rPr lang="zh-CN" altLang="en-US" sz="6000" dirty="0">
                <a:solidFill>
                  <a:schemeClr val="tx1">
                    <a:lumMod val="85000"/>
                    <a:lumOff val="15000"/>
                  </a:schemeClr>
                </a:solidFill>
                <a:latin typeface="思源黑体 CN Bold" panose="020B0800000000000000" pitchFamily="34" charset="-122"/>
                <a:ea typeface="思源黑体 CN Bold" panose="020B0800000000000000" pitchFamily="34" charset="-122"/>
              </a:rPr>
              <a:t>就业指导教程</a:t>
            </a:r>
            <a:endParaRPr lang="zh-CN" altLang="en-US" sz="60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grpSp>
        <p:nvGrpSpPr>
          <p:cNvPr id="65" name="组合 64"/>
          <p:cNvGrpSpPr/>
          <p:nvPr/>
        </p:nvGrpSpPr>
        <p:grpSpPr>
          <a:xfrm>
            <a:off x="6364611" y="371595"/>
            <a:ext cx="516260" cy="944986"/>
            <a:chOff x="6506531" y="281108"/>
            <a:chExt cx="516260" cy="944986"/>
          </a:xfrm>
        </p:grpSpPr>
        <p:sp>
          <p:nvSpPr>
            <p:cNvPr id="50" name="椭圆 49"/>
            <p:cNvSpPr/>
            <p:nvPr/>
          </p:nvSpPr>
          <p:spPr>
            <a:xfrm>
              <a:off x="6506531" y="28110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6706556" y="431127"/>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6906581" y="581146"/>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6506531" y="54547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6706556" y="695497"/>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6906581" y="845516"/>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6506531" y="809848"/>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6706556" y="959867"/>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6906581" y="1109886"/>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0" name="组合 69"/>
          <p:cNvGrpSpPr/>
          <p:nvPr/>
        </p:nvGrpSpPr>
        <p:grpSpPr>
          <a:xfrm rot="19709836">
            <a:off x="-987611" y="5521995"/>
            <a:ext cx="1164261" cy="1581925"/>
            <a:chOff x="5577360" y="5060323"/>
            <a:chExt cx="916310" cy="1245024"/>
          </a:xfrm>
        </p:grpSpPr>
        <p:sp>
          <p:nvSpPr>
            <p:cNvPr id="71" name="椭圆 70"/>
            <p:cNvSpPr/>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p:cNvSpPr/>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p:cNvSpPr/>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p:cNvSpPr/>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p:cNvSpPr/>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p:cNvSpPr/>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p:cNvSpPr/>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p:cNvSpPr/>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p:cNvSpPr/>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p:cNvSpPr/>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7" name="PA-图形 7"/>
          <p:cNvSpPr/>
          <p:nvPr>
            <p:custDataLst>
              <p:tags r:id="rId3"/>
            </p:custDataLst>
          </p:nvPr>
        </p:nvSpPr>
        <p:spPr>
          <a:xfrm rot="310108" flipH="1">
            <a:off x="4029734" y="1474631"/>
            <a:ext cx="912310" cy="983704"/>
          </a:xfrm>
          <a:custGeom>
            <a:avLst/>
            <a:gdLst>
              <a:gd name="connsiteX0" fmla="*/ 1453892 w 1713976"/>
              <a:gd name="connsiteY0" fmla="*/ 1848103 h 1848103"/>
              <a:gd name="connsiteX1" fmla="*/ 1504946 w 1713976"/>
              <a:gd name="connsiteY1" fmla="*/ 305244 h 1848103"/>
              <a:gd name="connsiteX2" fmla="*/ 1540664 w 1713976"/>
              <a:gd name="connsiteY2" fmla="*/ 1786667 h 1848103"/>
              <a:gd name="connsiteX3" fmla="*/ 1453892 w 1713976"/>
              <a:gd name="connsiteY3" fmla="*/ 1848103 h 1848103"/>
            </a:gdLst>
            <a:ahLst/>
            <a:cxnLst>
              <a:cxn ang="0">
                <a:pos x="connsiteX0" y="connsiteY0"/>
              </a:cxn>
              <a:cxn ang="0">
                <a:pos x="connsiteX1" y="connsiteY1"/>
              </a:cxn>
              <a:cxn ang="0">
                <a:pos x="connsiteX2" y="connsiteY2"/>
              </a:cxn>
              <a:cxn ang="0">
                <a:pos x="connsiteX3" y="connsiteY3"/>
              </a:cxn>
            </a:cxnLst>
            <a:rect l="l" t="t" r="r" b="b"/>
            <a:pathLst>
              <a:path w="1713976" h="1848103">
                <a:moveTo>
                  <a:pt x="1453892" y="1848103"/>
                </a:moveTo>
                <a:cubicBezTo>
                  <a:pt x="-1048326" y="1819623"/>
                  <a:pt x="160492" y="-892620"/>
                  <a:pt x="1504946" y="305244"/>
                </a:cubicBezTo>
                <a:cubicBezTo>
                  <a:pt x="2125404" y="1046384"/>
                  <a:pt x="1126041" y="1565782"/>
                  <a:pt x="1540664" y="1786667"/>
                </a:cubicBezTo>
                <a:cubicBezTo>
                  <a:pt x="1706685" y="1849246"/>
                  <a:pt x="1512851" y="1847341"/>
                  <a:pt x="1453892" y="1848103"/>
                </a:cubicBezTo>
                <a:close/>
              </a:path>
            </a:pathLst>
          </a:cu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lt1"/>
              </a:solidFill>
            </a:endParaRPr>
          </a:p>
        </p:txBody>
      </p:sp>
      <p:pic>
        <p:nvPicPr>
          <p:cNvPr id="5" name="图片占位符 4" descr="C:\Users\Administrator\Desktop\新建文件夹\图片1(2).png图片1(2)"/>
          <p:cNvPicPr>
            <a:picLocks noGrp="1" noChangeAspect="1"/>
          </p:cNvPicPr>
          <p:nvPr>
            <p:ph type="pic" sz="quarter" idx="10"/>
          </p:nvPr>
        </p:nvPicPr>
        <p:blipFill rotWithShape="1">
          <a:blip r:embed="rId4"/>
          <a:srcRect/>
          <a:stretch>
            <a:fillRect/>
          </a:stretch>
        </p:blipFill>
        <p:spPr>
          <a:xfrm>
            <a:off x="6554859" y="0"/>
            <a:ext cx="5638800" cy="6267449"/>
          </a:xfrm>
        </p:spPr>
      </p:pic>
      <p:sp>
        <p:nvSpPr>
          <p:cNvPr id="66" name="椭圆 65"/>
          <p:cNvSpPr/>
          <p:nvPr/>
        </p:nvSpPr>
        <p:spPr>
          <a:xfrm>
            <a:off x="10114234" y="5645307"/>
            <a:ext cx="986116" cy="986116"/>
          </a:xfrm>
          <a:prstGeom prst="ellipse">
            <a:avLst/>
          </a:prstGeom>
          <a:solidFill>
            <a:srgbClr val="FF97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ppt_x"/>
                                          </p:val>
                                        </p:tav>
                                        <p:tav tm="100000">
                                          <p:val>
                                            <p:strVal val="#ppt_x"/>
                                          </p:val>
                                        </p:tav>
                                      </p:tavLst>
                                    </p:anim>
                                    <p:anim calcmode="lin" valueType="num">
                                      <p:cBhvr additive="base">
                                        <p:cTn id="8" dur="500" fill="hold"/>
                                        <p:tgtEl>
                                          <p:spTgt spid="4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7"/>
                                        </p:tgtEl>
                                        <p:attrNameLst>
                                          <p:attrName>style.visibility</p:attrName>
                                        </p:attrNameLst>
                                      </p:cBhvr>
                                      <p:to>
                                        <p:strVal val="visible"/>
                                      </p:to>
                                    </p:set>
                                    <p:anim calcmode="lin" valueType="num">
                                      <p:cBhvr additive="base">
                                        <p:cTn id="11" dur="500" fill="hold"/>
                                        <p:tgtEl>
                                          <p:spTgt spid="87"/>
                                        </p:tgtEl>
                                        <p:attrNameLst>
                                          <p:attrName>ppt_x</p:attrName>
                                        </p:attrNameLst>
                                      </p:cBhvr>
                                      <p:tavLst>
                                        <p:tav tm="0">
                                          <p:val>
                                            <p:strVal val="#ppt_x"/>
                                          </p:val>
                                        </p:tav>
                                        <p:tav tm="100000">
                                          <p:val>
                                            <p:strVal val="#ppt_x"/>
                                          </p:val>
                                        </p:tav>
                                      </p:tavLst>
                                    </p:anim>
                                    <p:anim calcmode="lin" valueType="num">
                                      <p:cBhvr additive="base">
                                        <p:cTn id="12" dur="500" fill="hold"/>
                                        <p:tgtEl>
                                          <p:spTgt spid="87"/>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500" fill="hold"/>
                                        <p:tgtEl>
                                          <p:spTgt spid="42"/>
                                        </p:tgtEl>
                                        <p:attrNameLst>
                                          <p:attrName>ppt_x</p:attrName>
                                        </p:attrNameLst>
                                      </p:cBhvr>
                                      <p:tavLst>
                                        <p:tav tm="0">
                                          <p:val>
                                            <p:strVal val="#ppt_x"/>
                                          </p:val>
                                        </p:tav>
                                        <p:tav tm="100000">
                                          <p:val>
                                            <p:strVal val="#ppt_x"/>
                                          </p:val>
                                        </p:tav>
                                      </p:tavLst>
                                    </p:anim>
                                    <p:anim calcmode="lin" valueType="num">
                                      <p:cBhvr additive="base">
                                        <p:cTn id="24" dur="500" fill="hold"/>
                                        <p:tgtEl>
                                          <p:spTgt spid="42"/>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65"/>
                                        </p:tgtEl>
                                        <p:attrNameLst>
                                          <p:attrName>style.visibility</p:attrName>
                                        </p:attrNameLst>
                                      </p:cBhvr>
                                      <p:to>
                                        <p:strVal val="visible"/>
                                      </p:to>
                                    </p:set>
                                    <p:anim calcmode="lin" valueType="num">
                                      <p:cBhvr additive="base">
                                        <p:cTn id="27" dur="500" fill="hold"/>
                                        <p:tgtEl>
                                          <p:spTgt spid="65"/>
                                        </p:tgtEl>
                                        <p:attrNameLst>
                                          <p:attrName>ppt_x</p:attrName>
                                        </p:attrNameLst>
                                      </p:cBhvr>
                                      <p:tavLst>
                                        <p:tav tm="0">
                                          <p:val>
                                            <p:strVal val="#ppt_x"/>
                                          </p:val>
                                        </p:tav>
                                        <p:tav tm="100000">
                                          <p:val>
                                            <p:strVal val="#ppt_x"/>
                                          </p:val>
                                        </p:tav>
                                      </p:tavLst>
                                    </p:anim>
                                    <p:anim calcmode="lin" valueType="num">
                                      <p:cBhvr additive="base">
                                        <p:cTn id="28" dur="500" fill="hold"/>
                                        <p:tgtEl>
                                          <p:spTgt spid="65"/>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70"/>
                                        </p:tgtEl>
                                        <p:attrNameLst>
                                          <p:attrName>style.visibility</p:attrName>
                                        </p:attrNameLst>
                                      </p:cBhvr>
                                      <p:to>
                                        <p:strVal val="visible"/>
                                      </p:to>
                                    </p:set>
                                    <p:anim calcmode="lin" valueType="num">
                                      <p:cBhvr additive="base">
                                        <p:cTn id="31" dur="500" fill="hold"/>
                                        <p:tgtEl>
                                          <p:spTgt spid="70"/>
                                        </p:tgtEl>
                                        <p:attrNameLst>
                                          <p:attrName>ppt_x</p:attrName>
                                        </p:attrNameLst>
                                      </p:cBhvr>
                                      <p:tavLst>
                                        <p:tav tm="0">
                                          <p:val>
                                            <p:strVal val="#ppt_x"/>
                                          </p:val>
                                        </p:tav>
                                        <p:tav tm="100000">
                                          <p:val>
                                            <p:strVal val="#ppt_x"/>
                                          </p:val>
                                        </p:tav>
                                      </p:tavLst>
                                    </p:anim>
                                    <p:anim calcmode="lin" valueType="num">
                                      <p:cBhvr additive="base">
                                        <p:cTn id="32" dur="500" fill="hold"/>
                                        <p:tgtEl>
                                          <p:spTgt spid="70"/>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additive="base">
                                        <p:cTn id="35" dur="500" fill="hold"/>
                                        <p:tgtEl>
                                          <p:spTgt spid="5"/>
                                        </p:tgtEl>
                                        <p:attrNameLst>
                                          <p:attrName>ppt_x</p:attrName>
                                        </p:attrNameLst>
                                      </p:cBhvr>
                                      <p:tavLst>
                                        <p:tav tm="0">
                                          <p:val>
                                            <p:strVal val="#ppt_x"/>
                                          </p:val>
                                        </p:tav>
                                        <p:tav tm="100000">
                                          <p:val>
                                            <p:strVal val="#ppt_x"/>
                                          </p:val>
                                        </p:tav>
                                      </p:tavLst>
                                    </p:anim>
                                    <p:anim calcmode="lin" valueType="num">
                                      <p:cBhvr additive="base">
                                        <p:cTn id="36" dur="500" fill="hold"/>
                                        <p:tgtEl>
                                          <p:spTgt spid="5"/>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66"/>
                                        </p:tgtEl>
                                        <p:attrNameLst>
                                          <p:attrName>style.visibility</p:attrName>
                                        </p:attrNameLst>
                                      </p:cBhvr>
                                      <p:to>
                                        <p:strVal val="visible"/>
                                      </p:to>
                                    </p:set>
                                    <p:anim calcmode="lin" valueType="num">
                                      <p:cBhvr additive="base">
                                        <p:cTn id="39" dur="500" fill="hold"/>
                                        <p:tgtEl>
                                          <p:spTgt spid="66"/>
                                        </p:tgtEl>
                                        <p:attrNameLst>
                                          <p:attrName>ppt_x</p:attrName>
                                        </p:attrNameLst>
                                      </p:cBhvr>
                                      <p:tavLst>
                                        <p:tav tm="0">
                                          <p:val>
                                            <p:strVal val="#ppt_x"/>
                                          </p:val>
                                        </p:tav>
                                        <p:tav tm="100000">
                                          <p:val>
                                            <p:strVal val="#ppt_x"/>
                                          </p:val>
                                        </p:tav>
                                      </p:tavLst>
                                    </p:anim>
                                    <p:anim calcmode="lin" valueType="num">
                                      <p:cBhvr additive="base">
                                        <p:cTn id="40" dur="500" fill="hold"/>
                                        <p:tgtEl>
                                          <p:spTgt spid="6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41" grpId="0"/>
      <p:bldP spid="87" grpId="0" bldLvl="0" animBg="1"/>
      <p:bldP spid="66"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ctrTitle" idx="2"/>
            <p:custDataLst>
              <p:tags r:id="rId1"/>
            </p:custDataLst>
          </p:nvPr>
        </p:nvSpPr>
        <p:spPr/>
        <p:txBody>
          <a:bodyPr>
            <a:normAutofit/>
          </a:bodyPr>
          <a:p>
            <a:pPr marL="0">
              <a:lnSpc>
                <a:spcPct val="100000"/>
              </a:lnSpc>
              <a:spcBef>
                <a:spcPts val="0"/>
              </a:spcBef>
              <a:spcAft>
                <a:spcPts val="0"/>
              </a:spcAft>
            </a:pPr>
            <a:r>
              <a:rPr lang="zh-CN" altLang="en-US" sz="3200" spc="160">
                <a:solidFill>
                  <a:schemeClr val="dk1">
                    <a:lumMod val="85000"/>
                    <a:lumOff val="15000"/>
                  </a:schemeClr>
                </a:solidFill>
              </a:rPr>
              <a:t>职业探索的内容与方法</a:t>
            </a:r>
            <a:endParaRPr lang="zh-CN" altLang="en-US" sz="3200" spc="160">
              <a:solidFill>
                <a:schemeClr val="dk1">
                  <a:lumMod val="85000"/>
                  <a:lumOff val="15000"/>
                </a:schemeClr>
              </a:solidFill>
            </a:endParaRPr>
          </a:p>
        </p:txBody>
      </p:sp>
      <p:sp>
        <p:nvSpPr>
          <p:cNvPr id="6" name="矩形 2"/>
          <p:cNvSpPr/>
          <p:nvPr>
            <p:custDataLst>
              <p:tags r:id="rId2"/>
            </p:custDataLst>
          </p:nvPr>
        </p:nvSpPr>
        <p:spPr>
          <a:xfrm>
            <a:off x="4521236" y="926631"/>
            <a:ext cx="4850765" cy="2378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b" anchorCtr="0">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l">
              <a:lnSpc>
                <a:spcPct val="100000"/>
              </a:lnSpc>
            </a:pPr>
            <a:r>
              <a:rPr lang="en-US" altLang="zh-CN" sz="4400" b="1" spc="200" dirty="0">
                <a:solidFill>
                  <a:schemeClr val="dk1">
                    <a:lumMod val="85000"/>
                    <a:lumOff val="15000"/>
                  </a:schemeClr>
                </a:solidFill>
                <a:uFillTx/>
                <a:latin typeface="Arial" panose="020B0604020202020204" pitchFamily="34" charset="0"/>
                <a:ea typeface="微软雅黑" panose="020B0503020204020204" charset="-122"/>
                <a:cs typeface="+mn-ea"/>
                <a:sym typeface="+mn-lt"/>
              </a:rPr>
              <a:t>第</a:t>
            </a:r>
            <a:r>
              <a:rPr lang="zh-CN" altLang="en-US" sz="4400" b="1" spc="200" dirty="0">
                <a:solidFill>
                  <a:schemeClr val="dk1">
                    <a:lumMod val="85000"/>
                    <a:lumOff val="15000"/>
                  </a:schemeClr>
                </a:solidFill>
                <a:uFillTx/>
                <a:latin typeface="Arial" panose="020B0604020202020204" pitchFamily="34" charset="0"/>
                <a:ea typeface="微软雅黑" panose="020B0503020204020204" charset="-122"/>
                <a:cs typeface="+mn-ea"/>
                <a:sym typeface="+mn-lt"/>
              </a:rPr>
              <a:t>二</a:t>
            </a:r>
            <a:r>
              <a:rPr lang="en-US" altLang="zh-CN" sz="4400" b="1" spc="200" dirty="0">
                <a:solidFill>
                  <a:schemeClr val="dk1">
                    <a:lumMod val="85000"/>
                    <a:lumOff val="15000"/>
                  </a:schemeClr>
                </a:solidFill>
                <a:uFillTx/>
                <a:latin typeface="Arial" panose="020B0604020202020204" pitchFamily="34" charset="0"/>
                <a:ea typeface="微软雅黑" panose="020B0503020204020204" charset="-122"/>
                <a:cs typeface="+mn-ea"/>
                <a:sym typeface="+mn-lt"/>
              </a:rPr>
              <a:t>节</a:t>
            </a:r>
            <a:endParaRPr lang="en-US" altLang="zh-CN" sz="4400" b="1" spc="200" dirty="0">
              <a:solidFill>
                <a:schemeClr val="dk1">
                  <a:lumMod val="85000"/>
                  <a:lumOff val="15000"/>
                </a:schemeClr>
              </a:solidFill>
              <a:uFillTx/>
              <a:latin typeface="Arial" panose="020B0604020202020204" pitchFamily="34" charset="0"/>
              <a:ea typeface="微软雅黑" panose="020B0503020204020204" charset="-122"/>
              <a:cs typeface="+mn-ea"/>
              <a:sym typeface="+mn-lt"/>
            </a:endParaRPr>
          </a:p>
        </p:txBody>
      </p:sp>
      <p:sp>
        <p:nvSpPr>
          <p:cNvPr id="7" name="文本占位符 8"/>
          <p:cNvSpPr>
            <a:spLocks noGrp="1"/>
          </p:cNvSpPr>
          <p:nvPr>
            <p:custDataLst>
              <p:tags r:id="rId3"/>
            </p:custDataLst>
          </p:nvPr>
        </p:nvSpPr>
        <p:spPr>
          <a:xfrm>
            <a:off x="4521871" y="3305131"/>
            <a:ext cx="816610" cy="248285"/>
          </a:xfrm>
          <a:prstGeom prst="rect">
            <a:avLst/>
          </a:prstGeom>
          <a:solidFill>
            <a:schemeClr val="accent1">
              <a:lumMod val="40000"/>
              <a:lumOff val="60000"/>
            </a:schemeClr>
          </a:solidFill>
        </p:spPr>
        <p:txBody>
          <a:bodyPr vert="horz" wrap="square" lIns="0" tIns="0" rIns="0" bIns="0" rtlCol="0" anchor="ctr">
            <a:normAutofit fontScale="70000"/>
          </a:bodyPr>
          <a:lstStyle>
            <a:lvl1pPr marL="0" indent="0" algn="l" defTabSz="914400" rtl="0" eaLnBrk="1" fontAlgn="auto" latinLnBrk="0" hangingPunct="1">
              <a:lnSpc>
                <a:spcPct val="130000"/>
              </a:lnSpc>
              <a:spcBef>
                <a:spcPts val="0"/>
              </a:spcBef>
              <a:spcAft>
                <a:spcPts val="750"/>
              </a:spcAft>
              <a:buFont typeface="Arial" panose="020B0604020202020204" pitchFamily="34" charset="0"/>
              <a:buNone/>
              <a:defRPr sz="1600" b="1" u="none" strike="noStrike" kern="1200" cap="none" spc="110" normalizeH="0" baseline="0">
                <a:solidFill>
                  <a:schemeClr val="bg1"/>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750"/>
              </a:spcAft>
              <a:buFont typeface="Arial" panose="020B0604020202020204" pitchFamily="34" charset="0"/>
              <a:buChar char="•"/>
              <a:tabLst>
                <a:tab pos="1609725" algn="l"/>
              </a:tabLst>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pc="200" dirty="0">
                <a:solidFill>
                  <a:schemeClr val="dk1">
                    <a:lumMod val="85000"/>
                    <a:lumOff val="15000"/>
                  </a:schemeClr>
                </a:solidFill>
                <a:uFillTx/>
              </a:rPr>
              <a:t>Part Two</a:t>
            </a:r>
            <a:endParaRPr lang="en-US" altLang="zh-CN" spc="200" dirty="0">
              <a:solidFill>
                <a:schemeClr val="dk1">
                  <a:lumMod val="85000"/>
                  <a:lumOff val="15000"/>
                </a:schemeClr>
              </a:solidFill>
              <a:uFillTx/>
            </a:endParaRPr>
          </a:p>
        </p:txBody>
      </p:sp>
    </p:spTree>
    <p:custDataLst>
      <p:tags r:id="rId4"/>
    </p:custData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矩形 8"/>
          <p:cNvSpPr/>
          <p:nvPr>
            <p:custDataLst>
              <p:tags r:id="rId1"/>
            </p:custDataLst>
          </p:nvPr>
        </p:nvSpPr>
        <p:spPr>
          <a:xfrm>
            <a:off x="0" y="1022350"/>
            <a:ext cx="12192000" cy="4822825"/>
          </a:xfrm>
          <a:prstGeom prst="rect">
            <a:avLst/>
          </a:prstGeom>
          <a:solidFill>
            <a:sysClr val="window" lastClr="FFFFFF">
              <a:lumMod val="95000"/>
              <a:alpha val="53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prstClr val="white"/>
              </a:solidFill>
              <a:effectLst/>
              <a:uLnTx/>
              <a:uFillTx/>
              <a:latin typeface="Arial" panose="020B0604020202020204"/>
              <a:ea typeface="微软雅黑" panose="020B0503020204020204" charset="-122"/>
              <a:cs typeface="+mn-cs"/>
            </a:endParaRPr>
          </a:p>
        </p:txBody>
      </p:sp>
      <p:sp>
        <p:nvSpPr>
          <p:cNvPr id="2" name="矩形 1"/>
          <p:cNvSpPr/>
          <p:nvPr>
            <p:custDataLst>
              <p:tags r:id="rId2"/>
            </p:custDataLst>
          </p:nvPr>
        </p:nvSpPr>
        <p:spPr>
          <a:xfrm>
            <a:off x="0" y="1265238"/>
            <a:ext cx="12192000" cy="4337050"/>
          </a:xfrm>
          <a:prstGeom prst="rect">
            <a:avLst/>
          </a:prstGeom>
          <a:solidFill>
            <a:sysClr val="window" lastClr="FFFFFF"/>
          </a:solidFill>
          <a:ln>
            <a:noFill/>
          </a:ln>
        </p:spPr>
        <p:style>
          <a:lnRef idx="2">
            <a:srgbClr val="5B9BD5">
              <a:shade val="50000"/>
            </a:srgbClr>
          </a:lnRef>
          <a:fillRef idx="1">
            <a:srgbClr val="5B9BD5"/>
          </a:fillRef>
          <a:effectRef idx="0">
            <a:srgbClr val="5B9BD5"/>
          </a:effectRef>
          <a:fontRef idx="minor">
            <a:sysClr val="window" lastClr="FFFFFF"/>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prstClr val="white"/>
              </a:solidFill>
              <a:effectLst/>
              <a:uLnTx/>
              <a:uFillTx/>
              <a:latin typeface="Arial" panose="020B0604020202020204"/>
              <a:ea typeface="微软雅黑" panose="020B0503020204020204" charset="-122"/>
              <a:cs typeface="+mn-cs"/>
            </a:endParaRPr>
          </a:p>
        </p:txBody>
      </p:sp>
      <p:sp>
        <p:nvSpPr>
          <p:cNvPr id="4" name="Title 6"/>
          <p:cNvSpPr txBox="1"/>
          <p:nvPr>
            <p:custDataLst>
              <p:tags r:id="rId3"/>
            </p:custDataLst>
          </p:nvPr>
        </p:nvSpPr>
        <p:spPr>
          <a:xfrm>
            <a:off x="2674938" y="3220150"/>
            <a:ext cx="6842125" cy="1632458"/>
          </a:xfrm>
          <a:prstGeom prst="rect">
            <a:avLst/>
          </a:prstGeom>
          <a:noFill/>
          <a:ln w="3175">
            <a:noFill/>
            <a:prstDash val="dash"/>
          </a:ln>
        </p:spPr>
        <p:txBody>
          <a:bodyPr lIns="90000" tIns="46800" rIns="90000" bIns="4680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ysClr val="windowText" lastClr="000000"/>
                </a:solidFill>
                <a:effectLst/>
                <a:latin typeface="+mj-lt"/>
                <a:ea typeface="+mn-ea"/>
                <a:cs typeface="Segoe UI" panose="020B0502040204020203" pitchFamily="34" charset="0"/>
              </a:defRPr>
            </a:lvl1pPr>
          </a:lstStyle>
          <a:p>
            <a:pPr marL="0" marR="0" lvl="0" indent="0" algn="ctr" defTabSz="913765" rtl="0" eaLnBrk="1" fontAlgn="auto" latinLnBrk="0" hangingPunct="1">
              <a:lnSpc>
                <a:spcPct val="130000"/>
              </a:lnSpc>
              <a:spcBef>
                <a:spcPts val="0"/>
              </a:spcBef>
              <a:spcAft>
                <a:spcPts val="800"/>
              </a:spcAft>
              <a:buClrTx/>
              <a:buSzPct val="100000"/>
              <a:buFontTx/>
              <a:buNone/>
              <a:defRPr/>
            </a:pPr>
            <a:r>
              <a:rPr kumimoji="0" lang="zh-CN" altLang="en-US" sz="1800" b="0" i="0" spc="150" noProof="1">
                <a:ln w="3175">
                  <a:noFill/>
                  <a:prstDash val="dash"/>
                </a:ln>
                <a:solidFill>
                  <a:sysClr val="windowText" lastClr="000000">
                    <a:lumMod val="85000"/>
                    <a:lumOff val="15000"/>
                  </a:sysClr>
                </a:solidFill>
                <a:effectLst/>
                <a:uLnTx/>
                <a:uFillTx/>
                <a:latin typeface="Arial" panose="020B0604020202020204" pitchFamily="34" charset="0"/>
                <a:ea typeface="微软雅黑" panose="020B0503020204020204" charset="-122"/>
                <a:cs typeface="微软雅黑" panose="020B0503020204020204" charset="-122"/>
              </a:rPr>
              <a:t>职业锚（</a:t>
            </a:r>
            <a:r>
              <a:rPr kumimoji="0" altLang="zh-CN" sz="1800" b="0" i="0" spc="150" noProof="1">
                <a:ln w="3175">
                  <a:noFill/>
                  <a:prstDash val="dash"/>
                </a:ln>
                <a:solidFill>
                  <a:sysClr val="windowText" lastClr="000000">
                    <a:lumMod val="85000"/>
                    <a:lumOff val="15000"/>
                  </a:sysClr>
                </a:solidFill>
                <a:effectLst/>
                <a:uLnTx/>
                <a:uFillTx/>
                <a:latin typeface="Arial" panose="020B0604020202020204" pitchFamily="34" charset="0"/>
                <a:ea typeface="微软雅黑" panose="020B0503020204020204" charset="-122"/>
                <a:cs typeface="微软雅黑" panose="020B0503020204020204" charset="-122"/>
              </a:rPr>
              <a:t>Career anchors</a:t>
            </a:r>
            <a:r>
              <a:rPr kumimoji="0" lang="zh-CN" altLang="en-US" sz="1800" b="0" i="0" spc="150" noProof="1">
                <a:ln w="3175">
                  <a:noFill/>
                  <a:prstDash val="dash"/>
                </a:ln>
                <a:solidFill>
                  <a:sysClr val="windowText" lastClr="000000">
                    <a:lumMod val="85000"/>
                    <a:lumOff val="15000"/>
                  </a:sysClr>
                </a:solidFill>
                <a:effectLst/>
                <a:uLnTx/>
                <a:uFillTx/>
                <a:latin typeface="Arial" panose="020B0604020202020204" pitchFamily="34" charset="0"/>
                <a:ea typeface="微软雅黑" panose="020B0503020204020204" charset="-122"/>
                <a:cs typeface="微软雅黑" panose="020B0503020204020204" charset="-122"/>
              </a:rPr>
              <a:t>）又称职业系留点。锚，是使船只停泊定位用的铁制器具。当你在做职业决定时，有时会发现你的能力、动机和价值观中的某些东西，你无论如何都不会放弃——这就是你的职业</a:t>
            </a:r>
            <a:r>
              <a:rPr kumimoji="0" lang="zh-CN" altLang="en-US" sz="1800" b="0" i="0" spc="150" noProof="1">
                <a:ln w="3175">
                  <a:noFill/>
                  <a:prstDash val="dash"/>
                </a:ln>
                <a:solidFill>
                  <a:sysClr val="windowText" lastClr="000000">
                    <a:lumMod val="85000"/>
                    <a:lumOff val="15000"/>
                  </a:sysClr>
                </a:solidFill>
                <a:effectLst/>
                <a:uLnTx/>
                <a:uFillTx/>
                <a:latin typeface="Arial" panose="020B0604020202020204" pitchFamily="34" charset="0"/>
                <a:ea typeface="微软雅黑" panose="020B0503020204020204" charset="-122"/>
                <a:cs typeface="微软雅黑" panose="020B0503020204020204" charset="-122"/>
              </a:rPr>
              <a:t>锚。</a:t>
            </a:r>
            <a:endParaRPr kumimoji="0" lang="zh-CN" altLang="en-US" sz="1800" b="0" i="0" spc="150" noProof="1">
              <a:ln w="3175">
                <a:noFill/>
                <a:prstDash val="dash"/>
              </a:ln>
              <a:solidFill>
                <a:sysClr val="windowText" lastClr="000000">
                  <a:lumMod val="85000"/>
                  <a:lumOff val="15000"/>
                </a:sysClr>
              </a:solidFill>
              <a:effectLst/>
              <a:uLnTx/>
              <a:uFillTx/>
              <a:latin typeface="Arial" panose="020B0604020202020204" pitchFamily="34" charset="0"/>
              <a:ea typeface="微软雅黑" panose="020B0503020204020204" charset="-122"/>
              <a:cs typeface="微软雅黑" panose="020B0503020204020204" charset="-122"/>
            </a:endParaRPr>
          </a:p>
        </p:txBody>
      </p:sp>
      <p:sp>
        <p:nvSpPr>
          <p:cNvPr id="5" name="Title 6"/>
          <p:cNvSpPr txBox="1"/>
          <p:nvPr>
            <p:custDataLst>
              <p:tags r:id="rId4"/>
            </p:custDataLst>
          </p:nvPr>
        </p:nvSpPr>
        <p:spPr>
          <a:xfrm>
            <a:off x="2674938" y="2014919"/>
            <a:ext cx="6842125" cy="1108075"/>
          </a:xfrm>
          <a:prstGeom prst="rect">
            <a:avLst/>
          </a:prstGeom>
          <a:noFill/>
          <a:ln w="3175">
            <a:noFill/>
            <a:prstDash val="dash"/>
          </a:ln>
        </p:spPr>
        <p:txBody>
          <a:bodyPr lIns="90000" tIns="46800" rIns="90000" bIns="468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ysClr val="windowText" lastClr="000000"/>
                </a:solidFill>
                <a:effectLst/>
                <a:latin typeface="+mj-lt"/>
                <a:ea typeface="+mn-ea"/>
                <a:cs typeface="Segoe UI" panose="020B0502040204020203" pitchFamily="34" charset="0"/>
              </a:defRPr>
            </a:lvl1pPr>
          </a:lstStyle>
          <a:p>
            <a:pPr marL="0" marR="0" lvl="0" indent="0" algn="ctr" defTabSz="913765" rtl="0" eaLnBrk="1" fontAlgn="auto" latinLnBrk="0" hangingPunct="1">
              <a:lnSpc>
                <a:spcPct val="100000"/>
              </a:lnSpc>
              <a:spcBef>
                <a:spcPts val="0"/>
              </a:spcBef>
              <a:spcAft>
                <a:spcPts val="0"/>
              </a:spcAft>
              <a:buClrTx/>
              <a:buSzPct val="100000"/>
              <a:buFontTx/>
              <a:buNone/>
              <a:defRPr/>
            </a:pPr>
            <a:r>
              <a:rPr kumimoji="0" lang="zh-CN" altLang="en-US" sz="4400" b="1" i="0" spc="300" noProof="1">
                <a:ln w="3175">
                  <a:noFill/>
                  <a:prstDash val="dash"/>
                </a:ln>
                <a:solidFill>
                  <a:sysClr val="windowText" lastClr="000000">
                    <a:lumMod val="85000"/>
                    <a:lumOff val="15000"/>
                  </a:sysClr>
                </a:solidFill>
                <a:effectLst/>
                <a:uLnTx/>
                <a:uFillTx/>
                <a:latin typeface="Arial" panose="020B0604020202020204" pitchFamily="34" charset="0"/>
                <a:ea typeface="微软雅黑" panose="020B0503020204020204" charset="-122"/>
                <a:cs typeface="微软雅黑" panose="020B0503020204020204" charset="-122"/>
              </a:rPr>
              <a:t>职业锚</a:t>
            </a:r>
            <a:r>
              <a:rPr kumimoji="0" lang="zh-CN" altLang="en-US" sz="4400" b="1" i="0" spc="300" noProof="1">
                <a:ln w="3175">
                  <a:noFill/>
                  <a:prstDash val="dash"/>
                </a:ln>
                <a:solidFill>
                  <a:sysClr val="windowText" lastClr="000000">
                    <a:lumMod val="85000"/>
                    <a:lumOff val="15000"/>
                  </a:sysClr>
                </a:solidFill>
                <a:effectLst/>
                <a:uLnTx/>
                <a:uFillTx/>
                <a:latin typeface="Arial" panose="020B0604020202020204" pitchFamily="34" charset="0"/>
                <a:ea typeface="微软雅黑" panose="020B0503020204020204" charset="-122"/>
                <a:cs typeface="微软雅黑" panose="020B0503020204020204" charset="-122"/>
              </a:rPr>
              <a:t>探索</a:t>
            </a:r>
            <a:endParaRPr kumimoji="0" lang="zh-CN" altLang="en-US" sz="4400" b="1" i="0" spc="300" noProof="1">
              <a:ln w="3175">
                <a:noFill/>
                <a:prstDash val="dash"/>
              </a:ln>
              <a:solidFill>
                <a:sysClr val="windowText" lastClr="000000">
                  <a:lumMod val="85000"/>
                  <a:lumOff val="15000"/>
                </a:sysClr>
              </a:solidFill>
              <a:effectLst/>
              <a:uLnTx/>
              <a:uFillTx/>
              <a:latin typeface="Arial" panose="020B0604020202020204" pitchFamily="34" charset="0"/>
              <a:ea typeface="微软雅黑" panose="020B0503020204020204" charset="-122"/>
              <a:cs typeface="微软雅黑" panose="020B0503020204020204" charset="-122"/>
            </a:endParaRPr>
          </a:p>
        </p:txBody>
      </p:sp>
      <p:sp>
        <p:nvSpPr>
          <p:cNvPr id="6" name="椭圆 5"/>
          <p:cNvSpPr/>
          <p:nvPr>
            <p:custDataLst>
              <p:tags r:id="rId5"/>
            </p:custDataLst>
          </p:nvPr>
        </p:nvSpPr>
        <p:spPr>
          <a:xfrm>
            <a:off x="517525" y="2681288"/>
            <a:ext cx="752475" cy="752475"/>
          </a:xfrm>
          <a:prstGeom prst="ellipse">
            <a:avLst/>
          </a:prstGeom>
          <a:solidFill>
            <a:srgbClr val="FF9700">
              <a:alpha val="64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prstClr val="white"/>
              </a:solidFill>
              <a:effectLst/>
              <a:uLnTx/>
              <a:uFillTx/>
              <a:latin typeface="Arial" panose="020B0604020202020204"/>
              <a:ea typeface="微软雅黑" panose="020B0503020204020204" charset="-122"/>
              <a:cs typeface="+mn-cs"/>
            </a:endParaRPr>
          </a:p>
        </p:txBody>
      </p:sp>
      <p:sp>
        <p:nvSpPr>
          <p:cNvPr id="13" name="任意多边形: 形状 12"/>
          <p:cNvSpPr/>
          <p:nvPr>
            <p:custDataLst>
              <p:tags r:id="rId6"/>
            </p:custDataLst>
          </p:nvPr>
        </p:nvSpPr>
        <p:spPr>
          <a:xfrm>
            <a:off x="0" y="0"/>
            <a:ext cx="3670300" cy="2330450"/>
          </a:xfrm>
          <a:custGeom>
            <a:avLst/>
            <a:gdLst>
              <a:gd name="connsiteX0" fmla="*/ 0 w 3670300"/>
              <a:gd name="connsiteY0" fmla="*/ 0 h 2330450"/>
              <a:gd name="connsiteX1" fmla="*/ 3627352 w 3670300"/>
              <a:gd name="connsiteY1" fmla="*/ 0 h 2330450"/>
              <a:gd name="connsiteX2" fmla="*/ 3631162 w 3670300"/>
              <a:gd name="connsiteY2" fmla="*/ 14822 h 2330450"/>
              <a:gd name="connsiteX3" fmla="*/ 3670300 w 3670300"/>
              <a:gd name="connsiteY3" fmla="*/ 403225 h 2330450"/>
              <a:gd name="connsiteX4" fmla="*/ 1743868 w 3670300"/>
              <a:gd name="connsiteY4" fmla="*/ 2330450 h 2330450"/>
              <a:gd name="connsiteX5" fmla="*/ 49946 w 3670300"/>
              <a:gd name="connsiteY5" fmla="*/ 1321855 h 2330450"/>
              <a:gd name="connsiteX6" fmla="*/ 0 w 3670300"/>
              <a:gd name="connsiteY6" fmla="*/ 1218131 h 2330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70300" h="2330450">
                <a:moveTo>
                  <a:pt x="0" y="0"/>
                </a:moveTo>
                <a:lnTo>
                  <a:pt x="3627352" y="0"/>
                </a:lnTo>
                <a:lnTo>
                  <a:pt x="3631162" y="14822"/>
                </a:lnTo>
                <a:cubicBezTo>
                  <a:pt x="3656824" y="140280"/>
                  <a:pt x="3670300" y="270178"/>
                  <a:pt x="3670300" y="403225"/>
                </a:cubicBezTo>
                <a:cubicBezTo>
                  <a:pt x="3670300" y="1467602"/>
                  <a:pt x="2807807" y="2330450"/>
                  <a:pt x="1743868" y="2330450"/>
                </a:cubicBezTo>
                <a:cubicBezTo>
                  <a:pt x="1012410" y="2330450"/>
                  <a:pt x="376167" y="1922620"/>
                  <a:pt x="49946" y="1321855"/>
                </a:cubicBezTo>
                <a:lnTo>
                  <a:pt x="0" y="1218131"/>
                </a:lnTo>
                <a:close/>
              </a:path>
            </a:pathLst>
          </a:custGeom>
          <a:solidFill>
            <a:srgbClr val="FFC000">
              <a:alpha val="53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prstClr val="white"/>
              </a:solidFill>
              <a:effectLst/>
              <a:uLnTx/>
              <a:uFillTx/>
              <a:latin typeface="Arial" panose="020B0604020202020204"/>
              <a:ea typeface="微软雅黑" panose="020B0503020204020204" charset="-122"/>
              <a:cs typeface="+mn-cs"/>
            </a:endParaRPr>
          </a:p>
        </p:txBody>
      </p:sp>
      <p:sp>
        <p:nvSpPr>
          <p:cNvPr id="17" name="任意多边形: 形状 16"/>
          <p:cNvSpPr/>
          <p:nvPr>
            <p:custDataLst>
              <p:tags r:id="rId7"/>
            </p:custDataLst>
          </p:nvPr>
        </p:nvSpPr>
        <p:spPr>
          <a:xfrm>
            <a:off x="9663112" y="4708525"/>
            <a:ext cx="2528888" cy="2149475"/>
          </a:xfrm>
          <a:custGeom>
            <a:avLst/>
            <a:gdLst>
              <a:gd name="connsiteX0" fmla="*/ 1926431 w 2528887"/>
              <a:gd name="connsiteY0" fmla="*/ 0 h 2149475"/>
              <a:gd name="connsiteX1" fmla="*/ 2499293 w 2528887"/>
              <a:gd name="connsiteY1" fmla="*/ 86645 h 2149475"/>
              <a:gd name="connsiteX2" fmla="*/ 2528887 w 2528887"/>
              <a:gd name="connsiteY2" fmla="*/ 97481 h 2149475"/>
              <a:gd name="connsiteX3" fmla="*/ 2528887 w 2528887"/>
              <a:gd name="connsiteY3" fmla="*/ 2149475 h 2149475"/>
              <a:gd name="connsiteX4" fmla="*/ 13791 w 2528887"/>
              <a:gd name="connsiteY4" fmla="*/ 2149475 h 2149475"/>
              <a:gd name="connsiteX5" fmla="*/ 9946 w 2528887"/>
              <a:gd name="connsiteY5" fmla="*/ 2124273 h 2149475"/>
              <a:gd name="connsiteX6" fmla="*/ 0 w 2528887"/>
              <a:gd name="connsiteY6" fmla="*/ 1927225 h 2149475"/>
              <a:gd name="connsiteX7" fmla="*/ 1926431 w 2528887"/>
              <a:gd name="connsiteY7" fmla="*/ 0 h 2149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28887" h="2149475">
                <a:moveTo>
                  <a:pt x="1926431" y="0"/>
                </a:moveTo>
                <a:cubicBezTo>
                  <a:pt x="2125919" y="0"/>
                  <a:pt x="2318326" y="30335"/>
                  <a:pt x="2499293" y="86645"/>
                </a:cubicBezTo>
                <a:lnTo>
                  <a:pt x="2528887" y="97481"/>
                </a:lnTo>
                <a:lnTo>
                  <a:pt x="2528887" y="2149475"/>
                </a:lnTo>
                <a:lnTo>
                  <a:pt x="13791" y="2149475"/>
                </a:lnTo>
                <a:lnTo>
                  <a:pt x="9946" y="2124273"/>
                </a:lnTo>
                <a:cubicBezTo>
                  <a:pt x="3369" y="2059485"/>
                  <a:pt x="0" y="1993749"/>
                  <a:pt x="0" y="1927225"/>
                </a:cubicBezTo>
                <a:cubicBezTo>
                  <a:pt x="0" y="862848"/>
                  <a:pt x="862493" y="0"/>
                  <a:pt x="1926431" y="0"/>
                </a:cubicBezTo>
                <a:close/>
              </a:path>
            </a:pathLst>
          </a:custGeom>
          <a:solidFill>
            <a:srgbClr val="FFC000">
              <a:alpha val="53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prstClr val="white"/>
              </a:solidFill>
              <a:effectLst/>
              <a:uLnTx/>
              <a:uFillTx/>
              <a:latin typeface="Arial" panose="020B0604020202020204"/>
              <a:ea typeface="微软雅黑" panose="020B0503020204020204" charset="-122"/>
              <a:cs typeface="+mn-cs"/>
            </a:endParaRPr>
          </a:p>
        </p:txBody>
      </p:sp>
      <p:sp>
        <p:nvSpPr>
          <p:cNvPr id="8" name="椭圆 7"/>
          <p:cNvSpPr/>
          <p:nvPr>
            <p:custDataLst>
              <p:tags r:id="rId8"/>
            </p:custDataLst>
          </p:nvPr>
        </p:nvSpPr>
        <p:spPr>
          <a:xfrm>
            <a:off x="11387138" y="3700463"/>
            <a:ext cx="528638" cy="528638"/>
          </a:xfrm>
          <a:prstGeom prst="ellipse">
            <a:avLst/>
          </a:prstGeom>
          <a:solidFill>
            <a:schemeClr val="accent1">
              <a:lumMod val="60000"/>
              <a:lumOff val="40000"/>
              <a:alpha val="64000"/>
            </a:schemeClr>
          </a:solidFill>
          <a:ln>
            <a:noFill/>
          </a:ln>
        </p:spPr>
        <p:style>
          <a:lnRef idx="2">
            <a:srgbClr val="5B9BD5">
              <a:shade val="50000"/>
            </a:srgbClr>
          </a:lnRef>
          <a:fillRef idx="1">
            <a:srgbClr val="5B9BD5"/>
          </a:fillRef>
          <a:effectRef idx="0">
            <a:srgbClr val="5B9BD5"/>
          </a:effectRef>
          <a:fontRef idx="minor">
            <a:sysClr val="window" lastClr="FFFFFF"/>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prstClr val="white"/>
              </a:solidFill>
              <a:effectLst/>
              <a:uLnTx/>
              <a:uFillTx/>
              <a:latin typeface="Arial" panose="020B0604020202020204"/>
              <a:ea typeface="微软雅黑" panose="020B0503020204020204" charset="-122"/>
              <a:cs typeface="+mn-cs"/>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 name="五边形 17"/>
          <p:cNvSpPr/>
          <p:nvPr>
            <p:custDataLst>
              <p:tags r:id="rId1"/>
            </p:custDataLst>
          </p:nvPr>
        </p:nvSpPr>
        <p:spPr>
          <a:xfrm>
            <a:off x="7455535" y="4377055"/>
            <a:ext cx="3389630" cy="1112520"/>
          </a:xfrm>
          <a:prstGeom prst="homePlate">
            <a:avLst/>
          </a:prstGeom>
          <a:solidFill>
            <a:srgbClr val="DA4767">
              <a:lumMod val="20000"/>
              <a:lumOff val="80000"/>
            </a:srgbClr>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44BCDA">
                  <a:lumMod val="40000"/>
                  <a:lumOff val="60000"/>
                </a:srgbClr>
              </a:solidFill>
            </a:endParaRPr>
          </a:p>
        </p:txBody>
      </p:sp>
      <p:sp>
        <p:nvSpPr>
          <p:cNvPr id="29" name="椭圆 28"/>
          <p:cNvSpPr/>
          <p:nvPr>
            <p:custDataLst>
              <p:tags r:id="rId2"/>
            </p:custDataLst>
          </p:nvPr>
        </p:nvSpPr>
        <p:spPr>
          <a:xfrm>
            <a:off x="6628765" y="4287520"/>
            <a:ext cx="1292860" cy="1292860"/>
          </a:xfrm>
          <a:prstGeom prst="ellipse">
            <a:avLst/>
          </a:prstGeom>
          <a:solidFill>
            <a:srgbClr val="DA4767">
              <a:lumMod val="60000"/>
              <a:lumOff val="40000"/>
            </a:srgbClr>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sp>
        <p:nvSpPr>
          <p:cNvPr id="32" name="椭圆 31"/>
          <p:cNvSpPr/>
          <p:nvPr>
            <p:custDataLst>
              <p:tags r:id="rId3"/>
            </p:custDataLst>
          </p:nvPr>
        </p:nvSpPr>
        <p:spPr>
          <a:xfrm>
            <a:off x="6575425" y="4222750"/>
            <a:ext cx="1398270" cy="1421765"/>
          </a:xfrm>
          <a:prstGeom prst="ellipse">
            <a:avLst/>
          </a:prstGeom>
          <a:noFill/>
          <a:ln>
            <a:solidFill>
              <a:srgbClr val="DA4767"/>
            </a:solidFill>
          </a:ln>
          <a:extLst>
            <a:ext uri="{909E8E84-426E-40DD-AFC4-6F175D3DCCD1}">
              <a14:hiddenFill xmlns:a14="http://schemas.microsoft.com/office/drawing/2010/main">
                <a:solidFill>
                  <a:srgbClr val="ED6E68">
                    <a:lumMod val="60000"/>
                    <a:lumOff val="40000"/>
                  </a:srgbClr>
                </a:solidFill>
              </a14:hiddenFill>
            </a:ext>
          </a:extLst>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44BCDA"/>
              </a:solidFill>
            </a:endParaRPr>
          </a:p>
        </p:txBody>
      </p:sp>
      <p:pic>
        <p:nvPicPr>
          <p:cNvPr id="3" name="图片 2" descr="333639373138363b343435303830323bb9a4d7f7d7f7b7e7"/>
          <p:cNvPicPr>
            <a:picLocks noChangeAspect="1"/>
          </p:cNvPicPr>
          <p:nvPr>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a:off x="7059295" y="4718050"/>
            <a:ext cx="431800" cy="431800"/>
          </a:xfrm>
          <a:prstGeom prst="rect">
            <a:avLst/>
          </a:prstGeom>
        </p:spPr>
      </p:pic>
      <p:sp>
        <p:nvSpPr>
          <p:cNvPr id="15" name="文本框 14"/>
          <p:cNvSpPr txBox="1"/>
          <p:nvPr>
            <p:custDataLst>
              <p:tags r:id="rId7"/>
            </p:custDataLst>
          </p:nvPr>
        </p:nvSpPr>
        <p:spPr>
          <a:xfrm>
            <a:off x="8050530" y="4419600"/>
            <a:ext cx="2262505" cy="399415"/>
          </a:xfrm>
          <a:prstGeom prst="rect">
            <a:avLst/>
          </a:prstGeom>
          <a:noFill/>
        </p:spPr>
        <p:txBody>
          <a:bodyPr wrap="square" bIns="0" rtlCol="0">
            <a:noAutofit/>
            <a:scene3d>
              <a:camera prst="orthographicFront"/>
              <a:lightRig rig="threePt" dir="t"/>
            </a:scene3d>
          </a:bodyPr>
          <a:p>
            <a:pPr algn="l"/>
            <a:r>
              <a:rPr lang="zh-CN" altLang="en-US">
                <a:solidFill>
                  <a:srgbClr val="DA4767"/>
                </a:solidFill>
                <a:effectLst/>
                <a:uFillTx/>
                <a:latin typeface="Microsoft YaHei Regular" panose="020B0503020204020204" charset="-122"/>
                <a:ea typeface="Microsoft YaHei Regular" panose="020B0503020204020204" charset="-122"/>
              </a:rPr>
              <a:t>技术</a:t>
            </a:r>
            <a:r>
              <a:rPr lang="en-US" altLang="zh-CN">
                <a:solidFill>
                  <a:srgbClr val="DA4767"/>
                </a:solidFill>
                <a:effectLst/>
                <a:uFillTx/>
                <a:latin typeface="Microsoft YaHei Regular" panose="020B0503020204020204" charset="-122"/>
                <a:ea typeface="Microsoft YaHei Regular" panose="020B0503020204020204" charset="-122"/>
              </a:rPr>
              <a:t>/</a:t>
            </a:r>
            <a:r>
              <a:rPr lang="zh-CN" altLang="en-US">
                <a:solidFill>
                  <a:srgbClr val="DA4767"/>
                </a:solidFill>
                <a:effectLst/>
                <a:uFillTx/>
                <a:latin typeface="Microsoft YaHei Regular" panose="020B0503020204020204" charset="-122"/>
                <a:ea typeface="Microsoft YaHei Regular" panose="020B0503020204020204" charset="-122"/>
              </a:rPr>
              <a:t>职能型职业</a:t>
            </a:r>
            <a:r>
              <a:rPr lang="zh-CN" altLang="en-US">
                <a:solidFill>
                  <a:srgbClr val="DA4767"/>
                </a:solidFill>
                <a:effectLst/>
                <a:uFillTx/>
                <a:latin typeface="Microsoft YaHei Regular" panose="020B0503020204020204" charset="-122"/>
                <a:ea typeface="Microsoft YaHei Regular" panose="020B0503020204020204" charset="-122"/>
              </a:rPr>
              <a:t>锚</a:t>
            </a:r>
            <a:endParaRPr lang="zh-CN" altLang="en-US">
              <a:solidFill>
                <a:srgbClr val="DA4767"/>
              </a:solidFill>
              <a:effectLst/>
              <a:uFillTx/>
              <a:latin typeface="Microsoft YaHei Regular" panose="020B0503020204020204" charset="-122"/>
              <a:ea typeface="Microsoft YaHei Regular" panose="020B0503020204020204" charset="-122"/>
            </a:endParaRPr>
          </a:p>
        </p:txBody>
      </p:sp>
      <p:sp>
        <p:nvSpPr>
          <p:cNvPr id="39" name="文本框 38"/>
          <p:cNvSpPr txBox="1"/>
          <p:nvPr>
            <p:custDataLst>
              <p:tags r:id="rId8"/>
            </p:custDataLst>
          </p:nvPr>
        </p:nvSpPr>
        <p:spPr>
          <a:xfrm>
            <a:off x="8050530" y="4812665"/>
            <a:ext cx="2263775" cy="502920"/>
          </a:xfrm>
          <a:prstGeom prst="rect">
            <a:avLst/>
          </a:prstGeom>
          <a:noFill/>
        </p:spPr>
        <p:txBody>
          <a:bodyPr wrap="square" rtlCol="0">
            <a:noAutofit/>
            <a:scene3d>
              <a:camera prst="orthographicFront"/>
              <a:lightRig rig="threePt" dir="t"/>
            </a:scene3d>
          </a:bodyPr>
          <a:p>
            <a:pPr algn="l" fontAlgn="auto">
              <a:lnSpc>
                <a:spcPct val="100000"/>
              </a:lnSpc>
              <a:spcAft>
                <a:spcPts val="1000"/>
              </a:spcAft>
            </a:pPr>
            <a:r>
              <a:rPr lang="en-US" altLang="zh-CN" sz="1200" spc="150">
                <a:solidFill>
                  <a:srgbClr val="000000">
                    <a:lumMod val="75000"/>
                    <a:lumOff val="25000"/>
                  </a:srgbClr>
                </a:solidFill>
                <a:effectLst/>
                <a:uFillTx/>
                <a:latin typeface="Microsoft YaHei Regular" panose="020B0503020204020204" charset="-122"/>
                <a:ea typeface="Microsoft YaHei Regular" panose="020B0503020204020204" charset="-122"/>
              </a:rPr>
              <a:t>Technical Functional Competence</a:t>
            </a:r>
            <a:endParaRPr lang="en-US" altLang="zh-CN" sz="1200" spc="150">
              <a:solidFill>
                <a:srgbClr val="000000">
                  <a:lumMod val="75000"/>
                  <a:lumOff val="25000"/>
                </a:srgbClr>
              </a:solidFill>
              <a:effectLst/>
              <a:uFillTx/>
              <a:latin typeface="Microsoft YaHei Regular" panose="020B0503020204020204" charset="-122"/>
              <a:ea typeface="Microsoft YaHei Regular" panose="020B0503020204020204" charset="-122"/>
            </a:endParaRPr>
          </a:p>
        </p:txBody>
      </p:sp>
      <p:sp>
        <p:nvSpPr>
          <p:cNvPr id="14" name="五边形 13"/>
          <p:cNvSpPr/>
          <p:nvPr>
            <p:custDataLst>
              <p:tags r:id="rId9"/>
            </p:custDataLst>
          </p:nvPr>
        </p:nvSpPr>
        <p:spPr>
          <a:xfrm>
            <a:off x="2353310" y="5222240"/>
            <a:ext cx="3389630" cy="1112520"/>
          </a:xfrm>
          <a:prstGeom prst="homePlate">
            <a:avLst/>
          </a:prstGeom>
          <a:solidFill>
            <a:srgbClr val="FA8024">
              <a:lumMod val="20000"/>
              <a:lumOff val="80000"/>
            </a:srgbClr>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sp>
        <p:nvSpPr>
          <p:cNvPr id="17" name="椭圆 16"/>
          <p:cNvSpPr/>
          <p:nvPr>
            <p:custDataLst>
              <p:tags r:id="rId10"/>
            </p:custDataLst>
          </p:nvPr>
        </p:nvSpPr>
        <p:spPr>
          <a:xfrm>
            <a:off x="1526540" y="5132705"/>
            <a:ext cx="1292860" cy="1292860"/>
          </a:xfrm>
          <a:prstGeom prst="ellipse">
            <a:avLst/>
          </a:prstGeom>
          <a:solidFill>
            <a:srgbClr val="FA8024">
              <a:lumMod val="60000"/>
              <a:lumOff val="40000"/>
            </a:srgbClr>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sp>
        <p:nvSpPr>
          <p:cNvPr id="21" name="椭圆 20"/>
          <p:cNvSpPr/>
          <p:nvPr>
            <p:custDataLst>
              <p:tags r:id="rId11"/>
            </p:custDataLst>
          </p:nvPr>
        </p:nvSpPr>
        <p:spPr>
          <a:xfrm>
            <a:off x="1473200" y="5067935"/>
            <a:ext cx="1398270" cy="1421765"/>
          </a:xfrm>
          <a:prstGeom prst="ellipse">
            <a:avLst/>
          </a:prstGeom>
          <a:noFill/>
          <a:ln>
            <a:solidFill>
              <a:srgbClr val="FA8024"/>
            </a:solidFill>
          </a:ln>
          <a:extLst>
            <a:ext uri="{909E8E84-426E-40DD-AFC4-6F175D3DCCD1}">
              <a14:hiddenFill xmlns:a14="http://schemas.microsoft.com/office/drawing/2010/main">
                <a:solidFill>
                  <a:srgbClr val="ED6E68">
                    <a:lumMod val="60000"/>
                    <a:lumOff val="40000"/>
                  </a:srgbClr>
                </a:solidFill>
              </a14:hiddenFill>
            </a:ext>
          </a:extLst>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pic>
        <p:nvPicPr>
          <p:cNvPr id="22" name="图片 21" descr="333639373138363b343435303831323bbacbcbe3b9a4d7f7"/>
          <p:cNvPicPr>
            <a:picLocks noChangeAspect="1"/>
          </p:cNvPicPr>
          <p:nvPr>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a:off x="1957070" y="5563235"/>
            <a:ext cx="431800" cy="431800"/>
          </a:xfrm>
          <a:prstGeom prst="rect">
            <a:avLst/>
          </a:prstGeom>
        </p:spPr>
      </p:pic>
      <p:sp>
        <p:nvSpPr>
          <p:cNvPr id="23" name="文本框 22"/>
          <p:cNvSpPr txBox="1"/>
          <p:nvPr>
            <p:custDataLst>
              <p:tags r:id="rId15"/>
            </p:custDataLst>
          </p:nvPr>
        </p:nvSpPr>
        <p:spPr>
          <a:xfrm>
            <a:off x="3034665" y="5275580"/>
            <a:ext cx="2249805" cy="399415"/>
          </a:xfrm>
          <a:prstGeom prst="rect">
            <a:avLst/>
          </a:prstGeom>
          <a:noFill/>
        </p:spPr>
        <p:txBody>
          <a:bodyPr wrap="square" bIns="0" rtlCol="0">
            <a:noAutofit/>
            <a:scene3d>
              <a:camera prst="orthographicFront"/>
              <a:lightRig rig="threePt" dir="t"/>
            </a:scene3d>
          </a:bodyPr>
          <a:p>
            <a:pPr algn="l"/>
            <a:r>
              <a:rPr lang="zh-CN" altLang="en-US">
                <a:solidFill>
                  <a:srgbClr val="FA8024"/>
                </a:solidFill>
                <a:effectLst/>
                <a:uFillTx/>
                <a:latin typeface="Microsoft YaHei Regular" panose="020B0503020204020204" charset="-122"/>
                <a:ea typeface="Microsoft YaHei Regular" panose="020B0503020204020204" charset="-122"/>
              </a:rPr>
              <a:t>安全</a:t>
            </a:r>
            <a:r>
              <a:rPr lang="en-US" altLang="zh-CN">
                <a:solidFill>
                  <a:srgbClr val="FA8024"/>
                </a:solidFill>
                <a:effectLst/>
                <a:uFillTx/>
                <a:latin typeface="Microsoft YaHei Regular" panose="020B0503020204020204" charset="-122"/>
                <a:ea typeface="Microsoft YaHei Regular" panose="020B0503020204020204" charset="-122"/>
              </a:rPr>
              <a:t>/</a:t>
            </a:r>
            <a:r>
              <a:rPr lang="zh-CN" altLang="en-US">
                <a:solidFill>
                  <a:srgbClr val="FA8024"/>
                </a:solidFill>
                <a:effectLst/>
                <a:uFillTx/>
                <a:latin typeface="Microsoft YaHei Regular" panose="020B0503020204020204" charset="-122"/>
                <a:ea typeface="Microsoft YaHei Regular" panose="020B0503020204020204" charset="-122"/>
              </a:rPr>
              <a:t>稳定型职业</a:t>
            </a:r>
            <a:r>
              <a:rPr lang="zh-CN" altLang="en-US">
                <a:solidFill>
                  <a:srgbClr val="FA8024"/>
                </a:solidFill>
                <a:effectLst/>
                <a:uFillTx/>
                <a:latin typeface="Microsoft YaHei Regular" panose="020B0503020204020204" charset="-122"/>
                <a:ea typeface="Microsoft YaHei Regular" panose="020B0503020204020204" charset="-122"/>
              </a:rPr>
              <a:t>锚</a:t>
            </a:r>
            <a:endParaRPr lang="zh-CN" altLang="en-US">
              <a:solidFill>
                <a:srgbClr val="FA8024"/>
              </a:solidFill>
              <a:effectLst/>
              <a:uFillTx/>
              <a:latin typeface="Microsoft YaHei Regular" panose="020B0503020204020204" charset="-122"/>
              <a:ea typeface="Microsoft YaHei Regular" panose="020B0503020204020204" charset="-122"/>
            </a:endParaRPr>
          </a:p>
        </p:txBody>
      </p:sp>
      <p:sp>
        <p:nvSpPr>
          <p:cNvPr id="27" name="文本框 26"/>
          <p:cNvSpPr txBox="1"/>
          <p:nvPr>
            <p:custDataLst>
              <p:tags r:id="rId16"/>
            </p:custDataLst>
          </p:nvPr>
        </p:nvSpPr>
        <p:spPr>
          <a:xfrm>
            <a:off x="3034665" y="5691505"/>
            <a:ext cx="2263775" cy="502920"/>
          </a:xfrm>
          <a:prstGeom prst="rect">
            <a:avLst/>
          </a:prstGeom>
          <a:noFill/>
        </p:spPr>
        <p:txBody>
          <a:bodyPr wrap="square" rtlCol="0">
            <a:noAutofit/>
            <a:scene3d>
              <a:camera prst="orthographicFront"/>
              <a:lightRig rig="threePt" dir="t"/>
            </a:scene3d>
          </a:bodyPr>
          <a:p>
            <a:pPr algn="l" fontAlgn="auto">
              <a:lnSpc>
                <a:spcPct val="100000"/>
              </a:lnSpc>
              <a:spcAft>
                <a:spcPts val="1000"/>
              </a:spcAft>
            </a:pPr>
            <a:r>
              <a:rPr lang="en-US" altLang="zh-CN" sz="1200" spc="150">
                <a:solidFill>
                  <a:srgbClr val="000000">
                    <a:lumMod val="75000"/>
                    <a:lumOff val="25000"/>
                  </a:srgbClr>
                </a:solidFill>
                <a:effectLst/>
                <a:uFillTx/>
                <a:latin typeface="Microsoft YaHei Regular" panose="020B0503020204020204" charset="-122"/>
                <a:ea typeface="Microsoft YaHei Regular" panose="020B0503020204020204" charset="-122"/>
              </a:rPr>
              <a:t>Security Stability</a:t>
            </a:r>
            <a:endParaRPr lang="en-US" altLang="zh-CN" sz="1200" spc="150">
              <a:solidFill>
                <a:srgbClr val="000000">
                  <a:lumMod val="75000"/>
                  <a:lumOff val="25000"/>
                </a:srgbClr>
              </a:solidFill>
              <a:effectLst/>
              <a:uFillTx/>
              <a:latin typeface="Microsoft YaHei Regular" panose="020B0503020204020204" charset="-122"/>
              <a:ea typeface="Microsoft YaHei Regular" panose="020B0503020204020204" charset="-122"/>
            </a:endParaRPr>
          </a:p>
        </p:txBody>
      </p:sp>
      <p:sp>
        <p:nvSpPr>
          <p:cNvPr id="30" name="文本框 29"/>
          <p:cNvSpPr txBox="1"/>
          <p:nvPr>
            <p:custDataLst>
              <p:tags r:id="rId17"/>
            </p:custDataLst>
          </p:nvPr>
        </p:nvSpPr>
        <p:spPr>
          <a:xfrm>
            <a:off x="632143" y="287020"/>
            <a:ext cx="4213225" cy="583565"/>
          </a:xfrm>
          <a:prstGeom prst="rect">
            <a:avLst/>
          </a:prstGeom>
          <a:noFill/>
        </p:spPr>
        <p:txBody>
          <a:bodyPr wrap="square" bIns="0" rtlCol="0"/>
          <a:p>
            <a:pPr algn="l"/>
            <a:r>
              <a:rPr lang="zh-CN" altLang="en-US" sz="3200">
                <a:solidFill>
                  <a:srgbClr val="000000">
                    <a:lumMod val="75000"/>
                    <a:lumOff val="25000"/>
                  </a:srgbClr>
                </a:solidFill>
                <a:uFillTx/>
                <a:latin typeface="微软雅黑" panose="020B0503020204020204" charset="-122"/>
                <a:ea typeface="Microsoft YaHei Regular" panose="020B0503020204020204" charset="-122"/>
              </a:rPr>
              <a:t>职业锚的种</a:t>
            </a:r>
            <a:r>
              <a:rPr lang="zh-CN" altLang="en-US" sz="3200">
                <a:solidFill>
                  <a:srgbClr val="000000">
                    <a:lumMod val="75000"/>
                    <a:lumOff val="25000"/>
                  </a:srgbClr>
                </a:solidFill>
                <a:uFillTx/>
                <a:latin typeface="微软雅黑" panose="020B0503020204020204" charset="-122"/>
                <a:ea typeface="Microsoft YaHei Regular" panose="020B0503020204020204" charset="-122"/>
              </a:rPr>
              <a:t>类</a:t>
            </a:r>
            <a:endParaRPr lang="zh-CN" altLang="en-US" sz="3200">
              <a:solidFill>
                <a:srgbClr val="000000">
                  <a:lumMod val="75000"/>
                  <a:lumOff val="25000"/>
                </a:srgbClr>
              </a:solidFill>
              <a:uFillTx/>
              <a:latin typeface="微软雅黑" panose="020B0503020204020204" charset="-122"/>
              <a:ea typeface="Microsoft YaHei Regular" panose="020B0503020204020204" charset="-122"/>
            </a:endParaRPr>
          </a:p>
        </p:txBody>
      </p:sp>
      <p:sp>
        <p:nvSpPr>
          <p:cNvPr id="5" name="五边形 4"/>
          <p:cNvSpPr/>
          <p:nvPr>
            <p:custDataLst>
              <p:tags r:id="rId18"/>
            </p:custDataLst>
          </p:nvPr>
        </p:nvSpPr>
        <p:spPr>
          <a:xfrm>
            <a:off x="7455535" y="2726690"/>
            <a:ext cx="3389630" cy="1112520"/>
          </a:xfrm>
          <a:prstGeom prst="homePlate">
            <a:avLst/>
          </a:prstGeom>
          <a:solidFill>
            <a:srgbClr val="885EFB">
              <a:lumMod val="20000"/>
              <a:lumOff val="80000"/>
            </a:srgbClr>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sp>
        <p:nvSpPr>
          <p:cNvPr id="10" name="椭圆 9"/>
          <p:cNvSpPr/>
          <p:nvPr>
            <p:custDataLst>
              <p:tags r:id="rId19"/>
            </p:custDataLst>
          </p:nvPr>
        </p:nvSpPr>
        <p:spPr>
          <a:xfrm>
            <a:off x="6628765" y="2637155"/>
            <a:ext cx="1292860" cy="1292860"/>
          </a:xfrm>
          <a:prstGeom prst="ellipse">
            <a:avLst/>
          </a:prstGeom>
          <a:solidFill>
            <a:srgbClr val="885EFB">
              <a:lumMod val="60000"/>
              <a:lumOff val="40000"/>
            </a:srgbClr>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sp>
        <p:nvSpPr>
          <p:cNvPr id="13" name="椭圆 12"/>
          <p:cNvSpPr/>
          <p:nvPr>
            <p:custDataLst>
              <p:tags r:id="rId20"/>
            </p:custDataLst>
          </p:nvPr>
        </p:nvSpPr>
        <p:spPr>
          <a:xfrm>
            <a:off x="6575425" y="2572385"/>
            <a:ext cx="1398270" cy="1421765"/>
          </a:xfrm>
          <a:prstGeom prst="ellipse">
            <a:avLst/>
          </a:prstGeom>
          <a:noFill/>
          <a:ln>
            <a:solidFill>
              <a:srgbClr val="885EFB"/>
            </a:solidFill>
          </a:ln>
          <a:extLst>
            <a:ext uri="{909E8E84-426E-40DD-AFC4-6F175D3DCCD1}">
              <a14:hiddenFill xmlns:a14="http://schemas.microsoft.com/office/drawing/2010/main">
                <a:solidFill>
                  <a:srgbClr val="ED6E68">
                    <a:lumMod val="60000"/>
                    <a:lumOff val="40000"/>
                  </a:srgbClr>
                </a:solidFill>
              </a14:hiddenFill>
            </a:ext>
          </a:extLst>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sp>
        <p:nvSpPr>
          <p:cNvPr id="49" name="文本框 48"/>
          <p:cNvSpPr txBox="1"/>
          <p:nvPr>
            <p:custDataLst>
              <p:tags r:id="rId21"/>
            </p:custDataLst>
          </p:nvPr>
        </p:nvSpPr>
        <p:spPr>
          <a:xfrm>
            <a:off x="8136890" y="3220085"/>
            <a:ext cx="2263775" cy="502920"/>
          </a:xfrm>
          <a:prstGeom prst="rect">
            <a:avLst/>
          </a:prstGeom>
          <a:noFill/>
        </p:spPr>
        <p:txBody>
          <a:bodyPr wrap="square" rtlCol="0">
            <a:noAutofit/>
            <a:scene3d>
              <a:camera prst="orthographicFront"/>
              <a:lightRig rig="threePt" dir="t"/>
            </a:scene3d>
          </a:bodyPr>
          <a:p>
            <a:pPr algn="l" fontAlgn="auto">
              <a:lnSpc>
                <a:spcPct val="100000"/>
              </a:lnSpc>
              <a:spcAft>
                <a:spcPts val="1000"/>
              </a:spcAft>
            </a:pPr>
            <a:r>
              <a:rPr lang="en-US" altLang="zh-CN" sz="1200" spc="150">
                <a:solidFill>
                  <a:srgbClr val="000000">
                    <a:lumMod val="75000"/>
                    <a:lumOff val="25000"/>
                  </a:srgbClr>
                </a:solidFill>
                <a:effectLst/>
                <a:uFillTx/>
                <a:latin typeface="Microsoft YaHei Regular" panose="020B0503020204020204" charset="-122"/>
                <a:ea typeface="Microsoft YaHei Regular" panose="020B0503020204020204" charset="-122"/>
              </a:rPr>
              <a:t>Entrepreneurial Creativity</a:t>
            </a:r>
            <a:endParaRPr lang="en-US" altLang="zh-CN" sz="1200" spc="150">
              <a:solidFill>
                <a:srgbClr val="000000">
                  <a:lumMod val="75000"/>
                  <a:lumOff val="25000"/>
                </a:srgbClr>
              </a:solidFill>
              <a:effectLst/>
              <a:uFillTx/>
              <a:latin typeface="Microsoft YaHei Regular" panose="020B0503020204020204" charset="-122"/>
              <a:ea typeface="Microsoft YaHei Regular" panose="020B0503020204020204" charset="-122"/>
            </a:endParaRPr>
          </a:p>
        </p:txBody>
      </p:sp>
      <p:pic>
        <p:nvPicPr>
          <p:cNvPr id="25" name="图片 24" descr="333639373138363b343435303830363bb1a8b1edb1e0d6c6"/>
          <p:cNvPicPr>
            <a:picLocks noChangeAspect="1"/>
          </p:cNvPicPr>
          <p:nvPr>
            <p:custDataLst>
              <p:tags r:id="rId22"/>
            </p:custDataLst>
          </p:nvPr>
        </p:nvPicPr>
        <p:blipFill>
          <a:blip r:embed="rId23">
            <a:extLst>
              <a:ext uri="{96DAC541-7B7A-43D3-8B79-37D633B846F1}">
                <asvg:svgBlip xmlns:asvg="http://schemas.microsoft.com/office/drawing/2016/SVG/main" r:embed="rId24"/>
              </a:ext>
            </a:extLst>
          </a:blip>
          <a:stretch>
            <a:fillRect/>
          </a:stretch>
        </p:blipFill>
        <p:spPr>
          <a:xfrm>
            <a:off x="7059295" y="3067685"/>
            <a:ext cx="431800" cy="431800"/>
          </a:xfrm>
          <a:prstGeom prst="rect">
            <a:avLst/>
          </a:prstGeom>
        </p:spPr>
      </p:pic>
      <p:sp>
        <p:nvSpPr>
          <p:cNvPr id="16" name="文本框 15"/>
          <p:cNvSpPr txBox="1"/>
          <p:nvPr>
            <p:custDataLst>
              <p:tags r:id="rId25"/>
            </p:custDataLst>
          </p:nvPr>
        </p:nvSpPr>
        <p:spPr>
          <a:xfrm>
            <a:off x="8075930" y="2791460"/>
            <a:ext cx="2299970" cy="388620"/>
          </a:xfrm>
          <a:prstGeom prst="rect">
            <a:avLst/>
          </a:prstGeom>
          <a:noFill/>
        </p:spPr>
        <p:txBody>
          <a:bodyPr wrap="square" bIns="0" rtlCol="0">
            <a:noAutofit/>
            <a:scene3d>
              <a:camera prst="orthographicFront"/>
              <a:lightRig rig="threePt" dir="t"/>
            </a:scene3d>
          </a:bodyPr>
          <a:p>
            <a:pPr algn="l"/>
            <a:r>
              <a:rPr lang="zh-CN" altLang="en-US">
                <a:solidFill>
                  <a:srgbClr val="885EFB"/>
                </a:solidFill>
                <a:effectLst/>
                <a:uFillTx/>
                <a:latin typeface="Microsoft YaHei Regular" panose="020B0503020204020204" charset="-122"/>
                <a:ea typeface="Microsoft YaHei Regular" panose="020B0503020204020204" charset="-122"/>
              </a:rPr>
              <a:t>创业创新型职业</a:t>
            </a:r>
            <a:r>
              <a:rPr lang="zh-CN" altLang="en-US">
                <a:solidFill>
                  <a:srgbClr val="885EFB"/>
                </a:solidFill>
                <a:effectLst/>
                <a:uFillTx/>
                <a:latin typeface="Microsoft YaHei Regular" panose="020B0503020204020204" charset="-122"/>
                <a:ea typeface="Microsoft YaHei Regular" panose="020B0503020204020204" charset="-122"/>
              </a:rPr>
              <a:t>锚</a:t>
            </a:r>
            <a:endParaRPr lang="zh-CN" altLang="en-US">
              <a:solidFill>
                <a:srgbClr val="885EFB"/>
              </a:solidFill>
              <a:effectLst/>
              <a:uFillTx/>
              <a:latin typeface="Microsoft YaHei Regular" panose="020B0503020204020204" charset="-122"/>
              <a:ea typeface="Microsoft YaHei Regular" panose="020B0503020204020204" charset="-122"/>
            </a:endParaRPr>
          </a:p>
        </p:txBody>
      </p:sp>
      <p:sp>
        <p:nvSpPr>
          <p:cNvPr id="6" name="五边形 5"/>
          <p:cNvSpPr/>
          <p:nvPr>
            <p:custDataLst>
              <p:tags r:id="rId26"/>
            </p:custDataLst>
          </p:nvPr>
        </p:nvSpPr>
        <p:spPr>
          <a:xfrm>
            <a:off x="2353310" y="1921510"/>
            <a:ext cx="3389630" cy="1112520"/>
          </a:xfrm>
          <a:prstGeom prst="homePlate">
            <a:avLst/>
          </a:prstGeom>
          <a:solidFill>
            <a:srgbClr val="ED6E68">
              <a:lumMod val="20000"/>
              <a:lumOff val="80000"/>
            </a:srgbClr>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sp>
        <p:nvSpPr>
          <p:cNvPr id="28" name="椭圆 27"/>
          <p:cNvSpPr/>
          <p:nvPr>
            <p:custDataLst>
              <p:tags r:id="rId27"/>
            </p:custDataLst>
          </p:nvPr>
        </p:nvSpPr>
        <p:spPr>
          <a:xfrm>
            <a:off x="1526540" y="1831975"/>
            <a:ext cx="1292860" cy="1292860"/>
          </a:xfrm>
          <a:prstGeom prst="ellipse">
            <a:avLst/>
          </a:prstGeom>
          <a:solidFill>
            <a:srgbClr val="ED6E68">
              <a:lumMod val="60000"/>
              <a:lumOff val="40000"/>
            </a:srgbClr>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sp>
        <p:nvSpPr>
          <p:cNvPr id="40" name="椭圆 39"/>
          <p:cNvSpPr/>
          <p:nvPr>
            <p:custDataLst>
              <p:tags r:id="rId28"/>
            </p:custDataLst>
          </p:nvPr>
        </p:nvSpPr>
        <p:spPr>
          <a:xfrm>
            <a:off x="1473200" y="1767205"/>
            <a:ext cx="1398270" cy="1421765"/>
          </a:xfrm>
          <a:prstGeom prst="ellipse">
            <a:avLst/>
          </a:prstGeom>
          <a:noFill/>
          <a:ln>
            <a:solidFill>
              <a:srgbClr val="ED6E68"/>
            </a:solidFill>
          </a:ln>
          <a:extLst>
            <a:ext uri="{909E8E84-426E-40DD-AFC4-6F175D3DCCD1}">
              <a14:hiddenFill xmlns:a14="http://schemas.microsoft.com/office/drawing/2010/main">
                <a:solidFill>
                  <a:srgbClr val="ED6E68">
                    <a:lumMod val="60000"/>
                    <a:lumOff val="40000"/>
                  </a:srgbClr>
                </a:solidFill>
              </a14:hiddenFill>
            </a:ext>
          </a:extLst>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pic>
        <p:nvPicPr>
          <p:cNvPr id="44" name="图片 43" descr="333639373138363b343435303739393bbbe1bcc6cafdbedd"/>
          <p:cNvPicPr>
            <a:picLocks noChangeAspect="1"/>
          </p:cNvPicPr>
          <p:nvPr>
            <p:custDataLst>
              <p:tags r:id="rId29"/>
            </p:custDataLst>
          </p:nvPr>
        </p:nvPicPr>
        <p:blipFill>
          <a:blip r:embed="rId30">
            <a:extLst>
              <a:ext uri="{96DAC541-7B7A-43D3-8B79-37D633B846F1}">
                <asvg:svgBlip xmlns:asvg="http://schemas.microsoft.com/office/drawing/2016/SVG/main" r:embed="rId31"/>
              </a:ext>
            </a:extLst>
          </a:blip>
          <a:stretch>
            <a:fillRect/>
          </a:stretch>
        </p:blipFill>
        <p:spPr>
          <a:xfrm>
            <a:off x="1957070" y="2262505"/>
            <a:ext cx="431800" cy="431800"/>
          </a:xfrm>
          <a:prstGeom prst="rect">
            <a:avLst/>
          </a:prstGeom>
        </p:spPr>
      </p:pic>
      <p:sp>
        <p:nvSpPr>
          <p:cNvPr id="46" name="文本框 45"/>
          <p:cNvSpPr txBox="1"/>
          <p:nvPr>
            <p:custDataLst>
              <p:tags r:id="rId32"/>
            </p:custDataLst>
          </p:nvPr>
        </p:nvSpPr>
        <p:spPr>
          <a:xfrm>
            <a:off x="2948305" y="2436495"/>
            <a:ext cx="2263775" cy="502920"/>
          </a:xfrm>
          <a:prstGeom prst="rect">
            <a:avLst/>
          </a:prstGeom>
          <a:noFill/>
        </p:spPr>
        <p:txBody>
          <a:bodyPr wrap="square" rtlCol="0">
            <a:noAutofit/>
            <a:scene3d>
              <a:camera prst="orthographicFront"/>
              <a:lightRig rig="threePt" dir="t"/>
            </a:scene3d>
          </a:bodyPr>
          <a:p>
            <a:pPr algn="l" fontAlgn="auto">
              <a:lnSpc>
                <a:spcPct val="100000"/>
              </a:lnSpc>
              <a:spcAft>
                <a:spcPts val="1000"/>
              </a:spcAft>
            </a:pPr>
            <a:r>
              <a:rPr lang="en-US" altLang="zh-CN" sz="1200" spc="150">
                <a:solidFill>
                  <a:srgbClr val="000000">
                    <a:lumMod val="75000"/>
                    <a:lumOff val="25000"/>
                  </a:srgbClr>
                </a:solidFill>
                <a:effectLst/>
                <a:uFillTx/>
                <a:latin typeface="Microsoft YaHei Regular" panose="020B0503020204020204" charset="-122"/>
                <a:ea typeface="Microsoft YaHei Regular" panose="020B0503020204020204" charset="-122"/>
              </a:rPr>
              <a:t>Autonomy Independence</a:t>
            </a:r>
            <a:endParaRPr lang="en-US" altLang="zh-CN" sz="1200" spc="150">
              <a:solidFill>
                <a:srgbClr val="000000">
                  <a:lumMod val="75000"/>
                  <a:lumOff val="25000"/>
                </a:srgbClr>
              </a:solidFill>
              <a:effectLst/>
              <a:uFillTx/>
              <a:latin typeface="Microsoft YaHei Regular" panose="020B0503020204020204" charset="-122"/>
              <a:ea typeface="Microsoft YaHei Regular" panose="020B0503020204020204" charset="-122"/>
            </a:endParaRPr>
          </a:p>
        </p:txBody>
      </p:sp>
      <p:sp>
        <p:nvSpPr>
          <p:cNvPr id="48" name="文本框 47"/>
          <p:cNvSpPr txBox="1"/>
          <p:nvPr>
            <p:custDataLst>
              <p:tags r:id="rId33"/>
            </p:custDataLst>
          </p:nvPr>
        </p:nvSpPr>
        <p:spPr>
          <a:xfrm>
            <a:off x="2948305" y="1996440"/>
            <a:ext cx="2299970" cy="388620"/>
          </a:xfrm>
          <a:prstGeom prst="rect">
            <a:avLst/>
          </a:prstGeom>
          <a:noFill/>
        </p:spPr>
        <p:txBody>
          <a:bodyPr wrap="square" bIns="0" rtlCol="0">
            <a:noAutofit/>
            <a:scene3d>
              <a:camera prst="orthographicFront"/>
              <a:lightRig rig="threePt" dir="t"/>
            </a:scene3d>
          </a:bodyPr>
          <a:p>
            <a:pPr algn="l"/>
            <a:r>
              <a:rPr lang="zh-CN" altLang="en-US">
                <a:solidFill>
                  <a:srgbClr val="ED6E68">
                    <a:lumMod val="75000"/>
                    <a:alpha val="70000"/>
                  </a:srgbClr>
                </a:solidFill>
                <a:effectLst/>
                <a:uFillTx/>
                <a:latin typeface="Microsoft YaHei Regular" panose="020B0503020204020204" charset="-122"/>
                <a:ea typeface="Microsoft YaHei Regular" panose="020B0503020204020204" charset="-122"/>
                <a:cs typeface="Microsoft YaHei Regular" panose="020B0503020204020204" charset="-122"/>
              </a:rPr>
              <a:t>自主</a:t>
            </a:r>
            <a:r>
              <a:rPr lang="en-US" altLang="zh-CN">
                <a:solidFill>
                  <a:srgbClr val="ED6E68">
                    <a:lumMod val="75000"/>
                    <a:alpha val="70000"/>
                  </a:srgbClr>
                </a:solidFill>
                <a:effectLst/>
                <a:uFillTx/>
                <a:latin typeface="Microsoft YaHei Regular" panose="020B0503020204020204" charset="-122"/>
                <a:ea typeface="Microsoft YaHei Regular" panose="020B0503020204020204" charset="-122"/>
                <a:cs typeface="Microsoft YaHei Regular" panose="020B0503020204020204" charset="-122"/>
              </a:rPr>
              <a:t>/</a:t>
            </a:r>
            <a:r>
              <a:rPr lang="zh-CN" altLang="en-US">
                <a:solidFill>
                  <a:srgbClr val="ED6E68">
                    <a:lumMod val="75000"/>
                    <a:alpha val="70000"/>
                  </a:srgbClr>
                </a:solidFill>
                <a:effectLst/>
                <a:uFillTx/>
                <a:latin typeface="Microsoft YaHei Regular" panose="020B0503020204020204" charset="-122"/>
                <a:ea typeface="Microsoft YaHei Regular" panose="020B0503020204020204" charset="-122"/>
                <a:cs typeface="Microsoft YaHei Regular" panose="020B0503020204020204" charset="-122"/>
              </a:rPr>
              <a:t>独立型职业锚</a:t>
            </a:r>
            <a:endParaRPr lang="zh-CN" altLang="en-US">
              <a:solidFill>
                <a:srgbClr val="ED6E68">
                  <a:lumMod val="75000"/>
                  <a:alpha val="70000"/>
                </a:srgbClr>
              </a:solidFill>
              <a:effectLst/>
              <a:uFillTx/>
              <a:latin typeface="Microsoft YaHei Regular" panose="020B0503020204020204" charset="-122"/>
              <a:ea typeface="Microsoft YaHei Regular" panose="020B0503020204020204" charset="-122"/>
              <a:cs typeface="Microsoft YaHei Regular" panose="020B0503020204020204" charset="-122"/>
            </a:endParaRPr>
          </a:p>
        </p:txBody>
      </p:sp>
      <p:sp>
        <p:nvSpPr>
          <p:cNvPr id="41" name="五边形 40"/>
          <p:cNvSpPr/>
          <p:nvPr>
            <p:custDataLst>
              <p:tags r:id="rId34"/>
            </p:custDataLst>
          </p:nvPr>
        </p:nvSpPr>
        <p:spPr>
          <a:xfrm>
            <a:off x="2353310" y="3571875"/>
            <a:ext cx="3389630" cy="1112520"/>
          </a:xfrm>
          <a:prstGeom prst="homePlate">
            <a:avLst/>
          </a:prstGeom>
          <a:solidFill>
            <a:srgbClr val="44BCDA">
              <a:lumMod val="20000"/>
              <a:lumOff val="80000"/>
            </a:srgbClr>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44BCDA">
                  <a:lumMod val="40000"/>
                  <a:lumOff val="60000"/>
                </a:srgbClr>
              </a:solidFill>
            </a:endParaRPr>
          </a:p>
        </p:txBody>
      </p:sp>
      <p:sp>
        <p:nvSpPr>
          <p:cNvPr id="42" name="椭圆 41"/>
          <p:cNvSpPr/>
          <p:nvPr>
            <p:custDataLst>
              <p:tags r:id="rId35"/>
            </p:custDataLst>
          </p:nvPr>
        </p:nvSpPr>
        <p:spPr>
          <a:xfrm>
            <a:off x="1526540" y="3482340"/>
            <a:ext cx="1292860" cy="1292860"/>
          </a:xfrm>
          <a:prstGeom prst="ellipse">
            <a:avLst/>
          </a:prstGeom>
          <a:solidFill>
            <a:srgbClr val="44BCDA">
              <a:lumMod val="60000"/>
              <a:lumOff val="40000"/>
            </a:srgbClr>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sp>
        <p:nvSpPr>
          <p:cNvPr id="43" name="椭圆 42"/>
          <p:cNvSpPr/>
          <p:nvPr>
            <p:custDataLst>
              <p:tags r:id="rId36"/>
            </p:custDataLst>
          </p:nvPr>
        </p:nvSpPr>
        <p:spPr>
          <a:xfrm>
            <a:off x="1473200" y="3417570"/>
            <a:ext cx="1398270" cy="1421765"/>
          </a:xfrm>
          <a:prstGeom prst="ellipse">
            <a:avLst/>
          </a:prstGeom>
          <a:noFill/>
          <a:ln>
            <a:solidFill>
              <a:srgbClr val="44BCDA"/>
            </a:solidFill>
          </a:ln>
          <a:extLst>
            <a:ext uri="{909E8E84-426E-40DD-AFC4-6F175D3DCCD1}">
              <a14:hiddenFill xmlns:a14="http://schemas.microsoft.com/office/drawing/2010/main">
                <a:solidFill>
                  <a:srgbClr val="ED6E68">
                    <a:lumMod val="60000"/>
                    <a:lumOff val="40000"/>
                  </a:srgbClr>
                </a:solidFill>
              </a14:hiddenFill>
            </a:ext>
          </a:extLst>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44BCDA"/>
              </a:solidFill>
            </a:endParaRPr>
          </a:p>
        </p:txBody>
      </p:sp>
      <p:pic>
        <p:nvPicPr>
          <p:cNvPr id="45" name="图片 44" descr="333639373138363b343435303739363bd2b5cef1bcbcc4dc"/>
          <p:cNvPicPr>
            <a:picLocks noChangeAspect="1"/>
          </p:cNvPicPr>
          <p:nvPr>
            <p:custDataLst>
              <p:tags r:id="rId37"/>
            </p:custDataLst>
          </p:nvPr>
        </p:nvPicPr>
        <p:blipFill>
          <a:blip r:embed="rId38">
            <a:extLst>
              <a:ext uri="{96DAC541-7B7A-43D3-8B79-37D633B846F1}">
                <asvg:svgBlip xmlns:asvg="http://schemas.microsoft.com/office/drawing/2016/SVG/main" r:embed="rId39"/>
              </a:ext>
            </a:extLst>
          </a:blip>
          <a:stretch>
            <a:fillRect/>
          </a:stretch>
        </p:blipFill>
        <p:spPr>
          <a:xfrm>
            <a:off x="1957070" y="3912870"/>
            <a:ext cx="431800" cy="431800"/>
          </a:xfrm>
          <a:prstGeom prst="rect">
            <a:avLst/>
          </a:prstGeom>
        </p:spPr>
      </p:pic>
      <p:sp>
        <p:nvSpPr>
          <p:cNvPr id="47" name="文本框 46"/>
          <p:cNvSpPr txBox="1"/>
          <p:nvPr>
            <p:custDataLst>
              <p:tags r:id="rId40"/>
            </p:custDataLst>
          </p:nvPr>
        </p:nvSpPr>
        <p:spPr>
          <a:xfrm>
            <a:off x="2948305" y="4051935"/>
            <a:ext cx="2263775" cy="502920"/>
          </a:xfrm>
          <a:prstGeom prst="rect">
            <a:avLst/>
          </a:prstGeom>
          <a:noFill/>
        </p:spPr>
        <p:txBody>
          <a:bodyPr wrap="square" rtlCol="0">
            <a:noAutofit/>
            <a:scene3d>
              <a:camera prst="orthographicFront"/>
              <a:lightRig rig="threePt" dir="t"/>
            </a:scene3d>
          </a:bodyPr>
          <a:p>
            <a:pPr algn="l" fontAlgn="auto">
              <a:lnSpc>
                <a:spcPct val="100000"/>
              </a:lnSpc>
              <a:spcAft>
                <a:spcPts val="1000"/>
              </a:spcAft>
            </a:pPr>
            <a:r>
              <a:rPr lang="en-US" altLang="zh-CN" sz="1200" spc="150">
                <a:solidFill>
                  <a:srgbClr val="000000">
                    <a:lumMod val="75000"/>
                    <a:lumOff val="25000"/>
                  </a:srgbClr>
                </a:solidFill>
                <a:effectLst/>
                <a:uFillTx/>
                <a:latin typeface="Microsoft YaHei Regular" panose="020B0503020204020204" charset="-122"/>
                <a:ea typeface="Microsoft YaHei Regular" panose="020B0503020204020204" charset="-122"/>
              </a:rPr>
              <a:t>General Managerial Competence</a:t>
            </a:r>
            <a:endParaRPr lang="en-US" altLang="zh-CN" sz="1200" spc="150">
              <a:solidFill>
                <a:srgbClr val="000000">
                  <a:lumMod val="75000"/>
                  <a:lumOff val="25000"/>
                </a:srgbClr>
              </a:solidFill>
              <a:effectLst/>
              <a:uFillTx/>
              <a:latin typeface="Microsoft YaHei Regular" panose="020B0503020204020204" charset="-122"/>
              <a:ea typeface="Microsoft YaHei Regular" panose="020B0503020204020204" charset="-122"/>
            </a:endParaRPr>
          </a:p>
        </p:txBody>
      </p:sp>
      <p:sp>
        <p:nvSpPr>
          <p:cNvPr id="50" name="文本框 49"/>
          <p:cNvSpPr txBox="1"/>
          <p:nvPr>
            <p:custDataLst>
              <p:tags r:id="rId41"/>
            </p:custDataLst>
          </p:nvPr>
        </p:nvSpPr>
        <p:spPr>
          <a:xfrm>
            <a:off x="3030855" y="3625215"/>
            <a:ext cx="2299970" cy="388620"/>
          </a:xfrm>
          <a:prstGeom prst="rect">
            <a:avLst/>
          </a:prstGeom>
          <a:noFill/>
        </p:spPr>
        <p:txBody>
          <a:bodyPr wrap="square" bIns="0" rtlCol="0">
            <a:noAutofit/>
            <a:scene3d>
              <a:camera prst="orthographicFront"/>
              <a:lightRig rig="threePt" dir="t"/>
            </a:scene3d>
          </a:bodyPr>
          <a:p>
            <a:pPr algn="l"/>
            <a:r>
              <a:rPr lang="zh-CN" altLang="en-US">
                <a:solidFill>
                  <a:srgbClr val="00D6D6">
                    <a:lumMod val="75000"/>
                  </a:srgbClr>
                </a:solidFill>
                <a:effectLst/>
                <a:uFillTx/>
                <a:latin typeface="Microsoft YaHei Regular" panose="020B0503020204020204" charset="-122"/>
                <a:ea typeface="Microsoft YaHei Regular" panose="020B0503020204020204" charset="-122"/>
              </a:rPr>
              <a:t>综合管理型职业</a:t>
            </a:r>
            <a:r>
              <a:rPr lang="zh-CN" altLang="en-US">
                <a:solidFill>
                  <a:srgbClr val="00D6D6">
                    <a:lumMod val="75000"/>
                  </a:srgbClr>
                </a:solidFill>
                <a:effectLst/>
                <a:uFillTx/>
                <a:latin typeface="Microsoft YaHei Regular" panose="020B0503020204020204" charset="-122"/>
                <a:ea typeface="Microsoft YaHei Regular" panose="020B0503020204020204" charset="-122"/>
              </a:rPr>
              <a:t>锚</a:t>
            </a:r>
            <a:endParaRPr lang="zh-CN" altLang="en-US">
              <a:solidFill>
                <a:srgbClr val="00D6D6">
                  <a:lumMod val="75000"/>
                </a:srgbClr>
              </a:solidFill>
              <a:effectLst/>
              <a:uFillTx/>
              <a:latin typeface="Microsoft YaHei Regular" panose="020B0503020204020204" charset="-122"/>
              <a:ea typeface="Microsoft YaHei Regular" panose="020B0503020204020204" charset="-122"/>
            </a:endParaRPr>
          </a:p>
        </p:txBody>
      </p:sp>
      <p:sp>
        <p:nvSpPr>
          <p:cNvPr id="7" name="文本框 6"/>
          <p:cNvSpPr txBox="1"/>
          <p:nvPr/>
        </p:nvSpPr>
        <p:spPr>
          <a:xfrm>
            <a:off x="4582160" y="868045"/>
            <a:ext cx="6690995" cy="810260"/>
          </a:xfrm>
          <a:prstGeom prst="rect">
            <a:avLst/>
          </a:prstGeom>
          <a:noFill/>
        </p:spPr>
        <p:txBody>
          <a:bodyPr wrap="square" rtlCol="0">
            <a:spAutoFit/>
          </a:bodyPr>
          <a:p>
            <a:pPr algn="r">
              <a:lnSpc>
                <a:spcPct val="130000"/>
              </a:lnSpc>
              <a:spcBef>
                <a:spcPts val="0"/>
              </a:spcBef>
              <a:spcAft>
                <a:spcPts val="0"/>
              </a:spcAft>
            </a:pPr>
            <a:r>
              <a:rPr lang="zh-CN" altLang="en-US" b="1">
                <a:latin typeface="仿宋" panose="02010609060101010101" charset="-122"/>
                <a:ea typeface="仿宋" panose="02010609060101010101" charset="-122"/>
                <a:cs typeface="仿宋" panose="02010609060101010101" charset="-122"/>
              </a:rPr>
              <a:t>职业锚以个人习得的工作经验为基础，产生于早期职业生涯。</a:t>
            </a:r>
            <a:endParaRPr lang="zh-CN" altLang="en-US" b="1">
              <a:latin typeface="仿宋" panose="02010609060101010101" charset="-122"/>
              <a:ea typeface="仿宋" panose="02010609060101010101" charset="-122"/>
              <a:cs typeface="仿宋" panose="02010609060101010101" charset="-122"/>
            </a:endParaRPr>
          </a:p>
          <a:p>
            <a:pPr algn="r">
              <a:lnSpc>
                <a:spcPct val="130000"/>
              </a:lnSpc>
              <a:spcBef>
                <a:spcPts val="0"/>
              </a:spcBef>
              <a:spcAft>
                <a:spcPts val="0"/>
              </a:spcAft>
            </a:pPr>
            <a:r>
              <a:rPr lang="en-US" altLang="zh-CN" b="1">
                <a:latin typeface="仿宋" panose="02010609060101010101" charset="-122"/>
                <a:ea typeface="仿宋" panose="02010609060101010101" charset="-122"/>
                <a:cs typeface="仿宋" panose="02010609060101010101" charset="-122"/>
              </a:rPr>
              <a:t>1978</a:t>
            </a:r>
            <a:r>
              <a:rPr lang="zh-CN" altLang="en-US" b="1">
                <a:latin typeface="仿宋" panose="02010609060101010101" charset="-122"/>
                <a:ea typeface="仿宋" panose="02010609060101010101" charset="-122"/>
                <a:cs typeface="仿宋" panose="02010609060101010101" charset="-122"/>
              </a:rPr>
              <a:t>年，美国</a:t>
            </a:r>
            <a:r>
              <a:rPr lang="en-US" altLang="zh-CN" b="1">
                <a:latin typeface="仿宋" panose="02010609060101010101" charset="-122"/>
                <a:ea typeface="仿宋" panose="02010609060101010101" charset="-122"/>
                <a:cs typeface="仿宋" panose="02010609060101010101" charset="-122"/>
              </a:rPr>
              <a:t>E.H.</a:t>
            </a:r>
            <a:r>
              <a:rPr lang="zh-CN" altLang="en-US" b="1">
                <a:latin typeface="仿宋" panose="02010609060101010101" charset="-122"/>
                <a:ea typeface="仿宋" panose="02010609060101010101" charset="-122"/>
                <a:cs typeface="仿宋" panose="02010609060101010101" charset="-122"/>
              </a:rPr>
              <a:t>施恩教授提出的职业锚理论包括</a:t>
            </a:r>
            <a:r>
              <a:rPr lang="en-US" altLang="zh-CN" b="1">
                <a:latin typeface="仿宋" panose="02010609060101010101" charset="-122"/>
                <a:ea typeface="仿宋" panose="02010609060101010101" charset="-122"/>
                <a:cs typeface="仿宋" panose="02010609060101010101" charset="-122"/>
              </a:rPr>
              <a:t>5</a:t>
            </a:r>
            <a:r>
              <a:rPr lang="zh-CN" altLang="en-US" b="1">
                <a:latin typeface="仿宋" panose="02010609060101010101" charset="-122"/>
                <a:ea typeface="仿宋" panose="02010609060101010101" charset="-122"/>
                <a:cs typeface="仿宋" panose="02010609060101010101" charset="-122"/>
              </a:rPr>
              <a:t>种类型：</a:t>
            </a:r>
            <a:endParaRPr lang="zh-CN" altLang="en-US" b="1">
              <a:latin typeface="仿宋" panose="02010609060101010101" charset="-122"/>
              <a:ea typeface="仿宋" panose="02010609060101010101" charset="-122"/>
              <a:cs typeface="仿宋" panose="02010609060101010101" charset="-122"/>
            </a:endParaRPr>
          </a:p>
        </p:txBody>
      </p:sp>
    </p:spTree>
    <p:custDataLst>
      <p:tags r:id="rId4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 name="五边形 17"/>
          <p:cNvSpPr/>
          <p:nvPr>
            <p:custDataLst>
              <p:tags r:id="rId1"/>
            </p:custDataLst>
          </p:nvPr>
        </p:nvSpPr>
        <p:spPr>
          <a:xfrm>
            <a:off x="7455535" y="4445635"/>
            <a:ext cx="3389630" cy="1112520"/>
          </a:xfrm>
          <a:prstGeom prst="homePlate">
            <a:avLst/>
          </a:prstGeom>
          <a:solidFill>
            <a:srgbClr val="DA4767">
              <a:lumMod val="20000"/>
              <a:lumOff val="80000"/>
            </a:srgbClr>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44BCDA">
                  <a:lumMod val="40000"/>
                  <a:lumOff val="60000"/>
                </a:srgbClr>
              </a:solidFill>
            </a:endParaRPr>
          </a:p>
        </p:txBody>
      </p:sp>
      <p:sp>
        <p:nvSpPr>
          <p:cNvPr id="29" name="椭圆 28"/>
          <p:cNvSpPr/>
          <p:nvPr>
            <p:custDataLst>
              <p:tags r:id="rId2"/>
            </p:custDataLst>
          </p:nvPr>
        </p:nvSpPr>
        <p:spPr>
          <a:xfrm>
            <a:off x="6628765" y="4356100"/>
            <a:ext cx="1292860" cy="1292860"/>
          </a:xfrm>
          <a:prstGeom prst="ellipse">
            <a:avLst/>
          </a:prstGeom>
          <a:solidFill>
            <a:srgbClr val="DA4767">
              <a:lumMod val="60000"/>
              <a:lumOff val="40000"/>
            </a:srgbClr>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sp>
        <p:nvSpPr>
          <p:cNvPr id="32" name="椭圆 31"/>
          <p:cNvSpPr/>
          <p:nvPr>
            <p:custDataLst>
              <p:tags r:id="rId3"/>
            </p:custDataLst>
          </p:nvPr>
        </p:nvSpPr>
        <p:spPr>
          <a:xfrm>
            <a:off x="6575425" y="4291330"/>
            <a:ext cx="1398270" cy="1421765"/>
          </a:xfrm>
          <a:prstGeom prst="ellipse">
            <a:avLst/>
          </a:prstGeom>
          <a:noFill/>
          <a:ln>
            <a:solidFill>
              <a:srgbClr val="DA4767"/>
            </a:solidFill>
          </a:ln>
          <a:extLst>
            <a:ext uri="{909E8E84-426E-40DD-AFC4-6F175D3DCCD1}">
              <a14:hiddenFill xmlns:a14="http://schemas.microsoft.com/office/drawing/2010/main">
                <a:solidFill>
                  <a:srgbClr val="ED6E68">
                    <a:lumMod val="60000"/>
                    <a:lumOff val="40000"/>
                  </a:srgbClr>
                </a:solidFill>
              </a14:hiddenFill>
            </a:ext>
          </a:extLst>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44BCDA"/>
              </a:solidFill>
            </a:endParaRPr>
          </a:p>
        </p:txBody>
      </p:sp>
      <p:pic>
        <p:nvPicPr>
          <p:cNvPr id="3" name="图片 2" descr="333639373138363b343435303830323bb9a4d7f7d7f7b7e7"/>
          <p:cNvPicPr>
            <a:picLocks noChangeAspect="1"/>
          </p:cNvPicPr>
          <p:nvPr>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a:off x="7059295" y="4786630"/>
            <a:ext cx="431800" cy="431800"/>
          </a:xfrm>
          <a:prstGeom prst="rect">
            <a:avLst/>
          </a:prstGeom>
        </p:spPr>
      </p:pic>
      <p:sp>
        <p:nvSpPr>
          <p:cNvPr id="15" name="文本框 14"/>
          <p:cNvSpPr txBox="1"/>
          <p:nvPr>
            <p:custDataLst>
              <p:tags r:id="rId7"/>
            </p:custDataLst>
          </p:nvPr>
        </p:nvSpPr>
        <p:spPr>
          <a:xfrm>
            <a:off x="8050530" y="4488180"/>
            <a:ext cx="2262505" cy="399415"/>
          </a:xfrm>
          <a:prstGeom prst="rect">
            <a:avLst/>
          </a:prstGeom>
          <a:noFill/>
        </p:spPr>
        <p:txBody>
          <a:bodyPr wrap="square" bIns="0" rtlCol="0">
            <a:noAutofit/>
            <a:scene3d>
              <a:camera prst="orthographicFront"/>
              <a:lightRig rig="threePt" dir="t"/>
            </a:scene3d>
          </a:bodyPr>
          <a:p>
            <a:pPr algn="l"/>
            <a:r>
              <a:rPr lang="zh-CN" altLang="en-US">
                <a:solidFill>
                  <a:srgbClr val="DA4767"/>
                </a:solidFill>
                <a:effectLst/>
                <a:uFillTx/>
                <a:latin typeface="Microsoft YaHei Regular" panose="020B0503020204020204" charset="-122"/>
                <a:ea typeface="Microsoft YaHei Regular" panose="020B0503020204020204" charset="-122"/>
              </a:rPr>
              <a:t>服务</a:t>
            </a:r>
            <a:r>
              <a:rPr lang="en-US" altLang="zh-CN">
                <a:solidFill>
                  <a:srgbClr val="DA4767"/>
                </a:solidFill>
                <a:effectLst/>
                <a:uFillTx/>
                <a:latin typeface="Microsoft YaHei Regular" panose="020B0503020204020204" charset="-122"/>
                <a:ea typeface="Microsoft YaHei Regular" panose="020B0503020204020204" charset="-122"/>
              </a:rPr>
              <a:t>/</a:t>
            </a:r>
            <a:r>
              <a:rPr lang="zh-CN" altLang="en-US">
                <a:solidFill>
                  <a:srgbClr val="DA4767"/>
                </a:solidFill>
                <a:effectLst/>
                <a:uFillTx/>
                <a:latin typeface="Microsoft YaHei Regular" panose="020B0503020204020204" charset="-122"/>
                <a:ea typeface="Microsoft YaHei Regular" panose="020B0503020204020204" charset="-122"/>
              </a:rPr>
              <a:t>奉献型职业</a:t>
            </a:r>
            <a:r>
              <a:rPr lang="zh-CN" altLang="en-US">
                <a:solidFill>
                  <a:srgbClr val="DA4767"/>
                </a:solidFill>
                <a:effectLst/>
                <a:uFillTx/>
                <a:latin typeface="Microsoft YaHei Regular" panose="020B0503020204020204" charset="-122"/>
                <a:ea typeface="Microsoft YaHei Regular" panose="020B0503020204020204" charset="-122"/>
              </a:rPr>
              <a:t>锚</a:t>
            </a:r>
            <a:endParaRPr lang="zh-CN" altLang="en-US">
              <a:solidFill>
                <a:srgbClr val="DA4767"/>
              </a:solidFill>
              <a:effectLst/>
              <a:uFillTx/>
              <a:latin typeface="Microsoft YaHei Regular" panose="020B0503020204020204" charset="-122"/>
              <a:ea typeface="Microsoft YaHei Regular" panose="020B0503020204020204" charset="-122"/>
            </a:endParaRPr>
          </a:p>
        </p:txBody>
      </p:sp>
      <p:sp>
        <p:nvSpPr>
          <p:cNvPr id="39" name="文本框 38"/>
          <p:cNvSpPr txBox="1"/>
          <p:nvPr>
            <p:custDataLst>
              <p:tags r:id="rId8"/>
            </p:custDataLst>
          </p:nvPr>
        </p:nvSpPr>
        <p:spPr>
          <a:xfrm>
            <a:off x="8050530" y="4881245"/>
            <a:ext cx="2263775" cy="502920"/>
          </a:xfrm>
          <a:prstGeom prst="rect">
            <a:avLst/>
          </a:prstGeom>
          <a:noFill/>
        </p:spPr>
        <p:txBody>
          <a:bodyPr wrap="square" rtlCol="0">
            <a:noAutofit/>
            <a:scene3d>
              <a:camera prst="orthographicFront"/>
              <a:lightRig rig="threePt" dir="t"/>
            </a:scene3d>
          </a:bodyPr>
          <a:p>
            <a:pPr algn="l" fontAlgn="auto">
              <a:lnSpc>
                <a:spcPct val="100000"/>
              </a:lnSpc>
              <a:spcAft>
                <a:spcPts val="1000"/>
              </a:spcAft>
            </a:pPr>
            <a:r>
              <a:rPr lang="en-US" altLang="zh-CN" sz="1200" spc="150">
                <a:solidFill>
                  <a:srgbClr val="000000">
                    <a:lumMod val="75000"/>
                    <a:lumOff val="25000"/>
                  </a:srgbClr>
                </a:solidFill>
                <a:effectLst/>
                <a:uFillTx/>
                <a:latin typeface="Microsoft YaHei Regular" panose="020B0503020204020204" charset="-122"/>
                <a:ea typeface="Microsoft YaHei Regular" panose="020B0503020204020204" charset="-122"/>
              </a:rPr>
              <a:t>Service Dedicationt</a:t>
            </a:r>
            <a:endParaRPr lang="en-US" altLang="zh-CN" sz="1200" spc="150">
              <a:solidFill>
                <a:srgbClr val="000000">
                  <a:lumMod val="75000"/>
                  <a:lumOff val="25000"/>
                </a:srgbClr>
              </a:solidFill>
              <a:effectLst/>
              <a:uFillTx/>
              <a:latin typeface="Microsoft YaHei Regular" panose="020B0503020204020204" charset="-122"/>
              <a:ea typeface="Microsoft YaHei Regular" panose="020B0503020204020204" charset="-122"/>
            </a:endParaRPr>
          </a:p>
        </p:txBody>
      </p:sp>
      <p:sp>
        <p:nvSpPr>
          <p:cNvPr id="30" name="文本框 29"/>
          <p:cNvSpPr txBox="1"/>
          <p:nvPr>
            <p:custDataLst>
              <p:tags r:id="rId9"/>
            </p:custDataLst>
          </p:nvPr>
        </p:nvSpPr>
        <p:spPr>
          <a:xfrm>
            <a:off x="632143" y="287020"/>
            <a:ext cx="4213225" cy="583565"/>
          </a:xfrm>
          <a:prstGeom prst="rect">
            <a:avLst/>
          </a:prstGeom>
          <a:noFill/>
        </p:spPr>
        <p:txBody>
          <a:bodyPr wrap="square" bIns="0" rtlCol="0"/>
          <a:p>
            <a:pPr algn="l"/>
            <a:r>
              <a:rPr lang="zh-CN" altLang="en-US" sz="3200">
                <a:solidFill>
                  <a:srgbClr val="000000">
                    <a:lumMod val="75000"/>
                    <a:lumOff val="25000"/>
                  </a:srgbClr>
                </a:solidFill>
                <a:uFillTx/>
                <a:latin typeface="微软雅黑" panose="020B0503020204020204" charset="-122"/>
                <a:ea typeface="Microsoft YaHei Regular" panose="020B0503020204020204" charset="-122"/>
              </a:rPr>
              <a:t>职业锚的种</a:t>
            </a:r>
            <a:r>
              <a:rPr lang="zh-CN" altLang="en-US" sz="3200">
                <a:solidFill>
                  <a:srgbClr val="000000">
                    <a:lumMod val="75000"/>
                    <a:lumOff val="25000"/>
                  </a:srgbClr>
                </a:solidFill>
                <a:uFillTx/>
                <a:latin typeface="微软雅黑" panose="020B0503020204020204" charset="-122"/>
                <a:ea typeface="Microsoft YaHei Regular" panose="020B0503020204020204" charset="-122"/>
              </a:rPr>
              <a:t>类</a:t>
            </a:r>
            <a:endParaRPr lang="zh-CN" altLang="en-US" sz="3200">
              <a:solidFill>
                <a:srgbClr val="000000">
                  <a:lumMod val="75000"/>
                  <a:lumOff val="25000"/>
                </a:srgbClr>
              </a:solidFill>
              <a:uFillTx/>
              <a:latin typeface="微软雅黑" panose="020B0503020204020204" charset="-122"/>
              <a:ea typeface="Microsoft YaHei Regular" panose="020B0503020204020204" charset="-122"/>
            </a:endParaRPr>
          </a:p>
        </p:txBody>
      </p:sp>
      <p:sp>
        <p:nvSpPr>
          <p:cNvPr id="5" name="五边形 4"/>
          <p:cNvSpPr/>
          <p:nvPr>
            <p:custDataLst>
              <p:tags r:id="rId10"/>
            </p:custDataLst>
          </p:nvPr>
        </p:nvSpPr>
        <p:spPr>
          <a:xfrm>
            <a:off x="7455535" y="2338070"/>
            <a:ext cx="3389630" cy="1112520"/>
          </a:xfrm>
          <a:prstGeom prst="homePlate">
            <a:avLst/>
          </a:prstGeom>
          <a:solidFill>
            <a:srgbClr val="885EFB">
              <a:lumMod val="20000"/>
              <a:lumOff val="80000"/>
            </a:srgbClr>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sp>
        <p:nvSpPr>
          <p:cNvPr id="10" name="椭圆 9"/>
          <p:cNvSpPr/>
          <p:nvPr>
            <p:custDataLst>
              <p:tags r:id="rId11"/>
            </p:custDataLst>
          </p:nvPr>
        </p:nvSpPr>
        <p:spPr>
          <a:xfrm>
            <a:off x="6628765" y="2248535"/>
            <a:ext cx="1292860" cy="1292860"/>
          </a:xfrm>
          <a:prstGeom prst="ellipse">
            <a:avLst/>
          </a:prstGeom>
          <a:solidFill>
            <a:srgbClr val="885EFB">
              <a:lumMod val="60000"/>
              <a:lumOff val="40000"/>
            </a:srgbClr>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sp>
        <p:nvSpPr>
          <p:cNvPr id="13" name="椭圆 12"/>
          <p:cNvSpPr/>
          <p:nvPr>
            <p:custDataLst>
              <p:tags r:id="rId12"/>
            </p:custDataLst>
          </p:nvPr>
        </p:nvSpPr>
        <p:spPr>
          <a:xfrm>
            <a:off x="6575425" y="2183765"/>
            <a:ext cx="1398270" cy="1421765"/>
          </a:xfrm>
          <a:prstGeom prst="ellipse">
            <a:avLst/>
          </a:prstGeom>
          <a:noFill/>
          <a:ln>
            <a:solidFill>
              <a:srgbClr val="885EFB"/>
            </a:solidFill>
          </a:ln>
          <a:extLst>
            <a:ext uri="{909E8E84-426E-40DD-AFC4-6F175D3DCCD1}">
              <a14:hiddenFill xmlns:a14="http://schemas.microsoft.com/office/drawing/2010/main">
                <a:solidFill>
                  <a:srgbClr val="ED6E68">
                    <a:lumMod val="60000"/>
                    <a:lumOff val="40000"/>
                  </a:srgbClr>
                </a:solidFill>
              </a14:hiddenFill>
            </a:ext>
          </a:extLst>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sp>
        <p:nvSpPr>
          <p:cNvPr id="49" name="文本框 48"/>
          <p:cNvSpPr txBox="1"/>
          <p:nvPr>
            <p:custDataLst>
              <p:tags r:id="rId13"/>
            </p:custDataLst>
          </p:nvPr>
        </p:nvSpPr>
        <p:spPr>
          <a:xfrm>
            <a:off x="8136890" y="2831465"/>
            <a:ext cx="2263775" cy="502920"/>
          </a:xfrm>
          <a:prstGeom prst="rect">
            <a:avLst/>
          </a:prstGeom>
          <a:noFill/>
        </p:spPr>
        <p:txBody>
          <a:bodyPr wrap="square" rtlCol="0">
            <a:noAutofit/>
            <a:scene3d>
              <a:camera prst="orthographicFront"/>
              <a:lightRig rig="threePt" dir="t"/>
            </a:scene3d>
          </a:bodyPr>
          <a:p>
            <a:pPr algn="l" fontAlgn="auto">
              <a:lnSpc>
                <a:spcPct val="100000"/>
              </a:lnSpc>
              <a:spcAft>
                <a:spcPts val="1000"/>
              </a:spcAft>
            </a:pPr>
            <a:r>
              <a:rPr lang="en-US" altLang="zh-CN" sz="1200" spc="150">
                <a:solidFill>
                  <a:srgbClr val="000000">
                    <a:lumMod val="75000"/>
                    <a:lumOff val="25000"/>
                  </a:srgbClr>
                </a:solidFill>
                <a:effectLst/>
                <a:uFillTx/>
                <a:latin typeface="Microsoft YaHei Regular" panose="020B0503020204020204" charset="-122"/>
                <a:ea typeface="Microsoft YaHei Regular" panose="020B0503020204020204" charset="-122"/>
              </a:rPr>
              <a:t>Life style</a:t>
            </a:r>
            <a:endParaRPr lang="en-US" altLang="zh-CN" sz="1200" spc="150">
              <a:solidFill>
                <a:srgbClr val="000000">
                  <a:lumMod val="75000"/>
                  <a:lumOff val="25000"/>
                </a:srgbClr>
              </a:solidFill>
              <a:effectLst/>
              <a:uFillTx/>
              <a:latin typeface="Microsoft YaHei Regular" panose="020B0503020204020204" charset="-122"/>
              <a:ea typeface="Microsoft YaHei Regular" panose="020B0503020204020204" charset="-122"/>
            </a:endParaRPr>
          </a:p>
        </p:txBody>
      </p:sp>
      <p:pic>
        <p:nvPicPr>
          <p:cNvPr id="25" name="图片 24" descr="333639373138363b343435303830363bb1a8b1edb1e0d6c6"/>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7059295" y="2679065"/>
            <a:ext cx="431800" cy="431800"/>
          </a:xfrm>
          <a:prstGeom prst="rect">
            <a:avLst/>
          </a:prstGeom>
        </p:spPr>
      </p:pic>
      <p:sp>
        <p:nvSpPr>
          <p:cNvPr id="16" name="文本框 15"/>
          <p:cNvSpPr txBox="1"/>
          <p:nvPr>
            <p:custDataLst>
              <p:tags r:id="rId17"/>
            </p:custDataLst>
          </p:nvPr>
        </p:nvSpPr>
        <p:spPr>
          <a:xfrm>
            <a:off x="8075930" y="2402840"/>
            <a:ext cx="2299970" cy="388620"/>
          </a:xfrm>
          <a:prstGeom prst="rect">
            <a:avLst/>
          </a:prstGeom>
          <a:noFill/>
        </p:spPr>
        <p:txBody>
          <a:bodyPr wrap="square" bIns="0" rtlCol="0">
            <a:noAutofit/>
            <a:scene3d>
              <a:camera prst="orthographicFront"/>
              <a:lightRig rig="threePt" dir="t"/>
            </a:scene3d>
          </a:bodyPr>
          <a:p>
            <a:pPr algn="l"/>
            <a:r>
              <a:rPr lang="zh-CN" altLang="en-US">
                <a:solidFill>
                  <a:srgbClr val="885EFB"/>
                </a:solidFill>
                <a:effectLst/>
                <a:uFillTx/>
                <a:latin typeface="Microsoft YaHei Regular" panose="020B0503020204020204" charset="-122"/>
                <a:ea typeface="Microsoft YaHei Regular" panose="020B0503020204020204" charset="-122"/>
              </a:rPr>
              <a:t>生活方式型职业</a:t>
            </a:r>
            <a:r>
              <a:rPr lang="zh-CN" altLang="en-US">
                <a:solidFill>
                  <a:srgbClr val="885EFB"/>
                </a:solidFill>
                <a:effectLst/>
                <a:uFillTx/>
                <a:latin typeface="Microsoft YaHei Regular" panose="020B0503020204020204" charset="-122"/>
                <a:ea typeface="Microsoft YaHei Regular" panose="020B0503020204020204" charset="-122"/>
              </a:rPr>
              <a:t>锚</a:t>
            </a:r>
            <a:endParaRPr lang="zh-CN" altLang="en-US">
              <a:solidFill>
                <a:srgbClr val="885EFB"/>
              </a:solidFill>
              <a:effectLst/>
              <a:uFillTx/>
              <a:latin typeface="Microsoft YaHei Regular" panose="020B0503020204020204" charset="-122"/>
              <a:ea typeface="Microsoft YaHei Regular" panose="020B0503020204020204" charset="-122"/>
            </a:endParaRPr>
          </a:p>
        </p:txBody>
      </p:sp>
      <p:sp>
        <p:nvSpPr>
          <p:cNvPr id="41" name="五边形 40"/>
          <p:cNvSpPr/>
          <p:nvPr>
            <p:custDataLst>
              <p:tags r:id="rId18"/>
            </p:custDataLst>
          </p:nvPr>
        </p:nvSpPr>
        <p:spPr>
          <a:xfrm>
            <a:off x="2353310" y="3411855"/>
            <a:ext cx="3389630" cy="1112520"/>
          </a:xfrm>
          <a:prstGeom prst="homePlate">
            <a:avLst/>
          </a:prstGeom>
          <a:solidFill>
            <a:srgbClr val="44BCDA">
              <a:lumMod val="20000"/>
              <a:lumOff val="80000"/>
            </a:srgbClr>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44BCDA">
                  <a:lumMod val="40000"/>
                  <a:lumOff val="60000"/>
                </a:srgbClr>
              </a:solidFill>
            </a:endParaRPr>
          </a:p>
        </p:txBody>
      </p:sp>
      <p:sp>
        <p:nvSpPr>
          <p:cNvPr id="42" name="椭圆 41"/>
          <p:cNvSpPr/>
          <p:nvPr>
            <p:custDataLst>
              <p:tags r:id="rId19"/>
            </p:custDataLst>
          </p:nvPr>
        </p:nvSpPr>
        <p:spPr>
          <a:xfrm>
            <a:off x="1526540" y="3322320"/>
            <a:ext cx="1292860" cy="1292860"/>
          </a:xfrm>
          <a:prstGeom prst="ellipse">
            <a:avLst/>
          </a:prstGeom>
          <a:solidFill>
            <a:srgbClr val="44BCDA">
              <a:lumMod val="60000"/>
              <a:lumOff val="40000"/>
            </a:srgbClr>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sp>
        <p:nvSpPr>
          <p:cNvPr id="43" name="椭圆 42"/>
          <p:cNvSpPr/>
          <p:nvPr>
            <p:custDataLst>
              <p:tags r:id="rId20"/>
            </p:custDataLst>
          </p:nvPr>
        </p:nvSpPr>
        <p:spPr>
          <a:xfrm>
            <a:off x="1473200" y="3257550"/>
            <a:ext cx="1398270" cy="1421765"/>
          </a:xfrm>
          <a:prstGeom prst="ellipse">
            <a:avLst/>
          </a:prstGeom>
          <a:noFill/>
          <a:ln>
            <a:solidFill>
              <a:srgbClr val="44BCDA"/>
            </a:solidFill>
          </a:ln>
          <a:extLst>
            <a:ext uri="{909E8E84-426E-40DD-AFC4-6F175D3DCCD1}">
              <a14:hiddenFill xmlns:a14="http://schemas.microsoft.com/office/drawing/2010/main">
                <a:solidFill>
                  <a:srgbClr val="ED6E68">
                    <a:lumMod val="60000"/>
                    <a:lumOff val="40000"/>
                  </a:srgbClr>
                </a:solidFill>
              </a14:hiddenFill>
            </a:ext>
          </a:extLst>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44BCDA"/>
              </a:solidFill>
            </a:endParaRPr>
          </a:p>
        </p:txBody>
      </p:sp>
      <p:pic>
        <p:nvPicPr>
          <p:cNvPr id="45" name="图片 44" descr="333639373138363b343435303739363bd2b5cef1bcbcc4dc"/>
          <p:cNvPicPr>
            <a:picLocks noChangeAspect="1"/>
          </p:cNvPicPr>
          <p:nvPr>
            <p:custDataLst>
              <p:tags r:id="rId21"/>
            </p:custDataLst>
          </p:nvPr>
        </p:nvPicPr>
        <p:blipFill>
          <a:blip r:embed="rId22">
            <a:extLst>
              <a:ext uri="{96DAC541-7B7A-43D3-8B79-37D633B846F1}">
                <asvg:svgBlip xmlns:asvg="http://schemas.microsoft.com/office/drawing/2016/SVG/main" r:embed="rId23"/>
              </a:ext>
            </a:extLst>
          </a:blip>
          <a:stretch>
            <a:fillRect/>
          </a:stretch>
        </p:blipFill>
        <p:spPr>
          <a:xfrm>
            <a:off x="1957070" y="3752850"/>
            <a:ext cx="431800" cy="431800"/>
          </a:xfrm>
          <a:prstGeom prst="rect">
            <a:avLst/>
          </a:prstGeom>
        </p:spPr>
      </p:pic>
      <p:sp>
        <p:nvSpPr>
          <p:cNvPr id="47" name="文本框 46"/>
          <p:cNvSpPr txBox="1"/>
          <p:nvPr>
            <p:custDataLst>
              <p:tags r:id="rId24"/>
            </p:custDataLst>
          </p:nvPr>
        </p:nvSpPr>
        <p:spPr>
          <a:xfrm>
            <a:off x="2948305" y="3891915"/>
            <a:ext cx="2263775" cy="502920"/>
          </a:xfrm>
          <a:prstGeom prst="rect">
            <a:avLst/>
          </a:prstGeom>
          <a:noFill/>
        </p:spPr>
        <p:txBody>
          <a:bodyPr wrap="square" rtlCol="0">
            <a:noAutofit/>
            <a:scene3d>
              <a:camera prst="orthographicFront"/>
              <a:lightRig rig="threePt" dir="t"/>
            </a:scene3d>
          </a:bodyPr>
          <a:p>
            <a:pPr algn="l" fontAlgn="auto">
              <a:lnSpc>
                <a:spcPct val="100000"/>
              </a:lnSpc>
              <a:spcAft>
                <a:spcPts val="1000"/>
              </a:spcAft>
            </a:pPr>
            <a:r>
              <a:rPr lang="en-US" altLang="zh-CN" sz="1200" spc="150">
                <a:solidFill>
                  <a:srgbClr val="000000">
                    <a:lumMod val="75000"/>
                    <a:lumOff val="25000"/>
                  </a:srgbClr>
                </a:solidFill>
                <a:effectLst/>
                <a:uFillTx/>
                <a:latin typeface="Microsoft YaHei Regular" panose="020B0503020204020204" charset="-122"/>
                <a:ea typeface="Microsoft YaHei Regular" panose="020B0503020204020204" charset="-122"/>
              </a:rPr>
              <a:t>Pure Challenge</a:t>
            </a:r>
            <a:endParaRPr lang="en-US" altLang="zh-CN" sz="1200" spc="150">
              <a:solidFill>
                <a:srgbClr val="000000">
                  <a:lumMod val="75000"/>
                  <a:lumOff val="25000"/>
                </a:srgbClr>
              </a:solidFill>
              <a:effectLst/>
              <a:uFillTx/>
              <a:latin typeface="Microsoft YaHei Regular" panose="020B0503020204020204" charset="-122"/>
              <a:ea typeface="Microsoft YaHei Regular" panose="020B0503020204020204" charset="-122"/>
            </a:endParaRPr>
          </a:p>
        </p:txBody>
      </p:sp>
      <p:sp>
        <p:nvSpPr>
          <p:cNvPr id="50" name="文本框 49"/>
          <p:cNvSpPr txBox="1"/>
          <p:nvPr>
            <p:custDataLst>
              <p:tags r:id="rId25"/>
            </p:custDataLst>
          </p:nvPr>
        </p:nvSpPr>
        <p:spPr>
          <a:xfrm>
            <a:off x="3030855" y="3465195"/>
            <a:ext cx="2299970" cy="388620"/>
          </a:xfrm>
          <a:prstGeom prst="rect">
            <a:avLst/>
          </a:prstGeom>
          <a:noFill/>
        </p:spPr>
        <p:txBody>
          <a:bodyPr wrap="square" bIns="0" rtlCol="0">
            <a:noAutofit/>
            <a:scene3d>
              <a:camera prst="orthographicFront"/>
              <a:lightRig rig="threePt" dir="t"/>
            </a:scene3d>
          </a:bodyPr>
          <a:p>
            <a:pPr algn="l"/>
            <a:r>
              <a:rPr lang="zh-CN" altLang="en-US">
                <a:solidFill>
                  <a:srgbClr val="00D6D6">
                    <a:lumMod val="75000"/>
                  </a:srgbClr>
                </a:solidFill>
                <a:effectLst/>
                <a:uFillTx/>
                <a:latin typeface="Microsoft YaHei Regular" panose="020B0503020204020204" charset="-122"/>
                <a:ea typeface="Microsoft YaHei Regular" panose="020B0503020204020204" charset="-122"/>
              </a:rPr>
              <a:t>纯粹挑战</a:t>
            </a:r>
            <a:r>
              <a:rPr lang="zh-CN" altLang="en-US">
                <a:solidFill>
                  <a:srgbClr val="00D6D6">
                    <a:lumMod val="75000"/>
                  </a:srgbClr>
                </a:solidFill>
                <a:effectLst/>
                <a:uFillTx/>
                <a:latin typeface="Microsoft YaHei Regular" panose="020B0503020204020204" charset="-122"/>
                <a:ea typeface="Microsoft YaHei Regular" panose="020B0503020204020204" charset="-122"/>
              </a:rPr>
              <a:t>型职业</a:t>
            </a:r>
            <a:r>
              <a:rPr lang="zh-CN" altLang="en-US">
                <a:solidFill>
                  <a:srgbClr val="00D6D6">
                    <a:lumMod val="75000"/>
                  </a:srgbClr>
                </a:solidFill>
                <a:effectLst/>
                <a:uFillTx/>
                <a:latin typeface="Microsoft YaHei Regular" panose="020B0503020204020204" charset="-122"/>
                <a:ea typeface="Microsoft YaHei Regular" panose="020B0503020204020204" charset="-122"/>
              </a:rPr>
              <a:t>锚</a:t>
            </a:r>
            <a:endParaRPr lang="zh-CN" altLang="en-US">
              <a:solidFill>
                <a:srgbClr val="00D6D6">
                  <a:lumMod val="75000"/>
                </a:srgbClr>
              </a:solidFill>
              <a:effectLst/>
              <a:uFillTx/>
              <a:latin typeface="Microsoft YaHei Regular" panose="020B0503020204020204" charset="-122"/>
              <a:ea typeface="Microsoft YaHei Regular" panose="020B0503020204020204" charset="-122"/>
            </a:endParaRPr>
          </a:p>
        </p:txBody>
      </p:sp>
      <p:sp>
        <p:nvSpPr>
          <p:cNvPr id="7" name="文本框 6"/>
          <p:cNvSpPr txBox="1"/>
          <p:nvPr/>
        </p:nvSpPr>
        <p:spPr>
          <a:xfrm>
            <a:off x="4582160" y="868045"/>
            <a:ext cx="6690995" cy="450850"/>
          </a:xfrm>
          <a:prstGeom prst="rect">
            <a:avLst/>
          </a:prstGeom>
          <a:noFill/>
        </p:spPr>
        <p:txBody>
          <a:bodyPr wrap="square" rtlCol="0">
            <a:spAutoFit/>
          </a:bodyPr>
          <a:p>
            <a:pPr algn="r">
              <a:lnSpc>
                <a:spcPct val="130000"/>
              </a:lnSpc>
              <a:spcBef>
                <a:spcPts val="0"/>
              </a:spcBef>
              <a:spcAft>
                <a:spcPts val="0"/>
              </a:spcAft>
            </a:pPr>
            <a:r>
              <a:rPr lang="zh-CN" altLang="en-US" b="1">
                <a:latin typeface="仿宋" panose="02010609060101010101" charset="-122"/>
                <a:ea typeface="仿宋" panose="02010609060101010101" charset="-122"/>
                <a:cs typeface="仿宋" panose="02010609060101010101" charset="-122"/>
              </a:rPr>
              <a:t>在</a:t>
            </a:r>
            <a:r>
              <a:rPr lang="en-US" altLang="zh-CN" b="1">
                <a:latin typeface="仿宋" panose="02010609060101010101" charset="-122"/>
                <a:ea typeface="仿宋" panose="02010609060101010101" charset="-122"/>
                <a:cs typeface="仿宋" panose="02010609060101010101" charset="-122"/>
              </a:rPr>
              <a:t>20</a:t>
            </a:r>
            <a:r>
              <a:rPr lang="zh-CN" altLang="en-US" b="1">
                <a:latin typeface="仿宋" panose="02010609060101010101" charset="-122"/>
                <a:ea typeface="仿宋" panose="02010609060101010101" charset="-122"/>
                <a:cs typeface="仿宋" panose="02010609060101010101" charset="-122"/>
              </a:rPr>
              <a:t>世纪</a:t>
            </a:r>
            <a:r>
              <a:rPr lang="en-US" altLang="zh-CN" b="1">
                <a:latin typeface="仿宋" panose="02010609060101010101" charset="-122"/>
                <a:ea typeface="仿宋" panose="02010609060101010101" charset="-122"/>
                <a:cs typeface="仿宋" panose="02010609060101010101" charset="-122"/>
              </a:rPr>
              <a:t>90</a:t>
            </a:r>
            <a:r>
              <a:rPr lang="zh-CN" altLang="en-US" b="1">
                <a:latin typeface="仿宋" panose="02010609060101010101" charset="-122"/>
                <a:ea typeface="仿宋" panose="02010609060101010101" charset="-122"/>
                <a:cs typeface="仿宋" panose="02010609060101010101" charset="-122"/>
              </a:rPr>
              <a:t>年代，他和团队又发展了如下</a:t>
            </a:r>
            <a:r>
              <a:rPr lang="en-US" altLang="zh-CN" b="1">
                <a:latin typeface="仿宋" panose="02010609060101010101" charset="-122"/>
                <a:ea typeface="仿宋" panose="02010609060101010101" charset="-122"/>
                <a:cs typeface="仿宋" panose="02010609060101010101" charset="-122"/>
              </a:rPr>
              <a:t>3</a:t>
            </a:r>
            <a:r>
              <a:rPr lang="zh-CN" altLang="en-US" b="1">
                <a:latin typeface="仿宋" panose="02010609060101010101" charset="-122"/>
                <a:ea typeface="仿宋" panose="02010609060101010101" charset="-122"/>
                <a:cs typeface="仿宋" panose="02010609060101010101" charset="-122"/>
              </a:rPr>
              <a:t>种类型的职业</a:t>
            </a:r>
            <a:r>
              <a:rPr lang="zh-CN" altLang="en-US" b="1">
                <a:latin typeface="仿宋" panose="02010609060101010101" charset="-122"/>
                <a:ea typeface="仿宋" panose="02010609060101010101" charset="-122"/>
                <a:cs typeface="仿宋" panose="02010609060101010101" charset="-122"/>
              </a:rPr>
              <a:t>锚：</a:t>
            </a:r>
            <a:endParaRPr lang="zh-CN" altLang="en-US" b="1">
              <a:latin typeface="仿宋" panose="02010609060101010101" charset="-122"/>
              <a:ea typeface="仿宋" panose="02010609060101010101" charset="-122"/>
              <a:cs typeface="仿宋" panose="02010609060101010101" charset="-122"/>
            </a:endParaRPr>
          </a:p>
        </p:txBody>
      </p:sp>
    </p:spTree>
    <p:custDataLst>
      <p:tags r:id="rId2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椭圆 5"/>
          <p:cNvSpPr/>
          <p:nvPr>
            <p:custDataLst>
              <p:tags r:id="rId1"/>
            </p:custDataLst>
          </p:nvPr>
        </p:nvSpPr>
        <p:spPr>
          <a:xfrm>
            <a:off x="5520055" y="2877185"/>
            <a:ext cx="1223645" cy="1223645"/>
          </a:xfrm>
          <a:prstGeom prst="ellipse">
            <a:avLst/>
          </a:prstGeom>
          <a:solidFill>
            <a:srgbClr val="FFFFFF"/>
          </a:solidFill>
          <a:ln>
            <a:noFill/>
          </a:ln>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zh-CN" altLang="en-US">
              <a:solidFill>
                <a:srgbClr val="000000"/>
              </a:solidFill>
              <a:cs typeface="MiSans" panose="00000500000000000000" charset="-122"/>
            </a:endParaRPr>
          </a:p>
        </p:txBody>
      </p:sp>
      <p:sp>
        <p:nvSpPr>
          <p:cNvPr id="7" name="椭圆 6"/>
          <p:cNvSpPr/>
          <p:nvPr>
            <p:custDataLst>
              <p:tags r:id="rId2"/>
            </p:custDataLst>
          </p:nvPr>
        </p:nvSpPr>
        <p:spPr>
          <a:xfrm>
            <a:off x="4528185" y="1885315"/>
            <a:ext cx="3207385" cy="3207385"/>
          </a:xfrm>
          <a:prstGeom prst="ellipse">
            <a:avLst/>
          </a:prstGeom>
          <a:noFill/>
          <a:ln>
            <a:solidFill>
              <a:srgbClr val="00D0FF">
                <a:alpha val="21000"/>
              </a:srgbClr>
            </a:solidFill>
          </a:ln>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en-US" dirty="0">
              <a:solidFill>
                <a:srgbClr val="000000"/>
              </a:solidFill>
              <a:latin typeface="MiSans" panose="00000500000000000000" charset="-122"/>
              <a:cs typeface="MiSans" panose="00000500000000000000" charset="-122"/>
            </a:endParaRPr>
          </a:p>
        </p:txBody>
      </p:sp>
      <p:sp>
        <p:nvSpPr>
          <p:cNvPr id="9" name="椭圆 8"/>
          <p:cNvSpPr/>
          <p:nvPr>
            <p:custDataLst>
              <p:tags r:id="rId3"/>
            </p:custDataLst>
          </p:nvPr>
        </p:nvSpPr>
        <p:spPr>
          <a:xfrm>
            <a:off x="5004435" y="2360930"/>
            <a:ext cx="2256155" cy="2256155"/>
          </a:xfrm>
          <a:prstGeom prst="ellipse">
            <a:avLst/>
          </a:prstGeom>
          <a:noFill/>
          <a:ln>
            <a:solidFill>
              <a:srgbClr val="00D0FF">
                <a:alpha val="21000"/>
              </a:srgbClr>
            </a:solidFill>
          </a:ln>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en-US" dirty="0">
              <a:solidFill>
                <a:srgbClr val="000000"/>
              </a:solidFill>
              <a:latin typeface="MiSans" panose="00000500000000000000" charset="-122"/>
              <a:cs typeface="MiSans" panose="00000500000000000000" charset="-122"/>
            </a:endParaRPr>
          </a:p>
        </p:txBody>
      </p:sp>
      <p:sp>
        <p:nvSpPr>
          <p:cNvPr id="11" name="任意多边形 12"/>
          <p:cNvSpPr/>
          <p:nvPr>
            <p:custDataLst>
              <p:tags r:id="rId4"/>
            </p:custDataLst>
          </p:nvPr>
        </p:nvSpPr>
        <p:spPr bwMode="auto">
          <a:xfrm>
            <a:off x="4851400" y="2206625"/>
            <a:ext cx="2560955" cy="2565400"/>
          </a:xfrm>
          <a:custGeom>
            <a:avLst/>
            <a:gdLst>
              <a:gd name="T0" fmla="*/ 5 w 479"/>
              <a:gd name="T1" fmla="*/ 227 h 480"/>
              <a:gd name="T2" fmla="*/ 160 w 479"/>
              <a:gd name="T3" fmla="*/ 461 h 480"/>
              <a:gd name="T4" fmla="*/ 156 w 479"/>
              <a:gd name="T5" fmla="*/ 480 h 480"/>
              <a:gd name="T6" fmla="*/ 242 w 479"/>
              <a:gd name="T7" fmla="*/ 450 h 480"/>
              <a:gd name="T8" fmla="*/ 173 w 479"/>
              <a:gd name="T9" fmla="*/ 391 h 480"/>
              <a:gd name="T10" fmla="*/ 169 w 479"/>
              <a:gd name="T11" fmla="*/ 410 h 480"/>
              <a:gd name="T12" fmla="*/ 56 w 479"/>
              <a:gd name="T13" fmla="*/ 224 h 480"/>
              <a:gd name="T14" fmla="*/ 236 w 479"/>
              <a:gd name="T15" fmla="*/ 52 h 480"/>
              <a:gd name="T16" fmla="*/ 427 w 479"/>
              <a:gd name="T17" fmla="*/ 216 h 480"/>
              <a:gd name="T18" fmla="*/ 452 w 479"/>
              <a:gd name="T19" fmla="*/ 238 h 480"/>
              <a:gd name="T20" fmla="*/ 453 w 479"/>
              <a:gd name="T21" fmla="*/ 238 h 480"/>
              <a:gd name="T22" fmla="*/ 478 w 479"/>
              <a:gd name="T23" fmla="*/ 210 h 480"/>
              <a:gd name="T24" fmla="*/ 240 w 479"/>
              <a:gd name="T25" fmla="*/ 1 h 480"/>
              <a:gd name="T26" fmla="*/ 5 w 479"/>
              <a:gd name="T27" fmla="*/ 227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9" h="480">
                <a:moveTo>
                  <a:pt x="5" y="227"/>
                </a:moveTo>
                <a:cubicBezTo>
                  <a:pt x="0" y="331"/>
                  <a:pt x="63" y="425"/>
                  <a:pt x="160" y="461"/>
                </a:cubicBezTo>
                <a:cubicBezTo>
                  <a:pt x="156" y="480"/>
                  <a:pt x="156" y="480"/>
                  <a:pt x="156" y="480"/>
                </a:cubicBezTo>
                <a:cubicBezTo>
                  <a:pt x="242" y="450"/>
                  <a:pt x="242" y="450"/>
                  <a:pt x="242" y="450"/>
                </a:cubicBezTo>
                <a:cubicBezTo>
                  <a:pt x="173" y="391"/>
                  <a:pt x="173" y="391"/>
                  <a:pt x="173" y="391"/>
                </a:cubicBezTo>
                <a:cubicBezTo>
                  <a:pt x="169" y="410"/>
                  <a:pt x="169" y="410"/>
                  <a:pt x="169" y="410"/>
                </a:cubicBezTo>
                <a:cubicBezTo>
                  <a:pt x="97" y="379"/>
                  <a:pt x="50" y="305"/>
                  <a:pt x="56" y="224"/>
                </a:cubicBezTo>
                <a:cubicBezTo>
                  <a:pt x="64" y="130"/>
                  <a:pt x="142" y="55"/>
                  <a:pt x="236" y="52"/>
                </a:cubicBezTo>
                <a:cubicBezTo>
                  <a:pt x="334" y="49"/>
                  <a:pt x="416" y="122"/>
                  <a:pt x="427" y="216"/>
                </a:cubicBezTo>
                <a:cubicBezTo>
                  <a:pt x="429" y="229"/>
                  <a:pt x="439" y="238"/>
                  <a:pt x="452" y="238"/>
                </a:cubicBezTo>
                <a:cubicBezTo>
                  <a:pt x="453" y="238"/>
                  <a:pt x="453" y="238"/>
                  <a:pt x="453" y="238"/>
                </a:cubicBezTo>
                <a:cubicBezTo>
                  <a:pt x="468" y="238"/>
                  <a:pt x="479" y="225"/>
                  <a:pt x="478" y="210"/>
                </a:cubicBezTo>
                <a:cubicBezTo>
                  <a:pt x="463" y="92"/>
                  <a:pt x="362" y="0"/>
                  <a:pt x="240" y="1"/>
                </a:cubicBezTo>
                <a:cubicBezTo>
                  <a:pt x="116" y="2"/>
                  <a:pt x="11" y="102"/>
                  <a:pt x="5" y="227"/>
                </a:cubicBezTo>
                <a:close/>
              </a:path>
            </a:pathLst>
          </a:custGeom>
          <a:solidFill>
            <a:srgbClr val="FFC000"/>
          </a:solidFill>
          <a:ln>
            <a:noFill/>
          </a:ln>
        </p:spPr>
        <p:txBody>
          <a:bodyPr vert="horz" wrap="square" lIns="91440" tIns="45720" rIns="91440" bIns="45720" numCol="1" anchor="t" anchorCtr="0" compatLnSpc="1"/>
          <a:p>
            <a:endParaRPr lang="en-US" dirty="0">
              <a:solidFill>
                <a:srgbClr val="000000"/>
              </a:solidFill>
              <a:latin typeface="MiSans" panose="00000500000000000000" charset="-122"/>
              <a:cs typeface="MiSans" panose="00000500000000000000" charset="-122"/>
            </a:endParaRPr>
          </a:p>
        </p:txBody>
      </p:sp>
      <p:sp>
        <p:nvSpPr>
          <p:cNvPr id="12" name="任意多边形 13"/>
          <p:cNvSpPr/>
          <p:nvPr>
            <p:custDataLst>
              <p:tags r:id="rId5"/>
            </p:custDataLst>
          </p:nvPr>
        </p:nvSpPr>
        <p:spPr bwMode="auto">
          <a:xfrm>
            <a:off x="4384040" y="1768475"/>
            <a:ext cx="3495675" cy="3441065"/>
          </a:xfrm>
          <a:custGeom>
            <a:avLst/>
            <a:gdLst>
              <a:gd name="T0" fmla="*/ 654 w 654"/>
              <a:gd name="T1" fmla="*/ 406 h 644"/>
              <a:gd name="T2" fmla="*/ 619 w 654"/>
              <a:gd name="T3" fmla="*/ 322 h 644"/>
              <a:gd name="T4" fmla="*/ 563 w 654"/>
              <a:gd name="T5" fmla="*/ 395 h 644"/>
              <a:gd name="T6" fmla="*/ 583 w 654"/>
              <a:gd name="T7" fmla="*/ 397 h 644"/>
              <a:gd name="T8" fmla="*/ 322 w 654"/>
              <a:gd name="T9" fmla="*/ 593 h 644"/>
              <a:gd name="T10" fmla="*/ 51 w 654"/>
              <a:gd name="T11" fmla="*/ 322 h 644"/>
              <a:gd name="T12" fmla="*/ 299 w 654"/>
              <a:gd name="T13" fmla="*/ 52 h 644"/>
              <a:gd name="T14" fmla="*/ 322 w 654"/>
              <a:gd name="T15" fmla="*/ 27 h 644"/>
              <a:gd name="T16" fmla="*/ 322 w 654"/>
              <a:gd name="T17" fmla="*/ 27 h 644"/>
              <a:gd name="T18" fmla="*/ 295 w 654"/>
              <a:gd name="T19" fmla="*/ 2 h 644"/>
              <a:gd name="T20" fmla="*/ 0 w 654"/>
              <a:gd name="T21" fmla="*/ 322 h 644"/>
              <a:gd name="T22" fmla="*/ 322 w 654"/>
              <a:gd name="T23" fmla="*/ 644 h 644"/>
              <a:gd name="T24" fmla="*/ 525 w 654"/>
              <a:gd name="T25" fmla="*/ 572 h 644"/>
              <a:gd name="T26" fmla="*/ 633 w 654"/>
              <a:gd name="T27" fmla="*/ 404 h 644"/>
              <a:gd name="T28" fmla="*/ 654 w 654"/>
              <a:gd name="T29" fmla="*/ 406 h 6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644">
                <a:moveTo>
                  <a:pt x="654" y="406"/>
                </a:moveTo>
                <a:cubicBezTo>
                  <a:pt x="619" y="322"/>
                  <a:pt x="619" y="322"/>
                  <a:pt x="619" y="322"/>
                </a:cubicBezTo>
                <a:cubicBezTo>
                  <a:pt x="563" y="395"/>
                  <a:pt x="563" y="395"/>
                  <a:pt x="563" y="395"/>
                </a:cubicBezTo>
                <a:cubicBezTo>
                  <a:pt x="583" y="397"/>
                  <a:pt x="583" y="397"/>
                  <a:pt x="583" y="397"/>
                </a:cubicBezTo>
                <a:cubicBezTo>
                  <a:pt x="550" y="512"/>
                  <a:pt x="443" y="593"/>
                  <a:pt x="322" y="593"/>
                </a:cubicBezTo>
                <a:cubicBezTo>
                  <a:pt x="173" y="593"/>
                  <a:pt x="51" y="472"/>
                  <a:pt x="51" y="322"/>
                </a:cubicBezTo>
                <a:cubicBezTo>
                  <a:pt x="51" y="181"/>
                  <a:pt x="161" y="64"/>
                  <a:pt x="299" y="52"/>
                </a:cubicBezTo>
                <a:cubicBezTo>
                  <a:pt x="312" y="51"/>
                  <a:pt x="322" y="40"/>
                  <a:pt x="322" y="27"/>
                </a:cubicBezTo>
                <a:cubicBezTo>
                  <a:pt x="322" y="27"/>
                  <a:pt x="322" y="27"/>
                  <a:pt x="322" y="27"/>
                </a:cubicBezTo>
                <a:cubicBezTo>
                  <a:pt x="322" y="12"/>
                  <a:pt x="310" y="0"/>
                  <a:pt x="295" y="2"/>
                </a:cubicBezTo>
                <a:cubicBezTo>
                  <a:pt x="130" y="15"/>
                  <a:pt x="0" y="154"/>
                  <a:pt x="0" y="322"/>
                </a:cubicBezTo>
                <a:cubicBezTo>
                  <a:pt x="0" y="500"/>
                  <a:pt x="145" y="644"/>
                  <a:pt x="322" y="644"/>
                </a:cubicBezTo>
                <a:cubicBezTo>
                  <a:pt x="396" y="644"/>
                  <a:pt x="468" y="618"/>
                  <a:pt x="525" y="572"/>
                </a:cubicBezTo>
                <a:cubicBezTo>
                  <a:pt x="578" y="529"/>
                  <a:pt x="616" y="470"/>
                  <a:pt x="633" y="404"/>
                </a:cubicBezTo>
                <a:lnTo>
                  <a:pt x="654" y="406"/>
                </a:lnTo>
                <a:close/>
              </a:path>
            </a:pathLst>
          </a:custGeom>
          <a:solidFill>
            <a:srgbClr val="FF9700"/>
          </a:solidFill>
          <a:ln>
            <a:noFill/>
          </a:ln>
        </p:spPr>
        <p:txBody>
          <a:bodyPr vert="horz" wrap="square" lIns="91440" tIns="45720" rIns="91440" bIns="45720" numCol="1" anchor="t" anchorCtr="0" compatLnSpc="1"/>
          <a:p>
            <a:endParaRPr lang="en-US" dirty="0">
              <a:solidFill>
                <a:srgbClr val="000000"/>
              </a:solidFill>
              <a:latin typeface="MiSans" panose="00000500000000000000" charset="-122"/>
              <a:cs typeface="MiSans" panose="00000500000000000000" charset="-122"/>
            </a:endParaRPr>
          </a:p>
        </p:txBody>
      </p:sp>
      <p:sp>
        <p:nvSpPr>
          <p:cNvPr id="14" name="椭圆 13"/>
          <p:cNvSpPr/>
          <p:nvPr>
            <p:custDataLst>
              <p:tags r:id="rId6"/>
            </p:custDataLst>
          </p:nvPr>
        </p:nvSpPr>
        <p:spPr>
          <a:xfrm rot="11460000">
            <a:off x="5476875" y="2834005"/>
            <a:ext cx="1310640" cy="1310640"/>
          </a:xfrm>
          <a:prstGeom prst="ellipse">
            <a:avLst/>
          </a:prstGeom>
          <a:noFill/>
          <a:ln>
            <a:solidFill>
              <a:srgbClr val="00D0FF">
                <a:alpha val="21000"/>
              </a:srgbClr>
            </a:solidFill>
          </a:ln>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en-US" dirty="0">
              <a:solidFill>
                <a:srgbClr val="000000"/>
              </a:solidFill>
              <a:latin typeface="MiSans" panose="00000500000000000000" charset="-122"/>
              <a:cs typeface="MiSans" panose="00000500000000000000" charset="-122"/>
            </a:endParaRPr>
          </a:p>
        </p:txBody>
      </p:sp>
      <p:sp>
        <p:nvSpPr>
          <p:cNvPr id="15" name="任意多边形 12"/>
          <p:cNvSpPr/>
          <p:nvPr>
            <p:custDataLst>
              <p:tags r:id="rId7"/>
            </p:custDataLst>
          </p:nvPr>
        </p:nvSpPr>
        <p:spPr bwMode="auto">
          <a:xfrm rot="11460000">
            <a:off x="5387975" y="2743835"/>
            <a:ext cx="1487805" cy="1490345"/>
          </a:xfrm>
          <a:custGeom>
            <a:avLst/>
            <a:gdLst>
              <a:gd name="T0" fmla="*/ 5 w 479"/>
              <a:gd name="T1" fmla="*/ 227 h 480"/>
              <a:gd name="T2" fmla="*/ 160 w 479"/>
              <a:gd name="T3" fmla="*/ 461 h 480"/>
              <a:gd name="T4" fmla="*/ 156 w 479"/>
              <a:gd name="T5" fmla="*/ 480 h 480"/>
              <a:gd name="T6" fmla="*/ 242 w 479"/>
              <a:gd name="T7" fmla="*/ 450 h 480"/>
              <a:gd name="T8" fmla="*/ 173 w 479"/>
              <a:gd name="T9" fmla="*/ 391 h 480"/>
              <a:gd name="T10" fmla="*/ 169 w 479"/>
              <a:gd name="T11" fmla="*/ 410 h 480"/>
              <a:gd name="T12" fmla="*/ 56 w 479"/>
              <a:gd name="T13" fmla="*/ 224 h 480"/>
              <a:gd name="T14" fmla="*/ 236 w 479"/>
              <a:gd name="T15" fmla="*/ 52 h 480"/>
              <a:gd name="T16" fmla="*/ 427 w 479"/>
              <a:gd name="T17" fmla="*/ 216 h 480"/>
              <a:gd name="T18" fmla="*/ 452 w 479"/>
              <a:gd name="T19" fmla="*/ 238 h 480"/>
              <a:gd name="T20" fmla="*/ 453 w 479"/>
              <a:gd name="T21" fmla="*/ 238 h 480"/>
              <a:gd name="T22" fmla="*/ 478 w 479"/>
              <a:gd name="T23" fmla="*/ 210 h 480"/>
              <a:gd name="T24" fmla="*/ 240 w 479"/>
              <a:gd name="T25" fmla="*/ 1 h 480"/>
              <a:gd name="T26" fmla="*/ 5 w 479"/>
              <a:gd name="T27" fmla="*/ 227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9" h="480">
                <a:moveTo>
                  <a:pt x="5" y="227"/>
                </a:moveTo>
                <a:cubicBezTo>
                  <a:pt x="0" y="331"/>
                  <a:pt x="63" y="425"/>
                  <a:pt x="160" y="461"/>
                </a:cubicBezTo>
                <a:cubicBezTo>
                  <a:pt x="156" y="480"/>
                  <a:pt x="156" y="480"/>
                  <a:pt x="156" y="480"/>
                </a:cubicBezTo>
                <a:cubicBezTo>
                  <a:pt x="242" y="450"/>
                  <a:pt x="242" y="450"/>
                  <a:pt x="242" y="450"/>
                </a:cubicBezTo>
                <a:cubicBezTo>
                  <a:pt x="173" y="391"/>
                  <a:pt x="173" y="391"/>
                  <a:pt x="173" y="391"/>
                </a:cubicBezTo>
                <a:cubicBezTo>
                  <a:pt x="169" y="410"/>
                  <a:pt x="169" y="410"/>
                  <a:pt x="169" y="410"/>
                </a:cubicBezTo>
                <a:cubicBezTo>
                  <a:pt x="97" y="379"/>
                  <a:pt x="50" y="305"/>
                  <a:pt x="56" y="224"/>
                </a:cubicBezTo>
                <a:cubicBezTo>
                  <a:pt x="64" y="130"/>
                  <a:pt x="142" y="55"/>
                  <a:pt x="236" y="52"/>
                </a:cubicBezTo>
                <a:cubicBezTo>
                  <a:pt x="334" y="49"/>
                  <a:pt x="416" y="122"/>
                  <a:pt x="427" y="216"/>
                </a:cubicBezTo>
                <a:cubicBezTo>
                  <a:pt x="429" y="229"/>
                  <a:pt x="439" y="238"/>
                  <a:pt x="452" y="238"/>
                </a:cubicBezTo>
                <a:cubicBezTo>
                  <a:pt x="453" y="238"/>
                  <a:pt x="453" y="238"/>
                  <a:pt x="453" y="238"/>
                </a:cubicBezTo>
                <a:cubicBezTo>
                  <a:pt x="468" y="238"/>
                  <a:pt x="479" y="225"/>
                  <a:pt x="478" y="210"/>
                </a:cubicBezTo>
                <a:cubicBezTo>
                  <a:pt x="463" y="92"/>
                  <a:pt x="362" y="0"/>
                  <a:pt x="240" y="1"/>
                </a:cubicBezTo>
                <a:cubicBezTo>
                  <a:pt x="116" y="2"/>
                  <a:pt x="11" y="102"/>
                  <a:pt x="5" y="227"/>
                </a:cubicBezTo>
                <a:close/>
              </a:path>
            </a:pathLst>
          </a:custGeom>
          <a:solidFill>
            <a:schemeClr val="accent2"/>
          </a:solidFill>
          <a:ln>
            <a:noFill/>
          </a:ln>
        </p:spPr>
        <p:txBody>
          <a:bodyPr vert="horz" wrap="square" lIns="91440" tIns="45720" rIns="91440" bIns="45720" numCol="1" anchor="t" anchorCtr="0" compatLnSpc="1"/>
          <a:p>
            <a:endParaRPr lang="en-US" dirty="0">
              <a:solidFill>
                <a:srgbClr val="000000"/>
              </a:solidFill>
              <a:latin typeface="MiSans" panose="00000500000000000000" charset="-122"/>
              <a:cs typeface="MiSans" panose="00000500000000000000" charset="-122"/>
            </a:endParaRPr>
          </a:p>
        </p:txBody>
      </p:sp>
      <p:sp>
        <p:nvSpPr>
          <p:cNvPr id="17" name="椭圆 16"/>
          <p:cNvSpPr/>
          <p:nvPr>
            <p:custDataLst>
              <p:tags r:id="rId8"/>
            </p:custDataLst>
          </p:nvPr>
        </p:nvSpPr>
        <p:spPr>
          <a:xfrm>
            <a:off x="5734685" y="3091815"/>
            <a:ext cx="794385" cy="794385"/>
          </a:xfrm>
          <a:prstGeom prst="ellipse">
            <a:avLst/>
          </a:prstGeom>
          <a:solidFill>
            <a:srgbClr val="FFFFFF"/>
          </a:solidFill>
          <a:ln>
            <a:noFill/>
          </a:ln>
          <a:effectLst>
            <a:outerShdw blurRad="114300" dist="25400" dir="5400000" algn="ctr" rotWithShape="0">
              <a:srgbClr val="000000">
                <a:alpha val="27000"/>
              </a:srgbClr>
            </a:outerShdw>
          </a:effectLst>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zh-CN" altLang="en-US"/>
          </a:p>
        </p:txBody>
      </p:sp>
      <p:pic>
        <p:nvPicPr>
          <p:cNvPr id="18" name="图片 17" descr="343439383331313b343532303031393bd2b5bca8b9dcc0ed"/>
          <p:cNvPicPr>
            <a:picLocks noChangeAspect="1"/>
          </p:cNvPicPr>
          <p:nvPr>
            <p:custDataLst>
              <p:tags r:id="rId9"/>
            </p:custDataLst>
          </p:nvPr>
        </p:nvPicPr>
        <p:blipFill>
          <a:blip r:embed="rId10">
            <a:extLst>
              <a:ext uri="{96DAC541-7B7A-43D3-8B79-37D633B846F1}">
                <asvg:svgBlip xmlns:asvg="http://schemas.microsoft.com/office/drawing/2016/SVG/main" r:embed="rId11"/>
              </a:ext>
            </a:extLst>
          </a:blip>
          <a:stretch>
            <a:fillRect/>
          </a:stretch>
        </p:blipFill>
        <p:spPr>
          <a:xfrm>
            <a:off x="5926455" y="3284220"/>
            <a:ext cx="409575" cy="409575"/>
          </a:xfrm>
          <a:prstGeom prst="rect">
            <a:avLst/>
          </a:prstGeom>
        </p:spPr>
      </p:pic>
      <p:sp>
        <p:nvSpPr>
          <p:cNvPr id="31" name="文本框 30"/>
          <p:cNvSpPr txBox="1"/>
          <p:nvPr>
            <p:custDataLst>
              <p:tags r:id="rId12"/>
            </p:custDataLst>
          </p:nvPr>
        </p:nvSpPr>
        <p:spPr>
          <a:xfrm>
            <a:off x="492125" y="1726565"/>
            <a:ext cx="3270885" cy="335280"/>
          </a:xfrm>
          <a:prstGeom prst="rect">
            <a:avLst/>
          </a:prstGeom>
          <a:noFill/>
        </p:spPr>
        <p:txBody>
          <a:bodyPr wrap="square" bIns="0" rtlCol="0">
            <a:normAutofit lnSpcReduction="10000"/>
          </a:bodyPr>
          <a:p>
            <a:pPr algn="r"/>
            <a:r>
              <a:rPr lang="en-US" altLang="zh-CN" b="1">
                <a:solidFill>
                  <a:srgbClr val="FF9700"/>
                </a:solidFill>
                <a:uFillTx/>
                <a:latin typeface="Microsoft YaHei Bold" panose="020B0503020204020204" charset="-122"/>
                <a:ea typeface="Microsoft YaHei Bold" panose="020B0503020204020204" charset="-122"/>
              </a:rPr>
              <a:t>1.</a:t>
            </a:r>
            <a:r>
              <a:rPr lang="zh-CN" altLang="en-US" b="1">
                <a:solidFill>
                  <a:srgbClr val="FF9700"/>
                </a:solidFill>
                <a:uFillTx/>
                <a:latin typeface="Microsoft YaHei Bold" panose="020B0503020204020204" charset="-122"/>
                <a:ea typeface="Microsoft YaHei Bold" panose="020B0503020204020204" charset="-122"/>
              </a:rPr>
              <a:t>获得正确的</a:t>
            </a:r>
            <a:r>
              <a:rPr lang="zh-CN" altLang="en-US" b="1">
                <a:solidFill>
                  <a:srgbClr val="FF9700"/>
                </a:solidFill>
                <a:uFillTx/>
                <a:latin typeface="Microsoft YaHei Bold" panose="020B0503020204020204" charset="-122"/>
                <a:ea typeface="Microsoft YaHei Bold" panose="020B0503020204020204" charset="-122"/>
              </a:rPr>
              <a:t>反馈</a:t>
            </a:r>
            <a:endParaRPr lang="zh-CN" altLang="en-US" b="1">
              <a:solidFill>
                <a:srgbClr val="FF9700"/>
              </a:solidFill>
              <a:uFillTx/>
              <a:latin typeface="Microsoft YaHei Bold" panose="020B0503020204020204" charset="-122"/>
              <a:ea typeface="Microsoft YaHei Bold" panose="020B0503020204020204" charset="-122"/>
            </a:endParaRPr>
          </a:p>
        </p:txBody>
      </p:sp>
      <p:sp>
        <p:nvSpPr>
          <p:cNvPr id="32" name="文本框 31"/>
          <p:cNvSpPr txBox="1"/>
          <p:nvPr>
            <p:custDataLst>
              <p:tags r:id="rId13"/>
            </p:custDataLst>
          </p:nvPr>
        </p:nvSpPr>
        <p:spPr>
          <a:xfrm>
            <a:off x="492760" y="2134235"/>
            <a:ext cx="3269615" cy="1584325"/>
          </a:xfrm>
          <a:prstGeom prst="rect">
            <a:avLst/>
          </a:prstGeom>
          <a:noFill/>
        </p:spPr>
        <p:txBody>
          <a:bodyPr wrap="square" rtlCol="0">
            <a:noAutofit/>
          </a:bodyPr>
          <a:p>
            <a:pPr algn="r" fontAlgn="auto">
              <a:lnSpc>
                <a:spcPct val="100000"/>
              </a:lnSpc>
              <a:spcAft>
                <a:spcPts val="1000"/>
              </a:spcAft>
            </a:pPr>
            <a:r>
              <a:rPr lang="zh-CN" altLang="en-US" sz="1400" spc="150">
                <a:solidFill>
                  <a:srgbClr val="000000">
                    <a:lumMod val="75000"/>
                    <a:lumOff val="25000"/>
                  </a:srgbClr>
                </a:solidFill>
                <a:uFillTx/>
                <a:latin typeface="Microsoft YaHei Regular" panose="020B0503020204020204" charset="-122"/>
                <a:ea typeface="Microsoft YaHei Regular" panose="020B0503020204020204" charset="-122"/>
                <a:sym typeface="+mn-ea"/>
              </a:rPr>
              <a:t>职业锚是个人经过搜索，所确定的长期职业贡献区或职业定位。这一搜索定位过程，依循着你的需要、动机和价值观进行。所以，职业锚清楚地反映出你的职业愿望、追求与</a:t>
            </a:r>
            <a:r>
              <a:rPr lang="zh-CN" altLang="en-US" sz="1400" spc="150">
                <a:solidFill>
                  <a:srgbClr val="000000">
                    <a:lumMod val="75000"/>
                    <a:lumOff val="25000"/>
                  </a:srgbClr>
                </a:solidFill>
                <a:uFillTx/>
                <a:latin typeface="Microsoft YaHei Regular" panose="020B0503020204020204" charset="-122"/>
                <a:ea typeface="Microsoft YaHei Regular" panose="020B0503020204020204" charset="-122"/>
                <a:sym typeface="+mn-ea"/>
              </a:rPr>
              <a:t>抱负。</a:t>
            </a:r>
            <a:endParaRPr lang="zh-CN" altLang="en-US" sz="1400" spc="150">
              <a:solidFill>
                <a:srgbClr val="000000">
                  <a:lumMod val="75000"/>
                  <a:lumOff val="25000"/>
                </a:srgbClr>
              </a:solidFill>
              <a:uFillTx/>
              <a:latin typeface="Microsoft YaHei Regular" panose="020B0503020204020204" charset="-122"/>
              <a:ea typeface="Microsoft YaHei Regular" panose="020B0503020204020204" charset="-122"/>
              <a:sym typeface="+mn-ea"/>
            </a:endParaRPr>
          </a:p>
        </p:txBody>
      </p:sp>
      <p:sp>
        <p:nvSpPr>
          <p:cNvPr id="42" name="椭圆 41"/>
          <p:cNvSpPr/>
          <p:nvPr>
            <p:custDataLst>
              <p:tags r:id="rId14"/>
            </p:custDataLst>
          </p:nvPr>
        </p:nvSpPr>
        <p:spPr>
          <a:xfrm flipH="1">
            <a:off x="3906520" y="1781175"/>
            <a:ext cx="224790" cy="224790"/>
          </a:xfrm>
          <a:prstGeom prst="ellipse">
            <a:avLst/>
          </a:prstGeom>
          <a:solidFill>
            <a:srgbClr val="FF9700"/>
          </a:solidFill>
          <a:ln>
            <a:noFill/>
          </a:ln>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zh-CN" altLang="en-US"/>
          </a:p>
        </p:txBody>
      </p:sp>
      <p:sp>
        <p:nvSpPr>
          <p:cNvPr id="43" name="椭圆 42"/>
          <p:cNvSpPr/>
          <p:nvPr>
            <p:custDataLst>
              <p:tags r:id="rId15"/>
            </p:custDataLst>
          </p:nvPr>
        </p:nvSpPr>
        <p:spPr>
          <a:xfrm flipH="1">
            <a:off x="3762375" y="1781175"/>
            <a:ext cx="224790" cy="224790"/>
          </a:xfrm>
          <a:prstGeom prst="ellipse">
            <a:avLst/>
          </a:prstGeom>
          <a:noFill/>
          <a:ln>
            <a:solidFill>
              <a:srgbClr val="FF9700"/>
            </a:solidFill>
          </a:ln>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zh-CN" altLang="en-US"/>
          </a:p>
        </p:txBody>
      </p:sp>
      <p:sp>
        <p:nvSpPr>
          <p:cNvPr id="34" name="文本框 33"/>
          <p:cNvSpPr txBox="1"/>
          <p:nvPr>
            <p:custDataLst>
              <p:tags r:id="rId16"/>
            </p:custDataLst>
          </p:nvPr>
        </p:nvSpPr>
        <p:spPr>
          <a:xfrm>
            <a:off x="491490" y="4013835"/>
            <a:ext cx="3270885" cy="335280"/>
          </a:xfrm>
          <a:prstGeom prst="rect">
            <a:avLst/>
          </a:prstGeom>
          <a:noFill/>
        </p:spPr>
        <p:txBody>
          <a:bodyPr wrap="square" bIns="0" rtlCol="0">
            <a:normAutofit lnSpcReduction="10000"/>
          </a:bodyPr>
          <a:p>
            <a:pPr algn="r"/>
            <a:r>
              <a:rPr lang="en-US" altLang="zh-CN" b="1">
                <a:solidFill>
                  <a:srgbClr val="FFC000"/>
                </a:solidFill>
                <a:uFillTx/>
                <a:latin typeface="Microsoft YaHei Bold" panose="020B0503020204020204" charset="-122"/>
                <a:ea typeface="Microsoft YaHei Bold" panose="020B0503020204020204" charset="-122"/>
              </a:rPr>
              <a:t>2.</a:t>
            </a:r>
            <a:r>
              <a:rPr lang="zh-CN" altLang="en-US" b="1">
                <a:solidFill>
                  <a:srgbClr val="FFC000"/>
                </a:solidFill>
                <a:uFillTx/>
                <a:latin typeface="Microsoft YaHei Bold" panose="020B0503020204020204" charset="-122"/>
                <a:ea typeface="Microsoft YaHei Bold" panose="020B0503020204020204" charset="-122"/>
              </a:rPr>
              <a:t>帮助设置可行的职业</a:t>
            </a:r>
            <a:r>
              <a:rPr lang="zh-CN" altLang="en-US" b="1">
                <a:solidFill>
                  <a:srgbClr val="FFC000"/>
                </a:solidFill>
                <a:uFillTx/>
                <a:latin typeface="Microsoft YaHei Bold" panose="020B0503020204020204" charset="-122"/>
                <a:ea typeface="Microsoft YaHei Bold" panose="020B0503020204020204" charset="-122"/>
              </a:rPr>
              <a:t>渠道</a:t>
            </a:r>
            <a:endParaRPr lang="zh-CN" altLang="en-US" b="1">
              <a:solidFill>
                <a:srgbClr val="FFC000"/>
              </a:solidFill>
              <a:uFillTx/>
              <a:latin typeface="Microsoft YaHei Bold" panose="020B0503020204020204" charset="-122"/>
              <a:ea typeface="Microsoft YaHei Bold" panose="020B0503020204020204" charset="-122"/>
            </a:endParaRPr>
          </a:p>
        </p:txBody>
      </p:sp>
      <p:sp>
        <p:nvSpPr>
          <p:cNvPr id="35" name="文本框 34"/>
          <p:cNvSpPr txBox="1"/>
          <p:nvPr>
            <p:custDataLst>
              <p:tags r:id="rId17"/>
            </p:custDataLst>
          </p:nvPr>
        </p:nvSpPr>
        <p:spPr>
          <a:xfrm>
            <a:off x="492760" y="4421505"/>
            <a:ext cx="3269615" cy="1584325"/>
          </a:xfrm>
          <a:prstGeom prst="rect">
            <a:avLst/>
          </a:prstGeom>
          <a:noFill/>
        </p:spPr>
        <p:txBody>
          <a:bodyPr wrap="square" rtlCol="0">
            <a:noAutofit/>
          </a:bodyPr>
          <a:p>
            <a:pPr algn="r" fontAlgn="auto">
              <a:lnSpc>
                <a:spcPct val="100000"/>
              </a:lnSpc>
              <a:spcAft>
                <a:spcPts val="1000"/>
              </a:spcAft>
            </a:pPr>
            <a:r>
              <a:rPr lang="zh-CN" altLang="en-US" sz="1400" spc="150">
                <a:solidFill>
                  <a:srgbClr val="000000">
                    <a:lumMod val="75000"/>
                    <a:lumOff val="25000"/>
                  </a:srgbClr>
                </a:solidFill>
                <a:uFillTx/>
                <a:latin typeface="Microsoft YaHei Regular" panose="020B0503020204020204" charset="-122"/>
                <a:ea typeface="Microsoft YaHei Regular" panose="020B0503020204020204" charset="-122"/>
                <a:sym typeface="+mn-ea"/>
              </a:rPr>
              <a:t>职业锚准确地反映你职业需要及其所追求的职业工作环境，反映你的价值和抱负透过职业锚，组织获得正确信息的反馈后才可能有针对性地对你职业发展设置可行的、有效的、顺畅的职业渠道和</a:t>
            </a:r>
            <a:r>
              <a:rPr lang="zh-CN" altLang="en-US" sz="1400" spc="150">
                <a:solidFill>
                  <a:srgbClr val="000000">
                    <a:lumMod val="75000"/>
                    <a:lumOff val="25000"/>
                  </a:srgbClr>
                </a:solidFill>
                <a:uFillTx/>
                <a:latin typeface="Microsoft YaHei Regular" panose="020B0503020204020204" charset="-122"/>
                <a:ea typeface="Microsoft YaHei Regular" panose="020B0503020204020204" charset="-122"/>
                <a:sym typeface="+mn-ea"/>
              </a:rPr>
              <a:t>路径。</a:t>
            </a:r>
            <a:endParaRPr lang="zh-CN" altLang="en-US" sz="1400" spc="150">
              <a:solidFill>
                <a:srgbClr val="000000">
                  <a:lumMod val="75000"/>
                  <a:lumOff val="25000"/>
                </a:srgbClr>
              </a:solidFill>
              <a:uFillTx/>
              <a:latin typeface="Microsoft YaHei Regular" panose="020B0503020204020204" charset="-122"/>
              <a:ea typeface="Microsoft YaHei Regular" panose="020B0503020204020204" charset="-122"/>
              <a:sym typeface="+mn-ea"/>
            </a:endParaRPr>
          </a:p>
        </p:txBody>
      </p:sp>
      <p:sp>
        <p:nvSpPr>
          <p:cNvPr id="49" name="椭圆 48"/>
          <p:cNvSpPr/>
          <p:nvPr>
            <p:custDataLst>
              <p:tags r:id="rId18"/>
            </p:custDataLst>
          </p:nvPr>
        </p:nvSpPr>
        <p:spPr>
          <a:xfrm flipH="1">
            <a:off x="3906520" y="4068445"/>
            <a:ext cx="224790" cy="224790"/>
          </a:xfrm>
          <a:prstGeom prst="ellipse">
            <a:avLst/>
          </a:prstGeom>
          <a:solidFill>
            <a:srgbClr val="FFC000"/>
          </a:solidFill>
          <a:ln>
            <a:noFill/>
          </a:ln>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zh-CN" altLang="en-US"/>
          </a:p>
        </p:txBody>
      </p:sp>
      <p:sp>
        <p:nvSpPr>
          <p:cNvPr id="50" name="椭圆 49"/>
          <p:cNvSpPr/>
          <p:nvPr>
            <p:custDataLst>
              <p:tags r:id="rId19"/>
            </p:custDataLst>
          </p:nvPr>
        </p:nvSpPr>
        <p:spPr>
          <a:xfrm flipH="1">
            <a:off x="3762375" y="4068445"/>
            <a:ext cx="224790" cy="224790"/>
          </a:xfrm>
          <a:prstGeom prst="ellipse">
            <a:avLst/>
          </a:prstGeom>
          <a:noFill/>
          <a:ln>
            <a:solidFill>
              <a:srgbClr val="FFC000"/>
            </a:solidFill>
          </a:ln>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zh-CN" altLang="en-US"/>
          </a:p>
        </p:txBody>
      </p:sp>
      <p:sp>
        <p:nvSpPr>
          <p:cNvPr id="19" name="文本框 18"/>
          <p:cNvSpPr txBox="1"/>
          <p:nvPr>
            <p:custDataLst>
              <p:tags r:id="rId20"/>
            </p:custDataLst>
          </p:nvPr>
        </p:nvSpPr>
        <p:spPr>
          <a:xfrm>
            <a:off x="8282940" y="1726565"/>
            <a:ext cx="3366770" cy="335280"/>
          </a:xfrm>
          <a:prstGeom prst="rect">
            <a:avLst/>
          </a:prstGeom>
          <a:noFill/>
        </p:spPr>
        <p:txBody>
          <a:bodyPr wrap="square" bIns="0" rtlCol="0">
            <a:normAutofit lnSpcReduction="10000"/>
          </a:bodyPr>
          <a:p>
            <a:pPr algn="l"/>
            <a:r>
              <a:rPr lang="en-US" altLang="zh-CN" b="1">
                <a:solidFill>
                  <a:schemeClr val="accent2"/>
                </a:solidFill>
                <a:uFillTx/>
                <a:latin typeface="Microsoft YaHei Bold" panose="020B0503020204020204" charset="-122"/>
                <a:ea typeface="Microsoft YaHei Bold" panose="020B0503020204020204" charset="-122"/>
              </a:rPr>
              <a:t>3.</a:t>
            </a:r>
            <a:r>
              <a:rPr lang="zh-CN" altLang="en-US" b="1">
                <a:solidFill>
                  <a:schemeClr val="accent2"/>
                </a:solidFill>
                <a:uFillTx/>
                <a:latin typeface="Microsoft YaHei Bold" panose="020B0503020204020204" charset="-122"/>
                <a:ea typeface="Microsoft YaHei Bold" panose="020B0503020204020204" charset="-122"/>
              </a:rPr>
              <a:t>提升个人的工作</a:t>
            </a:r>
            <a:r>
              <a:rPr lang="zh-CN" altLang="en-US" b="1">
                <a:solidFill>
                  <a:schemeClr val="accent2"/>
                </a:solidFill>
                <a:uFillTx/>
                <a:latin typeface="Microsoft YaHei Bold" panose="020B0503020204020204" charset="-122"/>
                <a:ea typeface="Microsoft YaHei Bold" panose="020B0503020204020204" charset="-122"/>
              </a:rPr>
              <a:t>经验</a:t>
            </a:r>
            <a:endParaRPr lang="zh-CN" altLang="en-US" b="1">
              <a:solidFill>
                <a:schemeClr val="accent2"/>
              </a:solidFill>
              <a:uFillTx/>
              <a:latin typeface="Microsoft YaHei Bold" panose="020B0503020204020204" charset="-122"/>
              <a:ea typeface="Microsoft YaHei Bold" panose="020B0503020204020204" charset="-122"/>
            </a:endParaRPr>
          </a:p>
        </p:txBody>
      </p:sp>
      <p:sp>
        <p:nvSpPr>
          <p:cNvPr id="20" name="文本框 19"/>
          <p:cNvSpPr txBox="1"/>
          <p:nvPr>
            <p:custDataLst>
              <p:tags r:id="rId21"/>
            </p:custDataLst>
          </p:nvPr>
        </p:nvSpPr>
        <p:spPr>
          <a:xfrm>
            <a:off x="8282940" y="2134235"/>
            <a:ext cx="3269615" cy="1584325"/>
          </a:xfrm>
          <a:prstGeom prst="rect">
            <a:avLst/>
          </a:prstGeom>
          <a:noFill/>
        </p:spPr>
        <p:txBody>
          <a:bodyPr wrap="square" rtlCol="0">
            <a:noAutofit/>
          </a:bodyPr>
          <a:p>
            <a:pPr algn="l" fontAlgn="auto">
              <a:lnSpc>
                <a:spcPct val="100000"/>
              </a:lnSpc>
              <a:spcAft>
                <a:spcPts val="1000"/>
              </a:spcAft>
            </a:pPr>
            <a:r>
              <a:rPr lang="zh-CN" altLang="en-US" sz="1400" spc="150">
                <a:solidFill>
                  <a:srgbClr val="000000">
                    <a:lumMod val="75000"/>
                    <a:lumOff val="25000"/>
                  </a:srgbClr>
                </a:solidFill>
                <a:uFillTx/>
                <a:latin typeface="Microsoft YaHei Regular" panose="020B0503020204020204" charset="-122"/>
                <a:ea typeface="Microsoft YaHei Regular" panose="020B0503020204020204" charset="-122"/>
                <a:sym typeface="+mn-ea"/>
              </a:rPr>
              <a:t>职业锚是你职业工作的定位，不但能使你在长期从事某项职业中增长工作经验，同时，你的职业技能也能不断增强，直接产生提高工率或劳动生产率的明显</a:t>
            </a:r>
            <a:r>
              <a:rPr lang="zh-CN" altLang="en-US" sz="1400" spc="150">
                <a:solidFill>
                  <a:srgbClr val="000000">
                    <a:lumMod val="75000"/>
                    <a:lumOff val="25000"/>
                  </a:srgbClr>
                </a:solidFill>
                <a:uFillTx/>
                <a:latin typeface="Microsoft YaHei Regular" panose="020B0503020204020204" charset="-122"/>
                <a:ea typeface="Microsoft YaHei Regular" panose="020B0503020204020204" charset="-122"/>
                <a:sym typeface="+mn-ea"/>
              </a:rPr>
              <a:t>效益。</a:t>
            </a:r>
            <a:endParaRPr lang="zh-CN" altLang="en-US" sz="1400" spc="150">
              <a:solidFill>
                <a:srgbClr val="000000">
                  <a:lumMod val="75000"/>
                  <a:lumOff val="25000"/>
                </a:srgbClr>
              </a:solidFill>
              <a:uFillTx/>
              <a:latin typeface="Microsoft YaHei Regular" panose="020B0503020204020204" charset="-122"/>
              <a:ea typeface="Microsoft YaHei Regular" panose="020B0503020204020204" charset="-122"/>
              <a:sym typeface="+mn-ea"/>
            </a:endParaRPr>
          </a:p>
        </p:txBody>
      </p:sp>
      <p:sp>
        <p:nvSpPr>
          <p:cNvPr id="44" name="椭圆 43"/>
          <p:cNvSpPr/>
          <p:nvPr>
            <p:custDataLst>
              <p:tags r:id="rId22"/>
            </p:custDataLst>
          </p:nvPr>
        </p:nvSpPr>
        <p:spPr>
          <a:xfrm flipH="1">
            <a:off x="8056880" y="1781175"/>
            <a:ext cx="224790" cy="224790"/>
          </a:xfrm>
          <a:prstGeom prst="ellipse">
            <a:avLst/>
          </a:prstGeom>
          <a:solidFill>
            <a:schemeClr val="accent2"/>
          </a:solidFill>
          <a:ln>
            <a:noFill/>
          </a:ln>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zh-CN" altLang="en-US"/>
          </a:p>
        </p:txBody>
      </p:sp>
      <p:sp>
        <p:nvSpPr>
          <p:cNvPr id="45" name="椭圆 44"/>
          <p:cNvSpPr/>
          <p:nvPr>
            <p:custDataLst>
              <p:tags r:id="rId23"/>
            </p:custDataLst>
          </p:nvPr>
        </p:nvSpPr>
        <p:spPr>
          <a:xfrm flipH="1">
            <a:off x="7912735" y="1781175"/>
            <a:ext cx="224790" cy="224790"/>
          </a:xfrm>
          <a:prstGeom prst="ellipse">
            <a:avLst/>
          </a:prstGeom>
          <a:noFill/>
          <a:ln>
            <a:solidFill>
              <a:schemeClr val="accent2"/>
            </a:solidFill>
          </a:ln>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zh-CN" altLang="en-US"/>
          </a:p>
        </p:txBody>
      </p:sp>
      <p:sp>
        <p:nvSpPr>
          <p:cNvPr id="25" name="文本框 24"/>
          <p:cNvSpPr txBox="1"/>
          <p:nvPr>
            <p:custDataLst>
              <p:tags r:id="rId24"/>
            </p:custDataLst>
          </p:nvPr>
        </p:nvSpPr>
        <p:spPr>
          <a:xfrm>
            <a:off x="8282305" y="4013835"/>
            <a:ext cx="2995930" cy="335280"/>
          </a:xfrm>
          <a:prstGeom prst="rect">
            <a:avLst/>
          </a:prstGeom>
          <a:noFill/>
        </p:spPr>
        <p:txBody>
          <a:bodyPr wrap="square" bIns="0" rtlCol="0">
            <a:normAutofit lnSpcReduction="10000"/>
          </a:bodyPr>
          <a:p>
            <a:pPr algn="l"/>
            <a:r>
              <a:rPr lang="en-US" altLang="zh-CN" b="1">
                <a:solidFill>
                  <a:schemeClr val="accent1"/>
                </a:solidFill>
                <a:uFillTx/>
                <a:latin typeface="Microsoft YaHei Bold" panose="020B0503020204020204" charset="-122"/>
                <a:ea typeface="Microsoft YaHei Bold" panose="020B0503020204020204" charset="-122"/>
              </a:rPr>
              <a:t>4.</a:t>
            </a:r>
            <a:r>
              <a:rPr lang="zh-CN" altLang="en-US" b="1">
                <a:solidFill>
                  <a:schemeClr val="accent1"/>
                </a:solidFill>
                <a:uFillTx/>
                <a:latin typeface="Microsoft YaHei Bold" panose="020B0503020204020204" charset="-122"/>
                <a:ea typeface="Microsoft YaHei Bold" panose="020B0503020204020204" charset="-122"/>
              </a:rPr>
              <a:t>奠定长期工作的</a:t>
            </a:r>
            <a:r>
              <a:rPr lang="zh-CN" altLang="en-US" b="1">
                <a:solidFill>
                  <a:schemeClr val="accent1"/>
                </a:solidFill>
                <a:uFillTx/>
                <a:latin typeface="Microsoft YaHei Bold" panose="020B0503020204020204" charset="-122"/>
                <a:ea typeface="Microsoft YaHei Bold" panose="020B0503020204020204" charset="-122"/>
              </a:rPr>
              <a:t>基础</a:t>
            </a:r>
            <a:endParaRPr lang="zh-CN" altLang="en-US" b="1">
              <a:solidFill>
                <a:schemeClr val="accent1"/>
              </a:solidFill>
              <a:uFillTx/>
              <a:latin typeface="Microsoft YaHei Bold" panose="020B0503020204020204" charset="-122"/>
              <a:ea typeface="Microsoft YaHei Bold" panose="020B0503020204020204" charset="-122"/>
            </a:endParaRPr>
          </a:p>
        </p:txBody>
      </p:sp>
      <p:sp>
        <p:nvSpPr>
          <p:cNvPr id="26" name="文本框 25"/>
          <p:cNvSpPr txBox="1"/>
          <p:nvPr>
            <p:custDataLst>
              <p:tags r:id="rId25"/>
            </p:custDataLst>
          </p:nvPr>
        </p:nvSpPr>
        <p:spPr>
          <a:xfrm>
            <a:off x="8282305" y="4421505"/>
            <a:ext cx="3269615" cy="1584325"/>
          </a:xfrm>
          <a:prstGeom prst="rect">
            <a:avLst/>
          </a:prstGeom>
          <a:noFill/>
        </p:spPr>
        <p:txBody>
          <a:bodyPr wrap="square" rtlCol="0">
            <a:noAutofit/>
          </a:bodyPr>
          <a:p>
            <a:pPr algn="l" fontAlgn="auto">
              <a:lnSpc>
                <a:spcPct val="100000"/>
              </a:lnSpc>
              <a:spcAft>
                <a:spcPts val="1000"/>
              </a:spcAft>
            </a:pPr>
            <a:r>
              <a:rPr lang="zh-CN" altLang="en-US" sz="1400" spc="150">
                <a:solidFill>
                  <a:srgbClr val="000000">
                    <a:lumMod val="75000"/>
                    <a:lumOff val="25000"/>
                  </a:srgbClr>
                </a:solidFill>
                <a:uFillTx/>
                <a:latin typeface="Microsoft YaHei Regular" panose="020B0503020204020204" charset="-122"/>
                <a:ea typeface="Microsoft YaHei Regular" panose="020B0503020204020204" charset="-122"/>
                <a:sym typeface="+mn-ea"/>
              </a:rPr>
              <a:t>职业锚是你在通过工作经验的积累产生的，它反映了你的价值观和才干。当你抛锚于某一种职业工作过程，就是自我为什么过程，就是把职业工作与价值观相结合的过程，它决定成年期的主要生活和职业</a:t>
            </a:r>
            <a:r>
              <a:rPr lang="zh-CN" altLang="en-US" sz="1400" spc="150">
                <a:solidFill>
                  <a:srgbClr val="000000">
                    <a:lumMod val="75000"/>
                    <a:lumOff val="25000"/>
                  </a:srgbClr>
                </a:solidFill>
                <a:uFillTx/>
                <a:latin typeface="Microsoft YaHei Regular" panose="020B0503020204020204" charset="-122"/>
                <a:ea typeface="Microsoft YaHei Regular" panose="020B0503020204020204" charset="-122"/>
                <a:sym typeface="+mn-ea"/>
              </a:rPr>
              <a:t>选择。</a:t>
            </a:r>
            <a:endParaRPr lang="zh-CN" altLang="en-US" sz="1400" spc="150">
              <a:solidFill>
                <a:srgbClr val="000000">
                  <a:lumMod val="75000"/>
                  <a:lumOff val="25000"/>
                </a:srgbClr>
              </a:solidFill>
              <a:uFillTx/>
              <a:latin typeface="Microsoft YaHei Regular" panose="020B0503020204020204" charset="-122"/>
              <a:ea typeface="Microsoft YaHei Regular" panose="020B0503020204020204" charset="-122"/>
              <a:sym typeface="+mn-ea"/>
            </a:endParaRPr>
          </a:p>
        </p:txBody>
      </p:sp>
      <p:sp>
        <p:nvSpPr>
          <p:cNvPr id="51" name="椭圆 50"/>
          <p:cNvSpPr/>
          <p:nvPr>
            <p:custDataLst>
              <p:tags r:id="rId26"/>
            </p:custDataLst>
          </p:nvPr>
        </p:nvSpPr>
        <p:spPr>
          <a:xfrm flipH="1">
            <a:off x="8057515" y="4068445"/>
            <a:ext cx="224790" cy="224790"/>
          </a:xfrm>
          <a:prstGeom prst="ellipse">
            <a:avLst/>
          </a:prstGeom>
          <a:solidFill>
            <a:schemeClr val="accent1"/>
          </a:solidFill>
          <a:ln>
            <a:noFill/>
          </a:ln>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zh-CN" altLang="en-US"/>
          </a:p>
        </p:txBody>
      </p:sp>
      <p:sp>
        <p:nvSpPr>
          <p:cNvPr id="52" name="椭圆 51"/>
          <p:cNvSpPr/>
          <p:nvPr>
            <p:custDataLst>
              <p:tags r:id="rId27"/>
            </p:custDataLst>
          </p:nvPr>
        </p:nvSpPr>
        <p:spPr>
          <a:xfrm flipH="1">
            <a:off x="7913370" y="4068445"/>
            <a:ext cx="224790" cy="224790"/>
          </a:xfrm>
          <a:prstGeom prst="ellipse">
            <a:avLst/>
          </a:prstGeom>
          <a:noFill/>
          <a:ln>
            <a:solidFill>
              <a:schemeClr val="accent1"/>
            </a:solidFill>
          </a:ln>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zh-CN" altLang="en-US"/>
          </a:p>
        </p:txBody>
      </p:sp>
      <p:sp>
        <p:nvSpPr>
          <p:cNvPr id="3" name="文本框 2"/>
          <p:cNvSpPr txBox="1"/>
          <p:nvPr>
            <p:custDataLst>
              <p:tags r:id="rId28"/>
            </p:custDataLst>
          </p:nvPr>
        </p:nvSpPr>
        <p:spPr>
          <a:xfrm>
            <a:off x="3665220" y="617855"/>
            <a:ext cx="4862195" cy="460375"/>
          </a:xfrm>
          <a:prstGeom prst="rect">
            <a:avLst/>
          </a:prstGeom>
          <a:noFill/>
        </p:spPr>
        <p:txBody>
          <a:bodyPr wrap="square" bIns="0" rtlCol="0">
            <a:normAutofit/>
          </a:bodyPr>
          <a:p>
            <a:pPr algn="ctr"/>
            <a:r>
              <a:rPr lang="zh-CN" altLang="en-US" sz="2400" b="1" spc="300">
                <a:solidFill>
                  <a:srgbClr val="000000">
                    <a:lumMod val="85000"/>
                    <a:lumOff val="15000"/>
                  </a:srgbClr>
                </a:solidFill>
                <a:uFillTx/>
                <a:latin typeface="思源黑体 CN Bold" panose="020B0800000000000000" pitchFamily="34" charset="-122"/>
                <a:ea typeface="思源黑体 CN Bold" panose="020B0800000000000000" pitchFamily="34" charset="-122"/>
              </a:rPr>
              <a:t>职业锚的</a:t>
            </a:r>
            <a:r>
              <a:rPr lang="zh-CN" altLang="en-US" sz="2400" b="1" spc="300">
                <a:solidFill>
                  <a:srgbClr val="000000">
                    <a:lumMod val="85000"/>
                    <a:lumOff val="15000"/>
                  </a:srgbClr>
                </a:solidFill>
                <a:uFillTx/>
                <a:latin typeface="思源黑体 CN Bold" panose="020B0800000000000000" pitchFamily="34" charset="-122"/>
                <a:ea typeface="思源黑体 CN Bold" panose="020B0800000000000000" pitchFamily="34" charset="-122"/>
              </a:rPr>
              <a:t>作用</a:t>
            </a:r>
            <a:endParaRPr lang="zh-CN" altLang="en-US" sz="2400" b="1" spc="300">
              <a:solidFill>
                <a:srgbClr val="000000">
                  <a:lumMod val="85000"/>
                  <a:lumOff val="15000"/>
                </a:srgbClr>
              </a:solidFill>
              <a:uFillTx/>
              <a:latin typeface="思源黑体 CN Bold" panose="020B0800000000000000" pitchFamily="34" charset="-122"/>
              <a:ea typeface="思源黑体 CN Bold" panose="020B0800000000000000" pitchFamily="34" charset="-122"/>
            </a:endParaRPr>
          </a:p>
        </p:txBody>
      </p:sp>
      <p:cxnSp>
        <p:nvCxnSpPr>
          <p:cNvPr id="10" name="直接连接符 9"/>
          <p:cNvCxnSpPr/>
          <p:nvPr>
            <p:custDataLst>
              <p:tags r:id="rId29"/>
            </p:custDataLst>
          </p:nvPr>
        </p:nvCxnSpPr>
        <p:spPr>
          <a:xfrm>
            <a:off x="4013835" y="1139190"/>
            <a:ext cx="4164330" cy="0"/>
          </a:xfrm>
          <a:prstGeom prst="line">
            <a:avLst/>
          </a:prstGeom>
          <a:ln>
            <a:solidFill>
              <a:srgbClr val="FF9700"/>
            </a:solidFill>
            <a:headEnd type="oval"/>
            <a:tailEnd type="oval"/>
          </a:ln>
        </p:spPr>
        <p:style>
          <a:lnRef idx="1">
            <a:srgbClr val="00E9DB"/>
          </a:lnRef>
          <a:fillRef idx="0">
            <a:srgbClr val="00E9DB"/>
          </a:fillRef>
          <a:effectRef idx="0">
            <a:srgbClr val="00E9DB"/>
          </a:effectRef>
          <a:fontRef idx="minor">
            <a:srgbClr val="000000"/>
          </a:fontRef>
        </p:style>
      </p:cxnSp>
    </p:spTree>
    <p:custDataLst>
      <p:tags r:id="rId3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reeform 17"/>
          <p:cNvSpPr/>
          <p:nvPr/>
        </p:nvSpPr>
        <p:spPr bwMode="auto">
          <a:xfrm>
            <a:off x="6116323" y="2038108"/>
            <a:ext cx="6731490" cy="3935898"/>
          </a:xfrm>
          <a:custGeom>
            <a:avLst/>
            <a:gdLst>
              <a:gd name="T0" fmla="*/ 384 w 852"/>
              <a:gd name="T1" fmla="*/ 0 h 497"/>
              <a:gd name="T2" fmla="*/ 12 w 852"/>
              <a:gd name="T3" fmla="*/ 238 h 497"/>
              <a:gd name="T4" fmla="*/ 300 w 852"/>
              <a:gd name="T5" fmla="*/ 497 h 497"/>
              <a:gd name="T6" fmla="*/ 398 w 852"/>
              <a:gd name="T7" fmla="*/ 475 h 497"/>
              <a:gd name="T8" fmla="*/ 416 w 852"/>
              <a:gd name="T9" fmla="*/ 1 h 497"/>
              <a:gd name="T10" fmla="*/ 384 w 852"/>
              <a:gd name="T11" fmla="*/ 0 h 497"/>
            </a:gdLst>
            <a:ahLst/>
            <a:cxnLst>
              <a:cxn ang="0">
                <a:pos x="T0" y="T1"/>
              </a:cxn>
              <a:cxn ang="0">
                <a:pos x="T2" y="T3"/>
              </a:cxn>
              <a:cxn ang="0">
                <a:pos x="T4" y="T5"/>
              </a:cxn>
              <a:cxn ang="0">
                <a:pos x="T6" y="T7"/>
              </a:cxn>
              <a:cxn ang="0">
                <a:pos x="T8" y="T9"/>
              </a:cxn>
              <a:cxn ang="0">
                <a:pos x="T10" y="T11"/>
              </a:cxn>
            </a:cxnLst>
            <a:rect l="0" t="0" r="r" b="b"/>
            <a:pathLst>
              <a:path w="852" h="497">
                <a:moveTo>
                  <a:pt x="384" y="0"/>
                </a:moveTo>
                <a:cubicBezTo>
                  <a:pt x="209" y="0"/>
                  <a:pt x="0" y="80"/>
                  <a:pt x="12" y="238"/>
                </a:cubicBezTo>
                <a:cubicBezTo>
                  <a:pt x="22" y="374"/>
                  <a:pt x="162" y="497"/>
                  <a:pt x="300" y="497"/>
                </a:cubicBezTo>
                <a:cubicBezTo>
                  <a:pt x="333" y="497"/>
                  <a:pt x="367" y="490"/>
                  <a:pt x="398" y="475"/>
                </a:cubicBezTo>
                <a:cubicBezTo>
                  <a:pt x="560" y="394"/>
                  <a:pt x="852" y="26"/>
                  <a:pt x="416" y="1"/>
                </a:cubicBezTo>
                <a:cubicBezTo>
                  <a:pt x="406" y="1"/>
                  <a:pt x="395" y="0"/>
                  <a:pt x="384" y="0"/>
                </a:cubicBezTo>
              </a:path>
            </a:pathLst>
          </a:custGeom>
          <a:gradFill>
            <a:gsLst>
              <a:gs pos="53000">
                <a:schemeClr val="bg1">
                  <a:lumMod val="10000"/>
                  <a:lumOff val="90000"/>
                </a:schemeClr>
              </a:gs>
              <a:gs pos="5000">
                <a:srgbClr val="FFFFFF"/>
              </a:gs>
            </a:gsLst>
            <a:lin ang="2700000" scaled="1"/>
          </a:gradFill>
          <a:ln>
            <a:noFill/>
          </a:ln>
        </p:spPr>
        <p:txBody>
          <a:bodyPr vert="horz" wrap="square" lIns="91440" tIns="45720" rIns="91440" bIns="45720" numCol="1" anchor="t" anchorCtr="0" compatLnSpc="1"/>
          <a:lstStyle/>
          <a:p>
            <a:endParaRPr lang="id-ID"/>
          </a:p>
        </p:txBody>
      </p:sp>
      <p:sp>
        <p:nvSpPr>
          <p:cNvPr id="23" name="Picture Placeholder 2"/>
          <p:cNvSpPr txBox="1"/>
          <p:nvPr/>
        </p:nvSpPr>
        <p:spPr>
          <a:xfrm rot="19903577" flipH="1">
            <a:off x="6853475" y="2114427"/>
            <a:ext cx="4934803" cy="3783260"/>
          </a:xfrm>
          <a:prstGeom prst="teardrop">
            <a:avLst/>
          </a:prstGeom>
          <a:solidFill>
            <a:srgbClr val="FF9700"/>
          </a:solidFill>
          <a:ln w="12700" cap="flat">
            <a:noFill/>
            <a:prstDash val="solid"/>
            <a:miter/>
          </a:ln>
          <a:effectLst>
            <a:outerShdw blurRad="254000" dist="101600" dir="5400000" algn="ctr" rotWithShape="0">
              <a:srgbClr val="FF9700">
                <a:alpha val="23000"/>
              </a:srgbClr>
            </a:outerShdw>
          </a:effectLst>
        </p:spPr>
      </p:sp>
      <p:sp>
        <p:nvSpPr>
          <p:cNvPr id="27" name="TextBox 299"/>
          <p:cNvSpPr txBox="1"/>
          <p:nvPr/>
        </p:nvSpPr>
        <p:spPr>
          <a:xfrm rot="16200000">
            <a:off x="10379049" y="3958619"/>
            <a:ext cx="2942431"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sym typeface="+mn-ea"/>
              </a:rPr>
              <a:t>大学生职业发展与就业指导教程</a:t>
            </a:r>
            <a:endParaRPr lang="en-US" sz="800"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28" name="任意多边形: 形状 27"/>
          <p:cNvSpPr/>
          <p:nvPr/>
        </p:nvSpPr>
        <p:spPr>
          <a:xfrm flipH="1">
            <a:off x="11076422" y="29559"/>
            <a:ext cx="1115578" cy="1737260"/>
          </a:xfrm>
          <a:custGeom>
            <a:avLst/>
            <a:gdLst>
              <a:gd name="connsiteX0" fmla="*/ 0 w 1309977"/>
              <a:gd name="connsiteY0" fmla="*/ 0 h 2039991"/>
              <a:gd name="connsiteX1" fmla="*/ 797185 w 1309977"/>
              <a:gd name="connsiteY1" fmla="*/ 0 h 2039991"/>
              <a:gd name="connsiteX2" fmla="*/ 832772 w 1309977"/>
              <a:gd name="connsiteY2" fmla="*/ 48991 h 2039991"/>
              <a:gd name="connsiteX3" fmla="*/ 847710 w 1309977"/>
              <a:gd name="connsiteY3" fmla="*/ 71683 h 2039991"/>
              <a:gd name="connsiteX4" fmla="*/ 847846 w 1309977"/>
              <a:gd name="connsiteY4" fmla="*/ 71868 h 2039991"/>
              <a:gd name="connsiteX5" fmla="*/ 848207 w 1309977"/>
              <a:gd name="connsiteY5" fmla="*/ 72441 h 2039991"/>
              <a:gd name="connsiteX6" fmla="*/ 969071 w 1309977"/>
              <a:gd name="connsiteY6" fmla="*/ 256049 h 2039991"/>
              <a:gd name="connsiteX7" fmla="*/ 984409 w 1309977"/>
              <a:gd name="connsiteY7" fmla="*/ 282300 h 2039991"/>
              <a:gd name="connsiteX8" fmla="*/ 987737 w 1309977"/>
              <a:gd name="connsiteY8" fmla="*/ 287272 h 2039991"/>
              <a:gd name="connsiteX9" fmla="*/ 993980 w 1309977"/>
              <a:gd name="connsiteY9" fmla="*/ 298682 h 2039991"/>
              <a:gd name="connsiteX10" fmla="*/ 1022746 w 1309977"/>
              <a:gd name="connsiteY10" fmla="*/ 347920 h 2039991"/>
              <a:gd name="connsiteX11" fmla="*/ 1039345 w 1309977"/>
              <a:gd name="connsiteY11" fmla="*/ 374119 h 2039991"/>
              <a:gd name="connsiteX12" fmla="*/ 1049106 w 1309977"/>
              <a:gd name="connsiteY12" fmla="*/ 393041 h 2039991"/>
              <a:gd name="connsiteX13" fmla="*/ 1087013 w 1309977"/>
              <a:gd name="connsiteY13" fmla="*/ 457927 h 2039991"/>
              <a:gd name="connsiteX14" fmla="*/ 1148757 w 1309977"/>
              <a:gd name="connsiteY14" fmla="*/ 581574 h 2039991"/>
              <a:gd name="connsiteX15" fmla="*/ 1162602 w 1309977"/>
              <a:gd name="connsiteY15" fmla="*/ 606878 h 2039991"/>
              <a:gd name="connsiteX16" fmla="*/ 1170582 w 1309977"/>
              <a:gd name="connsiteY16" fmla="*/ 625279 h 2039991"/>
              <a:gd name="connsiteX17" fmla="*/ 1183335 w 1309977"/>
              <a:gd name="connsiteY17" fmla="*/ 650817 h 2039991"/>
              <a:gd name="connsiteX18" fmla="*/ 1192841 w 1309977"/>
              <a:gd name="connsiteY18" fmla="*/ 674781 h 2039991"/>
              <a:gd name="connsiteX19" fmla="*/ 1204434 w 1309977"/>
              <a:gd name="connsiteY19" fmla="*/ 703341 h 2039991"/>
              <a:gd name="connsiteX20" fmla="*/ 1227274 w 1309977"/>
              <a:gd name="connsiteY20" fmla="*/ 756004 h 2039991"/>
              <a:gd name="connsiteX21" fmla="*/ 1234627 w 1309977"/>
              <a:gd name="connsiteY21" fmla="*/ 777714 h 2039991"/>
              <a:gd name="connsiteX22" fmla="*/ 1240969 w 1309977"/>
              <a:gd name="connsiteY22" fmla="*/ 793336 h 2039991"/>
              <a:gd name="connsiteX23" fmla="*/ 1245185 w 1309977"/>
              <a:gd name="connsiteY23" fmla="*/ 806734 h 2039991"/>
              <a:gd name="connsiteX24" fmla="*/ 1254776 w 1309977"/>
              <a:gd name="connsiteY24" fmla="*/ 830914 h 2039991"/>
              <a:gd name="connsiteX25" fmla="*/ 1262389 w 1309977"/>
              <a:gd name="connsiteY25" fmla="*/ 859661 h 2039991"/>
              <a:gd name="connsiteX26" fmla="*/ 1274482 w 1309977"/>
              <a:gd name="connsiteY26" fmla="*/ 895360 h 2039991"/>
              <a:gd name="connsiteX27" fmla="*/ 1277774 w 1309977"/>
              <a:gd name="connsiteY27" fmla="*/ 910347 h 2039991"/>
              <a:gd name="connsiteX28" fmla="*/ 1280168 w 1309977"/>
              <a:gd name="connsiteY28" fmla="*/ 917953 h 2039991"/>
              <a:gd name="connsiteX29" fmla="*/ 1287549 w 1309977"/>
              <a:gd name="connsiteY29" fmla="*/ 954660 h 2039991"/>
              <a:gd name="connsiteX30" fmla="*/ 1298077 w 1309977"/>
              <a:gd name="connsiteY30" fmla="*/ 994412 h 2039991"/>
              <a:gd name="connsiteX31" fmla="*/ 1299193 w 1309977"/>
              <a:gd name="connsiteY31" fmla="*/ 1007846 h 2039991"/>
              <a:gd name="connsiteX32" fmla="*/ 1302514 w 1309977"/>
              <a:gd name="connsiteY32" fmla="*/ 1022961 h 2039991"/>
              <a:gd name="connsiteX33" fmla="*/ 1303072 w 1309977"/>
              <a:gd name="connsiteY33" fmla="*/ 1031854 h 2039991"/>
              <a:gd name="connsiteX34" fmla="*/ 1303203 w 1309977"/>
              <a:gd name="connsiteY34" fmla="*/ 1032502 h 2039991"/>
              <a:gd name="connsiteX35" fmla="*/ 1303771 w 1309977"/>
              <a:gd name="connsiteY35" fmla="*/ 1043012 h 2039991"/>
              <a:gd name="connsiteX36" fmla="*/ 1308837 w 1309977"/>
              <a:gd name="connsiteY36" fmla="*/ 1123813 h 2039991"/>
              <a:gd name="connsiteX37" fmla="*/ 1309977 w 1309977"/>
              <a:gd name="connsiteY37" fmla="*/ 1137503 h 2039991"/>
              <a:gd name="connsiteX38" fmla="*/ 1286391 w 1309977"/>
              <a:gd name="connsiteY38" fmla="*/ 1323342 h 2039991"/>
              <a:gd name="connsiteX39" fmla="*/ 1279015 w 1309977"/>
              <a:gd name="connsiteY39" fmla="*/ 1345124 h 2039991"/>
              <a:gd name="connsiteX40" fmla="*/ 1278633 w 1309977"/>
              <a:gd name="connsiteY40" fmla="*/ 1347719 h 2039991"/>
              <a:gd name="connsiteX41" fmla="*/ 1274717 w 1309977"/>
              <a:gd name="connsiteY41" fmla="*/ 1357819 h 2039991"/>
              <a:gd name="connsiteX42" fmla="*/ 1225855 w 1309977"/>
              <a:gd name="connsiteY42" fmla="*/ 1502138 h 2039991"/>
              <a:gd name="connsiteX43" fmla="*/ 1205337 w 1309977"/>
              <a:gd name="connsiteY43" fmla="*/ 1536748 h 2039991"/>
              <a:gd name="connsiteX44" fmla="*/ 1200912 w 1309977"/>
              <a:gd name="connsiteY44" fmla="*/ 1548159 h 2039991"/>
              <a:gd name="connsiteX45" fmla="*/ 1184949 w 1309977"/>
              <a:gd name="connsiteY45" fmla="*/ 1571138 h 2039991"/>
              <a:gd name="connsiteX46" fmla="*/ 1150006 w 1309977"/>
              <a:gd name="connsiteY46" fmla="*/ 1630079 h 2039991"/>
              <a:gd name="connsiteX47" fmla="*/ 1146623 w 1309977"/>
              <a:gd name="connsiteY47" fmla="*/ 1636259 h 2039991"/>
              <a:gd name="connsiteX48" fmla="*/ 1145698 w 1309977"/>
              <a:gd name="connsiteY48" fmla="*/ 1637345 h 2039991"/>
              <a:gd name="connsiteX49" fmla="*/ 1128332 w 1309977"/>
              <a:gd name="connsiteY49" fmla="*/ 1666638 h 2039991"/>
              <a:gd name="connsiteX50" fmla="*/ 1091202 w 1309977"/>
              <a:gd name="connsiteY50" fmla="*/ 1706089 h 2039991"/>
              <a:gd name="connsiteX51" fmla="*/ 1076219 w 1309977"/>
              <a:gd name="connsiteY51" fmla="*/ 1727657 h 2039991"/>
              <a:gd name="connsiteX52" fmla="*/ 1049461 w 1309977"/>
              <a:gd name="connsiteY52" fmla="*/ 1750702 h 2039991"/>
              <a:gd name="connsiteX53" fmla="*/ 1028335 w 1309977"/>
              <a:gd name="connsiteY53" fmla="*/ 1775589 h 2039991"/>
              <a:gd name="connsiteX54" fmla="*/ 1019181 w 1309977"/>
              <a:gd name="connsiteY54" fmla="*/ 1782611 h 2039991"/>
              <a:gd name="connsiteX55" fmla="*/ 1000535 w 1309977"/>
              <a:gd name="connsiteY55" fmla="*/ 1802422 h 2039991"/>
              <a:gd name="connsiteX56" fmla="*/ 990213 w 1309977"/>
              <a:gd name="connsiteY56" fmla="*/ 1812176 h 2039991"/>
              <a:gd name="connsiteX57" fmla="*/ 914612 w 1309977"/>
              <a:gd name="connsiteY57" fmla="*/ 1866843 h 2039991"/>
              <a:gd name="connsiteX58" fmla="*/ 904291 w 1309977"/>
              <a:gd name="connsiteY58" fmla="*/ 1875731 h 2039991"/>
              <a:gd name="connsiteX59" fmla="*/ 904186 w 1309977"/>
              <a:gd name="connsiteY59" fmla="*/ 1875791 h 2039991"/>
              <a:gd name="connsiteX60" fmla="*/ 903970 w 1309977"/>
              <a:gd name="connsiteY60" fmla="*/ 1875977 h 2039991"/>
              <a:gd name="connsiteX61" fmla="*/ 894665 w 1309977"/>
              <a:gd name="connsiteY61" fmla="*/ 1881268 h 2039991"/>
              <a:gd name="connsiteX62" fmla="*/ 883500 w 1309977"/>
              <a:gd name="connsiteY62" fmla="*/ 1889340 h 2039991"/>
              <a:gd name="connsiteX63" fmla="*/ 853355 w 1309977"/>
              <a:gd name="connsiteY63" fmla="*/ 1904748 h 2039991"/>
              <a:gd name="connsiteX64" fmla="*/ 800180 w 1309977"/>
              <a:gd name="connsiteY64" fmla="*/ 1934976 h 2039991"/>
              <a:gd name="connsiteX65" fmla="*/ 770642 w 1309977"/>
              <a:gd name="connsiteY65" fmla="*/ 1947028 h 2039991"/>
              <a:gd name="connsiteX66" fmla="*/ 756731 w 1309977"/>
              <a:gd name="connsiteY66" fmla="*/ 1954138 h 2039991"/>
              <a:gd name="connsiteX67" fmla="*/ 756190 w 1309977"/>
              <a:gd name="connsiteY67" fmla="*/ 1952926 h 2039991"/>
              <a:gd name="connsiteX68" fmla="*/ 684478 w 1309977"/>
              <a:gd name="connsiteY68" fmla="*/ 1982187 h 2039991"/>
              <a:gd name="connsiteX69" fmla="*/ 679045 w 1309977"/>
              <a:gd name="connsiteY69" fmla="*/ 1983458 h 2039991"/>
              <a:gd name="connsiteX70" fmla="*/ 557244 w 1309977"/>
              <a:gd name="connsiteY70" fmla="*/ 2016004 h 2039991"/>
              <a:gd name="connsiteX71" fmla="*/ 513657 w 1309977"/>
              <a:gd name="connsiteY71" fmla="*/ 2022155 h 2039991"/>
              <a:gd name="connsiteX72" fmla="*/ 488514 w 1309977"/>
              <a:gd name="connsiteY72" fmla="*/ 2028035 h 2039991"/>
              <a:gd name="connsiteX73" fmla="*/ 461815 w 1309977"/>
              <a:gd name="connsiteY73" fmla="*/ 2029466 h 2039991"/>
              <a:gd name="connsiteX74" fmla="*/ 417653 w 1309977"/>
              <a:gd name="connsiteY74" fmla="*/ 2035698 h 2039991"/>
              <a:gd name="connsiteX75" fmla="*/ 276590 w 1309977"/>
              <a:gd name="connsiteY75" fmla="*/ 2039399 h 2039991"/>
              <a:gd name="connsiteX76" fmla="*/ 265563 w 1309977"/>
              <a:gd name="connsiteY76" fmla="*/ 2039991 h 2039991"/>
              <a:gd name="connsiteX77" fmla="*/ 251794 w 1309977"/>
              <a:gd name="connsiteY77" fmla="*/ 2038541 h 2039991"/>
              <a:gd name="connsiteX78" fmla="*/ 230812 w 1309977"/>
              <a:gd name="connsiteY78" fmla="*/ 2036866 h 2039991"/>
              <a:gd name="connsiteX79" fmla="*/ 228384 w 1309977"/>
              <a:gd name="connsiteY79" fmla="*/ 2036955 h 2039991"/>
              <a:gd name="connsiteX80" fmla="*/ 228364 w 1309977"/>
              <a:gd name="connsiteY80" fmla="*/ 2036672 h 2039991"/>
              <a:gd name="connsiteX81" fmla="*/ 102407 w 1309977"/>
              <a:gd name="connsiteY81" fmla="*/ 2026631 h 2039991"/>
              <a:gd name="connsiteX82" fmla="*/ 49967 w 1309977"/>
              <a:gd name="connsiteY82" fmla="*/ 2017265 h 2039991"/>
              <a:gd name="connsiteX83" fmla="*/ 15507 w 1309977"/>
              <a:gd name="connsiteY83" fmla="*/ 2013632 h 2039991"/>
              <a:gd name="connsiteX84" fmla="*/ 0 w 1309977"/>
              <a:gd name="connsiteY84" fmla="*/ 2009768 h 2039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309977" h="2039991">
                <a:moveTo>
                  <a:pt x="0" y="0"/>
                </a:moveTo>
                <a:lnTo>
                  <a:pt x="797185" y="0"/>
                </a:lnTo>
                <a:lnTo>
                  <a:pt x="832772" y="48991"/>
                </a:lnTo>
                <a:lnTo>
                  <a:pt x="847710" y="71683"/>
                </a:lnTo>
                <a:lnTo>
                  <a:pt x="847846" y="71868"/>
                </a:lnTo>
                <a:lnTo>
                  <a:pt x="848207" y="72441"/>
                </a:lnTo>
                <a:lnTo>
                  <a:pt x="969071" y="256049"/>
                </a:lnTo>
                <a:lnTo>
                  <a:pt x="984409" y="282300"/>
                </a:lnTo>
                <a:lnTo>
                  <a:pt x="987737" y="287272"/>
                </a:lnTo>
                <a:lnTo>
                  <a:pt x="993980" y="298682"/>
                </a:lnTo>
                <a:lnTo>
                  <a:pt x="1022746" y="347920"/>
                </a:lnTo>
                <a:lnTo>
                  <a:pt x="1039345" y="374119"/>
                </a:lnTo>
                <a:lnTo>
                  <a:pt x="1049106" y="393041"/>
                </a:lnTo>
                <a:lnTo>
                  <a:pt x="1087013" y="457927"/>
                </a:lnTo>
                <a:lnTo>
                  <a:pt x="1148757" y="581574"/>
                </a:lnTo>
                <a:lnTo>
                  <a:pt x="1162602" y="606878"/>
                </a:lnTo>
                <a:lnTo>
                  <a:pt x="1170582" y="625279"/>
                </a:lnTo>
                <a:lnTo>
                  <a:pt x="1183335" y="650817"/>
                </a:lnTo>
                <a:lnTo>
                  <a:pt x="1192841" y="674781"/>
                </a:lnTo>
                <a:lnTo>
                  <a:pt x="1204434" y="703341"/>
                </a:lnTo>
                <a:lnTo>
                  <a:pt x="1227274" y="756004"/>
                </a:lnTo>
                <a:lnTo>
                  <a:pt x="1234627" y="777714"/>
                </a:lnTo>
                <a:lnTo>
                  <a:pt x="1240969" y="793336"/>
                </a:lnTo>
                <a:lnTo>
                  <a:pt x="1245185" y="806734"/>
                </a:lnTo>
                <a:lnTo>
                  <a:pt x="1254776" y="830914"/>
                </a:lnTo>
                <a:lnTo>
                  <a:pt x="1262389" y="859661"/>
                </a:lnTo>
                <a:lnTo>
                  <a:pt x="1274482" y="895360"/>
                </a:lnTo>
                <a:lnTo>
                  <a:pt x="1277774" y="910347"/>
                </a:lnTo>
                <a:lnTo>
                  <a:pt x="1280168" y="917953"/>
                </a:lnTo>
                <a:lnTo>
                  <a:pt x="1287549" y="954660"/>
                </a:lnTo>
                <a:lnTo>
                  <a:pt x="1298077" y="994412"/>
                </a:lnTo>
                <a:lnTo>
                  <a:pt x="1299193" y="1007846"/>
                </a:lnTo>
                <a:lnTo>
                  <a:pt x="1302514" y="1022961"/>
                </a:lnTo>
                <a:lnTo>
                  <a:pt x="1303072" y="1031854"/>
                </a:lnTo>
                <a:lnTo>
                  <a:pt x="1303203" y="1032502"/>
                </a:lnTo>
                <a:lnTo>
                  <a:pt x="1303771" y="1043012"/>
                </a:lnTo>
                <a:lnTo>
                  <a:pt x="1308837" y="1123813"/>
                </a:lnTo>
                <a:lnTo>
                  <a:pt x="1309977" y="1137503"/>
                </a:lnTo>
                <a:cubicBezTo>
                  <a:pt x="1308268" y="1199818"/>
                  <a:pt x="1300408" y="1262167"/>
                  <a:pt x="1286391" y="1323342"/>
                </a:cubicBezTo>
                <a:lnTo>
                  <a:pt x="1279015" y="1345124"/>
                </a:lnTo>
                <a:lnTo>
                  <a:pt x="1278633" y="1347719"/>
                </a:lnTo>
                <a:lnTo>
                  <a:pt x="1274717" y="1357819"/>
                </a:lnTo>
                <a:lnTo>
                  <a:pt x="1225855" y="1502138"/>
                </a:lnTo>
                <a:lnTo>
                  <a:pt x="1205337" y="1536748"/>
                </a:lnTo>
                <a:lnTo>
                  <a:pt x="1200912" y="1548159"/>
                </a:lnTo>
                <a:lnTo>
                  <a:pt x="1184949" y="1571138"/>
                </a:lnTo>
                <a:lnTo>
                  <a:pt x="1150006" y="1630079"/>
                </a:lnTo>
                <a:lnTo>
                  <a:pt x="1146623" y="1636259"/>
                </a:lnTo>
                <a:lnTo>
                  <a:pt x="1145698" y="1637345"/>
                </a:lnTo>
                <a:lnTo>
                  <a:pt x="1128332" y="1666638"/>
                </a:lnTo>
                <a:lnTo>
                  <a:pt x="1091202" y="1706089"/>
                </a:lnTo>
                <a:lnTo>
                  <a:pt x="1076219" y="1727657"/>
                </a:lnTo>
                <a:lnTo>
                  <a:pt x="1049461" y="1750702"/>
                </a:lnTo>
                <a:lnTo>
                  <a:pt x="1028335" y="1775589"/>
                </a:lnTo>
                <a:lnTo>
                  <a:pt x="1019181" y="1782611"/>
                </a:lnTo>
                <a:lnTo>
                  <a:pt x="1000535" y="1802422"/>
                </a:lnTo>
                <a:lnTo>
                  <a:pt x="990213" y="1812176"/>
                </a:lnTo>
                <a:lnTo>
                  <a:pt x="914612" y="1866843"/>
                </a:lnTo>
                <a:lnTo>
                  <a:pt x="904291" y="1875731"/>
                </a:lnTo>
                <a:lnTo>
                  <a:pt x="904186" y="1875791"/>
                </a:lnTo>
                <a:lnTo>
                  <a:pt x="903970" y="1875977"/>
                </a:lnTo>
                <a:lnTo>
                  <a:pt x="894665" y="1881268"/>
                </a:lnTo>
                <a:lnTo>
                  <a:pt x="883500" y="1889340"/>
                </a:lnTo>
                <a:lnTo>
                  <a:pt x="853355" y="1904748"/>
                </a:lnTo>
                <a:lnTo>
                  <a:pt x="800180" y="1934976"/>
                </a:lnTo>
                <a:lnTo>
                  <a:pt x="770642" y="1947028"/>
                </a:lnTo>
                <a:lnTo>
                  <a:pt x="756731" y="1954138"/>
                </a:lnTo>
                <a:lnTo>
                  <a:pt x="756190" y="1952926"/>
                </a:lnTo>
                <a:lnTo>
                  <a:pt x="684478" y="1982187"/>
                </a:lnTo>
                <a:lnTo>
                  <a:pt x="679045" y="1983458"/>
                </a:lnTo>
                <a:lnTo>
                  <a:pt x="557244" y="2016004"/>
                </a:lnTo>
                <a:lnTo>
                  <a:pt x="513657" y="2022155"/>
                </a:lnTo>
                <a:lnTo>
                  <a:pt x="488514" y="2028035"/>
                </a:lnTo>
                <a:lnTo>
                  <a:pt x="461815" y="2029466"/>
                </a:lnTo>
                <a:lnTo>
                  <a:pt x="417653" y="2035698"/>
                </a:lnTo>
                <a:lnTo>
                  <a:pt x="276590" y="2039399"/>
                </a:lnTo>
                <a:lnTo>
                  <a:pt x="265563" y="2039991"/>
                </a:lnTo>
                <a:lnTo>
                  <a:pt x="251794" y="2038541"/>
                </a:lnTo>
                <a:lnTo>
                  <a:pt x="230812" y="2036866"/>
                </a:lnTo>
                <a:lnTo>
                  <a:pt x="228384" y="2036955"/>
                </a:lnTo>
                <a:lnTo>
                  <a:pt x="228364" y="2036672"/>
                </a:lnTo>
                <a:lnTo>
                  <a:pt x="102407" y="2026631"/>
                </a:lnTo>
                <a:lnTo>
                  <a:pt x="49967" y="2017265"/>
                </a:lnTo>
                <a:lnTo>
                  <a:pt x="15507" y="2013632"/>
                </a:lnTo>
                <a:lnTo>
                  <a:pt x="0" y="2009768"/>
                </a:lnTo>
                <a:close/>
              </a:path>
            </a:pathLst>
          </a:custGeom>
          <a:solidFill>
            <a:schemeClr val="bg1">
              <a:lumMod val="10000"/>
              <a:lumOff val="9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29" name="PA-组合 4"/>
          <p:cNvGrpSpPr/>
          <p:nvPr>
            <p:custDataLst>
              <p:tags r:id="rId1"/>
            </p:custDataLst>
          </p:nvPr>
        </p:nvGrpSpPr>
        <p:grpSpPr>
          <a:xfrm>
            <a:off x="7977885" y="2743308"/>
            <a:ext cx="516260" cy="944986"/>
            <a:chOff x="6506531" y="281108"/>
            <a:chExt cx="516260" cy="944986"/>
          </a:xfrm>
        </p:grpSpPr>
        <p:sp>
          <p:nvSpPr>
            <p:cNvPr id="30" name="PA-椭圆 5"/>
            <p:cNvSpPr/>
            <p:nvPr>
              <p:custDataLst>
                <p:tags r:id="rId2"/>
              </p:custDataLst>
            </p:nvPr>
          </p:nvSpPr>
          <p:spPr>
            <a:xfrm>
              <a:off x="6506531" y="28110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PA-椭圆 6"/>
            <p:cNvSpPr/>
            <p:nvPr>
              <p:custDataLst>
                <p:tags r:id="rId3"/>
              </p:custDataLst>
            </p:nvPr>
          </p:nvSpPr>
          <p:spPr>
            <a:xfrm>
              <a:off x="6706556" y="431127"/>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PA-椭圆 7"/>
            <p:cNvSpPr/>
            <p:nvPr>
              <p:custDataLst>
                <p:tags r:id="rId4"/>
              </p:custDataLst>
            </p:nvPr>
          </p:nvSpPr>
          <p:spPr>
            <a:xfrm>
              <a:off x="6906581" y="581146"/>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PA-椭圆 8"/>
            <p:cNvSpPr/>
            <p:nvPr>
              <p:custDataLst>
                <p:tags r:id="rId5"/>
              </p:custDataLst>
            </p:nvPr>
          </p:nvSpPr>
          <p:spPr>
            <a:xfrm>
              <a:off x="6506531" y="54547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PA-椭圆 9"/>
            <p:cNvSpPr/>
            <p:nvPr>
              <p:custDataLst>
                <p:tags r:id="rId6"/>
              </p:custDataLst>
            </p:nvPr>
          </p:nvSpPr>
          <p:spPr>
            <a:xfrm>
              <a:off x="6706556" y="695497"/>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PA-椭圆 10"/>
            <p:cNvSpPr/>
            <p:nvPr>
              <p:custDataLst>
                <p:tags r:id="rId7"/>
              </p:custDataLst>
            </p:nvPr>
          </p:nvSpPr>
          <p:spPr>
            <a:xfrm>
              <a:off x="6906581" y="845516"/>
              <a:ext cx="116210" cy="116208"/>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PA-椭圆 11"/>
            <p:cNvSpPr/>
            <p:nvPr>
              <p:custDataLst>
                <p:tags r:id="rId8"/>
              </p:custDataLst>
            </p:nvPr>
          </p:nvSpPr>
          <p:spPr>
            <a:xfrm>
              <a:off x="6506531" y="809848"/>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PA-椭圆 12"/>
            <p:cNvSpPr/>
            <p:nvPr>
              <p:custDataLst>
                <p:tags r:id="rId9"/>
              </p:custDataLst>
            </p:nvPr>
          </p:nvSpPr>
          <p:spPr>
            <a:xfrm>
              <a:off x="6706556" y="959867"/>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PA-椭圆 13"/>
            <p:cNvSpPr/>
            <p:nvPr>
              <p:custDataLst>
                <p:tags r:id="rId10"/>
              </p:custDataLst>
            </p:nvPr>
          </p:nvSpPr>
          <p:spPr>
            <a:xfrm>
              <a:off x="6906581" y="1109886"/>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Rectangle: Rounded Corners 30"/>
          <p:cNvSpPr/>
          <p:nvPr/>
        </p:nvSpPr>
        <p:spPr>
          <a:xfrm flipH="1" flipV="1">
            <a:off x="11835028" y="1007880"/>
            <a:ext cx="30471" cy="1056211"/>
          </a:xfrm>
          <a:prstGeom prst="roundRect">
            <a:avLst>
              <a:gd name="adj" fmla="val 50000"/>
            </a:avLst>
          </a:prstGeom>
          <a:gradFill>
            <a:gsLst>
              <a:gs pos="100000">
                <a:srgbClr val="FFFFFF">
                  <a:alpha val="0"/>
                </a:srgbClr>
              </a:gs>
              <a:gs pos="0">
                <a:srgbClr val="FF97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sp>
        <p:nvSpPr>
          <p:cNvPr id="41" name="PA-椭圆 3"/>
          <p:cNvSpPr/>
          <p:nvPr>
            <p:custDataLst>
              <p:tags r:id="rId11"/>
            </p:custDataLst>
          </p:nvPr>
        </p:nvSpPr>
        <p:spPr>
          <a:xfrm rot="1632935">
            <a:off x="11168565" y="4613224"/>
            <a:ext cx="232206" cy="603285"/>
          </a:xfrm>
          <a:prstGeom prst="ellipse">
            <a:avLst/>
          </a:prstGeom>
          <a:solidFill>
            <a:srgbClr val="FF97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PA-组合 14"/>
          <p:cNvGrpSpPr/>
          <p:nvPr>
            <p:custDataLst>
              <p:tags r:id="rId12"/>
            </p:custDataLst>
          </p:nvPr>
        </p:nvGrpSpPr>
        <p:grpSpPr>
          <a:xfrm rot="19709836">
            <a:off x="-524061" y="5631850"/>
            <a:ext cx="1164261" cy="1581925"/>
            <a:chOff x="5577360" y="5060323"/>
            <a:chExt cx="916310" cy="1245024"/>
          </a:xfrm>
        </p:grpSpPr>
        <p:sp>
          <p:nvSpPr>
            <p:cNvPr id="44" name="PA-椭圆 15"/>
            <p:cNvSpPr/>
            <p:nvPr>
              <p:custDataLst>
                <p:tags r:id="rId13"/>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椭圆 16"/>
            <p:cNvSpPr/>
            <p:nvPr>
              <p:custDataLst>
                <p:tags r:id="rId14"/>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PA-椭圆 17"/>
            <p:cNvSpPr/>
            <p:nvPr>
              <p:custDataLst>
                <p:tags r:id="rId15"/>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PA-椭圆 18"/>
            <p:cNvSpPr/>
            <p:nvPr>
              <p:custDataLst>
                <p:tags r:id="rId16"/>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PA-椭圆 19"/>
            <p:cNvSpPr/>
            <p:nvPr>
              <p:custDataLst>
                <p:tags r:id="rId17"/>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PA-椭圆 20"/>
            <p:cNvSpPr/>
            <p:nvPr>
              <p:custDataLst>
                <p:tags r:id="rId18"/>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PA-椭圆 21"/>
            <p:cNvSpPr/>
            <p:nvPr>
              <p:custDataLst>
                <p:tags r:id="rId19"/>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PA-椭圆 22"/>
            <p:cNvSpPr/>
            <p:nvPr>
              <p:custDataLst>
                <p:tags r:id="rId20"/>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PA-椭圆 23"/>
            <p:cNvSpPr/>
            <p:nvPr>
              <p:custDataLst>
                <p:tags r:id="rId21"/>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PA-椭圆 24"/>
            <p:cNvSpPr/>
            <p:nvPr>
              <p:custDataLst>
                <p:tags r:id="rId22"/>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PA-椭圆 25"/>
            <p:cNvSpPr/>
            <p:nvPr>
              <p:custDataLst>
                <p:tags r:id="rId23"/>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PA-椭圆 26"/>
            <p:cNvSpPr/>
            <p:nvPr>
              <p:custDataLst>
                <p:tags r:id="rId24"/>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PA-椭圆 27"/>
            <p:cNvSpPr/>
            <p:nvPr>
              <p:custDataLst>
                <p:tags r:id="rId25"/>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PA-椭圆 28"/>
            <p:cNvSpPr/>
            <p:nvPr>
              <p:custDataLst>
                <p:tags r:id="rId26"/>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PA-椭圆 29"/>
            <p:cNvSpPr/>
            <p:nvPr>
              <p:custDataLst>
                <p:tags r:id="rId27"/>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3" name="直接连接符 62"/>
          <p:cNvCxnSpPr/>
          <p:nvPr/>
        </p:nvCxnSpPr>
        <p:spPr>
          <a:xfrm>
            <a:off x="-677789" y="1135908"/>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64" name="文本框 63"/>
          <p:cNvSpPr txBox="1"/>
          <p:nvPr/>
        </p:nvSpPr>
        <p:spPr>
          <a:xfrm rot="19903577" flipH="1">
            <a:off x="6691025" y="3818833"/>
            <a:ext cx="4850290" cy="3860214"/>
          </a:xfrm>
          <a:custGeom>
            <a:avLst/>
            <a:gdLst>
              <a:gd name="connsiteX0" fmla="*/ 3903204 w 4850290"/>
              <a:gd name="connsiteY0" fmla="*/ 0 h 3860214"/>
              <a:gd name="connsiteX1" fmla="*/ 3844341 w 4850290"/>
              <a:gd name="connsiteY1" fmla="*/ 31660 h 3860214"/>
              <a:gd name="connsiteX2" fmla="*/ 3871278 w 4850290"/>
              <a:gd name="connsiteY2" fmla="*/ 139723 h 3860214"/>
              <a:gd name="connsiteX3" fmla="*/ 3817767 w 4850290"/>
              <a:gd name="connsiteY3" fmla="*/ 622540 h 3860214"/>
              <a:gd name="connsiteX4" fmla="*/ 720768 w 4850290"/>
              <a:gd name="connsiteY4" fmla="*/ 2202112 h 3860214"/>
              <a:gd name="connsiteX5" fmla="*/ 343996 w 4850290"/>
              <a:gd name="connsiteY5" fmla="*/ 2002095 h 3860214"/>
              <a:gd name="connsiteX6" fmla="*/ 272874 w 4850290"/>
              <a:gd name="connsiteY6" fmla="*/ 1952584 h 3860214"/>
              <a:gd name="connsiteX7" fmla="*/ 0 w 4850290"/>
              <a:gd name="connsiteY7" fmla="*/ 2099350 h 3860214"/>
              <a:gd name="connsiteX8" fmla="*/ 947085 w 4850290"/>
              <a:gd name="connsiteY8" fmla="*/ 3860214 h 3860214"/>
              <a:gd name="connsiteX9" fmla="*/ 4850290 w 4850290"/>
              <a:gd name="connsiteY9" fmla="*/ 1760864 h 3860214"/>
              <a:gd name="connsiteX10" fmla="*/ 3903204 w 4850290"/>
              <a:gd name="connsiteY10" fmla="*/ 0 h 386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0290" h="3860214">
                <a:moveTo>
                  <a:pt x="3903204" y="0"/>
                </a:moveTo>
                <a:lnTo>
                  <a:pt x="3844341" y="31660"/>
                </a:lnTo>
                <a:lnTo>
                  <a:pt x="3871278" y="139723"/>
                </a:lnTo>
                <a:cubicBezTo>
                  <a:pt x="3891059" y="274934"/>
                  <a:pt x="3874327" y="433495"/>
                  <a:pt x="3817767" y="622540"/>
                </a:cubicBezTo>
                <a:cubicBezTo>
                  <a:pt x="3549627" y="1597169"/>
                  <a:pt x="2155308" y="2833940"/>
                  <a:pt x="720768" y="2202112"/>
                </a:cubicBezTo>
                <a:cubicBezTo>
                  <a:pt x="587537" y="2146658"/>
                  <a:pt x="461964" y="2079273"/>
                  <a:pt x="343996" y="2002095"/>
                </a:cubicBezTo>
                <a:lnTo>
                  <a:pt x="272874" y="1952584"/>
                </a:lnTo>
                <a:lnTo>
                  <a:pt x="0" y="2099350"/>
                </a:lnTo>
                <a:lnTo>
                  <a:pt x="947085" y="3860214"/>
                </a:lnTo>
                <a:lnTo>
                  <a:pt x="4850290" y="1760864"/>
                </a:lnTo>
                <a:lnTo>
                  <a:pt x="3903204" y="0"/>
                </a:lnTo>
                <a:close/>
              </a:path>
            </a:pathLst>
          </a:custGeom>
          <a:solidFill>
            <a:srgbClr val="FFFFFF"/>
          </a:solidFill>
          <a:ln w="12700" cap="flat">
            <a:noFill/>
            <a:prstDash val="solid"/>
            <a:miter/>
          </a:ln>
          <a:effectLst/>
        </p:spPr>
      </p:sp>
      <p:sp>
        <p:nvSpPr>
          <p:cNvPr id="60" name="- About"/>
          <p:cNvSpPr txBox="1"/>
          <p:nvPr/>
        </p:nvSpPr>
        <p:spPr>
          <a:xfrm>
            <a:off x="892102" y="5933912"/>
            <a:ext cx="10407795" cy="78359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dist"/>
            <a:r>
              <a:rPr lang="zh-CN" altLang="en-US" sz="4500" dirty="0">
                <a:gradFill>
                  <a:gsLst>
                    <a:gs pos="0">
                      <a:srgbClr val="C2B270">
                        <a:alpha val="14000"/>
                      </a:srgbClr>
                    </a:gs>
                    <a:gs pos="100000">
                      <a:srgbClr val="222222">
                        <a:alpha val="0"/>
                      </a:srgbClr>
                    </a:gs>
                  </a:gsLst>
                  <a:lin ang="5400000" scaled="1"/>
                </a:gradFill>
                <a:sym typeface="+mn-ea"/>
              </a:rPr>
              <a:t>大学生职业发展与就业指导教程</a:t>
            </a:r>
            <a:endParaRPr lang="zh-CN" altLang="en-US" sz="4500" dirty="0">
              <a:gradFill>
                <a:gsLst>
                  <a:gs pos="0">
                    <a:srgbClr val="C2B270">
                      <a:alpha val="14000"/>
                    </a:srgbClr>
                  </a:gs>
                  <a:gs pos="100000">
                    <a:srgbClr val="222222">
                      <a:alpha val="0"/>
                    </a:srgbClr>
                  </a:gs>
                </a:gsLst>
                <a:lin ang="5400000" scaled="1"/>
              </a:gradFill>
              <a:sym typeface="+mn-ea"/>
            </a:endParaRPr>
          </a:p>
        </p:txBody>
      </p:sp>
      <p:sp>
        <p:nvSpPr>
          <p:cNvPr id="6" name="- About"/>
          <p:cNvSpPr txBox="1"/>
          <p:nvPr/>
        </p:nvSpPr>
        <p:spPr>
          <a:xfrm>
            <a:off x="843915" y="815340"/>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rPr>
              <a:t>一、职业探索的主要内容</a:t>
            </a:r>
            <a:endParaRPr lang="en-US" altLang="zh-CN" sz="2800" dirty="0">
              <a:solidFill>
                <a:schemeClr val="tx1"/>
              </a:solidFill>
              <a:latin typeface="微软雅黑" panose="020B0503020204020204" charset="-122"/>
              <a:ea typeface="微软雅黑" panose="020B0503020204020204" charset="-122"/>
            </a:endParaRPr>
          </a:p>
        </p:txBody>
      </p:sp>
      <p:sp>
        <p:nvSpPr>
          <p:cNvPr id="81" name="PA-文本框 12"/>
          <p:cNvSpPr txBox="1"/>
          <p:nvPr>
            <p:custDataLst>
              <p:tags r:id="rId28"/>
            </p:custDataLst>
          </p:nvPr>
        </p:nvSpPr>
        <p:spPr>
          <a:xfrm>
            <a:off x="558165" y="1994535"/>
            <a:ext cx="5467350" cy="3415030"/>
          </a:xfrm>
          <a:prstGeom prst="rect">
            <a:avLst/>
          </a:prstGeom>
          <a:noFill/>
        </p:spPr>
        <p:txBody>
          <a:bodyPr wrap="square">
            <a:spAutoFit/>
          </a:bodyPr>
          <a:p>
            <a:pPr algn="just" defTabSz="914400">
              <a:lnSpc>
                <a:spcPct val="150000"/>
              </a:lnSpc>
              <a:spcBef>
                <a:spcPts val="0"/>
              </a:spcBef>
              <a:spcAft>
                <a:spcPts val="0"/>
              </a:spcAft>
              <a:buClr>
                <a:srgbClr val="285AE1"/>
              </a:buClr>
              <a:defRPr/>
            </a:pPr>
            <a:r>
              <a:rPr lang="zh-CN" altLang="en-US" sz="1600" dirty="0">
                <a:latin typeface="微软雅黑" panose="020B0503020204020204" charset="-122"/>
                <a:ea typeface="微软雅黑" panose="020B0503020204020204" charset="-122"/>
              </a:rPr>
              <a:t>（一）职业信息的分类</a:t>
            </a:r>
            <a:endParaRPr lang="zh-CN" altLang="en-US" sz="1600" dirty="0">
              <a:latin typeface="微软雅黑" panose="020B0503020204020204" charset="-122"/>
              <a:ea typeface="微软雅黑" panose="020B0503020204020204" charset="-122"/>
            </a:endParaRPr>
          </a:p>
          <a:p>
            <a:pPr algn="just" defTabSz="914400">
              <a:lnSpc>
                <a:spcPct val="150000"/>
              </a:lnSpc>
              <a:spcBef>
                <a:spcPts val="0"/>
              </a:spcBef>
              <a:spcAft>
                <a:spcPts val="0"/>
              </a:spcAft>
              <a:buClr>
                <a:srgbClr val="285AE1"/>
              </a:buClr>
              <a:defRPr/>
            </a:pPr>
            <a:r>
              <a:rPr lang="zh-CN" altLang="en-US" sz="1600" b="1" dirty="0">
                <a:solidFill>
                  <a:srgbClr val="FF9700"/>
                </a:solidFill>
                <a:latin typeface="微软雅黑" panose="020B0503020204020204" charset="-122"/>
                <a:ea typeface="微软雅黑" panose="020B0503020204020204" charset="-122"/>
              </a:rPr>
              <a:t>（1）就业政策信息：</a:t>
            </a:r>
            <a:r>
              <a:rPr lang="zh-CN" altLang="en-US" sz="1600" dirty="0">
                <a:latin typeface="微软雅黑" panose="020B0503020204020204" charset="-122"/>
                <a:ea typeface="微软雅黑" panose="020B0503020204020204" charset="-122"/>
              </a:rPr>
              <a:t>主要指中央及省、市、自治区党政机关有关就业工作的方针、政策、规划、部署、措施等信息。</a:t>
            </a:r>
            <a:endParaRPr lang="zh-CN" altLang="en-US" sz="1600" dirty="0">
              <a:latin typeface="微软雅黑" panose="020B0503020204020204" charset="-122"/>
              <a:ea typeface="微软雅黑" panose="020B0503020204020204" charset="-122"/>
            </a:endParaRPr>
          </a:p>
          <a:p>
            <a:pPr algn="just" defTabSz="914400">
              <a:lnSpc>
                <a:spcPct val="150000"/>
              </a:lnSpc>
              <a:spcBef>
                <a:spcPts val="0"/>
              </a:spcBef>
              <a:spcAft>
                <a:spcPts val="0"/>
              </a:spcAft>
              <a:buClr>
                <a:srgbClr val="285AE1"/>
              </a:buClr>
              <a:defRPr/>
            </a:pPr>
            <a:r>
              <a:rPr lang="zh-CN" altLang="en-US" sz="1600" b="1" dirty="0">
                <a:solidFill>
                  <a:srgbClr val="FF9700"/>
                </a:solidFill>
                <a:latin typeface="微软雅黑" panose="020B0503020204020204" charset="-122"/>
                <a:ea typeface="微软雅黑" panose="020B0503020204020204" charset="-122"/>
              </a:rPr>
              <a:t>（2）职业发展信息：</a:t>
            </a:r>
            <a:r>
              <a:rPr lang="zh-CN" altLang="en-US" sz="1600" dirty="0">
                <a:latin typeface="微软雅黑" panose="020B0503020204020204" charset="-122"/>
                <a:ea typeface="微软雅黑" panose="020B0503020204020204" charset="-122"/>
              </a:rPr>
              <a:t>主要指的是有关职业发展战略、动向和趋势的信息。</a:t>
            </a:r>
            <a:endParaRPr lang="zh-CN" altLang="en-US" sz="1600" dirty="0">
              <a:latin typeface="微软雅黑" panose="020B0503020204020204" charset="-122"/>
              <a:ea typeface="微软雅黑" panose="020B0503020204020204" charset="-122"/>
            </a:endParaRPr>
          </a:p>
          <a:p>
            <a:pPr algn="just" defTabSz="914400">
              <a:lnSpc>
                <a:spcPct val="150000"/>
              </a:lnSpc>
              <a:spcBef>
                <a:spcPts val="0"/>
              </a:spcBef>
              <a:spcAft>
                <a:spcPts val="0"/>
              </a:spcAft>
              <a:buClr>
                <a:srgbClr val="285AE1"/>
              </a:buClr>
              <a:defRPr/>
            </a:pPr>
            <a:r>
              <a:rPr lang="zh-CN" altLang="en-US" sz="1600" b="1" dirty="0">
                <a:solidFill>
                  <a:srgbClr val="FF9700"/>
                </a:solidFill>
                <a:latin typeface="微软雅黑" panose="020B0503020204020204" charset="-122"/>
                <a:ea typeface="微软雅黑" panose="020B0503020204020204" charset="-122"/>
              </a:rPr>
              <a:t>（3）职业动态信息：</a:t>
            </a:r>
            <a:r>
              <a:rPr lang="zh-CN" altLang="en-US" sz="1600" dirty="0">
                <a:latin typeface="微软雅黑" panose="020B0503020204020204" charset="-122"/>
                <a:ea typeface="微软雅黑" panose="020B0503020204020204" charset="-122"/>
              </a:rPr>
              <a:t>主要关注的是那些地区间职业的横向关系，促进职业之间协作与交流的信息。</a:t>
            </a:r>
            <a:endParaRPr lang="zh-CN" altLang="en-US" sz="1600" dirty="0">
              <a:latin typeface="微软雅黑" panose="020B0503020204020204" charset="-122"/>
              <a:ea typeface="微软雅黑" panose="020B0503020204020204" charset="-122"/>
            </a:endParaRPr>
          </a:p>
          <a:p>
            <a:pPr algn="just" defTabSz="914400">
              <a:lnSpc>
                <a:spcPct val="150000"/>
              </a:lnSpc>
              <a:spcBef>
                <a:spcPts val="0"/>
              </a:spcBef>
              <a:spcAft>
                <a:spcPts val="0"/>
              </a:spcAft>
              <a:buClr>
                <a:srgbClr val="285AE1"/>
              </a:buClr>
              <a:defRPr/>
            </a:pPr>
            <a:r>
              <a:rPr lang="zh-CN" altLang="en-US" sz="1600" b="1" dirty="0">
                <a:solidFill>
                  <a:srgbClr val="FF9700"/>
                </a:solidFill>
                <a:latin typeface="微软雅黑" panose="020B0503020204020204" charset="-122"/>
                <a:ea typeface="微软雅黑" panose="020B0503020204020204" charset="-122"/>
              </a:rPr>
              <a:t>（4）人才需求信息：</a:t>
            </a:r>
            <a:r>
              <a:rPr lang="zh-CN" altLang="en-US" sz="1600" dirty="0">
                <a:latin typeface="微软雅黑" panose="020B0503020204020204" charset="-122"/>
                <a:ea typeface="微软雅黑" panose="020B0503020204020204" charset="-122"/>
              </a:rPr>
              <a:t>主要指的是那些地区、部门、行业间人才余缺，促进人才供需平衡和合理流动的信息。</a:t>
            </a:r>
            <a:endParaRPr lang="zh-CN" altLang="en-US" sz="1600" dirty="0">
              <a:latin typeface="微软雅黑" panose="020B0503020204020204" charset="-122"/>
              <a:ea typeface="微软雅黑" panose="020B0503020204020204" charset="-122"/>
            </a:endParaRPr>
          </a:p>
        </p:txBody>
      </p:sp>
      <p:pic>
        <p:nvPicPr>
          <p:cNvPr id="4" name="图片 3" descr="教师"/>
          <p:cNvPicPr>
            <a:picLocks noChangeAspect="1"/>
          </p:cNvPicPr>
          <p:nvPr/>
        </p:nvPicPr>
        <p:blipFill>
          <a:blip r:embed="rId29"/>
          <a:stretch>
            <a:fillRect/>
          </a:stretch>
        </p:blipFill>
        <p:spPr>
          <a:xfrm>
            <a:off x="6842125" y="615315"/>
            <a:ext cx="4900930" cy="49009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ppt_x"/>
                                          </p:val>
                                        </p:tav>
                                        <p:tav tm="100000">
                                          <p:val>
                                            <p:strVal val="#ppt_x"/>
                                          </p:val>
                                        </p:tav>
                                      </p:tavLst>
                                    </p:anim>
                                    <p:anim calcmode="lin" valueType="num">
                                      <p:cBhvr additive="base">
                                        <p:cTn id="8" dur="500" fill="hold"/>
                                        <p:tgtEl>
                                          <p:spTgt spid="2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3"/>
                                        </p:tgtEl>
                                        <p:attrNameLst>
                                          <p:attrName>style.visibility</p:attrName>
                                        </p:attrNameLst>
                                      </p:cBhvr>
                                      <p:to>
                                        <p:strVal val="visible"/>
                                      </p:to>
                                    </p:set>
                                    <p:anim calcmode="lin" valueType="num">
                                      <p:cBhvr additive="base">
                                        <p:cTn id="11" dur="500" fill="hold"/>
                                        <p:tgtEl>
                                          <p:spTgt spid="43"/>
                                        </p:tgtEl>
                                        <p:attrNameLst>
                                          <p:attrName>ppt_x</p:attrName>
                                        </p:attrNameLst>
                                      </p:cBhvr>
                                      <p:tavLst>
                                        <p:tav tm="0">
                                          <p:val>
                                            <p:strVal val="#ppt_x"/>
                                          </p:val>
                                        </p:tav>
                                        <p:tav tm="100000">
                                          <p:val>
                                            <p:strVal val="#ppt_x"/>
                                          </p:val>
                                        </p:tav>
                                      </p:tavLst>
                                    </p:anim>
                                    <p:anim calcmode="lin" valueType="num">
                                      <p:cBhvr additive="base">
                                        <p:cTn id="12" dur="500" fill="hold"/>
                                        <p:tgtEl>
                                          <p:spTgt spid="4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0"/>
                                        </p:tgtEl>
                                        <p:attrNameLst>
                                          <p:attrName>style.visibility</p:attrName>
                                        </p:attrNameLst>
                                      </p:cBhvr>
                                      <p:to>
                                        <p:strVal val="visible"/>
                                      </p:to>
                                    </p:set>
                                    <p:anim calcmode="lin" valueType="num">
                                      <p:cBhvr additive="base">
                                        <p:cTn id="15" dur="500" fill="hold"/>
                                        <p:tgtEl>
                                          <p:spTgt spid="60"/>
                                        </p:tgtEl>
                                        <p:attrNameLst>
                                          <p:attrName>ppt_x</p:attrName>
                                        </p:attrNameLst>
                                      </p:cBhvr>
                                      <p:tavLst>
                                        <p:tav tm="0">
                                          <p:val>
                                            <p:strVal val="#ppt_x"/>
                                          </p:val>
                                        </p:tav>
                                        <p:tav tm="100000">
                                          <p:val>
                                            <p:strVal val="#ppt_x"/>
                                          </p:val>
                                        </p:tav>
                                      </p:tavLst>
                                    </p:anim>
                                    <p:anim calcmode="lin" valueType="num">
                                      <p:cBhvr additive="base">
                                        <p:cTn id="16" dur="500" fill="hold"/>
                                        <p:tgtEl>
                                          <p:spTgt spid="60"/>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63"/>
                                        </p:tgtEl>
                                        <p:attrNameLst>
                                          <p:attrName>style.visibility</p:attrName>
                                        </p:attrNameLst>
                                      </p:cBhvr>
                                      <p:to>
                                        <p:strVal val="visible"/>
                                      </p:to>
                                    </p:set>
                                    <p:anim calcmode="lin" valueType="num">
                                      <p:cBhvr additive="base">
                                        <p:cTn id="19" dur="500" fill="hold"/>
                                        <p:tgtEl>
                                          <p:spTgt spid="63"/>
                                        </p:tgtEl>
                                        <p:attrNameLst>
                                          <p:attrName>ppt_x</p:attrName>
                                        </p:attrNameLst>
                                      </p:cBhvr>
                                      <p:tavLst>
                                        <p:tav tm="0">
                                          <p:val>
                                            <p:strVal val="#ppt_x"/>
                                          </p:val>
                                        </p:tav>
                                        <p:tav tm="100000">
                                          <p:val>
                                            <p:strVal val="#ppt_x"/>
                                          </p:val>
                                        </p:tav>
                                      </p:tavLst>
                                    </p:anim>
                                    <p:anim calcmode="lin" valueType="num">
                                      <p:cBhvr additive="base">
                                        <p:cTn id="20" dur="500" fill="hold"/>
                                        <p:tgtEl>
                                          <p:spTgt spid="6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500" fill="hold"/>
                                        <p:tgtEl>
                                          <p:spTgt spid="21"/>
                                        </p:tgtEl>
                                        <p:attrNameLst>
                                          <p:attrName>ppt_x</p:attrName>
                                        </p:attrNameLst>
                                      </p:cBhvr>
                                      <p:tavLst>
                                        <p:tav tm="0">
                                          <p:val>
                                            <p:strVal val="#ppt_x"/>
                                          </p:val>
                                        </p:tav>
                                        <p:tav tm="100000">
                                          <p:val>
                                            <p:strVal val="#ppt_x"/>
                                          </p:val>
                                        </p:tav>
                                      </p:tavLst>
                                    </p:anim>
                                    <p:anim calcmode="lin" valueType="num">
                                      <p:cBhvr additive="base">
                                        <p:cTn id="24" dur="500" fill="hold"/>
                                        <p:tgtEl>
                                          <p:spTgt spid="21"/>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500" fill="hold"/>
                                        <p:tgtEl>
                                          <p:spTgt spid="23"/>
                                        </p:tgtEl>
                                        <p:attrNameLst>
                                          <p:attrName>ppt_x</p:attrName>
                                        </p:attrNameLst>
                                      </p:cBhvr>
                                      <p:tavLst>
                                        <p:tav tm="0">
                                          <p:val>
                                            <p:strVal val="#ppt_x"/>
                                          </p:val>
                                        </p:tav>
                                        <p:tav tm="100000">
                                          <p:val>
                                            <p:strVal val="#ppt_x"/>
                                          </p:val>
                                        </p:tav>
                                      </p:tavLst>
                                    </p:anim>
                                    <p:anim calcmode="lin" valueType="num">
                                      <p:cBhvr additive="base">
                                        <p:cTn id="28" dur="500" fill="hold"/>
                                        <p:tgtEl>
                                          <p:spTgt spid="23"/>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500" fill="hold"/>
                                        <p:tgtEl>
                                          <p:spTgt spid="27"/>
                                        </p:tgtEl>
                                        <p:attrNameLst>
                                          <p:attrName>ppt_x</p:attrName>
                                        </p:attrNameLst>
                                      </p:cBhvr>
                                      <p:tavLst>
                                        <p:tav tm="0">
                                          <p:val>
                                            <p:strVal val="#ppt_x"/>
                                          </p:val>
                                        </p:tav>
                                        <p:tav tm="100000">
                                          <p:val>
                                            <p:strVal val="#ppt_x"/>
                                          </p:val>
                                        </p:tav>
                                      </p:tavLst>
                                    </p:anim>
                                    <p:anim calcmode="lin" valueType="num">
                                      <p:cBhvr additive="base">
                                        <p:cTn id="32" dur="500" fill="hold"/>
                                        <p:tgtEl>
                                          <p:spTgt spid="27"/>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8"/>
                                        </p:tgtEl>
                                        <p:attrNameLst>
                                          <p:attrName>style.visibility</p:attrName>
                                        </p:attrNameLst>
                                      </p:cBhvr>
                                      <p:to>
                                        <p:strVal val="visible"/>
                                      </p:to>
                                    </p:set>
                                    <p:anim calcmode="lin" valueType="num">
                                      <p:cBhvr additive="base">
                                        <p:cTn id="35" dur="500" fill="hold"/>
                                        <p:tgtEl>
                                          <p:spTgt spid="28"/>
                                        </p:tgtEl>
                                        <p:attrNameLst>
                                          <p:attrName>ppt_x</p:attrName>
                                        </p:attrNameLst>
                                      </p:cBhvr>
                                      <p:tavLst>
                                        <p:tav tm="0">
                                          <p:val>
                                            <p:strVal val="#ppt_x"/>
                                          </p:val>
                                        </p:tav>
                                        <p:tav tm="100000">
                                          <p:val>
                                            <p:strVal val="#ppt_x"/>
                                          </p:val>
                                        </p:tav>
                                      </p:tavLst>
                                    </p:anim>
                                    <p:anim calcmode="lin" valueType="num">
                                      <p:cBhvr additive="base">
                                        <p:cTn id="36" dur="500" fill="hold"/>
                                        <p:tgtEl>
                                          <p:spTgt spid="28"/>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6"/>
                                        </p:tgtEl>
                                        <p:attrNameLst>
                                          <p:attrName>style.visibility</p:attrName>
                                        </p:attrNameLst>
                                      </p:cBhvr>
                                      <p:to>
                                        <p:strVal val="visible"/>
                                      </p:to>
                                    </p:set>
                                    <p:anim calcmode="lin" valueType="num">
                                      <p:cBhvr additive="base">
                                        <p:cTn id="39" dur="500" fill="hold"/>
                                        <p:tgtEl>
                                          <p:spTgt spid="26"/>
                                        </p:tgtEl>
                                        <p:attrNameLst>
                                          <p:attrName>ppt_x</p:attrName>
                                        </p:attrNameLst>
                                      </p:cBhvr>
                                      <p:tavLst>
                                        <p:tav tm="0">
                                          <p:val>
                                            <p:strVal val="#ppt_x"/>
                                          </p:val>
                                        </p:tav>
                                        <p:tav tm="100000">
                                          <p:val>
                                            <p:strVal val="#ppt_x"/>
                                          </p:val>
                                        </p:tav>
                                      </p:tavLst>
                                    </p:anim>
                                    <p:anim calcmode="lin" valueType="num">
                                      <p:cBhvr additive="base">
                                        <p:cTn id="40" dur="500" fill="hold"/>
                                        <p:tgtEl>
                                          <p:spTgt spid="26"/>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41"/>
                                        </p:tgtEl>
                                        <p:attrNameLst>
                                          <p:attrName>style.visibility</p:attrName>
                                        </p:attrNameLst>
                                      </p:cBhvr>
                                      <p:to>
                                        <p:strVal val="visible"/>
                                      </p:to>
                                    </p:set>
                                    <p:anim calcmode="lin" valueType="num">
                                      <p:cBhvr additive="base">
                                        <p:cTn id="43" dur="500" fill="hold"/>
                                        <p:tgtEl>
                                          <p:spTgt spid="41"/>
                                        </p:tgtEl>
                                        <p:attrNameLst>
                                          <p:attrName>ppt_x</p:attrName>
                                        </p:attrNameLst>
                                      </p:cBhvr>
                                      <p:tavLst>
                                        <p:tav tm="0">
                                          <p:val>
                                            <p:strVal val="#ppt_x"/>
                                          </p:val>
                                        </p:tav>
                                        <p:tav tm="100000">
                                          <p:val>
                                            <p:strVal val="#ppt_x"/>
                                          </p:val>
                                        </p:tav>
                                      </p:tavLst>
                                    </p:anim>
                                    <p:anim calcmode="lin" valueType="num">
                                      <p:cBhvr additive="base">
                                        <p:cTn id="44" dur="500" fill="hold"/>
                                        <p:tgtEl>
                                          <p:spTgt spid="41"/>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64"/>
                                        </p:tgtEl>
                                        <p:attrNameLst>
                                          <p:attrName>style.visibility</p:attrName>
                                        </p:attrNameLst>
                                      </p:cBhvr>
                                      <p:to>
                                        <p:strVal val="visible"/>
                                      </p:to>
                                    </p:set>
                                    <p:anim calcmode="lin" valueType="num">
                                      <p:cBhvr additive="base">
                                        <p:cTn id="47" dur="500" fill="hold"/>
                                        <p:tgtEl>
                                          <p:spTgt spid="64"/>
                                        </p:tgtEl>
                                        <p:attrNameLst>
                                          <p:attrName>ppt_x</p:attrName>
                                        </p:attrNameLst>
                                      </p:cBhvr>
                                      <p:tavLst>
                                        <p:tav tm="0">
                                          <p:val>
                                            <p:strVal val="#ppt_x"/>
                                          </p:val>
                                        </p:tav>
                                        <p:tav tm="100000">
                                          <p:val>
                                            <p:strVal val="#ppt_x"/>
                                          </p:val>
                                        </p:tav>
                                      </p:tavLst>
                                    </p:anim>
                                    <p:anim calcmode="lin" valueType="num">
                                      <p:cBhvr additive="base">
                                        <p:cTn id="48" dur="500" fill="hold"/>
                                        <p:tgtEl>
                                          <p:spTgt spid="64"/>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6"/>
                                        </p:tgtEl>
                                        <p:attrNameLst>
                                          <p:attrName>style.visibility</p:attrName>
                                        </p:attrNameLst>
                                      </p:cBhvr>
                                      <p:to>
                                        <p:strVal val="visible"/>
                                      </p:to>
                                    </p:set>
                                    <p:anim calcmode="lin" valueType="num">
                                      <p:cBhvr additive="base">
                                        <p:cTn id="51" dur="500" fill="hold"/>
                                        <p:tgtEl>
                                          <p:spTgt spid="6"/>
                                        </p:tgtEl>
                                        <p:attrNameLst>
                                          <p:attrName>ppt_x</p:attrName>
                                        </p:attrNameLst>
                                      </p:cBhvr>
                                      <p:tavLst>
                                        <p:tav tm="0">
                                          <p:val>
                                            <p:strVal val="#ppt_x"/>
                                          </p:val>
                                        </p:tav>
                                        <p:tav tm="100000">
                                          <p:val>
                                            <p:strVal val="#ppt_x"/>
                                          </p:val>
                                        </p:tav>
                                      </p:tavLst>
                                    </p:anim>
                                    <p:anim calcmode="lin" valueType="num">
                                      <p:cBhvr additive="base">
                                        <p:cTn id="52" dur="500" fill="hold"/>
                                        <p:tgtEl>
                                          <p:spTgt spid="6"/>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81"/>
                                        </p:tgtEl>
                                        <p:attrNameLst>
                                          <p:attrName>style.visibility</p:attrName>
                                        </p:attrNameLst>
                                      </p:cBhvr>
                                      <p:to>
                                        <p:strVal val="visible"/>
                                      </p:to>
                                    </p:set>
                                    <p:anim calcmode="lin" valueType="num">
                                      <p:cBhvr additive="base">
                                        <p:cTn id="55" dur="500" fill="hold"/>
                                        <p:tgtEl>
                                          <p:spTgt spid="81"/>
                                        </p:tgtEl>
                                        <p:attrNameLst>
                                          <p:attrName>ppt_x</p:attrName>
                                        </p:attrNameLst>
                                      </p:cBhvr>
                                      <p:tavLst>
                                        <p:tav tm="0">
                                          <p:val>
                                            <p:strVal val="#ppt_x"/>
                                          </p:val>
                                        </p:tav>
                                        <p:tav tm="100000">
                                          <p:val>
                                            <p:strVal val="#ppt_x"/>
                                          </p:val>
                                        </p:tav>
                                      </p:tavLst>
                                    </p:anim>
                                    <p:anim calcmode="lin" valueType="num">
                                      <p:cBhvr additive="base">
                                        <p:cTn id="56" dur="500" fill="hold"/>
                                        <p:tgtEl>
                                          <p:spTgt spid="81"/>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4"/>
                                        </p:tgtEl>
                                        <p:attrNameLst>
                                          <p:attrName>style.visibility</p:attrName>
                                        </p:attrNameLst>
                                      </p:cBhvr>
                                      <p:to>
                                        <p:strVal val="visible"/>
                                      </p:to>
                                    </p:set>
                                    <p:anim calcmode="lin" valueType="num">
                                      <p:cBhvr additive="base">
                                        <p:cTn id="59" dur="500" fill="hold"/>
                                        <p:tgtEl>
                                          <p:spTgt spid="4"/>
                                        </p:tgtEl>
                                        <p:attrNameLst>
                                          <p:attrName>ppt_x</p:attrName>
                                        </p:attrNameLst>
                                      </p:cBhvr>
                                      <p:tavLst>
                                        <p:tav tm="0">
                                          <p:val>
                                            <p:strVal val="#ppt_x"/>
                                          </p:val>
                                        </p:tav>
                                        <p:tav tm="100000">
                                          <p:val>
                                            <p:strVal val="#ppt_x"/>
                                          </p:val>
                                        </p:tav>
                                      </p:tavLst>
                                    </p:anim>
                                    <p:anim calcmode="lin" valueType="num">
                                      <p:cBhvr additive="base">
                                        <p:cTn id="6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7" grpId="0"/>
      <p:bldP spid="28" grpId="0" bldLvl="0" animBg="1"/>
      <p:bldP spid="26" grpId="0" bldLvl="0" animBg="1"/>
      <p:bldP spid="41" grpId="0" bldLvl="0" animBg="1"/>
      <p:bldP spid="60" grpId="0"/>
      <p:bldP spid="6" grpId="0"/>
      <p:bldP spid="8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reeform 17"/>
          <p:cNvSpPr/>
          <p:nvPr/>
        </p:nvSpPr>
        <p:spPr bwMode="auto">
          <a:xfrm>
            <a:off x="6116323" y="2038108"/>
            <a:ext cx="6731490" cy="3935898"/>
          </a:xfrm>
          <a:custGeom>
            <a:avLst/>
            <a:gdLst>
              <a:gd name="T0" fmla="*/ 384 w 852"/>
              <a:gd name="T1" fmla="*/ 0 h 497"/>
              <a:gd name="T2" fmla="*/ 12 w 852"/>
              <a:gd name="T3" fmla="*/ 238 h 497"/>
              <a:gd name="T4" fmla="*/ 300 w 852"/>
              <a:gd name="T5" fmla="*/ 497 h 497"/>
              <a:gd name="T6" fmla="*/ 398 w 852"/>
              <a:gd name="T7" fmla="*/ 475 h 497"/>
              <a:gd name="T8" fmla="*/ 416 w 852"/>
              <a:gd name="T9" fmla="*/ 1 h 497"/>
              <a:gd name="T10" fmla="*/ 384 w 852"/>
              <a:gd name="T11" fmla="*/ 0 h 497"/>
            </a:gdLst>
            <a:ahLst/>
            <a:cxnLst>
              <a:cxn ang="0">
                <a:pos x="T0" y="T1"/>
              </a:cxn>
              <a:cxn ang="0">
                <a:pos x="T2" y="T3"/>
              </a:cxn>
              <a:cxn ang="0">
                <a:pos x="T4" y="T5"/>
              </a:cxn>
              <a:cxn ang="0">
                <a:pos x="T6" y="T7"/>
              </a:cxn>
              <a:cxn ang="0">
                <a:pos x="T8" y="T9"/>
              </a:cxn>
              <a:cxn ang="0">
                <a:pos x="T10" y="T11"/>
              </a:cxn>
            </a:cxnLst>
            <a:rect l="0" t="0" r="r" b="b"/>
            <a:pathLst>
              <a:path w="852" h="497">
                <a:moveTo>
                  <a:pt x="384" y="0"/>
                </a:moveTo>
                <a:cubicBezTo>
                  <a:pt x="209" y="0"/>
                  <a:pt x="0" y="80"/>
                  <a:pt x="12" y="238"/>
                </a:cubicBezTo>
                <a:cubicBezTo>
                  <a:pt x="22" y="374"/>
                  <a:pt x="162" y="497"/>
                  <a:pt x="300" y="497"/>
                </a:cubicBezTo>
                <a:cubicBezTo>
                  <a:pt x="333" y="497"/>
                  <a:pt x="367" y="490"/>
                  <a:pt x="398" y="475"/>
                </a:cubicBezTo>
                <a:cubicBezTo>
                  <a:pt x="560" y="394"/>
                  <a:pt x="852" y="26"/>
                  <a:pt x="416" y="1"/>
                </a:cubicBezTo>
                <a:cubicBezTo>
                  <a:pt x="406" y="1"/>
                  <a:pt x="395" y="0"/>
                  <a:pt x="384" y="0"/>
                </a:cubicBezTo>
              </a:path>
            </a:pathLst>
          </a:custGeom>
          <a:gradFill>
            <a:gsLst>
              <a:gs pos="53000">
                <a:schemeClr val="bg1">
                  <a:lumMod val="10000"/>
                  <a:lumOff val="90000"/>
                </a:schemeClr>
              </a:gs>
              <a:gs pos="5000">
                <a:srgbClr val="FFFFFF"/>
              </a:gs>
            </a:gsLst>
            <a:lin ang="2700000" scaled="1"/>
          </a:gradFill>
          <a:ln>
            <a:noFill/>
          </a:ln>
        </p:spPr>
        <p:txBody>
          <a:bodyPr vert="horz" wrap="square" lIns="91440" tIns="45720" rIns="91440" bIns="45720" numCol="1" anchor="t" anchorCtr="0" compatLnSpc="1"/>
          <a:lstStyle/>
          <a:p>
            <a:endParaRPr lang="id-ID"/>
          </a:p>
        </p:txBody>
      </p:sp>
      <p:sp>
        <p:nvSpPr>
          <p:cNvPr id="23" name="Picture Placeholder 2"/>
          <p:cNvSpPr txBox="1"/>
          <p:nvPr/>
        </p:nvSpPr>
        <p:spPr>
          <a:xfrm rot="19903577" flipH="1">
            <a:off x="6853475" y="2114427"/>
            <a:ext cx="4934803" cy="3783260"/>
          </a:xfrm>
          <a:prstGeom prst="teardrop">
            <a:avLst/>
          </a:prstGeom>
          <a:solidFill>
            <a:srgbClr val="FF9700"/>
          </a:solidFill>
          <a:ln w="12700" cap="flat">
            <a:noFill/>
            <a:prstDash val="solid"/>
            <a:miter/>
          </a:ln>
          <a:effectLst>
            <a:outerShdw blurRad="254000" dist="101600" dir="5400000" algn="ctr" rotWithShape="0">
              <a:srgbClr val="FF9700">
                <a:alpha val="23000"/>
              </a:srgbClr>
            </a:outerShdw>
          </a:effectLst>
        </p:spPr>
      </p:sp>
      <p:sp>
        <p:nvSpPr>
          <p:cNvPr id="27" name="TextBox 299"/>
          <p:cNvSpPr txBox="1"/>
          <p:nvPr/>
        </p:nvSpPr>
        <p:spPr>
          <a:xfrm rot="16200000">
            <a:off x="10379049" y="3958619"/>
            <a:ext cx="2942431"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sym typeface="+mn-ea"/>
              </a:rPr>
              <a:t>大学生职业发展与就业指导教程</a:t>
            </a:r>
            <a:endParaRPr lang="en-US" sz="800"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28" name="任意多边形: 形状 27"/>
          <p:cNvSpPr/>
          <p:nvPr/>
        </p:nvSpPr>
        <p:spPr>
          <a:xfrm flipH="1">
            <a:off x="11076422" y="29559"/>
            <a:ext cx="1115578" cy="1737260"/>
          </a:xfrm>
          <a:custGeom>
            <a:avLst/>
            <a:gdLst>
              <a:gd name="connsiteX0" fmla="*/ 0 w 1309977"/>
              <a:gd name="connsiteY0" fmla="*/ 0 h 2039991"/>
              <a:gd name="connsiteX1" fmla="*/ 797185 w 1309977"/>
              <a:gd name="connsiteY1" fmla="*/ 0 h 2039991"/>
              <a:gd name="connsiteX2" fmla="*/ 832772 w 1309977"/>
              <a:gd name="connsiteY2" fmla="*/ 48991 h 2039991"/>
              <a:gd name="connsiteX3" fmla="*/ 847710 w 1309977"/>
              <a:gd name="connsiteY3" fmla="*/ 71683 h 2039991"/>
              <a:gd name="connsiteX4" fmla="*/ 847846 w 1309977"/>
              <a:gd name="connsiteY4" fmla="*/ 71868 h 2039991"/>
              <a:gd name="connsiteX5" fmla="*/ 848207 w 1309977"/>
              <a:gd name="connsiteY5" fmla="*/ 72441 h 2039991"/>
              <a:gd name="connsiteX6" fmla="*/ 969071 w 1309977"/>
              <a:gd name="connsiteY6" fmla="*/ 256049 h 2039991"/>
              <a:gd name="connsiteX7" fmla="*/ 984409 w 1309977"/>
              <a:gd name="connsiteY7" fmla="*/ 282300 h 2039991"/>
              <a:gd name="connsiteX8" fmla="*/ 987737 w 1309977"/>
              <a:gd name="connsiteY8" fmla="*/ 287272 h 2039991"/>
              <a:gd name="connsiteX9" fmla="*/ 993980 w 1309977"/>
              <a:gd name="connsiteY9" fmla="*/ 298682 h 2039991"/>
              <a:gd name="connsiteX10" fmla="*/ 1022746 w 1309977"/>
              <a:gd name="connsiteY10" fmla="*/ 347920 h 2039991"/>
              <a:gd name="connsiteX11" fmla="*/ 1039345 w 1309977"/>
              <a:gd name="connsiteY11" fmla="*/ 374119 h 2039991"/>
              <a:gd name="connsiteX12" fmla="*/ 1049106 w 1309977"/>
              <a:gd name="connsiteY12" fmla="*/ 393041 h 2039991"/>
              <a:gd name="connsiteX13" fmla="*/ 1087013 w 1309977"/>
              <a:gd name="connsiteY13" fmla="*/ 457927 h 2039991"/>
              <a:gd name="connsiteX14" fmla="*/ 1148757 w 1309977"/>
              <a:gd name="connsiteY14" fmla="*/ 581574 h 2039991"/>
              <a:gd name="connsiteX15" fmla="*/ 1162602 w 1309977"/>
              <a:gd name="connsiteY15" fmla="*/ 606878 h 2039991"/>
              <a:gd name="connsiteX16" fmla="*/ 1170582 w 1309977"/>
              <a:gd name="connsiteY16" fmla="*/ 625279 h 2039991"/>
              <a:gd name="connsiteX17" fmla="*/ 1183335 w 1309977"/>
              <a:gd name="connsiteY17" fmla="*/ 650817 h 2039991"/>
              <a:gd name="connsiteX18" fmla="*/ 1192841 w 1309977"/>
              <a:gd name="connsiteY18" fmla="*/ 674781 h 2039991"/>
              <a:gd name="connsiteX19" fmla="*/ 1204434 w 1309977"/>
              <a:gd name="connsiteY19" fmla="*/ 703341 h 2039991"/>
              <a:gd name="connsiteX20" fmla="*/ 1227274 w 1309977"/>
              <a:gd name="connsiteY20" fmla="*/ 756004 h 2039991"/>
              <a:gd name="connsiteX21" fmla="*/ 1234627 w 1309977"/>
              <a:gd name="connsiteY21" fmla="*/ 777714 h 2039991"/>
              <a:gd name="connsiteX22" fmla="*/ 1240969 w 1309977"/>
              <a:gd name="connsiteY22" fmla="*/ 793336 h 2039991"/>
              <a:gd name="connsiteX23" fmla="*/ 1245185 w 1309977"/>
              <a:gd name="connsiteY23" fmla="*/ 806734 h 2039991"/>
              <a:gd name="connsiteX24" fmla="*/ 1254776 w 1309977"/>
              <a:gd name="connsiteY24" fmla="*/ 830914 h 2039991"/>
              <a:gd name="connsiteX25" fmla="*/ 1262389 w 1309977"/>
              <a:gd name="connsiteY25" fmla="*/ 859661 h 2039991"/>
              <a:gd name="connsiteX26" fmla="*/ 1274482 w 1309977"/>
              <a:gd name="connsiteY26" fmla="*/ 895360 h 2039991"/>
              <a:gd name="connsiteX27" fmla="*/ 1277774 w 1309977"/>
              <a:gd name="connsiteY27" fmla="*/ 910347 h 2039991"/>
              <a:gd name="connsiteX28" fmla="*/ 1280168 w 1309977"/>
              <a:gd name="connsiteY28" fmla="*/ 917953 h 2039991"/>
              <a:gd name="connsiteX29" fmla="*/ 1287549 w 1309977"/>
              <a:gd name="connsiteY29" fmla="*/ 954660 h 2039991"/>
              <a:gd name="connsiteX30" fmla="*/ 1298077 w 1309977"/>
              <a:gd name="connsiteY30" fmla="*/ 994412 h 2039991"/>
              <a:gd name="connsiteX31" fmla="*/ 1299193 w 1309977"/>
              <a:gd name="connsiteY31" fmla="*/ 1007846 h 2039991"/>
              <a:gd name="connsiteX32" fmla="*/ 1302514 w 1309977"/>
              <a:gd name="connsiteY32" fmla="*/ 1022961 h 2039991"/>
              <a:gd name="connsiteX33" fmla="*/ 1303072 w 1309977"/>
              <a:gd name="connsiteY33" fmla="*/ 1031854 h 2039991"/>
              <a:gd name="connsiteX34" fmla="*/ 1303203 w 1309977"/>
              <a:gd name="connsiteY34" fmla="*/ 1032502 h 2039991"/>
              <a:gd name="connsiteX35" fmla="*/ 1303771 w 1309977"/>
              <a:gd name="connsiteY35" fmla="*/ 1043012 h 2039991"/>
              <a:gd name="connsiteX36" fmla="*/ 1308837 w 1309977"/>
              <a:gd name="connsiteY36" fmla="*/ 1123813 h 2039991"/>
              <a:gd name="connsiteX37" fmla="*/ 1309977 w 1309977"/>
              <a:gd name="connsiteY37" fmla="*/ 1137503 h 2039991"/>
              <a:gd name="connsiteX38" fmla="*/ 1286391 w 1309977"/>
              <a:gd name="connsiteY38" fmla="*/ 1323342 h 2039991"/>
              <a:gd name="connsiteX39" fmla="*/ 1279015 w 1309977"/>
              <a:gd name="connsiteY39" fmla="*/ 1345124 h 2039991"/>
              <a:gd name="connsiteX40" fmla="*/ 1278633 w 1309977"/>
              <a:gd name="connsiteY40" fmla="*/ 1347719 h 2039991"/>
              <a:gd name="connsiteX41" fmla="*/ 1274717 w 1309977"/>
              <a:gd name="connsiteY41" fmla="*/ 1357819 h 2039991"/>
              <a:gd name="connsiteX42" fmla="*/ 1225855 w 1309977"/>
              <a:gd name="connsiteY42" fmla="*/ 1502138 h 2039991"/>
              <a:gd name="connsiteX43" fmla="*/ 1205337 w 1309977"/>
              <a:gd name="connsiteY43" fmla="*/ 1536748 h 2039991"/>
              <a:gd name="connsiteX44" fmla="*/ 1200912 w 1309977"/>
              <a:gd name="connsiteY44" fmla="*/ 1548159 h 2039991"/>
              <a:gd name="connsiteX45" fmla="*/ 1184949 w 1309977"/>
              <a:gd name="connsiteY45" fmla="*/ 1571138 h 2039991"/>
              <a:gd name="connsiteX46" fmla="*/ 1150006 w 1309977"/>
              <a:gd name="connsiteY46" fmla="*/ 1630079 h 2039991"/>
              <a:gd name="connsiteX47" fmla="*/ 1146623 w 1309977"/>
              <a:gd name="connsiteY47" fmla="*/ 1636259 h 2039991"/>
              <a:gd name="connsiteX48" fmla="*/ 1145698 w 1309977"/>
              <a:gd name="connsiteY48" fmla="*/ 1637345 h 2039991"/>
              <a:gd name="connsiteX49" fmla="*/ 1128332 w 1309977"/>
              <a:gd name="connsiteY49" fmla="*/ 1666638 h 2039991"/>
              <a:gd name="connsiteX50" fmla="*/ 1091202 w 1309977"/>
              <a:gd name="connsiteY50" fmla="*/ 1706089 h 2039991"/>
              <a:gd name="connsiteX51" fmla="*/ 1076219 w 1309977"/>
              <a:gd name="connsiteY51" fmla="*/ 1727657 h 2039991"/>
              <a:gd name="connsiteX52" fmla="*/ 1049461 w 1309977"/>
              <a:gd name="connsiteY52" fmla="*/ 1750702 h 2039991"/>
              <a:gd name="connsiteX53" fmla="*/ 1028335 w 1309977"/>
              <a:gd name="connsiteY53" fmla="*/ 1775589 h 2039991"/>
              <a:gd name="connsiteX54" fmla="*/ 1019181 w 1309977"/>
              <a:gd name="connsiteY54" fmla="*/ 1782611 h 2039991"/>
              <a:gd name="connsiteX55" fmla="*/ 1000535 w 1309977"/>
              <a:gd name="connsiteY55" fmla="*/ 1802422 h 2039991"/>
              <a:gd name="connsiteX56" fmla="*/ 990213 w 1309977"/>
              <a:gd name="connsiteY56" fmla="*/ 1812176 h 2039991"/>
              <a:gd name="connsiteX57" fmla="*/ 914612 w 1309977"/>
              <a:gd name="connsiteY57" fmla="*/ 1866843 h 2039991"/>
              <a:gd name="connsiteX58" fmla="*/ 904291 w 1309977"/>
              <a:gd name="connsiteY58" fmla="*/ 1875731 h 2039991"/>
              <a:gd name="connsiteX59" fmla="*/ 904186 w 1309977"/>
              <a:gd name="connsiteY59" fmla="*/ 1875791 h 2039991"/>
              <a:gd name="connsiteX60" fmla="*/ 903970 w 1309977"/>
              <a:gd name="connsiteY60" fmla="*/ 1875977 h 2039991"/>
              <a:gd name="connsiteX61" fmla="*/ 894665 w 1309977"/>
              <a:gd name="connsiteY61" fmla="*/ 1881268 h 2039991"/>
              <a:gd name="connsiteX62" fmla="*/ 883500 w 1309977"/>
              <a:gd name="connsiteY62" fmla="*/ 1889340 h 2039991"/>
              <a:gd name="connsiteX63" fmla="*/ 853355 w 1309977"/>
              <a:gd name="connsiteY63" fmla="*/ 1904748 h 2039991"/>
              <a:gd name="connsiteX64" fmla="*/ 800180 w 1309977"/>
              <a:gd name="connsiteY64" fmla="*/ 1934976 h 2039991"/>
              <a:gd name="connsiteX65" fmla="*/ 770642 w 1309977"/>
              <a:gd name="connsiteY65" fmla="*/ 1947028 h 2039991"/>
              <a:gd name="connsiteX66" fmla="*/ 756731 w 1309977"/>
              <a:gd name="connsiteY66" fmla="*/ 1954138 h 2039991"/>
              <a:gd name="connsiteX67" fmla="*/ 756190 w 1309977"/>
              <a:gd name="connsiteY67" fmla="*/ 1952926 h 2039991"/>
              <a:gd name="connsiteX68" fmla="*/ 684478 w 1309977"/>
              <a:gd name="connsiteY68" fmla="*/ 1982187 h 2039991"/>
              <a:gd name="connsiteX69" fmla="*/ 679045 w 1309977"/>
              <a:gd name="connsiteY69" fmla="*/ 1983458 h 2039991"/>
              <a:gd name="connsiteX70" fmla="*/ 557244 w 1309977"/>
              <a:gd name="connsiteY70" fmla="*/ 2016004 h 2039991"/>
              <a:gd name="connsiteX71" fmla="*/ 513657 w 1309977"/>
              <a:gd name="connsiteY71" fmla="*/ 2022155 h 2039991"/>
              <a:gd name="connsiteX72" fmla="*/ 488514 w 1309977"/>
              <a:gd name="connsiteY72" fmla="*/ 2028035 h 2039991"/>
              <a:gd name="connsiteX73" fmla="*/ 461815 w 1309977"/>
              <a:gd name="connsiteY73" fmla="*/ 2029466 h 2039991"/>
              <a:gd name="connsiteX74" fmla="*/ 417653 w 1309977"/>
              <a:gd name="connsiteY74" fmla="*/ 2035698 h 2039991"/>
              <a:gd name="connsiteX75" fmla="*/ 276590 w 1309977"/>
              <a:gd name="connsiteY75" fmla="*/ 2039399 h 2039991"/>
              <a:gd name="connsiteX76" fmla="*/ 265563 w 1309977"/>
              <a:gd name="connsiteY76" fmla="*/ 2039991 h 2039991"/>
              <a:gd name="connsiteX77" fmla="*/ 251794 w 1309977"/>
              <a:gd name="connsiteY77" fmla="*/ 2038541 h 2039991"/>
              <a:gd name="connsiteX78" fmla="*/ 230812 w 1309977"/>
              <a:gd name="connsiteY78" fmla="*/ 2036866 h 2039991"/>
              <a:gd name="connsiteX79" fmla="*/ 228384 w 1309977"/>
              <a:gd name="connsiteY79" fmla="*/ 2036955 h 2039991"/>
              <a:gd name="connsiteX80" fmla="*/ 228364 w 1309977"/>
              <a:gd name="connsiteY80" fmla="*/ 2036672 h 2039991"/>
              <a:gd name="connsiteX81" fmla="*/ 102407 w 1309977"/>
              <a:gd name="connsiteY81" fmla="*/ 2026631 h 2039991"/>
              <a:gd name="connsiteX82" fmla="*/ 49967 w 1309977"/>
              <a:gd name="connsiteY82" fmla="*/ 2017265 h 2039991"/>
              <a:gd name="connsiteX83" fmla="*/ 15507 w 1309977"/>
              <a:gd name="connsiteY83" fmla="*/ 2013632 h 2039991"/>
              <a:gd name="connsiteX84" fmla="*/ 0 w 1309977"/>
              <a:gd name="connsiteY84" fmla="*/ 2009768 h 2039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309977" h="2039991">
                <a:moveTo>
                  <a:pt x="0" y="0"/>
                </a:moveTo>
                <a:lnTo>
                  <a:pt x="797185" y="0"/>
                </a:lnTo>
                <a:lnTo>
                  <a:pt x="832772" y="48991"/>
                </a:lnTo>
                <a:lnTo>
                  <a:pt x="847710" y="71683"/>
                </a:lnTo>
                <a:lnTo>
                  <a:pt x="847846" y="71868"/>
                </a:lnTo>
                <a:lnTo>
                  <a:pt x="848207" y="72441"/>
                </a:lnTo>
                <a:lnTo>
                  <a:pt x="969071" y="256049"/>
                </a:lnTo>
                <a:lnTo>
                  <a:pt x="984409" y="282300"/>
                </a:lnTo>
                <a:lnTo>
                  <a:pt x="987737" y="287272"/>
                </a:lnTo>
                <a:lnTo>
                  <a:pt x="993980" y="298682"/>
                </a:lnTo>
                <a:lnTo>
                  <a:pt x="1022746" y="347920"/>
                </a:lnTo>
                <a:lnTo>
                  <a:pt x="1039345" y="374119"/>
                </a:lnTo>
                <a:lnTo>
                  <a:pt x="1049106" y="393041"/>
                </a:lnTo>
                <a:lnTo>
                  <a:pt x="1087013" y="457927"/>
                </a:lnTo>
                <a:lnTo>
                  <a:pt x="1148757" y="581574"/>
                </a:lnTo>
                <a:lnTo>
                  <a:pt x="1162602" y="606878"/>
                </a:lnTo>
                <a:lnTo>
                  <a:pt x="1170582" y="625279"/>
                </a:lnTo>
                <a:lnTo>
                  <a:pt x="1183335" y="650817"/>
                </a:lnTo>
                <a:lnTo>
                  <a:pt x="1192841" y="674781"/>
                </a:lnTo>
                <a:lnTo>
                  <a:pt x="1204434" y="703341"/>
                </a:lnTo>
                <a:lnTo>
                  <a:pt x="1227274" y="756004"/>
                </a:lnTo>
                <a:lnTo>
                  <a:pt x="1234627" y="777714"/>
                </a:lnTo>
                <a:lnTo>
                  <a:pt x="1240969" y="793336"/>
                </a:lnTo>
                <a:lnTo>
                  <a:pt x="1245185" y="806734"/>
                </a:lnTo>
                <a:lnTo>
                  <a:pt x="1254776" y="830914"/>
                </a:lnTo>
                <a:lnTo>
                  <a:pt x="1262389" y="859661"/>
                </a:lnTo>
                <a:lnTo>
                  <a:pt x="1274482" y="895360"/>
                </a:lnTo>
                <a:lnTo>
                  <a:pt x="1277774" y="910347"/>
                </a:lnTo>
                <a:lnTo>
                  <a:pt x="1280168" y="917953"/>
                </a:lnTo>
                <a:lnTo>
                  <a:pt x="1287549" y="954660"/>
                </a:lnTo>
                <a:lnTo>
                  <a:pt x="1298077" y="994412"/>
                </a:lnTo>
                <a:lnTo>
                  <a:pt x="1299193" y="1007846"/>
                </a:lnTo>
                <a:lnTo>
                  <a:pt x="1302514" y="1022961"/>
                </a:lnTo>
                <a:lnTo>
                  <a:pt x="1303072" y="1031854"/>
                </a:lnTo>
                <a:lnTo>
                  <a:pt x="1303203" y="1032502"/>
                </a:lnTo>
                <a:lnTo>
                  <a:pt x="1303771" y="1043012"/>
                </a:lnTo>
                <a:lnTo>
                  <a:pt x="1308837" y="1123813"/>
                </a:lnTo>
                <a:lnTo>
                  <a:pt x="1309977" y="1137503"/>
                </a:lnTo>
                <a:cubicBezTo>
                  <a:pt x="1308268" y="1199818"/>
                  <a:pt x="1300408" y="1262167"/>
                  <a:pt x="1286391" y="1323342"/>
                </a:cubicBezTo>
                <a:lnTo>
                  <a:pt x="1279015" y="1345124"/>
                </a:lnTo>
                <a:lnTo>
                  <a:pt x="1278633" y="1347719"/>
                </a:lnTo>
                <a:lnTo>
                  <a:pt x="1274717" y="1357819"/>
                </a:lnTo>
                <a:lnTo>
                  <a:pt x="1225855" y="1502138"/>
                </a:lnTo>
                <a:lnTo>
                  <a:pt x="1205337" y="1536748"/>
                </a:lnTo>
                <a:lnTo>
                  <a:pt x="1200912" y="1548159"/>
                </a:lnTo>
                <a:lnTo>
                  <a:pt x="1184949" y="1571138"/>
                </a:lnTo>
                <a:lnTo>
                  <a:pt x="1150006" y="1630079"/>
                </a:lnTo>
                <a:lnTo>
                  <a:pt x="1146623" y="1636259"/>
                </a:lnTo>
                <a:lnTo>
                  <a:pt x="1145698" y="1637345"/>
                </a:lnTo>
                <a:lnTo>
                  <a:pt x="1128332" y="1666638"/>
                </a:lnTo>
                <a:lnTo>
                  <a:pt x="1091202" y="1706089"/>
                </a:lnTo>
                <a:lnTo>
                  <a:pt x="1076219" y="1727657"/>
                </a:lnTo>
                <a:lnTo>
                  <a:pt x="1049461" y="1750702"/>
                </a:lnTo>
                <a:lnTo>
                  <a:pt x="1028335" y="1775589"/>
                </a:lnTo>
                <a:lnTo>
                  <a:pt x="1019181" y="1782611"/>
                </a:lnTo>
                <a:lnTo>
                  <a:pt x="1000535" y="1802422"/>
                </a:lnTo>
                <a:lnTo>
                  <a:pt x="990213" y="1812176"/>
                </a:lnTo>
                <a:lnTo>
                  <a:pt x="914612" y="1866843"/>
                </a:lnTo>
                <a:lnTo>
                  <a:pt x="904291" y="1875731"/>
                </a:lnTo>
                <a:lnTo>
                  <a:pt x="904186" y="1875791"/>
                </a:lnTo>
                <a:lnTo>
                  <a:pt x="903970" y="1875977"/>
                </a:lnTo>
                <a:lnTo>
                  <a:pt x="894665" y="1881268"/>
                </a:lnTo>
                <a:lnTo>
                  <a:pt x="883500" y="1889340"/>
                </a:lnTo>
                <a:lnTo>
                  <a:pt x="853355" y="1904748"/>
                </a:lnTo>
                <a:lnTo>
                  <a:pt x="800180" y="1934976"/>
                </a:lnTo>
                <a:lnTo>
                  <a:pt x="770642" y="1947028"/>
                </a:lnTo>
                <a:lnTo>
                  <a:pt x="756731" y="1954138"/>
                </a:lnTo>
                <a:lnTo>
                  <a:pt x="756190" y="1952926"/>
                </a:lnTo>
                <a:lnTo>
                  <a:pt x="684478" y="1982187"/>
                </a:lnTo>
                <a:lnTo>
                  <a:pt x="679045" y="1983458"/>
                </a:lnTo>
                <a:lnTo>
                  <a:pt x="557244" y="2016004"/>
                </a:lnTo>
                <a:lnTo>
                  <a:pt x="513657" y="2022155"/>
                </a:lnTo>
                <a:lnTo>
                  <a:pt x="488514" y="2028035"/>
                </a:lnTo>
                <a:lnTo>
                  <a:pt x="461815" y="2029466"/>
                </a:lnTo>
                <a:lnTo>
                  <a:pt x="417653" y="2035698"/>
                </a:lnTo>
                <a:lnTo>
                  <a:pt x="276590" y="2039399"/>
                </a:lnTo>
                <a:lnTo>
                  <a:pt x="265563" y="2039991"/>
                </a:lnTo>
                <a:lnTo>
                  <a:pt x="251794" y="2038541"/>
                </a:lnTo>
                <a:lnTo>
                  <a:pt x="230812" y="2036866"/>
                </a:lnTo>
                <a:lnTo>
                  <a:pt x="228384" y="2036955"/>
                </a:lnTo>
                <a:lnTo>
                  <a:pt x="228364" y="2036672"/>
                </a:lnTo>
                <a:lnTo>
                  <a:pt x="102407" y="2026631"/>
                </a:lnTo>
                <a:lnTo>
                  <a:pt x="49967" y="2017265"/>
                </a:lnTo>
                <a:lnTo>
                  <a:pt x="15507" y="2013632"/>
                </a:lnTo>
                <a:lnTo>
                  <a:pt x="0" y="2009768"/>
                </a:lnTo>
                <a:close/>
              </a:path>
            </a:pathLst>
          </a:custGeom>
          <a:solidFill>
            <a:schemeClr val="bg1">
              <a:lumMod val="10000"/>
              <a:lumOff val="9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29" name="PA-组合 4"/>
          <p:cNvGrpSpPr/>
          <p:nvPr>
            <p:custDataLst>
              <p:tags r:id="rId1"/>
            </p:custDataLst>
          </p:nvPr>
        </p:nvGrpSpPr>
        <p:grpSpPr>
          <a:xfrm>
            <a:off x="7977885" y="2743308"/>
            <a:ext cx="516260" cy="944986"/>
            <a:chOff x="6506531" y="281108"/>
            <a:chExt cx="516260" cy="944986"/>
          </a:xfrm>
        </p:grpSpPr>
        <p:sp>
          <p:nvSpPr>
            <p:cNvPr id="30" name="PA-椭圆 5"/>
            <p:cNvSpPr/>
            <p:nvPr>
              <p:custDataLst>
                <p:tags r:id="rId2"/>
              </p:custDataLst>
            </p:nvPr>
          </p:nvSpPr>
          <p:spPr>
            <a:xfrm>
              <a:off x="6506531" y="28110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PA-椭圆 6"/>
            <p:cNvSpPr/>
            <p:nvPr>
              <p:custDataLst>
                <p:tags r:id="rId3"/>
              </p:custDataLst>
            </p:nvPr>
          </p:nvSpPr>
          <p:spPr>
            <a:xfrm>
              <a:off x="6706556" y="431127"/>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PA-椭圆 7"/>
            <p:cNvSpPr/>
            <p:nvPr>
              <p:custDataLst>
                <p:tags r:id="rId4"/>
              </p:custDataLst>
            </p:nvPr>
          </p:nvSpPr>
          <p:spPr>
            <a:xfrm>
              <a:off x="6906581" y="581146"/>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PA-椭圆 8"/>
            <p:cNvSpPr/>
            <p:nvPr>
              <p:custDataLst>
                <p:tags r:id="rId5"/>
              </p:custDataLst>
            </p:nvPr>
          </p:nvSpPr>
          <p:spPr>
            <a:xfrm>
              <a:off x="6506531" y="54547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PA-椭圆 9"/>
            <p:cNvSpPr/>
            <p:nvPr>
              <p:custDataLst>
                <p:tags r:id="rId6"/>
              </p:custDataLst>
            </p:nvPr>
          </p:nvSpPr>
          <p:spPr>
            <a:xfrm>
              <a:off x="6706556" y="695497"/>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PA-椭圆 10"/>
            <p:cNvSpPr/>
            <p:nvPr>
              <p:custDataLst>
                <p:tags r:id="rId7"/>
              </p:custDataLst>
            </p:nvPr>
          </p:nvSpPr>
          <p:spPr>
            <a:xfrm>
              <a:off x="6906581" y="845516"/>
              <a:ext cx="116210" cy="116208"/>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PA-椭圆 11"/>
            <p:cNvSpPr/>
            <p:nvPr>
              <p:custDataLst>
                <p:tags r:id="rId8"/>
              </p:custDataLst>
            </p:nvPr>
          </p:nvSpPr>
          <p:spPr>
            <a:xfrm>
              <a:off x="6506531" y="809848"/>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PA-椭圆 12"/>
            <p:cNvSpPr/>
            <p:nvPr>
              <p:custDataLst>
                <p:tags r:id="rId9"/>
              </p:custDataLst>
            </p:nvPr>
          </p:nvSpPr>
          <p:spPr>
            <a:xfrm>
              <a:off x="6706556" y="959867"/>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PA-椭圆 13"/>
            <p:cNvSpPr/>
            <p:nvPr>
              <p:custDataLst>
                <p:tags r:id="rId10"/>
              </p:custDataLst>
            </p:nvPr>
          </p:nvSpPr>
          <p:spPr>
            <a:xfrm>
              <a:off x="6906581" y="1109886"/>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Rectangle: Rounded Corners 30"/>
          <p:cNvSpPr/>
          <p:nvPr/>
        </p:nvSpPr>
        <p:spPr>
          <a:xfrm flipH="1" flipV="1">
            <a:off x="11835028" y="1007880"/>
            <a:ext cx="30471" cy="1056211"/>
          </a:xfrm>
          <a:prstGeom prst="roundRect">
            <a:avLst>
              <a:gd name="adj" fmla="val 50000"/>
            </a:avLst>
          </a:prstGeom>
          <a:gradFill>
            <a:gsLst>
              <a:gs pos="100000">
                <a:srgbClr val="FFFFFF">
                  <a:alpha val="0"/>
                </a:srgbClr>
              </a:gs>
              <a:gs pos="0">
                <a:srgbClr val="FF97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sp>
        <p:nvSpPr>
          <p:cNvPr id="41" name="PA-椭圆 3"/>
          <p:cNvSpPr/>
          <p:nvPr>
            <p:custDataLst>
              <p:tags r:id="rId11"/>
            </p:custDataLst>
          </p:nvPr>
        </p:nvSpPr>
        <p:spPr>
          <a:xfrm rot="1632935">
            <a:off x="11168565" y="4613224"/>
            <a:ext cx="232206" cy="603285"/>
          </a:xfrm>
          <a:prstGeom prst="ellipse">
            <a:avLst/>
          </a:prstGeom>
          <a:solidFill>
            <a:srgbClr val="FF97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PA-组合 14"/>
          <p:cNvGrpSpPr/>
          <p:nvPr>
            <p:custDataLst>
              <p:tags r:id="rId12"/>
            </p:custDataLst>
          </p:nvPr>
        </p:nvGrpSpPr>
        <p:grpSpPr>
          <a:xfrm rot="19709836">
            <a:off x="-524061" y="5631850"/>
            <a:ext cx="1164261" cy="1581925"/>
            <a:chOff x="5577360" y="5060323"/>
            <a:chExt cx="916310" cy="1245024"/>
          </a:xfrm>
        </p:grpSpPr>
        <p:sp>
          <p:nvSpPr>
            <p:cNvPr id="44" name="PA-椭圆 15"/>
            <p:cNvSpPr/>
            <p:nvPr>
              <p:custDataLst>
                <p:tags r:id="rId13"/>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椭圆 16"/>
            <p:cNvSpPr/>
            <p:nvPr>
              <p:custDataLst>
                <p:tags r:id="rId14"/>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PA-椭圆 17"/>
            <p:cNvSpPr/>
            <p:nvPr>
              <p:custDataLst>
                <p:tags r:id="rId15"/>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PA-椭圆 18"/>
            <p:cNvSpPr/>
            <p:nvPr>
              <p:custDataLst>
                <p:tags r:id="rId16"/>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PA-椭圆 19"/>
            <p:cNvSpPr/>
            <p:nvPr>
              <p:custDataLst>
                <p:tags r:id="rId17"/>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PA-椭圆 20"/>
            <p:cNvSpPr/>
            <p:nvPr>
              <p:custDataLst>
                <p:tags r:id="rId18"/>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PA-椭圆 21"/>
            <p:cNvSpPr/>
            <p:nvPr>
              <p:custDataLst>
                <p:tags r:id="rId19"/>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PA-椭圆 22"/>
            <p:cNvSpPr/>
            <p:nvPr>
              <p:custDataLst>
                <p:tags r:id="rId20"/>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PA-椭圆 23"/>
            <p:cNvSpPr/>
            <p:nvPr>
              <p:custDataLst>
                <p:tags r:id="rId21"/>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PA-椭圆 24"/>
            <p:cNvSpPr/>
            <p:nvPr>
              <p:custDataLst>
                <p:tags r:id="rId22"/>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PA-椭圆 25"/>
            <p:cNvSpPr/>
            <p:nvPr>
              <p:custDataLst>
                <p:tags r:id="rId23"/>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PA-椭圆 26"/>
            <p:cNvSpPr/>
            <p:nvPr>
              <p:custDataLst>
                <p:tags r:id="rId24"/>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PA-椭圆 27"/>
            <p:cNvSpPr/>
            <p:nvPr>
              <p:custDataLst>
                <p:tags r:id="rId25"/>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PA-椭圆 28"/>
            <p:cNvSpPr/>
            <p:nvPr>
              <p:custDataLst>
                <p:tags r:id="rId26"/>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PA-椭圆 29"/>
            <p:cNvSpPr/>
            <p:nvPr>
              <p:custDataLst>
                <p:tags r:id="rId27"/>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3" name="直接连接符 62"/>
          <p:cNvCxnSpPr/>
          <p:nvPr/>
        </p:nvCxnSpPr>
        <p:spPr>
          <a:xfrm>
            <a:off x="-677789" y="1135908"/>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64" name="文本框 63"/>
          <p:cNvSpPr txBox="1"/>
          <p:nvPr/>
        </p:nvSpPr>
        <p:spPr>
          <a:xfrm rot="19903577" flipH="1">
            <a:off x="6691025" y="3818833"/>
            <a:ext cx="4850290" cy="3860214"/>
          </a:xfrm>
          <a:custGeom>
            <a:avLst/>
            <a:gdLst>
              <a:gd name="connsiteX0" fmla="*/ 3903204 w 4850290"/>
              <a:gd name="connsiteY0" fmla="*/ 0 h 3860214"/>
              <a:gd name="connsiteX1" fmla="*/ 3844341 w 4850290"/>
              <a:gd name="connsiteY1" fmla="*/ 31660 h 3860214"/>
              <a:gd name="connsiteX2" fmla="*/ 3871278 w 4850290"/>
              <a:gd name="connsiteY2" fmla="*/ 139723 h 3860214"/>
              <a:gd name="connsiteX3" fmla="*/ 3817767 w 4850290"/>
              <a:gd name="connsiteY3" fmla="*/ 622540 h 3860214"/>
              <a:gd name="connsiteX4" fmla="*/ 720768 w 4850290"/>
              <a:gd name="connsiteY4" fmla="*/ 2202112 h 3860214"/>
              <a:gd name="connsiteX5" fmla="*/ 343996 w 4850290"/>
              <a:gd name="connsiteY5" fmla="*/ 2002095 h 3860214"/>
              <a:gd name="connsiteX6" fmla="*/ 272874 w 4850290"/>
              <a:gd name="connsiteY6" fmla="*/ 1952584 h 3860214"/>
              <a:gd name="connsiteX7" fmla="*/ 0 w 4850290"/>
              <a:gd name="connsiteY7" fmla="*/ 2099350 h 3860214"/>
              <a:gd name="connsiteX8" fmla="*/ 947085 w 4850290"/>
              <a:gd name="connsiteY8" fmla="*/ 3860214 h 3860214"/>
              <a:gd name="connsiteX9" fmla="*/ 4850290 w 4850290"/>
              <a:gd name="connsiteY9" fmla="*/ 1760864 h 3860214"/>
              <a:gd name="connsiteX10" fmla="*/ 3903204 w 4850290"/>
              <a:gd name="connsiteY10" fmla="*/ 0 h 386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0290" h="3860214">
                <a:moveTo>
                  <a:pt x="3903204" y="0"/>
                </a:moveTo>
                <a:lnTo>
                  <a:pt x="3844341" y="31660"/>
                </a:lnTo>
                <a:lnTo>
                  <a:pt x="3871278" y="139723"/>
                </a:lnTo>
                <a:cubicBezTo>
                  <a:pt x="3891059" y="274934"/>
                  <a:pt x="3874327" y="433495"/>
                  <a:pt x="3817767" y="622540"/>
                </a:cubicBezTo>
                <a:cubicBezTo>
                  <a:pt x="3549627" y="1597169"/>
                  <a:pt x="2155308" y="2833940"/>
                  <a:pt x="720768" y="2202112"/>
                </a:cubicBezTo>
                <a:cubicBezTo>
                  <a:pt x="587537" y="2146658"/>
                  <a:pt x="461964" y="2079273"/>
                  <a:pt x="343996" y="2002095"/>
                </a:cubicBezTo>
                <a:lnTo>
                  <a:pt x="272874" y="1952584"/>
                </a:lnTo>
                <a:lnTo>
                  <a:pt x="0" y="2099350"/>
                </a:lnTo>
                <a:lnTo>
                  <a:pt x="947085" y="3860214"/>
                </a:lnTo>
                <a:lnTo>
                  <a:pt x="4850290" y="1760864"/>
                </a:lnTo>
                <a:lnTo>
                  <a:pt x="3903204" y="0"/>
                </a:lnTo>
                <a:close/>
              </a:path>
            </a:pathLst>
          </a:custGeom>
          <a:solidFill>
            <a:srgbClr val="FFFFFF"/>
          </a:solidFill>
          <a:ln w="12700" cap="flat">
            <a:noFill/>
            <a:prstDash val="solid"/>
            <a:miter/>
          </a:ln>
          <a:effectLst/>
        </p:spPr>
      </p:sp>
      <p:sp>
        <p:nvSpPr>
          <p:cNvPr id="60" name="- About"/>
          <p:cNvSpPr txBox="1"/>
          <p:nvPr/>
        </p:nvSpPr>
        <p:spPr>
          <a:xfrm>
            <a:off x="892102" y="5933912"/>
            <a:ext cx="10407795" cy="78359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dist"/>
            <a:r>
              <a:rPr lang="zh-CN" altLang="en-US" sz="4500" dirty="0">
                <a:gradFill>
                  <a:gsLst>
                    <a:gs pos="0">
                      <a:srgbClr val="C2B270">
                        <a:alpha val="14000"/>
                      </a:srgbClr>
                    </a:gs>
                    <a:gs pos="100000">
                      <a:srgbClr val="222222">
                        <a:alpha val="0"/>
                      </a:srgbClr>
                    </a:gs>
                  </a:gsLst>
                  <a:lin ang="5400000" scaled="1"/>
                </a:gradFill>
                <a:sym typeface="+mn-ea"/>
              </a:rPr>
              <a:t>大学生职业发展与就业指导教程</a:t>
            </a:r>
            <a:endParaRPr lang="zh-CN" altLang="en-US" sz="4500" dirty="0">
              <a:gradFill>
                <a:gsLst>
                  <a:gs pos="0">
                    <a:srgbClr val="C2B270">
                      <a:alpha val="14000"/>
                    </a:srgbClr>
                  </a:gs>
                  <a:gs pos="100000">
                    <a:srgbClr val="222222">
                      <a:alpha val="0"/>
                    </a:srgbClr>
                  </a:gs>
                </a:gsLst>
                <a:lin ang="5400000" scaled="1"/>
              </a:gradFill>
              <a:sym typeface="+mn-ea"/>
            </a:endParaRPr>
          </a:p>
        </p:txBody>
      </p:sp>
      <p:sp>
        <p:nvSpPr>
          <p:cNvPr id="6" name="- About"/>
          <p:cNvSpPr txBox="1"/>
          <p:nvPr/>
        </p:nvSpPr>
        <p:spPr>
          <a:xfrm>
            <a:off x="843915" y="815340"/>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rPr>
              <a:t>一、职业探索的主要内容</a:t>
            </a:r>
            <a:endParaRPr lang="en-US" altLang="zh-CN" sz="2800" dirty="0">
              <a:solidFill>
                <a:schemeClr val="tx1"/>
              </a:solidFill>
              <a:latin typeface="微软雅黑" panose="020B0503020204020204" charset="-122"/>
              <a:ea typeface="微软雅黑" panose="020B0503020204020204" charset="-122"/>
            </a:endParaRPr>
          </a:p>
        </p:txBody>
      </p:sp>
      <p:sp>
        <p:nvSpPr>
          <p:cNvPr id="81" name="PA-文本框 12"/>
          <p:cNvSpPr txBox="1"/>
          <p:nvPr>
            <p:custDataLst>
              <p:tags r:id="rId28"/>
            </p:custDataLst>
          </p:nvPr>
        </p:nvSpPr>
        <p:spPr>
          <a:xfrm>
            <a:off x="589280" y="2112645"/>
            <a:ext cx="5467350" cy="3046095"/>
          </a:xfrm>
          <a:prstGeom prst="rect">
            <a:avLst/>
          </a:prstGeom>
          <a:noFill/>
        </p:spPr>
        <p:txBody>
          <a:bodyPr wrap="square">
            <a:spAutoFit/>
          </a:bodyPr>
          <a:p>
            <a:pPr algn="just" defTabSz="914400">
              <a:lnSpc>
                <a:spcPct val="150000"/>
              </a:lnSpc>
              <a:spcBef>
                <a:spcPts val="0"/>
              </a:spcBef>
              <a:spcAft>
                <a:spcPts val="0"/>
              </a:spcAft>
              <a:buClr>
                <a:srgbClr val="285AE1"/>
              </a:buClr>
              <a:defRPr/>
            </a:pPr>
            <a:r>
              <a:rPr lang="zh-CN" altLang="en-US" sz="1600" b="1" dirty="0">
                <a:solidFill>
                  <a:srgbClr val="FF9700"/>
                </a:solidFill>
                <a:latin typeface="微软雅黑" panose="020B0503020204020204" charset="-122"/>
                <a:ea typeface="微软雅黑" panose="020B0503020204020204" charset="-122"/>
              </a:rPr>
              <a:t>（5）职业咨询信息：</a:t>
            </a:r>
            <a:r>
              <a:rPr lang="zh-CN" altLang="en-US" sz="1600" dirty="0">
                <a:latin typeface="微软雅黑" panose="020B0503020204020204" charset="-122"/>
                <a:ea typeface="微软雅黑" panose="020B0503020204020204" charset="-122"/>
              </a:rPr>
              <a:t>主要关注的是职业指导专家等权威人士就当前职业选择方面存在的普遍性问题发表的评价、咨询及提出建议的信息。</a:t>
            </a:r>
            <a:endParaRPr lang="zh-CN" altLang="en-US" sz="1600" dirty="0">
              <a:latin typeface="微软雅黑" panose="020B0503020204020204" charset="-122"/>
              <a:ea typeface="微软雅黑" panose="020B0503020204020204" charset="-122"/>
            </a:endParaRPr>
          </a:p>
          <a:p>
            <a:pPr algn="just" defTabSz="914400">
              <a:lnSpc>
                <a:spcPct val="150000"/>
              </a:lnSpc>
              <a:spcBef>
                <a:spcPts val="0"/>
              </a:spcBef>
              <a:spcAft>
                <a:spcPts val="0"/>
              </a:spcAft>
              <a:buClr>
                <a:srgbClr val="285AE1"/>
              </a:buClr>
              <a:defRPr/>
            </a:pPr>
            <a:r>
              <a:rPr lang="zh-CN" altLang="en-US" sz="1600" b="1" dirty="0">
                <a:solidFill>
                  <a:srgbClr val="FF9700"/>
                </a:solidFill>
                <a:latin typeface="微软雅黑" panose="020B0503020204020204" charset="-122"/>
                <a:ea typeface="微软雅黑" panose="020B0503020204020204" charset="-122"/>
              </a:rPr>
              <a:t>（6）职业参考信息：</a:t>
            </a:r>
            <a:r>
              <a:rPr lang="zh-CN" altLang="en-US" sz="1600" dirty="0">
                <a:latin typeface="微软雅黑" panose="020B0503020204020204" charset="-122"/>
                <a:ea typeface="微软雅黑" panose="020B0503020204020204" charset="-122"/>
              </a:rPr>
              <a:t>主要指带有普遍意义的职业指导理论、观点、原则、方法和技巧等信息。</a:t>
            </a:r>
            <a:endParaRPr lang="zh-CN" altLang="en-US" sz="1600" dirty="0">
              <a:latin typeface="微软雅黑" panose="020B0503020204020204" charset="-122"/>
              <a:ea typeface="微软雅黑" panose="020B0503020204020204" charset="-122"/>
            </a:endParaRPr>
          </a:p>
          <a:p>
            <a:pPr algn="just" defTabSz="914400">
              <a:lnSpc>
                <a:spcPct val="150000"/>
              </a:lnSpc>
              <a:spcBef>
                <a:spcPts val="0"/>
              </a:spcBef>
              <a:spcAft>
                <a:spcPts val="0"/>
              </a:spcAft>
              <a:buClr>
                <a:srgbClr val="285AE1"/>
              </a:buClr>
              <a:defRPr/>
            </a:pPr>
            <a:r>
              <a:rPr lang="zh-CN" altLang="en-US" sz="1600" b="1" dirty="0">
                <a:solidFill>
                  <a:srgbClr val="FF9700"/>
                </a:solidFill>
                <a:latin typeface="微软雅黑" panose="020B0503020204020204" charset="-122"/>
                <a:ea typeface="微软雅黑" panose="020B0503020204020204" charset="-122"/>
              </a:rPr>
              <a:t>（7）其他具体信息：</a:t>
            </a:r>
            <a:r>
              <a:rPr lang="zh-CN" altLang="en-US" sz="1600" dirty="0">
                <a:latin typeface="微软雅黑" panose="020B0503020204020204" charset="-122"/>
                <a:ea typeface="微软雅黑" panose="020B0503020204020204" charset="-122"/>
              </a:rPr>
              <a:t>主要是指关注行业、单位的具体状况，如行业的发展变化，所需岗位的具体要求，单独的结构、规模、业务范围及企业文化等具体情况。</a:t>
            </a:r>
            <a:endParaRPr lang="zh-CN" altLang="en-US" sz="1600" dirty="0">
              <a:latin typeface="微软雅黑" panose="020B0503020204020204" charset="-122"/>
              <a:ea typeface="微软雅黑" panose="020B0503020204020204" charset="-122"/>
            </a:endParaRPr>
          </a:p>
        </p:txBody>
      </p:sp>
      <p:pic>
        <p:nvPicPr>
          <p:cNvPr id="4" name="图片 3" descr="教师"/>
          <p:cNvPicPr>
            <a:picLocks noChangeAspect="1"/>
          </p:cNvPicPr>
          <p:nvPr/>
        </p:nvPicPr>
        <p:blipFill>
          <a:blip r:embed="rId29"/>
          <a:stretch>
            <a:fillRect/>
          </a:stretch>
        </p:blipFill>
        <p:spPr>
          <a:xfrm>
            <a:off x="6842125" y="615315"/>
            <a:ext cx="4900930" cy="49009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ppt_x"/>
                                          </p:val>
                                        </p:tav>
                                        <p:tav tm="100000">
                                          <p:val>
                                            <p:strVal val="#ppt_x"/>
                                          </p:val>
                                        </p:tav>
                                      </p:tavLst>
                                    </p:anim>
                                    <p:anim calcmode="lin" valueType="num">
                                      <p:cBhvr additive="base">
                                        <p:cTn id="8" dur="500" fill="hold"/>
                                        <p:tgtEl>
                                          <p:spTgt spid="2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3"/>
                                        </p:tgtEl>
                                        <p:attrNameLst>
                                          <p:attrName>style.visibility</p:attrName>
                                        </p:attrNameLst>
                                      </p:cBhvr>
                                      <p:to>
                                        <p:strVal val="visible"/>
                                      </p:to>
                                    </p:set>
                                    <p:anim calcmode="lin" valueType="num">
                                      <p:cBhvr additive="base">
                                        <p:cTn id="11" dur="500" fill="hold"/>
                                        <p:tgtEl>
                                          <p:spTgt spid="43"/>
                                        </p:tgtEl>
                                        <p:attrNameLst>
                                          <p:attrName>ppt_x</p:attrName>
                                        </p:attrNameLst>
                                      </p:cBhvr>
                                      <p:tavLst>
                                        <p:tav tm="0">
                                          <p:val>
                                            <p:strVal val="#ppt_x"/>
                                          </p:val>
                                        </p:tav>
                                        <p:tav tm="100000">
                                          <p:val>
                                            <p:strVal val="#ppt_x"/>
                                          </p:val>
                                        </p:tav>
                                      </p:tavLst>
                                    </p:anim>
                                    <p:anim calcmode="lin" valueType="num">
                                      <p:cBhvr additive="base">
                                        <p:cTn id="12" dur="500" fill="hold"/>
                                        <p:tgtEl>
                                          <p:spTgt spid="4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0"/>
                                        </p:tgtEl>
                                        <p:attrNameLst>
                                          <p:attrName>style.visibility</p:attrName>
                                        </p:attrNameLst>
                                      </p:cBhvr>
                                      <p:to>
                                        <p:strVal val="visible"/>
                                      </p:to>
                                    </p:set>
                                    <p:anim calcmode="lin" valueType="num">
                                      <p:cBhvr additive="base">
                                        <p:cTn id="15" dur="500" fill="hold"/>
                                        <p:tgtEl>
                                          <p:spTgt spid="60"/>
                                        </p:tgtEl>
                                        <p:attrNameLst>
                                          <p:attrName>ppt_x</p:attrName>
                                        </p:attrNameLst>
                                      </p:cBhvr>
                                      <p:tavLst>
                                        <p:tav tm="0">
                                          <p:val>
                                            <p:strVal val="#ppt_x"/>
                                          </p:val>
                                        </p:tav>
                                        <p:tav tm="100000">
                                          <p:val>
                                            <p:strVal val="#ppt_x"/>
                                          </p:val>
                                        </p:tav>
                                      </p:tavLst>
                                    </p:anim>
                                    <p:anim calcmode="lin" valueType="num">
                                      <p:cBhvr additive="base">
                                        <p:cTn id="16" dur="500" fill="hold"/>
                                        <p:tgtEl>
                                          <p:spTgt spid="60"/>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63"/>
                                        </p:tgtEl>
                                        <p:attrNameLst>
                                          <p:attrName>style.visibility</p:attrName>
                                        </p:attrNameLst>
                                      </p:cBhvr>
                                      <p:to>
                                        <p:strVal val="visible"/>
                                      </p:to>
                                    </p:set>
                                    <p:anim calcmode="lin" valueType="num">
                                      <p:cBhvr additive="base">
                                        <p:cTn id="19" dur="500" fill="hold"/>
                                        <p:tgtEl>
                                          <p:spTgt spid="63"/>
                                        </p:tgtEl>
                                        <p:attrNameLst>
                                          <p:attrName>ppt_x</p:attrName>
                                        </p:attrNameLst>
                                      </p:cBhvr>
                                      <p:tavLst>
                                        <p:tav tm="0">
                                          <p:val>
                                            <p:strVal val="#ppt_x"/>
                                          </p:val>
                                        </p:tav>
                                        <p:tav tm="100000">
                                          <p:val>
                                            <p:strVal val="#ppt_x"/>
                                          </p:val>
                                        </p:tav>
                                      </p:tavLst>
                                    </p:anim>
                                    <p:anim calcmode="lin" valueType="num">
                                      <p:cBhvr additive="base">
                                        <p:cTn id="20" dur="500" fill="hold"/>
                                        <p:tgtEl>
                                          <p:spTgt spid="6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500" fill="hold"/>
                                        <p:tgtEl>
                                          <p:spTgt spid="21"/>
                                        </p:tgtEl>
                                        <p:attrNameLst>
                                          <p:attrName>ppt_x</p:attrName>
                                        </p:attrNameLst>
                                      </p:cBhvr>
                                      <p:tavLst>
                                        <p:tav tm="0">
                                          <p:val>
                                            <p:strVal val="#ppt_x"/>
                                          </p:val>
                                        </p:tav>
                                        <p:tav tm="100000">
                                          <p:val>
                                            <p:strVal val="#ppt_x"/>
                                          </p:val>
                                        </p:tav>
                                      </p:tavLst>
                                    </p:anim>
                                    <p:anim calcmode="lin" valueType="num">
                                      <p:cBhvr additive="base">
                                        <p:cTn id="24" dur="500" fill="hold"/>
                                        <p:tgtEl>
                                          <p:spTgt spid="21"/>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500" fill="hold"/>
                                        <p:tgtEl>
                                          <p:spTgt spid="23"/>
                                        </p:tgtEl>
                                        <p:attrNameLst>
                                          <p:attrName>ppt_x</p:attrName>
                                        </p:attrNameLst>
                                      </p:cBhvr>
                                      <p:tavLst>
                                        <p:tav tm="0">
                                          <p:val>
                                            <p:strVal val="#ppt_x"/>
                                          </p:val>
                                        </p:tav>
                                        <p:tav tm="100000">
                                          <p:val>
                                            <p:strVal val="#ppt_x"/>
                                          </p:val>
                                        </p:tav>
                                      </p:tavLst>
                                    </p:anim>
                                    <p:anim calcmode="lin" valueType="num">
                                      <p:cBhvr additive="base">
                                        <p:cTn id="28" dur="500" fill="hold"/>
                                        <p:tgtEl>
                                          <p:spTgt spid="23"/>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500" fill="hold"/>
                                        <p:tgtEl>
                                          <p:spTgt spid="27"/>
                                        </p:tgtEl>
                                        <p:attrNameLst>
                                          <p:attrName>ppt_x</p:attrName>
                                        </p:attrNameLst>
                                      </p:cBhvr>
                                      <p:tavLst>
                                        <p:tav tm="0">
                                          <p:val>
                                            <p:strVal val="#ppt_x"/>
                                          </p:val>
                                        </p:tav>
                                        <p:tav tm="100000">
                                          <p:val>
                                            <p:strVal val="#ppt_x"/>
                                          </p:val>
                                        </p:tav>
                                      </p:tavLst>
                                    </p:anim>
                                    <p:anim calcmode="lin" valueType="num">
                                      <p:cBhvr additive="base">
                                        <p:cTn id="32" dur="500" fill="hold"/>
                                        <p:tgtEl>
                                          <p:spTgt spid="27"/>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8"/>
                                        </p:tgtEl>
                                        <p:attrNameLst>
                                          <p:attrName>style.visibility</p:attrName>
                                        </p:attrNameLst>
                                      </p:cBhvr>
                                      <p:to>
                                        <p:strVal val="visible"/>
                                      </p:to>
                                    </p:set>
                                    <p:anim calcmode="lin" valueType="num">
                                      <p:cBhvr additive="base">
                                        <p:cTn id="35" dur="500" fill="hold"/>
                                        <p:tgtEl>
                                          <p:spTgt spid="28"/>
                                        </p:tgtEl>
                                        <p:attrNameLst>
                                          <p:attrName>ppt_x</p:attrName>
                                        </p:attrNameLst>
                                      </p:cBhvr>
                                      <p:tavLst>
                                        <p:tav tm="0">
                                          <p:val>
                                            <p:strVal val="#ppt_x"/>
                                          </p:val>
                                        </p:tav>
                                        <p:tav tm="100000">
                                          <p:val>
                                            <p:strVal val="#ppt_x"/>
                                          </p:val>
                                        </p:tav>
                                      </p:tavLst>
                                    </p:anim>
                                    <p:anim calcmode="lin" valueType="num">
                                      <p:cBhvr additive="base">
                                        <p:cTn id="36" dur="500" fill="hold"/>
                                        <p:tgtEl>
                                          <p:spTgt spid="28"/>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6"/>
                                        </p:tgtEl>
                                        <p:attrNameLst>
                                          <p:attrName>style.visibility</p:attrName>
                                        </p:attrNameLst>
                                      </p:cBhvr>
                                      <p:to>
                                        <p:strVal val="visible"/>
                                      </p:to>
                                    </p:set>
                                    <p:anim calcmode="lin" valueType="num">
                                      <p:cBhvr additive="base">
                                        <p:cTn id="39" dur="500" fill="hold"/>
                                        <p:tgtEl>
                                          <p:spTgt spid="26"/>
                                        </p:tgtEl>
                                        <p:attrNameLst>
                                          <p:attrName>ppt_x</p:attrName>
                                        </p:attrNameLst>
                                      </p:cBhvr>
                                      <p:tavLst>
                                        <p:tav tm="0">
                                          <p:val>
                                            <p:strVal val="#ppt_x"/>
                                          </p:val>
                                        </p:tav>
                                        <p:tav tm="100000">
                                          <p:val>
                                            <p:strVal val="#ppt_x"/>
                                          </p:val>
                                        </p:tav>
                                      </p:tavLst>
                                    </p:anim>
                                    <p:anim calcmode="lin" valueType="num">
                                      <p:cBhvr additive="base">
                                        <p:cTn id="40" dur="500" fill="hold"/>
                                        <p:tgtEl>
                                          <p:spTgt spid="26"/>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41"/>
                                        </p:tgtEl>
                                        <p:attrNameLst>
                                          <p:attrName>style.visibility</p:attrName>
                                        </p:attrNameLst>
                                      </p:cBhvr>
                                      <p:to>
                                        <p:strVal val="visible"/>
                                      </p:to>
                                    </p:set>
                                    <p:anim calcmode="lin" valueType="num">
                                      <p:cBhvr additive="base">
                                        <p:cTn id="43" dur="500" fill="hold"/>
                                        <p:tgtEl>
                                          <p:spTgt spid="41"/>
                                        </p:tgtEl>
                                        <p:attrNameLst>
                                          <p:attrName>ppt_x</p:attrName>
                                        </p:attrNameLst>
                                      </p:cBhvr>
                                      <p:tavLst>
                                        <p:tav tm="0">
                                          <p:val>
                                            <p:strVal val="#ppt_x"/>
                                          </p:val>
                                        </p:tav>
                                        <p:tav tm="100000">
                                          <p:val>
                                            <p:strVal val="#ppt_x"/>
                                          </p:val>
                                        </p:tav>
                                      </p:tavLst>
                                    </p:anim>
                                    <p:anim calcmode="lin" valueType="num">
                                      <p:cBhvr additive="base">
                                        <p:cTn id="44" dur="500" fill="hold"/>
                                        <p:tgtEl>
                                          <p:spTgt spid="41"/>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64"/>
                                        </p:tgtEl>
                                        <p:attrNameLst>
                                          <p:attrName>style.visibility</p:attrName>
                                        </p:attrNameLst>
                                      </p:cBhvr>
                                      <p:to>
                                        <p:strVal val="visible"/>
                                      </p:to>
                                    </p:set>
                                    <p:anim calcmode="lin" valueType="num">
                                      <p:cBhvr additive="base">
                                        <p:cTn id="47" dur="500" fill="hold"/>
                                        <p:tgtEl>
                                          <p:spTgt spid="64"/>
                                        </p:tgtEl>
                                        <p:attrNameLst>
                                          <p:attrName>ppt_x</p:attrName>
                                        </p:attrNameLst>
                                      </p:cBhvr>
                                      <p:tavLst>
                                        <p:tav tm="0">
                                          <p:val>
                                            <p:strVal val="#ppt_x"/>
                                          </p:val>
                                        </p:tav>
                                        <p:tav tm="100000">
                                          <p:val>
                                            <p:strVal val="#ppt_x"/>
                                          </p:val>
                                        </p:tav>
                                      </p:tavLst>
                                    </p:anim>
                                    <p:anim calcmode="lin" valueType="num">
                                      <p:cBhvr additive="base">
                                        <p:cTn id="48" dur="500" fill="hold"/>
                                        <p:tgtEl>
                                          <p:spTgt spid="64"/>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6"/>
                                        </p:tgtEl>
                                        <p:attrNameLst>
                                          <p:attrName>style.visibility</p:attrName>
                                        </p:attrNameLst>
                                      </p:cBhvr>
                                      <p:to>
                                        <p:strVal val="visible"/>
                                      </p:to>
                                    </p:set>
                                    <p:anim calcmode="lin" valueType="num">
                                      <p:cBhvr additive="base">
                                        <p:cTn id="51" dur="500" fill="hold"/>
                                        <p:tgtEl>
                                          <p:spTgt spid="6"/>
                                        </p:tgtEl>
                                        <p:attrNameLst>
                                          <p:attrName>ppt_x</p:attrName>
                                        </p:attrNameLst>
                                      </p:cBhvr>
                                      <p:tavLst>
                                        <p:tav tm="0">
                                          <p:val>
                                            <p:strVal val="#ppt_x"/>
                                          </p:val>
                                        </p:tav>
                                        <p:tav tm="100000">
                                          <p:val>
                                            <p:strVal val="#ppt_x"/>
                                          </p:val>
                                        </p:tav>
                                      </p:tavLst>
                                    </p:anim>
                                    <p:anim calcmode="lin" valueType="num">
                                      <p:cBhvr additive="base">
                                        <p:cTn id="52" dur="500" fill="hold"/>
                                        <p:tgtEl>
                                          <p:spTgt spid="6"/>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81"/>
                                        </p:tgtEl>
                                        <p:attrNameLst>
                                          <p:attrName>style.visibility</p:attrName>
                                        </p:attrNameLst>
                                      </p:cBhvr>
                                      <p:to>
                                        <p:strVal val="visible"/>
                                      </p:to>
                                    </p:set>
                                    <p:anim calcmode="lin" valueType="num">
                                      <p:cBhvr additive="base">
                                        <p:cTn id="55" dur="500" fill="hold"/>
                                        <p:tgtEl>
                                          <p:spTgt spid="81"/>
                                        </p:tgtEl>
                                        <p:attrNameLst>
                                          <p:attrName>ppt_x</p:attrName>
                                        </p:attrNameLst>
                                      </p:cBhvr>
                                      <p:tavLst>
                                        <p:tav tm="0">
                                          <p:val>
                                            <p:strVal val="#ppt_x"/>
                                          </p:val>
                                        </p:tav>
                                        <p:tav tm="100000">
                                          <p:val>
                                            <p:strVal val="#ppt_x"/>
                                          </p:val>
                                        </p:tav>
                                      </p:tavLst>
                                    </p:anim>
                                    <p:anim calcmode="lin" valueType="num">
                                      <p:cBhvr additive="base">
                                        <p:cTn id="56" dur="500" fill="hold"/>
                                        <p:tgtEl>
                                          <p:spTgt spid="81"/>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4"/>
                                        </p:tgtEl>
                                        <p:attrNameLst>
                                          <p:attrName>style.visibility</p:attrName>
                                        </p:attrNameLst>
                                      </p:cBhvr>
                                      <p:to>
                                        <p:strVal val="visible"/>
                                      </p:to>
                                    </p:set>
                                    <p:anim calcmode="lin" valueType="num">
                                      <p:cBhvr additive="base">
                                        <p:cTn id="59" dur="500" fill="hold"/>
                                        <p:tgtEl>
                                          <p:spTgt spid="4"/>
                                        </p:tgtEl>
                                        <p:attrNameLst>
                                          <p:attrName>ppt_x</p:attrName>
                                        </p:attrNameLst>
                                      </p:cBhvr>
                                      <p:tavLst>
                                        <p:tav tm="0">
                                          <p:val>
                                            <p:strVal val="#ppt_x"/>
                                          </p:val>
                                        </p:tav>
                                        <p:tav tm="100000">
                                          <p:val>
                                            <p:strVal val="#ppt_x"/>
                                          </p:val>
                                        </p:tav>
                                      </p:tavLst>
                                    </p:anim>
                                    <p:anim calcmode="lin" valueType="num">
                                      <p:cBhvr additive="base">
                                        <p:cTn id="6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7" grpId="0"/>
      <p:bldP spid="28" grpId="0" bldLvl="0" animBg="1"/>
      <p:bldP spid="26" grpId="0" bldLvl="0" animBg="1"/>
      <p:bldP spid="41" grpId="0" bldLvl="0" animBg="1"/>
      <p:bldP spid="60" grpId="0"/>
      <p:bldP spid="6" grpId="0"/>
      <p:bldP spid="8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占位符 24" descr="男人和女人在切桌子上的电脑&#10;&#10;低可信度描述已自动生成"/>
          <p:cNvPicPr>
            <a:picLocks noGrp="1" noChangeAspect="1"/>
          </p:cNvPicPr>
          <p:nvPr>
            <p:ph type="pic" sz="quarter" idx="10"/>
          </p:nvPr>
        </p:nvPicPr>
        <p:blipFill rotWithShape="1">
          <a:blip r:embed="rId1" cstate="screen"/>
          <a:srcRect/>
          <a:stretch>
            <a:fillRect/>
          </a:stretch>
        </p:blipFill>
        <p:spPr/>
      </p:pic>
      <p:sp>
        <p:nvSpPr>
          <p:cNvPr id="73" name="矩形 72"/>
          <p:cNvSpPr/>
          <p:nvPr/>
        </p:nvSpPr>
        <p:spPr>
          <a:xfrm>
            <a:off x="-15184" y="0"/>
            <a:ext cx="12219525" cy="6858000"/>
          </a:xfrm>
          <a:prstGeom prst="rect">
            <a:avLst/>
          </a:prstGeom>
          <a:gradFill>
            <a:gsLst>
              <a:gs pos="86000">
                <a:schemeClr val="bg1">
                  <a:lumMod val="10000"/>
                  <a:lumOff val="90000"/>
                </a:schemeClr>
              </a:gs>
              <a:gs pos="5000">
                <a:srgbClr val="FFFFFF">
                  <a:alpha val="9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PA-组合 14"/>
          <p:cNvGrpSpPr/>
          <p:nvPr>
            <p:custDataLst>
              <p:tags r:id="rId2"/>
            </p:custDataLst>
          </p:nvPr>
        </p:nvGrpSpPr>
        <p:grpSpPr>
          <a:xfrm rot="19709836">
            <a:off x="-987611" y="5521995"/>
            <a:ext cx="1164261" cy="1581925"/>
            <a:chOff x="5577360" y="5060323"/>
            <a:chExt cx="916310" cy="1245024"/>
          </a:xfrm>
        </p:grpSpPr>
        <p:sp>
          <p:nvSpPr>
            <p:cNvPr id="8" name="PA-椭圆 15"/>
            <p:cNvSpPr/>
            <p:nvPr>
              <p:custDataLst>
                <p:tags r:id="rId3"/>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PA-椭圆 16"/>
            <p:cNvSpPr/>
            <p:nvPr>
              <p:custDataLst>
                <p:tags r:id="rId4"/>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PA-椭圆 17"/>
            <p:cNvSpPr/>
            <p:nvPr>
              <p:custDataLst>
                <p:tags r:id="rId5"/>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椭圆 18"/>
            <p:cNvSpPr/>
            <p:nvPr>
              <p:custDataLst>
                <p:tags r:id="rId6"/>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PA-椭圆 19"/>
            <p:cNvSpPr/>
            <p:nvPr>
              <p:custDataLst>
                <p:tags r:id="rId7"/>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PA-椭圆 20"/>
            <p:cNvSpPr/>
            <p:nvPr>
              <p:custDataLst>
                <p:tags r:id="rId8"/>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PA-椭圆 21"/>
            <p:cNvSpPr/>
            <p:nvPr>
              <p:custDataLst>
                <p:tags r:id="rId9"/>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PA-椭圆 22"/>
            <p:cNvSpPr/>
            <p:nvPr>
              <p:custDataLst>
                <p:tags r:id="rId10"/>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PA-椭圆 23"/>
            <p:cNvSpPr/>
            <p:nvPr>
              <p:custDataLst>
                <p:tags r:id="rId11"/>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PA-椭圆 24"/>
            <p:cNvSpPr/>
            <p:nvPr>
              <p:custDataLst>
                <p:tags r:id="rId12"/>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PA-椭圆 25"/>
            <p:cNvSpPr/>
            <p:nvPr>
              <p:custDataLst>
                <p:tags r:id="rId13"/>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PA-椭圆 26"/>
            <p:cNvSpPr/>
            <p:nvPr>
              <p:custDataLst>
                <p:tags r:id="rId14"/>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PA-椭圆 27"/>
            <p:cNvSpPr/>
            <p:nvPr>
              <p:custDataLst>
                <p:tags r:id="rId15"/>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PA-椭圆 28"/>
            <p:cNvSpPr/>
            <p:nvPr>
              <p:custDataLst>
                <p:tags r:id="rId16"/>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PA-椭圆 29"/>
            <p:cNvSpPr/>
            <p:nvPr>
              <p:custDataLst>
                <p:tags r:id="rId17"/>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3" name="直接连接符 22"/>
          <p:cNvCxnSpPr/>
          <p:nvPr/>
        </p:nvCxnSpPr>
        <p:spPr>
          <a:xfrm>
            <a:off x="-682869" y="868573"/>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74" name="PA-Freeform: Shape 71"/>
          <p:cNvSpPr/>
          <p:nvPr>
            <p:custDataLst>
              <p:tags r:id="rId18"/>
            </p:custDataLst>
          </p:nvPr>
        </p:nvSpPr>
        <p:spPr>
          <a:xfrm rot="18618023" flipV="1">
            <a:off x="11167788" y="5421502"/>
            <a:ext cx="2668378" cy="2474577"/>
          </a:xfrm>
          <a:custGeom>
            <a:avLst/>
            <a:gdLst>
              <a:gd name="connsiteX0" fmla="*/ 169643 w 3522865"/>
              <a:gd name="connsiteY0" fmla="*/ 1030958 h 2484348"/>
              <a:gd name="connsiteX1" fmla="*/ 2684243 w 3522865"/>
              <a:gd name="connsiteY1" fmla="*/ 2258 h 2484348"/>
              <a:gd name="connsiteX2" fmla="*/ 3522443 w 3522865"/>
              <a:gd name="connsiteY2" fmla="*/ 1316708 h 2484348"/>
              <a:gd name="connsiteX3" fmla="*/ 2779493 w 3522865"/>
              <a:gd name="connsiteY3" fmla="*/ 2478758 h 2484348"/>
              <a:gd name="connsiteX4" fmla="*/ 1579343 w 3522865"/>
              <a:gd name="connsiteY4" fmla="*/ 1773908 h 2484348"/>
              <a:gd name="connsiteX5" fmla="*/ 379193 w 3522865"/>
              <a:gd name="connsiteY5" fmla="*/ 2154908 h 2484348"/>
              <a:gd name="connsiteX6" fmla="*/ 169643 w 3522865"/>
              <a:gd name="connsiteY6" fmla="*/ 1030958 h 2484348"/>
              <a:gd name="connsiteX0-1" fmla="*/ 158936 w 3514183"/>
              <a:gd name="connsiteY0-2" fmla="*/ 433349 h 1886739"/>
              <a:gd name="connsiteX1-3" fmla="*/ 2528756 w 3514183"/>
              <a:gd name="connsiteY1-4" fmla="*/ 6629 h 1886739"/>
              <a:gd name="connsiteX2-5" fmla="*/ 3511736 w 3514183"/>
              <a:gd name="connsiteY2-6" fmla="*/ 719099 h 1886739"/>
              <a:gd name="connsiteX3-7" fmla="*/ 2768786 w 3514183"/>
              <a:gd name="connsiteY3-8" fmla="*/ 1881149 h 1886739"/>
              <a:gd name="connsiteX4-9" fmla="*/ 1568636 w 3514183"/>
              <a:gd name="connsiteY4-10" fmla="*/ 1176299 h 1886739"/>
              <a:gd name="connsiteX5-11" fmla="*/ 368486 w 3514183"/>
              <a:gd name="connsiteY5-12" fmla="*/ 1557299 h 1886739"/>
              <a:gd name="connsiteX6-13" fmla="*/ 158936 w 3514183"/>
              <a:gd name="connsiteY6-14" fmla="*/ 433349 h 1886739"/>
              <a:gd name="connsiteX0-15" fmla="*/ 165698 w 3519490"/>
              <a:gd name="connsiteY0-16" fmla="*/ 1061364 h 2514754"/>
              <a:gd name="connsiteX1-17" fmla="*/ 2626958 w 3519490"/>
              <a:gd name="connsiteY1-18" fmla="*/ 2184 h 2514754"/>
              <a:gd name="connsiteX2-19" fmla="*/ 3518498 w 3519490"/>
              <a:gd name="connsiteY2-20" fmla="*/ 1347114 h 2514754"/>
              <a:gd name="connsiteX3-21" fmla="*/ 2775548 w 3519490"/>
              <a:gd name="connsiteY3-22" fmla="*/ 2509164 h 2514754"/>
              <a:gd name="connsiteX4-23" fmla="*/ 1575398 w 3519490"/>
              <a:gd name="connsiteY4-24" fmla="*/ 1804314 h 2514754"/>
              <a:gd name="connsiteX5-25" fmla="*/ 375248 w 3519490"/>
              <a:gd name="connsiteY5-26" fmla="*/ 2185314 h 2514754"/>
              <a:gd name="connsiteX6-27" fmla="*/ 165698 w 3519490"/>
              <a:gd name="connsiteY6-28" fmla="*/ 1061364 h 2514754"/>
              <a:gd name="connsiteX0-29" fmla="*/ 165698 w 3519490"/>
              <a:gd name="connsiteY0-30" fmla="*/ 1110091 h 2563481"/>
              <a:gd name="connsiteX1-31" fmla="*/ 2626958 w 3519490"/>
              <a:gd name="connsiteY1-32" fmla="*/ 50911 h 2563481"/>
              <a:gd name="connsiteX2-33" fmla="*/ 3518498 w 3519490"/>
              <a:gd name="connsiteY2-34" fmla="*/ 1395841 h 2563481"/>
              <a:gd name="connsiteX3-35" fmla="*/ 2775548 w 3519490"/>
              <a:gd name="connsiteY3-36" fmla="*/ 2557891 h 2563481"/>
              <a:gd name="connsiteX4-37" fmla="*/ 1575398 w 3519490"/>
              <a:gd name="connsiteY4-38" fmla="*/ 1853041 h 2563481"/>
              <a:gd name="connsiteX5-39" fmla="*/ 375248 w 3519490"/>
              <a:gd name="connsiteY5-40" fmla="*/ 2234041 h 2563481"/>
              <a:gd name="connsiteX6-41" fmla="*/ 165698 w 3519490"/>
              <a:gd name="connsiteY6-42" fmla="*/ 1110091 h 2563481"/>
              <a:gd name="connsiteX0-43" fmla="*/ 162317 w 3516109"/>
              <a:gd name="connsiteY0-44" fmla="*/ 1118578 h 2571968"/>
              <a:gd name="connsiteX1-45" fmla="*/ 2623577 w 3516109"/>
              <a:gd name="connsiteY1-46" fmla="*/ 59398 h 2571968"/>
              <a:gd name="connsiteX2-47" fmla="*/ 3515117 w 3516109"/>
              <a:gd name="connsiteY2-48" fmla="*/ 1404328 h 2571968"/>
              <a:gd name="connsiteX3-49" fmla="*/ 2772167 w 3516109"/>
              <a:gd name="connsiteY3-50" fmla="*/ 2566378 h 2571968"/>
              <a:gd name="connsiteX4-51" fmla="*/ 1572017 w 3516109"/>
              <a:gd name="connsiteY4-52" fmla="*/ 1861528 h 2571968"/>
              <a:gd name="connsiteX5-53" fmla="*/ 371867 w 3516109"/>
              <a:gd name="connsiteY5-54" fmla="*/ 2242528 h 2571968"/>
              <a:gd name="connsiteX6-55" fmla="*/ 162317 w 3516109"/>
              <a:gd name="connsiteY6-56" fmla="*/ 1118578 h 2571968"/>
              <a:gd name="connsiteX0-57" fmla="*/ 139541 w 3493333"/>
              <a:gd name="connsiteY0-58" fmla="*/ 1109787 h 2563177"/>
              <a:gd name="connsiteX1-59" fmla="*/ 2600801 w 3493333"/>
              <a:gd name="connsiteY1-60" fmla="*/ 50607 h 2563177"/>
              <a:gd name="connsiteX2-61" fmla="*/ 3492341 w 3493333"/>
              <a:gd name="connsiteY2-62" fmla="*/ 1395537 h 2563177"/>
              <a:gd name="connsiteX3-63" fmla="*/ 2749391 w 3493333"/>
              <a:gd name="connsiteY3-64" fmla="*/ 2557587 h 2563177"/>
              <a:gd name="connsiteX4-65" fmla="*/ 1549241 w 3493333"/>
              <a:gd name="connsiteY4-66" fmla="*/ 1852737 h 2563177"/>
              <a:gd name="connsiteX5-67" fmla="*/ 440531 w 3493333"/>
              <a:gd name="connsiteY5-68" fmla="*/ 2188017 h 2563177"/>
              <a:gd name="connsiteX6-69" fmla="*/ 139541 w 3493333"/>
              <a:gd name="connsiteY6-70" fmla="*/ 1109787 h 2563177"/>
              <a:gd name="connsiteX0-71" fmla="*/ 163892 w 3517684"/>
              <a:gd name="connsiteY0-72" fmla="*/ 1109787 h 2563177"/>
              <a:gd name="connsiteX1-73" fmla="*/ 2625152 w 3517684"/>
              <a:gd name="connsiteY1-74" fmla="*/ 50607 h 2563177"/>
              <a:gd name="connsiteX2-75" fmla="*/ 3516692 w 3517684"/>
              <a:gd name="connsiteY2-76" fmla="*/ 1395537 h 2563177"/>
              <a:gd name="connsiteX3-77" fmla="*/ 2773742 w 3517684"/>
              <a:gd name="connsiteY3-78" fmla="*/ 2557587 h 2563177"/>
              <a:gd name="connsiteX4-79" fmla="*/ 1573592 w 3517684"/>
              <a:gd name="connsiteY4-80" fmla="*/ 1852737 h 2563177"/>
              <a:gd name="connsiteX5-81" fmla="*/ 464882 w 3517684"/>
              <a:gd name="connsiteY5-82" fmla="*/ 2188017 h 2563177"/>
              <a:gd name="connsiteX6-83" fmla="*/ 163892 w 3517684"/>
              <a:gd name="connsiteY6-84" fmla="*/ 1109787 h 2563177"/>
              <a:gd name="connsiteX0-85" fmla="*/ 82749 w 3436541"/>
              <a:gd name="connsiteY0-86" fmla="*/ 1110091 h 2563481"/>
              <a:gd name="connsiteX1-87" fmla="*/ 2544009 w 3436541"/>
              <a:gd name="connsiteY1-88" fmla="*/ 50911 h 2563481"/>
              <a:gd name="connsiteX2-89" fmla="*/ 3435549 w 3436541"/>
              <a:gd name="connsiteY2-90" fmla="*/ 1395841 h 2563481"/>
              <a:gd name="connsiteX3-91" fmla="*/ 2692599 w 3436541"/>
              <a:gd name="connsiteY3-92" fmla="*/ 2557891 h 2563481"/>
              <a:gd name="connsiteX4-93" fmla="*/ 1492449 w 3436541"/>
              <a:gd name="connsiteY4-94" fmla="*/ 1853041 h 2563481"/>
              <a:gd name="connsiteX5-95" fmla="*/ 383739 w 3436541"/>
              <a:gd name="connsiteY5-96" fmla="*/ 2188321 h 2563481"/>
              <a:gd name="connsiteX6-97" fmla="*/ 82749 w 3436541"/>
              <a:gd name="connsiteY6-98" fmla="*/ 1110091 h 2563481"/>
              <a:gd name="connsiteX0-99" fmla="*/ 57039 w 3410900"/>
              <a:gd name="connsiteY0-100" fmla="*/ 1110091 h 2562627"/>
              <a:gd name="connsiteX1-101" fmla="*/ 2518299 w 3410900"/>
              <a:gd name="connsiteY1-102" fmla="*/ 50911 h 2562627"/>
              <a:gd name="connsiteX2-103" fmla="*/ 3409839 w 3410900"/>
              <a:gd name="connsiteY2-104" fmla="*/ 1395841 h 2562627"/>
              <a:gd name="connsiteX3-105" fmla="*/ 2666889 w 3410900"/>
              <a:gd name="connsiteY3-106" fmla="*/ 2557891 h 2562627"/>
              <a:gd name="connsiteX4-107" fmla="*/ 1283859 w 3410900"/>
              <a:gd name="connsiteY4-108" fmla="*/ 1822561 h 2562627"/>
              <a:gd name="connsiteX5-109" fmla="*/ 358029 w 3410900"/>
              <a:gd name="connsiteY5-110" fmla="*/ 2188321 h 2562627"/>
              <a:gd name="connsiteX6-111" fmla="*/ 57039 w 3410900"/>
              <a:gd name="connsiteY6-112" fmla="*/ 1110091 h 2562627"/>
              <a:gd name="connsiteX0-113" fmla="*/ 86841 w 3440702"/>
              <a:gd name="connsiteY0-114" fmla="*/ 1110091 h 2562627"/>
              <a:gd name="connsiteX1-115" fmla="*/ 2548101 w 3440702"/>
              <a:gd name="connsiteY1-116" fmla="*/ 50911 h 2562627"/>
              <a:gd name="connsiteX2-117" fmla="*/ 3439641 w 3440702"/>
              <a:gd name="connsiteY2-118" fmla="*/ 1395841 h 2562627"/>
              <a:gd name="connsiteX3-119" fmla="*/ 2696691 w 3440702"/>
              <a:gd name="connsiteY3-120" fmla="*/ 2557891 h 2562627"/>
              <a:gd name="connsiteX4-121" fmla="*/ 1313661 w 3440702"/>
              <a:gd name="connsiteY4-122" fmla="*/ 1822561 h 2562627"/>
              <a:gd name="connsiteX5-123" fmla="*/ 387831 w 3440702"/>
              <a:gd name="connsiteY5-124" fmla="*/ 2188321 h 2562627"/>
              <a:gd name="connsiteX6-125" fmla="*/ 86841 w 3440702"/>
              <a:gd name="connsiteY6-126" fmla="*/ 1110091 h 2562627"/>
              <a:gd name="connsiteX0-127" fmla="*/ 79129 w 3432990"/>
              <a:gd name="connsiteY0-128" fmla="*/ 1110091 h 2562627"/>
              <a:gd name="connsiteX1-129" fmla="*/ 2540389 w 3432990"/>
              <a:gd name="connsiteY1-130" fmla="*/ 50911 h 2562627"/>
              <a:gd name="connsiteX2-131" fmla="*/ 3431929 w 3432990"/>
              <a:gd name="connsiteY2-132" fmla="*/ 1395841 h 2562627"/>
              <a:gd name="connsiteX3-133" fmla="*/ 2688979 w 3432990"/>
              <a:gd name="connsiteY3-134" fmla="*/ 2557891 h 2562627"/>
              <a:gd name="connsiteX4-135" fmla="*/ 1305949 w 3432990"/>
              <a:gd name="connsiteY4-136" fmla="*/ 1822561 h 2562627"/>
              <a:gd name="connsiteX5-137" fmla="*/ 380119 w 3432990"/>
              <a:gd name="connsiteY5-138" fmla="*/ 2188321 h 2562627"/>
              <a:gd name="connsiteX6-139" fmla="*/ 79129 w 3432990"/>
              <a:gd name="connsiteY6-140" fmla="*/ 1110091 h 2562627"/>
              <a:gd name="connsiteX0-141" fmla="*/ 79129 w 3432990"/>
              <a:gd name="connsiteY0-142" fmla="*/ 1110091 h 2562043"/>
              <a:gd name="connsiteX1-143" fmla="*/ 2540389 w 3432990"/>
              <a:gd name="connsiteY1-144" fmla="*/ 50911 h 2562043"/>
              <a:gd name="connsiteX2-145" fmla="*/ 3431929 w 3432990"/>
              <a:gd name="connsiteY2-146" fmla="*/ 1395841 h 2562043"/>
              <a:gd name="connsiteX3-147" fmla="*/ 2688979 w 3432990"/>
              <a:gd name="connsiteY3-148" fmla="*/ 2557891 h 2562043"/>
              <a:gd name="connsiteX4-149" fmla="*/ 1305949 w 3432990"/>
              <a:gd name="connsiteY4-150" fmla="*/ 1822561 h 2562043"/>
              <a:gd name="connsiteX5-151" fmla="*/ 380119 w 3432990"/>
              <a:gd name="connsiteY5-152" fmla="*/ 2188321 h 2562043"/>
              <a:gd name="connsiteX6-153" fmla="*/ 79129 w 3432990"/>
              <a:gd name="connsiteY6-154" fmla="*/ 1110091 h 2562043"/>
              <a:gd name="connsiteX0-155" fmla="*/ 79129 w 3433048"/>
              <a:gd name="connsiteY0-156" fmla="*/ 1110091 h 2574990"/>
              <a:gd name="connsiteX1-157" fmla="*/ 2540389 w 3433048"/>
              <a:gd name="connsiteY1-158" fmla="*/ 50911 h 2574990"/>
              <a:gd name="connsiteX2-159" fmla="*/ 3431929 w 3433048"/>
              <a:gd name="connsiteY2-160" fmla="*/ 1395841 h 2574990"/>
              <a:gd name="connsiteX3-161" fmla="*/ 2688979 w 3433048"/>
              <a:gd name="connsiteY3-162" fmla="*/ 2557891 h 2574990"/>
              <a:gd name="connsiteX4-163" fmla="*/ 1305949 w 3433048"/>
              <a:gd name="connsiteY4-164" fmla="*/ 1822561 h 2574990"/>
              <a:gd name="connsiteX5-165" fmla="*/ 380119 w 3433048"/>
              <a:gd name="connsiteY5-166" fmla="*/ 2188321 h 2574990"/>
              <a:gd name="connsiteX6-167" fmla="*/ 79129 w 3433048"/>
              <a:gd name="connsiteY6-168" fmla="*/ 1110091 h 2574990"/>
              <a:gd name="connsiteX0-169" fmla="*/ 79129 w 3433628"/>
              <a:gd name="connsiteY0-170" fmla="*/ 1110091 h 2564852"/>
              <a:gd name="connsiteX1-171" fmla="*/ 2540389 w 3433628"/>
              <a:gd name="connsiteY1-172" fmla="*/ 50911 h 2564852"/>
              <a:gd name="connsiteX2-173" fmla="*/ 3431929 w 3433628"/>
              <a:gd name="connsiteY2-174" fmla="*/ 1395841 h 2564852"/>
              <a:gd name="connsiteX3-175" fmla="*/ 2688979 w 3433628"/>
              <a:gd name="connsiteY3-176" fmla="*/ 2557891 h 2564852"/>
              <a:gd name="connsiteX4-177" fmla="*/ 1305949 w 3433628"/>
              <a:gd name="connsiteY4-178" fmla="*/ 1822561 h 2564852"/>
              <a:gd name="connsiteX5-179" fmla="*/ 380119 w 3433628"/>
              <a:gd name="connsiteY5-180" fmla="*/ 2188321 h 2564852"/>
              <a:gd name="connsiteX6-181" fmla="*/ 79129 w 3433628"/>
              <a:gd name="connsiteY6-182" fmla="*/ 1110091 h 2564852"/>
              <a:gd name="connsiteX0-183" fmla="*/ 79129 w 3432791"/>
              <a:gd name="connsiteY0-184" fmla="*/ 1110091 h 2564852"/>
              <a:gd name="connsiteX1-185" fmla="*/ 2540389 w 3432791"/>
              <a:gd name="connsiteY1-186" fmla="*/ 50911 h 2564852"/>
              <a:gd name="connsiteX2-187" fmla="*/ 3431929 w 3432791"/>
              <a:gd name="connsiteY2-188" fmla="*/ 1395841 h 2564852"/>
              <a:gd name="connsiteX3-189" fmla="*/ 2688979 w 3432791"/>
              <a:gd name="connsiteY3-190" fmla="*/ 2557891 h 2564852"/>
              <a:gd name="connsiteX4-191" fmla="*/ 1305949 w 3432791"/>
              <a:gd name="connsiteY4-192" fmla="*/ 1822561 h 2564852"/>
              <a:gd name="connsiteX5-193" fmla="*/ 380119 w 3432791"/>
              <a:gd name="connsiteY5-194" fmla="*/ 2188321 h 2564852"/>
              <a:gd name="connsiteX6-195" fmla="*/ 79129 w 3432791"/>
              <a:gd name="connsiteY6-196" fmla="*/ 1110091 h 2564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32791" h="2564852">
                <a:moveTo>
                  <a:pt x="79129" y="1110091"/>
                </a:moveTo>
                <a:cubicBezTo>
                  <a:pt x="256294" y="746236"/>
                  <a:pt x="1585349" y="-232934"/>
                  <a:pt x="2540389" y="50911"/>
                </a:cubicBezTo>
                <a:cubicBezTo>
                  <a:pt x="3495429" y="334756"/>
                  <a:pt x="3414784" y="901811"/>
                  <a:pt x="3431929" y="1395841"/>
                </a:cubicBezTo>
                <a:cubicBezTo>
                  <a:pt x="3449074" y="1889871"/>
                  <a:pt x="3210949" y="2463911"/>
                  <a:pt x="2688979" y="2557891"/>
                </a:cubicBezTo>
                <a:cubicBezTo>
                  <a:pt x="2167009" y="2651871"/>
                  <a:pt x="1728859" y="1762236"/>
                  <a:pt x="1305949" y="1822561"/>
                </a:cubicBezTo>
                <a:cubicBezTo>
                  <a:pt x="905899" y="1768586"/>
                  <a:pt x="729369" y="2352786"/>
                  <a:pt x="380119" y="2188321"/>
                </a:cubicBezTo>
                <a:cubicBezTo>
                  <a:pt x="30869" y="2023856"/>
                  <a:pt x="-98036" y="1473946"/>
                  <a:pt x="79129" y="1110091"/>
                </a:cubicBezTo>
                <a:close/>
              </a:path>
            </a:pathLst>
          </a:cu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dirty="0">
              <a:latin typeface="Visby CF Bold" panose="00000800000000000000" pitchFamily="50" charset="0"/>
            </a:endParaRPr>
          </a:p>
        </p:txBody>
      </p:sp>
      <p:sp>
        <p:nvSpPr>
          <p:cNvPr id="2" name="- About"/>
          <p:cNvSpPr txBox="1"/>
          <p:nvPr/>
        </p:nvSpPr>
        <p:spPr>
          <a:xfrm>
            <a:off x="719455" y="544830"/>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sym typeface="+mn-ea"/>
              </a:rPr>
              <a:t>一、职业探索的主要内容</a:t>
            </a:r>
            <a:endParaRPr lang="en-US" altLang="zh-CN" sz="2800" dirty="0">
              <a:solidFill>
                <a:schemeClr val="tx1"/>
              </a:solidFill>
              <a:latin typeface="微软雅黑" panose="020B0503020204020204" charset="-122"/>
              <a:ea typeface="微软雅黑" panose="020B0503020204020204" charset="-122"/>
            </a:endParaRPr>
          </a:p>
        </p:txBody>
      </p:sp>
      <p:sp>
        <p:nvSpPr>
          <p:cNvPr id="40" name="TextBox 299"/>
          <p:cNvSpPr txBox="1"/>
          <p:nvPr/>
        </p:nvSpPr>
        <p:spPr>
          <a:xfrm rot="16200000">
            <a:off x="10686365" y="3306702"/>
            <a:ext cx="2327799" cy="213995"/>
          </a:xfrm>
          <a:prstGeom prst="rect">
            <a:avLst/>
          </a:prstGeom>
          <a:noFill/>
        </p:spPr>
        <p:txBody>
          <a:bodyPr wrap="square" rtlCol="0" anchor="t">
            <a:spAutoFit/>
          </a:bodyPr>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sym typeface="+mn-ea"/>
              </a:rPr>
              <a:t>大学生职业发展与就业指导教程</a:t>
            </a:r>
            <a:endParaRPr lang="en-US" sz="800"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27" name="矩形 1"/>
          <p:cNvSpPr>
            <a:spLocks noChangeArrowheads="1"/>
          </p:cNvSpPr>
          <p:nvPr>
            <p:custDataLst>
              <p:tags r:id="rId19"/>
            </p:custDataLst>
          </p:nvPr>
        </p:nvSpPr>
        <p:spPr bwMode="auto">
          <a:xfrm>
            <a:off x="828040" y="1494790"/>
            <a:ext cx="9422765" cy="54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p>
            <a:pPr>
              <a:lnSpc>
                <a:spcPct val="150000"/>
              </a:lnSpc>
            </a:pPr>
            <a:r>
              <a:rPr lang="zh-CN" altLang="zh-CN" dirty="0">
                <a:solidFill>
                  <a:sysClr val="windowText" lastClr="000000">
                    <a:lumMod val="65000"/>
                    <a:lumOff val="35000"/>
                  </a:sysClr>
                </a:solidFill>
                <a:latin typeface="微软雅黑" panose="020B0503020204020204" charset="-122"/>
                <a:ea typeface="微软雅黑" panose="020B0503020204020204" charset="-122"/>
                <a:sym typeface="Arial" panose="020B0604020202020204" pitchFamily="34" charset="0"/>
              </a:rPr>
              <a:t>（二）企业信息的收集渠道</a:t>
            </a:r>
            <a:endParaRPr lang="zh-CN" altLang="zh-CN" dirty="0">
              <a:solidFill>
                <a:sysClr val="windowText" lastClr="000000">
                  <a:lumMod val="65000"/>
                  <a:lumOff val="35000"/>
                </a:sysClr>
              </a:solidFill>
              <a:latin typeface="微软雅黑" panose="020B0503020204020204" charset="-122"/>
              <a:ea typeface="微软雅黑" panose="020B0503020204020204" charset="-122"/>
              <a:sym typeface="Arial" panose="020B0604020202020204" pitchFamily="34" charset="0"/>
            </a:endParaRPr>
          </a:p>
        </p:txBody>
      </p:sp>
      <p:cxnSp>
        <p:nvCxnSpPr>
          <p:cNvPr id="29" name="直接连接符 28"/>
          <p:cNvCxnSpPr/>
          <p:nvPr>
            <p:custDataLst>
              <p:tags r:id="rId20"/>
            </p:custDataLst>
          </p:nvPr>
        </p:nvCxnSpPr>
        <p:spPr>
          <a:xfrm>
            <a:off x="1148680" y="5409154"/>
            <a:ext cx="9422879" cy="0"/>
          </a:xfrm>
          <a:prstGeom prst="line">
            <a:avLst/>
          </a:prstGeom>
          <a:ln w="12700">
            <a:solidFill>
              <a:srgbClr val="FA8550">
                <a:lumMod val="40000"/>
                <a:lumOff val="60000"/>
              </a:srgbClr>
            </a:solidFill>
          </a:ln>
        </p:spPr>
        <p:style>
          <a:lnRef idx="1">
            <a:srgbClr val="FA8550"/>
          </a:lnRef>
          <a:fillRef idx="0">
            <a:srgbClr val="FA8550"/>
          </a:fillRef>
          <a:effectRef idx="0">
            <a:srgbClr val="FA8550"/>
          </a:effectRef>
          <a:fontRef idx="minor">
            <a:sysClr val="windowText" lastClr="000000"/>
          </a:fontRef>
        </p:style>
      </p:cxnSp>
      <p:sp>
        <p:nvSpPr>
          <p:cNvPr id="30" name="KSO_Shape"/>
          <p:cNvSpPr/>
          <p:nvPr>
            <p:custDataLst>
              <p:tags r:id="rId21"/>
            </p:custDataLst>
          </p:nvPr>
        </p:nvSpPr>
        <p:spPr>
          <a:xfrm>
            <a:off x="1148680" y="2908243"/>
            <a:ext cx="1661705" cy="1955960"/>
          </a:xfrm>
          <a:custGeom>
            <a:avLst/>
            <a:gdLst>
              <a:gd name="connsiteX0" fmla="*/ 72009 w 648072"/>
              <a:gd name="connsiteY0" fmla="*/ 0 h 533882"/>
              <a:gd name="connsiteX1" fmla="*/ 576063 w 648072"/>
              <a:gd name="connsiteY1" fmla="*/ 0 h 533882"/>
              <a:gd name="connsiteX2" fmla="*/ 648072 w 648072"/>
              <a:gd name="connsiteY2" fmla="*/ 72009 h 533882"/>
              <a:gd name="connsiteX3" fmla="*/ 648072 w 648072"/>
              <a:gd name="connsiteY3" fmla="*/ 360039 h 533882"/>
              <a:gd name="connsiteX4" fmla="*/ 576063 w 648072"/>
              <a:gd name="connsiteY4" fmla="*/ 432048 h 533882"/>
              <a:gd name="connsiteX5" fmla="*/ 409631 w 648072"/>
              <a:gd name="connsiteY5" fmla="*/ 432048 h 533882"/>
              <a:gd name="connsiteX6" fmla="*/ 375139 w 648072"/>
              <a:gd name="connsiteY6" fmla="*/ 487241 h 533882"/>
              <a:gd name="connsiteX7" fmla="*/ 356926 w 648072"/>
              <a:gd name="connsiteY7" fmla="*/ 514555 h 533882"/>
              <a:gd name="connsiteX8" fmla="*/ 325813 w 648072"/>
              <a:gd name="connsiteY8" fmla="*/ 533882 h 533882"/>
              <a:gd name="connsiteX9" fmla="*/ 324928 w 648072"/>
              <a:gd name="connsiteY9" fmla="*/ 533755 h 533882"/>
              <a:gd name="connsiteX10" fmla="*/ 292931 w 648072"/>
              <a:gd name="connsiteY10" fmla="*/ 514555 h 533882"/>
              <a:gd name="connsiteX11" fmla="*/ 288435 w 648072"/>
              <a:gd name="connsiteY11" fmla="*/ 507812 h 533882"/>
              <a:gd name="connsiteX12" fmla="*/ 241087 w 648072"/>
              <a:gd name="connsiteY12" fmla="*/ 432048 h 533882"/>
              <a:gd name="connsiteX13" fmla="*/ 72009 w 648072"/>
              <a:gd name="connsiteY13" fmla="*/ 432048 h 533882"/>
              <a:gd name="connsiteX14" fmla="*/ 0 w 648072"/>
              <a:gd name="connsiteY14" fmla="*/ 360039 h 533882"/>
              <a:gd name="connsiteX15" fmla="*/ 0 w 648072"/>
              <a:gd name="connsiteY15" fmla="*/ 72009 h 533882"/>
              <a:gd name="connsiteX16" fmla="*/ 72009 w 648072"/>
              <a:gd name="connsiteY16" fmla="*/ 0 h 533882"/>
              <a:gd name="connsiteX0-1" fmla="*/ 72009 w 648072"/>
              <a:gd name="connsiteY0-2" fmla="*/ 0 h 533882"/>
              <a:gd name="connsiteX1-3" fmla="*/ 576063 w 648072"/>
              <a:gd name="connsiteY1-4" fmla="*/ 0 h 533882"/>
              <a:gd name="connsiteX2-5" fmla="*/ 648072 w 648072"/>
              <a:gd name="connsiteY2-6" fmla="*/ 72009 h 533882"/>
              <a:gd name="connsiteX3-7" fmla="*/ 648072 w 648072"/>
              <a:gd name="connsiteY3-8" fmla="*/ 360039 h 533882"/>
              <a:gd name="connsiteX4-9" fmla="*/ 576063 w 648072"/>
              <a:gd name="connsiteY4-10" fmla="*/ 432048 h 533882"/>
              <a:gd name="connsiteX5-11" fmla="*/ 409631 w 648072"/>
              <a:gd name="connsiteY5-12" fmla="*/ 432048 h 533882"/>
              <a:gd name="connsiteX6-13" fmla="*/ 375139 w 648072"/>
              <a:gd name="connsiteY6-14" fmla="*/ 487241 h 533882"/>
              <a:gd name="connsiteX7-15" fmla="*/ 356926 w 648072"/>
              <a:gd name="connsiteY7-16" fmla="*/ 514555 h 533882"/>
              <a:gd name="connsiteX8-17" fmla="*/ 325813 w 648072"/>
              <a:gd name="connsiteY8-18" fmla="*/ 533882 h 533882"/>
              <a:gd name="connsiteX9-19" fmla="*/ 324928 w 648072"/>
              <a:gd name="connsiteY9-20" fmla="*/ 533755 h 533882"/>
              <a:gd name="connsiteX10-21" fmla="*/ 292931 w 648072"/>
              <a:gd name="connsiteY10-22" fmla="*/ 514555 h 533882"/>
              <a:gd name="connsiteX11-23" fmla="*/ 241087 w 648072"/>
              <a:gd name="connsiteY11-24" fmla="*/ 432048 h 533882"/>
              <a:gd name="connsiteX12-25" fmla="*/ 72009 w 648072"/>
              <a:gd name="connsiteY12-26" fmla="*/ 432048 h 533882"/>
              <a:gd name="connsiteX13-27" fmla="*/ 0 w 648072"/>
              <a:gd name="connsiteY13-28" fmla="*/ 360039 h 533882"/>
              <a:gd name="connsiteX14-29" fmla="*/ 0 w 648072"/>
              <a:gd name="connsiteY14-30" fmla="*/ 72009 h 533882"/>
              <a:gd name="connsiteX15-31" fmla="*/ 72009 w 648072"/>
              <a:gd name="connsiteY15-32" fmla="*/ 0 h 53388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Lst>
            <a:rect l="l" t="t" r="r" b="b"/>
            <a:pathLst>
              <a:path w="648072" h="533882">
                <a:moveTo>
                  <a:pt x="72009" y="0"/>
                </a:moveTo>
                <a:lnTo>
                  <a:pt x="576063" y="0"/>
                </a:lnTo>
                <a:cubicBezTo>
                  <a:pt x="615832" y="0"/>
                  <a:pt x="648072" y="32240"/>
                  <a:pt x="648072" y="72009"/>
                </a:cubicBezTo>
                <a:lnTo>
                  <a:pt x="648072" y="360039"/>
                </a:lnTo>
                <a:cubicBezTo>
                  <a:pt x="648072" y="399808"/>
                  <a:pt x="615832" y="432048"/>
                  <a:pt x="576063" y="432048"/>
                </a:cubicBezTo>
                <a:lnTo>
                  <a:pt x="409631" y="432048"/>
                </a:lnTo>
                <a:lnTo>
                  <a:pt x="375139" y="487241"/>
                </a:lnTo>
                <a:lnTo>
                  <a:pt x="356926" y="514555"/>
                </a:lnTo>
                <a:cubicBezTo>
                  <a:pt x="348334" y="527440"/>
                  <a:pt x="337074" y="533882"/>
                  <a:pt x="325813" y="533882"/>
                </a:cubicBezTo>
                <a:cubicBezTo>
                  <a:pt x="325518" y="533882"/>
                  <a:pt x="325222" y="533877"/>
                  <a:pt x="324928" y="533755"/>
                </a:cubicBezTo>
                <a:cubicBezTo>
                  <a:pt x="313376" y="534216"/>
                  <a:pt x="301747" y="527778"/>
                  <a:pt x="292931" y="514555"/>
                </a:cubicBezTo>
                <a:lnTo>
                  <a:pt x="241087" y="432048"/>
                </a:lnTo>
                <a:lnTo>
                  <a:pt x="72009" y="432048"/>
                </a:lnTo>
                <a:cubicBezTo>
                  <a:pt x="32240" y="432048"/>
                  <a:pt x="0" y="399808"/>
                  <a:pt x="0" y="360039"/>
                </a:cubicBezTo>
                <a:lnTo>
                  <a:pt x="0" y="72009"/>
                </a:lnTo>
                <a:cubicBezTo>
                  <a:pt x="0" y="32240"/>
                  <a:pt x="32240" y="0"/>
                  <a:pt x="72009" y="0"/>
                </a:cubicBezTo>
                <a:close/>
              </a:path>
            </a:pathLst>
          </a:custGeom>
          <a:solidFill>
            <a:srgbClr val="FA8550"/>
          </a:solidFill>
          <a:ln>
            <a:noFill/>
          </a:ln>
        </p:spPr>
        <p:style>
          <a:lnRef idx="2">
            <a:srgbClr val="FA8550">
              <a:shade val="50000"/>
            </a:srgbClr>
          </a:lnRef>
          <a:fillRef idx="1">
            <a:srgbClr val="FA8550"/>
          </a:fillRef>
          <a:effectRef idx="0">
            <a:srgbClr val="FA8550"/>
          </a:effectRef>
          <a:fontRef idx="minor">
            <a:sysClr val="window" lastClr="FFFFFF"/>
          </a:fontRef>
        </p:style>
        <p:txBody>
          <a:bodyPr bIns="252000" anchor="ctr">
            <a:normAutofit/>
            <a:scene3d>
              <a:camera prst="orthographicFront"/>
              <a:lightRig rig="threePt" dir="t"/>
            </a:scene3d>
            <a:sp3d contourW="12700">
              <a:contourClr>
                <a:srgbClr val="FFFFFF"/>
              </a:contourClr>
            </a:sp3d>
          </a:bodyPr>
          <a:p>
            <a:pPr algn="ctr"/>
            <a:r>
              <a:rPr lang="zh-CN" altLang="en-US" dirty="0">
                <a:solidFill>
                  <a:sysClr val="window" lastClr="FFFFFF"/>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1. 各省市、高校就业主管部门</a:t>
            </a:r>
            <a:endParaRPr lang="zh-CN" altLang="en-US" dirty="0">
              <a:solidFill>
                <a:sysClr val="window" lastClr="FFFFFF"/>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31" name="KSO_Shape"/>
          <p:cNvSpPr/>
          <p:nvPr>
            <p:custDataLst>
              <p:tags r:id="rId22"/>
            </p:custDataLst>
          </p:nvPr>
        </p:nvSpPr>
        <p:spPr>
          <a:xfrm>
            <a:off x="3088974" y="2908243"/>
            <a:ext cx="1661705" cy="1955960"/>
          </a:xfrm>
          <a:custGeom>
            <a:avLst/>
            <a:gdLst>
              <a:gd name="connsiteX0" fmla="*/ 72009 w 648072"/>
              <a:gd name="connsiteY0" fmla="*/ 0 h 533882"/>
              <a:gd name="connsiteX1" fmla="*/ 576063 w 648072"/>
              <a:gd name="connsiteY1" fmla="*/ 0 h 533882"/>
              <a:gd name="connsiteX2" fmla="*/ 648072 w 648072"/>
              <a:gd name="connsiteY2" fmla="*/ 72009 h 533882"/>
              <a:gd name="connsiteX3" fmla="*/ 648072 w 648072"/>
              <a:gd name="connsiteY3" fmla="*/ 360039 h 533882"/>
              <a:gd name="connsiteX4" fmla="*/ 576063 w 648072"/>
              <a:gd name="connsiteY4" fmla="*/ 432048 h 533882"/>
              <a:gd name="connsiteX5" fmla="*/ 409631 w 648072"/>
              <a:gd name="connsiteY5" fmla="*/ 432048 h 533882"/>
              <a:gd name="connsiteX6" fmla="*/ 375139 w 648072"/>
              <a:gd name="connsiteY6" fmla="*/ 487241 h 533882"/>
              <a:gd name="connsiteX7" fmla="*/ 356926 w 648072"/>
              <a:gd name="connsiteY7" fmla="*/ 514555 h 533882"/>
              <a:gd name="connsiteX8" fmla="*/ 325813 w 648072"/>
              <a:gd name="connsiteY8" fmla="*/ 533882 h 533882"/>
              <a:gd name="connsiteX9" fmla="*/ 324928 w 648072"/>
              <a:gd name="connsiteY9" fmla="*/ 533755 h 533882"/>
              <a:gd name="connsiteX10" fmla="*/ 292931 w 648072"/>
              <a:gd name="connsiteY10" fmla="*/ 514555 h 533882"/>
              <a:gd name="connsiteX11" fmla="*/ 288435 w 648072"/>
              <a:gd name="connsiteY11" fmla="*/ 507812 h 533882"/>
              <a:gd name="connsiteX12" fmla="*/ 241087 w 648072"/>
              <a:gd name="connsiteY12" fmla="*/ 432048 h 533882"/>
              <a:gd name="connsiteX13" fmla="*/ 72009 w 648072"/>
              <a:gd name="connsiteY13" fmla="*/ 432048 h 533882"/>
              <a:gd name="connsiteX14" fmla="*/ 0 w 648072"/>
              <a:gd name="connsiteY14" fmla="*/ 360039 h 533882"/>
              <a:gd name="connsiteX15" fmla="*/ 0 w 648072"/>
              <a:gd name="connsiteY15" fmla="*/ 72009 h 533882"/>
              <a:gd name="connsiteX16" fmla="*/ 72009 w 648072"/>
              <a:gd name="connsiteY16" fmla="*/ 0 h 533882"/>
              <a:gd name="connsiteX0-1" fmla="*/ 72009 w 648072"/>
              <a:gd name="connsiteY0-2" fmla="*/ 0 h 533882"/>
              <a:gd name="connsiteX1-3" fmla="*/ 576063 w 648072"/>
              <a:gd name="connsiteY1-4" fmla="*/ 0 h 533882"/>
              <a:gd name="connsiteX2-5" fmla="*/ 648072 w 648072"/>
              <a:gd name="connsiteY2-6" fmla="*/ 72009 h 533882"/>
              <a:gd name="connsiteX3-7" fmla="*/ 648072 w 648072"/>
              <a:gd name="connsiteY3-8" fmla="*/ 360039 h 533882"/>
              <a:gd name="connsiteX4-9" fmla="*/ 576063 w 648072"/>
              <a:gd name="connsiteY4-10" fmla="*/ 432048 h 533882"/>
              <a:gd name="connsiteX5-11" fmla="*/ 409631 w 648072"/>
              <a:gd name="connsiteY5-12" fmla="*/ 432048 h 533882"/>
              <a:gd name="connsiteX6-13" fmla="*/ 375139 w 648072"/>
              <a:gd name="connsiteY6-14" fmla="*/ 487241 h 533882"/>
              <a:gd name="connsiteX7-15" fmla="*/ 356926 w 648072"/>
              <a:gd name="connsiteY7-16" fmla="*/ 514555 h 533882"/>
              <a:gd name="connsiteX8-17" fmla="*/ 325813 w 648072"/>
              <a:gd name="connsiteY8-18" fmla="*/ 533882 h 533882"/>
              <a:gd name="connsiteX9-19" fmla="*/ 324928 w 648072"/>
              <a:gd name="connsiteY9-20" fmla="*/ 533755 h 533882"/>
              <a:gd name="connsiteX10-21" fmla="*/ 292931 w 648072"/>
              <a:gd name="connsiteY10-22" fmla="*/ 514555 h 533882"/>
              <a:gd name="connsiteX11-23" fmla="*/ 241087 w 648072"/>
              <a:gd name="connsiteY11-24" fmla="*/ 432048 h 533882"/>
              <a:gd name="connsiteX12-25" fmla="*/ 72009 w 648072"/>
              <a:gd name="connsiteY12-26" fmla="*/ 432048 h 533882"/>
              <a:gd name="connsiteX13-27" fmla="*/ 0 w 648072"/>
              <a:gd name="connsiteY13-28" fmla="*/ 360039 h 533882"/>
              <a:gd name="connsiteX14-29" fmla="*/ 0 w 648072"/>
              <a:gd name="connsiteY14-30" fmla="*/ 72009 h 533882"/>
              <a:gd name="connsiteX15-31" fmla="*/ 72009 w 648072"/>
              <a:gd name="connsiteY15-32" fmla="*/ 0 h 53388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Lst>
            <a:rect l="l" t="t" r="r" b="b"/>
            <a:pathLst>
              <a:path w="648072" h="533882">
                <a:moveTo>
                  <a:pt x="72009" y="0"/>
                </a:moveTo>
                <a:lnTo>
                  <a:pt x="576063" y="0"/>
                </a:lnTo>
                <a:cubicBezTo>
                  <a:pt x="615832" y="0"/>
                  <a:pt x="648072" y="32240"/>
                  <a:pt x="648072" y="72009"/>
                </a:cubicBezTo>
                <a:lnTo>
                  <a:pt x="648072" y="360039"/>
                </a:lnTo>
                <a:cubicBezTo>
                  <a:pt x="648072" y="399808"/>
                  <a:pt x="615832" y="432048"/>
                  <a:pt x="576063" y="432048"/>
                </a:cubicBezTo>
                <a:lnTo>
                  <a:pt x="409631" y="432048"/>
                </a:lnTo>
                <a:lnTo>
                  <a:pt x="375139" y="487241"/>
                </a:lnTo>
                <a:lnTo>
                  <a:pt x="356926" y="514555"/>
                </a:lnTo>
                <a:cubicBezTo>
                  <a:pt x="348334" y="527440"/>
                  <a:pt x="337074" y="533882"/>
                  <a:pt x="325813" y="533882"/>
                </a:cubicBezTo>
                <a:cubicBezTo>
                  <a:pt x="325518" y="533882"/>
                  <a:pt x="325222" y="533877"/>
                  <a:pt x="324928" y="533755"/>
                </a:cubicBezTo>
                <a:cubicBezTo>
                  <a:pt x="313376" y="534216"/>
                  <a:pt x="301747" y="527778"/>
                  <a:pt x="292931" y="514555"/>
                </a:cubicBezTo>
                <a:lnTo>
                  <a:pt x="241087" y="432048"/>
                </a:lnTo>
                <a:lnTo>
                  <a:pt x="72009" y="432048"/>
                </a:lnTo>
                <a:cubicBezTo>
                  <a:pt x="32240" y="432048"/>
                  <a:pt x="0" y="399808"/>
                  <a:pt x="0" y="360039"/>
                </a:cubicBezTo>
                <a:lnTo>
                  <a:pt x="0" y="72009"/>
                </a:lnTo>
                <a:cubicBezTo>
                  <a:pt x="0" y="32240"/>
                  <a:pt x="32240" y="0"/>
                  <a:pt x="72009" y="0"/>
                </a:cubicBezTo>
                <a:close/>
              </a:path>
            </a:pathLst>
          </a:custGeom>
          <a:solidFill>
            <a:srgbClr val="CE8D3E"/>
          </a:solidFill>
          <a:ln>
            <a:noFill/>
          </a:ln>
        </p:spPr>
        <p:style>
          <a:lnRef idx="2">
            <a:srgbClr val="FA8550">
              <a:shade val="50000"/>
            </a:srgbClr>
          </a:lnRef>
          <a:fillRef idx="1">
            <a:srgbClr val="FA8550"/>
          </a:fillRef>
          <a:effectRef idx="0">
            <a:srgbClr val="FA8550"/>
          </a:effectRef>
          <a:fontRef idx="minor">
            <a:sysClr val="window" lastClr="FFFFFF"/>
          </a:fontRef>
        </p:style>
        <p:txBody>
          <a:bodyPr bIns="252000" anchor="ctr">
            <a:normAutofit/>
            <a:scene3d>
              <a:camera prst="orthographicFront"/>
              <a:lightRig rig="threePt" dir="t"/>
            </a:scene3d>
            <a:sp3d contourW="12700">
              <a:contourClr>
                <a:srgbClr val="FFFFFF"/>
              </a:contourClr>
            </a:sp3d>
          </a:bodyPr>
          <a:p>
            <a:pPr algn="ctr"/>
            <a:r>
              <a:rPr lang="zh-CN" altLang="en-US" dirty="0">
                <a:solidFill>
                  <a:sysClr val="window" lastClr="FFFFFF"/>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2. 各类招聘会和双向选择活动</a:t>
            </a:r>
            <a:endParaRPr lang="zh-CN" altLang="en-US" dirty="0">
              <a:solidFill>
                <a:sysClr val="window" lastClr="FFFFFF"/>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32" name="KSO_Shape"/>
          <p:cNvSpPr/>
          <p:nvPr>
            <p:custDataLst>
              <p:tags r:id="rId23"/>
            </p:custDataLst>
          </p:nvPr>
        </p:nvSpPr>
        <p:spPr>
          <a:xfrm>
            <a:off x="5029267" y="2908243"/>
            <a:ext cx="1661705" cy="1955960"/>
          </a:xfrm>
          <a:custGeom>
            <a:avLst/>
            <a:gdLst>
              <a:gd name="connsiteX0" fmla="*/ 72009 w 648072"/>
              <a:gd name="connsiteY0" fmla="*/ 0 h 533882"/>
              <a:gd name="connsiteX1" fmla="*/ 576063 w 648072"/>
              <a:gd name="connsiteY1" fmla="*/ 0 h 533882"/>
              <a:gd name="connsiteX2" fmla="*/ 648072 w 648072"/>
              <a:gd name="connsiteY2" fmla="*/ 72009 h 533882"/>
              <a:gd name="connsiteX3" fmla="*/ 648072 w 648072"/>
              <a:gd name="connsiteY3" fmla="*/ 360039 h 533882"/>
              <a:gd name="connsiteX4" fmla="*/ 576063 w 648072"/>
              <a:gd name="connsiteY4" fmla="*/ 432048 h 533882"/>
              <a:gd name="connsiteX5" fmla="*/ 409631 w 648072"/>
              <a:gd name="connsiteY5" fmla="*/ 432048 h 533882"/>
              <a:gd name="connsiteX6" fmla="*/ 375139 w 648072"/>
              <a:gd name="connsiteY6" fmla="*/ 487241 h 533882"/>
              <a:gd name="connsiteX7" fmla="*/ 356926 w 648072"/>
              <a:gd name="connsiteY7" fmla="*/ 514555 h 533882"/>
              <a:gd name="connsiteX8" fmla="*/ 325813 w 648072"/>
              <a:gd name="connsiteY8" fmla="*/ 533882 h 533882"/>
              <a:gd name="connsiteX9" fmla="*/ 324928 w 648072"/>
              <a:gd name="connsiteY9" fmla="*/ 533755 h 533882"/>
              <a:gd name="connsiteX10" fmla="*/ 292931 w 648072"/>
              <a:gd name="connsiteY10" fmla="*/ 514555 h 533882"/>
              <a:gd name="connsiteX11" fmla="*/ 288435 w 648072"/>
              <a:gd name="connsiteY11" fmla="*/ 507812 h 533882"/>
              <a:gd name="connsiteX12" fmla="*/ 241087 w 648072"/>
              <a:gd name="connsiteY12" fmla="*/ 432048 h 533882"/>
              <a:gd name="connsiteX13" fmla="*/ 72009 w 648072"/>
              <a:gd name="connsiteY13" fmla="*/ 432048 h 533882"/>
              <a:gd name="connsiteX14" fmla="*/ 0 w 648072"/>
              <a:gd name="connsiteY14" fmla="*/ 360039 h 533882"/>
              <a:gd name="connsiteX15" fmla="*/ 0 w 648072"/>
              <a:gd name="connsiteY15" fmla="*/ 72009 h 533882"/>
              <a:gd name="connsiteX16" fmla="*/ 72009 w 648072"/>
              <a:gd name="connsiteY16" fmla="*/ 0 h 533882"/>
              <a:gd name="connsiteX0-1" fmla="*/ 72009 w 648072"/>
              <a:gd name="connsiteY0-2" fmla="*/ 0 h 533882"/>
              <a:gd name="connsiteX1-3" fmla="*/ 576063 w 648072"/>
              <a:gd name="connsiteY1-4" fmla="*/ 0 h 533882"/>
              <a:gd name="connsiteX2-5" fmla="*/ 648072 w 648072"/>
              <a:gd name="connsiteY2-6" fmla="*/ 72009 h 533882"/>
              <a:gd name="connsiteX3-7" fmla="*/ 648072 w 648072"/>
              <a:gd name="connsiteY3-8" fmla="*/ 360039 h 533882"/>
              <a:gd name="connsiteX4-9" fmla="*/ 576063 w 648072"/>
              <a:gd name="connsiteY4-10" fmla="*/ 432048 h 533882"/>
              <a:gd name="connsiteX5-11" fmla="*/ 409631 w 648072"/>
              <a:gd name="connsiteY5-12" fmla="*/ 432048 h 533882"/>
              <a:gd name="connsiteX6-13" fmla="*/ 375139 w 648072"/>
              <a:gd name="connsiteY6-14" fmla="*/ 487241 h 533882"/>
              <a:gd name="connsiteX7-15" fmla="*/ 356926 w 648072"/>
              <a:gd name="connsiteY7-16" fmla="*/ 514555 h 533882"/>
              <a:gd name="connsiteX8-17" fmla="*/ 325813 w 648072"/>
              <a:gd name="connsiteY8-18" fmla="*/ 533882 h 533882"/>
              <a:gd name="connsiteX9-19" fmla="*/ 324928 w 648072"/>
              <a:gd name="connsiteY9-20" fmla="*/ 533755 h 533882"/>
              <a:gd name="connsiteX10-21" fmla="*/ 292931 w 648072"/>
              <a:gd name="connsiteY10-22" fmla="*/ 514555 h 533882"/>
              <a:gd name="connsiteX11-23" fmla="*/ 241087 w 648072"/>
              <a:gd name="connsiteY11-24" fmla="*/ 432048 h 533882"/>
              <a:gd name="connsiteX12-25" fmla="*/ 72009 w 648072"/>
              <a:gd name="connsiteY12-26" fmla="*/ 432048 h 533882"/>
              <a:gd name="connsiteX13-27" fmla="*/ 0 w 648072"/>
              <a:gd name="connsiteY13-28" fmla="*/ 360039 h 533882"/>
              <a:gd name="connsiteX14-29" fmla="*/ 0 w 648072"/>
              <a:gd name="connsiteY14-30" fmla="*/ 72009 h 533882"/>
              <a:gd name="connsiteX15-31" fmla="*/ 72009 w 648072"/>
              <a:gd name="connsiteY15-32" fmla="*/ 0 h 53388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Lst>
            <a:rect l="l" t="t" r="r" b="b"/>
            <a:pathLst>
              <a:path w="648072" h="533882">
                <a:moveTo>
                  <a:pt x="72009" y="0"/>
                </a:moveTo>
                <a:lnTo>
                  <a:pt x="576063" y="0"/>
                </a:lnTo>
                <a:cubicBezTo>
                  <a:pt x="615832" y="0"/>
                  <a:pt x="648072" y="32240"/>
                  <a:pt x="648072" y="72009"/>
                </a:cubicBezTo>
                <a:lnTo>
                  <a:pt x="648072" y="360039"/>
                </a:lnTo>
                <a:cubicBezTo>
                  <a:pt x="648072" y="399808"/>
                  <a:pt x="615832" y="432048"/>
                  <a:pt x="576063" y="432048"/>
                </a:cubicBezTo>
                <a:lnTo>
                  <a:pt x="409631" y="432048"/>
                </a:lnTo>
                <a:lnTo>
                  <a:pt x="375139" y="487241"/>
                </a:lnTo>
                <a:lnTo>
                  <a:pt x="356926" y="514555"/>
                </a:lnTo>
                <a:cubicBezTo>
                  <a:pt x="348334" y="527440"/>
                  <a:pt x="337074" y="533882"/>
                  <a:pt x="325813" y="533882"/>
                </a:cubicBezTo>
                <a:cubicBezTo>
                  <a:pt x="325518" y="533882"/>
                  <a:pt x="325222" y="533877"/>
                  <a:pt x="324928" y="533755"/>
                </a:cubicBezTo>
                <a:cubicBezTo>
                  <a:pt x="313376" y="534216"/>
                  <a:pt x="301747" y="527778"/>
                  <a:pt x="292931" y="514555"/>
                </a:cubicBezTo>
                <a:lnTo>
                  <a:pt x="241087" y="432048"/>
                </a:lnTo>
                <a:lnTo>
                  <a:pt x="72009" y="432048"/>
                </a:lnTo>
                <a:cubicBezTo>
                  <a:pt x="32240" y="432048"/>
                  <a:pt x="0" y="399808"/>
                  <a:pt x="0" y="360039"/>
                </a:cubicBezTo>
                <a:lnTo>
                  <a:pt x="0" y="72009"/>
                </a:lnTo>
                <a:cubicBezTo>
                  <a:pt x="0" y="32240"/>
                  <a:pt x="32240" y="0"/>
                  <a:pt x="72009" y="0"/>
                </a:cubicBezTo>
                <a:close/>
              </a:path>
            </a:pathLst>
          </a:custGeom>
          <a:solidFill>
            <a:srgbClr val="FA8550"/>
          </a:solidFill>
          <a:ln>
            <a:noFill/>
          </a:ln>
        </p:spPr>
        <p:style>
          <a:lnRef idx="2">
            <a:srgbClr val="FA8550">
              <a:shade val="50000"/>
            </a:srgbClr>
          </a:lnRef>
          <a:fillRef idx="1">
            <a:srgbClr val="FA8550"/>
          </a:fillRef>
          <a:effectRef idx="0">
            <a:srgbClr val="FA8550"/>
          </a:effectRef>
          <a:fontRef idx="minor">
            <a:sysClr val="window" lastClr="FFFFFF"/>
          </a:fontRef>
        </p:style>
        <p:txBody>
          <a:bodyPr bIns="252000" anchor="ctr">
            <a:normAutofit/>
            <a:scene3d>
              <a:camera prst="orthographicFront"/>
              <a:lightRig rig="threePt" dir="t"/>
            </a:scene3d>
            <a:sp3d contourW="12700">
              <a:contourClr>
                <a:srgbClr val="FFFFFF"/>
              </a:contourClr>
            </a:sp3d>
          </a:bodyPr>
          <a:p>
            <a:pPr algn="ctr"/>
            <a:r>
              <a:rPr lang="zh-CN" altLang="en-US" dirty="0">
                <a:solidFill>
                  <a:sysClr val="window" lastClr="FFFFFF"/>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3. 各级人才交流中心和人才市场</a:t>
            </a:r>
            <a:endParaRPr lang="zh-CN" altLang="en-US" dirty="0">
              <a:solidFill>
                <a:sysClr val="window" lastClr="FFFFFF"/>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33" name="KSO_Shape"/>
          <p:cNvSpPr/>
          <p:nvPr>
            <p:custDataLst>
              <p:tags r:id="rId24"/>
            </p:custDataLst>
          </p:nvPr>
        </p:nvSpPr>
        <p:spPr>
          <a:xfrm>
            <a:off x="6969561" y="2908243"/>
            <a:ext cx="1661705" cy="1955960"/>
          </a:xfrm>
          <a:custGeom>
            <a:avLst/>
            <a:gdLst>
              <a:gd name="connsiteX0" fmla="*/ 72009 w 648072"/>
              <a:gd name="connsiteY0" fmla="*/ 0 h 533882"/>
              <a:gd name="connsiteX1" fmla="*/ 576063 w 648072"/>
              <a:gd name="connsiteY1" fmla="*/ 0 h 533882"/>
              <a:gd name="connsiteX2" fmla="*/ 648072 w 648072"/>
              <a:gd name="connsiteY2" fmla="*/ 72009 h 533882"/>
              <a:gd name="connsiteX3" fmla="*/ 648072 w 648072"/>
              <a:gd name="connsiteY3" fmla="*/ 360039 h 533882"/>
              <a:gd name="connsiteX4" fmla="*/ 576063 w 648072"/>
              <a:gd name="connsiteY4" fmla="*/ 432048 h 533882"/>
              <a:gd name="connsiteX5" fmla="*/ 409631 w 648072"/>
              <a:gd name="connsiteY5" fmla="*/ 432048 h 533882"/>
              <a:gd name="connsiteX6" fmla="*/ 375139 w 648072"/>
              <a:gd name="connsiteY6" fmla="*/ 487241 h 533882"/>
              <a:gd name="connsiteX7" fmla="*/ 356926 w 648072"/>
              <a:gd name="connsiteY7" fmla="*/ 514555 h 533882"/>
              <a:gd name="connsiteX8" fmla="*/ 325813 w 648072"/>
              <a:gd name="connsiteY8" fmla="*/ 533882 h 533882"/>
              <a:gd name="connsiteX9" fmla="*/ 324928 w 648072"/>
              <a:gd name="connsiteY9" fmla="*/ 533755 h 533882"/>
              <a:gd name="connsiteX10" fmla="*/ 292931 w 648072"/>
              <a:gd name="connsiteY10" fmla="*/ 514555 h 533882"/>
              <a:gd name="connsiteX11" fmla="*/ 288435 w 648072"/>
              <a:gd name="connsiteY11" fmla="*/ 507812 h 533882"/>
              <a:gd name="connsiteX12" fmla="*/ 241087 w 648072"/>
              <a:gd name="connsiteY12" fmla="*/ 432048 h 533882"/>
              <a:gd name="connsiteX13" fmla="*/ 72009 w 648072"/>
              <a:gd name="connsiteY13" fmla="*/ 432048 h 533882"/>
              <a:gd name="connsiteX14" fmla="*/ 0 w 648072"/>
              <a:gd name="connsiteY14" fmla="*/ 360039 h 533882"/>
              <a:gd name="connsiteX15" fmla="*/ 0 w 648072"/>
              <a:gd name="connsiteY15" fmla="*/ 72009 h 533882"/>
              <a:gd name="connsiteX16" fmla="*/ 72009 w 648072"/>
              <a:gd name="connsiteY16" fmla="*/ 0 h 533882"/>
              <a:gd name="connsiteX0-1" fmla="*/ 72009 w 648072"/>
              <a:gd name="connsiteY0-2" fmla="*/ 0 h 533882"/>
              <a:gd name="connsiteX1-3" fmla="*/ 576063 w 648072"/>
              <a:gd name="connsiteY1-4" fmla="*/ 0 h 533882"/>
              <a:gd name="connsiteX2-5" fmla="*/ 648072 w 648072"/>
              <a:gd name="connsiteY2-6" fmla="*/ 72009 h 533882"/>
              <a:gd name="connsiteX3-7" fmla="*/ 648072 w 648072"/>
              <a:gd name="connsiteY3-8" fmla="*/ 360039 h 533882"/>
              <a:gd name="connsiteX4-9" fmla="*/ 576063 w 648072"/>
              <a:gd name="connsiteY4-10" fmla="*/ 432048 h 533882"/>
              <a:gd name="connsiteX5-11" fmla="*/ 409631 w 648072"/>
              <a:gd name="connsiteY5-12" fmla="*/ 432048 h 533882"/>
              <a:gd name="connsiteX6-13" fmla="*/ 375139 w 648072"/>
              <a:gd name="connsiteY6-14" fmla="*/ 487241 h 533882"/>
              <a:gd name="connsiteX7-15" fmla="*/ 356926 w 648072"/>
              <a:gd name="connsiteY7-16" fmla="*/ 514555 h 533882"/>
              <a:gd name="connsiteX8-17" fmla="*/ 325813 w 648072"/>
              <a:gd name="connsiteY8-18" fmla="*/ 533882 h 533882"/>
              <a:gd name="connsiteX9-19" fmla="*/ 324928 w 648072"/>
              <a:gd name="connsiteY9-20" fmla="*/ 533755 h 533882"/>
              <a:gd name="connsiteX10-21" fmla="*/ 292931 w 648072"/>
              <a:gd name="connsiteY10-22" fmla="*/ 514555 h 533882"/>
              <a:gd name="connsiteX11-23" fmla="*/ 241087 w 648072"/>
              <a:gd name="connsiteY11-24" fmla="*/ 432048 h 533882"/>
              <a:gd name="connsiteX12-25" fmla="*/ 72009 w 648072"/>
              <a:gd name="connsiteY12-26" fmla="*/ 432048 h 533882"/>
              <a:gd name="connsiteX13-27" fmla="*/ 0 w 648072"/>
              <a:gd name="connsiteY13-28" fmla="*/ 360039 h 533882"/>
              <a:gd name="connsiteX14-29" fmla="*/ 0 w 648072"/>
              <a:gd name="connsiteY14-30" fmla="*/ 72009 h 533882"/>
              <a:gd name="connsiteX15-31" fmla="*/ 72009 w 648072"/>
              <a:gd name="connsiteY15-32" fmla="*/ 0 h 53388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Lst>
            <a:rect l="l" t="t" r="r" b="b"/>
            <a:pathLst>
              <a:path w="648072" h="533882">
                <a:moveTo>
                  <a:pt x="72009" y="0"/>
                </a:moveTo>
                <a:lnTo>
                  <a:pt x="576063" y="0"/>
                </a:lnTo>
                <a:cubicBezTo>
                  <a:pt x="615832" y="0"/>
                  <a:pt x="648072" y="32240"/>
                  <a:pt x="648072" y="72009"/>
                </a:cubicBezTo>
                <a:lnTo>
                  <a:pt x="648072" y="360039"/>
                </a:lnTo>
                <a:cubicBezTo>
                  <a:pt x="648072" y="399808"/>
                  <a:pt x="615832" y="432048"/>
                  <a:pt x="576063" y="432048"/>
                </a:cubicBezTo>
                <a:lnTo>
                  <a:pt x="409631" y="432048"/>
                </a:lnTo>
                <a:lnTo>
                  <a:pt x="375139" y="487241"/>
                </a:lnTo>
                <a:lnTo>
                  <a:pt x="356926" y="514555"/>
                </a:lnTo>
                <a:cubicBezTo>
                  <a:pt x="348334" y="527440"/>
                  <a:pt x="337074" y="533882"/>
                  <a:pt x="325813" y="533882"/>
                </a:cubicBezTo>
                <a:cubicBezTo>
                  <a:pt x="325518" y="533882"/>
                  <a:pt x="325222" y="533877"/>
                  <a:pt x="324928" y="533755"/>
                </a:cubicBezTo>
                <a:cubicBezTo>
                  <a:pt x="313376" y="534216"/>
                  <a:pt x="301747" y="527778"/>
                  <a:pt x="292931" y="514555"/>
                </a:cubicBezTo>
                <a:lnTo>
                  <a:pt x="241087" y="432048"/>
                </a:lnTo>
                <a:lnTo>
                  <a:pt x="72009" y="432048"/>
                </a:lnTo>
                <a:cubicBezTo>
                  <a:pt x="32240" y="432048"/>
                  <a:pt x="0" y="399808"/>
                  <a:pt x="0" y="360039"/>
                </a:cubicBezTo>
                <a:lnTo>
                  <a:pt x="0" y="72009"/>
                </a:lnTo>
                <a:cubicBezTo>
                  <a:pt x="0" y="32240"/>
                  <a:pt x="32240" y="0"/>
                  <a:pt x="72009" y="0"/>
                </a:cubicBezTo>
                <a:close/>
              </a:path>
            </a:pathLst>
          </a:custGeom>
          <a:solidFill>
            <a:srgbClr val="CE8D3E"/>
          </a:solidFill>
          <a:ln>
            <a:noFill/>
          </a:ln>
        </p:spPr>
        <p:style>
          <a:lnRef idx="2">
            <a:srgbClr val="FA8550">
              <a:shade val="50000"/>
            </a:srgbClr>
          </a:lnRef>
          <a:fillRef idx="1">
            <a:srgbClr val="FA8550"/>
          </a:fillRef>
          <a:effectRef idx="0">
            <a:srgbClr val="FA8550"/>
          </a:effectRef>
          <a:fontRef idx="minor">
            <a:sysClr val="window" lastClr="FFFFFF"/>
          </a:fontRef>
        </p:style>
        <p:txBody>
          <a:bodyPr bIns="252000" anchor="ctr">
            <a:normAutofit/>
            <a:scene3d>
              <a:camera prst="orthographicFront"/>
              <a:lightRig rig="threePt" dir="t"/>
            </a:scene3d>
            <a:sp3d contourW="12700">
              <a:contourClr>
                <a:srgbClr val="FFFFFF"/>
              </a:contourClr>
            </a:sp3d>
          </a:bodyPr>
          <a:p>
            <a:pPr algn="ctr"/>
            <a:r>
              <a:rPr lang="zh-CN" altLang="en-US" dirty="0">
                <a:solidFill>
                  <a:sysClr val="window" lastClr="FFFFFF"/>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4. 各种新闻媒体</a:t>
            </a:r>
            <a:endParaRPr lang="zh-CN" altLang="en-US" dirty="0">
              <a:solidFill>
                <a:sysClr val="window" lastClr="FFFFFF"/>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34" name="KSO_Shape"/>
          <p:cNvSpPr/>
          <p:nvPr>
            <p:custDataLst>
              <p:tags r:id="rId25"/>
            </p:custDataLst>
          </p:nvPr>
        </p:nvSpPr>
        <p:spPr>
          <a:xfrm>
            <a:off x="8909855" y="2908243"/>
            <a:ext cx="1661705" cy="1955960"/>
          </a:xfrm>
          <a:custGeom>
            <a:avLst/>
            <a:gdLst>
              <a:gd name="connsiteX0" fmla="*/ 72009 w 648072"/>
              <a:gd name="connsiteY0" fmla="*/ 0 h 533882"/>
              <a:gd name="connsiteX1" fmla="*/ 576063 w 648072"/>
              <a:gd name="connsiteY1" fmla="*/ 0 h 533882"/>
              <a:gd name="connsiteX2" fmla="*/ 648072 w 648072"/>
              <a:gd name="connsiteY2" fmla="*/ 72009 h 533882"/>
              <a:gd name="connsiteX3" fmla="*/ 648072 w 648072"/>
              <a:gd name="connsiteY3" fmla="*/ 360039 h 533882"/>
              <a:gd name="connsiteX4" fmla="*/ 576063 w 648072"/>
              <a:gd name="connsiteY4" fmla="*/ 432048 h 533882"/>
              <a:gd name="connsiteX5" fmla="*/ 409631 w 648072"/>
              <a:gd name="connsiteY5" fmla="*/ 432048 h 533882"/>
              <a:gd name="connsiteX6" fmla="*/ 375139 w 648072"/>
              <a:gd name="connsiteY6" fmla="*/ 487241 h 533882"/>
              <a:gd name="connsiteX7" fmla="*/ 356926 w 648072"/>
              <a:gd name="connsiteY7" fmla="*/ 514555 h 533882"/>
              <a:gd name="connsiteX8" fmla="*/ 325813 w 648072"/>
              <a:gd name="connsiteY8" fmla="*/ 533882 h 533882"/>
              <a:gd name="connsiteX9" fmla="*/ 324928 w 648072"/>
              <a:gd name="connsiteY9" fmla="*/ 533755 h 533882"/>
              <a:gd name="connsiteX10" fmla="*/ 292931 w 648072"/>
              <a:gd name="connsiteY10" fmla="*/ 514555 h 533882"/>
              <a:gd name="connsiteX11" fmla="*/ 288435 w 648072"/>
              <a:gd name="connsiteY11" fmla="*/ 507812 h 533882"/>
              <a:gd name="connsiteX12" fmla="*/ 241087 w 648072"/>
              <a:gd name="connsiteY12" fmla="*/ 432048 h 533882"/>
              <a:gd name="connsiteX13" fmla="*/ 72009 w 648072"/>
              <a:gd name="connsiteY13" fmla="*/ 432048 h 533882"/>
              <a:gd name="connsiteX14" fmla="*/ 0 w 648072"/>
              <a:gd name="connsiteY14" fmla="*/ 360039 h 533882"/>
              <a:gd name="connsiteX15" fmla="*/ 0 w 648072"/>
              <a:gd name="connsiteY15" fmla="*/ 72009 h 533882"/>
              <a:gd name="connsiteX16" fmla="*/ 72009 w 648072"/>
              <a:gd name="connsiteY16" fmla="*/ 0 h 533882"/>
              <a:gd name="connsiteX0-1" fmla="*/ 72009 w 648072"/>
              <a:gd name="connsiteY0-2" fmla="*/ 0 h 533882"/>
              <a:gd name="connsiteX1-3" fmla="*/ 576063 w 648072"/>
              <a:gd name="connsiteY1-4" fmla="*/ 0 h 533882"/>
              <a:gd name="connsiteX2-5" fmla="*/ 648072 w 648072"/>
              <a:gd name="connsiteY2-6" fmla="*/ 72009 h 533882"/>
              <a:gd name="connsiteX3-7" fmla="*/ 648072 w 648072"/>
              <a:gd name="connsiteY3-8" fmla="*/ 360039 h 533882"/>
              <a:gd name="connsiteX4-9" fmla="*/ 576063 w 648072"/>
              <a:gd name="connsiteY4-10" fmla="*/ 432048 h 533882"/>
              <a:gd name="connsiteX5-11" fmla="*/ 409631 w 648072"/>
              <a:gd name="connsiteY5-12" fmla="*/ 432048 h 533882"/>
              <a:gd name="connsiteX6-13" fmla="*/ 375139 w 648072"/>
              <a:gd name="connsiteY6-14" fmla="*/ 487241 h 533882"/>
              <a:gd name="connsiteX7-15" fmla="*/ 356926 w 648072"/>
              <a:gd name="connsiteY7-16" fmla="*/ 514555 h 533882"/>
              <a:gd name="connsiteX8-17" fmla="*/ 325813 w 648072"/>
              <a:gd name="connsiteY8-18" fmla="*/ 533882 h 533882"/>
              <a:gd name="connsiteX9-19" fmla="*/ 324928 w 648072"/>
              <a:gd name="connsiteY9-20" fmla="*/ 533755 h 533882"/>
              <a:gd name="connsiteX10-21" fmla="*/ 292931 w 648072"/>
              <a:gd name="connsiteY10-22" fmla="*/ 514555 h 533882"/>
              <a:gd name="connsiteX11-23" fmla="*/ 241087 w 648072"/>
              <a:gd name="connsiteY11-24" fmla="*/ 432048 h 533882"/>
              <a:gd name="connsiteX12-25" fmla="*/ 72009 w 648072"/>
              <a:gd name="connsiteY12-26" fmla="*/ 432048 h 533882"/>
              <a:gd name="connsiteX13-27" fmla="*/ 0 w 648072"/>
              <a:gd name="connsiteY13-28" fmla="*/ 360039 h 533882"/>
              <a:gd name="connsiteX14-29" fmla="*/ 0 w 648072"/>
              <a:gd name="connsiteY14-30" fmla="*/ 72009 h 533882"/>
              <a:gd name="connsiteX15-31" fmla="*/ 72009 w 648072"/>
              <a:gd name="connsiteY15-32" fmla="*/ 0 h 53388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Lst>
            <a:rect l="l" t="t" r="r" b="b"/>
            <a:pathLst>
              <a:path w="648072" h="533882">
                <a:moveTo>
                  <a:pt x="72009" y="0"/>
                </a:moveTo>
                <a:lnTo>
                  <a:pt x="576063" y="0"/>
                </a:lnTo>
                <a:cubicBezTo>
                  <a:pt x="615832" y="0"/>
                  <a:pt x="648072" y="32240"/>
                  <a:pt x="648072" y="72009"/>
                </a:cubicBezTo>
                <a:lnTo>
                  <a:pt x="648072" y="360039"/>
                </a:lnTo>
                <a:cubicBezTo>
                  <a:pt x="648072" y="399808"/>
                  <a:pt x="615832" y="432048"/>
                  <a:pt x="576063" y="432048"/>
                </a:cubicBezTo>
                <a:lnTo>
                  <a:pt x="409631" y="432048"/>
                </a:lnTo>
                <a:lnTo>
                  <a:pt x="375139" y="487241"/>
                </a:lnTo>
                <a:lnTo>
                  <a:pt x="356926" y="514555"/>
                </a:lnTo>
                <a:cubicBezTo>
                  <a:pt x="348334" y="527440"/>
                  <a:pt x="337074" y="533882"/>
                  <a:pt x="325813" y="533882"/>
                </a:cubicBezTo>
                <a:cubicBezTo>
                  <a:pt x="325518" y="533882"/>
                  <a:pt x="325222" y="533877"/>
                  <a:pt x="324928" y="533755"/>
                </a:cubicBezTo>
                <a:cubicBezTo>
                  <a:pt x="313376" y="534216"/>
                  <a:pt x="301747" y="527778"/>
                  <a:pt x="292931" y="514555"/>
                </a:cubicBezTo>
                <a:lnTo>
                  <a:pt x="241087" y="432048"/>
                </a:lnTo>
                <a:lnTo>
                  <a:pt x="72009" y="432048"/>
                </a:lnTo>
                <a:cubicBezTo>
                  <a:pt x="32240" y="432048"/>
                  <a:pt x="0" y="399808"/>
                  <a:pt x="0" y="360039"/>
                </a:cubicBezTo>
                <a:lnTo>
                  <a:pt x="0" y="72009"/>
                </a:lnTo>
                <a:cubicBezTo>
                  <a:pt x="0" y="32240"/>
                  <a:pt x="32240" y="0"/>
                  <a:pt x="72009" y="0"/>
                </a:cubicBezTo>
                <a:close/>
              </a:path>
            </a:pathLst>
          </a:custGeom>
          <a:solidFill>
            <a:srgbClr val="FA8550"/>
          </a:solidFill>
          <a:ln>
            <a:noFill/>
          </a:ln>
        </p:spPr>
        <p:style>
          <a:lnRef idx="2">
            <a:srgbClr val="FA8550">
              <a:shade val="50000"/>
            </a:srgbClr>
          </a:lnRef>
          <a:fillRef idx="1">
            <a:srgbClr val="FA8550"/>
          </a:fillRef>
          <a:effectRef idx="0">
            <a:srgbClr val="FA8550"/>
          </a:effectRef>
          <a:fontRef idx="minor">
            <a:sysClr val="window" lastClr="FFFFFF"/>
          </a:fontRef>
        </p:style>
        <p:txBody>
          <a:bodyPr bIns="252000" anchor="ctr">
            <a:normAutofit/>
            <a:scene3d>
              <a:camera prst="orthographicFront"/>
              <a:lightRig rig="threePt" dir="t"/>
            </a:scene3d>
            <a:sp3d contourW="12700">
              <a:contourClr>
                <a:srgbClr val="FFFFFF"/>
              </a:contourClr>
            </a:sp3d>
          </a:bodyPr>
          <a:p>
            <a:pPr algn="ctr"/>
            <a:r>
              <a:rPr lang="zh-CN" altLang="en-US" dirty="0">
                <a:solidFill>
                  <a:sysClr val="window" lastClr="FFFFFF"/>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5. 学校老师和校友</a:t>
            </a:r>
            <a:endParaRPr lang="zh-CN" altLang="en-US" dirty="0">
              <a:solidFill>
                <a:sysClr val="window" lastClr="FFFFFF"/>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任意多边形: 形状 42"/>
          <p:cNvSpPr/>
          <p:nvPr/>
        </p:nvSpPr>
        <p:spPr>
          <a:xfrm flipH="1">
            <a:off x="11197559" y="29559"/>
            <a:ext cx="994441" cy="1548616"/>
          </a:xfrm>
          <a:custGeom>
            <a:avLst/>
            <a:gdLst>
              <a:gd name="connsiteX0" fmla="*/ 0 w 1309977"/>
              <a:gd name="connsiteY0" fmla="*/ 0 h 2039991"/>
              <a:gd name="connsiteX1" fmla="*/ 797185 w 1309977"/>
              <a:gd name="connsiteY1" fmla="*/ 0 h 2039991"/>
              <a:gd name="connsiteX2" fmla="*/ 832772 w 1309977"/>
              <a:gd name="connsiteY2" fmla="*/ 48991 h 2039991"/>
              <a:gd name="connsiteX3" fmla="*/ 847710 w 1309977"/>
              <a:gd name="connsiteY3" fmla="*/ 71683 h 2039991"/>
              <a:gd name="connsiteX4" fmla="*/ 847846 w 1309977"/>
              <a:gd name="connsiteY4" fmla="*/ 71868 h 2039991"/>
              <a:gd name="connsiteX5" fmla="*/ 848207 w 1309977"/>
              <a:gd name="connsiteY5" fmla="*/ 72441 h 2039991"/>
              <a:gd name="connsiteX6" fmla="*/ 969071 w 1309977"/>
              <a:gd name="connsiteY6" fmla="*/ 256049 h 2039991"/>
              <a:gd name="connsiteX7" fmla="*/ 984409 w 1309977"/>
              <a:gd name="connsiteY7" fmla="*/ 282300 h 2039991"/>
              <a:gd name="connsiteX8" fmla="*/ 987737 w 1309977"/>
              <a:gd name="connsiteY8" fmla="*/ 287272 h 2039991"/>
              <a:gd name="connsiteX9" fmla="*/ 993980 w 1309977"/>
              <a:gd name="connsiteY9" fmla="*/ 298682 h 2039991"/>
              <a:gd name="connsiteX10" fmla="*/ 1022746 w 1309977"/>
              <a:gd name="connsiteY10" fmla="*/ 347920 h 2039991"/>
              <a:gd name="connsiteX11" fmla="*/ 1039345 w 1309977"/>
              <a:gd name="connsiteY11" fmla="*/ 374119 h 2039991"/>
              <a:gd name="connsiteX12" fmla="*/ 1049106 w 1309977"/>
              <a:gd name="connsiteY12" fmla="*/ 393041 h 2039991"/>
              <a:gd name="connsiteX13" fmla="*/ 1087013 w 1309977"/>
              <a:gd name="connsiteY13" fmla="*/ 457927 h 2039991"/>
              <a:gd name="connsiteX14" fmla="*/ 1148757 w 1309977"/>
              <a:gd name="connsiteY14" fmla="*/ 581574 h 2039991"/>
              <a:gd name="connsiteX15" fmla="*/ 1162602 w 1309977"/>
              <a:gd name="connsiteY15" fmla="*/ 606878 h 2039991"/>
              <a:gd name="connsiteX16" fmla="*/ 1170582 w 1309977"/>
              <a:gd name="connsiteY16" fmla="*/ 625279 h 2039991"/>
              <a:gd name="connsiteX17" fmla="*/ 1183335 w 1309977"/>
              <a:gd name="connsiteY17" fmla="*/ 650817 h 2039991"/>
              <a:gd name="connsiteX18" fmla="*/ 1192841 w 1309977"/>
              <a:gd name="connsiteY18" fmla="*/ 674781 h 2039991"/>
              <a:gd name="connsiteX19" fmla="*/ 1204434 w 1309977"/>
              <a:gd name="connsiteY19" fmla="*/ 703341 h 2039991"/>
              <a:gd name="connsiteX20" fmla="*/ 1227274 w 1309977"/>
              <a:gd name="connsiteY20" fmla="*/ 756004 h 2039991"/>
              <a:gd name="connsiteX21" fmla="*/ 1234627 w 1309977"/>
              <a:gd name="connsiteY21" fmla="*/ 777714 h 2039991"/>
              <a:gd name="connsiteX22" fmla="*/ 1240969 w 1309977"/>
              <a:gd name="connsiteY22" fmla="*/ 793336 h 2039991"/>
              <a:gd name="connsiteX23" fmla="*/ 1245185 w 1309977"/>
              <a:gd name="connsiteY23" fmla="*/ 806734 h 2039991"/>
              <a:gd name="connsiteX24" fmla="*/ 1254776 w 1309977"/>
              <a:gd name="connsiteY24" fmla="*/ 830914 h 2039991"/>
              <a:gd name="connsiteX25" fmla="*/ 1262389 w 1309977"/>
              <a:gd name="connsiteY25" fmla="*/ 859661 h 2039991"/>
              <a:gd name="connsiteX26" fmla="*/ 1274482 w 1309977"/>
              <a:gd name="connsiteY26" fmla="*/ 895360 h 2039991"/>
              <a:gd name="connsiteX27" fmla="*/ 1277774 w 1309977"/>
              <a:gd name="connsiteY27" fmla="*/ 910347 h 2039991"/>
              <a:gd name="connsiteX28" fmla="*/ 1280168 w 1309977"/>
              <a:gd name="connsiteY28" fmla="*/ 917953 h 2039991"/>
              <a:gd name="connsiteX29" fmla="*/ 1287549 w 1309977"/>
              <a:gd name="connsiteY29" fmla="*/ 954660 h 2039991"/>
              <a:gd name="connsiteX30" fmla="*/ 1298077 w 1309977"/>
              <a:gd name="connsiteY30" fmla="*/ 994412 h 2039991"/>
              <a:gd name="connsiteX31" fmla="*/ 1299193 w 1309977"/>
              <a:gd name="connsiteY31" fmla="*/ 1007846 h 2039991"/>
              <a:gd name="connsiteX32" fmla="*/ 1302514 w 1309977"/>
              <a:gd name="connsiteY32" fmla="*/ 1022961 h 2039991"/>
              <a:gd name="connsiteX33" fmla="*/ 1303072 w 1309977"/>
              <a:gd name="connsiteY33" fmla="*/ 1031854 h 2039991"/>
              <a:gd name="connsiteX34" fmla="*/ 1303203 w 1309977"/>
              <a:gd name="connsiteY34" fmla="*/ 1032502 h 2039991"/>
              <a:gd name="connsiteX35" fmla="*/ 1303771 w 1309977"/>
              <a:gd name="connsiteY35" fmla="*/ 1043012 h 2039991"/>
              <a:gd name="connsiteX36" fmla="*/ 1308837 w 1309977"/>
              <a:gd name="connsiteY36" fmla="*/ 1123813 h 2039991"/>
              <a:gd name="connsiteX37" fmla="*/ 1309977 w 1309977"/>
              <a:gd name="connsiteY37" fmla="*/ 1137503 h 2039991"/>
              <a:gd name="connsiteX38" fmla="*/ 1286391 w 1309977"/>
              <a:gd name="connsiteY38" fmla="*/ 1323342 h 2039991"/>
              <a:gd name="connsiteX39" fmla="*/ 1279015 w 1309977"/>
              <a:gd name="connsiteY39" fmla="*/ 1345124 h 2039991"/>
              <a:gd name="connsiteX40" fmla="*/ 1278633 w 1309977"/>
              <a:gd name="connsiteY40" fmla="*/ 1347719 h 2039991"/>
              <a:gd name="connsiteX41" fmla="*/ 1274717 w 1309977"/>
              <a:gd name="connsiteY41" fmla="*/ 1357819 h 2039991"/>
              <a:gd name="connsiteX42" fmla="*/ 1225855 w 1309977"/>
              <a:gd name="connsiteY42" fmla="*/ 1502138 h 2039991"/>
              <a:gd name="connsiteX43" fmla="*/ 1205337 w 1309977"/>
              <a:gd name="connsiteY43" fmla="*/ 1536748 h 2039991"/>
              <a:gd name="connsiteX44" fmla="*/ 1200912 w 1309977"/>
              <a:gd name="connsiteY44" fmla="*/ 1548159 h 2039991"/>
              <a:gd name="connsiteX45" fmla="*/ 1184949 w 1309977"/>
              <a:gd name="connsiteY45" fmla="*/ 1571138 h 2039991"/>
              <a:gd name="connsiteX46" fmla="*/ 1150006 w 1309977"/>
              <a:gd name="connsiteY46" fmla="*/ 1630079 h 2039991"/>
              <a:gd name="connsiteX47" fmla="*/ 1146623 w 1309977"/>
              <a:gd name="connsiteY47" fmla="*/ 1636259 h 2039991"/>
              <a:gd name="connsiteX48" fmla="*/ 1145698 w 1309977"/>
              <a:gd name="connsiteY48" fmla="*/ 1637345 h 2039991"/>
              <a:gd name="connsiteX49" fmla="*/ 1128332 w 1309977"/>
              <a:gd name="connsiteY49" fmla="*/ 1666638 h 2039991"/>
              <a:gd name="connsiteX50" fmla="*/ 1091202 w 1309977"/>
              <a:gd name="connsiteY50" fmla="*/ 1706089 h 2039991"/>
              <a:gd name="connsiteX51" fmla="*/ 1076219 w 1309977"/>
              <a:gd name="connsiteY51" fmla="*/ 1727657 h 2039991"/>
              <a:gd name="connsiteX52" fmla="*/ 1049461 w 1309977"/>
              <a:gd name="connsiteY52" fmla="*/ 1750702 h 2039991"/>
              <a:gd name="connsiteX53" fmla="*/ 1028335 w 1309977"/>
              <a:gd name="connsiteY53" fmla="*/ 1775589 h 2039991"/>
              <a:gd name="connsiteX54" fmla="*/ 1019181 w 1309977"/>
              <a:gd name="connsiteY54" fmla="*/ 1782611 h 2039991"/>
              <a:gd name="connsiteX55" fmla="*/ 1000535 w 1309977"/>
              <a:gd name="connsiteY55" fmla="*/ 1802422 h 2039991"/>
              <a:gd name="connsiteX56" fmla="*/ 990213 w 1309977"/>
              <a:gd name="connsiteY56" fmla="*/ 1812176 h 2039991"/>
              <a:gd name="connsiteX57" fmla="*/ 914612 w 1309977"/>
              <a:gd name="connsiteY57" fmla="*/ 1866843 h 2039991"/>
              <a:gd name="connsiteX58" fmla="*/ 904291 w 1309977"/>
              <a:gd name="connsiteY58" fmla="*/ 1875731 h 2039991"/>
              <a:gd name="connsiteX59" fmla="*/ 904186 w 1309977"/>
              <a:gd name="connsiteY59" fmla="*/ 1875791 h 2039991"/>
              <a:gd name="connsiteX60" fmla="*/ 903970 w 1309977"/>
              <a:gd name="connsiteY60" fmla="*/ 1875977 h 2039991"/>
              <a:gd name="connsiteX61" fmla="*/ 894665 w 1309977"/>
              <a:gd name="connsiteY61" fmla="*/ 1881268 h 2039991"/>
              <a:gd name="connsiteX62" fmla="*/ 883500 w 1309977"/>
              <a:gd name="connsiteY62" fmla="*/ 1889340 h 2039991"/>
              <a:gd name="connsiteX63" fmla="*/ 853355 w 1309977"/>
              <a:gd name="connsiteY63" fmla="*/ 1904748 h 2039991"/>
              <a:gd name="connsiteX64" fmla="*/ 800180 w 1309977"/>
              <a:gd name="connsiteY64" fmla="*/ 1934976 h 2039991"/>
              <a:gd name="connsiteX65" fmla="*/ 770642 w 1309977"/>
              <a:gd name="connsiteY65" fmla="*/ 1947028 h 2039991"/>
              <a:gd name="connsiteX66" fmla="*/ 756731 w 1309977"/>
              <a:gd name="connsiteY66" fmla="*/ 1954138 h 2039991"/>
              <a:gd name="connsiteX67" fmla="*/ 756190 w 1309977"/>
              <a:gd name="connsiteY67" fmla="*/ 1952926 h 2039991"/>
              <a:gd name="connsiteX68" fmla="*/ 684478 w 1309977"/>
              <a:gd name="connsiteY68" fmla="*/ 1982187 h 2039991"/>
              <a:gd name="connsiteX69" fmla="*/ 679045 w 1309977"/>
              <a:gd name="connsiteY69" fmla="*/ 1983458 h 2039991"/>
              <a:gd name="connsiteX70" fmla="*/ 557244 w 1309977"/>
              <a:gd name="connsiteY70" fmla="*/ 2016004 h 2039991"/>
              <a:gd name="connsiteX71" fmla="*/ 513657 w 1309977"/>
              <a:gd name="connsiteY71" fmla="*/ 2022155 h 2039991"/>
              <a:gd name="connsiteX72" fmla="*/ 488514 w 1309977"/>
              <a:gd name="connsiteY72" fmla="*/ 2028035 h 2039991"/>
              <a:gd name="connsiteX73" fmla="*/ 461815 w 1309977"/>
              <a:gd name="connsiteY73" fmla="*/ 2029466 h 2039991"/>
              <a:gd name="connsiteX74" fmla="*/ 417653 w 1309977"/>
              <a:gd name="connsiteY74" fmla="*/ 2035698 h 2039991"/>
              <a:gd name="connsiteX75" fmla="*/ 276590 w 1309977"/>
              <a:gd name="connsiteY75" fmla="*/ 2039399 h 2039991"/>
              <a:gd name="connsiteX76" fmla="*/ 265563 w 1309977"/>
              <a:gd name="connsiteY76" fmla="*/ 2039991 h 2039991"/>
              <a:gd name="connsiteX77" fmla="*/ 251794 w 1309977"/>
              <a:gd name="connsiteY77" fmla="*/ 2038541 h 2039991"/>
              <a:gd name="connsiteX78" fmla="*/ 230812 w 1309977"/>
              <a:gd name="connsiteY78" fmla="*/ 2036866 h 2039991"/>
              <a:gd name="connsiteX79" fmla="*/ 228384 w 1309977"/>
              <a:gd name="connsiteY79" fmla="*/ 2036955 h 2039991"/>
              <a:gd name="connsiteX80" fmla="*/ 228364 w 1309977"/>
              <a:gd name="connsiteY80" fmla="*/ 2036672 h 2039991"/>
              <a:gd name="connsiteX81" fmla="*/ 102407 w 1309977"/>
              <a:gd name="connsiteY81" fmla="*/ 2026631 h 2039991"/>
              <a:gd name="connsiteX82" fmla="*/ 49967 w 1309977"/>
              <a:gd name="connsiteY82" fmla="*/ 2017265 h 2039991"/>
              <a:gd name="connsiteX83" fmla="*/ 15507 w 1309977"/>
              <a:gd name="connsiteY83" fmla="*/ 2013632 h 2039991"/>
              <a:gd name="connsiteX84" fmla="*/ 0 w 1309977"/>
              <a:gd name="connsiteY84" fmla="*/ 2009768 h 2039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309977" h="2039991">
                <a:moveTo>
                  <a:pt x="0" y="0"/>
                </a:moveTo>
                <a:lnTo>
                  <a:pt x="797185" y="0"/>
                </a:lnTo>
                <a:lnTo>
                  <a:pt x="832772" y="48991"/>
                </a:lnTo>
                <a:lnTo>
                  <a:pt x="847710" y="71683"/>
                </a:lnTo>
                <a:lnTo>
                  <a:pt x="847846" y="71868"/>
                </a:lnTo>
                <a:lnTo>
                  <a:pt x="848207" y="72441"/>
                </a:lnTo>
                <a:lnTo>
                  <a:pt x="969071" y="256049"/>
                </a:lnTo>
                <a:lnTo>
                  <a:pt x="984409" y="282300"/>
                </a:lnTo>
                <a:lnTo>
                  <a:pt x="987737" y="287272"/>
                </a:lnTo>
                <a:lnTo>
                  <a:pt x="993980" y="298682"/>
                </a:lnTo>
                <a:lnTo>
                  <a:pt x="1022746" y="347920"/>
                </a:lnTo>
                <a:lnTo>
                  <a:pt x="1039345" y="374119"/>
                </a:lnTo>
                <a:lnTo>
                  <a:pt x="1049106" y="393041"/>
                </a:lnTo>
                <a:lnTo>
                  <a:pt x="1087013" y="457927"/>
                </a:lnTo>
                <a:lnTo>
                  <a:pt x="1148757" y="581574"/>
                </a:lnTo>
                <a:lnTo>
                  <a:pt x="1162602" y="606878"/>
                </a:lnTo>
                <a:lnTo>
                  <a:pt x="1170582" y="625279"/>
                </a:lnTo>
                <a:lnTo>
                  <a:pt x="1183335" y="650817"/>
                </a:lnTo>
                <a:lnTo>
                  <a:pt x="1192841" y="674781"/>
                </a:lnTo>
                <a:lnTo>
                  <a:pt x="1204434" y="703341"/>
                </a:lnTo>
                <a:lnTo>
                  <a:pt x="1227274" y="756004"/>
                </a:lnTo>
                <a:lnTo>
                  <a:pt x="1234627" y="777714"/>
                </a:lnTo>
                <a:lnTo>
                  <a:pt x="1240969" y="793336"/>
                </a:lnTo>
                <a:lnTo>
                  <a:pt x="1245185" y="806734"/>
                </a:lnTo>
                <a:lnTo>
                  <a:pt x="1254776" y="830914"/>
                </a:lnTo>
                <a:lnTo>
                  <a:pt x="1262389" y="859661"/>
                </a:lnTo>
                <a:lnTo>
                  <a:pt x="1274482" y="895360"/>
                </a:lnTo>
                <a:lnTo>
                  <a:pt x="1277774" y="910347"/>
                </a:lnTo>
                <a:lnTo>
                  <a:pt x="1280168" y="917953"/>
                </a:lnTo>
                <a:lnTo>
                  <a:pt x="1287549" y="954660"/>
                </a:lnTo>
                <a:lnTo>
                  <a:pt x="1298077" y="994412"/>
                </a:lnTo>
                <a:lnTo>
                  <a:pt x="1299193" y="1007846"/>
                </a:lnTo>
                <a:lnTo>
                  <a:pt x="1302514" y="1022961"/>
                </a:lnTo>
                <a:lnTo>
                  <a:pt x="1303072" y="1031854"/>
                </a:lnTo>
                <a:lnTo>
                  <a:pt x="1303203" y="1032502"/>
                </a:lnTo>
                <a:lnTo>
                  <a:pt x="1303771" y="1043012"/>
                </a:lnTo>
                <a:lnTo>
                  <a:pt x="1308837" y="1123813"/>
                </a:lnTo>
                <a:lnTo>
                  <a:pt x="1309977" y="1137503"/>
                </a:lnTo>
                <a:cubicBezTo>
                  <a:pt x="1308268" y="1199818"/>
                  <a:pt x="1300408" y="1262167"/>
                  <a:pt x="1286391" y="1323342"/>
                </a:cubicBezTo>
                <a:lnTo>
                  <a:pt x="1279015" y="1345124"/>
                </a:lnTo>
                <a:lnTo>
                  <a:pt x="1278633" y="1347719"/>
                </a:lnTo>
                <a:lnTo>
                  <a:pt x="1274717" y="1357819"/>
                </a:lnTo>
                <a:lnTo>
                  <a:pt x="1225855" y="1502138"/>
                </a:lnTo>
                <a:lnTo>
                  <a:pt x="1205337" y="1536748"/>
                </a:lnTo>
                <a:lnTo>
                  <a:pt x="1200912" y="1548159"/>
                </a:lnTo>
                <a:lnTo>
                  <a:pt x="1184949" y="1571138"/>
                </a:lnTo>
                <a:lnTo>
                  <a:pt x="1150006" y="1630079"/>
                </a:lnTo>
                <a:lnTo>
                  <a:pt x="1146623" y="1636259"/>
                </a:lnTo>
                <a:lnTo>
                  <a:pt x="1145698" y="1637345"/>
                </a:lnTo>
                <a:lnTo>
                  <a:pt x="1128332" y="1666638"/>
                </a:lnTo>
                <a:lnTo>
                  <a:pt x="1091202" y="1706089"/>
                </a:lnTo>
                <a:lnTo>
                  <a:pt x="1076219" y="1727657"/>
                </a:lnTo>
                <a:lnTo>
                  <a:pt x="1049461" y="1750702"/>
                </a:lnTo>
                <a:lnTo>
                  <a:pt x="1028335" y="1775589"/>
                </a:lnTo>
                <a:lnTo>
                  <a:pt x="1019181" y="1782611"/>
                </a:lnTo>
                <a:lnTo>
                  <a:pt x="1000535" y="1802422"/>
                </a:lnTo>
                <a:lnTo>
                  <a:pt x="990213" y="1812176"/>
                </a:lnTo>
                <a:lnTo>
                  <a:pt x="914612" y="1866843"/>
                </a:lnTo>
                <a:lnTo>
                  <a:pt x="904291" y="1875731"/>
                </a:lnTo>
                <a:lnTo>
                  <a:pt x="904186" y="1875791"/>
                </a:lnTo>
                <a:lnTo>
                  <a:pt x="903970" y="1875977"/>
                </a:lnTo>
                <a:lnTo>
                  <a:pt x="894665" y="1881268"/>
                </a:lnTo>
                <a:lnTo>
                  <a:pt x="883500" y="1889340"/>
                </a:lnTo>
                <a:lnTo>
                  <a:pt x="853355" y="1904748"/>
                </a:lnTo>
                <a:lnTo>
                  <a:pt x="800180" y="1934976"/>
                </a:lnTo>
                <a:lnTo>
                  <a:pt x="770642" y="1947028"/>
                </a:lnTo>
                <a:lnTo>
                  <a:pt x="756731" y="1954138"/>
                </a:lnTo>
                <a:lnTo>
                  <a:pt x="756190" y="1952926"/>
                </a:lnTo>
                <a:lnTo>
                  <a:pt x="684478" y="1982187"/>
                </a:lnTo>
                <a:lnTo>
                  <a:pt x="679045" y="1983458"/>
                </a:lnTo>
                <a:lnTo>
                  <a:pt x="557244" y="2016004"/>
                </a:lnTo>
                <a:lnTo>
                  <a:pt x="513657" y="2022155"/>
                </a:lnTo>
                <a:lnTo>
                  <a:pt x="488514" y="2028035"/>
                </a:lnTo>
                <a:lnTo>
                  <a:pt x="461815" y="2029466"/>
                </a:lnTo>
                <a:lnTo>
                  <a:pt x="417653" y="2035698"/>
                </a:lnTo>
                <a:lnTo>
                  <a:pt x="276590" y="2039399"/>
                </a:lnTo>
                <a:lnTo>
                  <a:pt x="265563" y="2039991"/>
                </a:lnTo>
                <a:lnTo>
                  <a:pt x="251794" y="2038541"/>
                </a:lnTo>
                <a:lnTo>
                  <a:pt x="230812" y="2036866"/>
                </a:lnTo>
                <a:lnTo>
                  <a:pt x="228384" y="2036955"/>
                </a:lnTo>
                <a:lnTo>
                  <a:pt x="228364" y="2036672"/>
                </a:lnTo>
                <a:lnTo>
                  <a:pt x="102407" y="2026631"/>
                </a:lnTo>
                <a:lnTo>
                  <a:pt x="49967" y="2017265"/>
                </a:lnTo>
                <a:lnTo>
                  <a:pt x="15507" y="2013632"/>
                </a:lnTo>
                <a:lnTo>
                  <a:pt x="0" y="2009768"/>
                </a:lnTo>
                <a:close/>
              </a:path>
            </a:pathLst>
          </a:custGeom>
          <a:solidFill>
            <a:schemeClr val="bg1">
              <a:lumMod val="10000"/>
              <a:lumOff val="9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椭圆 6"/>
          <p:cNvSpPr/>
          <p:nvPr/>
        </p:nvSpPr>
        <p:spPr>
          <a:xfrm>
            <a:off x="4483100" y="2154465"/>
            <a:ext cx="3225800" cy="3225800"/>
          </a:xfrm>
          <a:prstGeom prst="ellipse">
            <a:avLst/>
          </a:prstGeom>
          <a:gradFill flip="none" rotWithShape="1">
            <a:gsLst>
              <a:gs pos="61000">
                <a:schemeClr val="bg1">
                  <a:lumMod val="10000"/>
                  <a:lumOff val="90000"/>
                  <a:alpha val="13000"/>
                </a:schemeClr>
              </a:gs>
              <a:gs pos="97000">
                <a:schemeClr val="accent1">
                  <a:alpha val="30000"/>
                </a:schemeClr>
              </a:gs>
            </a:gsLst>
            <a:path path="circl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solidFill>
                <a:prstClr val="white"/>
              </a:solidFill>
              <a:latin typeface="Roboto"/>
              <a:ea typeface="思源黑体 CN Regular" panose="020B0500000000000000" charset="-122"/>
            </a:endParaRPr>
          </a:p>
        </p:txBody>
      </p:sp>
      <p:sp>
        <p:nvSpPr>
          <p:cNvPr id="8" name="椭圆 7"/>
          <p:cNvSpPr/>
          <p:nvPr/>
        </p:nvSpPr>
        <p:spPr>
          <a:xfrm>
            <a:off x="4953000" y="2624365"/>
            <a:ext cx="2286000" cy="2286000"/>
          </a:xfrm>
          <a:prstGeom prst="ellipse">
            <a:avLst/>
          </a:pr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形状 13"/>
          <p:cNvSpPr/>
          <p:nvPr/>
        </p:nvSpPr>
        <p:spPr>
          <a:xfrm>
            <a:off x="4829175" y="2500540"/>
            <a:ext cx="2533650" cy="2533650"/>
          </a:xfrm>
          <a:custGeom>
            <a:avLst/>
            <a:gdLst>
              <a:gd name="connsiteX0" fmla="*/ 1143000 w 2286000"/>
              <a:gd name="connsiteY0" fmla="*/ 165947 h 2286000"/>
              <a:gd name="connsiteX1" fmla="*/ 165947 w 2286000"/>
              <a:gd name="connsiteY1" fmla="*/ 1143000 h 2286000"/>
              <a:gd name="connsiteX2" fmla="*/ 1143000 w 2286000"/>
              <a:gd name="connsiteY2" fmla="*/ 2120053 h 2286000"/>
              <a:gd name="connsiteX3" fmla="*/ 2120053 w 2286000"/>
              <a:gd name="connsiteY3" fmla="*/ 1143000 h 2286000"/>
              <a:gd name="connsiteX4" fmla="*/ 1143000 w 2286000"/>
              <a:gd name="connsiteY4" fmla="*/ 165947 h 2286000"/>
              <a:gd name="connsiteX5" fmla="*/ 1143000 w 2286000"/>
              <a:gd name="connsiteY5" fmla="*/ 0 h 2286000"/>
              <a:gd name="connsiteX6" fmla="*/ 2286000 w 2286000"/>
              <a:gd name="connsiteY6" fmla="*/ 1143000 h 2286000"/>
              <a:gd name="connsiteX7" fmla="*/ 1143000 w 2286000"/>
              <a:gd name="connsiteY7" fmla="*/ 2286000 h 2286000"/>
              <a:gd name="connsiteX8" fmla="*/ 0 w 2286000"/>
              <a:gd name="connsiteY8" fmla="*/ 1143000 h 2286000"/>
              <a:gd name="connsiteX9" fmla="*/ 1143000 w 2286000"/>
              <a:gd name="connsiteY9" fmla="*/ 0 h 22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0" h="2286000">
                <a:moveTo>
                  <a:pt x="1143000" y="165947"/>
                </a:moveTo>
                <a:cubicBezTo>
                  <a:pt x="603389" y="165947"/>
                  <a:pt x="165947" y="603389"/>
                  <a:pt x="165947" y="1143000"/>
                </a:cubicBezTo>
                <a:cubicBezTo>
                  <a:pt x="165947" y="1682611"/>
                  <a:pt x="603389" y="2120053"/>
                  <a:pt x="1143000" y="2120053"/>
                </a:cubicBezTo>
                <a:cubicBezTo>
                  <a:pt x="1682611" y="2120053"/>
                  <a:pt x="2120053" y="1682611"/>
                  <a:pt x="2120053" y="1143000"/>
                </a:cubicBezTo>
                <a:cubicBezTo>
                  <a:pt x="2120053" y="603389"/>
                  <a:pt x="1682611" y="165947"/>
                  <a:pt x="1143000" y="165947"/>
                </a:cubicBezTo>
                <a:close/>
                <a:moveTo>
                  <a:pt x="1143000" y="0"/>
                </a:moveTo>
                <a:cubicBezTo>
                  <a:pt x="1774261" y="0"/>
                  <a:pt x="2286000" y="511739"/>
                  <a:pt x="2286000" y="1143000"/>
                </a:cubicBezTo>
                <a:cubicBezTo>
                  <a:pt x="2286000" y="1774261"/>
                  <a:pt x="1774261" y="2286000"/>
                  <a:pt x="1143000" y="2286000"/>
                </a:cubicBezTo>
                <a:cubicBezTo>
                  <a:pt x="511739" y="2286000"/>
                  <a:pt x="0" y="1774261"/>
                  <a:pt x="0" y="1143000"/>
                </a:cubicBezTo>
                <a:cubicBezTo>
                  <a:pt x="0" y="511739"/>
                  <a:pt x="511739" y="0"/>
                  <a:pt x="1143000" y="0"/>
                </a:cubicBezTo>
                <a:close/>
              </a:path>
            </a:pathLst>
          </a:custGeom>
          <a:gradFill>
            <a:gsLst>
              <a:gs pos="0">
                <a:schemeClr val="accent1">
                  <a:lumMod val="90000"/>
                  <a:lumOff val="10000"/>
                </a:schemeClr>
              </a:gs>
              <a:gs pos="91000">
                <a:schemeClr val="accent1"/>
              </a:gs>
            </a:gsLst>
            <a:lin ang="2700000" scaled="1"/>
          </a:gradFill>
          <a:ln>
            <a:noFill/>
          </a:ln>
          <a:effectLst>
            <a:outerShdw blurRad="254000" dist="114300" dir="5400000" algn="ctr" rotWithShape="0">
              <a:schemeClr val="accent1">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8" name="图形 16"/>
          <p:cNvSpPr/>
          <p:nvPr/>
        </p:nvSpPr>
        <p:spPr>
          <a:xfrm>
            <a:off x="7748229" y="2437148"/>
            <a:ext cx="575051" cy="272565"/>
          </a:xfrm>
          <a:custGeom>
            <a:avLst/>
            <a:gdLst>
              <a:gd name="connsiteX0" fmla="*/ 570896 w 575051"/>
              <a:gd name="connsiteY0" fmla="*/ 35820 h 272565"/>
              <a:gd name="connsiteX1" fmla="*/ 459549 w 575051"/>
              <a:gd name="connsiteY1" fmla="*/ 196 h 272565"/>
              <a:gd name="connsiteX2" fmla="*/ 453072 w 575051"/>
              <a:gd name="connsiteY2" fmla="*/ 15627 h 272565"/>
              <a:gd name="connsiteX3" fmla="*/ 493648 w 575051"/>
              <a:gd name="connsiteY3" fmla="*/ 35439 h 272565"/>
              <a:gd name="connsiteX4" fmla="*/ 1015 w 575051"/>
              <a:gd name="connsiteY4" fmla="*/ 265848 h 272565"/>
              <a:gd name="connsiteX5" fmla="*/ 6540 w 575051"/>
              <a:gd name="connsiteY5" fmla="*/ 271373 h 272565"/>
              <a:gd name="connsiteX6" fmla="*/ 525938 w 575051"/>
              <a:gd name="connsiteY6" fmla="*/ 51822 h 272565"/>
              <a:gd name="connsiteX7" fmla="*/ 484409 w 575051"/>
              <a:gd name="connsiteY7" fmla="*/ 70110 h 272565"/>
              <a:gd name="connsiteX8" fmla="*/ 492981 w 575051"/>
              <a:gd name="connsiteY8" fmla="*/ 84873 h 272565"/>
              <a:gd name="connsiteX9" fmla="*/ 570705 w 575051"/>
              <a:gd name="connsiteY9" fmla="*/ 50583 h 272565"/>
              <a:gd name="connsiteX10" fmla="*/ 570896 w 575051"/>
              <a:gd name="connsiteY10" fmla="*/ 35820 h 272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5051" h="272565">
                <a:moveTo>
                  <a:pt x="570896" y="35820"/>
                </a:moveTo>
                <a:cubicBezTo>
                  <a:pt x="534796" y="20199"/>
                  <a:pt x="498125" y="8388"/>
                  <a:pt x="459549" y="196"/>
                </a:cubicBezTo>
                <a:cubicBezTo>
                  <a:pt x="450500" y="-1709"/>
                  <a:pt x="444309" y="10769"/>
                  <a:pt x="453072" y="15627"/>
                </a:cubicBezTo>
                <a:cubicBezTo>
                  <a:pt x="466502" y="23151"/>
                  <a:pt x="479932" y="29724"/>
                  <a:pt x="493648" y="35439"/>
                </a:cubicBezTo>
                <a:cubicBezTo>
                  <a:pt x="306672" y="41535"/>
                  <a:pt x="124269" y="123735"/>
                  <a:pt x="1015" y="265848"/>
                </a:cubicBezTo>
                <a:cubicBezTo>
                  <a:pt x="-2223" y="269563"/>
                  <a:pt x="3015" y="274992"/>
                  <a:pt x="6540" y="271373"/>
                </a:cubicBezTo>
                <a:cubicBezTo>
                  <a:pt x="142747" y="127736"/>
                  <a:pt x="328199" y="47154"/>
                  <a:pt x="525938" y="51822"/>
                </a:cubicBezTo>
                <a:cubicBezTo>
                  <a:pt x="512127" y="57918"/>
                  <a:pt x="498315" y="64014"/>
                  <a:pt x="484409" y="70110"/>
                </a:cubicBezTo>
                <a:cubicBezTo>
                  <a:pt x="474408" y="74491"/>
                  <a:pt x="483075" y="89255"/>
                  <a:pt x="492981" y="84873"/>
                </a:cubicBezTo>
                <a:cubicBezTo>
                  <a:pt x="518889" y="73443"/>
                  <a:pt x="544797" y="62013"/>
                  <a:pt x="570705" y="50583"/>
                </a:cubicBezTo>
                <a:cubicBezTo>
                  <a:pt x="576420" y="48107"/>
                  <a:pt x="576516" y="38296"/>
                  <a:pt x="570896" y="35820"/>
                </a:cubicBezTo>
                <a:close/>
              </a:path>
            </a:pathLst>
          </a:custGeom>
          <a:gradFill>
            <a:gsLst>
              <a:gs pos="77000">
                <a:schemeClr val="bg1">
                  <a:lumMod val="10000"/>
                </a:schemeClr>
              </a:gs>
              <a:gs pos="0">
                <a:srgbClr val="F9F9F9">
                  <a:alpha val="0"/>
                </a:srgbClr>
              </a:gs>
            </a:gsLst>
            <a:lin ang="0" scaled="0"/>
          </a:gradFill>
          <a:ln w="9525" cap="flat">
            <a:noFill/>
            <a:prstDash val="solid"/>
            <a:miter/>
          </a:ln>
        </p:spPr>
        <p:txBody>
          <a:bodyPr rtlCol="0" anchor="ctr"/>
          <a:lstStyle/>
          <a:p>
            <a:endParaRPr lang="zh-CN" altLang="en-US"/>
          </a:p>
        </p:txBody>
      </p:sp>
      <p:sp>
        <p:nvSpPr>
          <p:cNvPr id="20" name="TextBox 18"/>
          <p:cNvSpPr txBox="1"/>
          <p:nvPr/>
        </p:nvSpPr>
        <p:spPr>
          <a:xfrm>
            <a:off x="8395335" y="2614930"/>
            <a:ext cx="3063240" cy="866140"/>
          </a:xfrm>
          <a:prstGeom prst="rect">
            <a:avLst/>
          </a:prstGeom>
          <a:noFill/>
        </p:spPr>
        <p:txBody>
          <a:bodyPr wrap="square" rtlCol="0">
            <a:spAutoFit/>
          </a:bodyPr>
          <a:lstStyle/>
          <a:p>
            <a:pPr>
              <a:lnSpc>
                <a:spcPct val="120000"/>
              </a:lnSpc>
            </a:pPr>
            <a:r>
              <a:rPr lang="zh-CN" altLang="en-US" sz="1400" b="0" i="0" dirty="0">
                <a:solidFill>
                  <a:srgbClr val="333333"/>
                </a:solidFill>
                <a:effectLst/>
                <a:latin typeface="微软雅黑" panose="020B0503020204020204" charset="-122"/>
                <a:ea typeface="微软雅黑" panose="020B0503020204020204" charset="-122"/>
              </a:rPr>
              <a:t>通过和相关的从业人员特别是生涯成功人士进行交流，了解相关的职业知识、技能需求、待遇和发展前景。</a:t>
            </a:r>
            <a:endParaRPr lang="zh-CN" altLang="en-US" sz="1400" b="0" i="0" dirty="0">
              <a:solidFill>
                <a:srgbClr val="333333"/>
              </a:solidFill>
              <a:effectLst/>
              <a:latin typeface="微软雅黑" panose="020B0503020204020204" charset="-122"/>
              <a:ea typeface="微软雅黑" panose="020B0503020204020204" charset="-122"/>
            </a:endParaRPr>
          </a:p>
        </p:txBody>
      </p:sp>
      <p:sp>
        <p:nvSpPr>
          <p:cNvPr id="21" name="TextBox 16"/>
          <p:cNvSpPr txBox="1"/>
          <p:nvPr/>
        </p:nvSpPr>
        <p:spPr>
          <a:xfrm>
            <a:off x="8395310" y="2282859"/>
            <a:ext cx="2240280" cy="368300"/>
          </a:xfrm>
          <a:prstGeom prst="rect">
            <a:avLst/>
          </a:prstGeom>
          <a:noFill/>
        </p:spPr>
        <p:txBody>
          <a:bodyPr wrap="none" rtlCol="0">
            <a:spAutoFit/>
          </a:bodyPr>
          <a:lstStyle/>
          <a:p>
            <a:pPr algn="l"/>
            <a:r>
              <a:rPr lang="zh-CN" altLang="en-US" b="1" dirty="0">
                <a:solidFill>
                  <a:schemeClr val="bg1">
                    <a:lumMod val="10000"/>
                  </a:schemeClr>
                </a:solidFill>
                <a:latin typeface="微软雅黑" panose="020B0503020204020204" charset="-122"/>
                <a:ea typeface="微软雅黑" panose="020B0503020204020204" charset="-122"/>
              </a:rPr>
              <a:t>（三）生涯人物访谈</a:t>
            </a:r>
            <a:endParaRPr lang="zh-CN" altLang="en-US" b="1" dirty="0">
              <a:solidFill>
                <a:schemeClr val="bg1">
                  <a:lumMod val="10000"/>
                </a:schemeClr>
              </a:solidFill>
              <a:latin typeface="微软雅黑" panose="020B0503020204020204" charset="-122"/>
              <a:ea typeface="微软雅黑" panose="020B0503020204020204" charset="-122"/>
            </a:endParaRPr>
          </a:p>
        </p:txBody>
      </p:sp>
      <p:sp>
        <p:nvSpPr>
          <p:cNvPr id="22" name="TextBox 18"/>
          <p:cNvSpPr txBox="1"/>
          <p:nvPr/>
        </p:nvSpPr>
        <p:spPr>
          <a:xfrm>
            <a:off x="8395310" y="5007042"/>
            <a:ext cx="2896609" cy="866140"/>
          </a:xfrm>
          <a:prstGeom prst="rect">
            <a:avLst/>
          </a:prstGeom>
          <a:noFill/>
        </p:spPr>
        <p:txBody>
          <a:bodyPr wrap="square" rtlCol="0">
            <a:spAutoFit/>
          </a:bodyPr>
          <a:lstStyle/>
          <a:p>
            <a:pPr>
              <a:lnSpc>
                <a:spcPct val="120000"/>
              </a:lnSpc>
            </a:pPr>
            <a:r>
              <a:rPr lang="zh-CN" altLang="en-US" sz="1400" b="0" i="0" dirty="0">
                <a:solidFill>
                  <a:srgbClr val="333333"/>
                </a:solidFill>
                <a:effectLst/>
                <a:latin typeface="微软雅黑" panose="020B0503020204020204" charset="-122"/>
                <a:ea typeface="微软雅黑" panose="020B0503020204020204" charset="-122"/>
              </a:rPr>
              <a:t>通过实验实习和社会实践，我们可以对校园以外的工作环境、工作内容有更直观的感受。</a:t>
            </a:r>
            <a:endParaRPr lang="zh-CN" altLang="en-US" sz="1400" b="0" i="0" dirty="0">
              <a:solidFill>
                <a:srgbClr val="333333"/>
              </a:solidFill>
              <a:effectLst/>
              <a:latin typeface="微软雅黑" panose="020B0503020204020204" charset="-122"/>
              <a:ea typeface="微软雅黑" panose="020B0503020204020204" charset="-122"/>
            </a:endParaRPr>
          </a:p>
        </p:txBody>
      </p:sp>
      <p:sp>
        <p:nvSpPr>
          <p:cNvPr id="23" name="TextBox 16"/>
          <p:cNvSpPr txBox="1"/>
          <p:nvPr/>
        </p:nvSpPr>
        <p:spPr>
          <a:xfrm>
            <a:off x="8395310" y="4670121"/>
            <a:ext cx="2240280" cy="368300"/>
          </a:xfrm>
          <a:prstGeom prst="rect">
            <a:avLst/>
          </a:prstGeom>
          <a:noFill/>
        </p:spPr>
        <p:txBody>
          <a:bodyPr wrap="none" rtlCol="0">
            <a:spAutoFit/>
          </a:bodyPr>
          <a:lstStyle/>
          <a:p>
            <a:pPr algn="l"/>
            <a:r>
              <a:rPr lang="zh-CN" altLang="en-US" b="1" dirty="0">
                <a:solidFill>
                  <a:schemeClr val="bg1">
                    <a:lumMod val="10000"/>
                  </a:schemeClr>
                </a:solidFill>
                <a:latin typeface="微软雅黑" panose="020B0503020204020204" charset="-122"/>
                <a:ea typeface="微软雅黑" panose="020B0503020204020204" charset="-122"/>
              </a:rPr>
              <a:t>（四）社会实践探索</a:t>
            </a:r>
            <a:endParaRPr lang="zh-CN" altLang="en-US" b="1" dirty="0">
              <a:solidFill>
                <a:schemeClr val="bg1">
                  <a:lumMod val="10000"/>
                </a:schemeClr>
              </a:solidFill>
              <a:latin typeface="微软雅黑" panose="020B0503020204020204" charset="-122"/>
              <a:ea typeface="微软雅黑" panose="020B0503020204020204" charset="-122"/>
            </a:endParaRPr>
          </a:p>
        </p:txBody>
      </p:sp>
      <p:sp>
        <p:nvSpPr>
          <p:cNvPr id="24" name="图形 16"/>
          <p:cNvSpPr/>
          <p:nvPr/>
        </p:nvSpPr>
        <p:spPr>
          <a:xfrm flipV="1">
            <a:off x="7748229" y="4586961"/>
            <a:ext cx="575051" cy="272565"/>
          </a:xfrm>
          <a:custGeom>
            <a:avLst/>
            <a:gdLst>
              <a:gd name="connsiteX0" fmla="*/ 570896 w 575051"/>
              <a:gd name="connsiteY0" fmla="*/ 35820 h 272565"/>
              <a:gd name="connsiteX1" fmla="*/ 459549 w 575051"/>
              <a:gd name="connsiteY1" fmla="*/ 196 h 272565"/>
              <a:gd name="connsiteX2" fmla="*/ 453072 w 575051"/>
              <a:gd name="connsiteY2" fmla="*/ 15627 h 272565"/>
              <a:gd name="connsiteX3" fmla="*/ 493648 w 575051"/>
              <a:gd name="connsiteY3" fmla="*/ 35439 h 272565"/>
              <a:gd name="connsiteX4" fmla="*/ 1015 w 575051"/>
              <a:gd name="connsiteY4" fmla="*/ 265848 h 272565"/>
              <a:gd name="connsiteX5" fmla="*/ 6540 w 575051"/>
              <a:gd name="connsiteY5" fmla="*/ 271373 h 272565"/>
              <a:gd name="connsiteX6" fmla="*/ 525938 w 575051"/>
              <a:gd name="connsiteY6" fmla="*/ 51822 h 272565"/>
              <a:gd name="connsiteX7" fmla="*/ 484409 w 575051"/>
              <a:gd name="connsiteY7" fmla="*/ 70110 h 272565"/>
              <a:gd name="connsiteX8" fmla="*/ 492981 w 575051"/>
              <a:gd name="connsiteY8" fmla="*/ 84873 h 272565"/>
              <a:gd name="connsiteX9" fmla="*/ 570705 w 575051"/>
              <a:gd name="connsiteY9" fmla="*/ 50583 h 272565"/>
              <a:gd name="connsiteX10" fmla="*/ 570896 w 575051"/>
              <a:gd name="connsiteY10" fmla="*/ 35820 h 272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5051" h="272565">
                <a:moveTo>
                  <a:pt x="570896" y="35820"/>
                </a:moveTo>
                <a:cubicBezTo>
                  <a:pt x="534796" y="20199"/>
                  <a:pt x="498125" y="8388"/>
                  <a:pt x="459549" y="196"/>
                </a:cubicBezTo>
                <a:cubicBezTo>
                  <a:pt x="450500" y="-1709"/>
                  <a:pt x="444309" y="10769"/>
                  <a:pt x="453072" y="15627"/>
                </a:cubicBezTo>
                <a:cubicBezTo>
                  <a:pt x="466502" y="23151"/>
                  <a:pt x="479932" y="29724"/>
                  <a:pt x="493648" y="35439"/>
                </a:cubicBezTo>
                <a:cubicBezTo>
                  <a:pt x="306672" y="41535"/>
                  <a:pt x="124269" y="123735"/>
                  <a:pt x="1015" y="265848"/>
                </a:cubicBezTo>
                <a:cubicBezTo>
                  <a:pt x="-2223" y="269563"/>
                  <a:pt x="3015" y="274992"/>
                  <a:pt x="6540" y="271373"/>
                </a:cubicBezTo>
                <a:cubicBezTo>
                  <a:pt x="142747" y="127736"/>
                  <a:pt x="328199" y="47154"/>
                  <a:pt x="525938" y="51822"/>
                </a:cubicBezTo>
                <a:cubicBezTo>
                  <a:pt x="512127" y="57918"/>
                  <a:pt x="498315" y="64014"/>
                  <a:pt x="484409" y="70110"/>
                </a:cubicBezTo>
                <a:cubicBezTo>
                  <a:pt x="474408" y="74491"/>
                  <a:pt x="483075" y="89255"/>
                  <a:pt x="492981" y="84873"/>
                </a:cubicBezTo>
                <a:cubicBezTo>
                  <a:pt x="518889" y="73443"/>
                  <a:pt x="544797" y="62013"/>
                  <a:pt x="570705" y="50583"/>
                </a:cubicBezTo>
                <a:cubicBezTo>
                  <a:pt x="576420" y="48107"/>
                  <a:pt x="576516" y="38296"/>
                  <a:pt x="570896" y="35820"/>
                </a:cubicBezTo>
                <a:close/>
              </a:path>
            </a:pathLst>
          </a:custGeom>
          <a:gradFill>
            <a:gsLst>
              <a:gs pos="77000">
                <a:schemeClr val="bg1">
                  <a:lumMod val="10000"/>
                </a:schemeClr>
              </a:gs>
              <a:gs pos="0">
                <a:srgbClr val="F9F9F9">
                  <a:alpha val="0"/>
                </a:srgbClr>
              </a:gs>
            </a:gsLst>
            <a:lin ang="0" scaled="0"/>
          </a:gradFill>
          <a:ln w="9525" cap="flat">
            <a:noFill/>
            <a:prstDash val="solid"/>
            <a:miter/>
          </a:ln>
        </p:spPr>
        <p:txBody>
          <a:bodyPr rtlCol="0" anchor="ctr"/>
          <a:lstStyle/>
          <a:p>
            <a:endParaRPr lang="zh-CN" altLang="en-US"/>
          </a:p>
        </p:txBody>
      </p:sp>
      <p:sp>
        <p:nvSpPr>
          <p:cNvPr id="25" name="TextBox 16"/>
          <p:cNvSpPr txBox="1"/>
          <p:nvPr/>
        </p:nvSpPr>
        <p:spPr>
          <a:xfrm>
            <a:off x="5433060" y="3598995"/>
            <a:ext cx="1325880" cy="645160"/>
          </a:xfrm>
          <a:prstGeom prst="rect">
            <a:avLst/>
          </a:prstGeom>
          <a:noFill/>
        </p:spPr>
        <p:txBody>
          <a:bodyPr wrap="none" rtlCol="0">
            <a:spAutoFit/>
          </a:bodyPr>
          <a:lstStyle/>
          <a:p>
            <a:pPr algn="ctr"/>
            <a:r>
              <a:rPr lang="en-US" altLang="zh-CN" dirty="0">
                <a:latin typeface="微软雅黑" panose="020B0503020204020204" charset="-122"/>
                <a:ea typeface="微软雅黑" panose="020B0503020204020204" charset="-122"/>
                <a:sym typeface="+mn-ea"/>
              </a:rPr>
              <a:t>职业探索的</a:t>
            </a:r>
            <a:endParaRPr lang="en-US" altLang="zh-CN" dirty="0">
              <a:latin typeface="微软雅黑" panose="020B0503020204020204" charset="-122"/>
              <a:ea typeface="微软雅黑" panose="020B0503020204020204" charset="-122"/>
              <a:sym typeface="+mn-ea"/>
            </a:endParaRPr>
          </a:p>
          <a:p>
            <a:pPr algn="ctr"/>
            <a:r>
              <a:rPr lang="en-US" altLang="zh-CN" dirty="0">
                <a:latin typeface="微软雅黑" panose="020B0503020204020204" charset="-122"/>
                <a:ea typeface="微软雅黑" panose="020B0503020204020204" charset="-122"/>
                <a:sym typeface="+mn-ea"/>
              </a:rPr>
              <a:t>主要方法</a:t>
            </a:r>
            <a:endParaRPr lang="zh-CN" altLang="en-US" dirty="0">
              <a:solidFill>
                <a:schemeClr val="tx1">
                  <a:lumMod val="85000"/>
                  <a:lumOff val="15000"/>
                </a:schemeClr>
              </a:solidFill>
              <a:latin typeface="微软雅黑" panose="020B0503020204020204" charset="-122"/>
              <a:ea typeface="微软雅黑" panose="020B0503020204020204" charset="-122"/>
            </a:endParaRPr>
          </a:p>
        </p:txBody>
      </p:sp>
      <p:pic>
        <p:nvPicPr>
          <p:cNvPr id="26" name="图形 25"/>
          <p:cNvPicPr>
            <a:picLocks noChangeAspect="1"/>
          </p:cNvPicPr>
          <p:nvPr/>
        </p:nvPicPr>
        <p:blipFill>
          <a:blip r:embed="rId1" cstate="screen">
            <a:extLst>
              <a:ext uri="{96DAC541-7B7A-43D3-8B79-37D633B846F1}">
                <asvg:svgBlip xmlns:asvg="http://schemas.microsoft.com/office/drawing/2016/SVG/main" r:embed="rId2"/>
              </a:ext>
            </a:extLst>
          </a:blip>
          <a:stretch>
            <a:fillRect/>
          </a:stretch>
        </p:blipFill>
        <p:spPr>
          <a:xfrm>
            <a:off x="5924550" y="3040647"/>
            <a:ext cx="342900" cy="342900"/>
          </a:xfrm>
          <a:prstGeom prst="rect">
            <a:avLst/>
          </a:prstGeom>
        </p:spPr>
      </p:pic>
      <p:sp>
        <p:nvSpPr>
          <p:cNvPr id="28" name="TextBox 18"/>
          <p:cNvSpPr txBox="1"/>
          <p:nvPr/>
        </p:nvSpPr>
        <p:spPr>
          <a:xfrm>
            <a:off x="1003040" y="2615042"/>
            <a:ext cx="2776591" cy="866140"/>
          </a:xfrm>
          <a:prstGeom prst="rect">
            <a:avLst/>
          </a:prstGeom>
          <a:noFill/>
        </p:spPr>
        <p:txBody>
          <a:bodyPr wrap="square" rtlCol="0">
            <a:spAutoFit/>
          </a:bodyPr>
          <a:lstStyle/>
          <a:p>
            <a:pPr algn="r">
              <a:lnSpc>
                <a:spcPct val="120000"/>
              </a:lnSpc>
            </a:pPr>
            <a:r>
              <a:rPr lang="zh-CN" altLang="en-US" sz="1400" b="0" i="0" dirty="0">
                <a:solidFill>
                  <a:srgbClr val="333333"/>
                </a:solidFill>
                <a:effectLst/>
                <a:latin typeface="微软雅黑" panose="020B0503020204020204" charset="-122"/>
                <a:ea typeface="微软雅黑" panose="020B0503020204020204" charset="-122"/>
              </a:rPr>
              <a:t>通过网络、书籍、期刊及有关途径，初步收集个人希望了解的职业方向。</a:t>
            </a:r>
            <a:endParaRPr lang="zh-CN" altLang="en-US" sz="1400" b="0" i="0" dirty="0">
              <a:solidFill>
                <a:srgbClr val="333333"/>
              </a:solidFill>
              <a:effectLst/>
              <a:latin typeface="微软雅黑" panose="020B0503020204020204" charset="-122"/>
              <a:ea typeface="微软雅黑" panose="020B0503020204020204" charset="-122"/>
            </a:endParaRPr>
          </a:p>
        </p:txBody>
      </p:sp>
      <p:sp>
        <p:nvSpPr>
          <p:cNvPr id="29" name="TextBox 16"/>
          <p:cNvSpPr txBox="1"/>
          <p:nvPr/>
        </p:nvSpPr>
        <p:spPr>
          <a:xfrm>
            <a:off x="1618603" y="2282859"/>
            <a:ext cx="2240280" cy="368300"/>
          </a:xfrm>
          <a:prstGeom prst="rect">
            <a:avLst/>
          </a:prstGeom>
          <a:noFill/>
        </p:spPr>
        <p:txBody>
          <a:bodyPr wrap="none" rtlCol="0">
            <a:spAutoFit/>
          </a:bodyPr>
          <a:lstStyle/>
          <a:p>
            <a:pPr algn="just" rtl="0"/>
            <a:r>
              <a:rPr lang="zh-CN" altLang="en-US" sz="1800" b="1" i="0" u="none" strike="noStrike" kern="1200" baseline="0" dirty="0">
                <a:solidFill>
                  <a:srgbClr val="4E4B49"/>
                </a:solidFill>
                <a:latin typeface="微软雅黑" panose="020B0503020204020204" charset="-122"/>
                <a:ea typeface="微软雅黑" panose="020B0503020204020204" charset="-122"/>
              </a:rPr>
              <a:t>（一）收集职业资料</a:t>
            </a:r>
            <a:endParaRPr lang="zh-CN" altLang="en-US" sz="1800" b="1" i="0" u="none" strike="noStrike" kern="1200" baseline="0" dirty="0">
              <a:solidFill>
                <a:srgbClr val="4E4B49"/>
              </a:solidFill>
              <a:latin typeface="微软雅黑" panose="020B0503020204020204" charset="-122"/>
              <a:ea typeface="微软雅黑" panose="020B0503020204020204" charset="-122"/>
            </a:endParaRPr>
          </a:p>
        </p:txBody>
      </p:sp>
      <p:sp>
        <p:nvSpPr>
          <p:cNvPr id="30" name="TextBox 18"/>
          <p:cNvSpPr txBox="1"/>
          <p:nvPr/>
        </p:nvSpPr>
        <p:spPr>
          <a:xfrm>
            <a:off x="1003040" y="4875498"/>
            <a:ext cx="2776591" cy="607695"/>
          </a:xfrm>
          <a:prstGeom prst="rect">
            <a:avLst/>
          </a:prstGeom>
          <a:noFill/>
        </p:spPr>
        <p:txBody>
          <a:bodyPr wrap="square" rtlCol="0">
            <a:spAutoFit/>
          </a:bodyPr>
          <a:lstStyle/>
          <a:p>
            <a:pPr algn="r">
              <a:lnSpc>
                <a:spcPct val="120000"/>
              </a:lnSpc>
            </a:pPr>
            <a:r>
              <a:rPr lang="zh-CN" altLang="en-US" sz="1400" b="0" i="0" dirty="0">
                <a:solidFill>
                  <a:srgbClr val="333333"/>
                </a:solidFill>
                <a:effectLst/>
                <a:latin typeface="微软雅黑" panose="020B0503020204020204" charset="-122"/>
                <a:ea typeface="微软雅黑" panose="020B0503020204020204" charset="-122"/>
              </a:rPr>
              <a:t>通过互联网求职已经成为近年来比较流行的方式。</a:t>
            </a:r>
            <a:endParaRPr lang="zh-CN" altLang="en-US" sz="1400" b="0" i="0" dirty="0">
              <a:solidFill>
                <a:srgbClr val="333333"/>
              </a:solidFill>
              <a:effectLst/>
              <a:latin typeface="微软雅黑" panose="020B0503020204020204" charset="-122"/>
              <a:ea typeface="微软雅黑" panose="020B0503020204020204" charset="-122"/>
            </a:endParaRPr>
          </a:p>
        </p:txBody>
      </p:sp>
      <p:sp>
        <p:nvSpPr>
          <p:cNvPr id="31" name="TextBox 16"/>
          <p:cNvSpPr txBox="1"/>
          <p:nvPr/>
        </p:nvSpPr>
        <p:spPr>
          <a:xfrm>
            <a:off x="1539352" y="4543315"/>
            <a:ext cx="2240280" cy="368300"/>
          </a:xfrm>
          <a:prstGeom prst="rect">
            <a:avLst/>
          </a:prstGeom>
          <a:noFill/>
        </p:spPr>
        <p:txBody>
          <a:bodyPr wrap="none" rtlCol="0">
            <a:spAutoFit/>
          </a:bodyPr>
          <a:lstStyle/>
          <a:p>
            <a:pPr algn="r"/>
            <a:r>
              <a:rPr lang="zh-CN" altLang="en-US" b="1" dirty="0">
                <a:solidFill>
                  <a:schemeClr val="bg1">
                    <a:lumMod val="10000"/>
                  </a:schemeClr>
                </a:solidFill>
                <a:latin typeface="微软雅黑" panose="020B0503020204020204" charset="-122"/>
                <a:ea typeface="微软雅黑" panose="020B0503020204020204" charset="-122"/>
              </a:rPr>
              <a:t>（二）网络途径探索</a:t>
            </a:r>
            <a:endParaRPr lang="zh-CN" altLang="en-US" b="1" dirty="0">
              <a:solidFill>
                <a:schemeClr val="bg1">
                  <a:lumMod val="10000"/>
                </a:schemeClr>
              </a:solidFill>
              <a:latin typeface="微软雅黑" panose="020B0503020204020204" charset="-122"/>
              <a:ea typeface="微软雅黑" panose="020B0503020204020204" charset="-122"/>
            </a:endParaRPr>
          </a:p>
        </p:txBody>
      </p:sp>
      <p:sp>
        <p:nvSpPr>
          <p:cNvPr id="32" name="图形 16"/>
          <p:cNvSpPr/>
          <p:nvPr/>
        </p:nvSpPr>
        <p:spPr>
          <a:xfrm flipH="1" flipV="1">
            <a:off x="3796690" y="4513707"/>
            <a:ext cx="575051" cy="272565"/>
          </a:xfrm>
          <a:custGeom>
            <a:avLst/>
            <a:gdLst>
              <a:gd name="connsiteX0" fmla="*/ 570896 w 575051"/>
              <a:gd name="connsiteY0" fmla="*/ 35820 h 272565"/>
              <a:gd name="connsiteX1" fmla="*/ 459549 w 575051"/>
              <a:gd name="connsiteY1" fmla="*/ 196 h 272565"/>
              <a:gd name="connsiteX2" fmla="*/ 453072 w 575051"/>
              <a:gd name="connsiteY2" fmla="*/ 15627 h 272565"/>
              <a:gd name="connsiteX3" fmla="*/ 493648 w 575051"/>
              <a:gd name="connsiteY3" fmla="*/ 35439 h 272565"/>
              <a:gd name="connsiteX4" fmla="*/ 1015 w 575051"/>
              <a:gd name="connsiteY4" fmla="*/ 265848 h 272565"/>
              <a:gd name="connsiteX5" fmla="*/ 6540 w 575051"/>
              <a:gd name="connsiteY5" fmla="*/ 271373 h 272565"/>
              <a:gd name="connsiteX6" fmla="*/ 525938 w 575051"/>
              <a:gd name="connsiteY6" fmla="*/ 51822 h 272565"/>
              <a:gd name="connsiteX7" fmla="*/ 484409 w 575051"/>
              <a:gd name="connsiteY7" fmla="*/ 70110 h 272565"/>
              <a:gd name="connsiteX8" fmla="*/ 492981 w 575051"/>
              <a:gd name="connsiteY8" fmla="*/ 84873 h 272565"/>
              <a:gd name="connsiteX9" fmla="*/ 570705 w 575051"/>
              <a:gd name="connsiteY9" fmla="*/ 50583 h 272565"/>
              <a:gd name="connsiteX10" fmla="*/ 570896 w 575051"/>
              <a:gd name="connsiteY10" fmla="*/ 35820 h 272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5051" h="272565">
                <a:moveTo>
                  <a:pt x="570896" y="35820"/>
                </a:moveTo>
                <a:cubicBezTo>
                  <a:pt x="534796" y="20199"/>
                  <a:pt x="498125" y="8388"/>
                  <a:pt x="459549" y="196"/>
                </a:cubicBezTo>
                <a:cubicBezTo>
                  <a:pt x="450500" y="-1709"/>
                  <a:pt x="444309" y="10769"/>
                  <a:pt x="453072" y="15627"/>
                </a:cubicBezTo>
                <a:cubicBezTo>
                  <a:pt x="466502" y="23151"/>
                  <a:pt x="479932" y="29724"/>
                  <a:pt x="493648" y="35439"/>
                </a:cubicBezTo>
                <a:cubicBezTo>
                  <a:pt x="306672" y="41535"/>
                  <a:pt x="124269" y="123735"/>
                  <a:pt x="1015" y="265848"/>
                </a:cubicBezTo>
                <a:cubicBezTo>
                  <a:pt x="-2223" y="269563"/>
                  <a:pt x="3015" y="274992"/>
                  <a:pt x="6540" y="271373"/>
                </a:cubicBezTo>
                <a:cubicBezTo>
                  <a:pt x="142747" y="127736"/>
                  <a:pt x="328199" y="47154"/>
                  <a:pt x="525938" y="51822"/>
                </a:cubicBezTo>
                <a:cubicBezTo>
                  <a:pt x="512127" y="57918"/>
                  <a:pt x="498315" y="64014"/>
                  <a:pt x="484409" y="70110"/>
                </a:cubicBezTo>
                <a:cubicBezTo>
                  <a:pt x="474408" y="74491"/>
                  <a:pt x="483075" y="89255"/>
                  <a:pt x="492981" y="84873"/>
                </a:cubicBezTo>
                <a:cubicBezTo>
                  <a:pt x="518889" y="73443"/>
                  <a:pt x="544797" y="62013"/>
                  <a:pt x="570705" y="50583"/>
                </a:cubicBezTo>
                <a:cubicBezTo>
                  <a:pt x="576420" y="48107"/>
                  <a:pt x="576516" y="38296"/>
                  <a:pt x="570896" y="35820"/>
                </a:cubicBezTo>
                <a:close/>
              </a:path>
            </a:pathLst>
          </a:custGeom>
          <a:gradFill>
            <a:gsLst>
              <a:gs pos="68000">
                <a:schemeClr val="bg1">
                  <a:lumMod val="10000"/>
                </a:schemeClr>
              </a:gs>
              <a:gs pos="0">
                <a:srgbClr val="F9F9F9">
                  <a:alpha val="0"/>
                </a:srgbClr>
              </a:gs>
            </a:gsLst>
            <a:lin ang="0" scaled="0"/>
          </a:gradFill>
          <a:ln w="9525" cap="flat">
            <a:noFill/>
            <a:prstDash val="solid"/>
            <a:miter/>
          </a:ln>
        </p:spPr>
        <p:txBody>
          <a:bodyPr rtlCol="0" anchor="ctr"/>
          <a:lstStyle/>
          <a:p>
            <a:endParaRPr lang="zh-CN" altLang="en-US"/>
          </a:p>
        </p:txBody>
      </p:sp>
      <p:sp>
        <p:nvSpPr>
          <p:cNvPr id="33" name="图形 16"/>
          <p:cNvSpPr/>
          <p:nvPr/>
        </p:nvSpPr>
        <p:spPr>
          <a:xfrm flipH="1">
            <a:off x="3890329" y="2437148"/>
            <a:ext cx="575051" cy="272565"/>
          </a:xfrm>
          <a:custGeom>
            <a:avLst/>
            <a:gdLst>
              <a:gd name="connsiteX0" fmla="*/ 570896 w 575051"/>
              <a:gd name="connsiteY0" fmla="*/ 35820 h 272565"/>
              <a:gd name="connsiteX1" fmla="*/ 459549 w 575051"/>
              <a:gd name="connsiteY1" fmla="*/ 196 h 272565"/>
              <a:gd name="connsiteX2" fmla="*/ 453072 w 575051"/>
              <a:gd name="connsiteY2" fmla="*/ 15627 h 272565"/>
              <a:gd name="connsiteX3" fmla="*/ 493648 w 575051"/>
              <a:gd name="connsiteY3" fmla="*/ 35439 h 272565"/>
              <a:gd name="connsiteX4" fmla="*/ 1015 w 575051"/>
              <a:gd name="connsiteY4" fmla="*/ 265848 h 272565"/>
              <a:gd name="connsiteX5" fmla="*/ 6540 w 575051"/>
              <a:gd name="connsiteY5" fmla="*/ 271373 h 272565"/>
              <a:gd name="connsiteX6" fmla="*/ 525938 w 575051"/>
              <a:gd name="connsiteY6" fmla="*/ 51822 h 272565"/>
              <a:gd name="connsiteX7" fmla="*/ 484409 w 575051"/>
              <a:gd name="connsiteY7" fmla="*/ 70110 h 272565"/>
              <a:gd name="connsiteX8" fmla="*/ 492981 w 575051"/>
              <a:gd name="connsiteY8" fmla="*/ 84873 h 272565"/>
              <a:gd name="connsiteX9" fmla="*/ 570705 w 575051"/>
              <a:gd name="connsiteY9" fmla="*/ 50583 h 272565"/>
              <a:gd name="connsiteX10" fmla="*/ 570896 w 575051"/>
              <a:gd name="connsiteY10" fmla="*/ 35820 h 272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5051" h="272565">
                <a:moveTo>
                  <a:pt x="570896" y="35820"/>
                </a:moveTo>
                <a:cubicBezTo>
                  <a:pt x="534796" y="20199"/>
                  <a:pt x="498125" y="8388"/>
                  <a:pt x="459549" y="196"/>
                </a:cubicBezTo>
                <a:cubicBezTo>
                  <a:pt x="450500" y="-1709"/>
                  <a:pt x="444309" y="10769"/>
                  <a:pt x="453072" y="15627"/>
                </a:cubicBezTo>
                <a:cubicBezTo>
                  <a:pt x="466502" y="23151"/>
                  <a:pt x="479932" y="29724"/>
                  <a:pt x="493648" y="35439"/>
                </a:cubicBezTo>
                <a:cubicBezTo>
                  <a:pt x="306672" y="41535"/>
                  <a:pt x="124269" y="123735"/>
                  <a:pt x="1015" y="265848"/>
                </a:cubicBezTo>
                <a:cubicBezTo>
                  <a:pt x="-2223" y="269563"/>
                  <a:pt x="3015" y="274992"/>
                  <a:pt x="6540" y="271373"/>
                </a:cubicBezTo>
                <a:cubicBezTo>
                  <a:pt x="142747" y="127736"/>
                  <a:pt x="328199" y="47154"/>
                  <a:pt x="525938" y="51822"/>
                </a:cubicBezTo>
                <a:cubicBezTo>
                  <a:pt x="512127" y="57918"/>
                  <a:pt x="498315" y="64014"/>
                  <a:pt x="484409" y="70110"/>
                </a:cubicBezTo>
                <a:cubicBezTo>
                  <a:pt x="474408" y="74491"/>
                  <a:pt x="483075" y="89255"/>
                  <a:pt x="492981" y="84873"/>
                </a:cubicBezTo>
                <a:cubicBezTo>
                  <a:pt x="518889" y="73443"/>
                  <a:pt x="544797" y="62013"/>
                  <a:pt x="570705" y="50583"/>
                </a:cubicBezTo>
                <a:cubicBezTo>
                  <a:pt x="576420" y="48107"/>
                  <a:pt x="576516" y="38296"/>
                  <a:pt x="570896" y="35820"/>
                </a:cubicBezTo>
                <a:close/>
              </a:path>
            </a:pathLst>
          </a:custGeom>
          <a:gradFill>
            <a:gsLst>
              <a:gs pos="68000">
                <a:schemeClr val="bg1">
                  <a:lumMod val="10000"/>
                </a:schemeClr>
              </a:gs>
              <a:gs pos="0">
                <a:srgbClr val="F9F9F9">
                  <a:alpha val="0"/>
                </a:srgbClr>
              </a:gs>
            </a:gsLst>
            <a:lin ang="0" scaled="0"/>
          </a:gradFill>
          <a:ln w="9525" cap="flat">
            <a:noFill/>
            <a:prstDash val="solid"/>
            <a:miter/>
          </a:ln>
        </p:spPr>
        <p:txBody>
          <a:bodyPr rtlCol="0" anchor="ctr"/>
          <a:lstStyle/>
          <a:p>
            <a:endParaRPr lang="zh-CN" altLang="en-US"/>
          </a:p>
        </p:txBody>
      </p:sp>
      <p:sp>
        <p:nvSpPr>
          <p:cNvPr id="36" name="Rectangle: Rounded Corners 30"/>
          <p:cNvSpPr/>
          <p:nvPr/>
        </p:nvSpPr>
        <p:spPr>
          <a:xfrm flipH="1" flipV="1">
            <a:off x="11835028" y="1444329"/>
            <a:ext cx="30471" cy="1056211"/>
          </a:xfrm>
          <a:prstGeom prst="roundRect">
            <a:avLst>
              <a:gd name="adj" fmla="val 50000"/>
            </a:avLst>
          </a:prstGeom>
          <a:gradFill>
            <a:gsLst>
              <a:gs pos="100000">
                <a:srgbClr val="FFFFFF">
                  <a:alpha val="0"/>
                </a:srgbClr>
              </a:gs>
              <a:gs pos="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sp>
        <p:nvSpPr>
          <p:cNvPr id="40" name="TextBox 299"/>
          <p:cNvSpPr txBox="1"/>
          <p:nvPr/>
        </p:nvSpPr>
        <p:spPr>
          <a:xfrm rot="16200000">
            <a:off x="10686365" y="4087752"/>
            <a:ext cx="2327799"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sym typeface="+mn-ea"/>
              </a:rPr>
              <a:t>大学生职业发展与就业指导教程</a:t>
            </a:r>
            <a:endParaRPr lang="en-US" sz="800"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cxnSp>
        <p:nvCxnSpPr>
          <p:cNvPr id="37" name="直接连接符 36"/>
          <p:cNvCxnSpPr/>
          <p:nvPr/>
        </p:nvCxnSpPr>
        <p:spPr>
          <a:xfrm>
            <a:off x="-677789" y="928043"/>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grpSp>
        <p:nvGrpSpPr>
          <p:cNvPr id="39" name="组合 38"/>
          <p:cNvGrpSpPr/>
          <p:nvPr/>
        </p:nvGrpSpPr>
        <p:grpSpPr>
          <a:xfrm rot="4878872">
            <a:off x="-962894" y="5033196"/>
            <a:ext cx="3601555" cy="2807498"/>
            <a:chOff x="6896302" y="4620720"/>
            <a:chExt cx="4752822" cy="3704938"/>
          </a:xfrm>
        </p:grpSpPr>
        <p:grpSp>
          <p:nvGrpSpPr>
            <p:cNvPr id="45" name="Group 34"/>
            <p:cNvGrpSpPr/>
            <p:nvPr/>
          </p:nvGrpSpPr>
          <p:grpSpPr>
            <a:xfrm rot="75747">
              <a:off x="6896302" y="4637570"/>
              <a:ext cx="4752822" cy="3688088"/>
              <a:chOff x="2438400" y="1005871"/>
              <a:chExt cx="6414912" cy="4977833"/>
            </a:xfrm>
            <a:solidFill>
              <a:schemeClr val="accent2">
                <a:alpha val="50000"/>
              </a:schemeClr>
            </a:solidFill>
          </p:grpSpPr>
          <p:cxnSp>
            <p:nvCxnSpPr>
              <p:cNvPr id="55" name="Straight Connector 35"/>
              <p:cNvCxnSpPr/>
              <p:nvPr/>
            </p:nvCxnSpPr>
            <p:spPr>
              <a:xfrm flipV="1">
                <a:off x="2614864" y="3850104"/>
                <a:ext cx="1411705" cy="2133600"/>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56" name="Straight Connector 36"/>
              <p:cNvCxnSpPr/>
              <p:nvPr/>
            </p:nvCxnSpPr>
            <p:spPr>
              <a:xfrm>
                <a:off x="4026569" y="3866146"/>
                <a:ext cx="1267327" cy="88231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57" name="Straight Connector 37"/>
              <p:cNvCxnSpPr/>
              <p:nvPr/>
            </p:nvCxnSpPr>
            <p:spPr>
              <a:xfrm flipH="1">
                <a:off x="2614864" y="4780546"/>
                <a:ext cx="2662990" cy="1199465"/>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58" name="Straight Connector 38"/>
              <p:cNvCxnSpPr/>
              <p:nvPr/>
            </p:nvCxnSpPr>
            <p:spPr>
              <a:xfrm>
                <a:off x="2470485" y="3850104"/>
                <a:ext cx="2823411" cy="914400"/>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59" name="Straight Connector 39"/>
              <p:cNvCxnSpPr/>
              <p:nvPr/>
            </p:nvCxnSpPr>
            <p:spPr>
              <a:xfrm flipV="1">
                <a:off x="2438400" y="2823411"/>
                <a:ext cx="3834062" cy="1026694"/>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60" name="Straight Connector 40"/>
              <p:cNvCxnSpPr/>
              <p:nvPr/>
            </p:nvCxnSpPr>
            <p:spPr>
              <a:xfrm flipH="1" flipV="1">
                <a:off x="4660231" y="2180695"/>
                <a:ext cx="1666449" cy="649161"/>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61" name="Straight Connector 41"/>
              <p:cNvCxnSpPr/>
              <p:nvPr/>
            </p:nvCxnSpPr>
            <p:spPr>
              <a:xfrm flipH="1">
                <a:off x="4026568" y="2130450"/>
                <a:ext cx="633663" cy="1732003"/>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62" name="Straight Connector 42"/>
              <p:cNvCxnSpPr/>
              <p:nvPr/>
            </p:nvCxnSpPr>
            <p:spPr>
              <a:xfrm>
                <a:off x="4058654" y="3900350"/>
                <a:ext cx="3547859" cy="102917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63" name="Straight Connector 43"/>
              <p:cNvCxnSpPr/>
              <p:nvPr/>
            </p:nvCxnSpPr>
            <p:spPr>
              <a:xfrm>
                <a:off x="5293895" y="4752157"/>
                <a:ext cx="2423966" cy="206942"/>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64" name="Straight Connector 44"/>
              <p:cNvCxnSpPr/>
              <p:nvPr/>
            </p:nvCxnSpPr>
            <p:spPr>
              <a:xfrm flipV="1">
                <a:off x="7720416" y="2374232"/>
                <a:ext cx="1107852" cy="2518579"/>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65" name="Straight Connector 45"/>
              <p:cNvCxnSpPr/>
              <p:nvPr/>
            </p:nvCxnSpPr>
            <p:spPr>
              <a:xfrm flipH="1">
                <a:off x="5277855" y="2374233"/>
                <a:ext cx="3547859" cy="240631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66" name="Straight Connector 46"/>
              <p:cNvCxnSpPr/>
              <p:nvPr/>
            </p:nvCxnSpPr>
            <p:spPr>
              <a:xfrm flipH="1" flipV="1">
                <a:off x="6248401" y="2823412"/>
                <a:ext cx="1435769" cy="2119645"/>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67" name="Straight Connector 47"/>
              <p:cNvCxnSpPr/>
              <p:nvPr/>
            </p:nvCxnSpPr>
            <p:spPr>
              <a:xfrm flipV="1">
                <a:off x="6302617" y="2374233"/>
                <a:ext cx="2550695" cy="449180"/>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68" name="Straight Connector 48"/>
              <p:cNvCxnSpPr/>
              <p:nvPr/>
            </p:nvCxnSpPr>
            <p:spPr>
              <a:xfrm flipV="1">
                <a:off x="4660231" y="1005871"/>
                <a:ext cx="1238496" cy="1124581"/>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69" name="Straight Connector 49"/>
              <p:cNvCxnSpPr/>
              <p:nvPr/>
            </p:nvCxnSpPr>
            <p:spPr>
              <a:xfrm>
                <a:off x="5889383" y="1005871"/>
                <a:ext cx="399120" cy="185861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70" name="Straight Connector 50"/>
              <p:cNvCxnSpPr/>
              <p:nvPr/>
            </p:nvCxnSpPr>
            <p:spPr>
              <a:xfrm flipH="1">
                <a:off x="5250253" y="2914731"/>
                <a:ext cx="995592" cy="1898902"/>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71" name="Straight Connector 51"/>
              <p:cNvCxnSpPr/>
              <p:nvPr/>
            </p:nvCxnSpPr>
            <p:spPr>
              <a:xfrm>
                <a:off x="4644190" y="2164653"/>
                <a:ext cx="621140" cy="267143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grpSp>
        <p:sp>
          <p:nvSpPr>
            <p:cNvPr id="46" name="Oval 52"/>
            <p:cNvSpPr/>
            <p:nvPr/>
          </p:nvSpPr>
          <p:spPr>
            <a:xfrm rot="75747">
              <a:off x="9426096" y="4620720"/>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7" name="Oval 53"/>
            <p:cNvSpPr/>
            <p:nvPr/>
          </p:nvSpPr>
          <p:spPr>
            <a:xfrm rot="75747">
              <a:off x="9668574" y="597095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8" name="Oval 54"/>
            <p:cNvSpPr/>
            <p:nvPr/>
          </p:nvSpPr>
          <p:spPr>
            <a:xfrm rot="75747">
              <a:off x="11496204" y="5664192"/>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9" name="Oval 55"/>
            <p:cNvSpPr/>
            <p:nvPr/>
          </p:nvSpPr>
          <p:spPr>
            <a:xfrm rot="75747">
              <a:off x="10649943" y="7488412"/>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0" name="Oval 56"/>
            <p:cNvSpPr/>
            <p:nvPr/>
          </p:nvSpPr>
          <p:spPr>
            <a:xfrm rot="75747">
              <a:off x="8931491" y="734619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1" name="Oval 57"/>
            <p:cNvSpPr/>
            <p:nvPr/>
          </p:nvSpPr>
          <p:spPr>
            <a:xfrm rot="75747">
              <a:off x="8035196" y="6673228"/>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2" name="Oval 58"/>
            <p:cNvSpPr/>
            <p:nvPr/>
          </p:nvSpPr>
          <p:spPr>
            <a:xfrm rot="75747">
              <a:off x="6956795" y="817504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3" name="Oval 59"/>
            <p:cNvSpPr/>
            <p:nvPr/>
          </p:nvSpPr>
          <p:spPr>
            <a:xfrm rot="75747">
              <a:off x="6898076" y="662361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4" name="Oval 60"/>
            <p:cNvSpPr/>
            <p:nvPr/>
          </p:nvSpPr>
          <p:spPr>
            <a:xfrm rot="75747">
              <a:off x="8480796" y="543529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sp>
        <p:nvSpPr>
          <p:cNvPr id="72" name="PA-Freeform: Shape 71"/>
          <p:cNvSpPr/>
          <p:nvPr>
            <p:custDataLst>
              <p:tags r:id="rId3"/>
            </p:custDataLst>
          </p:nvPr>
        </p:nvSpPr>
        <p:spPr>
          <a:xfrm rot="18618023" flipV="1">
            <a:off x="11167788" y="5421502"/>
            <a:ext cx="2668378" cy="2474577"/>
          </a:xfrm>
          <a:custGeom>
            <a:avLst/>
            <a:gdLst>
              <a:gd name="connsiteX0" fmla="*/ 169643 w 3522865"/>
              <a:gd name="connsiteY0" fmla="*/ 1030958 h 2484348"/>
              <a:gd name="connsiteX1" fmla="*/ 2684243 w 3522865"/>
              <a:gd name="connsiteY1" fmla="*/ 2258 h 2484348"/>
              <a:gd name="connsiteX2" fmla="*/ 3522443 w 3522865"/>
              <a:gd name="connsiteY2" fmla="*/ 1316708 h 2484348"/>
              <a:gd name="connsiteX3" fmla="*/ 2779493 w 3522865"/>
              <a:gd name="connsiteY3" fmla="*/ 2478758 h 2484348"/>
              <a:gd name="connsiteX4" fmla="*/ 1579343 w 3522865"/>
              <a:gd name="connsiteY4" fmla="*/ 1773908 h 2484348"/>
              <a:gd name="connsiteX5" fmla="*/ 379193 w 3522865"/>
              <a:gd name="connsiteY5" fmla="*/ 2154908 h 2484348"/>
              <a:gd name="connsiteX6" fmla="*/ 169643 w 3522865"/>
              <a:gd name="connsiteY6" fmla="*/ 1030958 h 2484348"/>
              <a:gd name="connsiteX0-1" fmla="*/ 158936 w 3514183"/>
              <a:gd name="connsiteY0-2" fmla="*/ 433349 h 1886739"/>
              <a:gd name="connsiteX1-3" fmla="*/ 2528756 w 3514183"/>
              <a:gd name="connsiteY1-4" fmla="*/ 6629 h 1886739"/>
              <a:gd name="connsiteX2-5" fmla="*/ 3511736 w 3514183"/>
              <a:gd name="connsiteY2-6" fmla="*/ 719099 h 1886739"/>
              <a:gd name="connsiteX3-7" fmla="*/ 2768786 w 3514183"/>
              <a:gd name="connsiteY3-8" fmla="*/ 1881149 h 1886739"/>
              <a:gd name="connsiteX4-9" fmla="*/ 1568636 w 3514183"/>
              <a:gd name="connsiteY4-10" fmla="*/ 1176299 h 1886739"/>
              <a:gd name="connsiteX5-11" fmla="*/ 368486 w 3514183"/>
              <a:gd name="connsiteY5-12" fmla="*/ 1557299 h 1886739"/>
              <a:gd name="connsiteX6-13" fmla="*/ 158936 w 3514183"/>
              <a:gd name="connsiteY6-14" fmla="*/ 433349 h 1886739"/>
              <a:gd name="connsiteX0-15" fmla="*/ 165698 w 3519490"/>
              <a:gd name="connsiteY0-16" fmla="*/ 1061364 h 2514754"/>
              <a:gd name="connsiteX1-17" fmla="*/ 2626958 w 3519490"/>
              <a:gd name="connsiteY1-18" fmla="*/ 2184 h 2514754"/>
              <a:gd name="connsiteX2-19" fmla="*/ 3518498 w 3519490"/>
              <a:gd name="connsiteY2-20" fmla="*/ 1347114 h 2514754"/>
              <a:gd name="connsiteX3-21" fmla="*/ 2775548 w 3519490"/>
              <a:gd name="connsiteY3-22" fmla="*/ 2509164 h 2514754"/>
              <a:gd name="connsiteX4-23" fmla="*/ 1575398 w 3519490"/>
              <a:gd name="connsiteY4-24" fmla="*/ 1804314 h 2514754"/>
              <a:gd name="connsiteX5-25" fmla="*/ 375248 w 3519490"/>
              <a:gd name="connsiteY5-26" fmla="*/ 2185314 h 2514754"/>
              <a:gd name="connsiteX6-27" fmla="*/ 165698 w 3519490"/>
              <a:gd name="connsiteY6-28" fmla="*/ 1061364 h 2514754"/>
              <a:gd name="connsiteX0-29" fmla="*/ 165698 w 3519490"/>
              <a:gd name="connsiteY0-30" fmla="*/ 1110091 h 2563481"/>
              <a:gd name="connsiteX1-31" fmla="*/ 2626958 w 3519490"/>
              <a:gd name="connsiteY1-32" fmla="*/ 50911 h 2563481"/>
              <a:gd name="connsiteX2-33" fmla="*/ 3518498 w 3519490"/>
              <a:gd name="connsiteY2-34" fmla="*/ 1395841 h 2563481"/>
              <a:gd name="connsiteX3-35" fmla="*/ 2775548 w 3519490"/>
              <a:gd name="connsiteY3-36" fmla="*/ 2557891 h 2563481"/>
              <a:gd name="connsiteX4-37" fmla="*/ 1575398 w 3519490"/>
              <a:gd name="connsiteY4-38" fmla="*/ 1853041 h 2563481"/>
              <a:gd name="connsiteX5-39" fmla="*/ 375248 w 3519490"/>
              <a:gd name="connsiteY5-40" fmla="*/ 2234041 h 2563481"/>
              <a:gd name="connsiteX6-41" fmla="*/ 165698 w 3519490"/>
              <a:gd name="connsiteY6-42" fmla="*/ 1110091 h 2563481"/>
              <a:gd name="connsiteX0-43" fmla="*/ 162317 w 3516109"/>
              <a:gd name="connsiteY0-44" fmla="*/ 1118578 h 2571968"/>
              <a:gd name="connsiteX1-45" fmla="*/ 2623577 w 3516109"/>
              <a:gd name="connsiteY1-46" fmla="*/ 59398 h 2571968"/>
              <a:gd name="connsiteX2-47" fmla="*/ 3515117 w 3516109"/>
              <a:gd name="connsiteY2-48" fmla="*/ 1404328 h 2571968"/>
              <a:gd name="connsiteX3-49" fmla="*/ 2772167 w 3516109"/>
              <a:gd name="connsiteY3-50" fmla="*/ 2566378 h 2571968"/>
              <a:gd name="connsiteX4-51" fmla="*/ 1572017 w 3516109"/>
              <a:gd name="connsiteY4-52" fmla="*/ 1861528 h 2571968"/>
              <a:gd name="connsiteX5-53" fmla="*/ 371867 w 3516109"/>
              <a:gd name="connsiteY5-54" fmla="*/ 2242528 h 2571968"/>
              <a:gd name="connsiteX6-55" fmla="*/ 162317 w 3516109"/>
              <a:gd name="connsiteY6-56" fmla="*/ 1118578 h 2571968"/>
              <a:gd name="connsiteX0-57" fmla="*/ 139541 w 3493333"/>
              <a:gd name="connsiteY0-58" fmla="*/ 1109787 h 2563177"/>
              <a:gd name="connsiteX1-59" fmla="*/ 2600801 w 3493333"/>
              <a:gd name="connsiteY1-60" fmla="*/ 50607 h 2563177"/>
              <a:gd name="connsiteX2-61" fmla="*/ 3492341 w 3493333"/>
              <a:gd name="connsiteY2-62" fmla="*/ 1395537 h 2563177"/>
              <a:gd name="connsiteX3-63" fmla="*/ 2749391 w 3493333"/>
              <a:gd name="connsiteY3-64" fmla="*/ 2557587 h 2563177"/>
              <a:gd name="connsiteX4-65" fmla="*/ 1549241 w 3493333"/>
              <a:gd name="connsiteY4-66" fmla="*/ 1852737 h 2563177"/>
              <a:gd name="connsiteX5-67" fmla="*/ 440531 w 3493333"/>
              <a:gd name="connsiteY5-68" fmla="*/ 2188017 h 2563177"/>
              <a:gd name="connsiteX6-69" fmla="*/ 139541 w 3493333"/>
              <a:gd name="connsiteY6-70" fmla="*/ 1109787 h 2563177"/>
              <a:gd name="connsiteX0-71" fmla="*/ 163892 w 3517684"/>
              <a:gd name="connsiteY0-72" fmla="*/ 1109787 h 2563177"/>
              <a:gd name="connsiteX1-73" fmla="*/ 2625152 w 3517684"/>
              <a:gd name="connsiteY1-74" fmla="*/ 50607 h 2563177"/>
              <a:gd name="connsiteX2-75" fmla="*/ 3516692 w 3517684"/>
              <a:gd name="connsiteY2-76" fmla="*/ 1395537 h 2563177"/>
              <a:gd name="connsiteX3-77" fmla="*/ 2773742 w 3517684"/>
              <a:gd name="connsiteY3-78" fmla="*/ 2557587 h 2563177"/>
              <a:gd name="connsiteX4-79" fmla="*/ 1573592 w 3517684"/>
              <a:gd name="connsiteY4-80" fmla="*/ 1852737 h 2563177"/>
              <a:gd name="connsiteX5-81" fmla="*/ 464882 w 3517684"/>
              <a:gd name="connsiteY5-82" fmla="*/ 2188017 h 2563177"/>
              <a:gd name="connsiteX6-83" fmla="*/ 163892 w 3517684"/>
              <a:gd name="connsiteY6-84" fmla="*/ 1109787 h 2563177"/>
              <a:gd name="connsiteX0-85" fmla="*/ 82749 w 3436541"/>
              <a:gd name="connsiteY0-86" fmla="*/ 1110091 h 2563481"/>
              <a:gd name="connsiteX1-87" fmla="*/ 2544009 w 3436541"/>
              <a:gd name="connsiteY1-88" fmla="*/ 50911 h 2563481"/>
              <a:gd name="connsiteX2-89" fmla="*/ 3435549 w 3436541"/>
              <a:gd name="connsiteY2-90" fmla="*/ 1395841 h 2563481"/>
              <a:gd name="connsiteX3-91" fmla="*/ 2692599 w 3436541"/>
              <a:gd name="connsiteY3-92" fmla="*/ 2557891 h 2563481"/>
              <a:gd name="connsiteX4-93" fmla="*/ 1492449 w 3436541"/>
              <a:gd name="connsiteY4-94" fmla="*/ 1853041 h 2563481"/>
              <a:gd name="connsiteX5-95" fmla="*/ 383739 w 3436541"/>
              <a:gd name="connsiteY5-96" fmla="*/ 2188321 h 2563481"/>
              <a:gd name="connsiteX6-97" fmla="*/ 82749 w 3436541"/>
              <a:gd name="connsiteY6-98" fmla="*/ 1110091 h 2563481"/>
              <a:gd name="connsiteX0-99" fmla="*/ 57039 w 3410900"/>
              <a:gd name="connsiteY0-100" fmla="*/ 1110091 h 2562627"/>
              <a:gd name="connsiteX1-101" fmla="*/ 2518299 w 3410900"/>
              <a:gd name="connsiteY1-102" fmla="*/ 50911 h 2562627"/>
              <a:gd name="connsiteX2-103" fmla="*/ 3409839 w 3410900"/>
              <a:gd name="connsiteY2-104" fmla="*/ 1395841 h 2562627"/>
              <a:gd name="connsiteX3-105" fmla="*/ 2666889 w 3410900"/>
              <a:gd name="connsiteY3-106" fmla="*/ 2557891 h 2562627"/>
              <a:gd name="connsiteX4-107" fmla="*/ 1283859 w 3410900"/>
              <a:gd name="connsiteY4-108" fmla="*/ 1822561 h 2562627"/>
              <a:gd name="connsiteX5-109" fmla="*/ 358029 w 3410900"/>
              <a:gd name="connsiteY5-110" fmla="*/ 2188321 h 2562627"/>
              <a:gd name="connsiteX6-111" fmla="*/ 57039 w 3410900"/>
              <a:gd name="connsiteY6-112" fmla="*/ 1110091 h 2562627"/>
              <a:gd name="connsiteX0-113" fmla="*/ 86841 w 3440702"/>
              <a:gd name="connsiteY0-114" fmla="*/ 1110091 h 2562627"/>
              <a:gd name="connsiteX1-115" fmla="*/ 2548101 w 3440702"/>
              <a:gd name="connsiteY1-116" fmla="*/ 50911 h 2562627"/>
              <a:gd name="connsiteX2-117" fmla="*/ 3439641 w 3440702"/>
              <a:gd name="connsiteY2-118" fmla="*/ 1395841 h 2562627"/>
              <a:gd name="connsiteX3-119" fmla="*/ 2696691 w 3440702"/>
              <a:gd name="connsiteY3-120" fmla="*/ 2557891 h 2562627"/>
              <a:gd name="connsiteX4-121" fmla="*/ 1313661 w 3440702"/>
              <a:gd name="connsiteY4-122" fmla="*/ 1822561 h 2562627"/>
              <a:gd name="connsiteX5-123" fmla="*/ 387831 w 3440702"/>
              <a:gd name="connsiteY5-124" fmla="*/ 2188321 h 2562627"/>
              <a:gd name="connsiteX6-125" fmla="*/ 86841 w 3440702"/>
              <a:gd name="connsiteY6-126" fmla="*/ 1110091 h 2562627"/>
              <a:gd name="connsiteX0-127" fmla="*/ 79129 w 3432990"/>
              <a:gd name="connsiteY0-128" fmla="*/ 1110091 h 2562627"/>
              <a:gd name="connsiteX1-129" fmla="*/ 2540389 w 3432990"/>
              <a:gd name="connsiteY1-130" fmla="*/ 50911 h 2562627"/>
              <a:gd name="connsiteX2-131" fmla="*/ 3431929 w 3432990"/>
              <a:gd name="connsiteY2-132" fmla="*/ 1395841 h 2562627"/>
              <a:gd name="connsiteX3-133" fmla="*/ 2688979 w 3432990"/>
              <a:gd name="connsiteY3-134" fmla="*/ 2557891 h 2562627"/>
              <a:gd name="connsiteX4-135" fmla="*/ 1305949 w 3432990"/>
              <a:gd name="connsiteY4-136" fmla="*/ 1822561 h 2562627"/>
              <a:gd name="connsiteX5-137" fmla="*/ 380119 w 3432990"/>
              <a:gd name="connsiteY5-138" fmla="*/ 2188321 h 2562627"/>
              <a:gd name="connsiteX6-139" fmla="*/ 79129 w 3432990"/>
              <a:gd name="connsiteY6-140" fmla="*/ 1110091 h 2562627"/>
              <a:gd name="connsiteX0-141" fmla="*/ 79129 w 3432990"/>
              <a:gd name="connsiteY0-142" fmla="*/ 1110091 h 2562043"/>
              <a:gd name="connsiteX1-143" fmla="*/ 2540389 w 3432990"/>
              <a:gd name="connsiteY1-144" fmla="*/ 50911 h 2562043"/>
              <a:gd name="connsiteX2-145" fmla="*/ 3431929 w 3432990"/>
              <a:gd name="connsiteY2-146" fmla="*/ 1395841 h 2562043"/>
              <a:gd name="connsiteX3-147" fmla="*/ 2688979 w 3432990"/>
              <a:gd name="connsiteY3-148" fmla="*/ 2557891 h 2562043"/>
              <a:gd name="connsiteX4-149" fmla="*/ 1305949 w 3432990"/>
              <a:gd name="connsiteY4-150" fmla="*/ 1822561 h 2562043"/>
              <a:gd name="connsiteX5-151" fmla="*/ 380119 w 3432990"/>
              <a:gd name="connsiteY5-152" fmla="*/ 2188321 h 2562043"/>
              <a:gd name="connsiteX6-153" fmla="*/ 79129 w 3432990"/>
              <a:gd name="connsiteY6-154" fmla="*/ 1110091 h 2562043"/>
              <a:gd name="connsiteX0-155" fmla="*/ 79129 w 3433048"/>
              <a:gd name="connsiteY0-156" fmla="*/ 1110091 h 2574990"/>
              <a:gd name="connsiteX1-157" fmla="*/ 2540389 w 3433048"/>
              <a:gd name="connsiteY1-158" fmla="*/ 50911 h 2574990"/>
              <a:gd name="connsiteX2-159" fmla="*/ 3431929 w 3433048"/>
              <a:gd name="connsiteY2-160" fmla="*/ 1395841 h 2574990"/>
              <a:gd name="connsiteX3-161" fmla="*/ 2688979 w 3433048"/>
              <a:gd name="connsiteY3-162" fmla="*/ 2557891 h 2574990"/>
              <a:gd name="connsiteX4-163" fmla="*/ 1305949 w 3433048"/>
              <a:gd name="connsiteY4-164" fmla="*/ 1822561 h 2574990"/>
              <a:gd name="connsiteX5-165" fmla="*/ 380119 w 3433048"/>
              <a:gd name="connsiteY5-166" fmla="*/ 2188321 h 2574990"/>
              <a:gd name="connsiteX6-167" fmla="*/ 79129 w 3433048"/>
              <a:gd name="connsiteY6-168" fmla="*/ 1110091 h 2574990"/>
              <a:gd name="connsiteX0-169" fmla="*/ 79129 w 3433628"/>
              <a:gd name="connsiteY0-170" fmla="*/ 1110091 h 2564852"/>
              <a:gd name="connsiteX1-171" fmla="*/ 2540389 w 3433628"/>
              <a:gd name="connsiteY1-172" fmla="*/ 50911 h 2564852"/>
              <a:gd name="connsiteX2-173" fmla="*/ 3431929 w 3433628"/>
              <a:gd name="connsiteY2-174" fmla="*/ 1395841 h 2564852"/>
              <a:gd name="connsiteX3-175" fmla="*/ 2688979 w 3433628"/>
              <a:gd name="connsiteY3-176" fmla="*/ 2557891 h 2564852"/>
              <a:gd name="connsiteX4-177" fmla="*/ 1305949 w 3433628"/>
              <a:gd name="connsiteY4-178" fmla="*/ 1822561 h 2564852"/>
              <a:gd name="connsiteX5-179" fmla="*/ 380119 w 3433628"/>
              <a:gd name="connsiteY5-180" fmla="*/ 2188321 h 2564852"/>
              <a:gd name="connsiteX6-181" fmla="*/ 79129 w 3433628"/>
              <a:gd name="connsiteY6-182" fmla="*/ 1110091 h 2564852"/>
              <a:gd name="connsiteX0-183" fmla="*/ 79129 w 3432791"/>
              <a:gd name="connsiteY0-184" fmla="*/ 1110091 h 2564852"/>
              <a:gd name="connsiteX1-185" fmla="*/ 2540389 w 3432791"/>
              <a:gd name="connsiteY1-186" fmla="*/ 50911 h 2564852"/>
              <a:gd name="connsiteX2-187" fmla="*/ 3431929 w 3432791"/>
              <a:gd name="connsiteY2-188" fmla="*/ 1395841 h 2564852"/>
              <a:gd name="connsiteX3-189" fmla="*/ 2688979 w 3432791"/>
              <a:gd name="connsiteY3-190" fmla="*/ 2557891 h 2564852"/>
              <a:gd name="connsiteX4-191" fmla="*/ 1305949 w 3432791"/>
              <a:gd name="connsiteY4-192" fmla="*/ 1822561 h 2564852"/>
              <a:gd name="connsiteX5-193" fmla="*/ 380119 w 3432791"/>
              <a:gd name="connsiteY5-194" fmla="*/ 2188321 h 2564852"/>
              <a:gd name="connsiteX6-195" fmla="*/ 79129 w 3432791"/>
              <a:gd name="connsiteY6-196" fmla="*/ 1110091 h 2564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32791" h="2564852">
                <a:moveTo>
                  <a:pt x="79129" y="1110091"/>
                </a:moveTo>
                <a:cubicBezTo>
                  <a:pt x="256294" y="746236"/>
                  <a:pt x="1585349" y="-232934"/>
                  <a:pt x="2540389" y="50911"/>
                </a:cubicBezTo>
                <a:cubicBezTo>
                  <a:pt x="3495429" y="334756"/>
                  <a:pt x="3414784" y="901811"/>
                  <a:pt x="3431929" y="1395841"/>
                </a:cubicBezTo>
                <a:cubicBezTo>
                  <a:pt x="3449074" y="1889871"/>
                  <a:pt x="3210949" y="2463911"/>
                  <a:pt x="2688979" y="2557891"/>
                </a:cubicBezTo>
                <a:cubicBezTo>
                  <a:pt x="2167009" y="2651871"/>
                  <a:pt x="1728859" y="1762236"/>
                  <a:pt x="1305949" y="1822561"/>
                </a:cubicBezTo>
                <a:cubicBezTo>
                  <a:pt x="905899" y="1768586"/>
                  <a:pt x="729369" y="2352786"/>
                  <a:pt x="380119" y="2188321"/>
                </a:cubicBezTo>
                <a:cubicBezTo>
                  <a:pt x="30869" y="2023856"/>
                  <a:pt x="-98036" y="1473946"/>
                  <a:pt x="79129" y="1110091"/>
                </a:cubicBezTo>
                <a:close/>
              </a:path>
            </a:pathLst>
          </a:cu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dirty="0">
              <a:latin typeface="Visby CF Bold" panose="00000800000000000000" pitchFamily="50" charset="0"/>
            </a:endParaRPr>
          </a:p>
        </p:txBody>
      </p:sp>
      <p:sp>
        <p:nvSpPr>
          <p:cNvPr id="2" name="- About"/>
          <p:cNvSpPr txBox="1"/>
          <p:nvPr/>
        </p:nvSpPr>
        <p:spPr>
          <a:xfrm>
            <a:off x="719455" y="687705"/>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rPr>
              <a:t>二、职业探索的主要方法</a:t>
            </a:r>
            <a:endParaRPr lang="en-US" altLang="zh-CN" sz="2800" dirty="0">
              <a:solidFill>
                <a:schemeClr val="tx1"/>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ppt_x"/>
                                          </p:val>
                                        </p:tav>
                                        <p:tav tm="100000">
                                          <p:val>
                                            <p:strVal val="#ppt_x"/>
                                          </p:val>
                                        </p:tav>
                                      </p:tavLst>
                                    </p:anim>
                                    <p:anim calcmode="lin" valueType="num">
                                      <p:cBhvr additive="base">
                                        <p:cTn id="8" dur="500" fill="hold"/>
                                        <p:tgtEl>
                                          <p:spTgt spid="3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2"/>
                                        </p:tgtEl>
                                        <p:attrNameLst>
                                          <p:attrName>style.visibility</p:attrName>
                                        </p:attrNameLst>
                                      </p:cBhvr>
                                      <p:to>
                                        <p:strVal val="visible"/>
                                      </p:to>
                                    </p:set>
                                    <p:anim calcmode="lin" valueType="num">
                                      <p:cBhvr additive="base">
                                        <p:cTn id="11" dur="500" fill="hold"/>
                                        <p:tgtEl>
                                          <p:spTgt spid="72"/>
                                        </p:tgtEl>
                                        <p:attrNameLst>
                                          <p:attrName>ppt_x</p:attrName>
                                        </p:attrNameLst>
                                      </p:cBhvr>
                                      <p:tavLst>
                                        <p:tav tm="0">
                                          <p:val>
                                            <p:strVal val="#ppt_x"/>
                                          </p:val>
                                        </p:tav>
                                        <p:tav tm="100000">
                                          <p:val>
                                            <p:strVal val="#ppt_x"/>
                                          </p:val>
                                        </p:tav>
                                      </p:tavLst>
                                    </p:anim>
                                    <p:anim calcmode="lin" valueType="num">
                                      <p:cBhvr additive="base">
                                        <p:cTn id="12" dur="500" fill="hold"/>
                                        <p:tgtEl>
                                          <p:spTgt spid="72"/>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43"/>
                                        </p:tgtEl>
                                        <p:attrNameLst>
                                          <p:attrName>style.visibility</p:attrName>
                                        </p:attrNameLst>
                                      </p:cBhvr>
                                      <p:to>
                                        <p:strVal val="visible"/>
                                      </p:to>
                                    </p:set>
                                    <p:anim calcmode="lin" valueType="num">
                                      <p:cBhvr additive="base">
                                        <p:cTn id="15" dur="500" fill="hold"/>
                                        <p:tgtEl>
                                          <p:spTgt spid="43"/>
                                        </p:tgtEl>
                                        <p:attrNameLst>
                                          <p:attrName>ppt_x</p:attrName>
                                        </p:attrNameLst>
                                      </p:cBhvr>
                                      <p:tavLst>
                                        <p:tav tm="0">
                                          <p:val>
                                            <p:strVal val="#ppt_x"/>
                                          </p:val>
                                        </p:tav>
                                        <p:tav tm="100000">
                                          <p:val>
                                            <p:strVal val="#ppt_x"/>
                                          </p:val>
                                        </p:tav>
                                      </p:tavLst>
                                    </p:anim>
                                    <p:anim calcmode="lin" valueType="num">
                                      <p:cBhvr additive="base">
                                        <p:cTn id="16" dur="500" fill="hold"/>
                                        <p:tgtEl>
                                          <p:spTgt spid="4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fill="hold"/>
                                        <p:tgtEl>
                                          <p:spTgt spid="14"/>
                                        </p:tgtEl>
                                        <p:attrNameLst>
                                          <p:attrName>ppt_x</p:attrName>
                                        </p:attrNameLst>
                                      </p:cBhvr>
                                      <p:tavLst>
                                        <p:tav tm="0">
                                          <p:val>
                                            <p:strVal val="#ppt_x"/>
                                          </p:val>
                                        </p:tav>
                                        <p:tav tm="100000">
                                          <p:val>
                                            <p:strVal val="#ppt_x"/>
                                          </p:val>
                                        </p:tav>
                                      </p:tavLst>
                                    </p:anim>
                                    <p:anim calcmode="lin" valueType="num">
                                      <p:cBhvr additive="base">
                                        <p:cTn id="28" dur="500" fill="hold"/>
                                        <p:tgtEl>
                                          <p:spTgt spid="14"/>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500" fill="hold"/>
                                        <p:tgtEl>
                                          <p:spTgt spid="18"/>
                                        </p:tgtEl>
                                        <p:attrNameLst>
                                          <p:attrName>ppt_x</p:attrName>
                                        </p:attrNameLst>
                                      </p:cBhvr>
                                      <p:tavLst>
                                        <p:tav tm="0">
                                          <p:val>
                                            <p:strVal val="#ppt_x"/>
                                          </p:val>
                                        </p:tav>
                                        <p:tav tm="100000">
                                          <p:val>
                                            <p:strVal val="#ppt_x"/>
                                          </p:val>
                                        </p:tav>
                                      </p:tavLst>
                                    </p:anim>
                                    <p:anim calcmode="lin" valueType="num">
                                      <p:cBhvr additive="base">
                                        <p:cTn id="32" dur="500" fill="hold"/>
                                        <p:tgtEl>
                                          <p:spTgt spid="18"/>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additive="base">
                                        <p:cTn id="35" dur="500" fill="hold"/>
                                        <p:tgtEl>
                                          <p:spTgt spid="20"/>
                                        </p:tgtEl>
                                        <p:attrNameLst>
                                          <p:attrName>ppt_x</p:attrName>
                                        </p:attrNameLst>
                                      </p:cBhvr>
                                      <p:tavLst>
                                        <p:tav tm="0">
                                          <p:val>
                                            <p:strVal val="#ppt_x"/>
                                          </p:val>
                                        </p:tav>
                                        <p:tav tm="100000">
                                          <p:val>
                                            <p:strVal val="#ppt_x"/>
                                          </p:val>
                                        </p:tav>
                                      </p:tavLst>
                                    </p:anim>
                                    <p:anim calcmode="lin" valueType="num">
                                      <p:cBhvr additive="base">
                                        <p:cTn id="36" dur="500" fill="hold"/>
                                        <p:tgtEl>
                                          <p:spTgt spid="20"/>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1"/>
                                        </p:tgtEl>
                                        <p:attrNameLst>
                                          <p:attrName>style.visibility</p:attrName>
                                        </p:attrNameLst>
                                      </p:cBhvr>
                                      <p:to>
                                        <p:strVal val="visible"/>
                                      </p:to>
                                    </p:set>
                                    <p:anim calcmode="lin" valueType="num">
                                      <p:cBhvr additive="base">
                                        <p:cTn id="39" dur="500" fill="hold"/>
                                        <p:tgtEl>
                                          <p:spTgt spid="21"/>
                                        </p:tgtEl>
                                        <p:attrNameLst>
                                          <p:attrName>ppt_x</p:attrName>
                                        </p:attrNameLst>
                                      </p:cBhvr>
                                      <p:tavLst>
                                        <p:tav tm="0">
                                          <p:val>
                                            <p:strVal val="#ppt_x"/>
                                          </p:val>
                                        </p:tav>
                                        <p:tav tm="100000">
                                          <p:val>
                                            <p:strVal val="#ppt_x"/>
                                          </p:val>
                                        </p:tav>
                                      </p:tavLst>
                                    </p:anim>
                                    <p:anim calcmode="lin" valueType="num">
                                      <p:cBhvr additive="base">
                                        <p:cTn id="40" dur="500" fill="hold"/>
                                        <p:tgtEl>
                                          <p:spTgt spid="21"/>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22"/>
                                        </p:tgtEl>
                                        <p:attrNameLst>
                                          <p:attrName>style.visibility</p:attrName>
                                        </p:attrNameLst>
                                      </p:cBhvr>
                                      <p:to>
                                        <p:strVal val="visible"/>
                                      </p:to>
                                    </p:set>
                                    <p:anim calcmode="lin" valueType="num">
                                      <p:cBhvr additive="base">
                                        <p:cTn id="43" dur="500" fill="hold"/>
                                        <p:tgtEl>
                                          <p:spTgt spid="22"/>
                                        </p:tgtEl>
                                        <p:attrNameLst>
                                          <p:attrName>ppt_x</p:attrName>
                                        </p:attrNameLst>
                                      </p:cBhvr>
                                      <p:tavLst>
                                        <p:tav tm="0">
                                          <p:val>
                                            <p:strVal val="#ppt_x"/>
                                          </p:val>
                                        </p:tav>
                                        <p:tav tm="100000">
                                          <p:val>
                                            <p:strVal val="#ppt_x"/>
                                          </p:val>
                                        </p:tav>
                                      </p:tavLst>
                                    </p:anim>
                                    <p:anim calcmode="lin" valueType="num">
                                      <p:cBhvr additive="base">
                                        <p:cTn id="44" dur="500" fill="hold"/>
                                        <p:tgtEl>
                                          <p:spTgt spid="22"/>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23"/>
                                        </p:tgtEl>
                                        <p:attrNameLst>
                                          <p:attrName>style.visibility</p:attrName>
                                        </p:attrNameLst>
                                      </p:cBhvr>
                                      <p:to>
                                        <p:strVal val="visible"/>
                                      </p:to>
                                    </p:set>
                                    <p:anim calcmode="lin" valueType="num">
                                      <p:cBhvr additive="base">
                                        <p:cTn id="47" dur="500" fill="hold"/>
                                        <p:tgtEl>
                                          <p:spTgt spid="23"/>
                                        </p:tgtEl>
                                        <p:attrNameLst>
                                          <p:attrName>ppt_x</p:attrName>
                                        </p:attrNameLst>
                                      </p:cBhvr>
                                      <p:tavLst>
                                        <p:tav tm="0">
                                          <p:val>
                                            <p:strVal val="#ppt_x"/>
                                          </p:val>
                                        </p:tav>
                                        <p:tav tm="100000">
                                          <p:val>
                                            <p:strVal val="#ppt_x"/>
                                          </p:val>
                                        </p:tav>
                                      </p:tavLst>
                                    </p:anim>
                                    <p:anim calcmode="lin" valueType="num">
                                      <p:cBhvr additive="base">
                                        <p:cTn id="48" dur="500" fill="hold"/>
                                        <p:tgtEl>
                                          <p:spTgt spid="23"/>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24"/>
                                        </p:tgtEl>
                                        <p:attrNameLst>
                                          <p:attrName>style.visibility</p:attrName>
                                        </p:attrNameLst>
                                      </p:cBhvr>
                                      <p:to>
                                        <p:strVal val="visible"/>
                                      </p:to>
                                    </p:set>
                                    <p:anim calcmode="lin" valueType="num">
                                      <p:cBhvr additive="base">
                                        <p:cTn id="51" dur="500" fill="hold"/>
                                        <p:tgtEl>
                                          <p:spTgt spid="24"/>
                                        </p:tgtEl>
                                        <p:attrNameLst>
                                          <p:attrName>ppt_x</p:attrName>
                                        </p:attrNameLst>
                                      </p:cBhvr>
                                      <p:tavLst>
                                        <p:tav tm="0">
                                          <p:val>
                                            <p:strVal val="#ppt_x"/>
                                          </p:val>
                                        </p:tav>
                                        <p:tav tm="100000">
                                          <p:val>
                                            <p:strVal val="#ppt_x"/>
                                          </p:val>
                                        </p:tav>
                                      </p:tavLst>
                                    </p:anim>
                                    <p:anim calcmode="lin" valueType="num">
                                      <p:cBhvr additive="base">
                                        <p:cTn id="52" dur="500" fill="hold"/>
                                        <p:tgtEl>
                                          <p:spTgt spid="24"/>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25"/>
                                        </p:tgtEl>
                                        <p:attrNameLst>
                                          <p:attrName>style.visibility</p:attrName>
                                        </p:attrNameLst>
                                      </p:cBhvr>
                                      <p:to>
                                        <p:strVal val="visible"/>
                                      </p:to>
                                    </p:set>
                                    <p:anim calcmode="lin" valueType="num">
                                      <p:cBhvr additive="base">
                                        <p:cTn id="55" dur="500" fill="hold"/>
                                        <p:tgtEl>
                                          <p:spTgt spid="25"/>
                                        </p:tgtEl>
                                        <p:attrNameLst>
                                          <p:attrName>ppt_x</p:attrName>
                                        </p:attrNameLst>
                                      </p:cBhvr>
                                      <p:tavLst>
                                        <p:tav tm="0">
                                          <p:val>
                                            <p:strVal val="#ppt_x"/>
                                          </p:val>
                                        </p:tav>
                                        <p:tav tm="100000">
                                          <p:val>
                                            <p:strVal val="#ppt_x"/>
                                          </p:val>
                                        </p:tav>
                                      </p:tavLst>
                                    </p:anim>
                                    <p:anim calcmode="lin" valueType="num">
                                      <p:cBhvr additive="base">
                                        <p:cTn id="56" dur="500" fill="hold"/>
                                        <p:tgtEl>
                                          <p:spTgt spid="25"/>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26"/>
                                        </p:tgtEl>
                                        <p:attrNameLst>
                                          <p:attrName>style.visibility</p:attrName>
                                        </p:attrNameLst>
                                      </p:cBhvr>
                                      <p:to>
                                        <p:strVal val="visible"/>
                                      </p:to>
                                    </p:set>
                                    <p:anim calcmode="lin" valueType="num">
                                      <p:cBhvr additive="base">
                                        <p:cTn id="59" dur="500" fill="hold"/>
                                        <p:tgtEl>
                                          <p:spTgt spid="26"/>
                                        </p:tgtEl>
                                        <p:attrNameLst>
                                          <p:attrName>ppt_x</p:attrName>
                                        </p:attrNameLst>
                                      </p:cBhvr>
                                      <p:tavLst>
                                        <p:tav tm="0">
                                          <p:val>
                                            <p:strVal val="#ppt_x"/>
                                          </p:val>
                                        </p:tav>
                                        <p:tav tm="100000">
                                          <p:val>
                                            <p:strVal val="#ppt_x"/>
                                          </p:val>
                                        </p:tav>
                                      </p:tavLst>
                                    </p:anim>
                                    <p:anim calcmode="lin" valueType="num">
                                      <p:cBhvr additive="base">
                                        <p:cTn id="60" dur="500" fill="hold"/>
                                        <p:tgtEl>
                                          <p:spTgt spid="26"/>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28"/>
                                        </p:tgtEl>
                                        <p:attrNameLst>
                                          <p:attrName>style.visibility</p:attrName>
                                        </p:attrNameLst>
                                      </p:cBhvr>
                                      <p:to>
                                        <p:strVal val="visible"/>
                                      </p:to>
                                    </p:set>
                                    <p:anim calcmode="lin" valueType="num">
                                      <p:cBhvr additive="base">
                                        <p:cTn id="63" dur="500" fill="hold"/>
                                        <p:tgtEl>
                                          <p:spTgt spid="28"/>
                                        </p:tgtEl>
                                        <p:attrNameLst>
                                          <p:attrName>ppt_x</p:attrName>
                                        </p:attrNameLst>
                                      </p:cBhvr>
                                      <p:tavLst>
                                        <p:tav tm="0">
                                          <p:val>
                                            <p:strVal val="#ppt_x"/>
                                          </p:val>
                                        </p:tav>
                                        <p:tav tm="100000">
                                          <p:val>
                                            <p:strVal val="#ppt_x"/>
                                          </p:val>
                                        </p:tav>
                                      </p:tavLst>
                                    </p:anim>
                                    <p:anim calcmode="lin" valueType="num">
                                      <p:cBhvr additive="base">
                                        <p:cTn id="64" dur="500" fill="hold"/>
                                        <p:tgtEl>
                                          <p:spTgt spid="28"/>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29"/>
                                        </p:tgtEl>
                                        <p:attrNameLst>
                                          <p:attrName>style.visibility</p:attrName>
                                        </p:attrNameLst>
                                      </p:cBhvr>
                                      <p:to>
                                        <p:strVal val="visible"/>
                                      </p:to>
                                    </p:set>
                                    <p:anim calcmode="lin" valueType="num">
                                      <p:cBhvr additive="base">
                                        <p:cTn id="67" dur="500" fill="hold"/>
                                        <p:tgtEl>
                                          <p:spTgt spid="29"/>
                                        </p:tgtEl>
                                        <p:attrNameLst>
                                          <p:attrName>ppt_x</p:attrName>
                                        </p:attrNameLst>
                                      </p:cBhvr>
                                      <p:tavLst>
                                        <p:tav tm="0">
                                          <p:val>
                                            <p:strVal val="#ppt_x"/>
                                          </p:val>
                                        </p:tav>
                                        <p:tav tm="100000">
                                          <p:val>
                                            <p:strVal val="#ppt_x"/>
                                          </p:val>
                                        </p:tav>
                                      </p:tavLst>
                                    </p:anim>
                                    <p:anim calcmode="lin" valueType="num">
                                      <p:cBhvr additive="base">
                                        <p:cTn id="68" dur="500" fill="hold"/>
                                        <p:tgtEl>
                                          <p:spTgt spid="29"/>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30"/>
                                        </p:tgtEl>
                                        <p:attrNameLst>
                                          <p:attrName>style.visibility</p:attrName>
                                        </p:attrNameLst>
                                      </p:cBhvr>
                                      <p:to>
                                        <p:strVal val="visible"/>
                                      </p:to>
                                    </p:set>
                                    <p:anim calcmode="lin" valueType="num">
                                      <p:cBhvr additive="base">
                                        <p:cTn id="71" dur="500" fill="hold"/>
                                        <p:tgtEl>
                                          <p:spTgt spid="30"/>
                                        </p:tgtEl>
                                        <p:attrNameLst>
                                          <p:attrName>ppt_x</p:attrName>
                                        </p:attrNameLst>
                                      </p:cBhvr>
                                      <p:tavLst>
                                        <p:tav tm="0">
                                          <p:val>
                                            <p:strVal val="#ppt_x"/>
                                          </p:val>
                                        </p:tav>
                                        <p:tav tm="100000">
                                          <p:val>
                                            <p:strVal val="#ppt_x"/>
                                          </p:val>
                                        </p:tav>
                                      </p:tavLst>
                                    </p:anim>
                                    <p:anim calcmode="lin" valueType="num">
                                      <p:cBhvr additive="base">
                                        <p:cTn id="72" dur="500" fill="hold"/>
                                        <p:tgtEl>
                                          <p:spTgt spid="30"/>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31"/>
                                        </p:tgtEl>
                                        <p:attrNameLst>
                                          <p:attrName>style.visibility</p:attrName>
                                        </p:attrNameLst>
                                      </p:cBhvr>
                                      <p:to>
                                        <p:strVal val="visible"/>
                                      </p:to>
                                    </p:set>
                                    <p:anim calcmode="lin" valueType="num">
                                      <p:cBhvr additive="base">
                                        <p:cTn id="75" dur="500" fill="hold"/>
                                        <p:tgtEl>
                                          <p:spTgt spid="31"/>
                                        </p:tgtEl>
                                        <p:attrNameLst>
                                          <p:attrName>ppt_x</p:attrName>
                                        </p:attrNameLst>
                                      </p:cBhvr>
                                      <p:tavLst>
                                        <p:tav tm="0">
                                          <p:val>
                                            <p:strVal val="#ppt_x"/>
                                          </p:val>
                                        </p:tav>
                                        <p:tav tm="100000">
                                          <p:val>
                                            <p:strVal val="#ppt_x"/>
                                          </p:val>
                                        </p:tav>
                                      </p:tavLst>
                                    </p:anim>
                                    <p:anim calcmode="lin" valueType="num">
                                      <p:cBhvr additive="base">
                                        <p:cTn id="76" dur="500" fill="hold"/>
                                        <p:tgtEl>
                                          <p:spTgt spid="31"/>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32"/>
                                        </p:tgtEl>
                                        <p:attrNameLst>
                                          <p:attrName>style.visibility</p:attrName>
                                        </p:attrNameLst>
                                      </p:cBhvr>
                                      <p:to>
                                        <p:strVal val="visible"/>
                                      </p:to>
                                    </p:set>
                                    <p:anim calcmode="lin" valueType="num">
                                      <p:cBhvr additive="base">
                                        <p:cTn id="79" dur="500" fill="hold"/>
                                        <p:tgtEl>
                                          <p:spTgt spid="32"/>
                                        </p:tgtEl>
                                        <p:attrNameLst>
                                          <p:attrName>ppt_x</p:attrName>
                                        </p:attrNameLst>
                                      </p:cBhvr>
                                      <p:tavLst>
                                        <p:tav tm="0">
                                          <p:val>
                                            <p:strVal val="#ppt_x"/>
                                          </p:val>
                                        </p:tav>
                                        <p:tav tm="100000">
                                          <p:val>
                                            <p:strVal val="#ppt_x"/>
                                          </p:val>
                                        </p:tav>
                                      </p:tavLst>
                                    </p:anim>
                                    <p:anim calcmode="lin" valueType="num">
                                      <p:cBhvr additive="base">
                                        <p:cTn id="80" dur="500" fill="hold"/>
                                        <p:tgtEl>
                                          <p:spTgt spid="32"/>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0"/>
                                  </p:stCondLst>
                                  <p:childTnLst>
                                    <p:set>
                                      <p:cBhvr>
                                        <p:cTn id="82" dur="1" fill="hold">
                                          <p:stCondLst>
                                            <p:cond delay="0"/>
                                          </p:stCondLst>
                                        </p:cTn>
                                        <p:tgtEl>
                                          <p:spTgt spid="33"/>
                                        </p:tgtEl>
                                        <p:attrNameLst>
                                          <p:attrName>style.visibility</p:attrName>
                                        </p:attrNameLst>
                                      </p:cBhvr>
                                      <p:to>
                                        <p:strVal val="visible"/>
                                      </p:to>
                                    </p:set>
                                    <p:anim calcmode="lin" valueType="num">
                                      <p:cBhvr additive="base">
                                        <p:cTn id="83" dur="500" fill="hold"/>
                                        <p:tgtEl>
                                          <p:spTgt spid="33"/>
                                        </p:tgtEl>
                                        <p:attrNameLst>
                                          <p:attrName>ppt_x</p:attrName>
                                        </p:attrNameLst>
                                      </p:cBhvr>
                                      <p:tavLst>
                                        <p:tav tm="0">
                                          <p:val>
                                            <p:strVal val="#ppt_x"/>
                                          </p:val>
                                        </p:tav>
                                        <p:tav tm="100000">
                                          <p:val>
                                            <p:strVal val="#ppt_x"/>
                                          </p:val>
                                        </p:tav>
                                      </p:tavLst>
                                    </p:anim>
                                    <p:anim calcmode="lin" valueType="num">
                                      <p:cBhvr additive="base">
                                        <p:cTn id="84" dur="500" fill="hold"/>
                                        <p:tgtEl>
                                          <p:spTgt spid="33"/>
                                        </p:tgtEl>
                                        <p:attrNameLst>
                                          <p:attrName>ppt_y</p:attrName>
                                        </p:attrNameLst>
                                      </p:cBhvr>
                                      <p:tavLst>
                                        <p:tav tm="0">
                                          <p:val>
                                            <p:strVal val="1+#ppt_h/2"/>
                                          </p:val>
                                        </p:tav>
                                        <p:tav tm="100000">
                                          <p:val>
                                            <p:strVal val="#ppt_y"/>
                                          </p:val>
                                        </p:tav>
                                      </p:tavLst>
                                    </p:anim>
                                  </p:childTnLst>
                                </p:cTn>
                              </p:par>
                              <p:par>
                                <p:cTn id="85" presetID="2" presetClass="entr" presetSubtype="4" fill="hold" grpId="0" nodeType="withEffect">
                                  <p:stCondLst>
                                    <p:cond delay="0"/>
                                  </p:stCondLst>
                                  <p:childTnLst>
                                    <p:set>
                                      <p:cBhvr>
                                        <p:cTn id="86" dur="1" fill="hold">
                                          <p:stCondLst>
                                            <p:cond delay="0"/>
                                          </p:stCondLst>
                                        </p:cTn>
                                        <p:tgtEl>
                                          <p:spTgt spid="36"/>
                                        </p:tgtEl>
                                        <p:attrNameLst>
                                          <p:attrName>style.visibility</p:attrName>
                                        </p:attrNameLst>
                                      </p:cBhvr>
                                      <p:to>
                                        <p:strVal val="visible"/>
                                      </p:to>
                                    </p:set>
                                    <p:anim calcmode="lin" valueType="num">
                                      <p:cBhvr additive="base">
                                        <p:cTn id="87" dur="500" fill="hold"/>
                                        <p:tgtEl>
                                          <p:spTgt spid="36"/>
                                        </p:tgtEl>
                                        <p:attrNameLst>
                                          <p:attrName>ppt_x</p:attrName>
                                        </p:attrNameLst>
                                      </p:cBhvr>
                                      <p:tavLst>
                                        <p:tav tm="0">
                                          <p:val>
                                            <p:strVal val="#ppt_x"/>
                                          </p:val>
                                        </p:tav>
                                        <p:tav tm="100000">
                                          <p:val>
                                            <p:strVal val="#ppt_x"/>
                                          </p:val>
                                        </p:tav>
                                      </p:tavLst>
                                    </p:anim>
                                    <p:anim calcmode="lin" valueType="num">
                                      <p:cBhvr additive="base">
                                        <p:cTn id="88" dur="500" fill="hold"/>
                                        <p:tgtEl>
                                          <p:spTgt spid="36"/>
                                        </p:tgtEl>
                                        <p:attrNameLst>
                                          <p:attrName>ppt_y</p:attrName>
                                        </p:attrNameLst>
                                      </p:cBhvr>
                                      <p:tavLst>
                                        <p:tav tm="0">
                                          <p:val>
                                            <p:strVal val="1+#ppt_h/2"/>
                                          </p:val>
                                        </p:tav>
                                        <p:tav tm="100000">
                                          <p:val>
                                            <p:strVal val="#ppt_y"/>
                                          </p:val>
                                        </p:tav>
                                      </p:tavLst>
                                    </p:anim>
                                  </p:childTnLst>
                                </p:cTn>
                              </p:par>
                              <p:par>
                                <p:cTn id="89" presetID="2" presetClass="entr" presetSubtype="4" fill="hold" grpId="0" nodeType="withEffect">
                                  <p:stCondLst>
                                    <p:cond delay="0"/>
                                  </p:stCondLst>
                                  <p:childTnLst>
                                    <p:set>
                                      <p:cBhvr>
                                        <p:cTn id="90" dur="1" fill="hold">
                                          <p:stCondLst>
                                            <p:cond delay="0"/>
                                          </p:stCondLst>
                                        </p:cTn>
                                        <p:tgtEl>
                                          <p:spTgt spid="40"/>
                                        </p:tgtEl>
                                        <p:attrNameLst>
                                          <p:attrName>style.visibility</p:attrName>
                                        </p:attrNameLst>
                                      </p:cBhvr>
                                      <p:to>
                                        <p:strVal val="visible"/>
                                      </p:to>
                                    </p:set>
                                    <p:anim calcmode="lin" valueType="num">
                                      <p:cBhvr additive="base">
                                        <p:cTn id="91" dur="500" fill="hold"/>
                                        <p:tgtEl>
                                          <p:spTgt spid="40"/>
                                        </p:tgtEl>
                                        <p:attrNameLst>
                                          <p:attrName>ppt_x</p:attrName>
                                        </p:attrNameLst>
                                      </p:cBhvr>
                                      <p:tavLst>
                                        <p:tav tm="0">
                                          <p:val>
                                            <p:strVal val="#ppt_x"/>
                                          </p:val>
                                        </p:tav>
                                        <p:tav tm="100000">
                                          <p:val>
                                            <p:strVal val="#ppt_x"/>
                                          </p:val>
                                        </p:tav>
                                      </p:tavLst>
                                    </p:anim>
                                    <p:anim calcmode="lin" valueType="num">
                                      <p:cBhvr additive="base">
                                        <p:cTn id="92" dur="500" fill="hold"/>
                                        <p:tgtEl>
                                          <p:spTgt spid="40"/>
                                        </p:tgtEl>
                                        <p:attrNameLst>
                                          <p:attrName>ppt_y</p:attrName>
                                        </p:attrNameLst>
                                      </p:cBhvr>
                                      <p:tavLst>
                                        <p:tav tm="0">
                                          <p:val>
                                            <p:strVal val="1+#ppt_h/2"/>
                                          </p:val>
                                        </p:tav>
                                        <p:tav tm="100000">
                                          <p:val>
                                            <p:strVal val="#ppt_y"/>
                                          </p:val>
                                        </p:tav>
                                      </p:tavLst>
                                    </p:anim>
                                  </p:childTnLst>
                                </p:cTn>
                              </p:par>
                              <p:par>
                                <p:cTn id="93" presetID="2" presetClass="entr" presetSubtype="4" fill="hold" nodeType="withEffect">
                                  <p:stCondLst>
                                    <p:cond delay="0"/>
                                  </p:stCondLst>
                                  <p:childTnLst>
                                    <p:set>
                                      <p:cBhvr>
                                        <p:cTn id="94" dur="1" fill="hold">
                                          <p:stCondLst>
                                            <p:cond delay="0"/>
                                          </p:stCondLst>
                                        </p:cTn>
                                        <p:tgtEl>
                                          <p:spTgt spid="39"/>
                                        </p:tgtEl>
                                        <p:attrNameLst>
                                          <p:attrName>style.visibility</p:attrName>
                                        </p:attrNameLst>
                                      </p:cBhvr>
                                      <p:to>
                                        <p:strVal val="visible"/>
                                      </p:to>
                                    </p:set>
                                    <p:anim calcmode="lin" valueType="num">
                                      <p:cBhvr additive="base">
                                        <p:cTn id="95" dur="500" fill="hold"/>
                                        <p:tgtEl>
                                          <p:spTgt spid="39"/>
                                        </p:tgtEl>
                                        <p:attrNameLst>
                                          <p:attrName>ppt_x</p:attrName>
                                        </p:attrNameLst>
                                      </p:cBhvr>
                                      <p:tavLst>
                                        <p:tav tm="0">
                                          <p:val>
                                            <p:strVal val="#ppt_x"/>
                                          </p:val>
                                        </p:tav>
                                        <p:tav tm="100000">
                                          <p:val>
                                            <p:strVal val="#ppt_x"/>
                                          </p:val>
                                        </p:tav>
                                      </p:tavLst>
                                    </p:anim>
                                    <p:anim calcmode="lin" valueType="num">
                                      <p:cBhvr additive="base">
                                        <p:cTn id="96" dur="500" fill="hold"/>
                                        <p:tgtEl>
                                          <p:spTgt spid="39"/>
                                        </p:tgtEl>
                                        <p:attrNameLst>
                                          <p:attrName>ppt_y</p:attrName>
                                        </p:attrNameLst>
                                      </p:cBhvr>
                                      <p:tavLst>
                                        <p:tav tm="0">
                                          <p:val>
                                            <p:strVal val="1+#ppt_h/2"/>
                                          </p:val>
                                        </p:tav>
                                        <p:tav tm="100000">
                                          <p:val>
                                            <p:strVal val="#ppt_y"/>
                                          </p:val>
                                        </p:tav>
                                      </p:tavLst>
                                    </p:anim>
                                  </p:childTnLst>
                                </p:cTn>
                              </p:par>
                              <p:par>
                                <p:cTn id="97" presetID="2" presetClass="entr" presetSubtype="4" fill="hold" grpId="0" nodeType="withEffect">
                                  <p:stCondLst>
                                    <p:cond delay="0"/>
                                  </p:stCondLst>
                                  <p:childTnLst>
                                    <p:set>
                                      <p:cBhvr>
                                        <p:cTn id="98" dur="1" fill="hold">
                                          <p:stCondLst>
                                            <p:cond delay="0"/>
                                          </p:stCondLst>
                                        </p:cTn>
                                        <p:tgtEl>
                                          <p:spTgt spid="2"/>
                                        </p:tgtEl>
                                        <p:attrNameLst>
                                          <p:attrName>style.visibility</p:attrName>
                                        </p:attrNameLst>
                                      </p:cBhvr>
                                      <p:to>
                                        <p:strVal val="visible"/>
                                      </p:to>
                                    </p:set>
                                    <p:anim calcmode="lin" valueType="num">
                                      <p:cBhvr additive="base">
                                        <p:cTn id="99" dur="500" fill="hold"/>
                                        <p:tgtEl>
                                          <p:spTgt spid="2"/>
                                        </p:tgtEl>
                                        <p:attrNameLst>
                                          <p:attrName>ppt_x</p:attrName>
                                        </p:attrNameLst>
                                      </p:cBhvr>
                                      <p:tavLst>
                                        <p:tav tm="0">
                                          <p:val>
                                            <p:strVal val="#ppt_x"/>
                                          </p:val>
                                        </p:tav>
                                        <p:tav tm="100000">
                                          <p:val>
                                            <p:strVal val="#ppt_x"/>
                                          </p:val>
                                        </p:tav>
                                      </p:tavLst>
                                    </p:anim>
                                    <p:anim calcmode="lin" valueType="num">
                                      <p:cBhvr additive="base">
                                        <p:cTn id="10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p:bldP spid="7" grpId="0" bldLvl="0" animBg="1"/>
      <p:bldP spid="8" grpId="0" bldLvl="0" animBg="1"/>
      <p:bldP spid="14" grpId="0" bldLvl="0" animBg="1"/>
      <p:bldP spid="18" grpId="0" bldLvl="0" animBg="1"/>
      <p:bldP spid="20" grpId="0"/>
      <p:bldP spid="21" grpId="0"/>
      <p:bldP spid="22" grpId="0"/>
      <p:bldP spid="23" grpId="0"/>
      <p:bldP spid="24" grpId="0" bldLvl="0" animBg="1"/>
      <p:bldP spid="25" grpId="0"/>
      <p:bldP spid="28" grpId="0"/>
      <p:bldP spid="29" grpId="0"/>
      <p:bldP spid="30" grpId="0"/>
      <p:bldP spid="31" grpId="0"/>
      <p:bldP spid="32" grpId="0" bldLvl="0" animBg="1"/>
      <p:bldP spid="33" grpId="0" bldLvl="0" animBg="1"/>
      <p:bldP spid="36" grpId="0" bldLvl="0" animBg="1"/>
      <p:bldP spid="40" grpId="0"/>
      <p:bldP spid="72" grpId="0" bldLvl="0" animBg="1"/>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任意多边形 4"/>
          <p:cNvSpPr/>
          <p:nvPr>
            <p:custDataLst>
              <p:tags r:id="rId1"/>
            </p:custDataLst>
          </p:nvPr>
        </p:nvSpPr>
        <p:spPr>
          <a:xfrm>
            <a:off x="0" y="2808698"/>
            <a:ext cx="12202160" cy="1570476"/>
          </a:xfrm>
          <a:custGeom>
            <a:avLst/>
            <a:gdLst>
              <a:gd name="connsiteX0" fmla="*/ 0 w 19216"/>
              <a:gd name="connsiteY0" fmla="*/ 371 h 2473"/>
              <a:gd name="connsiteX1" fmla="*/ 3760 w 19216"/>
              <a:gd name="connsiteY1" fmla="*/ 220 h 2473"/>
              <a:gd name="connsiteX2" fmla="*/ 7756 w 19216"/>
              <a:gd name="connsiteY2" fmla="*/ 2455 h 2473"/>
              <a:gd name="connsiteX3" fmla="*/ 13595 w 19216"/>
              <a:gd name="connsiteY3" fmla="*/ 1157 h 2473"/>
              <a:gd name="connsiteX4" fmla="*/ 17109 w 19216"/>
              <a:gd name="connsiteY4" fmla="*/ 1750 h 2473"/>
              <a:gd name="connsiteX5" fmla="*/ 19216 w 19216"/>
              <a:gd name="connsiteY5" fmla="*/ 580 h 24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216" h="2473">
                <a:moveTo>
                  <a:pt x="0" y="371"/>
                </a:moveTo>
                <a:cubicBezTo>
                  <a:pt x="670" y="284"/>
                  <a:pt x="2187" y="-315"/>
                  <a:pt x="3760" y="220"/>
                </a:cubicBezTo>
                <a:cubicBezTo>
                  <a:pt x="5333" y="755"/>
                  <a:pt x="5789" y="2267"/>
                  <a:pt x="7756" y="2455"/>
                </a:cubicBezTo>
                <a:cubicBezTo>
                  <a:pt x="9723" y="2642"/>
                  <a:pt x="11838" y="1348"/>
                  <a:pt x="13595" y="1157"/>
                </a:cubicBezTo>
                <a:cubicBezTo>
                  <a:pt x="15353" y="967"/>
                  <a:pt x="16059" y="1976"/>
                  <a:pt x="17109" y="1750"/>
                </a:cubicBezTo>
                <a:cubicBezTo>
                  <a:pt x="18159" y="1524"/>
                  <a:pt x="17784" y="985"/>
                  <a:pt x="19216" y="580"/>
                </a:cubicBezTo>
              </a:path>
            </a:pathLst>
          </a:custGeom>
          <a:noFill/>
          <a:ln w="31750">
            <a:solidFill>
              <a:srgbClr val="7578EC"/>
            </a:soli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68" name="圆角矩形 67"/>
          <p:cNvSpPr/>
          <p:nvPr>
            <p:custDataLst>
              <p:tags r:id="rId2"/>
            </p:custDataLst>
          </p:nvPr>
        </p:nvSpPr>
        <p:spPr>
          <a:xfrm>
            <a:off x="1972310" y="3738880"/>
            <a:ext cx="1513205" cy="2031365"/>
          </a:xfrm>
          <a:prstGeom prst="roundRect">
            <a:avLst/>
          </a:prstGeom>
          <a:noFill/>
          <a:ln>
            <a:gradFill>
              <a:gsLst>
                <a:gs pos="100000">
                  <a:srgbClr val="FFFFFF"/>
                </a:gs>
                <a:gs pos="0">
                  <a:srgbClr val="7578EC"/>
                </a:gs>
              </a:gsLst>
              <a:lin ang="10800000" scaled="1"/>
            </a:gra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41" name="椭圆 40"/>
          <p:cNvSpPr/>
          <p:nvPr>
            <p:custDataLst>
              <p:tags r:id="rId3"/>
            </p:custDataLst>
          </p:nvPr>
        </p:nvSpPr>
        <p:spPr>
          <a:xfrm>
            <a:off x="2730500" y="3091815"/>
            <a:ext cx="142875" cy="142875"/>
          </a:xfrm>
          <a:prstGeom prst="ellipse">
            <a:avLst/>
          </a:prstGeom>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45" name="椭圆 44"/>
          <p:cNvSpPr/>
          <p:nvPr>
            <p:custDataLst>
              <p:tags r:id="rId4"/>
            </p:custDataLst>
          </p:nvPr>
        </p:nvSpPr>
        <p:spPr>
          <a:xfrm>
            <a:off x="4142105" y="4099560"/>
            <a:ext cx="142875" cy="142875"/>
          </a:xfrm>
          <a:prstGeom prst="ellipse">
            <a:avLst/>
          </a:prstGeom>
          <a:solidFill>
            <a:srgbClr val="F7B802"/>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46" name="椭圆 45"/>
          <p:cNvSpPr/>
          <p:nvPr>
            <p:custDataLst>
              <p:tags r:id="rId5"/>
            </p:custDataLst>
          </p:nvPr>
        </p:nvSpPr>
        <p:spPr>
          <a:xfrm>
            <a:off x="5781040" y="4244340"/>
            <a:ext cx="142875" cy="142875"/>
          </a:xfrm>
          <a:prstGeom prst="ellipse">
            <a:avLst/>
          </a:prstGeom>
          <a:solidFill>
            <a:srgbClr val="F7B802"/>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47" name="椭圆 46"/>
          <p:cNvSpPr/>
          <p:nvPr>
            <p:custDataLst>
              <p:tags r:id="rId6"/>
            </p:custDataLst>
          </p:nvPr>
        </p:nvSpPr>
        <p:spPr>
          <a:xfrm>
            <a:off x="7706360" y="3677285"/>
            <a:ext cx="142875" cy="142875"/>
          </a:xfrm>
          <a:prstGeom prst="ellipse">
            <a:avLst/>
          </a:prstGeom>
          <a:solidFill>
            <a:srgbClr val="552EEF">
              <a:lumMod val="60000"/>
              <a:lumOff val="40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49" name="椭圆 48"/>
          <p:cNvSpPr/>
          <p:nvPr>
            <p:custDataLst>
              <p:tags r:id="rId7"/>
            </p:custDataLst>
          </p:nvPr>
        </p:nvSpPr>
        <p:spPr>
          <a:xfrm>
            <a:off x="9442450" y="3519805"/>
            <a:ext cx="142875" cy="142875"/>
          </a:xfrm>
          <a:prstGeom prst="ellipse">
            <a:avLst/>
          </a:prstGeom>
          <a:solidFill>
            <a:srgbClr val="552EEF"/>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53" name="圆角矩形 52"/>
          <p:cNvSpPr/>
          <p:nvPr>
            <p:custDataLst>
              <p:tags r:id="rId8"/>
            </p:custDataLst>
          </p:nvPr>
        </p:nvSpPr>
        <p:spPr>
          <a:xfrm>
            <a:off x="1845310" y="3653155"/>
            <a:ext cx="1513205" cy="2031365"/>
          </a:xfrm>
          <a:prstGeom prst="roundRect">
            <a:avLst/>
          </a:prstGeom>
          <a:gradFill>
            <a:gsLst>
              <a:gs pos="0">
                <a:srgbClr val="F7B802"/>
              </a:gs>
              <a:gs pos="100000">
                <a:srgbClr val="7578EC"/>
              </a:gs>
            </a:gsLst>
            <a:lin ang="16200000" scaled="0"/>
          </a:gra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82" name="圆角矩形 81"/>
          <p:cNvSpPr/>
          <p:nvPr>
            <p:custDataLst>
              <p:tags r:id="rId9"/>
            </p:custDataLst>
          </p:nvPr>
        </p:nvSpPr>
        <p:spPr>
          <a:xfrm>
            <a:off x="4281805" y="1917700"/>
            <a:ext cx="1513205" cy="2031365"/>
          </a:xfrm>
          <a:prstGeom prst="roundRect">
            <a:avLst/>
          </a:prstGeom>
          <a:noFill/>
          <a:ln>
            <a:gradFill>
              <a:gsLst>
                <a:gs pos="100000">
                  <a:srgbClr val="FFFFFF"/>
                </a:gs>
                <a:gs pos="0">
                  <a:srgbClr val="F7B802"/>
                </a:gs>
              </a:gsLst>
              <a:lin ang="10800000" scaled="1"/>
            </a:gra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83" name="圆角矩形 82"/>
          <p:cNvSpPr/>
          <p:nvPr>
            <p:custDataLst>
              <p:tags r:id="rId10"/>
            </p:custDataLst>
          </p:nvPr>
        </p:nvSpPr>
        <p:spPr>
          <a:xfrm>
            <a:off x="4172585" y="1768475"/>
            <a:ext cx="1513205" cy="2031365"/>
          </a:xfrm>
          <a:prstGeom prst="roundRect">
            <a:avLst/>
          </a:prstGeom>
          <a:gradFill>
            <a:gsLst>
              <a:gs pos="0">
                <a:srgbClr val="F18703"/>
              </a:gs>
              <a:gs pos="100000">
                <a:srgbClr val="F7B802"/>
              </a:gs>
            </a:gsLst>
            <a:lin ang="5400000" scaled="0"/>
          </a:gra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84" name="圆角矩形 83"/>
          <p:cNvSpPr/>
          <p:nvPr>
            <p:custDataLst>
              <p:tags r:id="rId11"/>
            </p:custDataLst>
          </p:nvPr>
        </p:nvSpPr>
        <p:spPr>
          <a:xfrm>
            <a:off x="5614035" y="4608195"/>
            <a:ext cx="1513205" cy="2031365"/>
          </a:xfrm>
          <a:prstGeom prst="roundRect">
            <a:avLst/>
          </a:prstGeom>
          <a:noFill/>
          <a:ln>
            <a:gradFill>
              <a:gsLst>
                <a:gs pos="100000">
                  <a:srgbClr val="FFFFFF"/>
                </a:gs>
                <a:gs pos="0">
                  <a:srgbClr val="F18703"/>
                </a:gs>
              </a:gsLst>
              <a:lin ang="10800000" scaled="1"/>
            </a:gra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85" name="圆角矩形 84"/>
          <p:cNvSpPr/>
          <p:nvPr>
            <p:custDataLst>
              <p:tags r:id="rId12"/>
            </p:custDataLst>
          </p:nvPr>
        </p:nvSpPr>
        <p:spPr>
          <a:xfrm>
            <a:off x="5487035" y="4485640"/>
            <a:ext cx="1513205" cy="2031365"/>
          </a:xfrm>
          <a:prstGeom prst="roundRect">
            <a:avLst/>
          </a:prstGeom>
          <a:gradFill>
            <a:gsLst>
              <a:gs pos="0">
                <a:srgbClr val="F18703"/>
              </a:gs>
              <a:gs pos="100000">
                <a:srgbClr val="F35B06"/>
              </a:gs>
            </a:gsLst>
            <a:lin ang="16200000" scaled="0"/>
          </a:gra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86" name="圆角矩形 85"/>
          <p:cNvSpPr/>
          <p:nvPr>
            <p:custDataLst>
              <p:tags r:id="rId13"/>
            </p:custDataLst>
          </p:nvPr>
        </p:nvSpPr>
        <p:spPr>
          <a:xfrm>
            <a:off x="7249795" y="1347470"/>
            <a:ext cx="1513205" cy="2031365"/>
          </a:xfrm>
          <a:prstGeom prst="roundRect">
            <a:avLst/>
          </a:prstGeom>
          <a:noFill/>
          <a:ln>
            <a:gradFill>
              <a:gsLst>
                <a:gs pos="100000">
                  <a:srgbClr val="FFFFFF"/>
                </a:gs>
                <a:gs pos="0">
                  <a:srgbClr val="552EEF">
                    <a:lumMod val="60000"/>
                    <a:lumOff val="40000"/>
                  </a:srgbClr>
                </a:gs>
              </a:gsLst>
              <a:lin ang="10800000" scaled="1"/>
            </a:gra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87" name="圆角矩形 86"/>
          <p:cNvSpPr/>
          <p:nvPr>
            <p:custDataLst>
              <p:tags r:id="rId14"/>
            </p:custDataLst>
          </p:nvPr>
        </p:nvSpPr>
        <p:spPr>
          <a:xfrm>
            <a:off x="7123430" y="1212850"/>
            <a:ext cx="1513205" cy="2031365"/>
          </a:xfrm>
          <a:prstGeom prst="roundRect">
            <a:avLst/>
          </a:prstGeom>
          <a:gradFill>
            <a:gsLst>
              <a:gs pos="0">
                <a:srgbClr val="552EEF">
                  <a:lumMod val="60000"/>
                  <a:lumOff val="40000"/>
                </a:srgbClr>
              </a:gs>
              <a:gs pos="100000">
                <a:srgbClr val="552EEF"/>
              </a:gs>
            </a:gsLst>
            <a:lin ang="16200000" scaled="0"/>
          </a:gra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88" name="圆角矩形 87"/>
          <p:cNvSpPr/>
          <p:nvPr>
            <p:custDataLst>
              <p:tags r:id="rId15"/>
            </p:custDataLst>
          </p:nvPr>
        </p:nvSpPr>
        <p:spPr>
          <a:xfrm>
            <a:off x="8827770" y="4149725"/>
            <a:ext cx="1513205" cy="2031365"/>
          </a:xfrm>
          <a:prstGeom prst="roundRect">
            <a:avLst/>
          </a:prstGeom>
          <a:noFill/>
          <a:ln>
            <a:gradFill>
              <a:gsLst>
                <a:gs pos="100000">
                  <a:srgbClr val="FFFFFF"/>
                </a:gs>
                <a:gs pos="0">
                  <a:srgbClr val="552EEF"/>
                </a:gs>
              </a:gsLst>
              <a:lin ang="10800000" scaled="1"/>
            </a:gra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89" name="圆角矩形 88"/>
          <p:cNvSpPr/>
          <p:nvPr>
            <p:custDataLst>
              <p:tags r:id="rId16"/>
            </p:custDataLst>
          </p:nvPr>
        </p:nvSpPr>
        <p:spPr>
          <a:xfrm>
            <a:off x="8719185" y="4006850"/>
            <a:ext cx="1513205" cy="2031365"/>
          </a:xfrm>
          <a:prstGeom prst="roundRect">
            <a:avLst/>
          </a:prstGeom>
          <a:gradFill>
            <a:gsLst>
              <a:gs pos="0">
                <a:srgbClr val="552EEF"/>
              </a:gs>
              <a:gs pos="100000">
                <a:srgbClr val="FFA100"/>
              </a:gs>
            </a:gsLst>
            <a:lin ang="5400000" scaled="0"/>
          </a:gra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92" name="文本框 91"/>
          <p:cNvSpPr txBox="1"/>
          <p:nvPr>
            <p:custDataLst>
              <p:tags r:id="rId17"/>
            </p:custDataLst>
          </p:nvPr>
        </p:nvSpPr>
        <p:spPr>
          <a:xfrm>
            <a:off x="1854200" y="4242435"/>
            <a:ext cx="1497330" cy="1351280"/>
          </a:xfrm>
          <a:prstGeom prst="rect">
            <a:avLst/>
          </a:prstGeom>
          <a:noFill/>
        </p:spPr>
        <p:txBody>
          <a:bodyPr wrap="square" bIns="0" rtlCol="0">
            <a:noAutofit/>
          </a:bodyPr>
          <a:p>
            <a:pPr algn="ctr"/>
            <a:r>
              <a:rPr lang="zh-CN" altLang="en-US" b="1">
                <a:solidFill>
                  <a:srgbClr val="FFFFFF"/>
                </a:solidFill>
                <a:uFillTx/>
                <a:latin typeface="Microsoft YaHei Bold" panose="020B0503020204020204" charset="-122"/>
                <a:ea typeface="Microsoft YaHei Bold" panose="020B0503020204020204" charset="-122"/>
              </a:rPr>
              <a:t>从事工程技术工作应具备的素质</a:t>
            </a:r>
            <a:endParaRPr lang="zh-CN" altLang="en-US" b="1">
              <a:solidFill>
                <a:srgbClr val="FFFFFF"/>
              </a:solidFill>
              <a:uFillTx/>
              <a:latin typeface="Microsoft YaHei Bold" panose="020B0503020204020204" charset="-122"/>
              <a:ea typeface="Microsoft YaHei Bold" panose="020B0503020204020204" charset="-122"/>
            </a:endParaRPr>
          </a:p>
        </p:txBody>
      </p:sp>
      <p:sp>
        <p:nvSpPr>
          <p:cNvPr id="94" name="文本框 93"/>
          <p:cNvSpPr txBox="1"/>
          <p:nvPr>
            <p:custDataLst>
              <p:tags r:id="rId18"/>
            </p:custDataLst>
          </p:nvPr>
        </p:nvSpPr>
        <p:spPr>
          <a:xfrm>
            <a:off x="4181475" y="2380615"/>
            <a:ext cx="1497330" cy="1327150"/>
          </a:xfrm>
          <a:prstGeom prst="rect">
            <a:avLst/>
          </a:prstGeom>
          <a:noFill/>
        </p:spPr>
        <p:txBody>
          <a:bodyPr wrap="square" bIns="0" rtlCol="0">
            <a:noAutofit/>
          </a:bodyPr>
          <a:p>
            <a:pPr algn="ctr"/>
            <a:r>
              <a:rPr lang="zh-CN" altLang="en-US" b="1">
                <a:solidFill>
                  <a:srgbClr val="FFFFFF"/>
                </a:solidFill>
                <a:uFillTx/>
                <a:latin typeface="Microsoft YaHei Bold" panose="020B0503020204020204" charset="-122"/>
                <a:ea typeface="Microsoft YaHei Bold" panose="020B0503020204020204" charset="-122"/>
              </a:rPr>
              <a:t>从事管理工作应具备的</a:t>
            </a:r>
            <a:r>
              <a:rPr lang="zh-CN" altLang="en-US" b="1">
                <a:solidFill>
                  <a:srgbClr val="FFFFFF"/>
                </a:solidFill>
                <a:uFillTx/>
                <a:latin typeface="Microsoft YaHei Bold" panose="020B0503020204020204" charset="-122"/>
                <a:ea typeface="Microsoft YaHei Bold" panose="020B0503020204020204" charset="-122"/>
              </a:rPr>
              <a:t>素质</a:t>
            </a:r>
            <a:endParaRPr lang="zh-CN" altLang="en-US" b="1">
              <a:solidFill>
                <a:srgbClr val="FFFFFF"/>
              </a:solidFill>
              <a:uFillTx/>
              <a:latin typeface="Microsoft YaHei Bold" panose="020B0503020204020204" charset="-122"/>
              <a:ea typeface="Microsoft YaHei Bold" panose="020B0503020204020204" charset="-122"/>
            </a:endParaRPr>
          </a:p>
        </p:txBody>
      </p:sp>
      <p:sp>
        <p:nvSpPr>
          <p:cNvPr id="96" name="文本框 95"/>
          <p:cNvSpPr txBox="1"/>
          <p:nvPr>
            <p:custDataLst>
              <p:tags r:id="rId19"/>
            </p:custDataLst>
          </p:nvPr>
        </p:nvSpPr>
        <p:spPr>
          <a:xfrm>
            <a:off x="5495290" y="5166995"/>
            <a:ext cx="1497330" cy="1327785"/>
          </a:xfrm>
          <a:prstGeom prst="rect">
            <a:avLst/>
          </a:prstGeom>
          <a:noFill/>
        </p:spPr>
        <p:txBody>
          <a:bodyPr wrap="square" bIns="0" rtlCol="0">
            <a:noAutofit/>
          </a:bodyPr>
          <a:p>
            <a:pPr algn="ctr"/>
            <a:r>
              <a:rPr lang="zh-CN" altLang="en-US" b="1">
                <a:solidFill>
                  <a:srgbClr val="FFFFFF"/>
                </a:solidFill>
                <a:uFillTx/>
                <a:latin typeface="Microsoft YaHei Bold" panose="020B0503020204020204" charset="-122"/>
                <a:ea typeface="Microsoft YaHei Bold" panose="020B0503020204020204" charset="-122"/>
              </a:rPr>
              <a:t>从事教师职业应具备的</a:t>
            </a:r>
            <a:r>
              <a:rPr lang="zh-CN" altLang="en-US" b="1">
                <a:solidFill>
                  <a:srgbClr val="FFFFFF"/>
                </a:solidFill>
                <a:uFillTx/>
                <a:latin typeface="Microsoft YaHei Bold" panose="020B0503020204020204" charset="-122"/>
                <a:ea typeface="Microsoft YaHei Bold" panose="020B0503020204020204" charset="-122"/>
              </a:rPr>
              <a:t>素质</a:t>
            </a:r>
            <a:endParaRPr lang="zh-CN" altLang="en-US" b="1">
              <a:solidFill>
                <a:srgbClr val="FFFFFF"/>
              </a:solidFill>
              <a:uFillTx/>
              <a:latin typeface="Microsoft YaHei Bold" panose="020B0503020204020204" charset="-122"/>
              <a:ea typeface="Microsoft YaHei Bold" panose="020B0503020204020204" charset="-122"/>
            </a:endParaRPr>
          </a:p>
        </p:txBody>
      </p:sp>
      <p:sp>
        <p:nvSpPr>
          <p:cNvPr id="98" name="文本框 97"/>
          <p:cNvSpPr txBox="1"/>
          <p:nvPr>
            <p:custDataLst>
              <p:tags r:id="rId20"/>
            </p:custDataLst>
          </p:nvPr>
        </p:nvSpPr>
        <p:spPr>
          <a:xfrm>
            <a:off x="7131685" y="1841500"/>
            <a:ext cx="1497330" cy="1250315"/>
          </a:xfrm>
          <a:prstGeom prst="rect">
            <a:avLst/>
          </a:prstGeom>
          <a:noFill/>
        </p:spPr>
        <p:txBody>
          <a:bodyPr wrap="square" bIns="0" rtlCol="0">
            <a:noAutofit/>
          </a:bodyPr>
          <a:p>
            <a:pPr algn="ctr"/>
            <a:r>
              <a:rPr lang="zh-CN" altLang="en-US" b="1">
                <a:solidFill>
                  <a:srgbClr val="FFFFFF"/>
                </a:solidFill>
                <a:uFillTx/>
                <a:latin typeface="Microsoft YaHei Bold" panose="020B0503020204020204" charset="-122"/>
                <a:ea typeface="Microsoft YaHei Bold" panose="020B0503020204020204" charset="-122"/>
              </a:rPr>
              <a:t>从事科研工作应具备的</a:t>
            </a:r>
            <a:r>
              <a:rPr lang="zh-CN" altLang="en-US" b="1">
                <a:solidFill>
                  <a:srgbClr val="FFFFFF"/>
                </a:solidFill>
                <a:uFillTx/>
                <a:latin typeface="Microsoft YaHei Bold" panose="020B0503020204020204" charset="-122"/>
                <a:ea typeface="Microsoft YaHei Bold" panose="020B0503020204020204" charset="-122"/>
              </a:rPr>
              <a:t>素质</a:t>
            </a:r>
            <a:endParaRPr lang="zh-CN" altLang="en-US" b="1">
              <a:solidFill>
                <a:srgbClr val="FFFFFF"/>
              </a:solidFill>
              <a:uFillTx/>
              <a:latin typeface="Microsoft YaHei Bold" panose="020B0503020204020204" charset="-122"/>
              <a:ea typeface="Microsoft YaHei Bold" panose="020B0503020204020204" charset="-122"/>
            </a:endParaRPr>
          </a:p>
        </p:txBody>
      </p:sp>
      <p:sp>
        <p:nvSpPr>
          <p:cNvPr id="100" name="文本框 99"/>
          <p:cNvSpPr txBox="1"/>
          <p:nvPr>
            <p:custDataLst>
              <p:tags r:id="rId21"/>
            </p:custDataLst>
          </p:nvPr>
        </p:nvSpPr>
        <p:spPr>
          <a:xfrm>
            <a:off x="8727440" y="4678045"/>
            <a:ext cx="1497330" cy="1250315"/>
          </a:xfrm>
          <a:prstGeom prst="rect">
            <a:avLst/>
          </a:prstGeom>
          <a:noFill/>
        </p:spPr>
        <p:txBody>
          <a:bodyPr wrap="square" bIns="0" rtlCol="0">
            <a:noAutofit/>
          </a:bodyPr>
          <a:p>
            <a:pPr algn="ctr"/>
            <a:r>
              <a:rPr lang="zh-CN" altLang="en-US" b="1">
                <a:solidFill>
                  <a:srgbClr val="FFFFFF"/>
                </a:solidFill>
                <a:uFillTx/>
                <a:latin typeface="Microsoft YaHei Bold" panose="020B0503020204020204" charset="-122"/>
                <a:ea typeface="Microsoft YaHei Bold" panose="020B0503020204020204" charset="-122"/>
              </a:rPr>
              <a:t>从事记者、编辑工作应具备的</a:t>
            </a:r>
            <a:r>
              <a:rPr lang="zh-CN" altLang="en-US" b="1">
                <a:solidFill>
                  <a:srgbClr val="FFFFFF"/>
                </a:solidFill>
                <a:uFillTx/>
                <a:latin typeface="Microsoft YaHei Bold" panose="020B0503020204020204" charset="-122"/>
                <a:ea typeface="Microsoft YaHei Bold" panose="020B0503020204020204" charset="-122"/>
              </a:rPr>
              <a:t>素质</a:t>
            </a:r>
            <a:endParaRPr lang="zh-CN" altLang="en-US" b="1">
              <a:solidFill>
                <a:srgbClr val="FFFFFF"/>
              </a:solidFill>
              <a:uFillTx/>
              <a:latin typeface="Microsoft YaHei Bold" panose="020B0503020204020204" charset="-122"/>
              <a:ea typeface="Microsoft YaHei Bold" panose="020B0503020204020204" charset="-122"/>
            </a:endParaRPr>
          </a:p>
        </p:txBody>
      </p:sp>
      <p:sp>
        <p:nvSpPr>
          <p:cNvPr id="111" name="椭圆 110"/>
          <p:cNvSpPr/>
          <p:nvPr>
            <p:custDataLst>
              <p:tags r:id="rId22"/>
            </p:custDataLst>
          </p:nvPr>
        </p:nvSpPr>
        <p:spPr>
          <a:xfrm>
            <a:off x="1909445" y="3706495"/>
            <a:ext cx="427990" cy="427990"/>
          </a:xfrm>
          <a:prstGeom prst="ellipse">
            <a:avLst/>
          </a:prstGeom>
          <a:solidFill>
            <a:srgbClr val="FFFFFF"/>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112" name="椭圆 111"/>
          <p:cNvSpPr/>
          <p:nvPr>
            <p:custDataLst>
              <p:tags r:id="rId23"/>
            </p:custDataLst>
          </p:nvPr>
        </p:nvSpPr>
        <p:spPr>
          <a:xfrm>
            <a:off x="4218940" y="1828165"/>
            <a:ext cx="427990" cy="427990"/>
          </a:xfrm>
          <a:prstGeom prst="ellipse">
            <a:avLst/>
          </a:prstGeom>
          <a:solidFill>
            <a:srgbClr val="FFFFFF"/>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113" name="椭圆 112"/>
          <p:cNvSpPr/>
          <p:nvPr>
            <p:custDataLst>
              <p:tags r:id="rId24"/>
            </p:custDataLst>
          </p:nvPr>
        </p:nvSpPr>
        <p:spPr>
          <a:xfrm>
            <a:off x="5539105" y="4523740"/>
            <a:ext cx="427990" cy="427990"/>
          </a:xfrm>
          <a:prstGeom prst="ellipse">
            <a:avLst/>
          </a:prstGeom>
          <a:solidFill>
            <a:srgbClr val="FFFFFF"/>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114" name="椭圆 113"/>
          <p:cNvSpPr/>
          <p:nvPr>
            <p:custDataLst>
              <p:tags r:id="rId25"/>
            </p:custDataLst>
          </p:nvPr>
        </p:nvSpPr>
        <p:spPr>
          <a:xfrm>
            <a:off x="7179945" y="1253490"/>
            <a:ext cx="427990" cy="427990"/>
          </a:xfrm>
          <a:prstGeom prst="ellipse">
            <a:avLst/>
          </a:prstGeom>
          <a:solidFill>
            <a:srgbClr val="FFFFFF"/>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115" name="椭圆 114"/>
          <p:cNvSpPr/>
          <p:nvPr>
            <p:custDataLst>
              <p:tags r:id="rId26"/>
            </p:custDataLst>
          </p:nvPr>
        </p:nvSpPr>
        <p:spPr>
          <a:xfrm>
            <a:off x="8774430" y="4056380"/>
            <a:ext cx="427990" cy="427990"/>
          </a:xfrm>
          <a:prstGeom prst="ellipse">
            <a:avLst/>
          </a:prstGeom>
          <a:solidFill>
            <a:srgbClr val="FFFFFF"/>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118" name="文本框 117"/>
          <p:cNvSpPr txBox="1"/>
          <p:nvPr>
            <p:custDataLst>
              <p:tags r:id="rId27"/>
            </p:custDataLst>
          </p:nvPr>
        </p:nvSpPr>
        <p:spPr>
          <a:xfrm>
            <a:off x="1885950" y="3769360"/>
            <a:ext cx="474980" cy="301625"/>
          </a:xfrm>
          <a:prstGeom prst="rect">
            <a:avLst/>
          </a:prstGeom>
          <a:noFill/>
        </p:spPr>
        <p:txBody>
          <a:bodyPr wrap="square" bIns="0" rtlCol="0">
            <a:normAutofit fontScale="70000"/>
          </a:bodyPr>
          <a:p>
            <a:r>
              <a:rPr lang="en-US" altLang="zh-CN" sz="2000" spc="300">
                <a:solidFill>
                  <a:srgbClr val="7578EC"/>
                </a:solidFill>
                <a:uFillTx/>
                <a:latin typeface="思源黑体 CN Bold" panose="020B0800000000000000" pitchFamily="34" charset="-122"/>
                <a:ea typeface="思源黑体 CN Bold" panose="020B0800000000000000" pitchFamily="34" charset="-122"/>
              </a:rPr>
              <a:t>01</a:t>
            </a:r>
            <a:endParaRPr lang="en-US" altLang="zh-CN" sz="2000" spc="300">
              <a:solidFill>
                <a:srgbClr val="7578EC"/>
              </a:solidFill>
              <a:uFillTx/>
              <a:latin typeface="思源黑体 CN Bold" panose="020B0800000000000000" pitchFamily="34" charset="-122"/>
              <a:ea typeface="思源黑体 CN Bold" panose="020B0800000000000000" pitchFamily="34" charset="-122"/>
            </a:endParaRPr>
          </a:p>
        </p:txBody>
      </p:sp>
      <p:sp>
        <p:nvSpPr>
          <p:cNvPr id="119" name="文本框 118"/>
          <p:cNvSpPr txBox="1"/>
          <p:nvPr>
            <p:custDataLst>
              <p:tags r:id="rId28"/>
            </p:custDataLst>
          </p:nvPr>
        </p:nvSpPr>
        <p:spPr>
          <a:xfrm>
            <a:off x="5514975" y="4589145"/>
            <a:ext cx="474980" cy="301625"/>
          </a:xfrm>
          <a:prstGeom prst="rect">
            <a:avLst/>
          </a:prstGeom>
          <a:noFill/>
        </p:spPr>
        <p:txBody>
          <a:bodyPr wrap="square" bIns="0" rtlCol="0">
            <a:normAutofit fontScale="70000"/>
          </a:bodyPr>
          <a:p>
            <a:r>
              <a:rPr lang="en-US" altLang="zh-CN" sz="2000" spc="300">
                <a:solidFill>
                  <a:srgbClr val="F18703"/>
                </a:solidFill>
                <a:uFillTx/>
                <a:latin typeface="思源黑体 CN Bold" panose="020B0800000000000000" pitchFamily="34" charset="-122"/>
                <a:ea typeface="思源黑体 CN Bold" panose="020B0800000000000000" pitchFamily="34" charset="-122"/>
              </a:rPr>
              <a:t>03</a:t>
            </a:r>
            <a:endParaRPr lang="en-US" altLang="zh-CN" sz="2000" spc="300">
              <a:solidFill>
                <a:srgbClr val="F18703"/>
              </a:solidFill>
              <a:uFillTx/>
              <a:latin typeface="思源黑体 CN Bold" panose="020B0800000000000000" pitchFamily="34" charset="-122"/>
              <a:ea typeface="思源黑体 CN Bold" panose="020B0800000000000000" pitchFamily="34" charset="-122"/>
            </a:endParaRPr>
          </a:p>
        </p:txBody>
      </p:sp>
      <p:sp>
        <p:nvSpPr>
          <p:cNvPr id="120" name="文本框 119"/>
          <p:cNvSpPr txBox="1"/>
          <p:nvPr>
            <p:custDataLst>
              <p:tags r:id="rId29"/>
            </p:custDataLst>
          </p:nvPr>
        </p:nvSpPr>
        <p:spPr>
          <a:xfrm>
            <a:off x="4195445" y="1887220"/>
            <a:ext cx="474980" cy="301625"/>
          </a:xfrm>
          <a:prstGeom prst="rect">
            <a:avLst/>
          </a:prstGeom>
          <a:noFill/>
        </p:spPr>
        <p:txBody>
          <a:bodyPr wrap="square" bIns="0" rtlCol="0">
            <a:normAutofit fontScale="70000"/>
          </a:bodyPr>
          <a:p>
            <a:r>
              <a:rPr lang="en-US" altLang="zh-CN" sz="2000" spc="300">
                <a:solidFill>
                  <a:srgbClr val="F7B802"/>
                </a:solidFill>
                <a:uFillTx/>
                <a:latin typeface="思源黑体 CN Bold" panose="020B0800000000000000" pitchFamily="34" charset="-122"/>
                <a:ea typeface="思源黑体 CN Bold" panose="020B0800000000000000" pitchFamily="34" charset="-122"/>
              </a:rPr>
              <a:t>02</a:t>
            </a:r>
            <a:endParaRPr lang="en-US" altLang="zh-CN" sz="2000" spc="300">
              <a:solidFill>
                <a:srgbClr val="F7B802"/>
              </a:solidFill>
              <a:uFillTx/>
              <a:latin typeface="思源黑体 CN Bold" panose="020B0800000000000000" pitchFamily="34" charset="-122"/>
              <a:ea typeface="思源黑体 CN Bold" panose="020B0800000000000000" pitchFamily="34" charset="-122"/>
            </a:endParaRPr>
          </a:p>
        </p:txBody>
      </p:sp>
      <p:sp>
        <p:nvSpPr>
          <p:cNvPr id="121" name="文本框 120"/>
          <p:cNvSpPr txBox="1"/>
          <p:nvPr>
            <p:custDataLst>
              <p:tags r:id="rId30"/>
            </p:custDataLst>
          </p:nvPr>
        </p:nvSpPr>
        <p:spPr>
          <a:xfrm>
            <a:off x="7156450" y="1316355"/>
            <a:ext cx="474980" cy="301625"/>
          </a:xfrm>
          <a:prstGeom prst="rect">
            <a:avLst/>
          </a:prstGeom>
          <a:noFill/>
        </p:spPr>
        <p:txBody>
          <a:bodyPr wrap="square" bIns="0" rtlCol="0">
            <a:normAutofit fontScale="70000"/>
          </a:bodyPr>
          <a:p>
            <a:r>
              <a:rPr lang="en-US" altLang="zh-CN" sz="2000" spc="300">
                <a:solidFill>
                  <a:srgbClr val="552EEF">
                    <a:lumMod val="60000"/>
                    <a:lumOff val="40000"/>
                  </a:srgbClr>
                </a:solidFill>
                <a:uFillTx/>
                <a:latin typeface="思源黑体 CN Bold" panose="020B0800000000000000" pitchFamily="34" charset="-122"/>
                <a:ea typeface="思源黑体 CN Bold" panose="020B0800000000000000" pitchFamily="34" charset="-122"/>
              </a:rPr>
              <a:t>04</a:t>
            </a:r>
            <a:endParaRPr lang="en-US" altLang="zh-CN" sz="2000" spc="300">
              <a:solidFill>
                <a:srgbClr val="552EEF">
                  <a:lumMod val="60000"/>
                  <a:lumOff val="40000"/>
                </a:srgbClr>
              </a:solidFill>
              <a:uFillTx/>
              <a:latin typeface="思源黑体 CN Bold" panose="020B0800000000000000" pitchFamily="34" charset="-122"/>
              <a:ea typeface="思源黑体 CN Bold" panose="020B0800000000000000" pitchFamily="34" charset="-122"/>
            </a:endParaRPr>
          </a:p>
        </p:txBody>
      </p:sp>
      <p:sp>
        <p:nvSpPr>
          <p:cNvPr id="122" name="文本框 121"/>
          <p:cNvSpPr txBox="1"/>
          <p:nvPr>
            <p:custDataLst>
              <p:tags r:id="rId31"/>
            </p:custDataLst>
          </p:nvPr>
        </p:nvSpPr>
        <p:spPr>
          <a:xfrm>
            <a:off x="8750300" y="4119880"/>
            <a:ext cx="474980" cy="301625"/>
          </a:xfrm>
          <a:prstGeom prst="rect">
            <a:avLst/>
          </a:prstGeom>
          <a:noFill/>
        </p:spPr>
        <p:txBody>
          <a:bodyPr wrap="square" bIns="0" rtlCol="0">
            <a:normAutofit fontScale="70000"/>
          </a:bodyPr>
          <a:p>
            <a:r>
              <a:rPr lang="en-US" altLang="zh-CN" sz="2000" spc="300">
                <a:solidFill>
                  <a:srgbClr val="552EEF"/>
                </a:solidFill>
                <a:uFillTx/>
                <a:latin typeface="思源黑体 CN Bold" panose="020B0800000000000000" pitchFamily="34" charset="-122"/>
                <a:ea typeface="思源黑体 CN Bold" panose="020B0800000000000000" pitchFamily="34" charset="-122"/>
              </a:rPr>
              <a:t>05</a:t>
            </a:r>
            <a:endParaRPr lang="en-US" altLang="zh-CN" sz="2000" spc="300">
              <a:solidFill>
                <a:srgbClr val="552EEF"/>
              </a:solidFill>
              <a:uFillTx/>
              <a:latin typeface="思源黑体 CN Bold" panose="020B0800000000000000" pitchFamily="34" charset="-122"/>
              <a:ea typeface="思源黑体 CN Bold" panose="020B0800000000000000" pitchFamily="34" charset="-122"/>
            </a:endParaRPr>
          </a:p>
        </p:txBody>
      </p:sp>
      <p:sp>
        <p:nvSpPr>
          <p:cNvPr id="2" name="矩形 1"/>
          <p:cNvSpPr/>
          <p:nvPr>
            <p:custDataLst>
              <p:tags r:id="rId32"/>
            </p:custDataLst>
          </p:nvPr>
        </p:nvSpPr>
        <p:spPr>
          <a:xfrm rot="16200000">
            <a:off x="6077585" y="827405"/>
            <a:ext cx="36195" cy="467995"/>
          </a:xfrm>
          <a:prstGeom prst="rect">
            <a:avLst/>
          </a:prstGeom>
          <a:solidFill>
            <a:srgbClr val="552EEF"/>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3" name="文本框 2"/>
          <p:cNvSpPr txBox="1"/>
          <p:nvPr>
            <p:custDataLst>
              <p:tags r:id="rId33"/>
            </p:custDataLst>
          </p:nvPr>
        </p:nvSpPr>
        <p:spPr>
          <a:xfrm>
            <a:off x="3664585" y="499745"/>
            <a:ext cx="4862195" cy="460375"/>
          </a:xfrm>
          <a:prstGeom prst="rect">
            <a:avLst/>
          </a:prstGeom>
          <a:noFill/>
        </p:spPr>
        <p:txBody>
          <a:bodyPr wrap="square" bIns="0" rtlCol="0">
            <a:normAutofit/>
          </a:bodyPr>
          <a:p>
            <a:pPr algn="ctr"/>
            <a:r>
              <a:rPr lang="zh-CN" altLang="en-US" sz="2400" b="1" spc="300">
                <a:solidFill>
                  <a:srgbClr val="000000">
                    <a:lumMod val="85000"/>
                    <a:lumOff val="15000"/>
                  </a:srgbClr>
                </a:solidFill>
                <a:uFillTx/>
                <a:latin typeface="Microsoft YaHei Bold" panose="020B0503020204020204" charset="-122"/>
                <a:ea typeface="Microsoft YaHei Bold" panose="020B0503020204020204" charset="-122"/>
              </a:rPr>
              <a:t>各类职业对人才的素质要求</a:t>
            </a:r>
            <a:endParaRPr lang="zh-CN" altLang="en-US" sz="2400" b="1" spc="300">
              <a:solidFill>
                <a:srgbClr val="000000">
                  <a:lumMod val="85000"/>
                  <a:lumOff val="15000"/>
                </a:srgbClr>
              </a:solidFill>
              <a:uFillTx/>
              <a:latin typeface="Microsoft YaHei Bold" panose="020B0503020204020204" charset="-122"/>
              <a:ea typeface="Microsoft YaHei Bold" panose="020B0503020204020204" charset="-122"/>
            </a:endParaRPr>
          </a:p>
        </p:txBody>
      </p:sp>
    </p:spTree>
    <p:custDataLst>
      <p:tags r:id="rId3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Freeform: Shape 71"/>
          <p:cNvSpPr/>
          <p:nvPr>
            <p:custDataLst>
              <p:tags r:id="rId1"/>
            </p:custDataLst>
          </p:nvPr>
        </p:nvSpPr>
        <p:spPr>
          <a:xfrm rot="2788117" flipV="1">
            <a:off x="529304" y="1996947"/>
            <a:ext cx="4422236" cy="4101054"/>
          </a:xfrm>
          <a:custGeom>
            <a:avLst/>
            <a:gdLst>
              <a:gd name="connsiteX0" fmla="*/ 169643 w 3522865"/>
              <a:gd name="connsiteY0" fmla="*/ 1030958 h 2484348"/>
              <a:gd name="connsiteX1" fmla="*/ 2684243 w 3522865"/>
              <a:gd name="connsiteY1" fmla="*/ 2258 h 2484348"/>
              <a:gd name="connsiteX2" fmla="*/ 3522443 w 3522865"/>
              <a:gd name="connsiteY2" fmla="*/ 1316708 h 2484348"/>
              <a:gd name="connsiteX3" fmla="*/ 2779493 w 3522865"/>
              <a:gd name="connsiteY3" fmla="*/ 2478758 h 2484348"/>
              <a:gd name="connsiteX4" fmla="*/ 1579343 w 3522865"/>
              <a:gd name="connsiteY4" fmla="*/ 1773908 h 2484348"/>
              <a:gd name="connsiteX5" fmla="*/ 379193 w 3522865"/>
              <a:gd name="connsiteY5" fmla="*/ 2154908 h 2484348"/>
              <a:gd name="connsiteX6" fmla="*/ 169643 w 3522865"/>
              <a:gd name="connsiteY6" fmla="*/ 1030958 h 2484348"/>
              <a:gd name="connsiteX0-1" fmla="*/ 158936 w 3514183"/>
              <a:gd name="connsiteY0-2" fmla="*/ 433349 h 1886739"/>
              <a:gd name="connsiteX1-3" fmla="*/ 2528756 w 3514183"/>
              <a:gd name="connsiteY1-4" fmla="*/ 6629 h 1886739"/>
              <a:gd name="connsiteX2-5" fmla="*/ 3511736 w 3514183"/>
              <a:gd name="connsiteY2-6" fmla="*/ 719099 h 1886739"/>
              <a:gd name="connsiteX3-7" fmla="*/ 2768786 w 3514183"/>
              <a:gd name="connsiteY3-8" fmla="*/ 1881149 h 1886739"/>
              <a:gd name="connsiteX4-9" fmla="*/ 1568636 w 3514183"/>
              <a:gd name="connsiteY4-10" fmla="*/ 1176299 h 1886739"/>
              <a:gd name="connsiteX5-11" fmla="*/ 368486 w 3514183"/>
              <a:gd name="connsiteY5-12" fmla="*/ 1557299 h 1886739"/>
              <a:gd name="connsiteX6-13" fmla="*/ 158936 w 3514183"/>
              <a:gd name="connsiteY6-14" fmla="*/ 433349 h 1886739"/>
              <a:gd name="connsiteX0-15" fmla="*/ 165698 w 3519490"/>
              <a:gd name="connsiteY0-16" fmla="*/ 1061364 h 2514754"/>
              <a:gd name="connsiteX1-17" fmla="*/ 2626958 w 3519490"/>
              <a:gd name="connsiteY1-18" fmla="*/ 2184 h 2514754"/>
              <a:gd name="connsiteX2-19" fmla="*/ 3518498 w 3519490"/>
              <a:gd name="connsiteY2-20" fmla="*/ 1347114 h 2514754"/>
              <a:gd name="connsiteX3-21" fmla="*/ 2775548 w 3519490"/>
              <a:gd name="connsiteY3-22" fmla="*/ 2509164 h 2514754"/>
              <a:gd name="connsiteX4-23" fmla="*/ 1575398 w 3519490"/>
              <a:gd name="connsiteY4-24" fmla="*/ 1804314 h 2514754"/>
              <a:gd name="connsiteX5-25" fmla="*/ 375248 w 3519490"/>
              <a:gd name="connsiteY5-26" fmla="*/ 2185314 h 2514754"/>
              <a:gd name="connsiteX6-27" fmla="*/ 165698 w 3519490"/>
              <a:gd name="connsiteY6-28" fmla="*/ 1061364 h 2514754"/>
              <a:gd name="connsiteX0-29" fmla="*/ 165698 w 3519490"/>
              <a:gd name="connsiteY0-30" fmla="*/ 1110091 h 2563481"/>
              <a:gd name="connsiteX1-31" fmla="*/ 2626958 w 3519490"/>
              <a:gd name="connsiteY1-32" fmla="*/ 50911 h 2563481"/>
              <a:gd name="connsiteX2-33" fmla="*/ 3518498 w 3519490"/>
              <a:gd name="connsiteY2-34" fmla="*/ 1395841 h 2563481"/>
              <a:gd name="connsiteX3-35" fmla="*/ 2775548 w 3519490"/>
              <a:gd name="connsiteY3-36" fmla="*/ 2557891 h 2563481"/>
              <a:gd name="connsiteX4-37" fmla="*/ 1575398 w 3519490"/>
              <a:gd name="connsiteY4-38" fmla="*/ 1853041 h 2563481"/>
              <a:gd name="connsiteX5-39" fmla="*/ 375248 w 3519490"/>
              <a:gd name="connsiteY5-40" fmla="*/ 2234041 h 2563481"/>
              <a:gd name="connsiteX6-41" fmla="*/ 165698 w 3519490"/>
              <a:gd name="connsiteY6-42" fmla="*/ 1110091 h 2563481"/>
              <a:gd name="connsiteX0-43" fmla="*/ 162317 w 3516109"/>
              <a:gd name="connsiteY0-44" fmla="*/ 1118578 h 2571968"/>
              <a:gd name="connsiteX1-45" fmla="*/ 2623577 w 3516109"/>
              <a:gd name="connsiteY1-46" fmla="*/ 59398 h 2571968"/>
              <a:gd name="connsiteX2-47" fmla="*/ 3515117 w 3516109"/>
              <a:gd name="connsiteY2-48" fmla="*/ 1404328 h 2571968"/>
              <a:gd name="connsiteX3-49" fmla="*/ 2772167 w 3516109"/>
              <a:gd name="connsiteY3-50" fmla="*/ 2566378 h 2571968"/>
              <a:gd name="connsiteX4-51" fmla="*/ 1572017 w 3516109"/>
              <a:gd name="connsiteY4-52" fmla="*/ 1861528 h 2571968"/>
              <a:gd name="connsiteX5-53" fmla="*/ 371867 w 3516109"/>
              <a:gd name="connsiteY5-54" fmla="*/ 2242528 h 2571968"/>
              <a:gd name="connsiteX6-55" fmla="*/ 162317 w 3516109"/>
              <a:gd name="connsiteY6-56" fmla="*/ 1118578 h 2571968"/>
              <a:gd name="connsiteX0-57" fmla="*/ 139541 w 3493333"/>
              <a:gd name="connsiteY0-58" fmla="*/ 1109787 h 2563177"/>
              <a:gd name="connsiteX1-59" fmla="*/ 2600801 w 3493333"/>
              <a:gd name="connsiteY1-60" fmla="*/ 50607 h 2563177"/>
              <a:gd name="connsiteX2-61" fmla="*/ 3492341 w 3493333"/>
              <a:gd name="connsiteY2-62" fmla="*/ 1395537 h 2563177"/>
              <a:gd name="connsiteX3-63" fmla="*/ 2749391 w 3493333"/>
              <a:gd name="connsiteY3-64" fmla="*/ 2557587 h 2563177"/>
              <a:gd name="connsiteX4-65" fmla="*/ 1549241 w 3493333"/>
              <a:gd name="connsiteY4-66" fmla="*/ 1852737 h 2563177"/>
              <a:gd name="connsiteX5-67" fmla="*/ 440531 w 3493333"/>
              <a:gd name="connsiteY5-68" fmla="*/ 2188017 h 2563177"/>
              <a:gd name="connsiteX6-69" fmla="*/ 139541 w 3493333"/>
              <a:gd name="connsiteY6-70" fmla="*/ 1109787 h 2563177"/>
              <a:gd name="connsiteX0-71" fmla="*/ 163892 w 3517684"/>
              <a:gd name="connsiteY0-72" fmla="*/ 1109787 h 2563177"/>
              <a:gd name="connsiteX1-73" fmla="*/ 2625152 w 3517684"/>
              <a:gd name="connsiteY1-74" fmla="*/ 50607 h 2563177"/>
              <a:gd name="connsiteX2-75" fmla="*/ 3516692 w 3517684"/>
              <a:gd name="connsiteY2-76" fmla="*/ 1395537 h 2563177"/>
              <a:gd name="connsiteX3-77" fmla="*/ 2773742 w 3517684"/>
              <a:gd name="connsiteY3-78" fmla="*/ 2557587 h 2563177"/>
              <a:gd name="connsiteX4-79" fmla="*/ 1573592 w 3517684"/>
              <a:gd name="connsiteY4-80" fmla="*/ 1852737 h 2563177"/>
              <a:gd name="connsiteX5-81" fmla="*/ 464882 w 3517684"/>
              <a:gd name="connsiteY5-82" fmla="*/ 2188017 h 2563177"/>
              <a:gd name="connsiteX6-83" fmla="*/ 163892 w 3517684"/>
              <a:gd name="connsiteY6-84" fmla="*/ 1109787 h 2563177"/>
              <a:gd name="connsiteX0-85" fmla="*/ 82749 w 3436541"/>
              <a:gd name="connsiteY0-86" fmla="*/ 1110091 h 2563481"/>
              <a:gd name="connsiteX1-87" fmla="*/ 2544009 w 3436541"/>
              <a:gd name="connsiteY1-88" fmla="*/ 50911 h 2563481"/>
              <a:gd name="connsiteX2-89" fmla="*/ 3435549 w 3436541"/>
              <a:gd name="connsiteY2-90" fmla="*/ 1395841 h 2563481"/>
              <a:gd name="connsiteX3-91" fmla="*/ 2692599 w 3436541"/>
              <a:gd name="connsiteY3-92" fmla="*/ 2557891 h 2563481"/>
              <a:gd name="connsiteX4-93" fmla="*/ 1492449 w 3436541"/>
              <a:gd name="connsiteY4-94" fmla="*/ 1853041 h 2563481"/>
              <a:gd name="connsiteX5-95" fmla="*/ 383739 w 3436541"/>
              <a:gd name="connsiteY5-96" fmla="*/ 2188321 h 2563481"/>
              <a:gd name="connsiteX6-97" fmla="*/ 82749 w 3436541"/>
              <a:gd name="connsiteY6-98" fmla="*/ 1110091 h 2563481"/>
              <a:gd name="connsiteX0-99" fmla="*/ 57039 w 3410900"/>
              <a:gd name="connsiteY0-100" fmla="*/ 1110091 h 2562627"/>
              <a:gd name="connsiteX1-101" fmla="*/ 2518299 w 3410900"/>
              <a:gd name="connsiteY1-102" fmla="*/ 50911 h 2562627"/>
              <a:gd name="connsiteX2-103" fmla="*/ 3409839 w 3410900"/>
              <a:gd name="connsiteY2-104" fmla="*/ 1395841 h 2562627"/>
              <a:gd name="connsiteX3-105" fmla="*/ 2666889 w 3410900"/>
              <a:gd name="connsiteY3-106" fmla="*/ 2557891 h 2562627"/>
              <a:gd name="connsiteX4-107" fmla="*/ 1283859 w 3410900"/>
              <a:gd name="connsiteY4-108" fmla="*/ 1822561 h 2562627"/>
              <a:gd name="connsiteX5-109" fmla="*/ 358029 w 3410900"/>
              <a:gd name="connsiteY5-110" fmla="*/ 2188321 h 2562627"/>
              <a:gd name="connsiteX6-111" fmla="*/ 57039 w 3410900"/>
              <a:gd name="connsiteY6-112" fmla="*/ 1110091 h 2562627"/>
              <a:gd name="connsiteX0-113" fmla="*/ 86841 w 3440702"/>
              <a:gd name="connsiteY0-114" fmla="*/ 1110091 h 2562627"/>
              <a:gd name="connsiteX1-115" fmla="*/ 2548101 w 3440702"/>
              <a:gd name="connsiteY1-116" fmla="*/ 50911 h 2562627"/>
              <a:gd name="connsiteX2-117" fmla="*/ 3439641 w 3440702"/>
              <a:gd name="connsiteY2-118" fmla="*/ 1395841 h 2562627"/>
              <a:gd name="connsiteX3-119" fmla="*/ 2696691 w 3440702"/>
              <a:gd name="connsiteY3-120" fmla="*/ 2557891 h 2562627"/>
              <a:gd name="connsiteX4-121" fmla="*/ 1313661 w 3440702"/>
              <a:gd name="connsiteY4-122" fmla="*/ 1822561 h 2562627"/>
              <a:gd name="connsiteX5-123" fmla="*/ 387831 w 3440702"/>
              <a:gd name="connsiteY5-124" fmla="*/ 2188321 h 2562627"/>
              <a:gd name="connsiteX6-125" fmla="*/ 86841 w 3440702"/>
              <a:gd name="connsiteY6-126" fmla="*/ 1110091 h 2562627"/>
              <a:gd name="connsiteX0-127" fmla="*/ 79129 w 3432990"/>
              <a:gd name="connsiteY0-128" fmla="*/ 1110091 h 2562627"/>
              <a:gd name="connsiteX1-129" fmla="*/ 2540389 w 3432990"/>
              <a:gd name="connsiteY1-130" fmla="*/ 50911 h 2562627"/>
              <a:gd name="connsiteX2-131" fmla="*/ 3431929 w 3432990"/>
              <a:gd name="connsiteY2-132" fmla="*/ 1395841 h 2562627"/>
              <a:gd name="connsiteX3-133" fmla="*/ 2688979 w 3432990"/>
              <a:gd name="connsiteY3-134" fmla="*/ 2557891 h 2562627"/>
              <a:gd name="connsiteX4-135" fmla="*/ 1305949 w 3432990"/>
              <a:gd name="connsiteY4-136" fmla="*/ 1822561 h 2562627"/>
              <a:gd name="connsiteX5-137" fmla="*/ 380119 w 3432990"/>
              <a:gd name="connsiteY5-138" fmla="*/ 2188321 h 2562627"/>
              <a:gd name="connsiteX6-139" fmla="*/ 79129 w 3432990"/>
              <a:gd name="connsiteY6-140" fmla="*/ 1110091 h 2562627"/>
              <a:gd name="connsiteX0-141" fmla="*/ 79129 w 3432990"/>
              <a:gd name="connsiteY0-142" fmla="*/ 1110091 h 2562043"/>
              <a:gd name="connsiteX1-143" fmla="*/ 2540389 w 3432990"/>
              <a:gd name="connsiteY1-144" fmla="*/ 50911 h 2562043"/>
              <a:gd name="connsiteX2-145" fmla="*/ 3431929 w 3432990"/>
              <a:gd name="connsiteY2-146" fmla="*/ 1395841 h 2562043"/>
              <a:gd name="connsiteX3-147" fmla="*/ 2688979 w 3432990"/>
              <a:gd name="connsiteY3-148" fmla="*/ 2557891 h 2562043"/>
              <a:gd name="connsiteX4-149" fmla="*/ 1305949 w 3432990"/>
              <a:gd name="connsiteY4-150" fmla="*/ 1822561 h 2562043"/>
              <a:gd name="connsiteX5-151" fmla="*/ 380119 w 3432990"/>
              <a:gd name="connsiteY5-152" fmla="*/ 2188321 h 2562043"/>
              <a:gd name="connsiteX6-153" fmla="*/ 79129 w 3432990"/>
              <a:gd name="connsiteY6-154" fmla="*/ 1110091 h 2562043"/>
              <a:gd name="connsiteX0-155" fmla="*/ 79129 w 3433048"/>
              <a:gd name="connsiteY0-156" fmla="*/ 1110091 h 2574990"/>
              <a:gd name="connsiteX1-157" fmla="*/ 2540389 w 3433048"/>
              <a:gd name="connsiteY1-158" fmla="*/ 50911 h 2574990"/>
              <a:gd name="connsiteX2-159" fmla="*/ 3431929 w 3433048"/>
              <a:gd name="connsiteY2-160" fmla="*/ 1395841 h 2574990"/>
              <a:gd name="connsiteX3-161" fmla="*/ 2688979 w 3433048"/>
              <a:gd name="connsiteY3-162" fmla="*/ 2557891 h 2574990"/>
              <a:gd name="connsiteX4-163" fmla="*/ 1305949 w 3433048"/>
              <a:gd name="connsiteY4-164" fmla="*/ 1822561 h 2574990"/>
              <a:gd name="connsiteX5-165" fmla="*/ 380119 w 3433048"/>
              <a:gd name="connsiteY5-166" fmla="*/ 2188321 h 2574990"/>
              <a:gd name="connsiteX6-167" fmla="*/ 79129 w 3433048"/>
              <a:gd name="connsiteY6-168" fmla="*/ 1110091 h 2574990"/>
              <a:gd name="connsiteX0-169" fmla="*/ 79129 w 3433628"/>
              <a:gd name="connsiteY0-170" fmla="*/ 1110091 h 2564852"/>
              <a:gd name="connsiteX1-171" fmla="*/ 2540389 w 3433628"/>
              <a:gd name="connsiteY1-172" fmla="*/ 50911 h 2564852"/>
              <a:gd name="connsiteX2-173" fmla="*/ 3431929 w 3433628"/>
              <a:gd name="connsiteY2-174" fmla="*/ 1395841 h 2564852"/>
              <a:gd name="connsiteX3-175" fmla="*/ 2688979 w 3433628"/>
              <a:gd name="connsiteY3-176" fmla="*/ 2557891 h 2564852"/>
              <a:gd name="connsiteX4-177" fmla="*/ 1305949 w 3433628"/>
              <a:gd name="connsiteY4-178" fmla="*/ 1822561 h 2564852"/>
              <a:gd name="connsiteX5-179" fmla="*/ 380119 w 3433628"/>
              <a:gd name="connsiteY5-180" fmla="*/ 2188321 h 2564852"/>
              <a:gd name="connsiteX6-181" fmla="*/ 79129 w 3433628"/>
              <a:gd name="connsiteY6-182" fmla="*/ 1110091 h 2564852"/>
              <a:gd name="connsiteX0-183" fmla="*/ 79129 w 3432791"/>
              <a:gd name="connsiteY0-184" fmla="*/ 1110091 h 2564852"/>
              <a:gd name="connsiteX1-185" fmla="*/ 2540389 w 3432791"/>
              <a:gd name="connsiteY1-186" fmla="*/ 50911 h 2564852"/>
              <a:gd name="connsiteX2-187" fmla="*/ 3431929 w 3432791"/>
              <a:gd name="connsiteY2-188" fmla="*/ 1395841 h 2564852"/>
              <a:gd name="connsiteX3-189" fmla="*/ 2688979 w 3432791"/>
              <a:gd name="connsiteY3-190" fmla="*/ 2557891 h 2564852"/>
              <a:gd name="connsiteX4-191" fmla="*/ 1305949 w 3432791"/>
              <a:gd name="connsiteY4-192" fmla="*/ 1822561 h 2564852"/>
              <a:gd name="connsiteX5-193" fmla="*/ 380119 w 3432791"/>
              <a:gd name="connsiteY5-194" fmla="*/ 2188321 h 2564852"/>
              <a:gd name="connsiteX6-195" fmla="*/ 79129 w 3432791"/>
              <a:gd name="connsiteY6-196" fmla="*/ 1110091 h 2564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32791" h="2564852">
                <a:moveTo>
                  <a:pt x="79129" y="1110091"/>
                </a:moveTo>
                <a:cubicBezTo>
                  <a:pt x="256294" y="746236"/>
                  <a:pt x="1585349" y="-232934"/>
                  <a:pt x="2540389" y="50911"/>
                </a:cubicBezTo>
                <a:cubicBezTo>
                  <a:pt x="3495429" y="334756"/>
                  <a:pt x="3414784" y="901811"/>
                  <a:pt x="3431929" y="1395841"/>
                </a:cubicBezTo>
                <a:cubicBezTo>
                  <a:pt x="3449074" y="1889871"/>
                  <a:pt x="3210949" y="2463911"/>
                  <a:pt x="2688979" y="2557891"/>
                </a:cubicBezTo>
                <a:cubicBezTo>
                  <a:pt x="2167009" y="2651871"/>
                  <a:pt x="1728859" y="1762236"/>
                  <a:pt x="1305949" y="1822561"/>
                </a:cubicBezTo>
                <a:cubicBezTo>
                  <a:pt x="905899" y="1768586"/>
                  <a:pt x="729369" y="2352786"/>
                  <a:pt x="380119" y="2188321"/>
                </a:cubicBezTo>
                <a:cubicBezTo>
                  <a:pt x="30869" y="2023856"/>
                  <a:pt x="-98036" y="1473946"/>
                  <a:pt x="79129" y="1110091"/>
                </a:cubicBezTo>
                <a:close/>
              </a:path>
            </a:pathLst>
          </a:custGeom>
          <a:gradFill>
            <a:gsLst>
              <a:gs pos="0">
                <a:schemeClr val="bg1"/>
              </a:gs>
              <a:gs pos="100000">
                <a:schemeClr val="bg1">
                  <a:lumMod val="85000"/>
                  <a:alpha val="28000"/>
                </a:schemeClr>
              </a:gs>
            </a:gsLst>
            <a:lin ang="5400000" scaled="1"/>
          </a:gradFill>
          <a:ln w="12700" cap="flat">
            <a:noFill/>
            <a:prstDash val="solid"/>
            <a:miter/>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Josefin Sans" pitchFamily="2" charset="0"/>
            </a:endParaRPr>
          </a:p>
        </p:txBody>
      </p:sp>
      <p:sp>
        <p:nvSpPr>
          <p:cNvPr id="4" name="PA-椭圆 3"/>
          <p:cNvSpPr/>
          <p:nvPr>
            <p:custDataLst>
              <p:tags r:id="rId2"/>
            </p:custDataLst>
          </p:nvPr>
        </p:nvSpPr>
        <p:spPr>
          <a:xfrm rot="19524303">
            <a:off x="1639884" y="5490120"/>
            <a:ext cx="151177" cy="318084"/>
          </a:xfrm>
          <a:prstGeom prst="ellipse">
            <a:avLst/>
          </a:prstGeom>
          <a:solidFill>
            <a:srgbClr val="FF97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PA-组合 14"/>
          <p:cNvGrpSpPr/>
          <p:nvPr>
            <p:custDataLst>
              <p:tags r:id="rId3"/>
            </p:custDataLst>
          </p:nvPr>
        </p:nvGrpSpPr>
        <p:grpSpPr>
          <a:xfrm rot="19709836">
            <a:off x="-987611" y="5521995"/>
            <a:ext cx="1164261" cy="1581925"/>
            <a:chOff x="5577360" y="5060323"/>
            <a:chExt cx="916310" cy="1245024"/>
          </a:xfrm>
        </p:grpSpPr>
        <p:sp>
          <p:nvSpPr>
            <p:cNvPr id="16" name="PA-椭圆 15"/>
            <p:cNvSpPr/>
            <p:nvPr>
              <p:custDataLst>
                <p:tags r:id="rId4"/>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PA-椭圆 16"/>
            <p:cNvSpPr/>
            <p:nvPr>
              <p:custDataLst>
                <p:tags r:id="rId5"/>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PA-椭圆 17"/>
            <p:cNvSpPr/>
            <p:nvPr>
              <p:custDataLst>
                <p:tags r:id="rId6"/>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PA-椭圆 18"/>
            <p:cNvSpPr/>
            <p:nvPr>
              <p:custDataLst>
                <p:tags r:id="rId7"/>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PA-椭圆 19"/>
            <p:cNvSpPr/>
            <p:nvPr>
              <p:custDataLst>
                <p:tags r:id="rId8"/>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PA-椭圆 20"/>
            <p:cNvSpPr/>
            <p:nvPr>
              <p:custDataLst>
                <p:tags r:id="rId9"/>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PA-椭圆 21"/>
            <p:cNvSpPr/>
            <p:nvPr>
              <p:custDataLst>
                <p:tags r:id="rId10"/>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PA-椭圆 22"/>
            <p:cNvSpPr/>
            <p:nvPr>
              <p:custDataLst>
                <p:tags r:id="rId11"/>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PA-椭圆 23"/>
            <p:cNvSpPr/>
            <p:nvPr>
              <p:custDataLst>
                <p:tags r:id="rId12"/>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PA-椭圆 24"/>
            <p:cNvSpPr/>
            <p:nvPr>
              <p:custDataLst>
                <p:tags r:id="rId13"/>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PA-椭圆 25"/>
            <p:cNvSpPr/>
            <p:nvPr>
              <p:custDataLst>
                <p:tags r:id="rId14"/>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PA-椭圆 26"/>
            <p:cNvSpPr/>
            <p:nvPr>
              <p:custDataLst>
                <p:tags r:id="rId15"/>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PA-椭圆 27"/>
            <p:cNvSpPr/>
            <p:nvPr>
              <p:custDataLst>
                <p:tags r:id="rId16"/>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PA-椭圆 28"/>
            <p:cNvSpPr/>
            <p:nvPr>
              <p:custDataLst>
                <p:tags r:id="rId17"/>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PA-椭圆 29"/>
            <p:cNvSpPr/>
            <p:nvPr>
              <p:custDataLst>
                <p:tags r:id="rId18"/>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PA-椭圆 33"/>
          <p:cNvSpPr/>
          <p:nvPr>
            <p:custDataLst>
              <p:tags r:id="rId19"/>
            </p:custDataLst>
          </p:nvPr>
        </p:nvSpPr>
        <p:spPr>
          <a:xfrm>
            <a:off x="5899488" y="1597608"/>
            <a:ext cx="451494" cy="451494"/>
          </a:xfrm>
          <a:prstGeom prst="ellipse">
            <a:avLst/>
          </a:pr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Visby CF Bold" panose="00000800000000000000" pitchFamily="50" charset="0"/>
              </a:rPr>
              <a:t>1</a:t>
            </a:r>
            <a:endParaRPr lang="zh-CN" altLang="en-US" sz="2400" dirty="0">
              <a:latin typeface="Visby CF Bold" panose="00000800000000000000" pitchFamily="50" charset="0"/>
            </a:endParaRPr>
          </a:p>
        </p:txBody>
      </p:sp>
      <p:sp>
        <p:nvSpPr>
          <p:cNvPr id="35" name="PA-文本框 38"/>
          <p:cNvSpPr txBox="1"/>
          <p:nvPr>
            <p:custDataLst>
              <p:tags r:id="rId20"/>
            </p:custDataLst>
          </p:nvPr>
        </p:nvSpPr>
        <p:spPr>
          <a:xfrm>
            <a:off x="6562090" y="1592580"/>
            <a:ext cx="5086985" cy="460375"/>
          </a:xfrm>
          <a:prstGeom prst="rect">
            <a:avLst/>
          </a:prstGeom>
          <a:noFill/>
        </p:spPr>
        <p:txBody>
          <a:bodyPr wrap="square" rtlCol="0">
            <a:spAutoFit/>
          </a:bodyPr>
          <a:lstStyle/>
          <a:p>
            <a:r>
              <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rPr>
              <a:t>第一章　职业生涯规划</a:t>
            </a:r>
            <a:endPar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sp>
        <p:nvSpPr>
          <p:cNvPr id="42" name="PA-椭圆 41"/>
          <p:cNvSpPr/>
          <p:nvPr>
            <p:custDataLst>
              <p:tags r:id="rId21"/>
            </p:custDataLst>
          </p:nvPr>
        </p:nvSpPr>
        <p:spPr>
          <a:xfrm>
            <a:off x="5899488" y="2572758"/>
            <a:ext cx="451494" cy="451494"/>
          </a:xfrm>
          <a:prstGeom prst="ellipse">
            <a:avLst/>
          </a:pr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Visby CF Bold" panose="00000800000000000000" pitchFamily="50" charset="0"/>
              </a:rPr>
              <a:t>2</a:t>
            </a:r>
            <a:endParaRPr lang="zh-CN" altLang="en-US" sz="2400" dirty="0">
              <a:latin typeface="Visby CF Bold" panose="00000800000000000000" pitchFamily="50" charset="0"/>
            </a:endParaRPr>
          </a:p>
        </p:txBody>
      </p:sp>
      <p:sp>
        <p:nvSpPr>
          <p:cNvPr id="43" name="PA-文本框 38"/>
          <p:cNvSpPr txBox="1"/>
          <p:nvPr>
            <p:custDataLst>
              <p:tags r:id="rId22"/>
            </p:custDataLst>
          </p:nvPr>
        </p:nvSpPr>
        <p:spPr>
          <a:xfrm>
            <a:off x="6562090" y="2600960"/>
            <a:ext cx="4812030" cy="460375"/>
          </a:xfrm>
          <a:prstGeom prst="rect">
            <a:avLst/>
          </a:prstGeom>
          <a:noFill/>
        </p:spPr>
        <p:txBody>
          <a:bodyPr wrap="square" rtlCol="0">
            <a:spAutoFit/>
          </a:bodyPr>
          <a:lstStyle/>
          <a:p>
            <a:r>
              <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rPr>
              <a:t>第二章　自我认知</a:t>
            </a:r>
            <a:endPar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sp>
        <p:nvSpPr>
          <p:cNvPr id="47" name="PA-椭圆 46"/>
          <p:cNvSpPr/>
          <p:nvPr>
            <p:custDataLst>
              <p:tags r:id="rId23"/>
            </p:custDataLst>
          </p:nvPr>
        </p:nvSpPr>
        <p:spPr>
          <a:xfrm>
            <a:off x="5899488" y="3547908"/>
            <a:ext cx="451494" cy="451494"/>
          </a:xfrm>
          <a:prstGeom prst="ellipse">
            <a:avLst/>
          </a:pr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Visby CF Bold" panose="00000800000000000000" pitchFamily="50" charset="0"/>
              </a:rPr>
              <a:t>3</a:t>
            </a:r>
            <a:endParaRPr lang="zh-CN" altLang="en-US" sz="2400" dirty="0">
              <a:latin typeface="Visby CF Bold" panose="00000800000000000000" pitchFamily="50" charset="0"/>
            </a:endParaRPr>
          </a:p>
        </p:txBody>
      </p:sp>
      <p:sp>
        <p:nvSpPr>
          <p:cNvPr id="48" name="PA-文本框 38"/>
          <p:cNvSpPr txBox="1"/>
          <p:nvPr>
            <p:custDataLst>
              <p:tags r:id="rId24"/>
            </p:custDataLst>
          </p:nvPr>
        </p:nvSpPr>
        <p:spPr>
          <a:xfrm>
            <a:off x="6562090" y="3548380"/>
            <a:ext cx="5224145" cy="460375"/>
          </a:xfrm>
          <a:prstGeom prst="rect">
            <a:avLst/>
          </a:prstGeom>
          <a:noFill/>
        </p:spPr>
        <p:txBody>
          <a:bodyPr wrap="square" rtlCol="0">
            <a:spAutoFit/>
          </a:bodyPr>
          <a:lstStyle/>
          <a:p>
            <a:r>
              <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rPr>
              <a:t>第三章　职业探索</a:t>
            </a:r>
            <a:endPar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sp>
        <p:nvSpPr>
          <p:cNvPr id="52" name="PA-椭圆 51"/>
          <p:cNvSpPr/>
          <p:nvPr>
            <p:custDataLst>
              <p:tags r:id="rId25"/>
            </p:custDataLst>
          </p:nvPr>
        </p:nvSpPr>
        <p:spPr>
          <a:xfrm>
            <a:off x="5899488" y="4523059"/>
            <a:ext cx="451494" cy="451494"/>
          </a:xfrm>
          <a:prstGeom prst="ellipse">
            <a:avLst/>
          </a:pr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Visby CF Bold" panose="00000800000000000000" pitchFamily="50" charset="0"/>
              </a:rPr>
              <a:t>4</a:t>
            </a:r>
            <a:endParaRPr lang="zh-CN" altLang="en-US" sz="2400" dirty="0">
              <a:latin typeface="Visby CF Bold" panose="00000800000000000000" pitchFamily="50" charset="0"/>
            </a:endParaRPr>
          </a:p>
        </p:txBody>
      </p:sp>
      <p:sp>
        <p:nvSpPr>
          <p:cNvPr id="53" name="PA-文本框 38"/>
          <p:cNvSpPr txBox="1"/>
          <p:nvPr>
            <p:custDataLst>
              <p:tags r:id="rId26"/>
            </p:custDataLst>
          </p:nvPr>
        </p:nvSpPr>
        <p:spPr>
          <a:xfrm>
            <a:off x="6562090" y="4518025"/>
            <a:ext cx="5027930" cy="460375"/>
          </a:xfrm>
          <a:prstGeom prst="rect">
            <a:avLst/>
          </a:prstGeom>
          <a:noFill/>
        </p:spPr>
        <p:txBody>
          <a:bodyPr wrap="square" rtlCol="0">
            <a:spAutoFit/>
          </a:bodyPr>
          <a:lstStyle/>
          <a:p>
            <a:r>
              <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rPr>
              <a:t>第四章　就业准备</a:t>
            </a:r>
            <a:endPar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sp>
        <p:nvSpPr>
          <p:cNvPr id="61" name="PA-文本框 38"/>
          <p:cNvSpPr txBox="1"/>
          <p:nvPr>
            <p:custDataLst>
              <p:tags r:id="rId27"/>
            </p:custDataLst>
          </p:nvPr>
        </p:nvSpPr>
        <p:spPr>
          <a:xfrm>
            <a:off x="509774" y="396425"/>
            <a:ext cx="1335696" cy="707886"/>
          </a:xfrm>
          <a:prstGeom prst="rect">
            <a:avLst/>
          </a:prstGeom>
          <a:noFill/>
        </p:spPr>
        <p:txBody>
          <a:bodyPr wrap="square" rtlCol="0">
            <a:spAutoFit/>
          </a:bodyPr>
          <a:lstStyle/>
          <a:p>
            <a:r>
              <a:rPr lang="zh-CN" altLang="en-US" sz="4000" dirty="0">
                <a:solidFill>
                  <a:schemeClr val="tx1">
                    <a:lumMod val="85000"/>
                    <a:lumOff val="15000"/>
                  </a:schemeClr>
                </a:solidFill>
                <a:latin typeface="思源黑体 CN Bold" panose="020B0800000000000000" pitchFamily="34" charset="-122"/>
                <a:ea typeface="思源黑体 CN Bold" panose="020B0800000000000000" pitchFamily="34" charset="-122"/>
              </a:rPr>
              <a:t>目录</a:t>
            </a:r>
            <a:endParaRPr lang="zh-CN" altLang="en-US" sz="40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sp>
        <p:nvSpPr>
          <p:cNvPr id="63" name="PA-文本框 38"/>
          <p:cNvSpPr txBox="1"/>
          <p:nvPr>
            <p:custDataLst>
              <p:tags r:id="rId28"/>
            </p:custDataLst>
          </p:nvPr>
        </p:nvSpPr>
        <p:spPr>
          <a:xfrm>
            <a:off x="1614576" y="616187"/>
            <a:ext cx="2251692" cy="369332"/>
          </a:xfrm>
          <a:prstGeom prst="rect">
            <a:avLst/>
          </a:prstGeom>
          <a:noFill/>
        </p:spPr>
        <p:txBody>
          <a:bodyPr wrap="square" rtlCol="0">
            <a:spAutoFit/>
          </a:bodyPr>
          <a:lstStyle/>
          <a:p>
            <a:r>
              <a:rPr lang="en-US" altLang="zh-CN" dirty="0">
                <a:solidFill>
                  <a:schemeClr val="tx1">
                    <a:lumMod val="85000"/>
                    <a:lumOff val="15000"/>
                  </a:schemeClr>
                </a:solidFill>
                <a:latin typeface="思源黑体 CN Light" panose="020B0500000000000000" pitchFamily="34" charset="-122"/>
                <a:ea typeface="思源黑体 CN Light" panose="020B0500000000000000" pitchFamily="34" charset="-122"/>
              </a:rPr>
              <a:t>/CONTENTS</a:t>
            </a:r>
            <a:endParaRPr lang="zh-CN" altLang="en-US"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83" name="PA-Freeform: Shape 71"/>
          <p:cNvSpPr/>
          <p:nvPr>
            <p:custDataLst>
              <p:tags r:id="rId29"/>
            </p:custDataLst>
          </p:nvPr>
        </p:nvSpPr>
        <p:spPr>
          <a:xfrm rot="13597737" flipV="1">
            <a:off x="11140142" y="-687263"/>
            <a:ext cx="1617682" cy="1500192"/>
          </a:xfrm>
          <a:custGeom>
            <a:avLst/>
            <a:gdLst>
              <a:gd name="connsiteX0" fmla="*/ 169643 w 3522865"/>
              <a:gd name="connsiteY0" fmla="*/ 1030958 h 2484348"/>
              <a:gd name="connsiteX1" fmla="*/ 2684243 w 3522865"/>
              <a:gd name="connsiteY1" fmla="*/ 2258 h 2484348"/>
              <a:gd name="connsiteX2" fmla="*/ 3522443 w 3522865"/>
              <a:gd name="connsiteY2" fmla="*/ 1316708 h 2484348"/>
              <a:gd name="connsiteX3" fmla="*/ 2779493 w 3522865"/>
              <a:gd name="connsiteY3" fmla="*/ 2478758 h 2484348"/>
              <a:gd name="connsiteX4" fmla="*/ 1579343 w 3522865"/>
              <a:gd name="connsiteY4" fmla="*/ 1773908 h 2484348"/>
              <a:gd name="connsiteX5" fmla="*/ 379193 w 3522865"/>
              <a:gd name="connsiteY5" fmla="*/ 2154908 h 2484348"/>
              <a:gd name="connsiteX6" fmla="*/ 169643 w 3522865"/>
              <a:gd name="connsiteY6" fmla="*/ 1030958 h 2484348"/>
              <a:gd name="connsiteX0-1" fmla="*/ 158936 w 3514183"/>
              <a:gd name="connsiteY0-2" fmla="*/ 433349 h 1886739"/>
              <a:gd name="connsiteX1-3" fmla="*/ 2528756 w 3514183"/>
              <a:gd name="connsiteY1-4" fmla="*/ 6629 h 1886739"/>
              <a:gd name="connsiteX2-5" fmla="*/ 3511736 w 3514183"/>
              <a:gd name="connsiteY2-6" fmla="*/ 719099 h 1886739"/>
              <a:gd name="connsiteX3-7" fmla="*/ 2768786 w 3514183"/>
              <a:gd name="connsiteY3-8" fmla="*/ 1881149 h 1886739"/>
              <a:gd name="connsiteX4-9" fmla="*/ 1568636 w 3514183"/>
              <a:gd name="connsiteY4-10" fmla="*/ 1176299 h 1886739"/>
              <a:gd name="connsiteX5-11" fmla="*/ 368486 w 3514183"/>
              <a:gd name="connsiteY5-12" fmla="*/ 1557299 h 1886739"/>
              <a:gd name="connsiteX6-13" fmla="*/ 158936 w 3514183"/>
              <a:gd name="connsiteY6-14" fmla="*/ 433349 h 1886739"/>
              <a:gd name="connsiteX0-15" fmla="*/ 165698 w 3519490"/>
              <a:gd name="connsiteY0-16" fmla="*/ 1061364 h 2514754"/>
              <a:gd name="connsiteX1-17" fmla="*/ 2626958 w 3519490"/>
              <a:gd name="connsiteY1-18" fmla="*/ 2184 h 2514754"/>
              <a:gd name="connsiteX2-19" fmla="*/ 3518498 w 3519490"/>
              <a:gd name="connsiteY2-20" fmla="*/ 1347114 h 2514754"/>
              <a:gd name="connsiteX3-21" fmla="*/ 2775548 w 3519490"/>
              <a:gd name="connsiteY3-22" fmla="*/ 2509164 h 2514754"/>
              <a:gd name="connsiteX4-23" fmla="*/ 1575398 w 3519490"/>
              <a:gd name="connsiteY4-24" fmla="*/ 1804314 h 2514754"/>
              <a:gd name="connsiteX5-25" fmla="*/ 375248 w 3519490"/>
              <a:gd name="connsiteY5-26" fmla="*/ 2185314 h 2514754"/>
              <a:gd name="connsiteX6-27" fmla="*/ 165698 w 3519490"/>
              <a:gd name="connsiteY6-28" fmla="*/ 1061364 h 2514754"/>
              <a:gd name="connsiteX0-29" fmla="*/ 165698 w 3519490"/>
              <a:gd name="connsiteY0-30" fmla="*/ 1110091 h 2563481"/>
              <a:gd name="connsiteX1-31" fmla="*/ 2626958 w 3519490"/>
              <a:gd name="connsiteY1-32" fmla="*/ 50911 h 2563481"/>
              <a:gd name="connsiteX2-33" fmla="*/ 3518498 w 3519490"/>
              <a:gd name="connsiteY2-34" fmla="*/ 1395841 h 2563481"/>
              <a:gd name="connsiteX3-35" fmla="*/ 2775548 w 3519490"/>
              <a:gd name="connsiteY3-36" fmla="*/ 2557891 h 2563481"/>
              <a:gd name="connsiteX4-37" fmla="*/ 1575398 w 3519490"/>
              <a:gd name="connsiteY4-38" fmla="*/ 1853041 h 2563481"/>
              <a:gd name="connsiteX5-39" fmla="*/ 375248 w 3519490"/>
              <a:gd name="connsiteY5-40" fmla="*/ 2234041 h 2563481"/>
              <a:gd name="connsiteX6-41" fmla="*/ 165698 w 3519490"/>
              <a:gd name="connsiteY6-42" fmla="*/ 1110091 h 2563481"/>
              <a:gd name="connsiteX0-43" fmla="*/ 162317 w 3516109"/>
              <a:gd name="connsiteY0-44" fmla="*/ 1118578 h 2571968"/>
              <a:gd name="connsiteX1-45" fmla="*/ 2623577 w 3516109"/>
              <a:gd name="connsiteY1-46" fmla="*/ 59398 h 2571968"/>
              <a:gd name="connsiteX2-47" fmla="*/ 3515117 w 3516109"/>
              <a:gd name="connsiteY2-48" fmla="*/ 1404328 h 2571968"/>
              <a:gd name="connsiteX3-49" fmla="*/ 2772167 w 3516109"/>
              <a:gd name="connsiteY3-50" fmla="*/ 2566378 h 2571968"/>
              <a:gd name="connsiteX4-51" fmla="*/ 1572017 w 3516109"/>
              <a:gd name="connsiteY4-52" fmla="*/ 1861528 h 2571968"/>
              <a:gd name="connsiteX5-53" fmla="*/ 371867 w 3516109"/>
              <a:gd name="connsiteY5-54" fmla="*/ 2242528 h 2571968"/>
              <a:gd name="connsiteX6-55" fmla="*/ 162317 w 3516109"/>
              <a:gd name="connsiteY6-56" fmla="*/ 1118578 h 2571968"/>
              <a:gd name="connsiteX0-57" fmla="*/ 139541 w 3493333"/>
              <a:gd name="connsiteY0-58" fmla="*/ 1109787 h 2563177"/>
              <a:gd name="connsiteX1-59" fmla="*/ 2600801 w 3493333"/>
              <a:gd name="connsiteY1-60" fmla="*/ 50607 h 2563177"/>
              <a:gd name="connsiteX2-61" fmla="*/ 3492341 w 3493333"/>
              <a:gd name="connsiteY2-62" fmla="*/ 1395537 h 2563177"/>
              <a:gd name="connsiteX3-63" fmla="*/ 2749391 w 3493333"/>
              <a:gd name="connsiteY3-64" fmla="*/ 2557587 h 2563177"/>
              <a:gd name="connsiteX4-65" fmla="*/ 1549241 w 3493333"/>
              <a:gd name="connsiteY4-66" fmla="*/ 1852737 h 2563177"/>
              <a:gd name="connsiteX5-67" fmla="*/ 440531 w 3493333"/>
              <a:gd name="connsiteY5-68" fmla="*/ 2188017 h 2563177"/>
              <a:gd name="connsiteX6-69" fmla="*/ 139541 w 3493333"/>
              <a:gd name="connsiteY6-70" fmla="*/ 1109787 h 2563177"/>
              <a:gd name="connsiteX0-71" fmla="*/ 163892 w 3517684"/>
              <a:gd name="connsiteY0-72" fmla="*/ 1109787 h 2563177"/>
              <a:gd name="connsiteX1-73" fmla="*/ 2625152 w 3517684"/>
              <a:gd name="connsiteY1-74" fmla="*/ 50607 h 2563177"/>
              <a:gd name="connsiteX2-75" fmla="*/ 3516692 w 3517684"/>
              <a:gd name="connsiteY2-76" fmla="*/ 1395537 h 2563177"/>
              <a:gd name="connsiteX3-77" fmla="*/ 2773742 w 3517684"/>
              <a:gd name="connsiteY3-78" fmla="*/ 2557587 h 2563177"/>
              <a:gd name="connsiteX4-79" fmla="*/ 1573592 w 3517684"/>
              <a:gd name="connsiteY4-80" fmla="*/ 1852737 h 2563177"/>
              <a:gd name="connsiteX5-81" fmla="*/ 464882 w 3517684"/>
              <a:gd name="connsiteY5-82" fmla="*/ 2188017 h 2563177"/>
              <a:gd name="connsiteX6-83" fmla="*/ 163892 w 3517684"/>
              <a:gd name="connsiteY6-84" fmla="*/ 1109787 h 2563177"/>
              <a:gd name="connsiteX0-85" fmla="*/ 82749 w 3436541"/>
              <a:gd name="connsiteY0-86" fmla="*/ 1110091 h 2563481"/>
              <a:gd name="connsiteX1-87" fmla="*/ 2544009 w 3436541"/>
              <a:gd name="connsiteY1-88" fmla="*/ 50911 h 2563481"/>
              <a:gd name="connsiteX2-89" fmla="*/ 3435549 w 3436541"/>
              <a:gd name="connsiteY2-90" fmla="*/ 1395841 h 2563481"/>
              <a:gd name="connsiteX3-91" fmla="*/ 2692599 w 3436541"/>
              <a:gd name="connsiteY3-92" fmla="*/ 2557891 h 2563481"/>
              <a:gd name="connsiteX4-93" fmla="*/ 1492449 w 3436541"/>
              <a:gd name="connsiteY4-94" fmla="*/ 1853041 h 2563481"/>
              <a:gd name="connsiteX5-95" fmla="*/ 383739 w 3436541"/>
              <a:gd name="connsiteY5-96" fmla="*/ 2188321 h 2563481"/>
              <a:gd name="connsiteX6-97" fmla="*/ 82749 w 3436541"/>
              <a:gd name="connsiteY6-98" fmla="*/ 1110091 h 2563481"/>
              <a:gd name="connsiteX0-99" fmla="*/ 57039 w 3410900"/>
              <a:gd name="connsiteY0-100" fmla="*/ 1110091 h 2562627"/>
              <a:gd name="connsiteX1-101" fmla="*/ 2518299 w 3410900"/>
              <a:gd name="connsiteY1-102" fmla="*/ 50911 h 2562627"/>
              <a:gd name="connsiteX2-103" fmla="*/ 3409839 w 3410900"/>
              <a:gd name="connsiteY2-104" fmla="*/ 1395841 h 2562627"/>
              <a:gd name="connsiteX3-105" fmla="*/ 2666889 w 3410900"/>
              <a:gd name="connsiteY3-106" fmla="*/ 2557891 h 2562627"/>
              <a:gd name="connsiteX4-107" fmla="*/ 1283859 w 3410900"/>
              <a:gd name="connsiteY4-108" fmla="*/ 1822561 h 2562627"/>
              <a:gd name="connsiteX5-109" fmla="*/ 358029 w 3410900"/>
              <a:gd name="connsiteY5-110" fmla="*/ 2188321 h 2562627"/>
              <a:gd name="connsiteX6-111" fmla="*/ 57039 w 3410900"/>
              <a:gd name="connsiteY6-112" fmla="*/ 1110091 h 2562627"/>
              <a:gd name="connsiteX0-113" fmla="*/ 86841 w 3440702"/>
              <a:gd name="connsiteY0-114" fmla="*/ 1110091 h 2562627"/>
              <a:gd name="connsiteX1-115" fmla="*/ 2548101 w 3440702"/>
              <a:gd name="connsiteY1-116" fmla="*/ 50911 h 2562627"/>
              <a:gd name="connsiteX2-117" fmla="*/ 3439641 w 3440702"/>
              <a:gd name="connsiteY2-118" fmla="*/ 1395841 h 2562627"/>
              <a:gd name="connsiteX3-119" fmla="*/ 2696691 w 3440702"/>
              <a:gd name="connsiteY3-120" fmla="*/ 2557891 h 2562627"/>
              <a:gd name="connsiteX4-121" fmla="*/ 1313661 w 3440702"/>
              <a:gd name="connsiteY4-122" fmla="*/ 1822561 h 2562627"/>
              <a:gd name="connsiteX5-123" fmla="*/ 387831 w 3440702"/>
              <a:gd name="connsiteY5-124" fmla="*/ 2188321 h 2562627"/>
              <a:gd name="connsiteX6-125" fmla="*/ 86841 w 3440702"/>
              <a:gd name="connsiteY6-126" fmla="*/ 1110091 h 2562627"/>
              <a:gd name="connsiteX0-127" fmla="*/ 79129 w 3432990"/>
              <a:gd name="connsiteY0-128" fmla="*/ 1110091 h 2562627"/>
              <a:gd name="connsiteX1-129" fmla="*/ 2540389 w 3432990"/>
              <a:gd name="connsiteY1-130" fmla="*/ 50911 h 2562627"/>
              <a:gd name="connsiteX2-131" fmla="*/ 3431929 w 3432990"/>
              <a:gd name="connsiteY2-132" fmla="*/ 1395841 h 2562627"/>
              <a:gd name="connsiteX3-133" fmla="*/ 2688979 w 3432990"/>
              <a:gd name="connsiteY3-134" fmla="*/ 2557891 h 2562627"/>
              <a:gd name="connsiteX4-135" fmla="*/ 1305949 w 3432990"/>
              <a:gd name="connsiteY4-136" fmla="*/ 1822561 h 2562627"/>
              <a:gd name="connsiteX5-137" fmla="*/ 380119 w 3432990"/>
              <a:gd name="connsiteY5-138" fmla="*/ 2188321 h 2562627"/>
              <a:gd name="connsiteX6-139" fmla="*/ 79129 w 3432990"/>
              <a:gd name="connsiteY6-140" fmla="*/ 1110091 h 2562627"/>
              <a:gd name="connsiteX0-141" fmla="*/ 79129 w 3432990"/>
              <a:gd name="connsiteY0-142" fmla="*/ 1110091 h 2562043"/>
              <a:gd name="connsiteX1-143" fmla="*/ 2540389 w 3432990"/>
              <a:gd name="connsiteY1-144" fmla="*/ 50911 h 2562043"/>
              <a:gd name="connsiteX2-145" fmla="*/ 3431929 w 3432990"/>
              <a:gd name="connsiteY2-146" fmla="*/ 1395841 h 2562043"/>
              <a:gd name="connsiteX3-147" fmla="*/ 2688979 w 3432990"/>
              <a:gd name="connsiteY3-148" fmla="*/ 2557891 h 2562043"/>
              <a:gd name="connsiteX4-149" fmla="*/ 1305949 w 3432990"/>
              <a:gd name="connsiteY4-150" fmla="*/ 1822561 h 2562043"/>
              <a:gd name="connsiteX5-151" fmla="*/ 380119 w 3432990"/>
              <a:gd name="connsiteY5-152" fmla="*/ 2188321 h 2562043"/>
              <a:gd name="connsiteX6-153" fmla="*/ 79129 w 3432990"/>
              <a:gd name="connsiteY6-154" fmla="*/ 1110091 h 2562043"/>
              <a:gd name="connsiteX0-155" fmla="*/ 79129 w 3433048"/>
              <a:gd name="connsiteY0-156" fmla="*/ 1110091 h 2574990"/>
              <a:gd name="connsiteX1-157" fmla="*/ 2540389 w 3433048"/>
              <a:gd name="connsiteY1-158" fmla="*/ 50911 h 2574990"/>
              <a:gd name="connsiteX2-159" fmla="*/ 3431929 w 3433048"/>
              <a:gd name="connsiteY2-160" fmla="*/ 1395841 h 2574990"/>
              <a:gd name="connsiteX3-161" fmla="*/ 2688979 w 3433048"/>
              <a:gd name="connsiteY3-162" fmla="*/ 2557891 h 2574990"/>
              <a:gd name="connsiteX4-163" fmla="*/ 1305949 w 3433048"/>
              <a:gd name="connsiteY4-164" fmla="*/ 1822561 h 2574990"/>
              <a:gd name="connsiteX5-165" fmla="*/ 380119 w 3433048"/>
              <a:gd name="connsiteY5-166" fmla="*/ 2188321 h 2574990"/>
              <a:gd name="connsiteX6-167" fmla="*/ 79129 w 3433048"/>
              <a:gd name="connsiteY6-168" fmla="*/ 1110091 h 2574990"/>
              <a:gd name="connsiteX0-169" fmla="*/ 79129 w 3433628"/>
              <a:gd name="connsiteY0-170" fmla="*/ 1110091 h 2564852"/>
              <a:gd name="connsiteX1-171" fmla="*/ 2540389 w 3433628"/>
              <a:gd name="connsiteY1-172" fmla="*/ 50911 h 2564852"/>
              <a:gd name="connsiteX2-173" fmla="*/ 3431929 w 3433628"/>
              <a:gd name="connsiteY2-174" fmla="*/ 1395841 h 2564852"/>
              <a:gd name="connsiteX3-175" fmla="*/ 2688979 w 3433628"/>
              <a:gd name="connsiteY3-176" fmla="*/ 2557891 h 2564852"/>
              <a:gd name="connsiteX4-177" fmla="*/ 1305949 w 3433628"/>
              <a:gd name="connsiteY4-178" fmla="*/ 1822561 h 2564852"/>
              <a:gd name="connsiteX5-179" fmla="*/ 380119 w 3433628"/>
              <a:gd name="connsiteY5-180" fmla="*/ 2188321 h 2564852"/>
              <a:gd name="connsiteX6-181" fmla="*/ 79129 w 3433628"/>
              <a:gd name="connsiteY6-182" fmla="*/ 1110091 h 2564852"/>
              <a:gd name="connsiteX0-183" fmla="*/ 79129 w 3432791"/>
              <a:gd name="connsiteY0-184" fmla="*/ 1110091 h 2564852"/>
              <a:gd name="connsiteX1-185" fmla="*/ 2540389 w 3432791"/>
              <a:gd name="connsiteY1-186" fmla="*/ 50911 h 2564852"/>
              <a:gd name="connsiteX2-187" fmla="*/ 3431929 w 3432791"/>
              <a:gd name="connsiteY2-188" fmla="*/ 1395841 h 2564852"/>
              <a:gd name="connsiteX3-189" fmla="*/ 2688979 w 3432791"/>
              <a:gd name="connsiteY3-190" fmla="*/ 2557891 h 2564852"/>
              <a:gd name="connsiteX4-191" fmla="*/ 1305949 w 3432791"/>
              <a:gd name="connsiteY4-192" fmla="*/ 1822561 h 2564852"/>
              <a:gd name="connsiteX5-193" fmla="*/ 380119 w 3432791"/>
              <a:gd name="connsiteY5-194" fmla="*/ 2188321 h 2564852"/>
              <a:gd name="connsiteX6-195" fmla="*/ 79129 w 3432791"/>
              <a:gd name="connsiteY6-196" fmla="*/ 1110091 h 2564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32791" h="2564852">
                <a:moveTo>
                  <a:pt x="79129" y="1110091"/>
                </a:moveTo>
                <a:cubicBezTo>
                  <a:pt x="256294" y="746236"/>
                  <a:pt x="1585349" y="-232934"/>
                  <a:pt x="2540389" y="50911"/>
                </a:cubicBezTo>
                <a:cubicBezTo>
                  <a:pt x="3495429" y="334756"/>
                  <a:pt x="3414784" y="901811"/>
                  <a:pt x="3431929" y="1395841"/>
                </a:cubicBezTo>
                <a:cubicBezTo>
                  <a:pt x="3449074" y="1889871"/>
                  <a:pt x="3210949" y="2463911"/>
                  <a:pt x="2688979" y="2557891"/>
                </a:cubicBezTo>
                <a:cubicBezTo>
                  <a:pt x="2167009" y="2651871"/>
                  <a:pt x="1728859" y="1762236"/>
                  <a:pt x="1305949" y="1822561"/>
                </a:cubicBezTo>
                <a:cubicBezTo>
                  <a:pt x="905899" y="1768586"/>
                  <a:pt x="729369" y="2352786"/>
                  <a:pt x="380119" y="2188321"/>
                </a:cubicBezTo>
                <a:cubicBezTo>
                  <a:pt x="30869" y="2023856"/>
                  <a:pt x="-98036" y="1473946"/>
                  <a:pt x="79129" y="1110091"/>
                </a:cubicBezTo>
                <a:close/>
              </a:path>
            </a:pathLst>
          </a:cu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dirty="0">
              <a:latin typeface="Visby CF Bold" panose="00000800000000000000" pitchFamily="50" charset="0"/>
            </a:endParaRPr>
          </a:p>
        </p:txBody>
      </p:sp>
      <p:pic>
        <p:nvPicPr>
          <p:cNvPr id="38" name="图片占位符 37" descr="图片包含 室内, 桌子, 人, 男人&#10;&#10;描述已自动生成"/>
          <p:cNvPicPr>
            <a:picLocks noGrp="1" noChangeAspect="1"/>
          </p:cNvPicPr>
          <p:nvPr>
            <p:ph type="pic" sz="quarter" idx="10"/>
          </p:nvPr>
        </p:nvPicPr>
        <p:blipFill rotWithShape="1">
          <a:blip r:embed="rId30" cstate="screen"/>
          <a:srcRect t="-3467"/>
          <a:stretch>
            <a:fillRect/>
          </a:stretch>
        </p:blipFill>
        <p:spPr>
          <a:xfrm>
            <a:off x="801162" y="1756248"/>
            <a:ext cx="4413861" cy="4210877"/>
          </a:xfrm>
        </p:spPr>
      </p:pic>
      <p:pic>
        <p:nvPicPr>
          <p:cNvPr id="3" name="PA-Graphic 2"/>
          <p:cNvPicPr>
            <a:picLocks noChangeAspect="1"/>
          </p:cNvPicPr>
          <p:nvPr>
            <p:custDataLst>
              <p:tags r:id="rId31"/>
            </p:custDataLst>
          </p:nvPr>
        </p:nvPicPr>
        <p:blipFill>
          <a:blip r:embed="rId32">
            <a:extLst>
              <a:ext uri="{96DAC541-7B7A-43D3-8B79-37D633B846F1}">
                <asvg:svgBlip xmlns:asvg="http://schemas.microsoft.com/office/drawing/2016/SVG/main" r:embed="rId33"/>
              </a:ext>
            </a:extLst>
          </a:blip>
          <a:stretch>
            <a:fillRect/>
          </a:stretch>
        </p:blipFill>
        <p:spPr>
          <a:xfrm rot="16449687" flipH="1">
            <a:off x="652778" y="4267317"/>
            <a:ext cx="1305174" cy="820214"/>
          </a:xfrm>
          <a:prstGeom prst="rect">
            <a:avLst/>
          </a:prstGeom>
          <a:effectLst>
            <a:outerShdw blurRad="254000" dist="101600" dir="5400000" algn="ctr" rotWithShape="0">
              <a:srgbClr val="FF9700">
                <a:alpha val="23000"/>
              </a:srgbClr>
            </a:outerShdw>
          </a:effectLst>
        </p:spPr>
      </p:pic>
      <p:grpSp>
        <p:nvGrpSpPr>
          <p:cNvPr id="5" name="PA-组合 4"/>
          <p:cNvGrpSpPr/>
          <p:nvPr>
            <p:custDataLst>
              <p:tags r:id="rId34"/>
            </p:custDataLst>
          </p:nvPr>
        </p:nvGrpSpPr>
        <p:grpSpPr>
          <a:xfrm>
            <a:off x="2028010" y="1820923"/>
            <a:ext cx="516260" cy="944986"/>
            <a:chOff x="6506531" y="281108"/>
            <a:chExt cx="516260" cy="944986"/>
          </a:xfrm>
        </p:grpSpPr>
        <p:sp>
          <p:nvSpPr>
            <p:cNvPr id="6" name="PA-椭圆 5"/>
            <p:cNvSpPr/>
            <p:nvPr>
              <p:custDataLst>
                <p:tags r:id="rId35"/>
              </p:custDataLst>
            </p:nvPr>
          </p:nvSpPr>
          <p:spPr>
            <a:xfrm>
              <a:off x="6506531" y="28110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PA-椭圆 6"/>
            <p:cNvSpPr/>
            <p:nvPr>
              <p:custDataLst>
                <p:tags r:id="rId36"/>
              </p:custDataLst>
            </p:nvPr>
          </p:nvSpPr>
          <p:spPr>
            <a:xfrm>
              <a:off x="6706556" y="431127"/>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PA-椭圆 7"/>
            <p:cNvSpPr/>
            <p:nvPr>
              <p:custDataLst>
                <p:tags r:id="rId37"/>
              </p:custDataLst>
            </p:nvPr>
          </p:nvSpPr>
          <p:spPr>
            <a:xfrm>
              <a:off x="6906581" y="581146"/>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PA-椭圆 8"/>
            <p:cNvSpPr/>
            <p:nvPr>
              <p:custDataLst>
                <p:tags r:id="rId38"/>
              </p:custDataLst>
            </p:nvPr>
          </p:nvSpPr>
          <p:spPr>
            <a:xfrm>
              <a:off x="6506531" y="54547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PA-椭圆 9"/>
            <p:cNvSpPr/>
            <p:nvPr>
              <p:custDataLst>
                <p:tags r:id="rId39"/>
              </p:custDataLst>
            </p:nvPr>
          </p:nvSpPr>
          <p:spPr>
            <a:xfrm>
              <a:off x="6706556" y="695497"/>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椭圆 10"/>
            <p:cNvSpPr/>
            <p:nvPr>
              <p:custDataLst>
                <p:tags r:id="rId40"/>
              </p:custDataLst>
            </p:nvPr>
          </p:nvSpPr>
          <p:spPr>
            <a:xfrm>
              <a:off x="6906581" y="845516"/>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PA-椭圆 11"/>
            <p:cNvSpPr/>
            <p:nvPr>
              <p:custDataLst>
                <p:tags r:id="rId41"/>
              </p:custDataLst>
            </p:nvPr>
          </p:nvSpPr>
          <p:spPr>
            <a:xfrm>
              <a:off x="6506531" y="809848"/>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PA-椭圆 12"/>
            <p:cNvSpPr/>
            <p:nvPr>
              <p:custDataLst>
                <p:tags r:id="rId42"/>
              </p:custDataLst>
            </p:nvPr>
          </p:nvSpPr>
          <p:spPr>
            <a:xfrm>
              <a:off x="6706556" y="959867"/>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PA-椭圆 13"/>
            <p:cNvSpPr/>
            <p:nvPr>
              <p:custDataLst>
                <p:tags r:id="rId43"/>
              </p:custDataLst>
            </p:nvPr>
          </p:nvSpPr>
          <p:spPr>
            <a:xfrm>
              <a:off x="6906581" y="1109886"/>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PA-椭圆 51"/>
          <p:cNvSpPr/>
          <p:nvPr>
            <p:custDataLst>
              <p:tags r:id="rId44"/>
            </p:custDataLst>
          </p:nvPr>
        </p:nvSpPr>
        <p:spPr>
          <a:xfrm>
            <a:off x="5949653" y="5448889"/>
            <a:ext cx="451494" cy="451494"/>
          </a:xfrm>
          <a:prstGeom prst="ellipse">
            <a:avLst/>
          </a:pr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dirty="0">
                <a:latin typeface="Visby CF Bold" panose="00000800000000000000" pitchFamily="50" charset="0"/>
              </a:rPr>
              <a:t>5</a:t>
            </a:r>
            <a:endParaRPr lang="zh-CN" altLang="en-US" sz="2400" dirty="0">
              <a:latin typeface="Visby CF Bold" panose="00000800000000000000" pitchFamily="50" charset="0"/>
            </a:endParaRPr>
          </a:p>
        </p:txBody>
      </p:sp>
      <p:sp>
        <p:nvSpPr>
          <p:cNvPr id="37" name="PA-文本框 38"/>
          <p:cNvSpPr txBox="1"/>
          <p:nvPr>
            <p:custDataLst>
              <p:tags r:id="rId45"/>
            </p:custDataLst>
          </p:nvPr>
        </p:nvSpPr>
        <p:spPr>
          <a:xfrm>
            <a:off x="6602730" y="5443855"/>
            <a:ext cx="5027930" cy="460375"/>
          </a:xfrm>
          <a:prstGeom prst="rect">
            <a:avLst/>
          </a:prstGeom>
          <a:noFill/>
        </p:spPr>
        <p:txBody>
          <a:bodyPr wrap="square" rtlCol="0">
            <a:spAutoFit/>
          </a:bodyPr>
          <a:p>
            <a:r>
              <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rPr>
              <a:t>第五章　就业途径与求职方式</a:t>
            </a:r>
            <a:endPar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1000"/>
                                        <p:tgtEl>
                                          <p:spTgt spid="15"/>
                                        </p:tgtEl>
                                      </p:cBhvr>
                                    </p:animEffect>
                                    <p:anim calcmode="lin" valueType="num">
                                      <p:cBhvr>
                                        <p:cTn id="28" dur="1000" fill="hold"/>
                                        <p:tgtEl>
                                          <p:spTgt spid="15"/>
                                        </p:tgtEl>
                                        <p:attrNameLst>
                                          <p:attrName>ppt_x</p:attrName>
                                        </p:attrNameLst>
                                      </p:cBhvr>
                                      <p:tavLst>
                                        <p:tav tm="0">
                                          <p:val>
                                            <p:strVal val="#ppt_x"/>
                                          </p:val>
                                        </p:tav>
                                        <p:tav tm="100000">
                                          <p:val>
                                            <p:strVal val="#ppt_x"/>
                                          </p:val>
                                        </p:tav>
                                      </p:tavLst>
                                    </p:anim>
                                    <p:anim calcmode="lin" valueType="num">
                                      <p:cBhvr>
                                        <p:cTn id="29" dur="1000" fill="hold"/>
                                        <p:tgtEl>
                                          <p:spTgt spid="15"/>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fade">
                                      <p:cBhvr>
                                        <p:cTn id="32" dur="1000"/>
                                        <p:tgtEl>
                                          <p:spTgt spid="34"/>
                                        </p:tgtEl>
                                      </p:cBhvr>
                                    </p:animEffect>
                                    <p:anim calcmode="lin" valueType="num">
                                      <p:cBhvr>
                                        <p:cTn id="33" dur="1000" fill="hold"/>
                                        <p:tgtEl>
                                          <p:spTgt spid="34"/>
                                        </p:tgtEl>
                                        <p:attrNameLst>
                                          <p:attrName>ppt_x</p:attrName>
                                        </p:attrNameLst>
                                      </p:cBhvr>
                                      <p:tavLst>
                                        <p:tav tm="0">
                                          <p:val>
                                            <p:strVal val="#ppt_x"/>
                                          </p:val>
                                        </p:tav>
                                        <p:tav tm="100000">
                                          <p:val>
                                            <p:strVal val="#ppt_x"/>
                                          </p:val>
                                        </p:tav>
                                      </p:tavLst>
                                    </p:anim>
                                    <p:anim calcmode="lin" valueType="num">
                                      <p:cBhvr>
                                        <p:cTn id="34" dur="1000" fill="hold"/>
                                        <p:tgtEl>
                                          <p:spTgt spid="34"/>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fade">
                                      <p:cBhvr>
                                        <p:cTn id="37" dur="1000"/>
                                        <p:tgtEl>
                                          <p:spTgt spid="35"/>
                                        </p:tgtEl>
                                      </p:cBhvr>
                                    </p:animEffect>
                                    <p:anim calcmode="lin" valueType="num">
                                      <p:cBhvr>
                                        <p:cTn id="38" dur="1000" fill="hold"/>
                                        <p:tgtEl>
                                          <p:spTgt spid="35"/>
                                        </p:tgtEl>
                                        <p:attrNameLst>
                                          <p:attrName>ppt_x</p:attrName>
                                        </p:attrNameLst>
                                      </p:cBhvr>
                                      <p:tavLst>
                                        <p:tav tm="0">
                                          <p:val>
                                            <p:strVal val="#ppt_x"/>
                                          </p:val>
                                        </p:tav>
                                        <p:tav tm="100000">
                                          <p:val>
                                            <p:strVal val="#ppt_x"/>
                                          </p:val>
                                        </p:tav>
                                      </p:tavLst>
                                    </p:anim>
                                    <p:anim calcmode="lin" valueType="num">
                                      <p:cBhvr>
                                        <p:cTn id="39" dur="1000" fill="hold"/>
                                        <p:tgtEl>
                                          <p:spTgt spid="35"/>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42"/>
                                        </p:tgtEl>
                                        <p:attrNameLst>
                                          <p:attrName>style.visibility</p:attrName>
                                        </p:attrNameLst>
                                      </p:cBhvr>
                                      <p:to>
                                        <p:strVal val="visible"/>
                                      </p:to>
                                    </p:set>
                                    <p:animEffect transition="in" filter="fade">
                                      <p:cBhvr>
                                        <p:cTn id="42" dur="1000"/>
                                        <p:tgtEl>
                                          <p:spTgt spid="42"/>
                                        </p:tgtEl>
                                      </p:cBhvr>
                                    </p:animEffect>
                                    <p:anim calcmode="lin" valueType="num">
                                      <p:cBhvr>
                                        <p:cTn id="43" dur="1000" fill="hold"/>
                                        <p:tgtEl>
                                          <p:spTgt spid="42"/>
                                        </p:tgtEl>
                                        <p:attrNameLst>
                                          <p:attrName>ppt_x</p:attrName>
                                        </p:attrNameLst>
                                      </p:cBhvr>
                                      <p:tavLst>
                                        <p:tav tm="0">
                                          <p:val>
                                            <p:strVal val="#ppt_x"/>
                                          </p:val>
                                        </p:tav>
                                        <p:tav tm="100000">
                                          <p:val>
                                            <p:strVal val="#ppt_x"/>
                                          </p:val>
                                        </p:tav>
                                      </p:tavLst>
                                    </p:anim>
                                    <p:anim calcmode="lin" valueType="num">
                                      <p:cBhvr>
                                        <p:cTn id="44" dur="1000" fill="hold"/>
                                        <p:tgtEl>
                                          <p:spTgt spid="42"/>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43"/>
                                        </p:tgtEl>
                                        <p:attrNameLst>
                                          <p:attrName>style.visibility</p:attrName>
                                        </p:attrNameLst>
                                      </p:cBhvr>
                                      <p:to>
                                        <p:strVal val="visible"/>
                                      </p:to>
                                    </p:set>
                                    <p:animEffect transition="in" filter="fade">
                                      <p:cBhvr>
                                        <p:cTn id="47" dur="1000"/>
                                        <p:tgtEl>
                                          <p:spTgt spid="43"/>
                                        </p:tgtEl>
                                      </p:cBhvr>
                                    </p:animEffect>
                                    <p:anim calcmode="lin" valueType="num">
                                      <p:cBhvr>
                                        <p:cTn id="48" dur="1000" fill="hold"/>
                                        <p:tgtEl>
                                          <p:spTgt spid="43"/>
                                        </p:tgtEl>
                                        <p:attrNameLst>
                                          <p:attrName>ppt_x</p:attrName>
                                        </p:attrNameLst>
                                      </p:cBhvr>
                                      <p:tavLst>
                                        <p:tav tm="0">
                                          <p:val>
                                            <p:strVal val="#ppt_x"/>
                                          </p:val>
                                        </p:tav>
                                        <p:tav tm="100000">
                                          <p:val>
                                            <p:strVal val="#ppt_x"/>
                                          </p:val>
                                        </p:tav>
                                      </p:tavLst>
                                    </p:anim>
                                    <p:anim calcmode="lin" valueType="num">
                                      <p:cBhvr>
                                        <p:cTn id="49" dur="1000" fill="hold"/>
                                        <p:tgtEl>
                                          <p:spTgt spid="43"/>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47"/>
                                        </p:tgtEl>
                                        <p:attrNameLst>
                                          <p:attrName>style.visibility</p:attrName>
                                        </p:attrNameLst>
                                      </p:cBhvr>
                                      <p:to>
                                        <p:strVal val="visible"/>
                                      </p:to>
                                    </p:set>
                                    <p:animEffect transition="in" filter="fade">
                                      <p:cBhvr>
                                        <p:cTn id="52" dur="1000"/>
                                        <p:tgtEl>
                                          <p:spTgt spid="47"/>
                                        </p:tgtEl>
                                      </p:cBhvr>
                                    </p:animEffect>
                                    <p:anim calcmode="lin" valueType="num">
                                      <p:cBhvr>
                                        <p:cTn id="53" dur="1000" fill="hold"/>
                                        <p:tgtEl>
                                          <p:spTgt spid="47"/>
                                        </p:tgtEl>
                                        <p:attrNameLst>
                                          <p:attrName>ppt_x</p:attrName>
                                        </p:attrNameLst>
                                      </p:cBhvr>
                                      <p:tavLst>
                                        <p:tav tm="0">
                                          <p:val>
                                            <p:strVal val="#ppt_x"/>
                                          </p:val>
                                        </p:tav>
                                        <p:tav tm="100000">
                                          <p:val>
                                            <p:strVal val="#ppt_x"/>
                                          </p:val>
                                        </p:tav>
                                      </p:tavLst>
                                    </p:anim>
                                    <p:anim calcmode="lin" valueType="num">
                                      <p:cBhvr>
                                        <p:cTn id="54" dur="1000" fill="hold"/>
                                        <p:tgtEl>
                                          <p:spTgt spid="47"/>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48"/>
                                        </p:tgtEl>
                                        <p:attrNameLst>
                                          <p:attrName>style.visibility</p:attrName>
                                        </p:attrNameLst>
                                      </p:cBhvr>
                                      <p:to>
                                        <p:strVal val="visible"/>
                                      </p:to>
                                    </p:set>
                                    <p:animEffect transition="in" filter="fade">
                                      <p:cBhvr>
                                        <p:cTn id="57" dur="1000"/>
                                        <p:tgtEl>
                                          <p:spTgt spid="48"/>
                                        </p:tgtEl>
                                      </p:cBhvr>
                                    </p:animEffect>
                                    <p:anim calcmode="lin" valueType="num">
                                      <p:cBhvr>
                                        <p:cTn id="58" dur="1000" fill="hold"/>
                                        <p:tgtEl>
                                          <p:spTgt spid="48"/>
                                        </p:tgtEl>
                                        <p:attrNameLst>
                                          <p:attrName>ppt_x</p:attrName>
                                        </p:attrNameLst>
                                      </p:cBhvr>
                                      <p:tavLst>
                                        <p:tav tm="0">
                                          <p:val>
                                            <p:strVal val="#ppt_x"/>
                                          </p:val>
                                        </p:tav>
                                        <p:tav tm="100000">
                                          <p:val>
                                            <p:strVal val="#ppt_x"/>
                                          </p:val>
                                        </p:tav>
                                      </p:tavLst>
                                    </p:anim>
                                    <p:anim calcmode="lin" valueType="num">
                                      <p:cBhvr>
                                        <p:cTn id="59" dur="1000" fill="hold"/>
                                        <p:tgtEl>
                                          <p:spTgt spid="48"/>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52"/>
                                        </p:tgtEl>
                                        <p:attrNameLst>
                                          <p:attrName>style.visibility</p:attrName>
                                        </p:attrNameLst>
                                      </p:cBhvr>
                                      <p:to>
                                        <p:strVal val="visible"/>
                                      </p:to>
                                    </p:set>
                                    <p:animEffect transition="in" filter="fade">
                                      <p:cBhvr>
                                        <p:cTn id="62" dur="1000"/>
                                        <p:tgtEl>
                                          <p:spTgt spid="52"/>
                                        </p:tgtEl>
                                      </p:cBhvr>
                                    </p:animEffect>
                                    <p:anim calcmode="lin" valueType="num">
                                      <p:cBhvr>
                                        <p:cTn id="63" dur="1000" fill="hold"/>
                                        <p:tgtEl>
                                          <p:spTgt spid="52"/>
                                        </p:tgtEl>
                                        <p:attrNameLst>
                                          <p:attrName>ppt_x</p:attrName>
                                        </p:attrNameLst>
                                      </p:cBhvr>
                                      <p:tavLst>
                                        <p:tav tm="0">
                                          <p:val>
                                            <p:strVal val="#ppt_x"/>
                                          </p:val>
                                        </p:tav>
                                        <p:tav tm="100000">
                                          <p:val>
                                            <p:strVal val="#ppt_x"/>
                                          </p:val>
                                        </p:tav>
                                      </p:tavLst>
                                    </p:anim>
                                    <p:anim calcmode="lin" valueType="num">
                                      <p:cBhvr>
                                        <p:cTn id="64" dur="1000" fill="hold"/>
                                        <p:tgtEl>
                                          <p:spTgt spid="52"/>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53"/>
                                        </p:tgtEl>
                                        <p:attrNameLst>
                                          <p:attrName>style.visibility</p:attrName>
                                        </p:attrNameLst>
                                      </p:cBhvr>
                                      <p:to>
                                        <p:strVal val="visible"/>
                                      </p:to>
                                    </p:set>
                                    <p:animEffect transition="in" filter="fade">
                                      <p:cBhvr>
                                        <p:cTn id="67" dur="1000"/>
                                        <p:tgtEl>
                                          <p:spTgt spid="53"/>
                                        </p:tgtEl>
                                      </p:cBhvr>
                                    </p:animEffect>
                                    <p:anim calcmode="lin" valueType="num">
                                      <p:cBhvr>
                                        <p:cTn id="68" dur="1000" fill="hold"/>
                                        <p:tgtEl>
                                          <p:spTgt spid="53"/>
                                        </p:tgtEl>
                                        <p:attrNameLst>
                                          <p:attrName>ppt_x</p:attrName>
                                        </p:attrNameLst>
                                      </p:cBhvr>
                                      <p:tavLst>
                                        <p:tav tm="0">
                                          <p:val>
                                            <p:strVal val="#ppt_x"/>
                                          </p:val>
                                        </p:tav>
                                        <p:tav tm="100000">
                                          <p:val>
                                            <p:strVal val="#ppt_x"/>
                                          </p:val>
                                        </p:tav>
                                      </p:tavLst>
                                    </p:anim>
                                    <p:anim calcmode="lin" valueType="num">
                                      <p:cBhvr>
                                        <p:cTn id="69" dur="1000" fill="hold"/>
                                        <p:tgtEl>
                                          <p:spTgt spid="53"/>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61"/>
                                        </p:tgtEl>
                                        <p:attrNameLst>
                                          <p:attrName>style.visibility</p:attrName>
                                        </p:attrNameLst>
                                      </p:cBhvr>
                                      <p:to>
                                        <p:strVal val="visible"/>
                                      </p:to>
                                    </p:set>
                                    <p:animEffect transition="in" filter="fade">
                                      <p:cBhvr>
                                        <p:cTn id="72" dur="1000"/>
                                        <p:tgtEl>
                                          <p:spTgt spid="61"/>
                                        </p:tgtEl>
                                      </p:cBhvr>
                                    </p:animEffect>
                                    <p:anim calcmode="lin" valueType="num">
                                      <p:cBhvr>
                                        <p:cTn id="73" dur="1000" fill="hold"/>
                                        <p:tgtEl>
                                          <p:spTgt spid="61"/>
                                        </p:tgtEl>
                                        <p:attrNameLst>
                                          <p:attrName>ppt_x</p:attrName>
                                        </p:attrNameLst>
                                      </p:cBhvr>
                                      <p:tavLst>
                                        <p:tav tm="0">
                                          <p:val>
                                            <p:strVal val="#ppt_x"/>
                                          </p:val>
                                        </p:tav>
                                        <p:tav tm="100000">
                                          <p:val>
                                            <p:strVal val="#ppt_x"/>
                                          </p:val>
                                        </p:tav>
                                      </p:tavLst>
                                    </p:anim>
                                    <p:anim calcmode="lin" valueType="num">
                                      <p:cBhvr>
                                        <p:cTn id="74" dur="1000" fill="hold"/>
                                        <p:tgtEl>
                                          <p:spTgt spid="61"/>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63"/>
                                        </p:tgtEl>
                                        <p:attrNameLst>
                                          <p:attrName>style.visibility</p:attrName>
                                        </p:attrNameLst>
                                      </p:cBhvr>
                                      <p:to>
                                        <p:strVal val="visible"/>
                                      </p:to>
                                    </p:set>
                                    <p:animEffect transition="in" filter="fade">
                                      <p:cBhvr>
                                        <p:cTn id="77" dur="1000"/>
                                        <p:tgtEl>
                                          <p:spTgt spid="63"/>
                                        </p:tgtEl>
                                      </p:cBhvr>
                                    </p:animEffect>
                                    <p:anim calcmode="lin" valueType="num">
                                      <p:cBhvr>
                                        <p:cTn id="78" dur="1000" fill="hold"/>
                                        <p:tgtEl>
                                          <p:spTgt spid="63"/>
                                        </p:tgtEl>
                                        <p:attrNameLst>
                                          <p:attrName>ppt_x</p:attrName>
                                        </p:attrNameLst>
                                      </p:cBhvr>
                                      <p:tavLst>
                                        <p:tav tm="0">
                                          <p:val>
                                            <p:strVal val="#ppt_x"/>
                                          </p:val>
                                        </p:tav>
                                        <p:tav tm="100000">
                                          <p:val>
                                            <p:strVal val="#ppt_x"/>
                                          </p:val>
                                        </p:tav>
                                      </p:tavLst>
                                    </p:anim>
                                    <p:anim calcmode="lin" valueType="num">
                                      <p:cBhvr>
                                        <p:cTn id="79" dur="1000" fill="hold"/>
                                        <p:tgtEl>
                                          <p:spTgt spid="63"/>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83"/>
                                        </p:tgtEl>
                                        <p:attrNameLst>
                                          <p:attrName>style.visibility</p:attrName>
                                        </p:attrNameLst>
                                      </p:cBhvr>
                                      <p:to>
                                        <p:strVal val="visible"/>
                                      </p:to>
                                    </p:set>
                                    <p:animEffect transition="in" filter="fade">
                                      <p:cBhvr>
                                        <p:cTn id="82" dur="1000"/>
                                        <p:tgtEl>
                                          <p:spTgt spid="83"/>
                                        </p:tgtEl>
                                      </p:cBhvr>
                                    </p:animEffect>
                                    <p:anim calcmode="lin" valueType="num">
                                      <p:cBhvr>
                                        <p:cTn id="83" dur="1000" fill="hold"/>
                                        <p:tgtEl>
                                          <p:spTgt spid="83"/>
                                        </p:tgtEl>
                                        <p:attrNameLst>
                                          <p:attrName>ppt_x</p:attrName>
                                        </p:attrNameLst>
                                      </p:cBhvr>
                                      <p:tavLst>
                                        <p:tav tm="0">
                                          <p:val>
                                            <p:strVal val="#ppt_x"/>
                                          </p:val>
                                        </p:tav>
                                        <p:tav tm="100000">
                                          <p:val>
                                            <p:strVal val="#ppt_x"/>
                                          </p:val>
                                        </p:tav>
                                      </p:tavLst>
                                    </p:anim>
                                    <p:anim calcmode="lin" valueType="num">
                                      <p:cBhvr>
                                        <p:cTn id="84" dur="1000" fill="hold"/>
                                        <p:tgtEl>
                                          <p:spTgt spid="83"/>
                                        </p:tgtEl>
                                        <p:attrNameLst>
                                          <p:attrName>ppt_y</p:attrName>
                                        </p:attrNameLst>
                                      </p:cBhvr>
                                      <p:tavLst>
                                        <p:tav tm="0">
                                          <p:val>
                                            <p:strVal val="#ppt_y+.1"/>
                                          </p:val>
                                        </p:tav>
                                        <p:tav tm="100000">
                                          <p:val>
                                            <p:strVal val="#ppt_y"/>
                                          </p:val>
                                        </p:tav>
                                      </p:tavLst>
                                    </p:anim>
                                  </p:childTnLst>
                                </p:cTn>
                              </p:par>
                              <p:par>
                                <p:cTn id="85" presetID="42" presetClass="entr" presetSubtype="0" fill="hold" nodeType="withEffect">
                                  <p:stCondLst>
                                    <p:cond delay="0"/>
                                  </p:stCondLst>
                                  <p:childTnLst>
                                    <p:set>
                                      <p:cBhvr>
                                        <p:cTn id="86" dur="1" fill="hold">
                                          <p:stCondLst>
                                            <p:cond delay="0"/>
                                          </p:stCondLst>
                                        </p:cTn>
                                        <p:tgtEl>
                                          <p:spTgt spid="38"/>
                                        </p:tgtEl>
                                        <p:attrNameLst>
                                          <p:attrName>style.visibility</p:attrName>
                                        </p:attrNameLst>
                                      </p:cBhvr>
                                      <p:to>
                                        <p:strVal val="visible"/>
                                      </p:to>
                                    </p:set>
                                    <p:animEffect transition="in" filter="fade">
                                      <p:cBhvr>
                                        <p:cTn id="87" dur="1000"/>
                                        <p:tgtEl>
                                          <p:spTgt spid="38"/>
                                        </p:tgtEl>
                                      </p:cBhvr>
                                    </p:animEffect>
                                    <p:anim calcmode="lin" valueType="num">
                                      <p:cBhvr>
                                        <p:cTn id="88" dur="1000" fill="hold"/>
                                        <p:tgtEl>
                                          <p:spTgt spid="38"/>
                                        </p:tgtEl>
                                        <p:attrNameLst>
                                          <p:attrName>ppt_x</p:attrName>
                                        </p:attrNameLst>
                                      </p:cBhvr>
                                      <p:tavLst>
                                        <p:tav tm="0">
                                          <p:val>
                                            <p:strVal val="#ppt_x"/>
                                          </p:val>
                                        </p:tav>
                                        <p:tav tm="100000">
                                          <p:val>
                                            <p:strVal val="#ppt_x"/>
                                          </p:val>
                                        </p:tav>
                                      </p:tavLst>
                                    </p:anim>
                                    <p:anim calcmode="lin" valueType="num">
                                      <p:cBhvr>
                                        <p:cTn id="89" dur="1000" fill="hold"/>
                                        <p:tgtEl>
                                          <p:spTgt spid="38"/>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33"/>
                                        </p:tgtEl>
                                        <p:attrNameLst>
                                          <p:attrName>style.visibility</p:attrName>
                                        </p:attrNameLst>
                                      </p:cBhvr>
                                      <p:to>
                                        <p:strVal val="visible"/>
                                      </p:to>
                                    </p:set>
                                    <p:animEffect transition="in" filter="fade">
                                      <p:cBhvr>
                                        <p:cTn id="92" dur="1000"/>
                                        <p:tgtEl>
                                          <p:spTgt spid="33"/>
                                        </p:tgtEl>
                                      </p:cBhvr>
                                    </p:animEffect>
                                    <p:anim calcmode="lin" valueType="num">
                                      <p:cBhvr>
                                        <p:cTn id="93" dur="1000" fill="hold"/>
                                        <p:tgtEl>
                                          <p:spTgt spid="33"/>
                                        </p:tgtEl>
                                        <p:attrNameLst>
                                          <p:attrName>ppt_x</p:attrName>
                                        </p:attrNameLst>
                                      </p:cBhvr>
                                      <p:tavLst>
                                        <p:tav tm="0">
                                          <p:val>
                                            <p:strVal val="#ppt_x"/>
                                          </p:val>
                                        </p:tav>
                                        <p:tav tm="100000">
                                          <p:val>
                                            <p:strVal val="#ppt_x"/>
                                          </p:val>
                                        </p:tav>
                                      </p:tavLst>
                                    </p:anim>
                                    <p:anim calcmode="lin" valueType="num">
                                      <p:cBhvr>
                                        <p:cTn id="94" dur="1000" fill="hold"/>
                                        <p:tgtEl>
                                          <p:spTgt spid="33"/>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0"/>
                                  </p:stCondLst>
                                  <p:childTnLst>
                                    <p:set>
                                      <p:cBhvr>
                                        <p:cTn id="96" dur="1" fill="hold">
                                          <p:stCondLst>
                                            <p:cond delay="0"/>
                                          </p:stCondLst>
                                        </p:cTn>
                                        <p:tgtEl>
                                          <p:spTgt spid="37"/>
                                        </p:tgtEl>
                                        <p:attrNameLst>
                                          <p:attrName>style.visibility</p:attrName>
                                        </p:attrNameLst>
                                      </p:cBhvr>
                                      <p:to>
                                        <p:strVal val="visible"/>
                                      </p:to>
                                    </p:set>
                                    <p:animEffect transition="in" filter="fade">
                                      <p:cBhvr>
                                        <p:cTn id="97" dur="1000"/>
                                        <p:tgtEl>
                                          <p:spTgt spid="37"/>
                                        </p:tgtEl>
                                      </p:cBhvr>
                                    </p:animEffect>
                                    <p:anim calcmode="lin" valueType="num">
                                      <p:cBhvr>
                                        <p:cTn id="98" dur="1000" fill="hold"/>
                                        <p:tgtEl>
                                          <p:spTgt spid="37"/>
                                        </p:tgtEl>
                                        <p:attrNameLst>
                                          <p:attrName>ppt_x</p:attrName>
                                        </p:attrNameLst>
                                      </p:cBhvr>
                                      <p:tavLst>
                                        <p:tav tm="0">
                                          <p:val>
                                            <p:strVal val="#ppt_x"/>
                                          </p:val>
                                        </p:tav>
                                        <p:tav tm="100000">
                                          <p:val>
                                            <p:strVal val="#ppt_x"/>
                                          </p:val>
                                        </p:tav>
                                      </p:tavLst>
                                    </p:anim>
                                    <p:anim calcmode="lin" valueType="num">
                                      <p:cBhvr>
                                        <p:cTn id="99"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34" grpId="0" bldLvl="0" animBg="1"/>
      <p:bldP spid="35" grpId="0"/>
      <p:bldP spid="42" grpId="0" bldLvl="0" animBg="1"/>
      <p:bldP spid="43" grpId="0"/>
      <p:bldP spid="47" grpId="0" bldLvl="0" animBg="1"/>
      <p:bldP spid="48" grpId="0"/>
      <p:bldP spid="52" grpId="0" bldLvl="0" animBg="1"/>
      <p:bldP spid="53" grpId="0"/>
      <p:bldP spid="61" grpId="0"/>
      <p:bldP spid="63" grpId="0"/>
      <p:bldP spid="83" grpId="0" animBg="1"/>
      <p:bldP spid="33" grpId="0" bldLvl="0" animBg="1"/>
      <p:bldP spid="3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任意多边形 4"/>
          <p:cNvSpPr/>
          <p:nvPr>
            <p:custDataLst>
              <p:tags r:id="rId1"/>
            </p:custDataLst>
          </p:nvPr>
        </p:nvSpPr>
        <p:spPr>
          <a:xfrm>
            <a:off x="0" y="2808698"/>
            <a:ext cx="12202160" cy="1570476"/>
          </a:xfrm>
          <a:custGeom>
            <a:avLst/>
            <a:gdLst>
              <a:gd name="connsiteX0" fmla="*/ 0 w 19216"/>
              <a:gd name="connsiteY0" fmla="*/ 371 h 2473"/>
              <a:gd name="connsiteX1" fmla="*/ 3760 w 19216"/>
              <a:gd name="connsiteY1" fmla="*/ 220 h 2473"/>
              <a:gd name="connsiteX2" fmla="*/ 7756 w 19216"/>
              <a:gd name="connsiteY2" fmla="*/ 2455 h 2473"/>
              <a:gd name="connsiteX3" fmla="*/ 13595 w 19216"/>
              <a:gd name="connsiteY3" fmla="*/ 1157 h 2473"/>
              <a:gd name="connsiteX4" fmla="*/ 17109 w 19216"/>
              <a:gd name="connsiteY4" fmla="*/ 1750 h 2473"/>
              <a:gd name="connsiteX5" fmla="*/ 19216 w 19216"/>
              <a:gd name="connsiteY5" fmla="*/ 580 h 24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216" h="2473">
                <a:moveTo>
                  <a:pt x="0" y="371"/>
                </a:moveTo>
                <a:cubicBezTo>
                  <a:pt x="670" y="284"/>
                  <a:pt x="2187" y="-315"/>
                  <a:pt x="3760" y="220"/>
                </a:cubicBezTo>
                <a:cubicBezTo>
                  <a:pt x="5333" y="755"/>
                  <a:pt x="5789" y="2267"/>
                  <a:pt x="7756" y="2455"/>
                </a:cubicBezTo>
                <a:cubicBezTo>
                  <a:pt x="9723" y="2642"/>
                  <a:pt x="11838" y="1348"/>
                  <a:pt x="13595" y="1157"/>
                </a:cubicBezTo>
                <a:cubicBezTo>
                  <a:pt x="15353" y="967"/>
                  <a:pt x="16059" y="1976"/>
                  <a:pt x="17109" y="1750"/>
                </a:cubicBezTo>
                <a:cubicBezTo>
                  <a:pt x="18159" y="1524"/>
                  <a:pt x="17784" y="985"/>
                  <a:pt x="19216" y="580"/>
                </a:cubicBezTo>
              </a:path>
            </a:pathLst>
          </a:custGeom>
          <a:noFill/>
          <a:ln w="31750">
            <a:solidFill>
              <a:srgbClr val="7578EC"/>
            </a:soli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68" name="圆角矩形 67"/>
          <p:cNvSpPr/>
          <p:nvPr>
            <p:custDataLst>
              <p:tags r:id="rId2"/>
            </p:custDataLst>
          </p:nvPr>
        </p:nvSpPr>
        <p:spPr>
          <a:xfrm>
            <a:off x="1972310" y="3738880"/>
            <a:ext cx="1513205" cy="2031365"/>
          </a:xfrm>
          <a:prstGeom prst="roundRect">
            <a:avLst/>
          </a:prstGeom>
          <a:noFill/>
          <a:ln>
            <a:gradFill>
              <a:gsLst>
                <a:gs pos="100000">
                  <a:srgbClr val="FFFFFF"/>
                </a:gs>
                <a:gs pos="0">
                  <a:srgbClr val="7578EC"/>
                </a:gs>
              </a:gsLst>
              <a:lin ang="10800000" scaled="1"/>
            </a:gra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41" name="椭圆 40"/>
          <p:cNvSpPr/>
          <p:nvPr>
            <p:custDataLst>
              <p:tags r:id="rId3"/>
            </p:custDataLst>
          </p:nvPr>
        </p:nvSpPr>
        <p:spPr>
          <a:xfrm>
            <a:off x="2730500" y="3091815"/>
            <a:ext cx="142875" cy="142875"/>
          </a:xfrm>
          <a:prstGeom prst="ellipse">
            <a:avLst/>
          </a:prstGeom>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45" name="椭圆 44"/>
          <p:cNvSpPr/>
          <p:nvPr>
            <p:custDataLst>
              <p:tags r:id="rId4"/>
            </p:custDataLst>
          </p:nvPr>
        </p:nvSpPr>
        <p:spPr>
          <a:xfrm>
            <a:off x="4142105" y="4099560"/>
            <a:ext cx="142875" cy="142875"/>
          </a:xfrm>
          <a:prstGeom prst="ellipse">
            <a:avLst/>
          </a:prstGeom>
          <a:solidFill>
            <a:srgbClr val="F7B802"/>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46" name="椭圆 45"/>
          <p:cNvSpPr/>
          <p:nvPr>
            <p:custDataLst>
              <p:tags r:id="rId5"/>
            </p:custDataLst>
          </p:nvPr>
        </p:nvSpPr>
        <p:spPr>
          <a:xfrm>
            <a:off x="5781040" y="4244340"/>
            <a:ext cx="142875" cy="142875"/>
          </a:xfrm>
          <a:prstGeom prst="ellipse">
            <a:avLst/>
          </a:prstGeom>
          <a:solidFill>
            <a:srgbClr val="F7B802"/>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47" name="椭圆 46"/>
          <p:cNvSpPr/>
          <p:nvPr>
            <p:custDataLst>
              <p:tags r:id="rId6"/>
            </p:custDataLst>
          </p:nvPr>
        </p:nvSpPr>
        <p:spPr>
          <a:xfrm>
            <a:off x="7706360" y="3677285"/>
            <a:ext cx="142875" cy="142875"/>
          </a:xfrm>
          <a:prstGeom prst="ellipse">
            <a:avLst/>
          </a:prstGeom>
          <a:solidFill>
            <a:srgbClr val="552EEF">
              <a:lumMod val="60000"/>
              <a:lumOff val="40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49" name="椭圆 48"/>
          <p:cNvSpPr/>
          <p:nvPr>
            <p:custDataLst>
              <p:tags r:id="rId7"/>
            </p:custDataLst>
          </p:nvPr>
        </p:nvSpPr>
        <p:spPr>
          <a:xfrm>
            <a:off x="9442450" y="3519805"/>
            <a:ext cx="142875" cy="142875"/>
          </a:xfrm>
          <a:prstGeom prst="ellipse">
            <a:avLst/>
          </a:prstGeom>
          <a:solidFill>
            <a:srgbClr val="552EEF"/>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53" name="圆角矩形 52"/>
          <p:cNvSpPr/>
          <p:nvPr>
            <p:custDataLst>
              <p:tags r:id="rId8"/>
            </p:custDataLst>
          </p:nvPr>
        </p:nvSpPr>
        <p:spPr>
          <a:xfrm>
            <a:off x="1845310" y="3653155"/>
            <a:ext cx="1513205" cy="2031365"/>
          </a:xfrm>
          <a:prstGeom prst="roundRect">
            <a:avLst/>
          </a:prstGeom>
          <a:gradFill>
            <a:gsLst>
              <a:gs pos="0">
                <a:srgbClr val="F7B802"/>
              </a:gs>
              <a:gs pos="100000">
                <a:srgbClr val="7578EC"/>
              </a:gs>
            </a:gsLst>
            <a:lin ang="16200000" scaled="0"/>
          </a:gra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82" name="圆角矩形 81"/>
          <p:cNvSpPr/>
          <p:nvPr>
            <p:custDataLst>
              <p:tags r:id="rId9"/>
            </p:custDataLst>
          </p:nvPr>
        </p:nvSpPr>
        <p:spPr>
          <a:xfrm>
            <a:off x="4281805" y="1917700"/>
            <a:ext cx="1513205" cy="2031365"/>
          </a:xfrm>
          <a:prstGeom prst="roundRect">
            <a:avLst/>
          </a:prstGeom>
          <a:noFill/>
          <a:ln>
            <a:gradFill>
              <a:gsLst>
                <a:gs pos="100000">
                  <a:srgbClr val="FFFFFF"/>
                </a:gs>
                <a:gs pos="0">
                  <a:srgbClr val="F7B802"/>
                </a:gs>
              </a:gsLst>
              <a:lin ang="10800000" scaled="1"/>
            </a:gra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83" name="圆角矩形 82"/>
          <p:cNvSpPr/>
          <p:nvPr>
            <p:custDataLst>
              <p:tags r:id="rId10"/>
            </p:custDataLst>
          </p:nvPr>
        </p:nvSpPr>
        <p:spPr>
          <a:xfrm>
            <a:off x="4172585" y="1768475"/>
            <a:ext cx="1513205" cy="2031365"/>
          </a:xfrm>
          <a:prstGeom prst="roundRect">
            <a:avLst/>
          </a:prstGeom>
          <a:gradFill>
            <a:gsLst>
              <a:gs pos="0">
                <a:srgbClr val="F18703"/>
              </a:gs>
              <a:gs pos="100000">
                <a:srgbClr val="F7B802"/>
              </a:gs>
            </a:gsLst>
            <a:lin ang="5400000" scaled="0"/>
          </a:gra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84" name="圆角矩形 83"/>
          <p:cNvSpPr/>
          <p:nvPr>
            <p:custDataLst>
              <p:tags r:id="rId11"/>
            </p:custDataLst>
          </p:nvPr>
        </p:nvSpPr>
        <p:spPr>
          <a:xfrm>
            <a:off x="5614035" y="4608195"/>
            <a:ext cx="1513205" cy="2031365"/>
          </a:xfrm>
          <a:prstGeom prst="roundRect">
            <a:avLst/>
          </a:prstGeom>
          <a:noFill/>
          <a:ln>
            <a:gradFill>
              <a:gsLst>
                <a:gs pos="100000">
                  <a:srgbClr val="FFFFFF"/>
                </a:gs>
                <a:gs pos="0">
                  <a:srgbClr val="F18703"/>
                </a:gs>
              </a:gsLst>
              <a:lin ang="10800000" scaled="1"/>
            </a:gra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85" name="圆角矩形 84"/>
          <p:cNvSpPr/>
          <p:nvPr>
            <p:custDataLst>
              <p:tags r:id="rId12"/>
            </p:custDataLst>
          </p:nvPr>
        </p:nvSpPr>
        <p:spPr>
          <a:xfrm>
            <a:off x="5487035" y="4485640"/>
            <a:ext cx="1513205" cy="2031365"/>
          </a:xfrm>
          <a:prstGeom prst="roundRect">
            <a:avLst/>
          </a:prstGeom>
          <a:gradFill>
            <a:gsLst>
              <a:gs pos="0">
                <a:srgbClr val="F18703"/>
              </a:gs>
              <a:gs pos="100000">
                <a:srgbClr val="F35B06"/>
              </a:gs>
            </a:gsLst>
            <a:lin ang="16200000" scaled="0"/>
          </a:gra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86" name="圆角矩形 85"/>
          <p:cNvSpPr/>
          <p:nvPr>
            <p:custDataLst>
              <p:tags r:id="rId13"/>
            </p:custDataLst>
          </p:nvPr>
        </p:nvSpPr>
        <p:spPr>
          <a:xfrm>
            <a:off x="7249795" y="1347470"/>
            <a:ext cx="1513205" cy="2031365"/>
          </a:xfrm>
          <a:prstGeom prst="roundRect">
            <a:avLst/>
          </a:prstGeom>
          <a:noFill/>
          <a:ln>
            <a:gradFill>
              <a:gsLst>
                <a:gs pos="100000">
                  <a:srgbClr val="FFFFFF"/>
                </a:gs>
                <a:gs pos="0">
                  <a:srgbClr val="552EEF">
                    <a:lumMod val="60000"/>
                    <a:lumOff val="40000"/>
                  </a:srgbClr>
                </a:gs>
              </a:gsLst>
              <a:lin ang="10800000" scaled="1"/>
            </a:gra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87" name="圆角矩形 86"/>
          <p:cNvSpPr/>
          <p:nvPr>
            <p:custDataLst>
              <p:tags r:id="rId14"/>
            </p:custDataLst>
          </p:nvPr>
        </p:nvSpPr>
        <p:spPr>
          <a:xfrm>
            <a:off x="7123430" y="1212850"/>
            <a:ext cx="1513205" cy="2031365"/>
          </a:xfrm>
          <a:prstGeom prst="roundRect">
            <a:avLst/>
          </a:prstGeom>
          <a:gradFill>
            <a:gsLst>
              <a:gs pos="0">
                <a:srgbClr val="552EEF">
                  <a:lumMod val="60000"/>
                  <a:lumOff val="40000"/>
                </a:srgbClr>
              </a:gs>
              <a:gs pos="100000">
                <a:srgbClr val="552EEF"/>
              </a:gs>
            </a:gsLst>
            <a:lin ang="16200000" scaled="0"/>
          </a:gra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88" name="圆角矩形 87"/>
          <p:cNvSpPr/>
          <p:nvPr>
            <p:custDataLst>
              <p:tags r:id="rId15"/>
            </p:custDataLst>
          </p:nvPr>
        </p:nvSpPr>
        <p:spPr>
          <a:xfrm>
            <a:off x="8827770" y="4149725"/>
            <a:ext cx="1513205" cy="2031365"/>
          </a:xfrm>
          <a:prstGeom prst="roundRect">
            <a:avLst/>
          </a:prstGeom>
          <a:noFill/>
          <a:ln>
            <a:gradFill>
              <a:gsLst>
                <a:gs pos="100000">
                  <a:srgbClr val="FFFFFF"/>
                </a:gs>
                <a:gs pos="0">
                  <a:srgbClr val="552EEF"/>
                </a:gs>
              </a:gsLst>
              <a:lin ang="10800000" scaled="1"/>
            </a:gra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89" name="圆角矩形 88"/>
          <p:cNvSpPr/>
          <p:nvPr>
            <p:custDataLst>
              <p:tags r:id="rId16"/>
            </p:custDataLst>
          </p:nvPr>
        </p:nvSpPr>
        <p:spPr>
          <a:xfrm>
            <a:off x="8719185" y="4006850"/>
            <a:ext cx="1513205" cy="2031365"/>
          </a:xfrm>
          <a:prstGeom prst="roundRect">
            <a:avLst/>
          </a:prstGeom>
          <a:gradFill>
            <a:gsLst>
              <a:gs pos="0">
                <a:srgbClr val="552EEF"/>
              </a:gs>
              <a:gs pos="100000">
                <a:srgbClr val="FFA100"/>
              </a:gs>
            </a:gsLst>
            <a:lin ang="5400000" scaled="0"/>
          </a:gra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92" name="文本框 91"/>
          <p:cNvSpPr txBox="1"/>
          <p:nvPr>
            <p:custDataLst>
              <p:tags r:id="rId17"/>
            </p:custDataLst>
          </p:nvPr>
        </p:nvSpPr>
        <p:spPr>
          <a:xfrm>
            <a:off x="1854200" y="4242435"/>
            <a:ext cx="1497330" cy="1351280"/>
          </a:xfrm>
          <a:prstGeom prst="rect">
            <a:avLst/>
          </a:prstGeom>
          <a:noFill/>
        </p:spPr>
        <p:txBody>
          <a:bodyPr wrap="square" bIns="0" rtlCol="0">
            <a:noAutofit/>
          </a:bodyPr>
          <a:p>
            <a:pPr algn="ctr"/>
            <a:r>
              <a:rPr lang="zh-CN" altLang="en-US" b="1">
                <a:solidFill>
                  <a:srgbClr val="FFFFFF"/>
                </a:solidFill>
                <a:uFillTx/>
                <a:latin typeface="Microsoft YaHei Bold" panose="020B0503020204020204" charset="-122"/>
                <a:ea typeface="Microsoft YaHei Bold" panose="020B0503020204020204" charset="-122"/>
              </a:rPr>
              <a:t>从事财会工作应具备的</a:t>
            </a:r>
            <a:r>
              <a:rPr lang="zh-CN" altLang="en-US" b="1">
                <a:solidFill>
                  <a:srgbClr val="FFFFFF"/>
                </a:solidFill>
                <a:uFillTx/>
                <a:latin typeface="Microsoft YaHei Bold" panose="020B0503020204020204" charset="-122"/>
                <a:ea typeface="Microsoft YaHei Bold" panose="020B0503020204020204" charset="-122"/>
              </a:rPr>
              <a:t>素质</a:t>
            </a:r>
            <a:endParaRPr lang="zh-CN" altLang="en-US" b="1">
              <a:solidFill>
                <a:srgbClr val="FFFFFF"/>
              </a:solidFill>
              <a:uFillTx/>
              <a:latin typeface="Microsoft YaHei Bold" panose="020B0503020204020204" charset="-122"/>
              <a:ea typeface="Microsoft YaHei Bold" panose="020B0503020204020204" charset="-122"/>
            </a:endParaRPr>
          </a:p>
        </p:txBody>
      </p:sp>
      <p:sp>
        <p:nvSpPr>
          <p:cNvPr id="94" name="文本框 93"/>
          <p:cNvSpPr txBox="1"/>
          <p:nvPr>
            <p:custDataLst>
              <p:tags r:id="rId18"/>
            </p:custDataLst>
          </p:nvPr>
        </p:nvSpPr>
        <p:spPr>
          <a:xfrm>
            <a:off x="4181475" y="2380615"/>
            <a:ext cx="1497330" cy="1327150"/>
          </a:xfrm>
          <a:prstGeom prst="rect">
            <a:avLst/>
          </a:prstGeom>
          <a:noFill/>
        </p:spPr>
        <p:txBody>
          <a:bodyPr wrap="square" bIns="0" rtlCol="0">
            <a:noAutofit/>
          </a:bodyPr>
          <a:p>
            <a:pPr algn="ctr"/>
            <a:r>
              <a:rPr lang="zh-CN" altLang="en-US" b="1">
                <a:solidFill>
                  <a:srgbClr val="FFFFFF"/>
                </a:solidFill>
                <a:uFillTx/>
                <a:latin typeface="Microsoft YaHei Bold" panose="020B0503020204020204" charset="-122"/>
                <a:ea typeface="Microsoft YaHei Bold" panose="020B0503020204020204" charset="-122"/>
              </a:rPr>
              <a:t>从事公安政法工作应具备的</a:t>
            </a:r>
            <a:r>
              <a:rPr lang="zh-CN" altLang="en-US" b="1">
                <a:solidFill>
                  <a:srgbClr val="FFFFFF"/>
                </a:solidFill>
                <a:uFillTx/>
                <a:latin typeface="Microsoft YaHei Bold" panose="020B0503020204020204" charset="-122"/>
                <a:ea typeface="Microsoft YaHei Bold" panose="020B0503020204020204" charset="-122"/>
              </a:rPr>
              <a:t>素质</a:t>
            </a:r>
            <a:endParaRPr lang="zh-CN" altLang="en-US" b="1">
              <a:solidFill>
                <a:srgbClr val="FFFFFF"/>
              </a:solidFill>
              <a:uFillTx/>
              <a:latin typeface="Microsoft YaHei Bold" panose="020B0503020204020204" charset="-122"/>
              <a:ea typeface="Microsoft YaHei Bold" panose="020B0503020204020204" charset="-122"/>
            </a:endParaRPr>
          </a:p>
        </p:txBody>
      </p:sp>
      <p:sp>
        <p:nvSpPr>
          <p:cNvPr id="96" name="文本框 95"/>
          <p:cNvSpPr txBox="1"/>
          <p:nvPr>
            <p:custDataLst>
              <p:tags r:id="rId19"/>
            </p:custDataLst>
          </p:nvPr>
        </p:nvSpPr>
        <p:spPr>
          <a:xfrm>
            <a:off x="5495290" y="5166995"/>
            <a:ext cx="1497330" cy="1327785"/>
          </a:xfrm>
          <a:prstGeom prst="rect">
            <a:avLst/>
          </a:prstGeom>
          <a:noFill/>
        </p:spPr>
        <p:txBody>
          <a:bodyPr wrap="square" bIns="0" rtlCol="0">
            <a:noAutofit/>
          </a:bodyPr>
          <a:p>
            <a:pPr algn="ctr"/>
            <a:r>
              <a:rPr lang="zh-CN" altLang="en-US" b="1">
                <a:solidFill>
                  <a:srgbClr val="FFFFFF"/>
                </a:solidFill>
                <a:uFillTx/>
                <a:latin typeface="Microsoft YaHei Bold" panose="020B0503020204020204" charset="-122"/>
                <a:ea typeface="Microsoft YaHei Bold" panose="020B0503020204020204" charset="-122"/>
              </a:rPr>
              <a:t>从事医务工作应具备的</a:t>
            </a:r>
            <a:r>
              <a:rPr lang="zh-CN" altLang="en-US" b="1">
                <a:solidFill>
                  <a:srgbClr val="FFFFFF"/>
                </a:solidFill>
                <a:uFillTx/>
                <a:latin typeface="Microsoft YaHei Bold" panose="020B0503020204020204" charset="-122"/>
                <a:ea typeface="Microsoft YaHei Bold" panose="020B0503020204020204" charset="-122"/>
              </a:rPr>
              <a:t>素质</a:t>
            </a:r>
            <a:endParaRPr lang="zh-CN" altLang="en-US" b="1">
              <a:solidFill>
                <a:srgbClr val="FFFFFF"/>
              </a:solidFill>
              <a:uFillTx/>
              <a:latin typeface="Microsoft YaHei Bold" panose="020B0503020204020204" charset="-122"/>
              <a:ea typeface="Microsoft YaHei Bold" panose="020B0503020204020204" charset="-122"/>
            </a:endParaRPr>
          </a:p>
        </p:txBody>
      </p:sp>
      <p:sp>
        <p:nvSpPr>
          <p:cNvPr id="98" name="文本框 97"/>
          <p:cNvSpPr txBox="1"/>
          <p:nvPr>
            <p:custDataLst>
              <p:tags r:id="rId20"/>
            </p:custDataLst>
          </p:nvPr>
        </p:nvSpPr>
        <p:spPr>
          <a:xfrm>
            <a:off x="7131685" y="1841500"/>
            <a:ext cx="1497330" cy="1250315"/>
          </a:xfrm>
          <a:prstGeom prst="rect">
            <a:avLst/>
          </a:prstGeom>
          <a:noFill/>
        </p:spPr>
        <p:txBody>
          <a:bodyPr wrap="square" bIns="0" rtlCol="0">
            <a:noAutofit/>
          </a:bodyPr>
          <a:p>
            <a:pPr algn="ctr"/>
            <a:r>
              <a:rPr lang="zh-CN" altLang="en-US" b="1">
                <a:solidFill>
                  <a:srgbClr val="FFFFFF"/>
                </a:solidFill>
                <a:uFillTx/>
                <a:latin typeface="Microsoft YaHei Bold" panose="020B0503020204020204" charset="-122"/>
                <a:ea typeface="Microsoft YaHei Bold" panose="020B0503020204020204" charset="-122"/>
              </a:rPr>
              <a:t>从事涉外工作应具备的</a:t>
            </a:r>
            <a:r>
              <a:rPr lang="zh-CN" altLang="en-US" b="1">
                <a:solidFill>
                  <a:srgbClr val="FFFFFF"/>
                </a:solidFill>
                <a:uFillTx/>
                <a:latin typeface="Microsoft YaHei Bold" panose="020B0503020204020204" charset="-122"/>
                <a:ea typeface="Microsoft YaHei Bold" panose="020B0503020204020204" charset="-122"/>
              </a:rPr>
              <a:t>基本素质</a:t>
            </a:r>
            <a:endParaRPr lang="zh-CN" altLang="en-US" b="1">
              <a:solidFill>
                <a:srgbClr val="FFFFFF"/>
              </a:solidFill>
              <a:uFillTx/>
              <a:latin typeface="Microsoft YaHei Bold" panose="020B0503020204020204" charset="-122"/>
              <a:ea typeface="Microsoft YaHei Bold" panose="020B0503020204020204" charset="-122"/>
            </a:endParaRPr>
          </a:p>
        </p:txBody>
      </p:sp>
      <p:sp>
        <p:nvSpPr>
          <p:cNvPr id="100" name="文本框 99"/>
          <p:cNvSpPr txBox="1"/>
          <p:nvPr>
            <p:custDataLst>
              <p:tags r:id="rId21"/>
            </p:custDataLst>
          </p:nvPr>
        </p:nvSpPr>
        <p:spPr>
          <a:xfrm>
            <a:off x="8727440" y="4678045"/>
            <a:ext cx="1497330" cy="1250315"/>
          </a:xfrm>
          <a:prstGeom prst="rect">
            <a:avLst/>
          </a:prstGeom>
          <a:noFill/>
        </p:spPr>
        <p:txBody>
          <a:bodyPr wrap="square" bIns="0" rtlCol="0">
            <a:noAutofit/>
          </a:bodyPr>
          <a:p>
            <a:pPr algn="ctr"/>
            <a:r>
              <a:rPr lang="zh-CN" altLang="en-US" b="1">
                <a:solidFill>
                  <a:srgbClr val="FFFFFF"/>
                </a:solidFill>
                <a:uFillTx/>
                <a:latin typeface="Microsoft YaHei Bold" panose="020B0503020204020204" charset="-122"/>
                <a:ea typeface="Microsoft YaHei Bold" panose="020B0503020204020204" charset="-122"/>
              </a:rPr>
              <a:t>从事公关工作应具备的</a:t>
            </a:r>
            <a:r>
              <a:rPr lang="zh-CN" altLang="en-US" b="1">
                <a:solidFill>
                  <a:srgbClr val="FFFFFF"/>
                </a:solidFill>
                <a:uFillTx/>
                <a:latin typeface="Microsoft YaHei Bold" panose="020B0503020204020204" charset="-122"/>
                <a:ea typeface="Microsoft YaHei Bold" panose="020B0503020204020204" charset="-122"/>
              </a:rPr>
              <a:t>基本素质</a:t>
            </a:r>
            <a:endParaRPr lang="zh-CN" altLang="en-US" b="1">
              <a:solidFill>
                <a:srgbClr val="FFFFFF"/>
              </a:solidFill>
              <a:uFillTx/>
              <a:latin typeface="Microsoft YaHei Bold" panose="020B0503020204020204" charset="-122"/>
              <a:ea typeface="Microsoft YaHei Bold" panose="020B0503020204020204" charset="-122"/>
            </a:endParaRPr>
          </a:p>
        </p:txBody>
      </p:sp>
      <p:sp>
        <p:nvSpPr>
          <p:cNvPr id="111" name="椭圆 110"/>
          <p:cNvSpPr/>
          <p:nvPr>
            <p:custDataLst>
              <p:tags r:id="rId22"/>
            </p:custDataLst>
          </p:nvPr>
        </p:nvSpPr>
        <p:spPr>
          <a:xfrm>
            <a:off x="1909445" y="3706495"/>
            <a:ext cx="427990" cy="427990"/>
          </a:xfrm>
          <a:prstGeom prst="ellipse">
            <a:avLst/>
          </a:prstGeom>
          <a:solidFill>
            <a:srgbClr val="FFFFFF"/>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112" name="椭圆 111"/>
          <p:cNvSpPr/>
          <p:nvPr>
            <p:custDataLst>
              <p:tags r:id="rId23"/>
            </p:custDataLst>
          </p:nvPr>
        </p:nvSpPr>
        <p:spPr>
          <a:xfrm>
            <a:off x="4218940" y="1828165"/>
            <a:ext cx="427990" cy="427990"/>
          </a:xfrm>
          <a:prstGeom prst="ellipse">
            <a:avLst/>
          </a:prstGeom>
          <a:solidFill>
            <a:srgbClr val="FFFFFF"/>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113" name="椭圆 112"/>
          <p:cNvSpPr/>
          <p:nvPr>
            <p:custDataLst>
              <p:tags r:id="rId24"/>
            </p:custDataLst>
          </p:nvPr>
        </p:nvSpPr>
        <p:spPr>
          <a:xfrm>
            <a:off x="5539105" y="4523740"/>
            <a:ext cx="427990" cy="427990"/>
          </a:xfrm>
          <a:prstGeom prst="ellipse">
            <a:avLst/>
          </a:prstGeom>
          <a:solidFill>
            <a:srgbClr val="FFFFFF"/>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114" name="椭圆 113"/>
          <p:cNvSpPr/>
          <p:nvPr>
            <p:custDataLst>
              <p:tags r:id="rId25"/>
            </p:custDataLst>
          </p:nvPr>
        </p:nvSpPr>
        <p:spPr>
          <a:xfrm>
            <a:off x="7179945" y="1253490"/>
            <a:ext cx="427990" cy="427990"/>
          </a:xfrm>
          <a:prstGeom prst="ellipse">
            <a:avLst/>
          </a:prstGeom>
          <a:solidFill>
            <a:srgbClr val="FFFFFF"/>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115" name="椭圆 114"/>
          <p:cNvSpPr/>
          <p:nvPr>
            <p:custDataLst>
              <p:tags r:id="rId26"/>
            </p:custDataLst>
          </p:nvPr>
        </p:nvSpPr>
        <p:spPr>
          <a:xfrm>
            <a:off x="8774430" y="4056380"/>
            <a:ext cx="427990" cy="427990"/>
          </a:xfrm>
          <a:prstGeom prst="ellipse">
            <a:avLst/>
          </a:prstGeom>
          <a:solidFill>
            <a:srgbClr val="FFFFFF"/>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118" name="文本框 117"/>
          <p:cNvSpPr txBox="1"/>
          <p:nvPr>
            <p:custDataLst>
              <p:tags r:id="rId27"/>
            </p:custDataLst>
          </p:nvPr>
        </p:nvSpPr>
        <p:spPr>
          <a:xfrm>
            <a:off x="1885950" y="3769360"/>
            <a:ext cx="474980" cy="301625"/>
          </a:xfrm>
          <a:prstGeom prst="rect">
            <a:avLst/>
          </a:prstGeom>
          <a:noFill/>
        </p:spPr>
        <p:txBody>
          <a:bodyPr wrap="square" bIns="0" rtlCol="0">
            <a:normAutofit fontScale="70000"/>
          </a:bodyPr>
          <a:p>
            <a:r>
              <a:rPr lang="en-US" altLang="zh-CN" sz="2000" spc="300">
                <a:solidFill>
                  <a:srgbClr val="7578EC"/>
                </a:solidFill>
                <a:uFillTx/>
                <a:latin typeface="思源黑体 CN Bold" panose="020B0800000000000000" pitchFamily="34" charset="-122"/>
                <a:ea typeface="思源黑体 CN Bold" panose="020B0800000000000000" pitchFamily="34" charset="-122"/>
              </a:rPr>
              <a:t>06</a:t>
            </a:r>
            <a:endParaRPr lang="en-US" altLang="zh-CN" sz="2000" spc="300">
              <a:solidFill>
                <a:srgbClr val="7578EC"/>
              </a:solidFill>
              <a:uFillTx/>
              <a:latin typeface="思源黑体 CN Bold" panose="020B0800000000000000" pitchFamily="34" charset="-122"/>
              <a:ea typeface="思源黑体 CN Bold" panose="020B0800000000000000" pitchFamily="34" charset="-122"/>
            </a:endParaRPr>
          </a:p>
        </p:txBody>
      </p:sp>
      <p:sp>
        <p:nvSpPr>
          <p:cNvPr id="119" name="文本框 118"/>
          <p:cNvSpPr txBox="1"/>
          <p:nvPr>
            <p:custDataLst>
              <p:tags r:id="rId28"/>
            </p:custDataLst>
          </p:nvPr>
        </p:nvSpPr>
        <p:spPr>
          <a:xfrm>
            <a:off x="5514975" y="4589145"/>
            <a:ext cx="474980" cy="301625"/>
          </a:xfrm>
          <a:prstGeom prst="rect">
            <a:avLst/>
          </a:prstGeom>
          <a:noFill/>
        </p:spPr>
        <p:txBody>
          <a:bodyPr wrap="square" bIns="0" rtlCol="0">
            <a:normAutofit fontScale="70000"/>
          </a:bodyPr>
          <a:p>
            <a:r>
              <a:rPr lang="en-US" altLang="zh-CN" sz="2000" spc="300">
                <a:solidFill>
                  <a:srgbClr val="F18703"/>
                </a:solidFill>
                <a:uFillTx/>
                <a:latin typeface="思源黑体 CN Bold" panose="020B0800000000000000" pitchFamily="34" charset="-122"/>
                <a:ea typeface="思源黑体 CN Bold" panose="020B0800000000000000" pitchFamily="34" charset="-122"/>
              </a:rPr>
              <a:t>08</a:t>
            </a:r>
            <a:endParaRPr lang="en-US" altLang="zh-CN" sz="2000" spc="300">
              <a:solidFill>
                <a:srgbClr val="F18703"/>
              </a:solidFill>
              <a:uFillTx/>
              <a:latin typeface="思源黑体 CN Bold" panose="020B0800000000000000" pitchFamily="34" charset="-122"/>
              <a:ea typeface="思源黑体 CN Bold" panose="020B0800000000000000" pitchFamily="34" charset="-122"/>
            </a:endParaRPr>
          </a:p>
        </p:txBody>
      </p:sp>
      <p:sp>
        <p:nvSpPr>
          <p:cNvPr id="120" name="文本框 119"/>
          <p:cNvSpPr txBox="1"/>
          <p:nvPr>
            <p:custDataLst>
              <p:tags r:id="rId29"/>
            </p:custDataLst>
          </p:nvPr>
        </p:nvSpPr>
        <p:spPr>
          <a:xfrm>
            <a:off x="4195445" y="1887220"/>
            <a:ext cx="474980" cy="301625"/>
          </a:xfrm>
          <a:prstGeom prst="rect">
            <a:avLst/>
          </a:prstGeom>
          <a:noFill/>
        </p:spPr>
        <p:txBody>
          <a:bodyPr wrap="square" bIns="0" rtlCol="0">
            <a:normAutofit fontScale="70000"/>
          </a:bodyPr>
          <a:p>
            <a:r>
              <a:rPr lang="en-US" altLang="zh-CN" sz="2000" spc="300">
                <a:solidFill>
                  <a:srgbClr val="F7B802"/>
                </a:solidFill>
                <a:uFillTx/>
                <a:latin typeface="思源黑体 CN Bold" panose="020B0800000000000000" pitchFamily="34" charset="-122"/>
                <a:ea typeface="思源黑体 CN Bold" panose="020B0800000000000000" pitchFamily="34" charset="-122"/>
              </a:rPr>
              <a:t>07</a:t>
            </a:r>
            <a:endParaRPr lang="en-US" altLang="zh-CN" sz="2000" spc="300">
              <a:solidFill>
                <a:srgbClr val="F7B802"/>
              </a:solidFill>
              <a:uFillTx/>
              <a:latin typeface="思源黑体 CN Bold" panose="020B0800000000000000" pitchFamily="34" charset="-122"/>
              <a:ea typeface="思源黑体 CN Bold" panose="020B0800000000000000" pitchFamily="34" charset="-122"/>
            </a:endParaRPr>
          </a:p>
        </p:txBody>
      </p:sp>
      <p:sp>
        <p:nvSpPr>
          <p:cNvPr id="121" name="文本框 120"/>
          <p:cNvSpPr txBox="1"/>
          <p:nvPr>
            <p:custDataLst>
              <p:tags r:id="rId30"/>
            </p:custDataLst>
          </p:nvPr>
        </p:nvSpPr>
        <p:spPr>
          <a:xfrm>
            <a:off x="7156450" y="1316355"/>
            <a:ext cx="474980" cy="301625"/>
          </a:xfrm>
          <a:prstGeom prst="rect">
            <a:avLst/>
          </a:prstGeom>
          <a:noFill/>
        </p:spPr>
        <p:txBody>
          <a:bodyPr wrap="square" bIns="0" rtlCol="0">
            <a:normAutofit fontScale="70000"/>
          </a:bodyPr>
          <a:p>
            <a:r>
              <a:rPr lang="en-US" altLang="zh-CN" sz="2000" spc="300">
                <a:solidFill>
                  <a:srgbClr val="552EEF">
                    <a:lumMod val="60000"/>
                    <a:lumOff val="40000"/>
                  </a:srgbClr>
                </a:solidFill>
                <a:uFillTx/>
                <a:latin typeface="思源黑体 CN Bold" panose="020B0800000000000000" pitchFamily="34" charset="-122"/>
                <a:ea typeface="思源黑体 CN Bold" panose="020B0800000000000000" pitchFamily="34" charset="-122"/>
              </a:rPr>
              <a:t>09</a:t>
            </a:r>
            <a:endParaRPr lang="en-US" altLang="zh-CN" sz="2000" spc="300">
              <a:solidFill>
                <a:srgbClr val="552EEF">
                  <a:lumMod val="60000"/>
                  <a:lumOff val="40000"/>
                </a:srgbClr>
              </a:solidFill>
              <a:uFillTx/>
              <a:latin typeface="思源黑体 CN Bold" panose="020B0800000000000000" pitchFamily="34" charset="-122"/>
              <a:ea typeface="思源黑体 CN Bold" panose="020B0800000000000000" pitchFamily="34" charset="-122"/>
            </a:endParaRPr>
          </a:p>
        </p:txBody>
      </p:sp>
      <p:sp>
        <p:nvSpPr>
          <p:cNvPr id="122" name="文本框 121"/>
          <p:cNvSpPr txBox="1"/>
          <p:nvPr>
            <p:custDataLst>
              <p:tags r:id="rId31"/>
            </p:custDataLst>
          </p:nvPr>
        </p:nvSpPr>
        <p:spPr>
          <a:xfrm>
            <a:off x="8750300" y="4119880"/>
            <a:ext cx="474980" cy="301625"/>
          </a:xfrm>
          <a:prstGeom prst="rect">
            <a:avLst/>
          </a:prstGeom>
          <a:noFill/>
        </p:spPr>
        <p:txBody>
          <a:bodyPr wrap="square" bIns="0" rtlCol="0">
            <a:normAutofit fontScale="70000"/>
          </a:bodyPr>
          <a:p>
            <a:r>
              <a:rPr lang="en-US" altLang="zh-CN" sz="2000" spc="300">
                <a:solidFill>
                  <a:srgbClr val="552EEF"/>
                </a:solidFill>
                <a:uFillTx/>
                <a:latin typeface="思源黑体 CN Bold" panose="020B0800000000000000" pitchFamily="34" charset="-122"/>
                <a:ea typeface="思源黑体 CN Bold" panose="020B0800000000000000" pitchFamily="34" charset="-122"/>
              </a:rPr>
              <a:t>10</a:t>
            </a:r>
            <a:endParaRPr lang="en-US" altLang="zh-CN" sz="2000" spc="300">
              <a:solidFill>
                <a:srgbClr val="552EEF"/>
              </a:solidFill>
              <a:uFillTx/>
              <a:latin typeface="思源黑体 CN Bold" panose="020B0800000000000000" pitchFamily="34" charset="-122"/>
              <a:ea typeface="思源黑体 CN Bold" panose="020B0800000000000000" pitchFamily="34" charset="-122"/>
            </a:endParaRPr>
          </a:p>
        </p:txBody>
      </p:sp>
      <p:sp>
        <p:nvSpPr>
          <p:cNvPr id="2" name="矩形 1"/>
          <p:cNvSpPr/>
          <p:nvPr>
            <p:custDataLst>
              <p:tags r:id="rId32"/>
            </p:custDataLst>
          </p:nvPr>
        </p:nvSpPr>
        <p:spPr>
          <a:xfrm rot="16200000">
            <a:off x="6077585" y="827405"/>
            <a:ext cx="36195" cy="467995"/>
          </a:xfrm>
          <a:prstGeom prst="rect">
            <a:avLst/>
          </a:prstGeom>
          <a:solidFill>
            <a:srgbClr val="552EEF"/>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3" name="文本框 2"/>
          <p:cNvSpPr txBox="1"/>
          <p:nvPr>
            <p:custDataLst>
              <p:tags r:id="rId33"/>
            </p:custDataLst>
          </p:nvPr>
        </p:nvSpPr>
        <p:spPr>
          <a:xfrm>
            <a:off x="3664585" y="499745"/>
            <a:ext cx="4862195" cy="460375"/>
          </a:xfrm>
          <a:prstGeom prst="rect">
            <a:avLst/>
          </a:prstGeom>
          <a:noFill/>
        </p:spPr>
        <p:txBody>
          <a:bodyPr wrap="square" bIns="0" rtlCol="0">
            <a:normAutofit/>
          </a:bodyPr>
          <a:p>
            <a:pPr algn="ctr"/>
            <a:r>
              <a:rPr lang="zh-CN" altLang="en-US" sz="2400" b="1" spc="300">
                <a:solidFill>
                  <a:srgbClr val="000000">
                    <a:lumMod val="85000"/>
                    <a:lumOff val="15000"/>
                  </a:srgbClr>
                </a:solidFill>
                <a:uFillTx/>
                <a:latin typeface="Microsoft YaHei Bold" panose="020B0503020204020204" charset="-122"/>
                <a:ea typeface="Microsoft YaHei Bold" panose="020B0503020204020204" charset="-122"/>
              </a:rPr>
              <a:t>各类职业对人才的素质要求</a:t>
            </a:r>
            <a:endParaRPr lang="zh-CN" altLang="en-US" sz="2400" b="1" spc="300">
              <a:solidFill>
                <a:srgbClr val="000000">
                  <a:lumMod val="85000"/>
                  <a:lumOff val="15000"/>
                </a:srgbClr>
              </a:solidFill>
              <a:uFillTx/>
              <a:latin typeface="Microsoft YaHei Bold" panose="020B0503020204020204" charset="-122"/>
              <a:ea typeface="Microsoft YaHei Bold" panose="020B0503020204020204" charset="-122"/>
            </a:endParaRPr>
          </a:p>
        </p:txBody>
      </p:sp>
    </p:spTree>
    <p:custDataLst>
      <p:tags r:id="rId3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折角形 33"/>
          <p:cNvSpPr/>
          <p:nvPr>
            <p:custDataLst>
              <p:tags r:id="rId1"/>
            </p:custDataLst>
          </p:nvPr>
        </p:nvSpPr>
        <p:spPr>
          <a:xfrm>
            <a:off x="695960" y="1789430"/>
            <a:ext cx="10800080" cy="4434205"/>
          </a:xfrm>
          <a:prstGeom prst="foldedCorner">
            <a:avLst>
              <a:gd name="adj" fmla="val 16445"/>
            </a:avLst>
          </a:prstGeom>
          <a:solidFill>
            <a:schemeClr val="lt2"/>
          </a:solidFill>
          <a:ln>
            <a:noFill/>
          </a:ln>
          <a:effectLst>
            <a:outerShdw blurRad="127000" dist="38100" dir="5400000" algn="t" rotWithShape="0">
              <a:schemeClr val="dk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panose="020B0604020202020204" pitchFamily="34" charset="0"/>
              <a:ea typeface="微软雅黑" panose="020B0503020204020204" charset="-122"/>
            </a:endParaRPr>
          </a:p>
        </p:txBody>
      </p:sp>
      <p:sp>
        <p:nvSpPr>
          <p:cNvPr id="16" name="任意多边形 8"/>
          <p:cNvSpPr/>
          <p:nvPr>
            <p:custDataLst>
              <p:tags r:id="rId2"/>
            </p:custDataLst>
          </p:nvPr>
        </p:nvSpPr>
        <p:spPr>
          <a:xfrm>
            <a:off x="1005840" y="1789430"/>
            <a:ext cx="462915" cy="540000"/>
          </a:xfrm>
          <a:custGeom>
            <a:avLst/>
            <a:gdLst>
              <a:gd name="connsiteX0" fmla="*/ 0 w 1500"/>
              <a:gd name="connsiteY0" fmla="*/ 0 h 1449"/>
              <a:gd name="connsiteX1" fmla="*/ 1500 w 1500"/>
              <a:gd name="connsiteY1" fmla="*/ 0 h 1449"/>
              <a:gd name="connsiteX2" fmla="*/ 1500 w 1500"/>
              <a:gd name="connsiteY2" fmla="*/ 1449 h 1449"/>
              <a:gd name="connsiteX3" fmla="*/ 768 w 1500"/>
              <a:gd name="connsiteY3" fmla="*/ 1098 h 1449"/>
              <a:gd name="connsiteX4" fmla="*/ 0 w 1500"/>
              <a:gd name="connsiteY4" fmla="*/ 1449 h 1449"/>
              <a:gd name="connsiteX5" fmla="*/ 0 w 1500"/>
              <a:gd name="connsiteY5" fmla="*/ 0 h 1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0" h="1449">
                <a:moveTo>
                  <a:pt x="0" y="0"/>
                </a:moveTo>
                <a:lnTo>
                  <a:pt x="1500" y="0"/>
                </a:lnTo>
                <a:lnTo>
                  <a:pt x="1500" y="1449"/>
                </a:lnTo>
                <a:lnTo>
                  <a:pt x="768" y="1098"/>
                </a:lnTo>
                <a:lnTo>
                  <a:pt x="0" y="1449"/>
                </a:lnTo>
                <a:lnTo>
                  <a:pt x="0" y="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panose="020B0604020202020204" pitchFamily="34" charset="0"/>
              <a:ea typeface="微软雅黑" panose="020B0503020204020204" charset="-122"/>
            </a:endParaRPr>
          </a:p>
        </p:txBody>
      </p:sp>
      <p:sp>
        <p:nvSpPr>
          <p:cNvPr id="6" name="Title 6"/>
          <p:cNvSpPr txBox="1"/>
          <p:nvPr>
            <p:custDataLst>
              <p:tags r:id="rId3"/>
            </p:custDataLst>
          </p:nvPr>
        </p:nvSpPr>
        <p:spPr>
          <a:xfrm>
            <a:off x="1005205" y="2259330"/>
            <a:ext cx="10180320" cy="3542030"/>
          </a:xfrm>
          <a:prstGeom prst="rect">
            <a:avLst/>
          </a:prstGeom>
          <a:noFill/>
          <a:ln w="3175">
            <a:noFill/>
            <a:prstDash val="dash"/>
          </a:ln>
        </p:spPr>
        <p:txBody>
          <a:bodyPr wrap="square" lIns="72000" tIns="0" rIns="72000" bIns="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419100" algn="just" fontAlgn="auto">
              <a:lnSpc>
                <a:spcPct val="150000"/>
              </a:lnSpc>
              <a:spcAft>
                <a:spcPts val="0"/>
              </a:spcAft>
              <a:buClr>
                <a:schemeClr val="tx1">
                  <a:lumMod val="65000"/>
                  <a:lumOff val="35000"/>
                </a:schemeClr>
              </a:buClr>
              <a:extLst>
                <a:ext uri="{35155182-B16C-46BC-9424-99874614C6A1}">
                  <wpsdc:indentchars xmlns:wpsdc="http://www.wps.cn/officeDocument/2017/drawingmlCustomData" val="200" checksum="1754737754"/>
                </a:ext>
              </a:extLst>
            </a:pPr>
            <a:r>
              <a:rPr altLang="zh-CN"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1.</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具有坚实的专业基础，并熟悉相近专业的知识，注重实践，善于理论联系实际，解决实际</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问题。</a:t>
            </a:r>
            <a:endPar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endParaRPr>
          </a:p>
          <a:p>
            <a:pPr indent="419100" algn="just" fontAlgn="auto">
              <a:lnSpc>
                <a:spcPct val="150000"/>
              </a:lnSpc>
              <a:spcAft>
                <a:spcPts val="0"/>
              </a:spcAft>
              <a:buClr>
                <a:schemeClr val="tx1">
                  <a:lumMod val="65000"/>
                  <a:lumOff val="35000"/>
                </a:schemeClr>
              </a:buClr>
              <a:extLst>
                <a:ext uri="{35155182-B16C-46BC-9424-99874614C6A1}">
                  <wpsdc:indentchars xmlns:wpsdc="http://www.wps.cn/officeDocument/2017/drawingmlCustomData" val="200" checksum="1754737754"/>
                </a:ext>
              </a:extLst>
            </a:pPr>
            <a:r>
              <a:rPr altLang="zh-CN"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2.</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具有较强的实际动手能力，能熟练地进行试验操作和模型制作等，善于将科技转化为生产</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成果。</a:t>
            </a:r>
            <a:endPar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endParaRPr>
          </a:p>
          <a:p>
            <a:pPr indent="419100" algn="just" fontAlgn="auto">
              <a:lnSpc>
                <a:spcPct val="150000"/>
              </a:lnSpc>
              <a:spcAft>
                <a:spcPts val="0"/>
              </a:spcAft>
              <a:buClr>
                <a:schemeClr val="tx1">
                  <a:lumMod val="65000"/>
                  <a:lumOff val="35000"/>
                </a:schemeClr>
              </a:buClr>
              <a:extLst>
                <a:ext uri="{35155182-B16C-46BC-9424-99874614C6A1}">
                  <wpsdc:indentchars xmlns:wpsdc="http://www.wps.cn/officeDocument/2017/drawingmlCustomData" val="200" checksum="1754737754"/>
                </a:ext>
              </a:extLst>
            </a:pPr>
            <a:r>
              <a:rPr altLang="zh-CN"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3.</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虚心好学，勇于创新，注意把握本学科的新成果、新动向，善于掌握现代化研究手段和方法，努力开发新</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技术。</a:t>
            </a:r>
            <a:endPar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endParaRPr>
          </a:p>
          <a:p>
            <a:pPr indent="419100" algn="just" fontAlgn="auto">
              <a:lnSpc>
                <a:spcPct val="150000"/>
              </a:lnSpc>
              <a:spcAft>
                <a:spcPts val="0"/>
              </a:spcAft>
              <a:buClr>
                <a:schemeClr val="tx1">
                  <a:lumMod val="65000"/>
                  <a:lumOff val="35000"/>
                </a:schemeClr>
              </a:buClr>
              <a:extLst>
                <a:ext uri="{35155182-B16C-46BC-9424-99874614C6A1}">
                  <wpsdc:indentchars xmlns:wpsdc="http://www.wps.cn/officeDocument/2017/drawingmlCustomData" val="200" checksum="1754737754"/>
                </a:ext>
              </a:extLst>
            </a:pPr>
            <a:r>
              <a:rPr altLang="zh-CN"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4.</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有实事求是的态度和不辞劳苦的创业精神，对工作严肃认真，一丝不</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苟。</a:t>
            </a:r>
            <a:endPar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endParaRPr>
          </a:p>
          <a:p>
            <a:pPr indent="419100" algn="just" fontAlgn="auto">
              <a:lnSpc>
                <a:spcPct val="150000"/>
              </a:lnSpc>
              <a:spcAft>
                <a:spcPts val="0"/>
              </a:spcAft>
              <a:buClr>
                <a:schemeClr val="tx1">
                  <a:lumMod val="65000"/>
                  <a:lumOff val="35000"/>
                </a:schemeClr>
              </a:buClr>
              <a:extLst>
                <a:ext uri="{35155182-B16C-46BC-9424-99874614C6A1}">
                  <wpsdc:indentchars xmlns:wpsdc="http://www.wps.cn/officeDocument/2017/drawingmlCustomData" val="200" checksum="1754737754"/>
                </a:ext>
              </a:extLst>
            </a:pPr>
            <a:r>
              <a:rPr altLang="zh-CN"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5.</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深入实际工作第一线，密切联系群众，善于在实践中发现问题，并能与同事密切合作，与群众一起解决攻关</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难题。</a:t>
            </a:r>
            <a:endPar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endParaRPr>
          </a:p>
          <a:p>
            <a:pPr indent="419100" algn="just" fontAlgn="auto">
              <a:lnSpc>
                <a:spcPct val="150000"/>
              </a:lnSpc>
              <a:spcAft>
                <a:spcPts val="0"/>
              </a:spcAft>
              <a:buClr>
                <a:schemeClr val="tx1">
                  <a:lumMod val="65000"/>
                  <a:lumOff val="35000"/>
                </a:schemeClr>
              </a:buClr>
              <a:extLst>
                <a:ext uri="{35155182-B16C-46BC-9424-99874614C6A1}">
                  <wpsdc:indentchars xmlns:wpsdc="http://www.wps.cn/officeDocument/2017/drawingmlCustomData" val="200" checksum="1754737754"/>
                </a:ext>
              </a:extLst>
            </a:pPr>
            <a:r>
              <a:rPr altLang="zh-CN"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6.</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具有较强的组织管理能力，善于充分调动和发挥每一个人的工作积极</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性。</a:t>
            </a:r>
            <a:endPar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endParaRPr>
          </a:p>
          <a:p>
            <a:pPr indent="419100" algn="just" fontAlgn="auto">
              <a:lnSpc>
                <a:spcPct val="150000"/>
              </a:lnSpc>
              <a:spcAft>
                <a:spcPts val="0"/>
              </a:spcAft>
              <a:buClr>
                <a:schemeClr val="tx1">
                  <a:lumMod val="65000"/>
                  <a:lumOff val="35000"/>
                </a:schemeClr>
              </a:buClr>
              <a:extLst>
                <a:ext uri="{35155182-B16C-46BC-9424-99874614C6A1}">
                  <wpsdc:indentchars xmlns:wpsdc="http://www.wps.cn/officeDocument/2017/drawingmlCustomData" val="200" checksum="1754737754"/>
                </a:ext>
              </a:extLst>
            </a:pPr>
            <a:r>
              <a:rPr altLang="zh-CN"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7.</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有较好的外语水平和较强的计算机应用</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能力。</a:t>
            </a:r>
            <a:endPar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endParaRPr>
          </a:p>
        </p:txBody>
      </p:sp>
      <p:sp>
        <p:nvSpPr>
          <p:cNvPr id="7" name="矩形 6"/>
          <p:cNvSpPr/>
          <p:nvPr>
            <p:custDataLst>
              <p:tags r:id="rId4"/>
            </p:custDataLst>
          </p:nvPr>
        </p:nvSpPr>
        <p:spPr>
          <a:xfrm>
            <a:off x="0" y="0"/>
            <a:ext cx="12192000" cy="9144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panose="020B0604020202020204" pitchFamily="34" charset="0"/>
              <a:ea typeface="微软雅黑" panose="020B0503020204020204" charset="-122"/>
            </a:endParaRPr>
          </a:p>
        </p:txBody>
      </p:sp>
      <p:sp>
        <p:nvSpPr>
          <p:cNvPr id="14" name="Title 6"/>
          <p:cNvSpPr txBox="1"/>
          <p:nvPr>
            <p:custDataLst>
              <p:tags r:id="rId5"/>
            </p:custDataLst>
          </p:nvPr>
        </p:nvSpPr>
        <p:spPr>
          <a:xfrm>
            <a:off x="695394" y="140935"/>
            <a:ext cx="10974649" cy="608400"/>
          </a:xfrm>
          <a:prstGeom prst="rect">
            <a:avLst/>
          </a:prstGeom>
          <a:noFill/>
          <a:ln w="3175">
            <a:noFill/>
            <a:prstDash val="dash"/>
          </a:ln>
        </p:spPr>
        <p:txBody>
          <a:bodyPr wrap="square" lIns="90000" tIns="46800" rIns="90000" bIns="468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00000"/>
              </a:lnSpc>
            </a:pPr>
            <a:r>
              <a:rPr lang="zh-CN" altLang="en-US" sz="2400" b="1" spc="150" dirty="0">
                <a:ln w="3175">
                  <a:noFill/>
                  <a:prstDash val="dash"/>
                </a:ln>
                <a:solidFill>
                  <a:schemeClr val="dk1"/>
                </a:solidFill>
                <a:latin typeface="Arial" panose="020B0604020202020204" pitchFamily="34" charset="0"/>
                <a:ea typeface="微软雅黑" panose="020B0503020204020204" charset="-122"/>
                <a:cs typeface="微软雅黑" panose="020B0503020204020204" charset="-122"/>
              </a:rPr>
              <a:t>一、</a:t>
            </a:r>
            <a:r>
              <a:rPr lang="zh-CN" altLang="en-US" sz="2400" b="1" spc="150" dirty="0">
                <a:ln w="3175">
                  <a:noFill/>
                  <a:prstDash val="dash"/>
                </a:ln>
                <a:solidFill>
                  <a:schemeClr val="dk1"/>
                </a:solidFill>
                <a:latin typeface="Arial" panose="020B0604020202020204" pitchFamily="34" charset="0"/>
                <a:ea typeface="微软雅黑" panose="020B0503020204020204" charset="-122"/>
                <a:cs typeface="微软雅黑" panose="020B0503020204020204" charset="-122"/>
              </a:rPr>
              <a:t>从事工程技术工作应具备的素质</a:t>
            </a:r>
            <a:endParaRPr lang="zh-CN" altLang="en-US" sz="2400" b="1" spc="150" dirty="0">
              <a:ln w="3175">
                <a:noFill/>
                <a:prstDash val="dash"/>
              </a:ln>
              <a:solidFill>
                <a:schemeClr val="dk1"/>
              </a:solidFill>
              <a:latin typeface="Arial" panose="020B0604020202020204" pitchFamily="34" charset="0"/>
              <a:ea typeface="微软雅黑" panose="020B0503020204020204" charset="-122"/>
              <a:cs typeface="微软雅黑" panose="020B0503020204020204" charset="-122"/>
            </a:endParaRPr>
          </a:p>
        </p:txBody>
      </p:sp>
      <p:sp>
        <p:nvSpPr>
          <p:cNvPr id="2" name="Title 6"/>
          <p:cNvSpPr txBox="1"/>
          <p:nvPr>
            <p:custDataLst>
              <p:tags r:id="rId6"/>
            </p:custDataLst>
          </p:nvPr>
        </p:nvSpPr>
        <p:spPr>
          <a:xfrm>
            <a:off x="695325" y="1181100"/>
            <a:ext cx="10800080" cy="608330"/>
          </a:xfrm>
          <a:prstGeom prst="rect">
            <a:avLst/>
          </a:prstGeom>
          <a:noFill/>
          <a:ln w="3175">
            <a:noFill/>
            <a:prstDash val="dash"/>
          </a:ln>
        </p:spPr>
        <p:txBody>
          <a:bodyPr wrap="square" lIns="90000" tIns="46800" rIns="90000" bIns="468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00000"/>
              </a:lnSpc>
            </a:pPr>
            <a:r>
              <a:rPr lang="zh-CN" altLang="en-US" sz="2000" b="1" spc="150" dirty="0">
                <a:ln w="3175">
                  <a:noFill/>
                  <a:prstDash val="dash"/>
                </a:ln>
                <a:solidFill>
                  <a:srgbClr val="FFC000"/>
                </a:solidFill>
                <a:latin typeface="Arial" panose="020B0604020202020204" pitchFamily="34" charset="0"/>
                <a:ea typeface="微软雅黑" panose="020B0503020204020204" charset="-122"/>
                <a:cs typeface="微软雅黑" panose="020B0503020204020204" charset="-122"/>
              </a:rPr>
              <a:t>工程技术人员的素质特征主要包括以下几个</a:t>
            </a:r>
            <a:r>
              <a:rPr lang="zh-CN" altLang="en-US" sz="2000" b="1" spc="150" dirty="0">
                <a:ln w="3175">
                  <a:noFill/>
                  <a:prstDash val="dash"/>
                </a:ln>
                <a:solidFill>
                  <a:srgbClr val="FFC000"/>
                </a:solidFill>
                <a:latin typeface="Arial" panose="020B0604020202020204" pitchFamily="34" charset="0"/>
                <a:ea typeface="微软雅黑" panose="020B0503020204020204" charset="-122"/>
                <a:cs typeface="微软雅黑" panose="020B0503020204020204" charset="-122"/>
              </a:rPr>
              <a:t>方面</a:t>
            </a:r>
            <a:endParaRPr lang="zh-CN" altLang="en-US" sz="2000" b="1" spc="150" dirty="0">
              <a:ln w="3175">
                <a:noFill/>
                <a:prstDash val="dash"/>
              </a:ln>
              <a:solidFill>
                <a:srgbClr val="FFC000"/>
              </a:solidFill>
              <a:latin typeface="Arial" panose="020B0604020202020204" pitchFamily="34" charset="0"/>
              <a:ea typeface="微软雅黑" panose="020B0503020204020204" charset="-122"/>
              <a:cs typeface="微软雅黑" panose="020B0503020204020204" charset="-122"/>
            </a:endParaRPr>
          </a:p>
        </p:txBody>
      </p:sp>
    </p:spTree>
    <p:custDataLst>
      <p:tags r:id="rId7"/>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折角形 33"/>
          <p:cNvSpPr/>
          <p:nvPr>
            <p:custDataLst>
              <p:tags r:id="rId1"/>
            </p:custDataLst>
          </p:nvPr>
        </p:nvSpPr>
        <p:spPr>
          <a:xfrm>
            <a:off x="695960" y="1789430"/>
            <a:ext cx="10800080" cy="4434205"/>
          </a:xfrm>
          <a:prstGeom prst="foldedCorner">
            <a:avLst>
              <a:gd name="adj" fmla="val 16445"/>
            </a:avLst>
          </a:prstGeom>
          <a:solidFill>
            <a:schemeClr val="lt2"/>
          </a:solidFill>
          <a:ln>
            <a:noFill/>
          </a:ln>
          <a:effectLst>
            <a:outerShdw blurRad="127000" dist="38100" dir="5400000" algn="t" rotWithShape="0">
              <a:schemeClr val="dk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panose="020B0604020202020204" pitchFamily="34" charset="0"/>
              <a:ea typeface="微软雅黑" panose="020B0503020204020204" charset="-122"/>
            </a:endParaRPr>
          </a:p>
        </p:txBody>
      </p:sp>
      <p:sp>
        <p:nvSpPr>
          <p:cNvPr id="16" name="任意多边形 8"/>
          <p:cNvSpPr/>
          <p:nvPr>
            <p:custDataLst>
              <p:tags r:id="rId2"/>
            </p:custDataLst>
          </p:nvPr>
        </p:nvSpPr>
        <p:spPr>
          <a:xfrm>
            <a:off x="1005840" y="1789430"/>
            <a:ext cx="462915" cy="540000"/>
          </a:xfrm>
          <a:custGeom>
            <a:avLst/>
            <a:gdLst>
              <a:gd name="connsiteX0" fmla="*/ 0 w 1500"/>
              <a:gd name="connsiteY0" fmla="*/ 0 h 1449"/>
              <a:gd name="connsiteX1" fmla="*/ 1500 w 1500"/>
              <a:gd name="connsiteY1" fmla="*/ 0 h 1449"/>
              <a:gd name="connsiteX2" fmla="*/ 1500 w 1500"/>
              <a:gd name="connsiteY2" fmla="*/ 1449 h 1449"/>
              <a:gd name="connsiteX3" fmla="*/ 768 w 1500"/>
              <a:gd name="connsiteY3" fmla="*/ 1098 h 1449"/>
              <a:gd name="connsiteX4" fmla="*/ 0 w 1500"/>
              <a:gd name="connsiteY4" fmla="*/ 1449 h 1449"/>
              <a:gd name="connsiteX5" fmla="*/ 0 w 1500"/>
              <a:gd name="connsiteY5" fmla="*/ 0 h 1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0" h="1449">
                <a:moveTo>
                  <a:pt x="0" y="0"/>
                </a:moveTo>
                <a:lnTo>
                  <a:pt x="1500" y="0"/>
                </a:lnTo>
                <a:lnTo>
                  <a:pt x="1500" y="1449"/>
                </a:lnTo>
                <a:lnTo>
                  <a:pt x="768" y="1098"/>
                </a:lnTo>
                <a:lnTo>
                  <a:pt x="0" y="1449"/>
                </a:lnTo>
                <a:lnTo>
                  <a:pt x="0" y="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panose="020B0604020202020204" pitchFamily="34" charset="0"/>
              <a:ea typeface="微软雅黑" panose="020B0503020204020204" charset="-122"/>
            </a:endParaRPr>
          </a:p>
        </p:txBody>
      </p:sp>
      <p:sp>
        <p:nvSpPr>
          <p:cNvPr id="6" name="Title 6"/>
          <p:cNvSpPr txBox="1"/>
          <p:nvPr>
            <p:custDataLst>
              <p:tags r:id="rId3"/>
            </p:custDataLst>
          </p:nvPr>
        </p:nvSpPr>
        <p:spPr>
          <a:xfrm>
            <a:off x="1005205" y="2259330"/>
            <a:ext cx="10180320" cy="3542030"/>
          </a:xfrm>
          <a:prstGeom prst="rect">
            <a:avLst/>
          </a:prstGeom>
          <a:noFill/>
          <a:ln w="3175">
            <a:noFill/>
            <a:prstDash val="dash"/>
          </a:ln>
        </p:spPr>
        <p:txBody>
          <a:bodyPr wrap="square" lIns="72000" tIns="0" rIns="72000" bIns="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419100" algn="just" fontAlgn="auto">
              <a:lnSpc>
                <a:spcPct val="150000"/>
              </a:lnSpc>
              <a:spcAft>
                <a:spcPts val="0"/>
              </a:spcAft>
              <a:buClr>
                <a:schemeClr val="tx1">
                  <a:lumMod val="65000"/>
                  <a:lumOff val="35000"/>
                </a:schemeClr>
              </a:buClr>
              <a:extLst>
                <a:ext uri="{35155182-B16C-46BC-9424-99874614C6A1}">
                  <wpsdc:indentchars xmlns:wpsdc="http://www.wps.cn/officeDocument/2017/drawingmlCustomData" val="200" checksum="1754737754"/>
                </a:ext>
              </a:extLst>
            </a:pP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a:t>
            </a:r>
            <a:r>
              <a:rPr altLang="zh-CN"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1</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）能深刻理解党和国家的方针政策，能很好地适应改革开放的</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形势。</a:t>
            </a:r>
            <a:endPar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endParaRPr>
          </a:p>
          <a:p>
            <a:pPr indent="419100" algn="just" fontAlgn="auto">
              <a:lnSpc>
                <a:spcPct val="150000"/>
              </a:lnSpc>
              <a:spcAft>
                <a:spcPts val="0"/>
              </a:spcAft>
              <a:buClr>
                <a:schemeClr val="tx1">
                  <a:lumMod val="65000"/>
                  <a:lumOff val="35000"/>
                </a:schemeClr>
              </a:buClr>
              <a:extLst>
                <a:ext uri="{35155182-B16C-46BC-9424-99874614C6A1}">
                  <wpsdc:indentchars xmlns:wpsdc="http://www.wps.cn/officeDocument/2017/drawingmlCustomData" val="200" checksum="1754737754"/>
                </a:ext>
              </a:extLst>
            </a:pP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a:t>
            </a:r>
            <a:r>
              <a:rPr altLang="zh-CN"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2</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）有高度的事业心和责任</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感。</a:t>
            </a:r>
            <a:endPar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endParaRPr>
          </a:p>
          <a:p>
            <a:pPr indent="419100" algn="just" fontAlgn="auto">
              <a:lnSpc>
                <a:spcPct val="150000"/>
              </a:lnSpc>
              <a:spcAft>
                <a:spcPts val="0"/>
              </a:spcAft>
              <a:buClr>
                <a:schemeClr val="tx1">
                  <a:lumMod val="65000"/>
                  <a:lumOff val="35000"/>
                </a:schemeClr>
              </a:buClr>
              <a:extLst>
                <a:ext uri="{35155182-B16C-46BC-9424-99874614C6A1}">
                  <wpsdc:indentchars xmlns:wpsdc="http://www.wps.cn/officeDocument/2017/drawingmlCustomData" val="200" checksum="1754737754"/>
                </a:ext>
              </a:extLst>
            </a:pP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a:t>
            </a:r>
            <a:r>
              <a:rPr altLang="zh-CN"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3</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）有强烈的市场和用户</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观念。</a:t>
            </a:r>
            <a:endPar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endParaRPr>
          </a:p>
          <a:p>
            <a:pPr indent="419100" algn="just" fontAlgn="auto">
              <a:lnSpc>
                <a:spcPct val="150000"/>
              </a:lnSpc>
              <a:spcAft>
                <a:spcPts val="0"/>
              </a:spcAft>
              <a:buClr>
                <a:schemeClr val="tx1">
                  <a:lumMod val="65000"/>
                  <a:lumOff val="35000"/>
                </a:schemeClr>
              </a:buClr>
              <a:extLst>
                <a:ext uri="{35155182-B16C-46BC-9424-99874614C6A1}">
                  <wpsdc:indentchars xmlns:wpsdc="http://www.wps.cn/officeDocument/2017/drawingmlCustomData" val="200" checksum="1754737754"/>
                </a:ext>
              </a:extLst>
            </a:pP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a:t>
            </a:r>
            <a:r>
              <a:rPr altLang="zh-CN"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4</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）既是本行业生产的技术内行，又有比较宽的知识</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面。</a:t>
            </a:r>
            <a:endPar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endParaRPr>
          </a:p>
          <a:p>
            <a:pPr indent="419100" algn="just" fontAlgn="auto">
              <a:lnSpc>
                <a:spcPct val="150000"/>
              </a:lnSpc>
              <a:spcAft>
                <a:spcPts val="0"/>
              </a:spcAft>
              <a:buClr>
                <a:schemeClr val="tx1">
                  <a:lumMod val="65000"/>
                  <a:lumOff val="35000"/>
                </a:schemeClr>
              </a:buClr>
              <a:extLst>
                <a:ext uri="{35155182-B16C-46BC-9424-99874614C6A1}">
                  <wpsdc:indentchars xmlns:wpsdc="http://www.wps.cn/officeDocument/2017/drawingmlCustomData" val="200" checksum="1754737754"/>
                </a:ext>
              </a:extLst>
            </a:pP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a:t>
            </a:r>
            <a:r>
              <a:rPr altLang="zh-CN"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5</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）具有比较强的综合分析</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能力。</a:t>
            </a:r>
            <a:endPar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endParaRPr>
          </a:p>
          <a:p>
            <a:pPr indent="419100" algn="just" fontAlgn="auto">
              <a:lnSpc>
                <a:spcPct val="150000"/>
              </a:lnSpc>
              <a:spcAft>
                <a:spcPts val="0"/>
              </a:spcAft>
              <a:buClr>
                <a:schemeClr val="tx1">
                  <a:lumMod val="65000"/>
                  <a:lumOff val="35000"/>
                </a:schemeClr>
              </a:buClr>
              <a:extLst>
                <a:ext uri="{35155182-B16C-46BC-9424-99874614C6A1}">
                  <wpsdc:indentchars xmlns:wpsdc="http://www.wps.cn/officeDocument/2017/drawingmlCustomData" val="200" checksum="1754737754"/>
                </a:ext>
              </a:extLst>
            </a:pP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a:t>
            </a:r>
            <a:r>
              <a:rPr altLang="zh-CN"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6</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）具有果断的办事</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能力。</a:t>
            </a:r>
            <a:endPar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endParaRPr>
          </a:p>
          <a:p>
            <a:pPr indent="419100" algn="just" fontAlgn="auto">
              <a:lnSpc>
                <a:spcPct val="150000"/>
              </a:lnSpc>
              <a:spcAft>
                <a:spcPts val="0"/>
              </a:spcAft>
              <a:buClr>
                <a:schemeClr val="tx1">
                  <a:lumMod val="65000"/>
                  <a:lumOff val="35000"/>
                </a:schemeClr>
              </a:buClr>
              <a:extLst>
                <a:ext uri="{35155182-B16C-46BC-9424-99874614C6A1}">
                  <wpsdc:indentchars xmlns:wpsdc="http://www.wps.cn/officeDocument/2017/drawingmlCustomData" val="200" checksum="1754737754"/>
                </a:ext>
              </a:extLst>
            </a:pP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a:t>
            </a:r>
            <a:r>
              <a:rPr altLang="zh-CN"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7</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）有较强的控制</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能力。</a:t>
            </a:r>
            <a:endPar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endParaRPr>
          </a:p>
          <a:p>
            <a:pPr indent="419100" algn="just" fontAlgn="auto">
              <a:lnSpc>
                <a:spcPct val="150000"/>
              </a:lnSpc>
              <a:spcAft>
                <a:spcPts val="0"/>
              </a:spcAft>
              <a:buClr>
                <a:schemeClr val="tx1">
                  <a:lumMod val="65000"/>
                  <a:lumOff val="35000"/>
                </a:schemeClr>
              </a:buClr>
              <a:extLst>
                <a:ext uri="{35155182-B16C-46BC-9424-99874614C6A1}">
                  <wpsdc:indentchars xmlns:wpsdc="http://www.wps.cn/officeDocument/2017/drawingmlCustomData" val="200" checksum="1754737754"/>
                </a:ext>
              </a:extLst>
            </a:pP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a:t>
            </a:r>
            <a:r>
              <a:rPr altLang="zh-CN"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8</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）有及时发现问题、善于捕捉信息及信息沟通的</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能力。</a:t>
            </a:r>
            <a:endPar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endParaRPr>
          </a:p>
          <a:p>
            <a:pPr indent="419100" algn="just" fontAlgn="auto">
              <a:lnSpc>
                <a:spcPct val="150000"/>
              </a:lnSpc>
              <a:spcAft>
                <a:spcPts val="0"/>
              </a:spcAft>
              <a:buClr>
                <a:schemeClr val="tx1">
                  <a:lumMod val="65000"/>
                  <a:lumOff val="35000"/>
                </a:schemeClr>
              </a:buClr>
              <a:extLst>
                <a:ext uri="{35155182-B16C-46BC-9424-99874614C6A1}">
                  <wpsdc:indentchars xmlns:wpsdc="http://www.wps.cn/officeDocument/2017/drawingmlCustomData" val="200" checksum="1754737754"/>
                </a:ext>
              </a:extLst>
            </a:pP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a:t>
            </a:r>
            <a:r>
              <a:rPr altLang="zh-CN"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9</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）具有良好的决策或辅助决策</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能力。</a:t>
            </a:r>
            <a:endPar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endParaRPr>
          </a:p>
          <a:p>
            <a:pPr indent="419100" algn="just" fontAlgn="auto">
              <a:lnSpc>
                <a:spcPct val="150000"/>
              </a:lnSpc>
              <a:spcAft>
                <a:spcPts val="0"/>
              </a:spcAft>
              <a:buClr>
                <a:schemeClr val="tx1">
                  <a:lumMod val="65000"/>
                  <a:lumOff val="35000"/>
                </a:schemeClr>
              </a:buClr>
              <a:extLst>
                <a:ext uri="{35155182-B16C-46BC-9424-99874614C6A1}">
                  <wpsdc:indentchars xmlns:wpsdc="http://www.wps.cn/officeDocument/2017/drawingmlCustomData" val="200" checksum="1754737754"/>
                </a:ext>
              </a:extLst>
            </a:pP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a:t>
            </a:r>
            <a:r>
              <a:rPr altLang="zh-CN"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10</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）具有良好的谈判和社交</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能力。</a:t>
            </a:r>
            <a:endPar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endParaRPr>
          </a:p>
          <a:p>
            <a:pPr indent="419100" algn="just" fontAlgn="auto">
              <a:lnSpc>
                <a:spcPct val="150000"/>
              </a:lnSpc>
              <a:spcAft>
                <a:spcPts val="0"/>
              </a:spcAft>
              <a:buClr>
                <a:schemeClr val="tx1">
                  <a:lumMod val="65000"/>
                  <a:lumOff val="35000"/>
                </a:schemeClr>
              </a:buClr>
              <a:extLst>
                <a:ext uri="{35155182-B16C-46BC-9424-99874614C6A1}">
                  <wpsdc:indentchars xmlns:wpsdc="http://www.wps.cn/officeDocument/2017/drawingmlCustomData" val="200" checksum="1754737754"/>
                </a:ext>
              </a:extLst>
            </a:pP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a:t>
            </a:r>
            <a:r>
              <a:rPr altLang="zh-CN"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11</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）处理问题机动灵活，有较强的应变</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能力。</a:t>
            </a:r>
            <a:endPar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endParaRPr>
          </a:p>
        </p:txBody>
      </p:sp>
      <p:sp>
        <p:nvSpPr>
          <p:cNvPr id="7" name="矩形 6"/>
          <p:cNvSpPr/>
          <p:nvPr>
            <p:custDataLst>
              <p:tags r:id="rId4"/>
            </p:custDataLst>
          </p:nvPr>
        </p:nvSpPr>
        <p:spPr>
          <a:xfrm>
            <a:off x="0" y="0"/>
            <a:ext cx="12192000" cy="9144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panose="020B0604020202020204" pitchFamily="34" charset="0"/>
              <a:ea typeface="微软雅黑" panose="020B0503020204020204" charset="-122"/>
            </a:endParaRPr>
          </a:p>
        </p:txBody>
      </p:sp>
      <p:sp>
        <p:nvSpPr>
          <p:cNvPr id="14" name="Title 6"/>
          <p:cNvSpPr txBox="1"/>
          <p:nvPr>
            <p:custDataLst>
              <p:tags r:id="rId5"/>
            </p:custDataLst>
          </p:nvPr>
        </p:nvSpPr>
        <p:spPr>
          <a:xfrm>
            <a:off x="695325" y="153035"/>
            <a:ext cx="10887710" cy="608330"/>
          </a:xfrm>
          <a:prstGeom prst="rect">
            <a:avLst/>
          </a:prstGeom>
          <a:noFill/>
          <a:ln w="3175">
            <a:noFill/>
            <a:prstDash val="dash"/>
          </a:ln>
        </p:spPr>
        <p:txBody>
          <a:bodyPr wrap="square" lIns="90000" tIns="46800" rIns="90000" bIns="468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00000"/>
              </a:lnSpc>
            </a:pPr>
            <a:r>
              <a:rPr lang="zh-CN" altLang="en-US" sz="2400" b="1" spc="150" dirty="0">
                <a:ln w="3175">
                  <a:noFill/>
                  <a:prstDash val="dash"/>
                </a:ln>
                <a:solidFill>
                  <a:schemeClr val="dk1"/>
                </a:solidFill>
                <a:latin typeface="Arial" panose="020B0604020202020204" pitchFamily="34" charset="0"/>
                <a:ea typeface="微软雅黑" panose="020B0503020204020204" charset="-122"/>
                <a:cs typeface="微软雅黑" panose="020B0503020204020204" charset="-122"/>
              </a:rPr>
              <a:t>二、从事管理工作应具备的</a:t>
            </a:r>
            <a:r>
              <a:rPr lang="zh-CN" altLang="en-US" sz="2400" b="1" spc="150" dirty="0">
                <a:ln w="3175">
                  <a:noFill/>
                  <a:prstDash val="dash"/>
                </a:ln>
                <a:solidFill>
                  <a:schemeClr val="dk1"/>
                </a:solidFill>
                <a:latin typeface="Arial" panose="020B0604020202020204" pitchFamily="34" charset="0"/>
                <a:ea typeface="微软雅黑" panose="020B0503020204020204" charset="-122"/>
                <a:cs typeface="微软雅黑" panose="020B0503020204020204" charset="-122"/>
              </a:rPr>
              <a:t>素质</a:t>
            </a:r>
            <a:endParaRPr lang="zh-CN" altLang="en-US" sz="2400" b="1" spc="150" dirty="0">
              <a:ln w="3175">
                <a:noFill/>
                <a:prstDash val="dash"/>
              </a:ln>
              <a:solidFill>
                <a:schemeClr val="dk1"/>
              </a:solidFill>
              <a:latin typeface="Arial" panose="020B0604020202020204" pitchFamily="34" charset="0"/>
              <a:ea typeface="微软雅黑" panose="020B0503020204020204" charset="-122"/>
              <a:cs typeface="微软雅黑" panose="020B0503020204020204" charset="-122"/>
            </a:endParaRPr>
          </a:p>
        </p:txBody>
      </p:sp>
      <p:sp>
        <p:nvSpPr>
          <p:cNvPr id="2" name="Title 6"/>
          <p:cNvSpPr txBox="1"/>
          <p:nvPr>
            <p:custDataLst>
              <p:tags r:id="rId6"/>
            </p:custDataLst>
          </p:nvPr>
        </p:nvSpPr>
        <p:spPr>
          <a:xfrm>
            <a:off x="695325" y="1181100"/>
            <a:ext cx="10800080" cy="608330"/>
          </a:xfrm>
          <a:prstGeom prst="rect">
            <a:avLst/>
          </a:prstGeom>
          <a:noFill/>
          <a:ln w="3175">
            <a:noFill/>
            <a:prstDash val="dash"/>
          </a:ln>
        </p:spPr>
        <p:txBody>
          <a:bodyPr wrap="square" lIns="90000" tIns="46800" rIns="90000" bIns="468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00000"/>
              </a:lnSpc>
            </a:pPr>
            <a:r>
              <a:rPr altLang="zh-CN" sz="2000" b="1" spc="150" dirty="0">
                <a:ln w="3175">
                  <a:noFill/>
                  <a:prstDash val="dash"/>
                </a:ln>
                <a:solidFill>
                  <a:srgbClr val="FFC000"/>
                </a:solidFill>
                <a:latin typeface="Arial" panose="020B0604020202020204" pitchFamily="34" charset="0"/>
                <a:ea typeface="微软雅黑" panose="020B0503020204020204" charset="-122"/>
                <a:cs typeface="微软雅黑" panose="020B0503020204020204" charset="-122"/>
              </a:rPr>
              <a:t>1.</a:t>
            </a:r>
            <a:r>
              <a:rPr lang="zh-CN" altLang="en-US" sz="2000" b="1" spc="150" dirty="0">
                <a:ln w="3175">
                  <a:noFill/>
                  <a:prstDash val="dash"/>
                </a:ln>
                <a:solidFill>
                  <a:srgbClr val="FFC000"/>
                </a:solidFill>
                <a:latin typeface="Arial" panose="020B0604020202020204" pitchFamily="34" charset="0"/>
                <a:ea typeface="微软雅黑" panose="020B0503020204020204" charset="-122"/>
                <a:cs typeface="微软雅黑" panose="020B0503020204020204" charset="-122"/>
              </a:rPr>
              <a:t>经营管理人才应具备的职业素质特征主要</a:t>
            </a:r>
            <a:r>
              <a:rPr lang="zh-CN" altLang="en-US" sz="2000" b="1" spc="150" dirty="0">
                <a:ln w="3175">
                  <a:noFill/>
                  <a:prstDash val="dash"/>
                </a:ln>
                <a:solidFill>
                  <a:srgbClr val="FFC000"/>
                </a:solidFill>
                <a:latin typeface="Arial" panose="020B0604020202020204" pitchFamily="34" charset="0"/>
                <a:ea typeface="微软雅黑" panose="020B0503020204020204" charset="-122"/>
                <a:cs typeface="微软雅黑" panose="020B0503020204020204" charset="-122"/>
              </a:rPr>
              <a:t>包括：</a:t>
            </a:r>
            <a:endParaRPr lang="zh-CN" altLang="en-US" sz="2000" b="1" spc="150" dirty="0">
              <a:ln w="3175">
                <a:noFill/>
                <a:prstDash val="dash"/>
              </a:ln>
              <a:solidFill>
                <a:srgbClr val="FFC000"/>
              </a:solidFill>
              <a:latin typeface="Arial" panose="020B0604020202020204" pitchFamily="34" charset="0"/>
              <a:ea typeface="微软雅黑" panose="020B0503020204020204" charset="-122"/>
              <a:cs typeface="微软雅黑" panose="020B0503020204020204" charset="-122"/>
            </a:endParaRPr>
          </a:p>
        </p:txBody>
      </p:sp>
    </p:spTree>
    <p:custDataLst>
      <p:tags r:id="rId7"/>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折角形 33"/>
          <p:cNvSpPr/>
          <p:nvPr>
            <p:custDataLst>
              <p:tags r:id="rId1"/>
            </p:custDataLst>
          </p:nvPr>
        </p:nvSpPr>
        <p:spPr>
          <a:xfrm>
            <a:off x="695960" y="1789430"/>
            <a:ext cx="10800080" cy="4434205"/>
          </a:xfrm>
          <a:prstGeom prst="foldedCorner">
            <a:avLst>
              <a:gd name="adj" fmla="val 16445"/>
            </a:avLst>
          </a:prstGeom>
          <a:solidFill>
            <a:schemeClr val="lt2"/>
          </a:solidFill>
          <a:ln>
            <a:noFill/>
          </a:ln>
          <a:effectLst>
            <a:outerShdw blurRad="127000" dist="38100" dir="5400000" algn="t" rotWithShape="0">
              <a:schemeClr val="dk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panose="020B0604020202020204" pitchFamily="34" charset="0"/>
              <a:ea typeface="微软雅黑" panose="020B0503020204020204" charset="-122"/>
            </a:endParaRPr>
          </a:p>
        </p:txBody>
      </p:sp>
      <p:sp>
        <p:nvSpPr>
          <p:cNvPr id="16" name="任意多边形 8"/>
          <p:cNvSpPr/>
          <p:nvPr>
            <p:custDataLst>
              <p:tags r:id="rId2"/>
            </p:custDataLst>
          </p:nvPr>
        </p:nvSpPr>
        <p:spPr>
          <a:xfrm>
            <a:off x="1005840" y="1789430"/>
            <a:ext cx="462915" cy="540000"/>
          </a:xfrm>
          <a:custGeom>
            <a:avLst/>
            <a:gdLst>
              <a:gd name="connsiteX0" fmla="*/ 0 w 1500"/>
              <a:gd name="connsiteY0" fmla="*/ 0 h 1449"/>
              <a:gd name="connsiteX1" fmla="*/ 1500 w 1500"/>
              <a:gd name="connsiteY1" fmla="*/ 0 h 1449"/>
              <a:gd name="connsiteX2" fmla="*/ 1500 w 1500"/>
              <a:gd name="connsiteY2" fmla="*/ 1449 h 1449"/>
              <a:gd name="connsiteX3" fmla="*/ 768 w 1500"/>
              <a:gd name="connsiteY3" fmla="*/ 1098 h 1449"/>
              <a:gd name="connsiteX4" fmla="*/ 0 w 1500"/>
              <a:gd name="connsiteY4" fmla="*/ 1449 h 1449"/>
              <a:gd name="connsiteX5" fmla="*/ 0 w 1500"/>
              <a:gd name="connsiteY5" fmla="*/ 0 h 1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0" h="1449">
                <a:moveTo>
                  <a:pt x="0" y="0"/>
                </a:moveTo>
                <a:lnTo>
                  <a:pt x="1500" y="0"/>
                </a:lnTo>
                <a:lnTo>
                  <a:pt x="1500" y="1449"/>
                </a:lnTo>
                <a:lnTo>
                  <a:pt x="768" y="1098"/>
                </a:lnTo>
                <a:lnTo>
                  <a:pt x="0" y="1449"/>
                </a:lnTo>
                <a:lnTo>
                  <a:pt x="0" y="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panose="020B0604020202020204" pitchFamily="34" charset="0"/>
              <a:ea typeface="微软雅黑" panose="020B0503020204020204" charset="-122"/>
            </a:endParaRPr>
          </a:p>
        </p:txBody>
      </p:sp>
      <p:sp>
        <p:nvSpPr>
          <p:cNvPr id="6" name="Title 6"/>
          <p:cNvSpPr txBox="1"/>
          <p:nvPr>
            <p:custDataLst>
              <p:tags r:id="rId3"/>
            </p:custDataLst>
          </p:nvPr>
        </p:nvSpPr>
        <p:spPr>
          <a:xfrm>
            <a:off x="1005205" y="2259330"/>
            <a:ext cx="10180320" cy="3542030"/>
          </a:xfrm>
          <a:prstGeom prst="rect">
            <a:avLst/>
          </a:prstGeom>
          <a:noFill/>
          <a:ln w="3175">
            <a:noFill/>
            <a:prstDash val="dash"/>
          </a:ln>
        </p:spPr>
        <p:txBody>
          <a:bodyPr wrap="square" lIns="72000" tIns="0" rIns="72000" bIns="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419100" algn="just" fontAlgn="auto">
              <a:lnSpc>
                <a:spcPct val="150000"/>
              </a:lnSpc>
              <a:spcAft>
                <a:spcPts val="0"/>
              </a:spcAft>
              <a:buClr>
                <a:schemeClr val="tx1">
                  <a:lumMod val="65000"/>
                  <a:lumOff val="35000"/>
                </a:schemeClr>
              </a:buClr>
              <a:extLst>
                <a:ext uri="{35155182-B16C-46BC-9424-99874614C6A1}">
                  <wpsdc:indentchars xmlns:wpsdc="http://www.wps.cn/officeDocument/2017/drawingmlCustomData" val="200" checksum="1754737754"/>
                </a:ext>
              </a:extLst>
            </a:pP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a:t>
            </a:r>
            <a:r>
              <a:rPr altLang="zh-CN"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1</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）有较强的党和国家政策</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观念。</a:t>
            </a:r>
            <a:endPar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endParaRPr>
          </a:p>
          <a:p>
            <a:pPr indent="419100" algn="just" fontAlgn="auto">
              <a:lnSpc>
                <a:spcPct val="150000"/>
              </a:lnSpc>
              <a:spcAft>
                <a:spcPts val="0"/>
              </a:spcAft>
              <a:buClr>
                <a:schemeClr val="tx1">
                  <a:lumMod val="65000"/>
                  <a:lumOff val="35000"/>
                </a:schemeClr>
              </a:buClr>
              <a:extLst>
                <a:ext uri="{35155182-B16C-46BC-9424-99874614C6A1}">
                  <wpsdc:indentchars xmlns:wpsdc="http://www.wps.cn/officeDocument/2017/drawingmlCustomData" val="200" checksum="1754737754"/>
                </a:ext>
              </a:extLst>
            </a:pP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a:t>
            </a:r>
            <a:r>
              <a:rPr altLang="zh-CN"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2</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）有较强的事业心、责任</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心。</a:t>
            </a:r>
            <a:endPar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endParaRPr>
          </a:p>
          <a:p>
            <a:pPr indent="419100" algn="just" fontAlgn="auto">
              <a:lnSpc>
                <a:spcPct val="150000"/>
              </a:lnSpc>
              <a:spcAft>
                <a:spcPts val="0"/>
              </a:spcAft>
              <a:buClr>
                <a:schemeClr val="tx1">
                  <a:lumMod val="65000"/>
                  <a:lumOff val="35000"/>
                </a:schemeClr>
              </a:buClr>
              <a:extLst>
                <a:ext uri="{35155182-B16C-46BC-9424-99874614C6A1}">
                  <wpsdc:indentchars xmlns:wpsdc="http://www.wps.cn/officeDocument/2017/drawingmlCustomData" val="200" checksum="1754737754"/>
                </a:ext>
              </a:extLst>
            </a:pP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a:t>
            </a:r>
            <a:r>
              <a:rPr altLang="zh-CN"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3</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）有较强的技术和经济</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观念。</a:t>
            </a:r>
            <a:endPar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endParaRPr>
          </a:p>
          <a:p>
            <a:pPr indent="419100" algn="just" fontAlgn="auto">
              <a:lnSpc>
                <a:spcPct val="150000"/>
              </a:lnSpc>
              <a:spcAft>
                <a:spcPts val="0"/>
              </a:spcAft>
              <a:buClr>
                <a:schemeClr val="tx1">
                  <a:lumMod val="65000"/>
                  <a:lumOff val="35000"/>
                </a:schemeClr>
              </a:buClr>
              <a:extLst>
                <a:ext uri="{35155182-B16C-46BC-9424-99874614C6A1}">
                  <wpsdc:indentchars xmlns:wpsdc="http://www.wps.cn/officeDocument/2017/drawingmlCustomData" val="200" checksum="1754737754"/>
                </a:ext>
              </a:extLst>
            </a:pP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a:t>
            </a:r>
            <a:r>
              <a:rPr altLang="zh-CN"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4</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）既精通专业知识，又有比较宽的知识</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面。</a:t>
            </a:r>
            <a:endPar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endParaRPr>
          </a:p>
          <a:p>
            <a:pPr indent="419100" algn="just" fontAlgn="auto">
              <a:lnSpc>
                <a:spcPct val="150000"/>
              </a:lnSpc>
              <a:spcAft>
                <a:spcPts val="0"/>
              </a:spcAft>
              <a:buClr>
                <a:schemeClr val="tx1">
                  <a:lumMod val="65000"/>
                  <a:lumOff val="35000"/>
                </a:schemeClr>
              </a:buClr>
              <a:extLst>
                <a:ext uri="{35155182-B16C-46BC-9424-99874614C6A1}">
                  <wpsdc:indentchars xmlns:wpsdc="http://www.wps.cn/officeDocument/2017/drawingmlCustomData" val="200" checksum="1754737754"/>
                </a:ext>
              </a:extLst>
            </a:pP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a:t>
            </a:r>
            <a:r>
              <a:rPr altLang="zh-CN"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5</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）对新技术新产品具有特有的敏感性和较强的鉴别</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能力。</a:t>
            </a:r>
            <a:endPar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endParaRPr>
          </a:p>
          <a:p>
            <a:pPr indent="419100" algn="just" fontAlgn="auto">
              <a:lnSpc>
                <a:spcPct val="150000"/>
              </a:lnSpc>
              <a:spcAft>
                <a:spcPts val="0"/>
              </a:spcAft>
              <a:buClr>
                <a:schemeClr val="tx1">
                  <a:lumMod val="65000"/>
                  <a:lumOff val="35000"/>
                </a:schemeClr>
              </a:buClr>
              <a:extLst>
                <a:ext uri="{35155182-B16C-46BC-9424-99874614C6A1}">
                  <wpsdc:indentchars xmlns:wpsdc="http://www.wps.cn/officeDocument/2017/drawingmlCustomData" val="200" checksum="1754737754"/>
                </a:ext>
              </a:extLst>
            </a:pP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a:t>
            </a:r>
            <a:r>
              <a:rPr altLang="zh-CN"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6</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）具有比较周密的思维</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能力。</a:t>
            </a:r>
            <a:endPar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endParaRPr>
          </a:p>
          <a:p>
            <a:pPr indent="419100" algn="just" fontAlgn="auto">
              <a:lnSpc>
                <a:spcPct val="150000"/>
              </a:lnSpc>
              <a:spcAft>
                <a:spcPts val="0"/>
              </a:spcAft>
              <a:buClr>
                <a:schemeClr val="tx1">
                  <a:lumMod val="65000"/>
                  <a:lumOff val="35000"/>
                </a:schemeClr>
              </a:buClr>
              <a:extLst>
                <a:ext uri="{35155182-B16C-46BC-9424-99874614C6A1}">
                  <wpsdc:indentchars xmlns:wpsdc="http://www.wps.cn/officeDocument/2017/drawingmlCustomData" val="200" checksum="1754737754"/>
                </a:ext>
              </a:extLst>
            </a:pP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a:t>
            </a:r>
            <a:r>
              <a:rPr altLang="zh-CN"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7</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）具有较强的组织协调和宣传鼓动</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能力。</a:t>
            </a:r>
            <a:endPar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endParaRPr>
          </a:p>
          <a:p>
            <a:pPr indent="419100" algn="just" fontAlgn="auto">
              <a:lnSpc>
                <a:spcPct val="150000"/>
              </a:lnSpc>
              <a:spcAft>
                <a:spcPts val="0"/>
              </a:spcAft>
              <a:buClr>
                <a:schemeClr val="tx1">
                  <a:lumMod val="65000"/>
                  <a:lumOff val="35000"/>
                </a:schemeClr>
              </a:buClr>
              <a:extLst>
                <a:ext uri="{35155182-B16C-46BC-9424-99874614C6A1}">
                  <wpsdc:indentchars xmlns:wpsdc="http://www.wps.cn/officeDocument/2017/drawingmlCustomData" val="200" checksum="1754737754"/>
                </a:ext>
              </a:extLst>
            </a:pP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a:t>
            </a:r>
            <a:r>
              <a:rPr altLang="zh-CN"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8</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）具有较强的信息观念和信息沟通</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能力。</a:t>
            </a:r>
            <a:endPar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endParaRPr>
          </a:p>
          <a:p>
            <a:pPr indent="419100" algn="just" fontAlgn="auto">
              <a:lnSpc>
                <a:spcPct val="150000"/>
              </a:lnSpc>
              <a:spcAft>
                <a:spcPts val="0"/>
              </a:spcAft>
              <a:buClr>
                <a:schemeClr val="tx1">
                  <a:lumMod val="65000"/>
                  <a:lumOff val="35000"/>
                </a:schemeClr>
              </a:buClr>
              <a:extLst>
                <a:ext uri="{35155182-B16C-46BC-9424-99874614C6A1}">
                  <wpsdc:indentchars xmlns:wpsdc="http://www.wps.cn/officeDocument/2017/drawingmlCustomData" val="200" checksum="1754737754"/>
                </a:ext>
              </a:extLst>
            </a:pP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a:t>
            </a:r>
            <a:r>
              <a:rPr altLang="zh-CN"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9</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）具有较强的社交</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能力。</a:t>
            </a:r>
            <a:endPar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endParaRPr>
          </a:p>
        </p:txBody>
      </p:sp>
      <p:sp>
        <p:nvSpPr>
          <p:cNvPr id="7" name="矩形 6"/>
          <p:cNvSpPr/>
          <p:nvPr>
            <p:custDataLst>
              <p:tags r:id="rId4"/>
            </p:custDataLst>
          </p:nvPr>
        </p:nvSpPr>
        <p:spPr>
          <a:xfrm>
            <a:off x="0" y="0"/>
            <a:ext cx="12192000" cy="9144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panose="020B0604020202020204" pitchFamily="34" charset="0"/>
              <a:ea typeface="微软雅黑" panose="020B0503020204020204" charset="-122"/>
            </a:endParaRPr>
          </a:p>
        </p:txBody>
      </p:sp>
      <p:sp>
        <p:nvSpPr>
          <p:cNvPr id="14" name="Title 6"/>
          <p:cNvSpPr txBox="1"/>
          <p:nvPr>
            <p:custDataLst>
              <p:tags r:id="rId5"/>
            </p:custDataLst>
          </p:nvPr>
        </p:nvSpPr>
        <p:spPr>
          <a:xfrm>
            <a:off x="695325" y="153035"/>
            <a:ext cx="10887710" cy="608330"/>
          </a:xfrm>
          <a:prstGeom prst="rect">
            <a:avLst/>
          </a:prstGeom>
          <a:noFill/>
          <a:ln w="3175">
            <a:noFill/>
            <a:prstDash val="dash"/>
          </a:ln>
        </p:spPr>
        <p:txBody>
          <a:bodyPr wrap="square" lIns="90000" tIns="46800" rIns="90000" bIns="468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00000"/>
              </a:lnSpc>
            </a:pPr>
            <a:r>
              <a:rPr lang="zh-CN" altLang="en-US" sz="2400" b="1" spc="150" dirty="0">
                <a:ln w="3175">
                  <a:noFill/>
                  <a:prstDash val="dash"/>
                </a:ln>
                <a:solidFill>
                  <a:schemeClr val="dk1"/>
                </a:solidFill>
                <a:latin typeface="Arial" panose="020B0604020202020204" pitchFamily="34" charset="0"/>
                <a:ea typeface="微软雅黑" panose="020B0503020204020204" charset="-122"/>
                <a:cs typeface="微软雅黑" panose="020B0503020204020204" charset="-122"/>
              </a:rPr>
              <a:t>二、从事管理工作应具备的</a:t>
            </a:r>
            <a:r>
              <a:rPr lang="zh-CN" altLang="en-US" sz="2400" b="1" spc="150" dirty="0">
                <a:ln w="3175">
                  <a:noFill/>
                  <a:prstDash val="dash"/>
                </a:ln>
                <a:solidFill>
                  <a:schemeClr val="dk1"/>
                </a:solidFill>
                <a:latin typeface="Arial" panose="020B0604020202020204" pitchFamily="34" charset="0"/>
                <a:ea typeface="微软雅黑" panose="020B0503020204020204" charset="-122"/>
                <a:cs typeface="微软雅黑" panose="020B0503020204020204" charset="-122"/>
              </a:rPr>
              <a:t>素质</a:t>
            </a:r>
            <a:endParaRPr lang="zh-CN" altLang="en-US" sz="2400" b="1" spc="150" dirty="0">
              <a:ln w="3175">
                <a:noFill/>
                <a:prstDash val="dash"/>
              </a:ln>
              <a:solidFill>
                <a:schemeClr val="dk1"/>
              </a:solidFill>
              <a:latin typeface="Arial" panose="020B0604020202020204" pitchFamily="34" charset="0"/>
              <a:ea typeface="微软雅黑" panose="020B0503020204020204" charset="-122"/>
              <a:cs typeface="微软雅黑" panose="020B0503020204020204" charset="-122"/>
            </a:endParaRPr>
          </a:p>
        </p:txBody>
      </p:sp>
      <p:sp>
        <p:nvSpPr>
          <p:cNvPr id="2" name="Title 6"/>
          <p:cNvSpPr txBox="1"/>
          <p:nvPr>
            <p:custDataLst>
              <p:tags r:id="rId6"/>
            </p:custDataLst>
          </p:nvPr>
        </p:nvSpPr>
        <p:spPr>
          <a:xfrm>
            <a:off x="695325" y="1181100"/>
            <a:ext cx="10800080" cy="608330"/>
          </a:xfrm>
          <a:prstGeom prst="rect">
            <a:avLst/>
          </a:prstGeom>
          <a:noFill/>
          <a:ln w="3175">
            <a:noFill/>
            <a:prstDash val="dash"/>
          </a:ln>
        </p:spPr>
        <p:txBody>
          <a:bodyPr wrap="square" lIns="90000" tIns="46800" rIns="90000" bIns="468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00000"/>
              </a:lnSpc>
            </a:pPr>
            <a:r>
              <a:rPr altLang="zh-CN" sz="2000" b="1" spc="150" dirty="0">
                <a:ln w="3175">
                  <a:noFill/>
                  <a:prstDash val="dash"/>
                </a:ln>
                <a:solidFill>
                  <a:srgbClr val="FFC000"/>
                </a:solidFill>
                <a:latin typeface="Arial" panose="020B0604020202020204" pitchFamily="34" charset="0"/>
                <a:ea typeface="微软雅黑" panose="020B0503020204020204" charset="-122"/>
                <a:cs typeface="微软雅黑" panose="020B0503020204020204" charset="-122"/>
              </a:rPr>
              <a:t>2.</a:t>
            </a:r>
            <a:r>
              <a:rPr lang="zh-CN" altLang="en-US" sz="2000" b="1" spc="150" dirty="0">
                <a:ln w="3175">
                  <a:noFill/>
                  <a:prstDash val="dash"/>
                </a:ln>
                <a:solidFill>
                  <a:srgbClr val="FFC000"/>
                </a:solidFill>
                <a:latin typeface="Arial" panose="020B0604020202020204" pitchFamily="34" charset="0"/>
                <a:ea typeface="微软雅黑" panose="020B0503020204020204" charset="-122"/>
                <a:cs typeface="微软雅黑" panose="020B0503020204020204" charset="-122"/>
              </a:rPr>
              <a:t>业务（技术）管理人才应具备的素质特征主要</a:t>
            </a:r>
            <a:r>
              <a:rPr lang="zh-CN" altLang="en-US" sz="2000" b="1" spc="150" dirty="0">
                <a:ln w="3175">
                  <a:noFill/>
                  <a:prstDash val="dash"/>
                </a:ln>
                <a:solidFill>
                  <a:srgbClr val="FFC000"/>
                </a:solidFill>
                <a:latin typeface="Arial" panose="020B0604020202020204" pitchFamily="34" charset="0"/>
                <a:ea typeface="微软雅黑" panose="020B0503020204020204" charset="-122"/>
                <a:cs typeface="微软雅黑" panose="020B0503020204020204" charset="-122"/>
              </a:rPr>
              <a:t>包括：</a:t>
            </a:r>
            <a:endParaRPr lang="zh-CN" altLang="en-US" sz="2000" b="1" spc="150" dirty="0">
              <a:ln w="3175">
                <a:noFill/>
                <a:prstDash val="dash"/>
              </a:ln>
              <a:solidFill>
                <a:srgbClr val="FFC000"/>
              </a:solidFill>
              <a:latin typeface="Arial" panose="020B0604020202020204" pitchFamily="34" charset="0"/>
              <a:ea typeface="微软雅黑" panose="020B0503020204020204" charset="-122"/>
              <a:cs typeface="微软雅黑" panose="020B0503020204020204" charset="-122"/>
            </a:endParaRPr>
          </a:p>
        </p:txBody>
      </p:sp>
    </p:spTree>
    <p:custDataLst>
      <p:tags r:id="rId7"/>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折角形 33"/>
          <p:cNvSpPr/>
          <p:nvPr>
            <p:custDataLst>
              <p:tags r:id="rId1"/>
            </p:custDataLst>
          </p:nvPr>
        </p:nvSpPr>
        <p:spPr>
          <a:xfrm>
            <a:off x="695960" y="1789430"/>
            <a:ext cx="10800080" cy="4434205"/>
          </a:xfrm>
          <a:prstGeom prst="foldedCorner">
            <a:avLst>
              <a:gd name="adj" fmla="val 16445"/>
            </a:avLst>
          </a:prstGeom>
          <a:solidFill>
            <a:schemeClr val="lt2"/>
          </a:solidFill>
          <a:ln>
            <a:noFill/>
          </a:ln>
          <a:effectLst>
            <a:outerShdw blurRad="127000" dist="38100" dir="5400000" algn="t" rotWithShape="0">
              <a:schemeClr val="dk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panose="020B0604020202020204" pitchFamily="34" charset="0"/>
              <a:ea typeface="微软雅黑" panose="020B0503020204020204" charset="-122"/>
            </a:endParaRPr>
          </a:p>
        </p:txBody>
      </p:sp>
      <p:sp>
        <p:nvSpPr>
          <p:cNvPr id="16" name="任意多边形 8"/>
          <p:cNvSpPr/>
          <p:nvPr>
            <p:custDataLst>
              <p:tags r:id="rId2"/>
            </p:custDataLst>
          </p:nvPr>
        </p:nvSpPr>
        <p:spPr>
          <a:xfrm>
            <a:off x="1005840" y="1789430"/>
            <a:ext cx="462915" cy="540000"/>
          </a:xfrm>
          <a:custGeom>
            <a:avLst/>
            <a:gdLst>
              <a:gd name="connsiteX0" fmla="*/ 0 w 1500"/>
              <a:gd name="connsiteY0" fmla="*/ 0 h 1449"/>
              <a:gd name="connsiteX1" fmla="*/ 1500 w 1500"/>
              <a:gd name="connsiteY1" fmla="*/ 0 h 1449"/>
              <a:gd name="connsiteX2" fmla="*/ 1500 w 1500"/>
              <a:gd name="connsiteY2" fmla="*/ 1449 h 1449"/>
              <a:gd name="connsiteX3" fmla="*/ 768 w 1500"/>
              <a:gd name="connsiteY3" fmla="*/ 1098 h 1449"/>
              <a:gd name="connsiteX4" fmla="*/ 0 w 1500"/>
              <a:gd name="connsiteY4" fmla="*/ 1449 h 1449"/>
              <a:gd name="connsiteX5" fmla="*/ 0 w 1500"/>
              <a:gd name="connsiteY5" fmla="*/ 0 h 1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0" h="1449">
                <a:moveTo>
                  <a:pt x="0" y="0"/>
                </a:moveTo>
                <a:lnTo>
                  <a:pt x="1500" y="0"/>
                </a:lnTo>
                <a:lnTo>
                  <a:pt x="1500" y="1449"/>
                </a:lnTo>
                <a:lnTo>
                  <a:pt x="768" y="1098"/>
                </a:lnTo>
                <a:lnTo>
                  <a:pt x="0" y="1449"/>
                </a:lnTo>
                <a:lnTo>
                  <a:pt x="0" y="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panose="020B0604020202020204" pitchFamily="34" charset="0"/>
              <a:ea typeface="微软雅黑" panose="020B0503020204020204" charset="-122"/>
            </a:endParaRPr>
          </a:p>
        </p:txBody>
      </p:sp>
      <p:sp>
        <p:nvSpPr>
          <p:cNvPr id="6" name="Title 6"/>
          <p:cNvSpPr txBox="1"/>
          <p:nvPr>
            <p:custDataLst>
              <p:tags r:id="rId3"/>
            </p:custDataLst>
          </p:nvPr>
        </p:nvSpPr>
        <p:spPr>
          <a:xfrm>
            <a:off x="1005205" y="2259330"/>
            <a:ext cx="10180320" cy="3542030"/>
          </a:xfrm>
          <a:prstGeom prst="rect">
            <a:avLst/>
          </a:prstGeom>
          <a:noFill/>
          <a:ln w="3175">
            <a:noFill/>
            <a:prstDash val="dash"/>
          </a:ln>
        </p:spPr>
        <p:txBody>
          <a:bodyPr wrap="square" lIns="72000" tIns="0" rIns="72000" bIns="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419100" algn="just" fontAlgn="auto">
              <a:lnSpc>
                <a:spcPct val="150000"/>
              </a:lnSpc>
              <a:spcAft>
                <a:spcPts val="0"/>
              </a:spcAft>
              <a:buClr>
                <a:schemeClr val="tx1">
                  <a:lumMod val="65000"/>
                  <a:lumOff val="35000"/>
                </a:schemeClr>
              </a:buClr>
              <a:extLst>
                <a:ext uri="{35155182-B16C-46BC-9424-99874614C6A1}">
                  <wpsdc:indentchars xmlns:wpsdc="http://www.wps.cn/officeDocument/2017/drawingmlCustomData" val="200" checksum="1754737754"/>
                </a:ext>
              </a:extLst>
            </a:pP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a:t>
            </a:r>
            <a:r>
              <a:rPr altLang="zh-CN"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1</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）能深刻理解并很好地执行党和国家的方针</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政策。</a:t>
            </a:r>
            <a:endPar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endParaRPr>
          </a:p>
          <a:p>
            <a:pPr indent="419100" algn="just" fontAlgn="auto">
              <a:lnSpc>
                <a:spcPct val="150000"/>
              </a:lnSpc>
              <a:spcAft>
                <a:spcPts val="0"/>
              </a:spcAft>
              <a:buClr>
                <a:schemeClr val="tx1">
                  <a:lumMod val="65000"/>
                  <a:lumOff val="35000"/>
                </a:schemeClr>
              </a:buClr>
              <a:extLst>
                <a:ext uri="{35155182-B16C-46BC-9424-99874614C6A1}">
                  <wpsdc:indentchars xmlns:wpsdc="http://www.wps.cn/officeDocument/2017/drawingmlCustomData" val="200" checksum="1754737754"/>
                </a:ext>
              </a:extLst>
            </a:pP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a:t>
            </a:r>
            <a:r>
              <a:rPr altLang="zh-CN"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2</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）具有饱满的政治热情、高度的革命责任心和全心全意为人民服务的</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精神。</a:t>
            </a:r>
            <a:endPar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endParaRPr>
          </a:p>
          <a:p>
            <a:pPr indent="419100" algn="just" fontAlgn="auto">
              <a:lnSpc>
                <a:spcPct val="150000"/>
              </a:lnSpc>
              <a:spcAft>
                <a:spcPts val="0"/>
              </a:spcAft>
              <a:buClr>
                <a:schemeClr val="tx1">
                  <a:lumMod val="65000"/>
                  <a:lumOff val="35000"/>
                </a:schemeClr>
              </a:buClr>
              <a:extLst>
                <a:ext uri="{35155182-B16C-46BC-9424-99874614C6A1}">
                  <wpsdc:indentchars xmlns:wpsdc="http://www.wps.cn/officeDocument/2017/drawingmlCustomData" val="200" checksum="1754737754"/>
                </a:ext>
              </a:extLst>
            </a:pP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a:t>
            </a:r>
            <a:r>
              <a:rPr altLang="zh-CN"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3</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）具有较强的法制观念、纪律观念和群众</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观念。</a:t>
            </a:r>
            <a:endPar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endParaRPr>
          </a:p>
          <a:p>
            <a:pPr indent="419100" algn="just" fontAlgn="auto">
              <a:lnSpc>
                <a:spcPct val="150000"/>
              </a:lnSpc>
              <a:spcAft>
                <a:spcPts val="0"/>
              </a:spcAft>
              <a:buClr>
                <a:schemeClr val="tx1">
                  <a:lumMod val="65000"/>
                  <a:lumOff val="35000"/>
                </a:schemeClr>
              </a:buClr>
              <a:extLst>
                <a:ext uri="{35155182-B16C-46BC-9424-99874614C6A1}">
                  <wpsdc:indentchars xmlns:wpsdc="http://www.wps.cn/officeDocument/2017/drawingmlCustomData" val="200" checksum="1754737754"/>
                </a:ext>
              </a:extLst>
            </a:pP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a:t>
            </a:r>
            <a:r>
              <a:rPr altLang="zh-CN"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4</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）具有较强的办事能力，工作忙而不乱，并能出于公心、公道</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处事。</a:t>
            </a:r>
            <a:endPar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endParaRPr>
          </a:p>
          <a:p>
            <a:pPr indent="419100" algn="just" fontAlgn="auto">
              <a:lnSpc>
                <a:spcPct val="150000"/>
              </a:lnSpc>
              <a:spcAft>
                <a:spcPts val="0"/>
              </a:spcAft>
              <a:buClr>
                <a:schemeClr val="tx1">
                  <a:lumMod val="65000"/>
                  <a:lumOff val="35000"/>
                </a:schemeClr>
              </a:buClr>
              <a:extLst>
                <a:ext uri="{35155182-B16C-46BC-9424-99874614C6A1}">
                  <wpsdc:indentchars xmlns:wpsdc="http://www.wps.cn/officeDocument/2017/drawingmlCustomData" val="200" checksum="1754737754"/>
                </a:ext>
              </a:extLst>
            </a:pP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a:t>
            </a:r>
            <a:r>
              <a:rPr altLang="zh-CN"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5</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）信息观念强，具有接受反馈、适时反应的应变</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能力。</a:t>
            </a:r>
            <a:endPar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endParaRPr>
          </a:p>
          <a:p>
            <a:pPr indent="419100" algn="just" fontAlgn="auto">
              <a:lnSpc>
                <a:spcPct val="150000"/>
              </a:lnSpc>
              <a:spcAft>
                <a:spcPts val="0"/>
              </a:spcAft>
              <a:buClr>
                <a:schemeClr val="tx1">
                  <a:lumMod val="65000"/>
                  <a:lumOff val="35000"/>
                </a:schemeClr>
              </a:buClr>
              <a:extLst>
                <a:ext uri="{35155182-B16C-46BC-9424-99874614C6A1}">
                  <wpsdc:indentchars xmlns:wpsdc="http://www.wps.cn/officeDocument/2017/drawingmlCustomData" val="200" checksum="1754737754"/>
                </a:ext>
              </a:extLst>
            </a:pP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a:t>
            </a:r>
            <a:r>
              <a:rPr altLang="zh-CN"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6</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）具有较强的综合协调、果断决策</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能力。</a:t>
            </a:r>
            <a:endPar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endParaRPr>
          </a:p>
          <a:p>
            <a:pPr indent="419100" algn="just" fontAlgn="auto">
              <a:lnSpc>
                <a:spcPct val="150000"/>
              </a:lnSpc>
              <a:spcAft>
                <a:spcPts val="0"/>
              </a:spcAft>
              <a:buClr>
                <a:schemeClr val="tx1">
                  <a:lumMod val="65000"/>
                  <a:lumOff val="35000"/>
                </a:schemeClr>
              </a:buClr>
              <a:extLst>
                <a:ext uri="{35155182-B16C-46BC-9424-99874614C6A1}">
                  <wpsdc:indentchars xmlns:wpsdc="http://www.wps.cn/officeDocument/2017/drawingmlCustomData" val="200" checksum="1754737754"/>
                </a:ext>
              </a:extLst>
            </a:pP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a:t>
            </a:r>
            <a:r>
              <a:rPr altLang="zh-CN"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7</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）具有较强的口头和文字表达</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能力。</a:t>
            </a:r>
            <a:endPar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endParaRPr>
          </a:p>
          <a:p>
            <a:pPr indent="419100" algn="just" fontAlgn="auto">
              <a:lnSpc>
                <a:spcPct val="150000"/>
              </a:lnSpc>
              <a:spcAft>
                <a:spcPts val="0"/>
              </a:spcAft>
              <a:buClr>
                <a:schemeClr val="tx1">
                  <a:lumMod val="65000"/>
                  <a:lumOff val="35000"/>
                </a:schemeClr>
              </a:buClr>
              <a:extLst>
                <a:ext uri="{35155182-B16C-46BC-9424-99874614C6A1}">
                  <wpsdc:indentchars xmlns:wpsdc="http://www.wps.cn/officeDocument/2017/drawingmlCustomData" val="200" checksum="1754737754"/>
                </a:ext>
              </a:extLst>
            </a:pP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a:t>
            </a:r>
            <a:r>
              <a:rPr altLang="zh-CN"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8</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）具有善于处理人际关系的</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能力。</a:t>
            </a:r>
            <a:endPar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endParaRPr>
          </a:p>
        </p:txBody>
      </p:sp>
      <p:sp>
        <p:nvSpPr>
          <p:cNvPr id="7" name="矩形 6"/>
          <p:cNvSpPr/>
          <p:nvPr>
            <p:custDataLst>
              <p:tags r:id="rId4"/>
            </p:custDataLst>
          </p:nvPr>
        </p:nvSpPr>
        <p:spPr>
          <a:xfrm>
            <a:off x="0" y="0"/>
            <a:ext cx="12192000" cy="9144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panose="020B0604020202020204" pitchFamily="34" charset="0"/>
              <a:ea typeface="微软雅黑" panose="020B0503020204020204" charset="-122"/>
            </a:endParaRPr>
          </a:p>
        </p:txBody>
      </p:sp>
      <p:sp>
        <p:nvSpPr>
          <p:cNvPr id="14" name="Title 6"/>
          <p:cNvSpPr txBox="1"/>
          <p:nvPr>
            <p:custDataLst>
              <p:tags r:id="rId5"/>
            </p:custDataLst>
          </p:nvPr>
        </p:nvSpPr>
        <p:spPr>
          <a:xfrm>
            <a:off x="695325" y="153035"/>
            <a:ext cx="10887710" cy="608330"/>
          </a:xfrm>
          <a:prstGeom prst="rect">
            <a:avLst/>
          </a:prstGeom>
          <a:noFill/>
          <a:ln w="3175">
            <a:noFill/>
            <a:prstDash val="dash"/>
          </a:ln>
        </p:spPr>
        <p:txBody>
          <a:bodyPr wrap="square" lIns="90000" tIns="46800" rIns="90000" bIns="468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00000"/>
              </a:lnSpc>
            </a:pPr>
            <a:r>
              <a:rPr lang="zh-CN" altLang="en-US" sz="2400" b="1" spc="150" dirty="0">
                <a:ln w="3175">
                  <a:noFill/>
                  <a:prstDash val="dash"/>
                </a:ln>
                <a:solidFill>
                  <a:schemeClr val="dk1"/>
                </a:solidFill>
                <a:latin typeface="Arial" panose="020B0604020202020204" pitchFamily="34" charset="0"/>
                <a:ea typeface="微软雅黑" panose="020B0503020204020204" charset="-122"/>
                <a:cs typeface="微软雅黑" panose="020B0503020204020204" charset="-122"/>
              </a:rPr>
              <a:t>二、从事管理工作应具备的</a:t>
            </a:r>
            <a:r>
              <a:rPr lang="zh-CN" altLang="en-US" sz="2400" b="1" spc="150" dirty="0">
                <a:ln w="3175">
                  <a:noFill/>
                  <a:prstDash val="dash"/>
                </a:ln>
                <a:solidFill>
                  <a:schemeClr val="dk1"/>
                </a:solidFill>
                <a:latin typeface="Arial" panose="020B0604020202020204" pitchFamily="34" charset="0"/>
                <a:ea typeface="微软雅黑" panose="020B0503020204020204" charset="-122"/>
                <a:cs typeface="微软雅黑" panose="020B0503020204020204" charset="-122"/>
              </a:rPr>
              <a:t>素质</a:t>
            </a:r>
            <a:endParaRPr lang="zh-CN" altLang="en-US" sz="2400" b="1" spc="150" dirty="0">
              <a:ln w="3175">
                <a:noFill/>
                <a:prstDash val="dash"/>
              </a:ln>
              <a:solidFill>
                <a:schemeClr val="dk1"/>
              </a:solidFill>
              <a:latin typeface="Arial" panose="020B0604020202020204" pitchFamily="34" charset="0"/>
              <a:ea typeface="微软雅黑" panose="020B0503020204020204" charset="-122"/>
              <a:cs typeface="微软雅黑" panose="020B0503020204020204" charset="-122"/>
            </a:endParaRPr>
          </a:p>
        </p:txBody>
      </p:sp>
      <p:sp>
        <p:nvSpPr>
          <p:cNvPr id="2" name="Title 6"/>
          <p:cNvSpPr txBox="1"/>
          <p:nvPr>
            <p:custDataLst>
              <p:tags r:id="rId6"/>
            </p:custDataLst>
          </p:nvPr>
        </p:nvSpPr>
        <p:spPr>
          <a:xfrm>
            <a:off x="695325" y="1181100"/>
            <a:ext cx="10800080" cy="608330"/>
          </a:xfrm>
          <a:prstGeom prst="rect">
            <a:avLst/>
          </a:prstGeom>
          <a:noFill/>
          <a:ln w="3175">
            <a:noFill/>
            <a:prstDash val="dash"/>
          </a:ln>
        </p:spPr>
        <p:txBody>
          <a:bodyPr wrap="square" lIns="90000" tIns="46800" rIns="90000" bIns="468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00000"/>
              </a:lnSpc>
            </a:pPr>
            <a:r>
              <a:rPr altLang="zh-CN" sz="2000" b="1" spc="150" dirty="0">
                <a:ln w="3175">
                  <a:noFill/>
                  <a:prstDash val="dash"/>
                </a:ln>
                <a:solidFill>
                  <a:srgbClr val="FFC000"/>
                </a:solidFill>
                <a:latin typeface="Arial" panose="020B0604020202020204" pitchFamily="34" charset="0"/>
                <a:ea typeface="微软雅黑" panose="020B0503020204020204" charset="-122"/>
                <a:cs typeface="微软雅黑" panose="020B0503020204020204" charset="-122"/>
              </a:rPr>
              <a:t>3.</a:t>
            </a:r>
            <a:r>
              <a:rPr lang="zh-CN" altLang="en-US" sz="2000" b="1" spc="150" dirty="0">
                <a:ln w="3175">
                  <a:noFill/>
                  <a:prstDash val="dash"/>
                </a:ln>
                <a:solidFill>
                  <a:srgbClr val="FFC000"/>
                </a:solidFill>
                <a:latin typeface="Arial" panose="020B0604020202020204" pitchFamily="34" charset="0"/>
                <a:ea typeface="微软雅黑" panose="020B0503020204020204" charset="-122"/>
                <a:cs typeface="微软雅黑" panose="020B0503020204020204" charset="-122"/>
              </a:rPr>
              <a:t>行政管理方面的人才应具备的素质特征主要</a:t>
            </a:r>
            <a:r>
              <a:rPr lang="zh-CN" altLang="en-US" sz="2000" b="1" spc="150" dirty="0">
                <a:ln w="3175">
                  <a:noFill/>
                  <a:prstDash val="dash"/>
                </a:ln>
                <a:solidFill>
                  <a:srgbClr val="FFC000"/>
                </a:solidFill>
                <a:latin typeface="Arial" panose="020B0604020202020204" pitchFamily="34" charset="0"/>
                <a:ea typeface="微软雅黑" panose="020B0503020204020204" charset="-122"/>
                <a:cs typeface="微软雅黑" panose="020B0503020204020204" charset="-122"/>
              </a:rPr>
              <a:t>包括：</a:t>
            </a:r>
            <a:endParaRPr lang="zh-CN" altLang="en-US" sz="2000" b="1" spc="150" dirty="0">
              <a:ln w="3175">
                <a:noFill/>
                <a:prstDash val="dash"/>
              </a:ln>
              <a:solidFill>
                <a:srgbClr val="FFC000"/>
              </a:solidFill>
              <a:latin typeface="Arial" panose="020B0604020202020204" pitchFamily="34" charset="0"/>
              <a:ea typeface="微软雅黑" panose="020B0503020204020204" charset="-122"/>
              <a:cs typeface="微软雅黑" panose="020B0503020204020204" charset="-122"/>
            </a:endParaRPr>
          </a:p>
        </p:txBody>
      </p:sp>
    </p:spTree>
    <p:custDataLst>
      <p:tags r:id="rId7"/>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折角形 33"/>
          <p:cNvSpPr/>
          <p:nvPr>
            <p:custDataLst>
              <p:tags r:id="rId1"/>
            </p:custDataLst>
          </p:nvPr>
        </p:nvSpPr>
        <p:spPr>
          <a:xfrm>
            <a:off x="695960" y="1789430"/>
            <a:ext cx="10800080" cy="4434205"/>
          </a:xfrm>
          <a:prstGeom prst="foldedCorner">
            <a:avLst>
              <a:gd name="adj" fmla="val 16445"/>
            </a:avLst>
          </a:prstGeom>
          <a:solidFill>
            <a:schemeClr val="lt2"/>
          </a:solidFill>
          <a:ln>
            <a:noFill/>
          </a:ln>
          <a:effectLst>
            <a:outerShdw blurRad="127000" dist="38100" dir="5400000" algn="t" rotWithShape="0">
              <a:schemeClr val="dk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panose="020B0604020202020204" pitchFamily="34" charset="0"/>
              <a:ea typeface="微软雅黑" panose="020B0503020204020204" charset="-122"/>
            </a:endParaRPr>
          </a:p>
        </p:txBody>
      </p:sp>
      <p:sp>
        <p:nvSpPr>
          <p:cNvPr id="16" name="任意多边形 8"/>
          <p:cNvSpPr/>
          <p:nvPr>
            <p:custDataLst>
              <p:tags r:id="rId2"/>
            </p:custDataLst>
          </p:nvPr>
        </p:nvSpPr>
        <p:spPr>
          <a:xfrm>
            <a:off x="1005840" y="1789430"/>
            <a:ext cx="462915" cy="540000"/>
          </a:xfrm>
          <a:custGeom>
            <a:avLst/>
            <a:gdLst>
              <a:gd name="connsiteX0" fmla="*/ 0 w 1500"/>
              <a:gd name="connsiteY0" fmla="*/ 0 h 1449"/>
              <a:gd name="connsiteX1" fmla="*/ 1500 w 1500"/>
              <a:gd name="connsiteY1" fmla="*/ 0 h 1449"/>
              <a:gd name="connsiteX2" fmla="*/ 1500 w 1500"/>
              <a:gd name="connsiteY2" fmla="*/ 1449 h 1449"/>
              <a:gd name="connsiteX3" fmla="*/ 768 w 1500"/>
              <a:gd name="connsiteY3" fmla="*/ 1098 h 1449"/>
              <a:gd name="connsiteX4" fmla="*/ 0 w 1500"/>
              <a:gd name="connsiteY4" fmla="*/ 1449 h 1449"/>
              <a:gd name="connsiteX5" fmla="*/ 0 w 1500"/>
              <a:gd name="connsiteY5" fmla="*/ 0 h 1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0" h="1449">
                <a:moveTo>
                  <a:pt x="0" y="0"/>
                </a:moveTo>
                <a:lnTo>
                  <a:pt x="1500" y="0"/>
                </a:lnTo>
                <a:lnTo>
                  <a:pt x="1500" y="1449"/>
                </a:lnTo>
                <a:lnTo>
                  <a:pt x="768" y="1098"/>
                </a:lnTo>
                <a:lnTo>
                  <a:pt x="0" y="1449"/>
                </a:lnTo>
                <a:lnTo>
                  <a:pt x="0" y="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panose="020B0604020202020204" pitchFamily="34" charset="0"/>
              <a:ea typeface="微软雅黑" panose="020B0503020204020204" charset="-122"/>
            </a:endParaRPr>
          </a:p>
        </p:txBody>
      </p:sp>
      <p:sp>
        <p:nvSpPr>
          <p:cNvPr id="6" name="Title 6"/>
          <p:cNvSpPr txBox="1"/>
          <p:nvPr>
            <p:custDataLst>
              <p:tags r:id="rId3"/>
            </p:custDataLst>
          </p:nvPr>
        </p:nvSpPr>
        <p:spPr>
          <a:xfrm>
            <a:off x="1005205" y="2259330"/>
            <a:ext cx="10180320" cy="3542030"/>
          </a:xfrm>
          <a:prstGeom prst="rect">
            <a:avLst/>
          </a:prstGeom>
          <a:noFill/>
          <a:ln w="3175">
            <a:noFill/>
            <a:prstDash val="dash"/>
          </a:ln>
        </p:spPr>
        <p:txBody>
          <a:bodyPr wrap="square" lIns="72000" tIns="0" rIns="72000" bIns="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419100" algn="just" fontAlgn="auto">
              <a:lnSpc>
                <a:spcPct val="150000"/>
              </a:lnSpc>
              <a:spcAft>
                <a:spcPts val="0"/>
              </a:spcAft>
              <a:buClr>
                <a:schemeClr val="tx1">
                  <a:lumMod val="65000"/>
                  <a:lumOff val="35000"/>
                </a:schemeClr>
              </a:buClr>
              <a:extLst>
                <a:ext uri="{35155182-B16C-46BC-9424-99874614C6A1}">
                  <wpsdc:indentchars xmlns:wpsdc="http://www.wps.cn/officeDocument/2017/drawingmlCustomData" val="200" checksum="1754737754"/>
                </a:ext>
              </a:extLst>
            </a:pP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a:t>
            </a:r>
            <a:r>
              <a:rPr altLang="zh-CN"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1</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）以身作则，为人师表。青少年的模仿性强、可塑性大，所以教育者的言行对学生影响很大。教师只有加强自身修养，以自己的模范行为做出表率，才能收到</a:t>
            </a:r>
            <a:r>
              <a:rPr altLang="zh-CN"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 </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良好</a:t>
            </a:r>
            <a:r>
              <a:rPr altLang="zh-CN"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 </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的教育</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效果。</a:t>
            </a:r>
            <a:endPar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endParaRPr>
          </a:p>
          <a:p>
            <a:pPr indent="419100" algn="just" fontAlgn="auto">
              <a:lnSpc>
                <a:spcPct val="150000"/>
              </a:lnSpc>
              <a:spcAft>
                <a:spcPts val="0"/>
              </a:spcAft>
              <a:buClr>
                <a:schemeClr val="tx1">
                  <a:lumMod val="65000"/>
                  <a:lumOff val="35000"/>
                </a:schemeClr>
              </a:buClr>
              <a:extLst>
                <a:ext uri="{35155182-B16C-46BC-9424-99874614C6A1}">
                  <wpsdc:indentchars xmlns:wpsdc="http://www.wps.cn/officeDocument/2017/drawingmlCustomData" val="200" checksum="1754737754"/>
                </a:ext>
              </a:extLst>
            </a:pP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a:t>
            </a:r>
            <a:r>
              <a:rPr altLang="zh-CN"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2</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a:t>
            </a:r>
            <a:r>
              <a:rPr lang="zh-CN" altLang="en-US" sz="1600" spc="0" dirty="0">
                <a:ln w="3175">
                  <a:noFill/>
                  <a:prstDash val="dash"/>
                </a:ln>
                <a:solidFill>
                  <a:schemeClr val="tx1">
                    <a:lumMod val="65000"/>
                    <a:lumOff val="35000"/>
                  </a:schemeClr>
                </a:solidFill>
                <a:uFillTx/>
                <a:latin typeface="Arial" panose="020B0604020202020204" pitchFamily="34" charset="0"/>
                <a:ea typeface="微软雅黑" panose="020B0503020204020204" charset="-122"/>
                <a:cs typeface="微软雅黑" panose="020B0503020204020204" charset="-122"/>
              </a:rPr>
              <a:t>有较强的记忆力和理解能力，能较好地掌握前人的知识，并善于创造性、艺术性地再现已掌握的知识</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a:t>
            </a:r>
            <a:endPar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endParaRPr>
          </a:p>
          <a:p>
            <a:pPr indent="419100" algn="just" fontAlgn="auto">
              <a:lnSpc>
                <a:spcPct val="150000"/>
              </a:lnSpc>
              <a:spcAft>
                <a:spcPts val="0"/>
              </a:spcAft>
              <a:buClr>
                <a:schemeClr val="tx1">
                  <a:lumMod val="65000"/>
                  <a:lumOff val="35000"/>
                </a:schemeClr>
              </a:buClr>
              <a:extLst>
                <a:ext uri="{35155182-B16C-46BC-9424-99874614C6A1}">
                  <wpsdc:indentchars xmlns:wpsdc="http://www.wps.cn/officeDocument/2017/drawingmlCustomData" val="200" checksum="1754737754"/>
                </a:ext>
              </a:extLst>
            </a:pP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a:t>
            </a:r>
            <a:r>
              <a:rPr altLang="zh-CN"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3</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）热爱教育事业，有献身精神。教师职业即是神圣的职业，又是艰巨的事业，需要倾注全部</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心血。</a:t>
            </a:r>
            <a:endPar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endParaRPr>
          </a:p>
          <a:p>
            <a:pPr indent="419100" algn="just" fontAlgn="auto">
              <a:lnSpc>
                <a:spcPct val="150000"/>
              </a:lnSpc>
              <a:spcAft>
                <a:spcPts val="0"/>
              </a:spcAft>
              <a:buClr>
                <a:schemeClr val="tx1">
                  <a:lumMod val="65000"/>
                  <a:lumOff val="35000"/>
                </a:schemeClr>
              </a:buClr>
              <a:extLst>
                <a:ext uri="{35155182-B16C-46BC-9424-99874614C6A1}">
                  <wpsdc:indentchars xmlns:wpsdc="http://www.wps.cn/officeDocument/2017/drawingmlCustomData" val="200" checksum="1754737754"/>
                </a:ext>
              </a:extLst>
            </a:pP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a:t>
            </a:r>
            <a:r>
              <a:rPr altLang="zh-CN"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4</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）有创新精神。教育要随着科学技术和社会的发展变化而不断改革创新，不能因循守旧，墨守成</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规。</a:t>
            </a:r>
            <a:endPar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endParaRPr>
          </a:p>
          <a:p>
            <a:pPr indent="419100" algn="just" fontAlgn="auto">
              <a:lnSpc>
                <a:spcPct val="150000"/>
              </a:lnSpc>
              <a:spcAft>
                <a:spcPts val="0"/>
              </a:spcAft>
              <a:buClr>
                <a:schemeClr val="tx1">
                  <a:lumMod val="65000"/>
                  <a:lumOff val="35000"/>
                </a:schemeClr>
              </a:buClr>
              <a:extLst>
                <a:ext uri="{35155182-B16C-46BC-9424-99874614C6A1}">
                  <wpsdc:indentchars xmlns:wpsdc="http://www.wps.cn/officeDocument/2017/drawingmlCustomData" val="200" checksum="1754737754"/>
                </a:ext>
              </a:extLst>
            </a:pP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a:t>
            </a:r>
            <a:r>
              <a:rPr altLang="zh-CN"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5</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）有较强的表达能力。表达能力是教师育人的重要手段，作为教师讲话必须清晰响亮，善于表达自己要讲的东西。否则，知识再多“倒”不出来也算不上一个称职的</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教师。</a:t>
            </a:r>
            <a:endPar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endParaRPr>
          </a:p>
        </p:txBody>
      </p:sp>
      <p:sp>
        <p:nvSpPr>
          <p:cNvPr id="7" name="矩形 6"/>
          <p:cNvSpPr/>
          <p:nvPr>
            <p:custDataLst>
              <p:tags r:id="rId4"/>
            </p:custDataLst>
          </p:nvPr>
        </p:nvSpPr>
        <p:spPr>
          <a:xfrm>
            <a:off x="0" y="0"/>
            <a:ext cx="12192000" cy="9144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panose="020B0604020202020204" pitchFamily="34" charset="0"/>
              <a:ea typeface="微软雅黑" panose="020B0503020204020204" charset="-122"/>
            </a:endParaRPr>
          </a:p>
        </p:txBody>
      </p:sp>
      <p:sp>
        <p:nvSpPr>
          <p:cNvPr id="14" name="Title 6"/>
          <p:cNvSpPr txBox="1"/>
          <p:nvPr>
            <p:custDataLst>
              <p:tags r:id="rId5"/>
            </p:custDataLst>
          </p:nvPr>
        </p:nvSpPr>
        <p:spPr>
          <a:xfrm>
            <a:off x="695325" y="153035"/>
            <a:ext cx="10887710" cy="608330"/>
          </a:xfrm>
          <a:prstGeom prst="rect">
            <a:avLst/>
          </a:prstGeom>
          <a:noFill/>
          <a:ln w="3175">
            <a:noFill/>
            <a:prstDash val="dash"/>
          </a:ln>
        </p:spPr>
        <p:txBody>
          <a:bodyPr wrap="square" lIns="90000" tIns="46800" rIns="90000" bIns="468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00000"/>
              </a:lnSpc>
            </a:pPr>
            <a:r>
              <a:rPr lang="zh-CN" altLang="en-US" sz="2400" b="1" spc="150" dirty="0">
                <a:ln w="3175">
                  <a:noFill/>
                  <a:prstDash val="dash"/>
                </a:ln>
                <a:solidFill>
                  <a:schemeClr val="dk1"/>
                </a:solidFill>
                <a:latin typeface="Arial" panose="020B0604020202020204" pitchFamily="34" charset="0"/>
                <a:ea typeface="微软雅黑" panose="020B0503020204020204" charset="-122"/>
                <a:cs typeface="微软雅黑" panose="020B0503020204020204" charset="-122"/>
              </a:rPr>
              <a:t>三、从事教师职业应具备的</a:t>
            </a:r>
            <a:r>
              <a:rPr lang="zh-CN" altLang="en-US" sz="2400" b="1" spc="150" dirty="0">
                <a:ln w="3175">
                  <a:noFill/>
                  <a:prstDash val="dash"/>
                </a:ln>
                <a:solidFill>
                  <a:schemeClr val="dk1"/>
                </a:solidFill>
                <a:latin typeface="Arial" panose="020B0604020202020204" pitchFamily="34" charset="0"/>
                <a:ea typeface="微软雅黑" panose="020B0503020204020204" charset="-122"/>
                <a:cs typeface="微软雅黑" panose="020B0503020204020204" charset="-122"/>
              </a:rPr>
              <a:t>素质</a:t>
            </a:r>
            <a:endParaRPr lang="zh-CN" altLang="en-US" sz="2400" b="1" spc="150" dirty="0">
              <a:ln w="3175">
                <a:noFill/>
                <a:prstDash val="dash"/>
              </a:ln>
              <a:solidFill>
                <a:schemeClr val="dk1"/>
              </a:solidFill>
              <a:latin typeface="Arial" panose="020B0604020202020204" pitchFamily="34" charset="0"/>
              <a:ea typeface="微软雅黑" panose="020B0503020204020204" charset="-122"/>
              <a:cs typeface="微软雅黑" panose="020B0503020204020204" charset="-122"/>
            </a:endParaRPr>
          </a:p>
        </p:txBody>
      </p:sp>
      <p:sp>
        <p:nvSpPr>
          <p:cNvPr id="2" name="Title 6"/>
          <p:cNvSpPr txBox="1"/>
          <p:nvPr>
            <p:custDataLst>
              <p:tags r:id="rId6"/>
            </p:custDataLst>
          </p:nvPr>
        </p:nvSpPr>
        <p:spPr>
          <a:xfrm>
            <a:off x="695325" y="1181100"/>
            <a:ext cx="10800080" cy="608330"/>
          </a:xfrm>
          <a:prstGeom prst="rect">
            <a:avLst/>
          </a:prstGeom>
          <a:noFill/>
          <a:ln w="3175">
            <a:noFill/>
            <a:prstDash val="dash"/>
          </a:ln>
        </p:spPr>
        <p:txBody>
          <a:bodyPr wrap="square" lIns="90000" tIns="46800" rIns="90000" bIns="468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00000"/>
              </a:lnSpc>
            </a:pPr>
            <a:r>
              <a:rPr lang="zh-CN" altLang="en-US" sz="2000" b="1" spc="150" dirty="0">
                <a:ln w="3175">
                  <a:noFill/>
                  <a:prstDash val="dash"/>
                </a:ln>
                <a:solidFill>
                  <a:srgbClr val="FFC000"/>
                </a:solidFill>
                <a:latin typeface="Arial" panose="020B0604020202020204" pitchFamily="34" charset="0"/>
                <a:ea typeface="微软雅黑" panose="020B0503020204020204" charset="-122"/>
                <a:cs typeface="微软雅黑" panose="020B0503020204020204" charset="-122"/>
              </a:rPr>
              <a:t>教师的基本职业素质主要</a:t>
            </a:r>
            <a:r>
              <a:rPr lang="zh-CN" altLang="en-US" sz="2000" b="1" spc="150" dirty="0">
                <a:ln w="3175">
                  <a:noFill/>
                  <a:prstDash val="dash"/>
                </a:ln>
                <a:solidFill>
                  <a:srgbClr val="FFC000"/>
                </a:solidFill>
                <a:latin typeface="Arial" panose="020B0604020202020204" pitchFamily="34" charset="0"/>
                <a:ea typeface="微软雅黑" panose="020B0503020204020204" charset="-122"/>
                <a:cs typeface="微软雅黑" panose="020B0503020204020204" charset="-122"/>
              </a:rPr>
              <a:t>包括：</a:t>
            </a:r>
            <a:endParaRPr lang="zh-CN" altLang="en-US" sz="2000" b="1" spc="150" dirty="0">
              <a:ln w="3175">
                <a:noFill/>
                <a:prstDash val="dash"/>
              </a:ln>
              <a:solidFill>
                <a:srgbClr val="FFC000"/>
              </a:solidFill>
              <a:latin typeface="Arial" panose="020B0604020202020204" pitchFamily="34" charset="0"/>
              <a:ea typeface="微软雅黑" panose="020B0503020204020204" charset="-122"/>
              <a:cs typeface="微软雅黑" panose="020B0503020204020204" charset="-122"/>
            </a:endParaRPr>
          </a:p>
        </p:txBody>
      </p:sp>
    </p:spTree>
    <p:custDataLst>
      <p:tags r:id="rId7"/>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折角形 33"/>
          <p:cNvSpPr/>
          <p:nvPr>
            <p:custDataLst>
              <p:tags r:id="rId1"/>
            </p:custDataLst>
          </p:nvPr>
        </p:nvSpPr>
        <p:spPr>
          <a:xfrm>
            <a:off x="695960" y="1789430"/>
            <a:ext cx="10800080" cy="4434205"/>
          </a:xfrm>
          <a:prstGeom prst="foldedCorner">
            <a:avLst>
              <a:gd name="adj" fmla="val 16445"/>
            </a:avLst>
          </a:prstGeom>
          <a:solidFill>
            <a:schemeClr val="lt2"/>
          </a:solidFill>
          <a:ln>
            <a:noFill/>
          </a:ln>
          <a:effectLst>
            <a:outerShdw blurRad="127000" dist="38100" dir="5400000" algn="t" rotWithShape="0">
              <a:schemeClr val="dk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panose="020B0604020202020204" pitchFamily="34" charset="0"/>
              <a:ea typeface="微软雅黑" panose="020B0503020204020204" charset="-122"/>
            </a:endParaRPr>
          </a:p>
        </p:txBody>
      </p:sp>
      <p:sp>
        <p:nvSpPr>
          <p:cNvPr id="16" name="任意多边形 8"/>
          <p:cNvSpPr/>
          <p:nvPr>
            <p:custDataLst>
              <p:tags r:id="rId2"/>
            </p:custDataLst>
          </p:nvPr>
        </p:nvSpPr>
        <p:spPr>
          <a:xfrm>
            <a:off x="1005840" y="1789430"/>
            <a:ext cx="462915" cy="540000"/>
          </a:xfrm>
          <a:custGeom>
            <a:avLst/>
            <a:gdLst>
              <a:gd name="connsiteX0" fmla="*/ 0 w 1500"/>
              <a:gd name="connsiteY0" fmla="*/ 0 h 1449"/>
              <a:gd name="connsiteX1" fmla="*/ 1500 w 1500"/>
              <a:gd name="connsiteY1" fmla="*/ 0 h 1449"/>
              <a:gd name="connsiteX2" fmla="*/ 1500 w 1500"/>
              <a:gd name="connsiteY2" fmla="*/ 1449 h 1449"/>
              <a:gd name="connsiteX3" fmla="*/ 768 w 1500"/>
              <a:gd name="connsiteY3" fmla="*/ 1098 h 1449"/>
              <a:gd name="connsiteX4" fmla="*/ 0 w 1500"/>
              <a:gd name="connsiteY4" fmla="*/ 1449 h 1449"/>
              <a:gd name="connsiteX5" fmla="*/ 0 w 1500"/>
              <a:gd name="connsiteY5" fmla="*/ 0 h 1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0" h="1449">
                <a:moveTo>
                  <a:pt x="0" y="0"/>
                </a:moveTo>
                <a:lnTo>
                  <a:pt x="1500" y="0"/>
                </a:lnTo>
                <a:lnTo>
                  <a:pt x="1500" y="1449"/>
                </a:lnTo>
                <a:lnTo>
                  <a:pt x="768" y="1098"/>
                </a:lnTo>
                <a:lnTo>
                  <a:pt x="0" y="1449"/>
                </a:lnTo>
                <a:lnTo>
                  <a:pt x="0" y="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panose="020B0604020202020204" pitchFamily="34" charset="0"/>
              <a:ea typeface="微软雅黑" panose="020B0503020204020204" charset="-122"/>
            </a:endParaRPr>
          </a:p>
        </p:txBody>
      </p:sp>
      <p:sp>
        <p:nvSpPr>
          <p:cNvPr id="6" name="Title 6"/>
          <p:cNvSpPr txBox="1"/>
          <p:nvPr>
            <p:custDataLst>
              <p:tags r:id="rId3"/>
            </p:custDataLst>
          </p:nvPr>
        </p:nvSpPr>
        <p:spPr>
          <a:xfrm>
            <a:off x="1005205" y="2259330"/>
            <a:ext cx="10180320" cy="3542030"/>
          </a:xfrm>
          <a:prstGeom prst="rect">
            <a:avLst/>
          </a:prstGeom>
          <a:noFill/>
          <a:ln w="3175">
            <a:noFill/>
            <a:prstDash val="dash"/>
          </a:ln>
        </p:spPr>
        <p:txBody>
          <a:bodyPr wrap="square" lIns="72000" tIns="0" rIns="72000" bIns="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419100" algn="just" fontAlgn="auto">
              <a:lnSpc>
                <a:spcPct val="150000"/>
              </a:lnSpc>
              <a:spcAft>
                <a:spcPts val="0"/>
              </a:spcAft>
              <a:buClr>
                <a:schemeClr val="tx1">
                  <a:lumMod val="65000"/>
                  <a:lumOff val="35000"/>
                </a:schemeClr>
              </a:buClr>
              <a:extLst>
                <a:ext uri="{35155182-B16C-46BC-9424-99874614C6A1}">
                  <wpsdc:indentchars xmlns:wpsdc="http://www.wps.cn/officeDocument/2017/drawingmlCustomData" val="200" checksum="1754737754"/>
                </a:ext>
              </a:extLst>
            </a:pP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a:t>
            </a:r>
            <a:r>
              <a:rPr altLang="zh-CN"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1</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）有较强的事业心和责任</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心。</a:t>
            </a:r>
            <a:endPar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endParaRPr>
          </a:p>
          <a:p>
            <a:pPr indent="419100" algn="just" fontAlgn="auto">
              <a:lnSpc>
                <a:spcPct val="150000"/>
              </a:lnSpc>
              <a:spcAft>
                <a:spcPts val="0"/>
              </a:spcAft>
              <a:buClr>
                <a:schemeClr val="tx1">
                  <a:lumMod val="65000"/>
                  <a:lumOff val="35000"/>
                </a:schemeClr>
              </a:buClr>
              <a:extLst>
                <a:ext uri="{35155182-B16C-46BC-9424-99874614C6A1}">
                  <wpsdc:indentchars xmlns:wpsdc="http://www.wps.cn/officeDocument/2017/drawingmlCustomData" val="200" checksum="1754737754"/>
                </a:ext>
              </a:extLst>
            </a:pP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a:t>
            </a:r>
            <a:r>
              <a:rPr altLang="zh-CN"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2</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a:t>
            </a:r>
            <a:r>
              <a:rPr lang="zh-CN" altLang="en-US" sz="1600" spc="0" dirty="0">
                <a:ln w="3175">
                  <a:noFill/>
                  <a:prstDash val="dash"/>
                </a:ln>
                <a:solidFill>
                  <a:schemeClr val="tx1">
                    <a:lumMod val="65000"/>
                    <a:lumOff val="35000"/>
                  </a:schemeClr>
                </a:solidFill>
                <a:uFillTx/>
                <a:latin typeface="Arial" panose="020B0604020202020204" pitchFamily="34" charset="0"/>
                <a:ea typeface="微软雅黑" panose="020B0503020204020204" charset="-122"/>
                <a:cs typeface="微软雅黑" panose="020B0503020204020204" charset="-122"/>
              </a:rPr>
              <a:t>有较强的进取心和好奇</a:t>
            </a:r>
            <a:r>
              <a:rPr lang="zh-CN" altLang="en-US" sz="1600" spc="0" dirty="0">
                <a:ln w="3175">
                  <a:noFill/>
                  <a:prstDash val="dash"/>
                </a:ln>
                <a:solidFill>
                  <a:schemeClr val="tx1">
                    <a:lumMod val="65000"/>
                    <a:lumOff val="35000"/>
                  </a:schemeClr>
                </a:solidFill>
                <a:uFillTx/>
                <a:latin typeface="Arial" panose="020B0604020202020204" pitchFamily="34" charset="0"/>
                <a:ea typeface="微软雅黑" panose="020B0503020204020204" charset="-122"/>
                <a:cs typeface="微软雅黑" panose="020B0503020204020204" charset="-122"/>
              </a:rPr>
              <a:t>心。</a:t>
            </a:r>
            <a:endParaRPr lang="zh-CN" altLang="en-US" sz="1600" spc="0" dirty="0">
              <a:ln w="3175">
                <a:noFill/>
                <a:prstDash val="dash"/>
              </a:ln>
              <a:solidFill>
                <a:schemeClr val="tx1">
                  <a:lumMod val="65000"/>
                  <a:lumOff val="35000"/>
                </a:schemeClr>
              </a:solidFill>
              <a:uFillTx/>
              <a:latin typeface="Arial" panose="020B0604020202020204" pitchFamily="34" charset="0"/>
              <a:ea typeface="微软雅黑" panose="020B0503020204020204" charset="-122"/>
              <a:cs typeface="微软雅黑" panose="020B0503020204020204" charset="-122"/>
            </a:endParaRPr>
          </a:p>
          <a:p>
            <a:pPr indent="419100" algn="just" fontAlgn="auto">
              <a:lnSpc>
                <a:spcPct val="150000"/>
              </a:lnSpc>
              <a:spcAft>
                <a:spcPts val="0"/>
              </a:spcAft>
              <a:buClr>
                <a:schemeClr val="tx1">
                  <a:lumMod val="65000"/>
                  <a:lumOff val="35000"/>
                </a:schemeClr>
              </a:buClr>
              <a:extLst>
                <a:ext uri="{35155182-B16C-46BC-9424-99874614C6A1}">
                  <wpsdc:indentchars xmlns:wpsdc="http://www.wps.cn/officeDocument/2017/drawingmlCustomData" val="200" checksum="1754737754"/>
                </a:ext>
              </a:extLst>
            </a:pP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a:t>
            </a:r>
            <a:r>
              <a:rPr altLang="zh-CN"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3</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）有坚韧不拔、刻苦钻研的</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精神。</a:t>
            </a:r>
            <a:endPar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endParaRPr>
          </a:p>
          <a:p>
            <a:pPr indent="419100" algn="just" fontAlgn="auto">
              <a:lnSpc>
                <a:spcPct val="150000"/>
              </a:lnSpc>
              <a:spcAft>
                <a:spcPts val="0"/>
              </a:spcAft>
              <a:buClr>
                <a:schemeClr val="tx1">
                  <a:lumMod val="65000"/>
                  <a:lumOff val="35000"/>
                </a:schemeClr>
              </a:buClr>
              <a:extLst>
                <a:ext uri="{35155182-B16C-46BC-9424-99874614C6A1}">
                  <wpsdc:indentchars xmlns:wpsdc="http://www.wps.cn/officeDocument/2017/drawingmlCustomData" val="200" checksum="1754737754"/>
                </a:ext>
              </a:extLst>
            </a:pP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a:t>
            </a:r>
            <a:r>
              <a:rPr altLang="zh-CN"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4</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）尊重客观事实，实事求是，态度</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严谨。</a:t>
            </a:r>
            <a:endPar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endParaRPr>
          </a:p>
          <a:p>
            <a:pPr indent="419100" algn="just" fontAlgn="auto">
              <a:lnSpc>
                <a:spcPct val="150000"/>
              </a:lnSpc>
              <a:spcAft>
                <a:spcPts val="0"/>
              </a:spcAft>
              <a:buClr>
                <a:schemeClr val="tx1">
                  <a:lumMod val="65000"/>
                  <a:lumOff val="35000"/>
                </a:schemeClr>
              </a:buClr>
              <a:extLst>
                <a:ext uri="{35155182-B16C-46BC-9424-99874614C6A1}">
                  <wpsdc:indentchars xmlns:wpsdc="http://www.wps.cn/officeDocument/2017/drawingmlCustomData" val="200" checksum="1754737754"/>
                </a:ext>
              </a:extLst>
            </a:pP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a:t>
            </a:r>
            <a:r>
              <a:rPr altLang="zh-CN"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5</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）协作精神强，能在共同的科研攻关中恰当地扮演自己的</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角色。</a:t>
            </a:r>
            <a:endPar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endParaRPr>
          </a:p>
          <a:p>
            <a:pPr indent="419100" algn="just" fontAlgn="auto">
              <a:lnSpc>
                <a:spcPct val="150000"/>
              </a:lnSpc>
              <a:spcAft>
                <a:spcPts val="0"/>
              </a:spcAft>
              <a:buClr>
                <a:schemeClr val="tx1">
                  <a:lumMod val="65000"/>
                  <a:lumOff val="35000"/>
                </a:schemeClr>
              </a:buClr>
              <a:extLst>
                <a:ext uri="{35155182-B16C-46BC-9424-99874614C6A1}">
                  <wpsdc:indentchars xmlns:wpsdc="http://www.wps.cn/officeDocument/2017/drawingmlCustomData" val="200" checksum="1754737754"/>
                </a:ext>
              </a:extLst>
            </a:pP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a:t>
            </a:r>
            <a:r>
              <a:rPr altLang="zh-CN"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6</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）有较雄厚的基础理论知识和较深的专业</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知识。</a:t>
            </a:r>
            <a:endPar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endParaRPr>
          </a:p>
          <a:p>
            <a:pPr indent="419100" algn="just" fontAlgn="auto">
              <a:lnSpc>
                <a:spcPct val="150000"/>
              </a:lnSpc>
              <a:spcAft>
                <a:spcPts val="0"/>
              </a:spcAft>
              <a:buClr>
                <a:schemeClr val="tx1">
                  <a:lumMod val="65000"/>
                  <a:lumOff val="35000"/>
                </a:schemeClr>
              </a:buClr>
              <a:extLst>
                <a:ext uri="{35155182-B16C-46BC-9424-99874614C6A1}">
                  <wpsdc:indentchars xmlns:wpsdc="http://www.wps.cn/officeDocument/2017/drawingmlCustomData" val="200" checksum="1754737754"/>
                </a:ext>
              </a:extLst>
            </a:pP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a:t>
            </a:r>
            <a:r>
              <a:rPr altLang="zh-CN"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7</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）有较强的逻辑思维能力和判断</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力。</a:t>
            </a:r>
            <a:endPar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endParaRPr>
          </a:p>
          <a:p>
            <a:pPr indent="419100" algn="just" fontAlgn="auto">
              <a:lnSpc>
                <a:spcPct val="150000"/>
              </a:lnSpc>
              <a:spcAft>
                <a:spcPts val="0"/>
              </a:spcAft>
              <a:buClr>
                <a:schemeClr val="tx1">
                  <a:lumMod val="65000"/>
                  <a:lumOff val="35000"/>
                </a:schemeClr>
              </a:buClr>
              <a:extLst>
                <a:ext uri="{35155182-B16C-46BC-9424-99874614C6A1}">
                  <wpsdc:indentchars xmlns:wpsdc="http://www.wps.cn/officeDocument/2017/drawingmlCustomData" val="200" checksum="1754737754"/>
                </a:ext>
              </a:extLst>
            </a:pP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a:t>
            </a:r>
            <a:r>
              <a:rPr altLang="zh-CN"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8</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）善于发现问题，有较强的科研定向能力和独创</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性。</a:t>
            </a:r>
            <a:endPar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endParaRPr>
          </a:p>
          <a:p>
            <a:pPr indent="419100" algn="just" fontAlgn="auto">
              <a:lnSpc>
                <a:spcPct val="150000"/>
              </a:lnSpc>
              <a:spcAft>
                <a:spcPts val="0"/>
              </a:spcAft>
              <a:buClr>
                <a:schemeClr val="tx1">
                  <a:lumMod val="65000"/>
                  <a:lumOff val="35000"/>
                </a:schemeClr>
              </a:buClr>
              <a:extLst>
                <a:ext uri="{35155182-B16C-46BC-9424-99874614C6A1}">
                  <wpsdc:indentchars xmlns:wpsdc="http://www.wps.cn/officeDocument/2017/drawingmlCustomData" val="200" checksum="1754737754"/>
                </a:ext>
              </a:extLst>
            </a:pP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a:t>
            </a:r>
            <a:r>
              <a:rPr altLang="zh-CN"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9</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）有较强的表达能力、计算机应用能力和科技鉴别</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能力。</a:t>
            </a:r>
            <a:endPar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endParaRPr>
          </a:p>
          <a:p>
            <a:pPr indent="419100" algn="just" fontAlgn="auto">
              <a:lnSpc>
                <a:spcPct val="150000"/>
              </a:lnSpc>
              <a:spcAft>
                <a:spcPts val="0"/>
              </a:spcAft>
              <a:buClr>
                <a:schemeClr val="tx1">
                  <a:lumMod val="65000"/>
                  <a:lumOff val="35000"/>
                </a:schemeClr>
              </a:buClr>
              <a:extLst>
                <a:ext uri="{35155182-B16C-46BC-9424-99874614C6A1}">
                  <wpsdc:indentchars xmlns:wpsdc="http://www.wps.cn/officeDocument/2017/drawingmlCustomData" val="200" checksum="1754737754"/>
                </a:ext>
              </a:extLst>
            </a:pP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a:t>
            </a:r>
            <a:r>
              <a:rPr altLang="zh-CN"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10</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）外语水平高，能及时掌握国外先进</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信息。</a:t>
            </a:r>
            <a:endPar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endParaRPr>
          </a:p>
        </p:txBody>
      </p:sp>
      <p:sp>
        <p:nvSpPr>
          <p:cNvPr id="7" name="矩形 6"/>
          <p:cNvSpPr/>
          <p:nvPr>
            <p:custDataLst>
              <p:tags r:id="rId4"/>
            </p:custDataLst>
          </p:nvPr>
        </p:nvSpPr>
        <p:spPr>
          <a:xfrm>
            <a:off x="0" y="0"/>
            <a:ext cx="12192000" cy="9144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panose="020B0604020202020204" pitchFamily="34" charset="0"/>
              <a:ea typeface="微软雅黑" panose="020B0503020204020204" charset="-122"/>
            </a:endParaRPr>
          </a:p>
        </p:txBody>
      </p:sp>
      <p:sp>
        <p:nvSpPr>
          <p:cNvPr id="14" name="Title 6"/>
          <p:cNvSpPr txBox="1"/>
          <p:nvPr>
            <p:custDataLst>
              <p:tags r:id="rId5"/>
            </p:custDataLst>
          </p:nvPr>
        </p:nvSpPr>
        <p:spPr>
          <a:xfrm>
            <a:off x="695325" y="153035"/>
            <a:ext cx="10887710" cy="608330"/>
          </a:xfrm>
          <a:prstGeom prst="rect">
            <a:avLst/>
          </a:prstGeom>
          <a:noFill/>
          <a:ln w="3175">
            <a:noFill/>
            <a:prstDash val="dash"/>
          </a:ln>
        </p:spPr>
        <p:txBody>
          <a:bodyPr wrap="square" lIns="90000" tIns="46800" rIns="90000" bIns="468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00000"/>
              </a:lnSpc>
            </a:pPr>
            <a:r>
              <a:rPr lang="zh-CN" altLang="en-US" sz="2400" b="1" spc="150" dirty="0">
                <a:ln w="3175">
                  <a:noFill/>
                  <a:prstDash val="dash"/>
                </a:ln>
                <a:solidFill>
                  <a:schemeClr val="dk1"/>
                </a:solidFill>
                <a:latin typeface="Arial" panose="020B0604020202020204" pitchFamily="34" charset="0"/>
                <a:ea typeface="微软雅黑" panose="020B0503020204020204" charset="-122"/>
                <a:cs typeface="微软雅黑" panose="020B0503020204020204" charset="-122"/>
              </a:rPr>
              <a:t>四、从事科研工作应具备的</a:t>
            </a:r>
            <a:r>
              <a:rPr lang="zh-CN" altLang="en-US" sz="2400" b="1" spc="150" dirty="0">
                <a:ln w="3175">
                  <a:noFill/>
                  <a:prstDash val="dash"/>
                </a:ln>
                <a:solidFill>
                  <a:schemeClr val="dk1"/>
                </a:solidFill>
                <a:latin typeface="Arial" panose="020B0604020202020204" pitchFamily="34" charset="0"/>
                <a:ea typeface="微软雅黑" panose="020B0503020204020204" charset="-122"/>
                <a:cs typeface="微软雅黑" panose="020B0503020204020204" charset="-122"/>
              </a:rPr>
              <a:t>素质</a:t>
            </a:r>
            <a:endParaRPr lang="zh-CN" altLang="en-US" sz="2400" b="1" spc="150" dirty="0">
              <a:ln w="3175">
                <a:noFill/>
                <a:prstDash val="dash"/>
              </a:ln>
              <a:solidFill>
                <a:schemeClr val="dk1"/>
              </a:solidFill>
              <a:latin typeface="Arial" panose="020B0604020202020204" pitchFamily="34" charset="0"/>
              <a:ea typeface="微软雅黑" panose="020B0503020204020204" charset="-122"/>
              <a:cs typeface="微软雅黑" panose="020B0503020204020204" charset="-122"/>
            </a:endParaRPr>
          </a:p>
        </p:txBody>
      </p:sp>
      <p:sp>
        <p:nvSpPr>
          <p:cNvPr id="2" name="Title 6"/>
          <p:cNvSpPr txBox="1"/>
          <p:nvPr>
            <p:custDataLst>
              <p:tags r:id="rId6"/>
            </p:custDataLst>
          </p:nvPr>
        </p:nvSpPr>
        <p:spPr>
          <a:xfrm>
            <a:off x="695325" y="1181100"/>
            <a:ext cx="10800080" cy="608330"/>
          </a:xfrm>
          <a:prstGeom prst="rect">
            <a:avLst/>
          </a:prstGeom>
          <a:noFill/>
          <a:ln w="3175">
            <a:noFill/>
            <a:prstDash val="dash"/>
          </a:ln>
        </p:spPr>
        <p:txBody>
          <a:bodyPr wrap="square" lIns="90000" tIns="46800" rIns="90000" bIns="468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00000"/>
              </a:lnSpc>
            </a:pPr>
            <a:r>
              <a:rPr altLang="zh-CN" sz="2000" b="1" spc="150" dirty="0">
                <a:ln w="3175">
                  <a:noFill/>
                  <a:prstDash val="dash"/>
                </a:ln>
                <a:solidFill>
                  <a:srgbClr val="FFC000"/>
                </a:solidFill>
                <a:latin typeface="Arial" panose="020B0604020202020204" pitchFamily="34" charset="0"/>
                <a:ea typeface="微软雅黑" panose="020B0503020204020204" charset="-122"/>
                <a:cs typeface="微软雅黑" panose="020B0503020204020204" charset="-122"/>
              </a:rPr>
              <a:t>1.</a:t>
            </a:r>
            <a:r>
              <a:rPr lang="zh-CN" altLang="en-US" sz="2000" b="1" spc="150" dirty="0">
                <a:ln w="3175">
                  <a:noFill/>
                  <a:prstDash val="dash"/>
                </a:ln>
                <a:solidFill>
                  <a:srgbClr val="FFC000"/>
                </a:solidFill>
                <a:latin typeface="Arial" panose="020B0604020202020204" pitchFamily="34" charset="0"/>
                <a:ea typeface="微软雅黑" panose="020B0503020204020204" charset="-122"/>
                <a:cs typeface="微软雅黑" panose="020B0503020204020204" charset="-122"/>
              </a:rPr>
              <a:t>自然科学研究人才的素质</a:t>
            </a:r>
            <a:r>
              <a:rPr lang="zh-CN" altLang="en-US" sz="2000" b="1" spc="150" dirty="0">
                <a:ln w="3175">
                  <a:noFill/>
                  <a:prstDash val="dash"/>
                </a:ln>
                <a:solidFill>
                  <a:srgbClr val="FFC000"/>
                </a:solidFill>
                <a:latin typeface="Arial" panose="020B0604020202020204" pitchFamily="34" charset="0"/>
                <a:ea typeface="微软雅黑" panose="020B0503020204020204" charset="-122"/>
                <a:cs typeface="微软雅黑" panose="020B0503020204020204" charset="-122"/>
              </a:rPr>
              <a:t>特征</a:t>
            </a:r>
            <a:endParaRPr lang="zh-CN" altLang="en-US" sz="2000" b="1" spc="150" dirty="0">
              <a:ln w="3175">
                <a:noFill/>
                <a:prstDash val="dash"/>
              </a:ln>
              <a:solidFill>
                <a:srgbClr val="FFC000"/>
              </a:solidFill>
              <a:latin typeface="Arial" panose="020B0604020202020204" pitchFamily="34" charset="0"/>
              <a:ea typeface="微软雅黑" panose="020B0503020204020204" charset="-122"/>
              <a:cs typeface="微软雅黑" panose="020B0503020204020204" charset="-122"/>
            </a:endParaRPr>
          </a:p>
        </p:txBody>
      </p:sp>
    </p:spTree>
    <p:custDataLst>
      <p:tags r:id="rId7"/>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折角形 33"/>
          <p:cNvSpPr/>
          <p:nvPr>
            <p:custDataLst>
              <p:tags r:id="rId1"/>
            </p:custDataLst>
          </p:nvPr>
        </p:nvSpPr>
        <p:spPr>
          <a:xfrm>
            <a:off x="695960" y="1789430"/>
            <a:ext cx="10800080" cy="4434205"/>
          </a:xfrm>
          <a:prstGeom prst="foldedCorner">
            <a:avLst>
              <a:gd name="adj" fmla="val 16445"/>
            </a:avLst>
          </a:prstGeom>
          <a:solidFill>
            <a:schemeClr val="lt2"/>
          </a:solidFill>
          <a:ln>
            <a:noFill/>
          </a:ln>
          <a:effectLst>
            <a:outerShdw blurRad="127000" dist="38100" dir="5400000" algn="t" rotWithShape="0">
              <a:schemeClr val="dk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panose="020B0604020202020204" pitchFamily="34" charset="0"/>
              <a:ea typeface="微软雅黑" panose="020B0503020204020204" charset="-122"/>
            </a:endParaRPr>
          </a:p>
        </p:txBody>
      </p:sp>
      <p:sp>
        <p:nvSpPr>
          <p:cNvPr id="16" name="任意多边形 8"/>
          <p:cNvSpPr/>
          <p:nvPr>
            <p:custDataLst>
              <p:tags r:id="rId2"/>
            </p:custDataLst>
          </p:nvPr>
        </p:nvSpPr>
        <p:spPr>
          <a:xfrm>
            <a:off x="1005840" y="1789430"/>
            <a:ext cx="462915" cy="540000"/>
          </a:xfrm>
          <a:custGeom>
            <a:avLst/>
            <a:gdLst>
              <a:gd name="connsiteX0" fmla="*/ 0 w 1500"/>
              <a:gd name="connsiteY0" fmla="*/ 0 h 1449"/>
              <a:gd name="connsiteX1" fmla="*/ 1500 w 1500"/>
              <a:gd name="connsiteY1" fmla="*/ 0 h 1449"/>
              <a:gd name="connsiteX2" fmla="*/ 1500 w 1500"/>
              <a:gd name="connsiteY2" fmla="*/ 1449 h 1449"/>
              <a:gd name="connsiteX3" fmla="*/ 768 w 1500"/>
              <a:gd name="connsiteY3" fmla="*/ 1098 h 1449"/>
              <a:gd name="connsiteX4" fmla="*/ 0 w 1500"/>
              <a:gd name="connsiteY4" fmla="*/ 1449 h 1449"/>
              <a:gd name="connsiteX5" fmla="*/ 0 w 1500"/>
              <a:gd name="connsiteY5" fmla="*/ 0 h 1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0" h="1449">
                <a:moveTo>
                  <a:pt x="0" y="0"/>
                </a:moveTo>
                <a:lnTo>
                  <a:pt x="1500" y="0"/>
                </a:lnTo>
                <a:lnTo>
                  <a:pt x="1500" y="1449"/>
                </a:lnTo>
                <a:lnTo>
                  <a:pt x="768" y="1098"/>
                </a:lnTo>
                <a:lnTo>
                  <a:pt x="0" y="1449"/>
                </a:lnTo>
                <a:lnTo>
                  <a:pt x="0" y="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panose="020B0604020202020204" pitchFamily="34" charset="0"/>
              <a:ea typeface="微软雅黑" panose="020B0503020204020204" charset="-122"/>
            </a:endParaRPr>
          </a:p>
        </p:txBody>
      </p:sp>
      <p:sp>
        <p:nvSpPr>
          <p:cNvPr id="6" name="Title 6"/>
          <p:cNvSpPr txBox="1"/>
          <p:nvPr>
            <p:custDataLst>
              <p:tags r:id="rId3"/>
            </p:custDataLst>
          </p:nvPr>
        </p:nvSpPr>
        <p:spPr>
          <a:xfrm>
            <a:off x="1005205" y="2259330"/>
            <a:ext cx="10180320" cy="3542030"/>
          </a:xfrm>
          <a:prstGeom prst="rect">
            <a:avLst/>
          </a:prstGeom>
          <a:noFill/>
          <a:ln w="3175">
            <a:noFill/>
            <a:prstDash val="dash"/>
          </a:ln>
        </p:spPr>
        <p:txBody>
          <a:bodyPr wrap="square" lIns="72000" tIns="0" rIns="72000" bIns="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419100" algn="just" fontAlgn="auto">
              <a:lnSpc>
                <a:spcPct val="150000"/>
              </a:lnSpc>
              <a:spcAft>
                <a:spcPts val="0"/>
              </a:spcAft>
              <a:buClr>
                <a:schemeClr val="tx1">
                  <a:lumMod val="65000"/>
                  <a:lumOff val="35000"/>
                </a:schemeClr>
              </a:buClr>
              <a:extLst>
                <a:ext uri="{35155182-B16C-46BC-9424-99874614C6A1}">
                  <wpsdc:indentchars xmlns:wpsdc="http://www.wps.cn/officeDocument/2017/drawingmlCustomData" val="200" checksum="1754737754"/>
                </a:ext>
              </a:extLst>
            </a:pP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a:t>
            </a:r>
            <a:r>
              <a:rPr altLang="zh-CN"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1</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）有较高的马列主义理论水平，具备政治的敏感性和立场的坚定</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性。</a:t>
            </a:r>
            <a:endPar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endParaRPr>
          </a:p>
          <a:p>
            <a:pPr indent="419100" algn="just" fontAlgn="auto">
              <a:lnSpc>
                <a:spcPct val="150000"/>
              </a:lnSpc>
              <a:spcAft>
                <a:spcPts val="0"/>
              </a:spcAft>
              <a:buClr>
                <a:schemeClr val="tx1">
                  <a:lumMod val="65000"/>
                  <a:lumOff val="35000"/>
                </a:schemeClr>
              </a:buClr>
              <a:extLst>
                <a:ext uri="{35155182-B16C-46BC-9424-99874614C6A1}">
                  <wpsdc:indentchars xmlns:wpsdc="http://www.wps.cn/officeDocument/2017/drawingmlCustomData" val="200" checksum="1754737754"/>
                </a:ext>
              </a:extLst>
            </a:pP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a:t>
            </a:r>
            <a:r>
              <a:rPr altLang="zh-CN"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2</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a:t>
            </a:r>
            <a:r>
              <a:rPr lang="zh-CN" altLang="en-US" sz="1600" spc="0" dirty="0">
                <a:ln w="3175">
                  <a:noFill/>
                  <a:prstDash val="dash"/>
                </a:ln>
                <a:solidFill>
                  <a:schemeClr val="tx1">
                    <a:lumMod val="65000"/>
                    <a:lumOff val="35000"/>
                  </a:schemeClr>
                </a:solidFill>
                <a:uFillTx/>
                <a:latin typeface="Arial" panose="020B0604020202020204" pitchFamily="34" charset="0"/>
                <a:ea typeface="微软雅黑" panose="020B0503020204020204" charset="-122"/>
                <a:cs typeface="微软雅黑" panose="020B0503020204020204" charset="-122"/>
              </a:rPr>
              <a:t>有较强的革命事业心、责任心和使命</a:t>
            </a:r>
            <a:r>
              <a:rPr lang="zh-CN" altLang="en-US" sz="1600" spc="0" dirty="0">
                <a:ln w="3175">
                  <a:noFill/>
                  <a:prstDash val="dash"/>
                </a:ln>
                <a:solidFill>
                  <a:schemeClr val="tx1">
                    <a:lumMod val="65000"/>
                    <a:lumOff val="35000"/>
                  </a:schemeClr>
                </a:solidFill>
                <a:uFillTx/>
                <a:latin typeface="Arial" panose="020B0604020202020204" pitchFamily="34" charset="0"/>
                <a:ea typeface="微软雅黑" panose="020B0503020204020204" charset="-122"/>
                <a:cs typeface="微软雅黑" panose="020B0503020204020204" charset="-122"/>
              </a:rPr>
              <a:t>感。</a:t>
            </a:r>
            <a:endParaRPr lang="zh-CN" altLang="en-US" sz="1600" spc="0" dirty="0">
              <a:ln w="3175">
                <a:noFill/>
                <a:prstDash val="dash"/>
              </a:ln>
              <a:solidFill>
                <a:schemeClr val="tx1">
                  <a:lumMod val="65000"/>
                  <a:lumOff val="35000"/>
                </a:schemeClr>
              </a:solidFill>
              <a:uFillTx/>
              <a:latin typeface="Arial" panose="020B0604020202020204" pitchFamily="34" charset="0"/>
              <a:ea typeface="微软雅黑" panose="020B0503020204020204" charset="-122"/>
              <a:cs typeface="微软雅黑" panose="020B0503020204020204" charset="-122"/>
            </a:endParaRPr>
          </a:p>
          <a:p>
            <a:pPr indent="419100" algn="just" fontAlgn="auto">
              <a:lnSpc>
                <a:spcPct val="150000"/>
              </a:lnSpc>
              <a:spcAft>
                <a:spcPts val="0"/>
              </a:spcAft>
              <a:buClr>
                <a:schemeClr val="tx1">
                  <a:lumMod val="65000"/>
                  <a:lumOff val="35000"/>
                </a:schemeClr>
              </a:buClr>
              <a:extLst>
                <a:ext uri="{35155182-B16C-46BC-9424-99874614C6A1}">
                  <wpsdc:indentchars xmlns:wpsdc="http://www.wps.cn/officeDocument/2017/drawingmlCustomData" val="200" checksum="1754737754"/>
                </a:ext>
              </a:extLst>
            </a:pP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a:t>
            </a:r>
            <a:r>
              <a:rPr altLang="zh-CN"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3</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）有敢于坚持真理、不怕牺牲的精神，坚韧不拔地进行</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科研。</a:t>
            </a:r>
            <a:endPar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endParaRPr>
          </a:p>
          <a:p>
            <a:pPr indent="419100" algn="just" fontAlgn="auto">
              <a:lnSpc>
                <a:spcPct val="150000"/>
              </a:lnSpc>
              <a:spcAft>
                <a:spcPts val="0"/>
              </a:spcAft>
              <a:buClr>
                <a:schemeClr val="tx1">
                  <a:lumMod val="65000"/>
                  <a:lumOff val="35000"/>
                </a:schemeClr>
              </a:buClr>
              <a:extLst>
                <a:ext uri="{35155182-B16C-46BC-9424-99874614C6A1}">
                  <wpsdc:indentchars xmlns:wpsdc="http://www.wps.cn/officeDocument/2017/drawingmlCustomData" val="200" checksum="1754737754"/>
                </a:ext>
              </a:extLst>
            </a:pP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a:t>
            </a:r>
            <a:r>
              <a:rPr altLang="zh-CN"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4</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）有较雄厚的基础理论知识、专业知识和广博的知识</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视野。</a:t>
            </a:r>
            <a:endPar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endParaRPr>
          </a:p>
          <a:p>
            <a:pPr indent="419100" algn="just" fontAlgn="auto">
              <a:lnSpc>
                <a:spcPct val="150000"/>
              </a:lnSpc>
              <a:spcAft>
                <a:spcPts val="0"/>
              </a:spcAft>
              <a:buClr>
                <a:schemeClr val="tx1">
                  <a:lumMod val="65000"/>
                  <a:lumOff val="35000"/>
                </a:schemeClr>
              </a:buClr>
              <a:extLst>
                <a:ext uri="{35155182-B16C-46BC-9424-99874614C6A1}">
                  <wpsdc:indentchars xmlns:wpsdc="http://www.wps.cn/officeDocument/2017/drawingmlCustomData" val="200" checksum="1754737754"/>
                </a:ext>
              </a:extLst>
            </a:pP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a:t>
            </a:r>
            <a:r>
              <a:rPr altLang="zh-CN"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5</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）有较强的抽象思维和逻辑推理判断</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能力。</a:t>
            </a:r>
            <a:endPar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endParaRPr>
          </a:p>
          <a:p>
            <a:pPr indent="419100" algn="just" fontAlgn="auto">
              <a:lnSpc>
                <a:spcPct val="150000"/>
              </a:lnSpc>
              <a:spcAft>
                <a:spcPts val="0"/>
              </a:spcAft>
              <a:buClr>
                <a:schemeClr val="tx1">
                  <a:lumMod val="65000"/>
                  <a:lumOff val="35000"/>
                </a:schemeClr>
              </a:buClr>
              <a:extLst>
                <a:ext uri="{35155182-B16C-46BC-9424-99874614C6A1}">
                  <wpsdc:indentchars xmlns:wpsdc="http://www.wps.cn/officeDocument/2017/drawingmlCustomData" val="200" checksum="1754737754"/>
                </a:ext>
              </a:extLst>
            </a:pP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a:t>
            </a:r>
            <a:r>
              <a:rPr altLang="zh-CN"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6</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）注重调查研究、尊重客观事实、治学态度</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严谨。</a:t>
            </a:r>
            <a:endPar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endParaRPr>
          </a:p>
          <a:p>
            <a:pPr indent="419100" algn="just" fontAlgn="auto">
              <a:lnSpc>
                <a:spcPct val="150000"/>
              </a:lnSpc>
              <a:spcAft>
                <a:spcPts val="0"/>
              </a:spcAft>
              <a:buClr>
                <a:schemeClr val="tx1">
                  <a:lumMod val="65000"/>
                  <a:lumOff val="35000"/>
                </a:schemeClr>
              </a:buClr>
              <a:extLst>
                <a:ext uri="{35155182-B16C-46BC-9424-99874614C6A1}">
                  <wpsdc:indentchars xmlns:wpsdc="http://www.wps.cn/officeDocument/2017/drawingmlCustomData" val="200" checksum="1754737754"/>
                </a:ext>
              </a:extLst>
            </a:pP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a:t>
            </a:r>
            <a:r>
              <a:rPr altLang="zh-CN"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7</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）善于从纵向发展和横向比较来分析研究问题，具有创新意识和独创</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精神。</a:t>
            </a:r>
            <a:endPar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endParaRPr>
          </a:p>
          <a:p>
            <a:pPr indent="419100" algn="just" fontAlgn="auto">
              <a:lnSpc>
                <a:spcPct val="150000"/>
              </a:lnSpc>
              <a:spcAft>
                <a:spcPts val="0"/>
              </a:spcAft>
              <a:buClr>
                <a:schemeClr val="tx1">
                  <a:lumMod val="65000"/>
                  <a:lumOff val="35000"/>
                </a:schemeClr>
              </a:buClr>
              <a:extLst>
                <a:ext uri="{35155182-B16C-46BC-9424-99874614C6A1}">
                  <wpsdc:indentchars xmlns:wpsdc="http://www.wps.cn/officeDocument/2017/drawingmlCustomData" val="200" checksum="1754737754"/>
                </a:ext>
              </a:extLst>
            </a:pP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a:t>
            </a:r>
            <a:r>
              <a:rPr altLang="zh-CN"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8</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）善于捕捉信息，注重资料的积累和经验的总</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结。</a:t>
            </a:r>
            <a:endPar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endParaRPr>
          </a:p>
          <a:p>
            <a:pPr indent="419100" algn="just" fontAlgn="auto">
              <a:lnSpc>
                <a:spcPct val="150000"/>
              </a:lnSpc>
              <a:spcAft>
                <a:spcPts val="0"/>
              </a:spcAft>
              <a:buClr>
                <a:schemeClr val="tx1">
                  <a:lumMod val="65000"/>
                  <a:lumOff val="35000"/>
                </a:schemeClr>
              </a:buClr>
              <a:extLst>
                <a:ext uri="{35155182-B16C-46BC-9424-99874614C6A1}">
                  <wpsdc:indentchars xmlns:wpsdc="http://www.wps.cn/officeDocument/2017/drawingmlCustomData" val="200" checksum="1754737754"/>
                </a:ext>
              </a:extLst>
            </a:pP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a:t>
            </a:r>
            <a:r>
              <a:rPr altLang="zh-CN"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9</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）注重人际关系的交往，有较强的活动能力；善于和不同类型的人友好</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相处。</a:t>
            </a:r>
            <a:endPar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endParaRPr>
          </a:p>
          <a:p>
            <a:pPr indent="419100" algn="just" fontAlgn="auto">
              <a:lnSpc>
                <a:spcPct val="150000"/>
              </a:lnSpc>
              <a:spcAft>
                <a:spcPts val="0"/>
              </a:spcAft>
              <a:buClr>
                <a:schemeClr val="tx1">
                  <a:lumMod val="65000"/>
                  <a:lumOff val="35000"/>
                </a:schemeClr>
              </a:buClr>
              <a:extLst>
                <a:ext uri="{35155182-B16C-46BC-9424-99874614C6A1}">
                  <wpsdc:indentchars xmlns:wpsdc="http://www.wps.cn/officeDocument/2017/drawingmlCustomData" val="200" checksum="1754737754"/>
                </a:ext>
              </a:extLst>
            </a:pP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a:t>
            </a:r>
            <a:r>
              <a:rPr altLang="zh-CN"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10</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）有较强的文字表达能力，具有一定的演说</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才能。</a:t>
            </a:r>
            <a:endPar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endParaRPr>
          </a:p>
        </p:txBody>
      </p:sp>
      <p:sp>
        <p:nvSpPr>
          <p:cNvPr id="7" name="矩形 6"/>
          <p:cNvSpPr/>
          <p:nvPr>
            <p:custDataLst>
              <p:tags r:id="rId4"/>
            </p:custDataLst>
          </p:nvPr>
        </p:nvSpPr>
        <p:spPr>
          <a:xfrm>
            <a:off x="0" y="0"/>
            <a:ext cx="12192000" cy="9144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panose="020B0604020202020204" pitchFamily="34" charset="0"/>
              <a:ea typeface="微软雅黑" panose="020B0503020204020204" charset="-122"/>
            </a:endParaRPr>
          </a:p>
        </p:txBody>
      </p:sp>
      <p:sp>
        <p:nvSpPr>
          <p:cNvPr id="14" name="Title 6"/>
          <p:cNvSpPr txBox="1"/>
          <p:nvPr>
            <p:custDataLst>
              <p:tags r:id="rId5"/>
            </p:custDataLst>
          </p:nvPr>
        </p:nvSpPr>
        <p:spPr>
          <a:xfrm>
            <a:off x="695325" y="153035"/>
            <a:ext cx="10887710" cy="608330"/>
          </a:xfrm>
          <a:prstGeom prst="rect">
            <a:avLst/>
          </a:prstGeom>
          <a:noFill/>
          <a:ln w="3175">
            <a:noFill/>
            <a:prstDash val="dash"/>
          </a:ln>
        </p:spPr>
        <p:txBody>
          <a:bodyPr wrap="square" lIns="90000" tIns="46800" rIns="90000" bIns="468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00000"/>
              </a:lnSpc>
            </a:pPr>
            <a:r>
              <a:rPr lang="zh-CN" altLang="en-US" sz="2400" b="1" spc="150" dirty="0">
                <a:ln w="3175">
                  <a:noFill/>
                  <a:prstDash val="dash"/>
                </a:ln>
                <a:solidFill>
                  <a:schemeClr val="dk1"/>
                </a:solidFill>
                <a:latin typeface="Arial" panose="020B0604020202020204" pitchFamily="34" charset="0"/>
                <a:ea typeface="微软雅黑" panose="020B0503020204020204" charset="-122"/>
                <a:cs typeface="微软雅黑" panose="020B0503020204020204" charset="-122"/>
              </a:rPr>
              <a:t>四、从事科研工作应具备的</a:t>
            </a:r>
            <a:r>
              <a:rPr lang="zh-CN" altLang="en-US" sz="2400" b="1" spc="150" dirty="0">
                <a:ln w="3175">
                  <a:noFill/>
                  <a:prstDash val="dash"/>
                </a:ln>
                <a:solidFill>
                  <a:schemeClr val="dk1"/>
                </a:solidFill>
                <a:latin typeface="Arial" panose="020B0604020202020204" pitchFamily="34" charset="0"/>
                <a:ea typeface="微软雅黑" panose="020B0503020204020204" charset="-122"/>
                <a:cs typeface="微软雅黑" panose="020B0503020204020204" charset="-122"/>
              </a:rPr>
              <a:t>素质</a:t>
            </a:r>
            <a:endParaRPr lang="zh-CN" altLang="en-US" sz="2400" b="1" spc="150" dirty="0">
              <a:ln w="3175">
                <a:noFill/>
                <a:prstDash val="dash"/>
              </a:ln>
              <a:solidFill>
                <a:schemeClr val="dk1"/>
              </a:solidFill>
              <a:latin typeface="Arial" panose="020B0604020202020204" pitchFamily="34" charset="0"/>
              <a:ea typeface="微软雅黑" panose="020B0503020204020204" charset="-122"/>
              <a:cs typeface="微软雅黑" panose="020B0503020204020204" charset="-122"/>
            </a:endParaRPr>
          </a:p>
        </p:txBody>
      </p:sp>
      <p:sp>
        <p:nvSpPr>
          <p:cNvPr id="2" name="Title 6"/>
          <p:cNvSpPr txBox="1"/>
          <p:nvPr>
            <p:custDataLst>
              <p:tags r:id="rId6"/>
            </p:custDataLst>
          </p:nvPr>
        </p:nvSpPr>
        <p:spPr>
          <a:xfrm>
            <a:off x="695325" y="1181100"/>
            <a:ext cx="10800080" cy="608330"/>
          </a:xfrm>
          <a:prstGeom prst="rect">
            <a:avLst/>
          </a:prstGeom>
          <a:noFill/>
          <a:ln w="3175">
            <a:noFill/>
            <a:prstDash val="dash"/>
          </a:ln>
        </p:spPr>
        <p:txBody>
          <a:bodyPr wrap="square" lIns="90000" tIns="46800" rIns="90000" bIns="468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00000"/>
              </a:lnSpc>
            </a:pPr>
            <a:r>
              <a:rPr altLang="zh-CN" sz="2000" b="1" spc="150" dirty="0">
                <a:ln w="3175">
                  <a:noFill/>
                  <a:prstDash val="dash"/>
                </a:ln>
                <a:solidFill>
                  <a:srgbClr val="FFC000"/>
                </a:solidFill>
                <a:latin typeface="Arial" panose="020B0604020202020204" pitchFamily="34" charset="0"/>
                <a:ea typeface="微软雅黑" panose="020B0503020204020204" charset="-122"/>
                <a:cs typeface="微软雅黑" panose="020B0503020204020204" charset="-122"/>
              </a:rPr>
              <a:t>2.</a:t>
            </a:r>
            <a:r>
              <a:rPr lang="zh-CN" altLang="en-US" sz="2000" b="1" spc="150" dirty="0">
                <a:ln w="3175">
                  <a:noFill/>
                  <a:prstDash val="dash"/>
                </a:ln>
                <a:solidFill>
                  <a:srgbClr val="FFC000"/>
                </a:solidFill>
                <a:latin typeface="Arial" panose="020B0604020202020204" pitchFamily="34" charset="0"/>
                <a:ea typeface="微软雅黑" panose="020B0503020204020204" charset="-122"/>
                <a:cs typeface="微软雅黑" panose="020B0503020204020204" charset="-122"/>
              </a:rPr>
              <a:t>社会科学研究工作者的素质</a:t>
            </a:r>
            <a:r>
              <a:rPr lang="zh-CN" altLang="en-US" sz="2000" b="1" spc="150" dirty="0">
                <a:ln w="3175">
                  <a:noFill/>
                  <a:prstDash val="dash"/>
                </a:ln>
                <a:solidFill>
                  <a:srgbClr val="FFC000"/>
                </a:solidFill>
                <a:latin typeface="Arial" panose="020B0604020202020204" pitchFamily="34" charset="0"/>
                <a:ea typeface="微软雅黑" panose="020B0503020204020204" charset="-122"/>
                <a:cs typeface="微软雅黑" panose="020B0503020204020204" charset="-122"/>
              </a:rPr>
              <a:t>特征</a:t>
            </a:r>
            <a:endParaRPr lang="zh-CN" altLang="en-US" sz="2000" b="1" spc="150" dirty="0">
              <a:ln w="3175">
                <a:noFill/>
                <a:prstDash val="dash"/>
              </a:ln>
              <a:solidFill>
                <a:srgbClr val="FFC000"/>
              </a:solidFill>
              <a:latin typeface="Arial" panose="020B0604020202020204" pitchFamily="34" charset="0"/>
              <a:ea typeface="微软雅黑" panose="020B0503020204020204" charset="-122"/>
              <a:cs typeface="微软雅黑" panose="020B0503020204020204" charset="-122"/>
            </a:endParaRPr>
          </a:p>
        </p:txBody>
      </p:sp>
    </p:spTree>
    <p:custDataLst>
      <p:tags r:id="rId7"/>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折角形 33"/>
          <p:cNvSpPr/>
          <p:nvPr>
            <p:custDataLst>
              <p:tags r:id="rId1"/>
            </p:custDataLst>
          </p:nvPr>
        </p:nvSpPr>
        <p:spPr>
          <a:xfrm>
            <a:off x="695960" y="1789430"/>
            <a:ext cx="10800080" cy="4434205"/>
          </a:xfrm>
          <a:prstGeom prst="foldedCorner">
            <a:avLst>
              <a:gd name="adj" fmla="val 16445"/>
            </a:avLst>
          </a:prstGeom>
          <a:solidFill>
            <a:schemeClr val="lt2"/>
          </a:solidFill>
          <a:ln>
            <a:noFill/>
          </a:ln>
          <a:effectLst>
            <a:outerShdw blurRad="127000" dist="38100" dir="5400000" algn="t" rotWithShape="0">
              <a:schemeClr val="dk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panose="020B0604020202020204" pitchFamily="34" charset="0"/>
              <a:ea typeface="微软雅黑" panose="020B0503020204020204" charset="-122"/>
            </a:endParaRPr>
          </a:p>
        </p:txBody>
      </p:sp>
      <p:sp>
        <p:nvSpPr>
          <p:cNvPr id="16" name="任意多边形 8"/>
          <p:cNvSpPr/>
          <p:nvPr>
            <p:custDataLst>
              <p:tags r:id="rId2"/>
            </p:custDataLst>
          </p:nvPr>
        </p:nvSpPr>
        <p:spPr>
          <a:xfrm>
            <a:off x="1005840" y="1789430"/>
            <a:ext cx="462915" cy="540000"/>
          </a:xfrm>
          <a:custGeom>
            <a:avLst/>
            <a:gdLst>
              <a:gd name="connsiteX0" fmla="*/ 0 w 1500"/>
              <a:gd name="connsiteY0" fmla="*/ 0 h 1449"/>
              <a:gd name="connsiteX1" fmla="*/ 1500 w 1500"/>
              <a:gd name="connsiteY1" fmla="*/ 0 h 1449"/>
              <a:gd name="connsiteX2" fmla="*/ 1500 w 1500"/>
              <a:gd name="connsiteY2" fmla="*/ 1449 h 1449"/>
              <a:gd name="connsiteX3" fmla="*/ 768 w 1500"/>
              <a:gd name="connsiteY3" fmla="*/ 1098 h 1449"/>
              <a:gd name="connsiteX4" fmla="*/ 0 w 1500"/>
              <a:gd name="connsiteY4" fmla="*/ 1449 h 1449"/>
              <a:gd name="connsiteX5" fmla="*/ 0 w 1500"/>
              <a:gd name="connsiteY5" fmla="*/ 0 h 1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0" h="1449">
                <a:moveTo>
                  <a:pt x="0" y="0"/>
                </a:moveTo>
                <a:lnTo>
                  <a:pt x="1500" y="0"/>
                </a:lnTo>
                <a:lnTo>
                  <a:pt x="1500" y="1449"/>
                </a:lnTo>
                <a:lnTo>
                  <a:pt x="768" y="1098"/>
                </a:lnTo>
                <a:lnTo>
                  <a:pt x="0" y="1449"/>
                </a:lnTo>
                <a:lnTo>
                  <a:pt x="0" y="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panose="020B0604020202020204" pitchFamily="34" charset="0"/>
              <a:ea typeface="微软雅黑" panose="020B0503020204020204" charset="-122"/>
            </a:endParaRPr>
          </a:p>
        </p:txBody>
      </p:sp>
      <p:sp>
        <p:nvSpPr>
          <p:cNvPr id="6" name="Title 6"/>
          <p:cNvSpPr txBox="1"/>
          <p:nvPr>
            <p:custDataLst>
              <p:tags r:id="rId3"/>
            </p:custDataLst>
          </p:nvPr>
        </p:nvSpPr>
        <p:spPr>
          <a:xfrm>
            <a:off x="1005205" y="2259330"/>
            <a:ext cx="10180320" cy="3542030"/>
          </a:xfrm>
          <a:prstGeom prst="rect">
            <a:avLst/>
          </a:prstGeom>
          <a:noFill/>
          <a:ln w="3175">
            <a:noFill/>
            <a:prstDash val="dash"/>
          </a:ln>
        </p:spPr>
        <p:txBody>
          <a:bodyPr wrap="square" lIns="72000" tIns="0" rIns="72000" bIns="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419100" algn="just" fontAlgn="auto">
              <a:lnSpc>
                <a:spcPct val="150000"/>
              </a:lnSpc>
              <a:spcAft>
                <a:spcPts val="0"/>
              </a:spcAft>
              <a:buClr>
                <a:schemeClr val="tx1">
                  <a:lumMod val="65000"/>
                  <a:lumOff val="35000"/>
                </a:schemeClr>
              </a:buClr>
              <a:extLst>
                <a:ext uri="{35155182-B16C-46BC-9424-99874614C6A1}">
                  <wpsdc:indentchars xmlns:wpsdc="http://www.wps.cn/officeDocument/2017/drawingmlCustomData" val="200" checksum="1754737754"/>
                </a:ext>
              </a:extLst>
            </a:pP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a:t>
            </a:r>
            <a:r>
              <a:rPr altLang="zh-CN"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1</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）具有较高的政治热情，热爱新闻事业，有全心全意为人民服务的</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精神。</a:t>
            </a:r>
            <a:endPar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endParaRPr>
          </a:p>
          <a:p>
            <a:pPr indent="419100" algn="just" fontAlgn="auto">
              <a:lnSpc>
                <a:spcPct val="150000"/>
              </a:lnSpc>
              <a:spcAft>
                <a:spcPts val="0"/>
              </a:spcAft>
              <a:buClr>
                <a:schemeClr val="tx1">
                  <a:lumMod val="65000"/>
                  <a:lumOff val="35000"/>
                </a:schemeClr>
              </a:buClr>
              <a:extLst>
                <a:ext uri="{35155182-B16C-46BC-9424-99874614C6A1}">
                  <wpsdc:indentchars xmlns:wpsdc="http://www.wps.cn/officeDocument/2017/drawingmlCustomData" val="200" checksum="1754737754"/>
                </a:ext>
              </a:extLst>
            </a:pP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a:t>
            </a:r>
            <a:r>
              <a:rPr altLang="zh-CN"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2</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a:t>
            </a:r>
            <a:r>
              <a:rPr lang="zh-CN" altLang="en-US" sz="1600" spc="0" dirty="0">
                <a:ln w="3175">
                  <a:noFill/>
                  <a:prstDash val="dash"/>
                </a:ln>
                <a:solidFill>
                  <a:schemeClr val="tx1">
                    <a:lumMod val="65000"/>
                    <a:lumOff val="35000"/>
                  </a:schemeClr>
                </a:solidFill>
                <a:uFillTx/>
                <a:latin typeface="Arial" panose="020B0604020202020204" pitchFamily="34" charset="0"/>
                <a:ea typeface="微软雅黑" panose="020B0503020204020204" charset="-122"/>
                <a:cs typeface="微软雅黑" panose="020B0503020204020204" charset="-122"/>
              </a:rPr>
              <a:t>具有较高的马列主义理论水平，能及时、全面、深刻地理解党的方针</a:t>
            </a:r>
            <a:r>
              <a:rPr lang="zh-CN" altLang="en-US" sz="1600" spc="0" dirty="0">
                <a:ln w="3175">
                  <a:noFill/>
                  <a:prstDash val="dash"/>
                </a:ln>
                <a:solidFill>
                  <a:schemeClr val="tx1">
                    <a:lumMod val="65000"/>
                    <a:lumOff val="35000"/>
                  </a:schemeClr>
                </a:solidFill>
                <a:uFillTx/>
                <a:latin typeface="Arial" panose="020B0604020202020204" pitchFamily="34" charset="0"/>
                <a:ea typeface="微软雅黑" panose="020B0503020204020204" charset="-122"/>
                <a:cs typeface="微软雅黑" panose="020B0503020204020204" charset="-122"/>
              </a:rPr>
              <a:t>政策。</a:t>
            </a:r>
            <a:endParaRPr lang="zh-CN" altLang="en-US" sz="1600" spc="0" dirty="0">
              <a:ln w="3175">
                <a:noFill/>
                <a:prstDash val="dash"/>
              </a:ln>
              <a:solidFill>
                <a:schemeClr val="tx1">
                  <a:lumMod val="65000"/>
                  <a:lumOff val="35000"/>
                </a:schemeClr>
              </a:solidFill>
              <a:uFillTx/>
              <a:latin typeface="Arial" panose="020B0604020202020204" pitchFamily="34" charset="0"/>
              <a:ea typeface="微软雅黑" panose="020B0503020204020204" charset="-122"/>
              <a:cs typeface="微软雅黑" panose="020B0503020204020204" charset="-122"/>
            </a:endParaRPr>
          </a:p>
          <a:p>
            <a:pPr indent="419100" algn="just" fontAlgn="auto">
              <a:lnSpc>
                <a:spcPct val="150000"/>
              </a:lnSpc>
              <a:spcAft>
                <a:spcPts val="0"/>
              </a:spcAft>
              <a:buClr>
                <a:schemeClr val="tx1">
                  <a:lumMod val="65000"/>
                  <a:lumOff val="35000"/>
                </a:schemeClr>
              </a:buClr>
              <a:extLst>
                <a:ext uri="{35155182-B16C-46BC-9424-99874614C6A1}">
                  <wpsdc:indentchars xmlns:wpsdc="http://www.wps.cn/officeDocument/2017/drawingmlCustomData" val="200" checksum="1754737754"/>
                </a:ext>
              </a:extLst>
            </a:pP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a:t>
            </a:r>
            <a:r>
              <a:rPr altLang="zh-CN"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3</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）具有较强的事业心和正直的品格，有深入实际、实事求是的作风，敢于坚持原则，勇于同不良倾向做</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斗争。</a:t>
            </a:r>
            <a:endPar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endParaRPr>
          </a:p>
          <a:p>
            <a:pPr indent="419100" algn="just" fontAlgn="auto">
              <a:lnSpc>
                <a:spcPct val="150000"/>
              </a:lnSpc>
              <a:spcAft>
                <a:spcPts val="0"/>
              </a:spcAft>
              <a:buClr>
                <a:schemeClr val="tx1">
                  <a:lumMod val="65000"/>
                  <a:lumOff val="35000"/>
                </a:schemeClr>
              </a:buClr>
              <a:extLst>
                <a:ext uri="{35155182-B16C-46BC-9424-99874614C6A1}">
                  <wpsdc:indentchars xmlns:wpsdc="http://www.wps.cn/officeDocument/2017/drawingmlCustomData" val="200" checksum="1754737754"/>
                </a:ext>
              </a:extLst>
            </a:pP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a:t>
            </a:r>
            <a:r>
              <a:rPr altLang="zh-CN"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4</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）记忆力强，灵敏度高，有强健的体魄、充沛的精力和吃苦耐劳的</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精神。</a:t>
            </a:r>
            <a:endPar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endParaRPr>
          </a:p>
          <a:p>
            <a:pPr indent="419100" algn="just" fontAlgn="auto">
              <a:lnSpc>
                <a:spcPct val="150000"/>
              </a:lnSpc>
              <a:spcAft>
                <a:spcPts val="0"/>
              </a:spcAft>
              <a:buClr>
                <a:schemeClr val="tx1">
                  <a:lumMod val="65000"/>
                  <a:lumOff val="35000"/>
                </a:schemeClr>
              </a:buClr>
              <a:extLst>
                <a:ext uri="{35155182-B16C-46BC-9424-99874614C6A1}">
                  <wpsdc:indentchars xmlns:wpsdc="http://www.wps.cn/officeDocument/2017/drawingmlCustomData" val="200" checksum="1754737754"/>
                </a:ext>
              </a:extLst>
            </a:pP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a:t>
            </a:r>
            <a:r>
              <a:rPr altLang="zh-CN"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5</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）善于跟各种人打交道，具有很强的活动</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能力。</a:t>
            </a:r>
            <a:endPar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endParaRPr>
          </a:p>
          <a:p>
            <a:pPr indent="419100" algn="just" fontAlgn="auto">
              <a:lnSpc>
                <a:spcPct val="150000"/>
              </a:lnSpc>
              <a:spcAft>
                <a:spcPts val="0"/>
              </a:spcAft>
              <a:buClr>
                <a:schemeClr val="tx1">
                  <a:lumMod val="65000"/>
                  <a:lumOff val="35000"/>
                </a:schemeClr>
              </a:buClr>
              <a:extLst>
                <a:ext uri="{35155182-B16C-46BC-9424-99874614C6A1}">
                  <wpsdc:indentchars xmlns:wpsdc="http://www.wps.cn/officeDocument/2017/drawingmlCustomData" val="200" checksum="1754737754"/>
                </a:ext>
              </a:extLst>
            </a:pP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a:t>
            </a:r>
            <a:r>
              <a:rPr altLang="zh-CN"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6</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）精通新闻写作，具有较强的文字和口头表达</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能力。</a:t>
            </a:r>
            <a:endPar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endParaRPr>
          </a:p>
          <a:p>
            <a:pPr indent="419100" algn="just" fontAlgn="auto">
              <a:lnSpc>
                <a:spcPct val="150000"/>
              </a:lnSpc>
              <a:spcAft>
                <a:spcPts val="0"/>
              </a:spcAft>
              <a:buClr>
                <a:schemeClr val="tx1">
                  <a:lumMod val="65000"/>
                  <a:lumOff val="35000"/>
                </a:schemeClr>
              </a:buClr>
              <a:extLst>
                <a:ext uri="{35155182-B16C-46BC-9424-99874614C6A1}">
                  <wpsdc:indentchars xmlns:wpsdc="http://www.wps.cn/officeDocument/2017/drawingmlCustomData" val="200" checksum="1754737754"/>
                </a:ext>
              </a:extLst>
            </a:pP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a:t>
            </a:r>
            <a:r>
              <a:rPr altLang="zh-CN"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7</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）善于捕捉新闻信息，有较强的新闻嗅觉和新闻敏感</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度。</a:t>
            </a:r>
            <a:endPar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endParaRPr>
          </a:p>
          <a:p>
            <a:pPr indent="419100" algn="just" fontAlgn="auto">
              <a:lnSpc>
                <a:spcPct val="150000"/>
              </a:lnSpc>
              <a:spcAft>
                <a:spcPts val="0"/>
              </a:spcAft>
              <a:buClr>
                <a:schemeClr val="tx1">
                  <a:lumMod val="65000"/>
                  <a:lumOff val="35000"/>
                </a:schemeClr>
              </a:buClr>
              <a:extLst>
                <a:ext uri="{35155182-B16C-46BC-9424-99874614C6A1}">
                  <wpsdc:indentchars xmlns:wpsdc="http://www.wps.cn/officeDocument/2017/drawingmlCustomData" val="200" checksum="1754737754"/>
                </a:ext>
              </a:extLst>
            </a:pP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a:t>
            </a:r>
            <a:r>
              <a:rPr altLang="zh-CN"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8</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）具有较强的创新</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能力。</a:t>
            </a:r>
            <a:endPar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endParaRPr>
          </a:p>
        </p:txBody>
      </p:sp>
      <p:sp>
        <p:nvSpPr>
          <p:cNvPr id="7" name="矩形 6"/>
          <p:cNvSpPr/>
          <p:nvPr>
            <p:custDataLst>
              <p:tags r:id="rId4"/>
            </p:custDataLst>
          </p:nvPr>
        </p:nvSpPr>
        <p:spPr>
          <a:xfrm>
            <a:off x="0" y="0"/>
            <a:ext cx="12192000" cy="9144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panose="020B0604020202020204" pitchFamily="34" charset="0"/>
              <a:ea typeface="微软雅黑" panose="020B0503020204020204" charset="-122"/>
            </a:endParaRPr>
          </a:p>
        </p:txBody>
      </p:sp>
      <p:sp>
        <p:nvSpPr>
          <p:cNvPr id="14" name="Title 6"/>
          <p:cNvSpPr txBox="1"/>
          <p:nvPr>
            <p:custDataLst>
              <p:tags r:id="rId5"/>
            </p:custDataLst>
          </p:nvPr>
        </p:nvSpPr>
        <p:spPr>
          <a:xfrm>
            <a:off x="695325" y="153035"/>
            <a:ext cx="10887710" cy="608330"/>
          </a:xfrm>
          <a:prstGeom prst="rect">
            <a:avLst/>
          </a:prstGeom>
          <a:noFill/>
          <a:ln w="3175">
            <a:noFill/>
            <a:prstDash val="dash"/>
          </a:ln>
        </p:spPr>
        <p:txBody>
          <a:bodyPr wrap="square" lIns="90000" tIns="46800" rIns="90000" bIns="468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00000"/>
              </a:lnSpc>
            </a:pPr>
            <a:r>
              <a:rPr lang="zh-CN" altLang="en-US" sz="2400" b="1" spc="150" dirty="0">
                <a:ln w="3175">
                  <a:noFill/>
                  <a:prstDash val="dash"/>
                </a:ln>
                <a:solidFill>
                  <a:schemeClr val="dk1"/>
                </a:solidFill>
                <a:latin typeface="Arial" panose="020B0604020202020204" pitchFamily="34" charset="0"/>
                <a:ea typeface="微软雅黑" panose="020B0503020204020204" charset="-122"/>
                <a:cs typeface="微软雅黑" panose="020B0503020204020204" charset="-122"/>
              </a:rPr>
              <a:t>五、从事记者、编辑工作应具备的</a:t>
            </a:r>
            <a:r>
              <a:rPr lang="zh-CN" altLang="en-US" sz="2400" b="1" spc="150" dirty="0">
                <a:ln w="3175">
                  <a:noFill/>
                  <a:prstDash val="dash"/>
                </a:ln>
                <a:solidFill>
                  <a:schemeClr val="dk1"/>
                </a:solidFill>
                <a:latin typeface="Arial" panose="020B0604020202020204" pitchFamily="34" charset="0"/>
                <a:ea typeface="微软雅黑" panose="020B0503020204020204" charset="-122"/>
                <a:cs typeface="微软雅黑" panose="020B0503020204020204" charset="-122"/>
              </a:rPr>
              <a:t>素质</a:t>
            </a:r>
            <a:endParaRPr lang="zh-CN" altLang="en-US" sz="2400" b="1" spc="150" dirty="0">
              <a:ln w="3175">
                <a:noFill/>
                <a:prstDash val="dash"/>
              </a:ln>
              <a:solidFill>
                <a:schemeClr val="dk1"/>
              </a:solidFill>
              <a:latin typeface="Arial" panose="020B0604020202020204" pitchFamily="34" charset="0"/>
              <a:ea typeface="微软雅黑" panose="020B0503020204020204" charset="-122"/>
              <a:cs typeface="微软雅黑" panose="020B0503020204020204" charset="-122"/>
            </a:endParaRPr>
          </a:p>
        </p:txBody>
      </p:sp>
      <p:sp>
        <p:nvSpPr>
          <p:cNvPr id="2" name="Title 6"/>
          <p:cNvSpPr txBox="1"/>
          <p:nvPr>
            <p:custDataLst>
              <p:tags r:id="rId6"/>
            </p:custDataLst>
          </p:nvPr>
        </p:nvSpPr>
        <p:spPr>
          <a:xfrm>
            <a:off x="695325" y="1181100"/>
            <a:ext cx="10800080" cy="608330"/>
          </a:xfrm>
          <a:prstGeom prst="rect">
            <a:avLst/>
          </a:prstGeom>
          <a:noFill/>
          <a:ln w="3175">
            <a:noFill/>
            <a:prstDash val="dash"/>
          </a:ln>
        </p:spPr>
        <p:txBody>
          <a:bodyPr wrap="square" lIns="90000" tIns="46800" rIns="90000" bIns="468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00000"/>
              </a:lnSpc>
            </a:pPr>
            <a:r>
              <a:rPr altLang="zh-CN" sz="2000" b="1" spc="150" dirty="0">
                <a:ln w="3175">
                  <a:noFill/>
                  <a:prstDash val="dash"/>
                </a:ln>
                <a:solidFill>
                  <a:srgbClr val="FFC000"/>
                </a:solidFill>
                <a:latin typeface="Arial" panose="020B0604020202020204" pitchFamily="34" charset="0"/>
                <a:ea typeface="微软雅黑" panose="020B0503020204020204" charset="-122"/>
                <a:cs typeface="微软雅黑" panose="020B0503020204020204" charset="-122"/>
              </a:rPr>
              <a:t>1.</a:t>
            </a:r>
            <a:r>
              <a:rPr lang="zh-CN" altLang="en-US" sz="2000" b="1" spc="150" dirty="0">
                <a:ln w="3175">
                  <a:noFill/>
                  <a:prstDash val="dash"/>
                </a:ln>
                <a:solidFill>
                  <a:srgbClr val="FFC000"/>
                </a:solidFill>
                <a:latin typeface="Arial" panose="020B0604020202020204" pitchFamily="34" charset="0"/>
                <a:ea typeface="微软雅黑" panose="020B0503020204020204" charset="-122"/>
                <a:cs typeface="微软雅黑" panose="020B0503020204020204" charset="-122"/>
              </a:rPr>
              <a:t>记者的素质特征主要</a:t>
            </a:r>
            <a:r>
              <a:rPr lang="zh-CN" altLang="en-US" sz="2000" b="1" spc="150" dirty="0">
                <a:ln w="3175">
                  <a:noFill/>
                  <a:prstDash val="dash"/>
                </a:ln>
                <a:solidFill>
                  <a:srgbClr val="FFC000"/>
                </a:solidFill>
                <a:latin typeface="Arial" panose="020B0604020202020204" pitchFamily="34" charset="0"/>
                <a:ea typeface="微软雅黑" panose="020B0503020204020204" charset="-122"/>
                <a:cs typeface="微软雅黑" panose="020B0503020204020204" charset="-122"/>
              </a:rPr>
              <a:t>有：</a:t>
            </a:r>
            <a:endParaRPr lang="zh-CN" altLang="en-US" sz="2000" b="1" spc="150" dirty="0">
              <a:ln w="3175">
                <a:noFill/>
                <a:prstDash val="dash"/>
              </a:ln>
              <a:solidFill>
                <a:srgbClr val="FFC000"/>
              </a:solidFill>
              <a:latin typeface="Arial" panose="020B0604020202020204" pitchFamily="34" charset="0"/>
              <a:ea typeface="微软雅黑" panose="020B0503020204020204" charset="-122"/>
              <a:cs typeface="微软雅黑" panose="020B0503020204020204" charset="-122"/>
            </a:endParaRPr>
          </a:p>
        </p:txBody>
      </p:sp>
    </p:spTree>
    <p:custDataLst>
      <p:tags r:id="rId7"/>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折角形 33"/>
          <p:cNvSpPr/>
          <p:nvPr>
            <p:custDataLst>
              <p:tags r:id="rId1"/>
            </p:custDataLst>
          </p:nvPr>
        </p:nvSpPr>
        <p:spPr>
          <a:xfrm>
            <a:off x="695960" y="1789430"/>
            <a:ext cx="10800080" cy="4434205"/>
          </a:xfrm>
          <a:prstGeom prst="foldedCorner">
            <a:avLst>
              <a:gd name="adj" fmla="val 16445"/>
            </a:avLst>
          </a:prstGeom>
          <a:solidFill>
            <a:schemeClr val="lt2"/>
          </a:solidFill>
          <a:ln>
            <a:noFill/>
          </a:ln>
          <a:effectLst>
            <a:outerShdw blurRad="127000" dist="38100" dir="5400000" algn="t" rotWithShape="0">
              <a:schemeClr val="dk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panose="020B0604020202020204" pitchFamily="34" charset="0"/>
              <a:ea typeface="微软雅黑" panose="020B0503020204020204" charset="-122"/>
            </a:endParaRPr>
          </a:p>
        </p:txBody>
      </p:sp>
      <p:sp>
        <p:nvSpPr>
          <p:cNvPr id="16" name="任意多边形 8"/>
          <p:cNvSpPr/>
          <p:nvPr>
            <p:custDataLst>
              <p:tags r:id="rId2"/>
            </p:custDataLst>
          </p:nvPr>
        </p:nvSpPr>
        <p:spPr>
          <a:xfrm>
            <a:off x="1005840" y="1789430"/>
            <a:ext cx="462915" cy="540000"/>
          </a:xfrm>
          <a:custGeom>
            <a:avLst/>
            <a:gdLst>
              <a:gd name="connsiteX0" fmla="*/ 0 w 1500"/>
              <a:gd name="connsiteY0" fmla="*/ 0 h 1449"/>
              <a:gd name="connsiteX1" fmla="*/ 1500 w 1500"/>
              <a:gd name="connsiteY1" fmla="*/ 0 h 1449"/>
              <a:gd name="connsiteX2" fmla="*/ 1500 w 1500"/>
              <a:gd name="connsiteY2" fmla="*/ 1449 h 1449"/>
              <a:gd name="connsiteX3" fmla="*/ 768 w 1500"/>
              <a:gd name="connsiteY3" fmla="*/ 1098 h 1449"/>
              <a:gd name="connsiteX4" fmla="*/ 0 w 1500"/>
              <a:gd name="connsiteY4" fmla="*/ 1449 h 1449"/>
              <a:gd name="connsiteX5" fmla="*/ 0 w 1500"/>
              <a:gd name="connsiteY5" fmla="*/ 0 h 1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0" h="1449">
                <a:moveTo>
                  <a:pt x="0" y="0"/>
                </a:moveTo>
                <a:lnTo>
                  <a:pt x="1500" y="0"/>
                </a:lnTo>
                <a:lnTo>
                  <a:pt x="1500" y="1449"/>
                </a:lnTo>
                <a:lnTo>
                  <a:pt x="768" y="1098"/>
                </a:lnTo>
                <a:lnTo>
                  <a:pt x="0" y="1449"/>
                </a:lnTo>
                <a:lnTo>
                  <a:pt x="0" y="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panose="020B0604020202020204" pitchFamily="34" charset="0"/>
              <a:ea typeface="微软雅黑" panose="020B0503020204020204" charset="-122"/>
            </a:endParaRPr>
          </a:p>
        </p:txBody>
      </p:sp>
      <p:sp>
        <p:nvSpPr>
          <p:cNvPr id="6" name="Title 6"/>
          <p:cNvSpPr txBox="1"/>
          <p:nvPr>
            <p:custDataLst>
              <p:tags r:id="rId3"/>
            </p:custDataLst>
          </p:nvPr>
        </p:nvSpPr>
        <p:spPr>
          <a:xfrm>
            <a:off x="1005205" y="2259330"/>
            <a:ext cx="10180320" cy="3542030"/>
          </a:xfrm>
          <a:prstGeom prst="rect">
            <a:avLst/>
          </a:prstGeom>
          <a:noFill/>
          <a:ln w="3175">
            <a:noFill/>
            <a:prstDash val="dash"/>
          </a:ln>
        </p:spPr>
        <p:txBody>
          <a:bodyPr wrap="square" lIns="72000" tIns="0" rIns="72000" bIns="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419100" algn="just" fontAlgn="auto">
              <a:lnSpc>
                <a:spcPct val="150000"/>
              </a:lnSpc>
              <a:spcAft>
                <a:spcPts val="0"/>
              </a:spcAft>
              <a:buClr>
                <a:schemeClr val="tx1">
                  <a:lumMod val="65000"/>
                  <a:lumOff val="35000"/>
                </a:schemeClr>
              </a:buClr>
              <a:extLst>
                <a:ext uri="{35155182-B16C-46BC-9424-99874614C6A1}">
                  <wpsdc:indentchars xmlns:wpsdc="http://www.wps.cn/officeDocument/2017/drawingmlCustomData" val="200" checksum="1754737754"/>
                </a:ext>
              </a:extLst>
            </a:pP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a:t>
            </a:r>
            <a:r>
              <a:rPr altLang="zh-CN"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1</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）要掌握比较广博的科技知识，特别是科技发展的前沿</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知识。</a:t>
            </a:r>
            <a:endPar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endParaRPr>
          </a:p>
          <a:p>
            <a:pPr indent="419100" algn="just" fontAlgn="auto">
              <a:lnSpc>
                <a:spcPct val="150000"/>
              </a:lnSpc>
              <a:spcAft>
                <a:spcPts val="0"/>
              </a:spcAft>
              <a:buClr>
                <a:schemeClr val="tx1">
                  <a:lumMod val="65000"/>
                  <a:lumOff val="35000"/>
                </a:schemeClr>
              </a:buClr>
              <a:extLst>
                <a:ext uri="{35155182-B16C-46BC-9424-99874614C6A1}">
                  <wpsdc:indentchars xmlns:wpsdc="http://www.wps.cn/officeDocument/2017/drawingmlCustomData" val="200" checksum="1754737754"/>
                </a:ext>
              </a:extLst>
            </a:pP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a:t>
            </a:r>
            <a:r>
              <a:rPr altLang="zh-CN"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2</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a:t>
            </a:r>
            <a:r>
              <a:rPr lang="zh-CN" altLang="en-US" sz="1600" spc="0" dirty="0">
                <a:ln w="3175">
                  <a:noFill/>
                  <a:prstDash val="dash"/>
                </a:ln>
                <a:solidFill>
                  <a:schemeClr val="tx1">
                    <a:lumMod val="65000"/>
                    <a:lumOff val="35000"/>
                  </a:schemeClr>
                </a:solidFill>
                <a:uFillTx/>
                <a:latin typeface="Arial" panose="020B0604020202020204" pitchFamily="34" charset="0"/>
                <a:ea typeface="微软雅黑" panose="020B0503020204020204" charset="-122"/>
                <a:cs typeface="微软雅黑" panose="020B0503020204020204" charset="-122"/>
              </a:rPr>
              <a:t>科学来不得半点虚假，对科研成果的报道必须要严谨，多向专家请教，力求报道准确，具有谦虚严谨的</a:t>
            </a:r>
            <a:r>
              <a:rPr lang="zh-CN" altLang="en-US" sz="1600" spc="0" dirty="0">
                <a:ln w="3175">
                  <a:noFill/>
                  <a:prstDash val="dash"/>
                </a:ln>
                <a:solidFill>
                  <a:schemeClr val="tx1">
                    <a:lumMod val="65000"/>
                    <a:lumOff val="35000"/>
                  </a:schemeClr>
                </a:solidFill>
                <a:uFillTx/>
                <a:latin typeface="Arial" panose="020B0604020202020204" pitchFamily="34" charset="0"/>
                <a:ea typeface="微软雅黑" panose="020B0503020204020204" charset="-122"/>
                <a:cs typeface="微软雅黑" panose="020B0503020204020204" charset="-122"/>
              </a:rPr>
              <a:t>作风。</a:t>
            </a:r>
            <a:endParaRPr lang="zh-CN" altLang="en-US" sz="1600" spc="0" dirty="0">
              <a:ln w="3175">
                <a:noFill/>
                <a:prstDash val="dash"/>
              </a:ln>
              <a:solidFill>
                <a:schemeClr val="tx1">
                  <a:lumMod val="65000"/>
                  <a:lumOff val="35000"/>
                </a:schemeClr>
              </a:solidFill>
              <a:uFillTx/>
              <a:latin typeface="Arial" panose="020B0604020202020204" pitchFamily="34" charset="0"/>
              <a:ea typeface="微软雅黑" panose="020B0503020204020204" charset="-122"/>
              <a:cs typeface="微软雅黑" panose="020B0503020204020204" charset="-122"/>
            </a:endParaRPr>
          </a:p>
          <a:p>
            <a:pPr indent="419100" algn="just" fontAlgn="auto">
              <a:lnSpc>
                <a:spcPct val="150000"/>
              </a:lnSpc>
              <a:spcAft>
                <a:spcPts val="0"/>
              </a:spcAft>
              <a:buClr>
                <a:schemeClr val="tx1">
                  <a:lumMod val="65000"/>
                  <a:lumOff val="35000"/>
                </a:schemeClr>
              </a:buClr>
              <a:extLst>
                <a:ext uri="{35155182-B16C-46BC-9424-99874614C6A1}">
                  <wpsdc:indentchars xmlns:wpsdc="http://www.wps.cn/officeDocument/2017/drawingmlCustomData" val="200" checksum="1754737754"/>
                </a:ext>
              </a:extLst>
            </a:pP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a:t>
            </a:r>
            <a:r>
              <a:rPr altLang="zh-CN"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3</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）眼界要开阔，不能囿于行业或地域的</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界限。</a:t>
            </a:r>
            <a:endPar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endParaRPr>
          </a:p>
        </p:txBody>
      </p:sp>
      <p:sp>
        <p:nvSpPr>
          <p:cNvPr id="7" name="矩形 6"/>
          <p:cNvSpPr/>
          <p:nvPr>
            <p:custDataLst>
              <p:tags r:id="rId4"/>
            </p:custDataLst>
          </p:nvPr>
        </p:nvSpPr>
        <p:spPr>
          <a:xfrm>
            <a:off x="0" y="0"/>
            <a:ext cx="12192000" cy="9144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panose="020B0604020202020204" pitchFamily="34" charset="0"/>
              <a:ea typeface="微软雅黑" panose="020B0503020204020204" charset="-122"/>
            </a:endParaRPr>
          </a:p>
        </p:txBody>
      </p:sp>
      <p:sp>
        <p:nvSpPr>
          <p:cNvPr id="14" name="Title 6"/>
          <p:cNvSpPr txBox="1"/>
          <p:nvPr>
            <p:custDataLst>
              <p:tags r:id="rId5"/>
            </p:custDataLst>
          </p:nvPr>
        </p:nvSpPr>
        <p:spPr>
          <a:xfrm>
            <a:off x="695325" y="153035"/>
            <a:ext cx="10887710" cy="608330"/>
          </a:xfrm>
          <a:prstGeom prst="rect">
            <a:avLst/>
          </a:prstGeom>
          <a:noFill/>
          <a:ln w="3175">
            <a:noFill/>
            <a:prstDash val="dash"/>
          </a:ln>
        </p:spPr>
        <p:txBody>
          <a:bodyPr wrap="square" lIns="90000" tIns="46800" rIns="90000" bIns="468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00000"/>
              </a:lnSpc>
            </a:pPr>
            <a:r>
              <a:rPr lang="zh-CN" altLang="en-US" sz="2400" b="1" spc="150" dirty="0">
                <a:ln w="3175">
                  <a:noFill/>
                  <a:prstDash val="dash"/>
                </a:ln>
                <a:solidFill>
                  <a:schemeClr val="dk1"/>
                </a:solidFill>
                <a:latin typeface="Arial" panose="020B0604020202020204" pitchFamily="34" charset="0"/>
                <a:ea typeface="微软雅黑" panose="020B0503020204020204" charset="-122"/>
                <a:cs typeface="微软雅黑" panose="020B0503020204020204" charset="-122"/>
              </a:rPr>
              <a:t>五、从事记者、编辑工作应具备的</a:t>
            </a:r>
            <a:r>
              <a:rPr lang="zh-CN" altLang="en-US" sz="2400" b="1" spc="150" dirty="0">
                <a:ln w="3175">
                  <a:noFill/>
                  <a:prstDash val="dash"/>
                </a:ln>
                <a:solidFill>
                  <a:schemeClr val="dk1"/>
                </a:solidFill>
                <a:latin typeface="Arial" panose="020B0604020202020204" pitchFamily="34" charset="0"/>
                <a:ea typeface="微软雅黑" panose="020B0503020204020204" charset="-122"/>
                <a:cs typeface="微软雅黑" panose="020B0503020204020204" charset="-122"/>
              </a:rPr>
              <a:t>素质</a:t>
            </a:r>
            <a:endParaRPr lang="zh-CN" altLang="en-US" sz="2400" b="1" spc="150" dirty="0">
              <a:ln w="3175">
                <a:noFill/>
                <a:prstDash val="dash"/>
              </a:ln>
              <a:solidFill>
                <a:schemeClr val="dk1"/>
              </a:solidFill>
              <a:latin typeface="Arial" panose="020B0604020202020204" pitchFamily="34" charset="0"/>
              <a:ea typeface="微软雅黑" panose="020B0503020204020204" charset="-122"/>
              <a:cs typeface="微软雅黑" panose="020B0503020204020204" charset="-122"/>
            </a:endParaRPr>
          </a:p>
        </p:txBody>
      </p:sp>
      <p:sp>
        <p:nvSpPr>
          <p:cNvPr id="2" name="Title 6"/>
          <p:cNvSpPr txBox="1"/>
          <p:nvPr>
            <p:custDataLst>
              <p:tags r:id="rId6"/>
            </p:custDataLst>
          </p:nvPr>
        </p:nvSpPr>
        <p:spPr>
          <a:xfrm>
            <a:off x="695325" y="1181100"/>
            <a:ext cx="10800080" cy="608330"/>
          </a:xfrm>
          <a:prstGeom prst="rect">
            <a:avLst/>
          </a:prstGeom>
          <a:noFill/>
          <a:ln w="3175">
            <a:noFill/>
            <a:prstDash val="dash"/>
          </a:ln>
        </p:spPr>
        <p:txBody>
          <a:bodyPr wrap="square" lIns="90000" tIns="46800" rIns="90000" bIns="468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00000"/>
              </a:lnSpc>
            </a:pPr>
            <a:r>
              <a:rPr altLang="zh-CN" sz="2000" b="1" spc="150" dirty="0">
                <a:ln w="3175">
                  <a:noFill/>
                  <a:prstDash val="dash"/>
                </a:ln>
                <a:solidFill>
                  <a:srgbClr val="FFC000"/>
                </a:solidFill>
                <a:latin typeface="Arial" panose="020B0604020202020204" pitchFamily="34" charset="0"/>
                <a:ea typeface="微软雅黑" panose="020B0503020204020204" charset="-122"/>
                <a:cs typeface="微软雅黑" panose="020B0503020204020204" charset="-122"/>
              </a:rPr>
              <a:t>2.</a:t>
            </a:r>
            <a:r>
              <a:rPr lang="zh-CN" altLang="en-US" sz="2000" b="1" spc="150" dirty="0">
                <a:ln w="3175">
                  <a:noFill/>
                  <a:prstDash val="dash"/>
                </a:ln>
                <a:solidFill>
                  <a:srgbClr val="FFC000"/>
                </a:solidFill>
                <a:latin typeface="Arial" panose="020B0604020202020204" pitchFamily="34" charset="0"/>
                <a:ea typeface="微软雅黑" panose="020B0503020204020204" charset="-122"/>
                <a:cs typeface="微软雅黑" panose="020B0503020204020204" charset="-122"/>
              </a:rPr>
              <a:t>作为科技记者，除具备以上素质外，还要具备如下</a:t>
            </a:r>
            <a:r>
              <a:rPr lang="zh-CN" altLang="en-US" sz="2000" b="1" spc="150" dirty="0">
                <a:ln w="3175">
                  <a:noFill/>
                  <a:prstDash val="dash"/>
                </a:ln>
                <a:solidFill>
                  <a:srgbClr val="FFC000"/>
                </a:solidFill>
                <a:latin typeface="Arial" panose="020B0604020202020204" pitchFamily="34" charset="0"/>
                <a:ea typeface="微软雅黑" panose="020B0503020204020204" charset="-122"/>
                <a:cs typeface="微软雅黑" panose="020B0503020204020204" charset="-122"/>
              </a:rPr>
              <a:t>素质：</a:t>
            </a:r>
            <a:endParaRPr lang="zh-CN" altLang="en-US" sz="2000" b="1" spc="150" dirty="0">
              <a:ln w="3175">
                <a:noFill/>
                <a:prstDash val="dash"/>
              </a:ln>
              <a:solidFill>
                <a:srgbClr val="FFC000"/>
              </a:solidFill>
              <a:latin typeface="Arial" panose="020B0604020202020204" pitchFamily="34" charset="0"/>
              <a:ea typeface="微软雅黑" panose="020B0503020204020204" charset="-122"/>
              <a:cs typeface="微软雅黑" panose="020B0503020204020204" charset="-122"/>
            </a:endParaRPr>
          </a:p>
        </p:txBody>
      </p:sp>
    </p:spTree>
    <p:custDataLst>
      <p:tags r:id="rId7"/>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Freeform: Shape 71"/>
          <p:cNvSpPr/>
          <p:nvPr>
            <p:custDataLst>
              <p:tags r:id="rId1"/>
            </p:custDataLst>
          </p:nvPr>
        </p:nvSpPr>
        <p:spPr>
          <a:xfrm rot="2788117" flipV="1">
            <a:off x="529304" y="1996947"/>
            <a:ext cx="4422236" cy="4101054"/>
          </a:xfrm>
          <a:custGeom>
            <a:avLst/>
            <a:gdLst>
              <a:gd name="connsiteX0" fmla="*/ 169643 w 3522865"/>
              <a:gd name="connsiteY0" fmla="*/ 1030958 h 2484348"/>
              <a:gd name="connsiteX1" fmla="*/ 2684243 w 3522865"/>
              <a:gd name="connsiteY1" fmla="*/ 2258 h 2484348"/>
              <a:gd name="connsiteX2" fmla="*/ 3522443 w 3522865"/>
              <a:gd name="connsiteY2" fmla="*/ 1316708 h 2484348"/>
              <a:gd name="connsiteX3" fmla="*/ 2779493 w 3522865"/>
              <a:gd name="connsiteY3" fmla="*/ 2478758 h 2484348"/>
              <a:gd name="connsiteX4" fmla="*/ 1579343 w 3522865"/>
              <a:gd name="connsiteY4" fmla="*/ 1773908 h 2484348"/>
              <a:gd name="connsiteX5" fmla="*/ 379193 w 3522865"/>
              <a:gd name="connsiteY5" fmla="*/ 2154908 h 2484348"/>
              <a:gd name="connsiteX6" fmla="*/ 169643 w 3522865"/>
              <a:gd name="connsiteY6" fmla="*/ 1030958 h 2484348"/>
              <a:gd name="connsiteX0-1" fmla="*/ 158936 w 3514183"/>
              <a:gd name="connsiteY0-2" fmla="*/ 433349 h 1886739"/>
              <a:gd name="connsiteX1-3" fmla="*/ 2528756 w 3514183"/>
              <a:gd name="connsiteY1-4" fmla="*/ 6629 h 1886739"/>
              <a:gd name="connsiteX2-5" fmla="*/ 3511736 w 3514183"/>
              <a:gd name="connsiteY2-6" fmla="*/ 719099 h 1886739"/>
              <a:gd name="connsiteX3-7" fmla="*/ 2768786 w 3514183"/>
              <a:gd name="connsiteY3-8" fmla="*/ 1881149 h 1886739"/>
              <a:gd name="connsiteX4-9" fmla="*/ 1568636 w 3514183"/>
              <a:gd name="connsiteY4-10" fmla="*/ 1176299 h 1886739"/>
              <a:gd name="connsiteX5-11" fmla="*/ 368486 w 3514183"/>
              <a:gd name="connsiteY5-12" fmla="*/ 1557299 h 1886739"/>
              <a:gd name="connsiteX6-13" fmla="*/ 158936 w 3514183"/>
              <a:gd name="connsiteY6-14" fmla="*/ 433349 h 1886739"/>
              <a:gd name="connsiteX0-15" fmla="*/ 165698 w 3519490"/>
              <a:gd name="connsiteY0-16" fmla="*/ 1061364 h 2514754"/>
              <a:gd name="connsiteX1-17" fmla="*/ 2626958 w 3519490"/>
              <a:gd name="connsiteY1-18" fmla="*/ 2184 h 2514754"/>
              <a:gd name="connsiteX2-19" fmla="*/ 3518498 w 3519490"/>
              <a:gd name="connsiteY2-20" fmla="*/ 1347114 h 2514754"/>
              <a:gd name="connsiteX3-21" fmla="*/ 2775548 w 3519490"/>
              <a:gd name="connsiteY3-22" fmla="*/ 2509164 h 2514754"/>
              <a:gd name="connsiteX4-23" fmla="*/ 1575398 w 3519490"/>
              <a:gd name="connsiteY4-24" fmla="*/ 1804314 h 2514754"/>
              <a:gd name="connsiteX5-25" fmla="*/ 375248 w 3519490"/>
              <a:gd name="connsiteY5-26" fmla="*/ 2185314 h 2514754"/>
              <a:gd name="connsiteX6-27" fmla="*/ 165698 w 3519490"/>
              <a:gd name="connsiteY6-28" fmla="*/ 1061364 h 2514754"/>
              <a:gd name="connsiteX0-29" fmla="*/ 165698 w 3519490"/>
              <a:gd name="connsiteY0-30" fmla="*/ 1110091 h 2563481"/>
              <a:gd name="connsiteX1-31" fmla="*/ 2626958 w 3519490"/>
              <a:gd name="connsiteY1-32" fmla="*/ 50911 h 2563481"/>
              <a:gd name="connsiteX2-33" fmla="*/ 3518498 w 3519490"/>
              <a:gd name="connsiteY2-34" fmla="*/ 1395841 h 2563481"/>
              <a:gd name="connsiteX3-35" fmla="*/ 2775548 w 3519490"/>
              <a:gd name="connsiteY3-36" fmla="*/ 2557891 h 2563481"/>
              <a:gd name="connsiteX4-37" fmla="*/ 1575398 w 3519490"/>
              <a:gd name="connsiteY4-38" fmla="*/ 1853041 h 2563481"/>
              <a:gd name="connsiteX5-39" fmla="*/ 375248 w 3519490"/>
              <a:gd name="connsiteY5-40" fmla="*/ 2234041 h 2563481"/>
              <a:gd name="connsiteX6-41" fmla="*/ 165698 w 3519490"/>
              <a:gd name="connsiteY6-42" fmla="*/ 1110091 h 2563481"/>
              <a:gd name="connsiteX0-43" fmla="*/ 162317 w 3516109"/>
              <a:gd name="connsiteY0-44" fmla="*/ 1118578 h 2571968"/>
              <a:gd name="connsiteX1-45" fmla="*/ 2623577 w 3516109"/>
              <a:gd name="connsiteY1-46" fmla="*/ 59398 h 2571968"/>
              <a:gd name="connsiteX2-47" fmla="*/ 3515117 w 3516109"/>
              <a:gd name="connsiteY2-48" fmla="*/ 1404328 h 2571968"/>
              <a:gd name="connsiteX3-49" fmla="*/ 2772167 w 3516109"/>
              <a:gd name="connsiteY3-50" fmla="*/ 2566378 h 2571968"/>
              <a:gd name="connsiteX4-51" fmla="*/ 1572017 w 3516109"/>
              <a:gd name="connsiteY4-52" fmla="*/ 1861528 h 2571968"/>
              <a:gd name="connsiteX5-53" fmla="*/ 371867 w 3516109"/>
              <a:gd name="connsiteY5-54" fmla="*/ 2242528 h 2571968"/>
              <a:gd name="connsiteX6-55" fmla="*/ 162317 w 3516109"/>
              <a:gd name="connsiteY6-56" fmla="*/ 1118578 h 2571968"/>
              <a:gd name="connsiteX0-57" fmla="*/ 139541 w 3493333"/>
              <a:gd name="connsiteY0-58" fmla="*/ 1109787 h 2563177"/>
              <a:gd name="connsiteX1-59" fmla="*/ 2600801 w 3493333"/>
              <a:gd name="connsiteY1-60" fmla="*/ 50607 h 2563177"/>
              <a:gd name="connsiteX2-61" fmla="*/ 3492341 w 3493333"/>
              <a:gd name="connsiteY2-62" fmla="*/ 1395537 h 2563177"/>
              <a:gd name="connsiteX3-63" fmla="*/ 2749391 w 3493333"/>
              <a:gd name="connsiteY3-64" fmla="*/ 2557587 h 2563177"/>
              <a:gd name="connsiteX4-65" fmla="*/ 1549241 w 3493333"/>
              <a:gd name="connsiteY4-66" fmla="*/ 1852737 h 2563177"/>
              <a:gd name="connsiteX5-67" fmla="*/ 440531 w 3493333"/>
              <a:gd name="connsiteY5-68" fmla="*/ 2188017 h 2563177"/>
              <a:gd name="connsiteX6-69" fmla="*/ 139541 w 3493333"/>
              <a:gd name="connsiteY6-70" fmla="*/ 1109787 h 2563177"/>
              <a:gd name="connsiteX0-71" fmla="*/ 163892 w 3517684"/>
              <a:gd name="connsiteY0-72" fmla="*/ 1109787 h 2563177"/>
              <a:gd name="connsiteX1-73" fmla="*/ 2625152 w 3517684"/>
              <a:gd name="connsiteY1-74" fmla="*/ 50607 h 2563177"/>
              <a:gd name="connsiteX2-75" fmla="*/ 3516692 w 3517684"/>
              <a:gd name="connsiteY2-76" fmla="*/ 1395537 h 2563177"/>
              <a:gd name="connsiteX3-77" fmla="*/ 2773742 w 3517684"/>
              <a:gd name="connsiteY3-78" fmla="*/ 2557587 h 2563177"/>
              <a:gd name="connsiteX4-79" fmla="*/ 1573592 w 3517684"/>
              <a:gd name="connsiteY4-80" fmla="*/ 1852737 h 2563177"/>
              <a:gd name="connsiteX5-81" fmla="*/ 464882 w 3517684"/>
              <a:gd name="connsiteY5-82" fmla="*/ 2188017 h 2563177"/>
              <a:gd name="connsiteX6-83" fmla="*/ 163892 w 3517684"/>
              <a:gd name="connsiteY6-84" fmla="*/ 1109787 h 2563177"/>
              <a:gd name="connsiteX0-85" fmla="*/ 82749 w 3436541"/>
              <a:gd name="connsiteY0-86" fmla="*/ 1110091 h 2563481"/>
              <a:gd name="connsiteX1-87" fmla="*/ 2544009 w 3436541"/>
              <a:gd name="connsiteY1-88" fmla="*/ 50911 h 2563481"/>
              <a:gd name="connsiteX2-89" fmla="*/ 3435549 w 3436541"/>
              <a:gd name="connsiteY2-90" fmla="*/ 1395841 h 2563481"/>
              <a:gd name="connsiteX3-91" fmla="*/ 2692599 w 3436541"/>
              <a:gd name="connsiteY3-92" fmla="*/ 2557891 h 2563481"/>
              <a:gd name="connsiteX4-93" fmla="*/ 1492449 w 3436541"/>
              <a:gd name="connsiteY4-94" fmla="*/ 1853041 h 2563481"/>
              <a:gd name="connsiteX5-95" fmla="*/ 383739 w 3436541"/>
              <a:gd name="connsiteY5-96" fmla="*/ 2188321 h 2563481"/>
              <a:gd name="connsiteX6-97" fmla="*/ 82749 w 3436541"/>
              <a:gd name="connsiteY6-98" fmla="*/ 1110091 h 2563481"/>
              <a:gd name="connsiteX0-99" fmla="*/ 57039 w 3410900"/>
              <a:gd name="connsiteY0-100" fmla="*/ 1110091 h 2562627"/>
              <a:gd name="connsiteX1-101" fmla="*/ 2518299 w 3410900"/>
              <a:gd name="connsiteY1-102" fmla="*/ 50911 h 2562627"/>
              <a:gd name="connsiteX2-103" fmla="*/ 3409839 w 3410900"/>
              <a:gd name="connsiteY2-104" fmla="*/ 1395841 h 2562627"/>
              <a:gd name="connsiteX3-105" fmla="*/ 2666889 w 3410900"/>
              <a:gd name="connsiteY3-106" fmla="*/ 2557891 h 2562627"/>
              <a:gd name="connsiteX4-107" fmla="*/ 1283859 w 3410900"/>
              <a:gd name="connsiteY4-108" fmla="*/ 1822561 h 2562627"/>
              <a:gd name="connsiteX5-109" fmla="*/ 358029 w 3410900"/>
              <a:gd name="connsiteY5-110" fmla="*/ 2188321 h 2562627"/>
              <a:gd name="connsiteX6-111" fmla="*/ 57039 w 3410900"/>
              <a:gd name="connsiteY6-112" fmla="*/ 1110091 h 2562627"/>
              <a:gd name="connsiteX0-113" fmla="*/ 86841 w 3440702"/>
              <a:gd name="connsiteY0-114" fmla="*/ 1110091 h 2562627"/>
              <a:gd name="connsiteX1-115" fmla="*/ 2548101 w 3440702"/>
              <a:gd name="connsiteY1-116" fmla="*/ 50911 h 2562627"/>
              <a:gd name="connsiteX2-117" fmla="*/ 3439641 w 3440702"/>
              <a:gd name="connsiteY2-118" fmla="*/ 1395841 h 2562627"/>
              <a:gd name="connsiteX3-119" fmla="*/ 2696691 w 3440702"/>
              <a:gd name="connsiteY3-120" fmla="*/ 2557891 h 2562627"/>
              <a:gd name="connsiteX4-121" fmla="*/ 1313661 w 3440702"/>
              <a:gd name="connsiteY4-122" fmla="*/ 1822561 h 2562627"/>
              <a:gd name="connsiteX5-123" fmla="*/ 387831 w 3440702"/>
              <a:gd name="connsiteY5-124" fmla="*/ 2188321 h 2562627"/>
              <a:gd name="connsiteX6-125" fmla="*/ 86841 w 3440702"/>
              <a:gd name="connsiteY6-126" fmla="*/ 1110091 h 2562627"/>
              <a:gd name="connsiteX0-127" fmla="*/ 79129 w 3432990"/>
              <a:gd name="connsiteY0-128" fmla="*/ 1110091 h 2562627"/>
              <a:gd name="connsiteX1-129" fmla="*/ 2540389 w 3432990"/>
              <a:gd name="connsiteY1-130" fmla="*/ 50911 h 2562627"/>
              <a:gd name="connsiteX2-131" fmla="*/ 3431929 w 3432990"/>
              <a:gd name="connsiteY2-132" fmla="*/ 1395841 h 2562627"/>
              <a:gd name="connsiteX3-133" fmla="*/ 2688979 w 3432990"/>
              <a:gd name="connsiteY3-134" fmla="*/ 2557891 h 2562627"/>
              <a:gd name="connsiteX4-135" fmla="*/ 1305949 w 3432990"/>
              <a:gd name="connsiteY4-136" fmla="*/ 1822561 h 2562627"/>
              <a:gd name="connsiteX5-137" fmla="*/ 380119 w 3432990"/>
              <a:gd name="connsiteY5-138" fmla="*/ 2188321 h 2562627"/>
              <a:gd name="connsiteX6-139" fmla="*/ 79129 w 3432990"/>
              <a:gd name="connsiteY6-140" fmla="*/ 1110091 h 2562627"/>
              <a:gd name="connsiteX0-141" fmla="*/ 79129 w 3432990"/>
              <a:gd name="connsiteY0-142" fmla="*/ 1110091 h 2562043"/>
              <a:gd name="connsiteX1-143" fmla="*/ 2540389 w 3432990"/>
              <a:gd name="connsiteY1-144" fmla="*/ 50911 h 2562043"/>
              <a:gd name="connsiteX2-145" fmla="*/ 3431929 w 3432990"/>
              <a:gd name="connsiteY2-146" fmla="*/ 1395841 h 2562043"/>
              <a:gd name="connsiteX3-147" fmla="*/ 2688979 w 3432990"/>
              <a:gd name="connsiteY3-148" fmla="*/ 2557891 h 2562043"/>
              <a:gd name="connsiteX4-149" fmla="*/ 1305949 w 3432990"/>
              <a:gd name="connsiteY4-150" fmla="*/ 1822561 h 2562043"/>
              <a:gd name="connsiteX5-151" fmla="*/ 380119 w 3432990"/>
              <a:gd name="connsiteY5-152" fmla="*/ 2188321 h 2562043"/>
              <a:gd name="connsiteX6-153" fmla="*/ 79129 w 3432990"/>
              <a:gd name="connsiteY6-154" fmla="*/ 1110091 h 2562043"/>
              <a:gd name="connsiteX0-155" fmla="*/ 79129 w 3433048"/>
              <a:gd name="connsiteY0-156" fmla="*/ 1110091 h 2574990"/>
              <a:gd name="connsiteX1-157" fmla="*/ 2540389 w 3433048"/>
              <a:gd name="connsiteY1-158" fmla="*/ 50911 h 2574990"/>
              <a:gd name="connsiteX2-159" fmla="*/ 3431929 w 3433048"/>
              <a:gd name="connsiteY2-160" fmla="*/ 1395841 h 2574990"/>
              <a:gd name="connsiteX3-161" fmla="*/ 2688979 w 3433048"/>
              <a:gd name="connsiteY3-162" fmla="*/ 2557891 h 2574990"/>
              <a:gd name="connsiteX4-163" fmla="*/ 1305949 w 3433048"/>
              <a:gd name="connsiteY4-164" fmla="*/ 1822561 h 2574990"/>
              <a:gd name="connsiteX5-165" fmla="*/ 380119 w 3433048"/>
              <a:gd name="connsiteY5-166" fmla="*/ 2188321 h 2574990"/>
              <a:gd name="connsiteX6-167" fmla="*/ 79129 w 3433048"/>
              <a:gd name="connsiteY6-168" fmla="*/ 1110091 h 2574990"/>
              <a:gd name="connsiteX0-169" fmla="*/ 79129 w 3433628"/>
              <a:gd name="connsiteY0-170" fmla="*/ 1110091 h 2564852"/>
              <a:gd name="connsiteX1-171" fmla="*/ 2540389 w 3433628"/>
              <a:gd name="connsiteY1-172" fmla="*/ 50911 h 2564852"/>
              <a:gd name="connsiteX2-173" fmla="*/ 3431929 w 3433628"/>
              <a:gd name="connsiteY2-174" fmla="*/ 1395841 h 2564852"/>
              <a:gd name="connsiteX3-175" fmla="*/ 2688979 w 3433628"/>
              <a:gd name="connsiteY3-176" fmla="*/ 2557891 h 2564852"/>
              <a:gd name="connsiteX4-177" fmla="*/ 1305949 w 3433628"/>
              <a:gd name="connsiteY4-178" fmla="*/ 1822561 h 2564852"/>
              <a:gd name="connsiteX5-179" fmla="*/ 380119 w 3433628"/>
              <a:gd name="connsiteY5-180" fmla="*/ 2188321 h 2564852"/>
              <a:gd name="connsiteX6-181" fmla="*/ 79129 w 3433628"/>
              <a:gd name="connsiteY6-182" fmla="*/ 1110091 h 2564852"/>
              <a:gd name="connsiteX0-183" fmla="*/ 79129 w 3432791"/>
              <a:gd name="connsiteY0-184" fmla="*/ 1110091 h 2564852"/>
              <a:gd name="connsiteX1-185" fmla="*/ 2540389 w 3432791"/>
              <a:gd name="connsiteY1-186" fmla="*/ 50911 h 2564852"/>
              <a:gd name="connsiteX2-187" fmla="*/ 3431929 w 3432791"/>
              <a:gd name="connsiteY2-188" fmla="*/ 1395841 h 2564852"/>
              <a:gd name="connsiteX3-189" fmla="*/ 2688979 w 3432791"/>
              <a:gd name="connsiteY3-190" fmla="*/ 2557891 h 2564852"/>
              <a:gd name="connsiteX4-191" fmla="*/ 1305949 w 3432791"/>
              <a:gd name="connsiteY4-192" fmla="*/ 1822561 h 2564852"/>
              <a:gd name="connsiteX5-193" fmla="*/ 380119 w 3432791"/>
              <a:gd name="connsiteY5-194" fmla="*/ 2188321 h 2564852"/>
              <a:gd name="connsiteX6-195" fmla="*/ 79129 w 3432791"/>
              <a:gd name="connsiteY6-196" fmla="*/ 1110091 h 2564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32791" h="2564852">
                <a:moveTo>
                  <a:pt x="79129" y="1110091"/>
                </a:moveTo>
                <a:cubicBezTo>
                  <a:pt x="256294" y="746236"/>
                  <a:pt x="1585349" y="-232934"/>
                  <a:pt x="2540389" y="50911"/>
                </a:cubicBezTo>
                <a:cubicBezTo>
                  <a:pt x="3495429" y="334756"/>
                  <a:pt x="3414784" y="901811"/>
                  <a:pt x="3431929" y="1395841"/>
                </a:cubicBezTo>
                <a:cubicBezTo>
                  <a:pt x="3449074" y="1889871"/>
                  <a:pt x="3210949" y="2463911"/>
                  <a:pt x="2688979" y="2557891"/>
                </a:cubicBezTo>
                <a:cubicBezTo>
                  <a:pt x="2167009" y="2651871"/>
                  <a:pt x="1728859" y="1762236"/>
                  <a:pt x="1305949" y="1822561"/>
                </a:cubicBezTo>
                <a:cubicBezTo>
                  <a:pt x="905899" y="1768586"/>
                  <a:pt x="729369" y="2352786"/>
                  <a:pt x="380119" y="2188321"/>
                </a:cubicBezTo>
                <a:cubicBezTo>
                  <a:pt x="30869" y="2023856"/>
                  <a:pt x="-98036" y="1473946"/>
                  <a:pt x="79129" y="1110091"/>
                </a:cubicBezTo>
                <a:close/>
              </a:path>
            </a:pathLst>
          </a:custGeom>
          <a:gradFill>
            <a:gsLst>
              <a:gs pos="0">
                <a:schemeClr val="bg1"/>
              </a:gs>
              <a:gs pos="100000">
                <a:schemeClr val="bg1">
                  <a:lumMod val="85000"/>
                  <a:alpha val="28000"/>
                </a:schemeClr>
              </a:gs>
            </a:gsLst>
            <a:lin ang="5400000" scaled="1"/>
          </a:gradFill>
          <a:ln w="12700" cap="flat">
            <a:noFill/>
            <a:prstDash val="solid"/>
            <a:miter/>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Josefin Sans" pitchFamily="2" charset="0"/>
            </a:endParaRPr>
          </a:p>
        </p:txBody>
      </p:sp>
      <p:sp>
        <p:nvSpPr>
          <p:cNvPr id="4" name="PA-椭圆 3"/>
          <p:cNvSpPr/>
          <p:nvPr>
            <p:custDataLst>
              <p:tags r:id="rId2"/>
            </p:custDataLst>
          </p:nvPr>
        </p:nvSpPr>
        <p:spPr>
          <a:xfrm rot="19524303">
            <a:off x="1639884" y="5490120"/>
            <a:ext cx="151177" cy="318084"/>
          </a:xfrm>
          <a:prstGeom prst="ellipse">
            <a:avLst/>
          </a:prstGeom>
          <a:solidFill>
            <a:srgbClr val="FF97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PA-组合 14"/>
          <p:cNvGrpSpPr/>
          <p:nvPr>
            <p:custDataLst>
              <p:tags r:id="rId3"/>
            </p:custDataLst>
          </p:nvPr>
        </p:nvGrpSpPr>
        <p:grpSpPr>
          <a:xfrm rot="19709836">
            <a:off x="-987611" y="5521995"/>
            <a:ext cx="1164261" cy="1581925"/>
            <a:chOff x="5577360" y="5060323"/>
            <a:chExt cx="916310" cy="1245024"/>
          </a:xfrm>
        </p:grpSpPr>
        <p:sp>
          <p:nvSpPr>
            <p:cNvPr id="16" name="PA-椭圆 15"/>
            <p:cNvSpPr/>
            <p:nvPr>
              <p:custDataLst>
                <p:tags r:id="rId4"/>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PA-椭圆 16"/>
            <p:cNvSpPr/>
            <p:nvPr>
              <p:custDataLst>
                <p:tags r:id="rId5"/>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PA-椭圆 17"/>
            <p:cNvSpPr/>
            <p:nvPr>
              <p:custDataLst>
                <p:tags r:id="rId6"/>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PA-椭圆 18"/>
            <p:cNvSpPr/>
            <p:nvPr>
              <p:custDataLst>
                <p:tags r:id="rId7"/>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PA-椭圆 19"/>
            <p:cNvSpPr/>
            <p:nvPr>
              <p:custDataLst>
                <p:tags r:id="rId8"/>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PA-椭圆 20"/>
            <p:cNvSpPr/>
            <p:nvPr>
              <p:custDataLst>
                <p:tags r:id="rId9"/>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PA-椭圆 21"/>
            <p:cNvSpPr/>
            <p:nvPr>
              <p:custDataLst>
                <p:tags r:id="rId10"/>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PA-椭圆 22"/>
            <p:cNvSpPr/>
            <p:nvPr>
              <p:custDataLst>
                <p:tags r:id="rId11"/>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PA-椭圆 23"/>
            <p:cNvSpPr/>
            <p:nvPr>
              <p:custDataLst>
                <p:tags r:id="rId12"/>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PA-椭圆 24"/>
            <p:cNvSpPr/>
            <p:nvPr>
              <p:custDataLst>
                <p:tags r:id="rId13"/>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PA-椭圆 25"/>
            <p:cNvSpPr/>
            <p:nvPr>
              <p:custDataLst>
                <p:tags r:id="rId14"/>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PA-椭圆 26"/>
            <p:cNvSpPr/>
            <p:nvPr>
              <p:custDataLst>
                <p:tags r:id="rId15"/>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PA-椭圆 27"/>
            <p:cNvSpPr/>
            <p:nvPr>
              <p:custDataLst>
                <p:tags r:id="rId16"/>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PA-椭圆 28"/>
            <p:cNvSpPr/>
            <p:nvPr>
              <p:custDataLst>
                <p:tags r:id="rId17"/>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PA-椭圆 29"/>
            <p:cNvSpPr/>
            <p:nvPr>
              <p:custDataLst>
                <p:tags r:id="rId18"/>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PA-椭圆 33"/>
          <p:cNvSpPr/>
          <p:nvPr>
            <p:custDataLst>
              <p:tags r:id="rId19"/>
            </p:custDataLst>
          </p:nvPr>
        </p:nvSpPr>
        <p:spPr>
          <a:xfrm>
            <a:off x="5899488" y="1597608"/>
            <a:ext cx="451494" cy="451494"/>
          </a:xfrm>
          <a:prstGeom prst="ellipse">
            <a:avLst/>
          </a:pr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Visby CF Bold" panose="00000800000000000000" pitchFamily="50" charset="0"/>
              </a:rPr>
              <a:t>6</a:t>
            </a:r>
            <a:endParaRPr lang="zh-CN" altLang="en-US" sz="2400" dirty="0">
              <a:latin typeface="Visby CF Bold" panose="00000800000000000000" pitchFamily="50" charset="0"/>
            </a:endParaRPr>
          </a:p>
        </p:txBody>
      </p:sp>
      <p:sp>
        <p:nvSpPr>
          <p:cNvPr id="35" name="PA-文本框 38"/>
          <p:cNvSpPr txBox="1"/>
          <p:nvPr>
            <p:custDataLst>
              <p:tags r:id="rId20"/>
            </p:custDataLst>
          </p:nvPr>
        </p:nvSpPr>
        <p:spPr>
          <a:xfrm>
            <a:off x="6562090" y="1592580"/>
            <a:ext cx="5086985" cy="460375"/>
          </a:xfrm>
          <a:prstGeom prst="rect">
            <a:avLst/>
          </a:prstGeom>
          <a:noFill/>
        </p:spPr>
        <p:txBody>
          <a:bodyPr wrap="square" rtlCol="0">
            <a:spAutoFit/>
          </a:bodyPr>
          <a:lstStyle/>
          <a:p>
            <a:r>
              <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rPr>
              <a:t>第六章　求职技巧与职场礼仪</a:t>
            </a:r>
            <a:endPar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sp>
        <p:nvSpPr>
          <p:cNvPr id="42" name="PA-椭圆 41"/>
          <p:cNvSpPr/>
          <p:nvPr>
            <p:custDataLst>
              <p:tags r:id="rId21"/>
            </p:custDataLst>
          </p:nvPr>
        </p:nvSpPr>
        <p:spPr>
          <a:xfrm>
            <a:off x="5899488" y="2572758"/>
            <a:ext cx="451494" cy="451494"/>
          </a:xfrm>
          <a:prstGeom prst="ellipse">
            <a:avLst/>
          </a:pr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Visby CF Bold" panose="00000800000000000000" pitchFamily="50" charset="0"/>
              </a:rPr>
              <a:t>7</a:t>
            </a:r>
            <a:endParaRPr lang="zh-CN" altLang="en-US" sz="2400" dirty="0">
              <a:latin typeface="Visby CF Bold" panose="00000800000000000000" pitchFamily="50" charset="0"/>
            </a:endParaRPr>
          </a:p>
        </p:txBody>
      </p:sp>
      <p:sp>
        <p:nvSpPr>
          <p:cNvPr id="43" name="PA-文本框 38"/>
          <p:cNvSpPr txBox="1"/>
          <p:nvPr>
            <p:custDataLst>
              <p:tags r:id="rId22"/>
            </p:custDataLst>
          </p:nvPr>
        </p:nvSpPr>
        <p:spPr>
          <a:xfrm>
            <a:off x="6562090" y="2600960"/>
            <a:ext cx="4812030" cy="460375"/>
          </a:xfrm>
          <a:prstGeom prst="rect">
            <a:avLst/>
          </a:prstGeom>
          <a:noFill/>
        </p:spPr>
        <p:txBody>
          <a:bodyPr wrap="square" rtlCol="0">
            <a:spAutoFit/>
          </a:bodyPr>
          <a:lstStyle/>
          <a:p>
            <a:r>
              <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rPr>
              <a:t>第七章　就业权益与保障</a:t>
            </a:r>
            <a:endPar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sp>
        <p:nvSpPr>
          <p:cNvPr id="47" name="PA-椭圆 46"/>
          <p:cNvSpPr/>
          <p:nvPr>
            <p:custDataLst>
              <p:tags r:id="rId23"/>
            </p:custDataLst>
          </p:nvPr>
        </p:nvSpPr>
        <p:spPr>
          <a:xfrm>
            <a:off x="5899488" y="3547908"/>
            <a:ext cx="451494" cy="451494"/>
          </a:xfrm>
          <a:prstGeom prst="ellipse">
            <a:avLst/>
          </a:pr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Visby CF Bold" panose="00000800000000000000" pitchFamily="50" charset="0"/>
              </a:rPr>
              <a:t>8</a:t>
            </a:r>
            <a:endParaRPr lang="zh-CN" altLang="en-US" sz="2400" dirty="0">
              <a:latin typeface="Visby CF Bold" panose="00000800000000000000" pitchFamily="50" charset="0"/>
            </a:endParaRPr>
          </a:p>
        </p:txBody>
      </p:sp>
      <p:sp>
        <p:nvSpPr>
          <p:cNvPr id="48" name="PA-文本框 38"/>
          <p:cNvSpPr txBox="1"/>
          <p:nvPr>
            <p:custDataLst>
              <p:tags r:id="rId24"/>
            </p:custDataLst>
          </p:nvPr>
        </p:nvSpPr>
        <p:spPr>
          <a:xfrm>
            <a:off x="6562090" y="3548380"/>
            <a:ext cx="5224145" cy="460375"/>
          </a:xfrm>
          <a:prstGeom prst="rect">
            <a:avLst/>
          </a:prstGeom>
          <a:noFill/>
        </p:spPr>
        <p:txBody>
          <a:bodyPr wrap="square" rtlCol="0">
            <a:spAutoFit/>
          </a:bodyPr>
          <a:lstStyle/>
          <a:p>
            <a:r>
              <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rPr>
              <a:t>第八章　就业形势与政策</a:t>
            </a:r>
            <a:endPar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sp>
        <p:nvSpPr>
          <p:cNvPr id="52" name="PA-椭圆 51"/>
          <p:cNvSpPr/>
          <p:nvPr>
            <p:custDataLst>
              <p:tags r:id="rId25"/>
            </p:custDataLst>
          </p:nvPr>
        </p:nvSpPr>
        <p:spPr>
          <a:xfrm>
            <a:off x="5899488" y="4523059"/>
            <a:ext cx="451494" cy="451494"/>
          </a:xfrm>
          <a:prstGeom prst="ellipse">
            <a:avLst/>
          </a:pr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Visby CF Bold" panose="00000800000000000000" pitchFamily="50" charset="0"/>
              </a:rPr>
              <a:t>9</a:t>
            </a:r>
            <a:endParaRPr lang="zh-CN" altLang="en-US" sz="2400" dirty="0">
              <a:latin typeface="Visby CF Bold" panose="00000800000000000000" pitchFamily="50" charset="0"/>
            </a:endParaRPr>
          </a:p>
        </p:txBody>
      </p:sp>
      <p:sp>
        <p:nvSpPr>
          <p:cNvPr id="53" name="PA-文本框 38"/>
          <p:cNvSpPr txBox="1"/>
          <p:nvPr>
            <p:custDataLst>
              <p:tags r:id="rId26"/>
            </p:custDataLst>
          </p:nvPr>
        </p:nvSpPr>
        <p:spPr>
          <a:xfrm>
            <a:off x="6562090" y="4518025"/>
            <a:ext cx="5027930" cy="460375"/>
          </a:xfrm>
          <a:prstGeom prst="rect">
            <a:avLst/>
          </a:prstGeom>
          <a:noFill/>
        </p:spPr>
        <p:txBody>
          <a:bodyPr wrap="square" rtlCol="0">
            <a:spAutoFit/>
          </a:bodyPr>
          <a:lstStyle/>
          <a:p>
            <a:r>
              <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rPr>
              <a:t>第九章　职场适应与发展</a:t>
            </a:r>
            <a:endPar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sp>
        <p:nvSpPr>
          <p:cNvPr id="61" name="PA-文本框 38"/>
          <p:cNvSpPr txBox="1"/>
          <p:nvPr>
            <p:custDataLst>
              <p:tags r:id="rId27"/>
            </p:custDataLst>
          </p:nvPr>
        </p:nvSpPr>
        <p:spPr>
          <a:xfrm>
            <a:off x="509774" y="396425"/>
            <a:ext cx="1335696" cy="707886"/>
          </a:xfrm>
          <a:prstGeom prst="rect">
            <a:avLst/>
          </a:prstGeom>
          <a:noFill/>
        </p:spPr>
        <p:txBody>
          <a:bodyPr wrap="square" rtlCol="0">
            <a:spAutoFit/>
          </a:bodyPr>
          <a:lstStyle/>
          <a:p>
            <a:r>
              <a:rPr lang="zh-CN" altLang="en-US" sz="4000" dirty="0">
                <a:solidFill>
                  <a:schemeClr val="tx1">
                    <a:lumMod val="85000"/>
                    <a:lumOff val="15000"/>
                  </a:schemeClr>
                </a:solidFill>
                <a:latin typeface="思源黑体 CN Bold" panose="020B0800000000000000" pitchFamily="34" charset="-122"/>
                <a:ea typeface="思源黑体 CN Bold" panose="020B0800000000000000" pitchFamily="34" charset="-122"/>
              </a:rPr>
              <a:t>目录</a:t>
            </a:r>
            <a:endParaRPr lang="zh-CN" altLang="en-US" sz="40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sp>
        <p:nvSpPr>
          <p:cNvPr id="63" name="PA-文本框 38"/>
          <p:cNvSpPr txBox="1"/>
          <p:nvPr>
            <p:custDataLst>
              <p:tags r:id="rId28"/>
            </p:custDataLst>
          </p:nvPr>
        </p:nvSpPr>
        <p:spPr>
          <a:xfrm>
            <a:off x="1614576" y="616187"/>
            <a:ext cx="2251692" cy="369332"/>
          </a:xfrm>
          <a:prstGeom prst="rect">
            <a:avLst/>
          </a:prstGeom>
          <a:noFill/>
        </p:spPr>
        <p:txBody>
          <a:bodyPr wrap="square" rtlCol="0">
            <a:spAutoFit/>
          </a:bodyPr>
          <a:lstStyle/>
          <a:p>
            <a:r>
              <a:rPr lang="en-US" altLang="zh-CN" dirty="0">
                <a:solidFill>
                  <a:schemeClr val="tx1">
                    <a:lumMod val="85000"/>
                    <a:lumOff val="15000"/>
                  </a:schemeClr>
                </a:solidFill>
                <a:latin typeface="思源黑体 CN Light" panose="020B0500000000000000" pitchFamily="34" charset="-122"/>
                <a:ea typeface="思源黑体 CN Light" panose="020B0500000000000000" pitchFamily="34" charset="-122"/>
              </a:rPr>
              <a:t>/CONTENTS</a:t>
            </a:r>
            <a:endParaRPr lang="zh-CN" altLang="en-US"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83" name="PA-Freeform: Shape 71"/>
          <p:cNvSpPr/>
          <p:nvPr>
            <p:custDataLst>
              <p:tags r:id="rId29"/>
            </p:custDataLst>
          </p:nvPr>
        </p:nvSpPr>
        <p:spPr>
          <a:xfrm rot="13597737" flipV="1">
            <a:off x="11140142" y="-687263"/>
            <a:ext cx="1617682" cy="1500192"/>
          </a:xfrm>
          <a:custGeom>
            <a:avLst/>
            <a:gdLst>
              <a:gd name="connsiteX0" fmla="*/ 169643 w 3522865"/>
              <a:gd name="connsiteY0" fmla="*/ 1030958 h 2484348"/>
              <a:gd name="connsiteX1" fmla="*/ 2684243 w 3522865"/>
              <a:gd name="connsiteY1" fmla="*/ 2258 h 2484348"/>
              <a:gd name="connsiteX2" fmla="*/ 3522443 w 3522865"/>
              <a:gd name="connsiteY2" fmla="*/ 1316708 h 2484348"/>
              <a:gd name="connsiteX3" fmla="*/ 2779493 w 3522865"/>
              <a:gd name="connsiteY3" fmla="*/ 2478758 h 2484348"/>
              <a:gd name="connsiteX4" fmla="*/ 1579343 w 3522865"/>
              <a:gd name="connsiteY4" fmla="*/ 1773908 h 2484348"/>
              <a:gd name="connsiteX5" fmla="*/ 379193 w 3522865"/>
              <a:gd name="connsiteY5" fmla="*/ 2154908 h 2484348"/>
              <a:gd name="connsiteX6" fmla="*/ 169643 w 3522865"/>
              <a:gd name="connsiteY6" fmla="*/ 1030958 h 2484348"/>
              <a:gd name="connsiteX0-1" fmla="*/ 158936 w 3514183"/>
              <a:gd name="connsiteY0-2" fmla="*/ 433349 h 1886739"/>
              <a:gd name="connsiteX1-3" fmla="*/ 2528756 w 3514183"/>
              <a:gd name="connsiteY1-4" fmla="*/ 6629 h 1886739"/>
              <a:gd name="connsiteX2-5" fmla="*/ 3511736 w 3514183"/>
              <a:gd name="connsiteY2-6" fmla="*/ 719099 h 1886739"/>
              <a:gd name="connsiteX3-7" fmla="*/ 2768786 w 3514183"/>
              <a:gd name="connsiteY3-8" fmla="*/ 1881149 h 1886739"/>
              <a:gd name="connsiteX4-9" fmla="*/ 1568636 w 3514183"/>
              <a:gd name="connsiteY4-10" fmla="*/ 1176299 h 1886739"/>
              <a:gd name="connsiteX5-11" fmla="*/ 368486 w 3514183"/>
              <a:gd name="connsiteY5-12" fmla="*/ 1557299 h 1886739"/>
              <a:gd name="connsiteX6-13" fmla="*/ 158936 w 3514183"/>
              <a:gd name="connsiteY6-14" fmla="*/ 433349 h 1886739"/>
              <a:gd name="connsiteX0-15" fmla="*/ 165698 w 3519490"/>
              <a:gd name="connsiteY0-16" fmla="*/ 1061364 h 2514754"/>
              <a:gd name="connsiteX1-17" fmla="*/ 2626958 w 3519490"/>
              <a:gd name="connsiteY1-18" fmla="*/ 2184 h 2514754"/>
              <a:gd name="connsiteX2-19" fmla="*/ 3518498 w 3519490"/>
              <a:gd name="connsiteY2-20" fmla="*/ 1347114 h 2514754"/>
              <a:gd name="connsiteX3-21" fmla="*/ 2775548 w 3519490"/>
              <a:gd name="connsiteY3-22" fmla="*/ 2509164 h 2514754"/>
              <a:gd name="connsiteX4-23" fmla="*/ 1575398 w 3519490"/>
              <a:gd name="connsiteY4-24" fmla="*/ 1804314 h 2514754"/>
              <a:gd name="connsiteX5-25" fmla="*/ 375248 w 3519490"/>
              <a:gd name="connsiteY5-26" fmla="*/ 2185314 h 2514754"/>
              <a:gd name="connsiteX6-27" fmla="*/ 165698 w 3519490"/>
              <a:gd name="connsiteY6-28" fmla="*/ 1061364 h 2514754"/>
              <a:gd name="connsiteX0-29" fmla="*/ 165698 w 3519490"/>
              <a:gd name="connsiteY0-30" fmla="*/ 1110091 h 2563481"/>
              <a:gd name="connsiteX1-31" fmla="*/ 2626958 w 3519490"/>
              <a:gd name="connsiteY1-32" fmla="*/ 50911 h 2563481"/>
              <a:gd name="connsiteX2-33" fmla="*/ 3518498 w 3519490"/>
              <a:gd name="connsiteY2-34" fmla="*/ 1395841 h 2563481"/>
              <a:gd name="connsiteX3-35" fmla="*/ 2775548 w 3519490"/>
              <a:gd name="connsiteY3-36" fmla="*/ 2557891 h 2563481"/>
              <a:gd name="connsiteX4-37" fmla="*/ 1575398 w 3519490"/>
              <a:gd name="connsiteY4-38" fmla="*/ 1853041 h 2563481"/>
              <a:gd name="connsiteX5-39" fmla="*/ 375248 w 3519490"/>
              <a:gd name="connsiteY5-40" fmla="*/ 2234041 h 2563481"/>
              <a:gd name="connsiteX6-41" fmla="*/ 165698 w 3519490"/>
              <a:gd name="connsiteY6-42" fmla="*/ 1110091 h 2563481"/>
              <a:gd name="connsiteX0-43" fmla="*/ 162317 w 3516109"/>
              <a:gd name="connsiteY0-44" fmla="*/ 1118578 h 2571968"/>
              <a:gd name="connsiteX1-45" fmla="*/ 2623577 w 3516109"/>
              <a:gd name="connsiteY1-46" fmla="*/ 59398 h 2571968"/>
              <a:gd name="connsiteX2-47" fmla="*/ 3515117 w 3516109"/>
              <a:gd name="connsiteY2-48" fmla="*/ 1404328 h 2571968"/>
              <a:gd name="connsiteX3-49" fmla="*/ 2772167 w 3516109"/>
              <a:gd name="connsiteY3-50" fmla="*/ 2566378 h 2571968"/>
              <a:gd name="connsiteX4-51" fmla="*/ 1572017 w 3516109"/>
              <a:gd name="connsiteY4-52" fmla="*/ 1861528 h 2571968"/>
              <a:gd name="connsiteX5-53" fmla="*/ 371867 w 3516109"/>
              <a:gd name="connsiteY5-54" fmla="*/ 2242528 h 2571968"/>
              <a:gd name="connsiteX6-55" fmla="*/ 162317 w 3516109"/>
              <a:gd name="connsiteY6-56" fmla="*/ 1118578 h 2571968"/>
              <a:gd name="connsiteX0-57" fmla="*/ 139541 w 3493333"/>
              <a:gd name="connsiteY0-58" fmla="*/ 1109787 h 2563177"/>
              <a:gd name="connsiteX1-59" fmla="*/ 2600801 w 3493333"/>
              <a:gd name="connsiteY1-60" fmla="*/ 50607 h 2563177"/>
              <a:gd name="connsiteX2-61" fmla="*/ 3492341 w 3493333"/>
              <a:gd name="connsiteY2-62" fmla="*/ 1395537 h 2563177"/>
              <a:gd name="connsiteX3-63" fmla="*/ 2749391 w 3493333"/>
              <a:gd name="connsiteY3-64" fmla="*/ 2557587 h 2563177"/>
              <a:gd name="connsiteX4-65" fmla="*/ 1549241 w 3493333"/>
              <a:gd name="connsiteY4-66" fmla="*/ 1852737 h 2563177"/>
              <a:gd name="connsiteX5-67" fmla="*/ 440531 w 3493333"/>
              <a:gd name="connsiteY5-68" fmla="*/ 2188017 h 2563177"/>
              <a:gd name="connsiteX6-69" fmla="*/ 139541 w 3493333"/>
              <a:gd name="connsiteY6-70" fmla="*/ 1109787 h 2563177"/>
              <a:gd name="connsiteX0-71" fmla="*/ 163892 w 3517684"/>
              <a:gd name="connsiteY0-72" fmla="*/ 1109787 h 2563177"/>
              <a:gd name="connsiteX1-73" fmla="*/ 2625152 w 3517684"/>
              <a:gd name="connsiteY1-74" fmla="*/ 50607 h 2563177"/>
              <a:gd name="connsiteX2-75" fmla="*/ 3516692 w 3517684"/>
              <a:gd name="connsiteY2-76" fmla="*/ 1395537 h 2563177"/>
              <a:gd name="connsiteX3-77" fmla="*/ 2773742 w 3517684"/>
              <a:gd name="connsiteY3-78" fmla="*/ 2557587 h 2563177"/>
              <a:gd name="connsiteX4-79" fmla="*/ 1573592 w 3517684"/>
              <a:gd name="connsiteY4-80" fmla="*/ 1852737 h 2563177"/>
              <a:gd name="connsiteX5-81" fmla="*/ 464882 w 3517684"/>
              <a:gd name="connsiteY5-82" fmla="*/ 2188017 h 2563177"/>
              <a:gd name="connsiteX6-83" fmla="*/ 163892 w 3517684"/>
              <a:gd name="connsiteY6-84" fmla="*/ 1109787 h 2563177"/>
              <a:gd name="connsiteX0-85" fmla="*/ 82749 w 3436541"/>
              <a:gd name="connsiteY0-86" fmla="*/ 1110091 h 2563481"/>
              <a:gd name="connsiteX1-87" fmla="*/ 2544009 w 3436541"/>
              <a:gd name="connsiteY1-88" fmla="*/ 50911 h 2563481"/>
              <a:gd name="connsiteX2-89" fmla="*/ 3435549 w 3436541"/>
              <a:gd name="connsiteY2-90" fmla="*/ 1395841 h 2563481"/>
              <a:gd name="connsiteX3-91" fmla="*/ 2692599 w 3436541"/>
              <a:gd name="connsiteY3-92" fmla="*/ 2557891 h 2563481"/>
              <a:gd name="connsiteX4-93" fmla="*/ 1492449 w 3436541"/>
              <a:gd name="connsiteY4-94" fmla="*/ 1853041 h 2563481"/>
              <a:gd name="connsiteX5-95" fmla="*/ 383739 w 3436541"/>
              <a:gd name="connsiteY5-96" fmla="*/ 2188321 h 2563481"/>
              <a:gd name="connsiteX6-97" fmla="*/ 82749 w 3436541"/>
              <a:gd name="connsiteY6-98" fmla="*/ 1110091 h 2563481"/>
              <a:gd name="connsiteX0-99" fmla="*/ 57039 w 3410900"/>
              <a:gd name="connsiteY0-100" fmla="*/ 1110091 h 2562627"/>
              <a:gd name="connsiteX1-101" fmla="*/ 2518299 w 3410900"/>
              <a:gd name="connsiteY1-102" fmla="*/ 50911 h 2562627"/>
              <a:gd name="connsiteX2-103" fmla="*/ 3409839 w 3410900"/>
              <a:gd name="connsiteY2-104" fmla="*/ 1395841 h 2562627"/>
              <a:gd name="connsiteX3-105" fmla="*/ 2666889 w 3410900"/>
              <a:gd name="connsiteY3-106" fmla="*/ 2557891 h 2562627"/>
              <a:gd name="connsiteX4-107" fmla="*/ 1283859 w 3410900"/>
              <a:gd name="connsiteY4-108" fmla="*/ 1822561 h 2562627"/>
              <a:gd name="connsiteX5-109" fmla="*/ 358029 w 3410900"/>
              <a:gd name="connsiteY5-110" fmla="*/ 2188321 h 2562627"/>
              <a:gd name="connsiteX6-111" fmla="*/ 57039 w 3410900"/>
              <a:gd name="connsiteY6-112" fmla="*/ 1110091 h 2562627"/>
              <a:gd name="connsiteX0-113" fmla="*/ 86841 w 3440702"/>
              <a:gd name="connsiteY0-114" fmla="*/ 1110091 h 2562627"/>
              <a:gd name="connsiteX1-115" fmla="*/ 2548101 w 3440702"/>
              <a:gd name="connsiteY1-116" fmla="*/ 50911 h 2562627"/>
              <a:gd name="connsiteX2-117" fmla="*/ 3439641 w 3440702"/>
              <a:gd name="connsiteY2-118" fmla="*/ 1395841 h 2562627"/>
              <a:gd name="connsiteX3-119" fmla="*/ 2696691 w 3440702"/>
              <a:gd name="connsiteY3-120" fmla="*/ 2557891 h 2562627"/>
              <a:gd name="connsiteX4-121" fmla="*/ 1313661 w 3440702"/>
              <a:gd name="connsiteY4-122" fmla="*/ 1822561 h 2562627"/>
              <a:gd name="connsiteX5-123" fmla="*/ 387831 w 3440702"/>
              <a:gd name="connsiteY5-124" fmla="*/ 2188321 h 2562627"/>
              <a:gd name="connsiteX6-125" fmla="*/ 86841 w 3440702"/>
              <a:gd name="connsiteY6-126" fmla="*/ 1110091 h 2562627"/>
              <a:gd name="connsiteX0-127" fmla="*/ 79129 w 3432990"/>
              <a:gd name="connsiteY0-128" fmla="*/ 1110091 h 2562627"/>
              <a:gd name="connsiteX1-129" fmla="*/ 2540389 w 3432990"/>
              <a:gd name="connsiteY1-130" fmla="*/ 50911 h 2562627"/>
              <a:gd name="connsiteX2-131" fmla="*/ 3431929 w 3432990"/>
              <a:gd name="connsiteY2-132" fmla="*/ 1395841 h 2562627"/>
              <a:gd name="connsiteX3-133" fmla="*/ 2688979 w 3432990"/>
              <a:gd name="connsiteY3-134" fmla="*/ 2557891 h 2562627"/>
              <a:gd name="connsiteX4-135" fmla="*/ 1305949 w 3432990"/>
              <a:gd name="connsiteY4-136" fmla="*/ 1822561 h 2562627"/>
              <a:gd name="connsiteX5-137" fmla="*/ 380119 w 3432990"/>
              <a:gd name="connsiteY5-138" fmla="*/ 2188321 h 2562627"/>
              <a:gd name="connsiteX6-139" fmla="*/ 79129 w 3432990"/>
              <a:gd name="connsiteY6-140" fmla="*/ 1110091 h 2562627"/>
              <a:gd name="connsiteX0-141" fmla="*/ 79129 w 3432990"/>
              <a:gd name="connsiteY0-142" fmla="*/ 1110091 h 2562043"/>
              <a:gd name="connsiteX1-143" fmla="*/ 2540389 w 3432990"/>
              <a:gd name="connsiteY1-144" fmla="*/ 50911 h 2562043"/>
              <a:gd name="connsiteX2-145" fmla="*/ 3431929 w 3432990"/>
              <a:gd name="connsiteY2-146" fmla="*/ 1395841 h 2562043"/>
              <a:gd name="connsiteX3-147" fmla="*/ 2688979 w 3432990"/>
              <a:gd name="connsiteY3-148" fmla="*/ 2557891 h 2562043"/>
              <a:gd name="connsiteX4-149" fmla="*/ 1305949 w 3432990"/>
              <a:gd name="connsiteY4-150" fmla="*/ 1822561 h 2562043"/>
              <a:gd name="connsiteX5-151" fmla="*/ 380119 w 3432990"/>
              <a:gd name="connsiteY5-152" fmla="*/ 2188321 h 2562043"/>
              <a:gd name="connsiteX6-153" fmla="*/ 79129 w 3432990"/>
              <a:gd name="connsiteY6-154" fmla="*/ 1110091 h 2562043"/>
              <a:gd name="connsiteX0-155" fmla="*/ 79129 w 3433048"/>
              <a:gd name="connsiteY0-156" fmla="*/ 1110091 h 2574990"/>
              <a:gd name="connsiteX1-157" fmla="*/ 2540389 w 3433048"/>
              <a:gd name="connsiteY1-158" fmla="*/ 50911 h 2574990"/>
              <a:gd name="connsiteX2-159" fmla="*/ 3431929 w 3433048"/>
              <a:gd name="connsiteY2-160" fmla="*/ 1395841 h 2574990"/>
              <a:gd name="connsiteX3-161" fmla="*/ 2688979 w 3433048"/>
              <a:gd name="connsiteY3-162" fmla="*/ 2557891 h 2574990"/>
              <a:gd name="connsiteX4-163" fmla="*/ 1305949 w 3433048"/>
              <a:gd name="connsiteY4-164" fmla="*/ 1822561 h 2574990"/>
              <a:gd name="connsiteX5-165" fmla="*/ 380119 w 3433048"/>
              <a:gd name="connsiteY5-166" fmla="*/ 2188321 h 2574990"/>
              <a:gd name="connsiteX6-167" fmla="*/ 79129 w 3433048"/>
              <a:gd name="connsiteY6-168" fmla="*/ 1110091 h 2574990"/>
              <a:gd name="connsiteX0-169" fmla="*/ 79129 w 3433628"/>
              <a:gd name="connsiteY0-170" fmla="*/ 1110091 h 2564852"/>
              <a:gd name="connsiteX1-171" fmla="*/ 2540389 w 3433628"/>
              <a:gd name="connsiteY1-172" fmla="*/ 50911 h 2564852"/>
              <a:gd name="connsiteX2-173" fmla="*/ 3431929 w 3433628"/>
              <a:gd name="connsiteY2-174" fmla="*/ 1395841 h 2564852"/>
              <a:gd name="connsiteX3-175" fmla="*/ 2688979 w 3433628"/>
              <a:gd name="connsiteY3-176" fmla="*/ 2557891 h 2564852"/>
              <a:gd name="connsiteX4-177" fmla="*/ 1305949 w 3433628"/>
              <a:gd name="connsiteY4-178" fmla="*/ 1822561 h 2564852"/>
              <a:gd name="connsiteX5-179" fmla="*/ 380119 w 3433628"/>
              <a:gd name="connsiteY5-180" fmla="*/ 2188321 h 2564852"/>
              <a:gd name="connsiteX6-181" fmla="*/ 79129 w 3433628"/>
              <a:gd name="connsiteY6-182" fmla="*/ 1110091 h 2564852"/>
              <a:gd name="connsiteX0-183" fmla="*/ 79129 w 3432791"/>
              <a:gd name="connsiteY0-184" fmla="*/ 1110091 h 2564852"/>
              <a:gd name="connsiteX1-185" fmla="*/ 2540389 w 3432791"/>
              <a:gd name="connsiteY1-186" fmla="*/ 50911 h 2564852"/>
              <a:gd name="connsiteX2-187" fmla="*/ 3431929 w 3432791"/>
              <a:gd name="connsiteY2-188" fmla="*/ 1395841 h 2564852"/>
              <a:gd name="connsiteX3-189" fmla="*/ 2688979 w 3432791"/>
              <a:gd name="connsiteY3-190" fmla="*/ 2557891 h 2564852"/>
              <a:gd name="connsiteX4-191" fmla="*/ 1305949 w 3432791"/>
              <a:gd name="connsiteY4-192" fmla="*/ 1822561 h 2564852"/>
              <a:gd name="connsiteX5-193" fmla="*/ 380119 w 3432791"/>
              <a:gd name="connsiteY5-194" fmla="*/ 2188321 h 2564852"/>
              <a:gd name="connsiteX6-195" fmla="*/ 79129 w 3432791"/>
              <a:gd name="connsiteY6-196" fmla="*/ 1110091 h 2564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32791" h="2564852">
                <a:moveTo>
                  <a:pt x="79129" y="1110091"/>
                </a:moveTo>
                <a:cubicBezTo>
                  <a:pt x="256294" y="746236"/>
                  <a:pt x="1585349" y="-232934"/>
                  <a:pt x="2540389" y="50911"/>
                </a:cubicBezTo>
                <a:cubicBezTo>
                  <a:pt x="3495429" y="334756"/>
                  <a:pt x="3414784" y="901811"/>
                  <a:pt x="3431929" y="1395841"/>
                </a:cubicBezTo>
                <a:cubicBezTo>
                  <a:pt x="3449074" y="1889871"/>
                  <a:pt x="3210949" y="2463911"/>
                  <a:pt x="2688979" y="2557891"/>
                </a:cubicBezTo>
                <a:cubicBezTo>
                  <a:pt x="2167009" y="2651871"/>
                  <a:pt x="1728859" y="1762236"/>
                  <a:pt x="1305949" y="1822561"/>
                </a:cubicBezTo>
                <a:cubicBezTo>
                  <a:pt x="905899" y="1768586"/>
                  <a:pt x="729369" y="2352786"/>
                  <a:pt x="380119" y="2188321"/>
                </a:cubicBezTo>
                <a:cubicBezTo>
                  <a:pt x="30869" y="2023856"/>
                  <a:pt x="-98036" y="1473946"/>
                  <a:pt x="79129" y="1110091"/>
                </a:cubicBezTo>
                <a:close/>
              </a:path>
            </a:pathLst>
          </a:cu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dirty="0">
              <a:latin typeface="Visby CF Bold" panose="00000800000000000000" pitchFamily="50" charset="0"/>
            </a:endParaRPr>
          </a:p>
        </p:txBody>
      </p:sp>
      <p:pic>
        <p:nvPicPr>
          <p:cNvPr id="38" name="图片占位符 37" descr="图片包含 室内, 桌子, 人, 男人&#10;&#10;描述已自动生成"/>
          <p:cNvPicPr>
            <a:picLocks noGrp="1" noChangeAspect="1"/>
          </p:cNvPicPr>
          <p:nvPr>
            <p:ph type="pic" sz="quarter" idx="10"/>
          </p:nvPr>
        </p:nvPicPr>
        <p:blipFill rotWithShape="1">
          <a:blip r:embed="rId30" cstate="screen"/>
          <a:srcRect t="-3467"/>
          <a:stretch>
            <a:fillRect/>
          </a:stretch>
        </p:blipFill>
        <p:spPr>
          <a:xfrm>
            <a:off x="801162" y="1756248"/>
            <a:ext cx="4413861" cy="4210877"/>
          </a:xfrm>
        </p:spPr>
      </p:pic>
      <p:pic>
        <p:nvPicPr>
          <p:cNvPr id="3" name="PA-Graphic 2"/>
          <p:cNvPicPr>
            <a:picLocks noChangeAspect="1"/>
          </p:cNvPicPr>
          <p:nvPr>
            <p:custDataLst>
              <p:tags r:id="rId31"/>
            </p:custDataLst>
          </p:nvPr>
        </p:nvPicPr>
        <p:blipFill>
          <a:blip r:embed="rId32">
            <a:extLst>
              <a:ext uri="{96DAC541-7B7A-43D3-8B79-37D633B846F1}">
                <asvg:svgBlip xmlns:asvg="http://schemas.microsoft.com/office/drawing/2016/SVG/main" r:embed="rId33"/>
              </a:ext>
            </a:extLst>
          </a:blip>
          <a:stretch>
            <a:fillRect/>
          </a:stretch>
        </p:blipFill>
        <p:spPr>
          <a:xfrm rot="16449687" flipH="1">
            <a:off x="652778" y="4267317"/>
            <a:ext cx="1305174" cy="820214"/>
          </a:xfrm>
          <a:prstGeom prst="rect">
            <a:avLst/>
          </a:prstGeom>
          <a:effectLst>
            <a:outerShdw blurRad="254000" dist="101600" dir="5400000" algn="ctr" rotWithShape="0">
              <a:srgbClr val="FF9700">
                <a:alpha val="23000"/>
              </a:srgbClr>
            </a:outerShdw>
          </a:effectLst>
        </p:spPr>
      </p:pic>
      <p:grpSp>
        <p:nvGrpSpPr>
          <p:cNvPr id="5" name="PA-组合 4"/>
          <p:cNvGrpSpPr/>
          <p:nvPr>
            <p:custDataLst>
              <p:tags r:id="rId34"/>
            </p:custDataLst>
          </p:nvPr>
        </p:nvGrpSpPr>
        <p:grpSpPr>
          <a:xfrm>
            <a:off x="2028010" y="1820923"/>
            <a:ext cx="516260" cy="944986"/>
            <a:chOff x="6506531" y="281108"/>
            <a:chExt cx="516260" cy="944986"/>
          </a:xfrm>
        </p:grpSpPr>
        <p:sp>
          <p:nvSpPr>
            <p:cNvPr id="6" name="PA-椭圆 5"/>
            <p:cNvSpPr/>
            <p:nvPr>
              <p:custDataLst>
                <p:tags r:id="rId35"/>
              </p:custDataLst>
            </p:nvPr>
          </p:nvSpPr>
          <p:spPr>
            <a:xfrm>
              <a:off x="6506531" y="28110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PA-椭圆 6"/>
            <p:cNvSpPr/>
            <p:nvPr>
              <p:custDataLst>
                <p:tags r:id="rId36"/>
              </p:custDataLst>
            </p:nvPr>
          </p:nvSpPr>
          <p:spPr>
            <a:xfrm>
              <a:off x="6706556" y="431127"/>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PA-椭圆 7"/>
            <p:cNvSpPr/>
            <p:nvPr>
              <p:custDataLst>
                <p:tags r:id="rId37"/>
              </p:custDataLst>
            </p:nvPr>
          </p:nvSpPr>
          <p:spPr>
            <a:xfrm>
              <a:off x="6906581" y="581146"/>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PA-椭圆 8"/>
            <p:cNvSpPr/>
            <p:nvPr>
              <p:custDataLst>
                <p:tags r:id="rId38"/>
              </p:custDataLst>
            </p:nvPr>
          </p:nvSpPr>
          <p:spPr>
            <a:xfrm>
              <a:off x="6506531" y="54547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PA-椭圆 9"/>
            <p:cNvSpPr/>
            <p:nvPr>
              <p:custDataLst>
                <p:tags r:id="rId39"/>
              </p:custDataLst>
            </p:nvPr>
          </p:nvSpPr>
          <p:spPr>
            <a:xfrm>
              <a:off x="6706556" y="695497"/>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椭圆 10"/>
            <p:cNvSpPr/>
            <p:nvPr>
              <p:custDataLst>
                <p:tags r:id="rId40"/>
              </p:custDataLst>
            </p:nvPr>
          </p:nvSpPr>
          <p:spPr>
            <a:xfrm>
              <a:off x="6906581" y="845516"/>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PA-椭圆 11"/>
            <p:cNvSpPr/>
            <p:nvPr>
              <p:custDataLst>
                <p:tags r:id="rId41"/>
              </p:custDataLst>
            </p:nvPr>
          </p:nvSpPr>
          <p:spPr>
            <a:xfrm>
              <a:off x="6506531" y="809848"/>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PA-椭圆 12"/>
            <p:cNvSpPr/>
            <p:nvPr>
              <p:custDataLst>
                <p:tags r:id="rId42"/>
              </p:custDataLst>
            </p:nvPr>
          </p:nvSpPr>
          <p:spPr>
            <a:xfrm>
              <a:off x="6706556" y="959867"/>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PA-椭圆 13"/>
            <p:cNvSpPr/>
            <p:nvPr>
              <p:custDataLst>
                <p:tags r:id="rId43"/>
              </p:custDataLst>
            </p:nvPr>
          </p:nvSpPr>
          <p:spPr>
            <a:xfrm>
              <a:off x="6906581" y="1109886"/>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PA-文本框 38"/>
          <p:cNvSpPr txBox="1"/>
          <p:nvPr>
            <p:custDataLst>
              <p:tags r:id="rId44"/>
            </p:custDataLst>
          </p:nvPr>
        </p:nvSpPr>
        <p:spPr>
          <a:xfrm>
            <a:off x="6602730" y="5443855"/>
            <a:ext cx="5027930" cy="460375"/>
          </a:xfrm>
          <a:prstGeom prst="rect">
            <a:avLst/>
          </a:prstGeom>
          <a:noFill/>
        </p:spPr>
        <p:txBody>
          <a:bodyPr wrap="square" rtlCol="0">
            <a:spAutoFit/>
          </a:bodyPr>
          <a:p>
            <a:r>
              <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rPr>
              <a:t>第十章　大学生自主创业</a:t>
            </a:r>
            <a:endPar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grpSp>
        <p:nvGrpSpPr>
          <p:cNvPr id="32" name="组合 31"/>
          <p:cNvGrpSpPr/>
          <p:nvPr/>
        </p:nvGrpSpPr>
        <p:grpSpPr>
          <a:xfrm>
            <a:off x="5756275" y="5419090"/>
            <a:ext cx="862330" cy="471170"/>
            <a:chOff x="9065" y="8534"/>
            <a:chExt cx="1358" cy="742"/>
          </a:xfrm>
        </p:grpSpPr>
        <p:sp>
          <p:nvSpPr>
            <p:cNvPr id="33" name="PA-椭圆 51"/>
            <p:cNvSpPr/>
            <p:nvPr>
              <p:custDataLst>
                <p:tags r:id="rId45"/>
              </p:custDataLst>
            </p:nvPr>
          </p:nvSpPr>
          <p:spPr>
            <a:xfrm>
              <a:off x="9386" y="8568"/>
              <a:ext cx="709" cy="709"/>
            </a:xfrm>
            <a:prstGeom prst="ellipse">
              <a:avLst/>
            </a:pr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Visby CF Bold" panose="00000800000000000000" pitchFamily="50" charset="0"/>
              </a:endParaRPr>
            </a:p>
          </p:txBody>
        </p:sp>
        <p:sp>
          <p:nvSpPr>
            <p:cNvPr id="31" name="文本框 30"/>
            <p:cNvSpPr txBox="1"/>
            <p:nvPr/>
          </p:nvSpPr>
          <p:spPr>
            <a:xfrm>
              <a:off x="9065" y="8534"/>
              <a:ext cx="1359" cy="725"/>
            </a:xfrm>
            <a:prstGeom prst="rect">
              <a:avLst/>
            </a:prstGeom>
            <a:noFill/>
          </p:spPr>
          <p:txBody>
            <a:bodyPr wrap="square" rtlCol="0">
              <a:spAutoFit/>
            </a:bodyPr>
            <a:p>
              <a:pPr algn="ctr"/>
              <a:r>
                <a:rPr lang="en-US" altLang="zh-CN" sz="2400" dirty="0">
                  <a:solidFill>
                    <a:schemeClr val="bg1"/>
                  </a:solidFill>
                  <a:latin typeface="Visby CF Bold" panose="00000800000000000000" pitchFamily="50" charset="0"/>
                  <a:sym typeface="+mn-ea"/>
                </a:rPr>
                <a:t>10</a:t>
              </a:r>
              <a:endParaRPr lang="en-US" altLang="zh-CN" sz="2400" dirty="0">
                <a:solidFill>
                  <a:schemeClr val="bg1"/>
                </a:solidFill>
                <a:latin typeface="Visby CF Bold" panose="00000800000000000000" pitchFamily="50" charset="0"/>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1000"/>
                                        <p:tgtEl>
                                          <p:spTgt spid="15"/>
                                        </p:tgtEl>
                                      </p:cBhvr>
                                    </p:animEffect>
                                    <p:anim calcmode="lin" valueType="num">
                                      <p:cBhvr>
                                        <p:cTn id="28" dur="1000" fill="hold"/>
                                        <p:tgtEl>
                                          <p:spTgt spid="15"/>
                                        </p:tgtEl>
                                        <p:attrNameLst>
                                          <p:attrName>ppt_x</p:attrName>
                                        </p:attrNameLst>
                                      </p:cBhvr>
                                      <p:tavLst>
                                        <p:tav tm="0">
                                          <p:val>
                                            <p:strVal val="#ppt_x"/>
                                          </p:val>
                                        </p:tav>
                                        <p:tav tm="100000">
                                          <p:val>
                                            <p:strVal val="#ppt_x"/>
                                          </p:val>
                                        </p:tav>
                                      </p:tavLst>
                                    </p:anim>
                                    <p:anim calcmode="lin" valueType="num">
                                      <p:cBhvr>
                                        <p:cTn id="29" dur="1000" fill="hold"/>
                                        <p:tgtEl>
                                          <p:spTgt spid="15"/>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fade">
                                      <p:cBhvr>
                                        <p:cTn id="32" dur="1000"/>
                                        <p:tgtEl>
                                          <p:spTgt spid="34"/>
                                        </p:tgtEl>
                                      </p:cBhvr>
                                    </p:animEffect>
                                    <p:anim calcmode="lin" valueType="num">
                                      <p:cBhvr>
                                        <p:cTn id="33" dur="1000" fill="hold"/>
                                        <p:tgtEl>
                                          <p:spTgt spid="34"/>
                                        </p:tgtEl>
                                        <p:attrNameLst>
                                          <p:attrName>ppt_x</p:attrName>
                                        </p:attrNameLst>
                                      </p:cBhvr>
                                      <p:tavLst>
                                        <p:tav tm="0">
                                          <p:val>
                                            <p:strVal val="#ppt_x"/>
                                          </p:val>
                                        </p:tav>
                                        <p:tav tm="100000">
                                          <p:val>
                                            <p:strVal val="#ppt_x"/>
                                          </p:val>
                                        </p:tav>
                                      </p:tavLst>
                                    </p:anim>
                                    <p:anim calcmode="lin" valueType="num">
                                      <p:cBhvr>
                                        <p:cTn id="34" dur="1000" fill="hold"/>
                                        <p:tgtEl>
                                          <p:spTgt spid="34"/>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fade">
                                      <p:cBhvr>
                                        <p:cTn id="37" dur="1000"/>
                                        <p:tgtEl>
                                          <p:spTgt spid="35"/>
                                        </p:tgtEl>
                                      </p:cBhvr>
                                    </p:animEffect>
                                    <p:anim calcmode="lin" valueType="num">
                                      <p:cBhvr>
                                        <p:cTn id="38" dur="1000" fill="hold"/>
                                        <p:tgtEl>
                                          <p:spTgt spid="35"/>
                                        </p:tgtEl>
                                        <p:attrNameLst>
                                          <p:attrName>ppt_x</p:attrName>
                                        </p:attrNameLst>
                                      </p:cBhvr>
                                      <p:tavLst>
                                        <p:tav tm="0">
                                          <p:val>
                                            <p:strVal val="#ppt_x"/>
                                          </p:val>
                                        </p:tav>
                                        <p:tav tm="100000">
                                          <p:val>
                                            <p:strVal val="#ppt_x"/>
                                          </p:val>
                                        </p:tav>
                                      </p:tavLst>
                                    </p:anim>
                                    <p:anim calcmode="lin" valueType="num">
                                      <p:cBhvr>
                                        <p:cTn id="39" dur="1000" fill="hold"/>
                                        <p:tgtEl>
                                          <p:spTgt spid="35"/>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42"/>
                                        </p:tgtEl>
                                        <p:attrNameLst>
                                          <p:attrName>style.visibility</p:attrName>
                                        </p:attrNameLst>
                                      </p:cBhvr>
                                      <p:to>
                                        <p:strVal val="visible"/>
                                      </p:to>
                                    </p:set>
                                    <p:animEffect transition="in" filter="fade">
                                      <p:cBhvr>
                                        <p:cTn id="42" dur="1000"/>
                                        <p:tgtEl>
                                          <p:spTgt spid="42"/>
                                        </p:tgtEl>
                                      </p:cBhvr>
                                    </p:animEffect>
                                    <p:anim calcmode="lin" valueType="num">
                                      <p:cBhvr>
                                        <p:cTn id="43" dur="1000" fill="hold"/>
                                        <p:tgtEl>
                                          <p:spTgt spid="42"/>
                                        </p:tgtEl>
                                        <p:attrNameLst>
                                          <p:attrName>ppt_x</p:attrName>
                                        </p:attrNameLst>
                                      </p:cBhvr>
                                      <p:tavLst>
                                        <p:tav tm="0">
                                          <p:val>
                                            <p:strVal val="#ppt_x"/>
                                          </p:val>
                                        </p:tav>
                                        <p:tav tm="100000">
                                          <p:val>
                                            <p:strVal val="#ppt_x"/>
                                          </p:val>
                                        </p:tav>
                                      </p:tavLst>
                                    </p:anim>
                                    <p:anim calcmode="lin" valueType="num">
                                      <p:cBhvr>
                                        <p:cTn id="44" dur="1000" fill="hold"/>
                                        <p:tgtEl>
                                          <p:spTgt spid="42"/>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43"/>
                                        </p:tgtEl>
                                        <p:attrNameLst>
                                          <p:attrName>style.visibility</p:attrName>
                                        </p:attrNameLst>
                                      </p:cBhvr>
                                      <p:to>
                                        <p:strVal val="visible"/>
                                      </p:to>
                                    </p:set>
                                    <p:animEffect transition="in" filter="fade">
                                      <p:cBhvr>
                                        <p:cTn id="47" dur="1000"/>
                                        <p:tgtEl>
                                          <p:spTgt spid="43"/>
                                        </p:tgtEl>
                                      </p:cBhvr>
                                    </p:animEffect>
                                    <p:anim calcmode="lin" valueType="num">
                                      <p:cBhvr>
                                        <p:cTn id="48" dur="1000" fill="hold"/>
                                        <p:tgtEl>
                                          <p:spTgt spid="43"/>
                                        </p:tgtEl>
                                        <p:attrNameLst>
                                          <p:attrName>ppt_x</p:attrName>
                                        </p:attrNameLst>
                                      </p:cBhvr>
                                      <p:tavLst>
                                        <p:tav tm="0">
                                          <p:val>
                                            <p:strVal val="#ppt_x"/>
                                          </p:val>
                                        </p:tav>
                                        <p:tav tm="100000">
                                          <p:val>
                                            <p:strVal val="#ppt_x"/>
                                          </p:val>
                                        </p:tav>
                                      </p:tavLst>
                                    </p:anim>
                                    <p:anim calcmode="lin" valueType="num">
                                      <p:cBhvr>
                                        <p:cTn id="49" dur="1000" fill="hold"/>
                                        <p:tgtEl>
                                          <p:spTgt spid="43"/>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47"/>
                                        </p:tgtEl>
                                        <p:attrNameLst>
                                          <p:attrName>style.visibility</p:attrName>
                                        </p:attrNameLst>
                                      </p:cBhvr>
                                      <p:to>
                                        <p:strVal val="visible"/>
                                      </p:to>
                                    </p:set>
                                    <p:animEffect transition="in" filter="fade">
                                      <p:cBhvr>
                                        <p:cTn id="52" dur="1000"/>
                                        <p:tgtEl>
                                          <p:spTgt spid="47"/>
                                        </p:tgtEl>
                                      </p:cBhvr>
                                    </p:animEffect>
                                    <p:anim calcmode="lin" valueType="num">
                                      <p:cBhvr>
                                        <p:cTn id="53" dur="1000" fill="hold"/>
                                        <p:tgtEl>
                                          <p:spTgt spid="47"/>
                                        </p:tgtEl>
                                        <p:attrNameLst>
                                          <p:attrName>ppt_x</p:attrName>
                                        </p:attrNameLst>
                                      </p:cBhvr>
                                      <p:tavLst>
                                        <p:tav tm="0">
                                          <p:val>
                                            <p:strVal val="#ppt_x"/>
                                          </p:val>
                                        </p:tav>
                                        <p:tav tm="100000">
                                          <p:val>
                                            <p:strVal val="#ppt_x"/>
                                          </p:val>
                                        </p:tav>
                                      </p:tavLst>
                                    </p:anim>
                                    <p:anim calcmode="lin" valueType="num">
                                      <p:cBhvr>
                                        <p:cTn id="54" dur="1000" fill="hold"/>
                                        <p:tgtEl>
                                          <p:spTgt spid="47"/>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48"/>
                                        </p:tgtEl>
                                        <p:attrNameLst>
                                          <p:attrName>style.visibility</p:attrName>
                                        </p:attrNameLst>
                                      </p:cBhvr>
                                      <p:to>
                                        <p:strVal val="visible"/>
                                      </p:to>
                                    </p:set>
                                    <p:animEffect transition="in" filter="fade">
                                      <p:cBhvr>
                                        <p:cTn id="57" dur="1000"/>
                                        <p:tgtEl>
                                          <p:spTgt spid="48"/>
                                        </p:tgtEl>
                                      </p:cBhvr>
                                    </p:animEffect>
                                    <p:anim calcmode="lin" valueType="num">
                                      <p:cBhvr>
                                        <p:cTn id="58" dur="1000" fill="hold"/>
                                        <p:tgtEl>
                                          <p:spTgt spid="48"/>
                                        </p:tgtEl>
                                        <p:attrNameLst>
                                          <p:attrName>ppt_x</p:attrName>
                                        </p:attrNameLst>
                                      </p:cBhvr>
                                      <p:tavLst>
                                        <p:tav tm="0">
                                          <p:val>
                                            <p:strVal val="#ppt_x"/>
                                          </p:val>
                                        </p:tav>
                                        <p:tav tm="100000">
                                          <p:val>
                                            <p:strVal val="#ppt_x"/>
                                          </p:val>
                                        </p:tav>
                                      </p:tavLst>
                                    </p:anim>
                                    <p:anim calcmode="lin" valueType="num">
                                      <p:cBhvr>
                                        <p:cTn id="59" dur="1000" fill="hold"/>
                                        <p:tgtEl>
                                          <p:spTgt spid="48"/>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52"/>
                                        </p:tgtEl>
                                        <p:attrNameLst>
                                          <p:attrName>style.visibility</p:attrName>
                                        </p:attrNameLst>
                                      </p:cBhvr>
                                      <p:to>
                                        <p:strVal val="visible"/>
                                      </p:to>
                                    </p:set>
                                    <p:animEffect transition="in" filter="fade">
                                      <p:cBhvr>
                                        <p:cTn id="62" dur="1000"/>
                                        <p:tgtEl>
                                          <p:spTgt spid="52"/>
                                        </p:tgtEl>
                                      </p:cBhvr>
                                    </p:animEffect>
                                    <p:anim calcmode="lin" valueType="num">
                                      <p:cBhvr>
                                        <p:cTn id="63" dur="1000" fill="hold"/>
                                        <p:tgtEl>
                                          <p:spTgt spid="52"/>
                                        </p:tgtEl>
                                        <p:attrNameLst>
                                          <p:attrName>ppt_x</p:attrName>
                                        </p:attrNameLst>
                                      </p:cBhvr>
                                      <p:tavLst>
                                        <p:tav tm="0">
                                          <p:val>
                                            <p:strVal val="#ppt_x"/>
                                          </p:val>
                                        </p:tav>
                                        <p:tav tm="100000">
                                          <p:val>
                                            <p:strVal val="#ppt_x"/>
                                          </p:val>
                                        </p:tav>
                                      </p:tavLst>
                                    </p:anim>
                                    <p:anim calcmode="lin" valueType="num">
                                      <p:cBhvr>
                                        <p:cTn id="64" dur="1000" fill="hold"/>
                                        <p:tgtEl>
                                          <p:spTgt spid="52"/>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53"/>
                                        </p:tgtEl>
                                        <p:attrNameLst>
                                          <p:attrName>style.visibility</p:attrName>
                                        </p:attrNameLst>
                                      </p:cBhvr>
                                      <p:to>
                                        <p:strVal val="visible"/>
                                      </p:to>
                                    </p:set>
                                    <p:animEffect transition="in" filter="fade">
                                      <p:cBhvr>
                                        <p:cTn id="67" dur="1000"/>
                                        <p:tgtEl>
                                          <p:spTgt spid="53"/>
                                        </p:tgtEl>
                                      </p:cBhvr>
                                    </p:animEffect>
                                    <p:anim calcmode="lin" valueType="num">
                                      <p:cBhvr>
                                        <p:cTn id="68" dur="1000" fill="hold"/>
                                        <p:tgtEl>
                                          <p:spTgt spid="53"/>
                                        </p:tgtEl>
                                        <p:attrNameLst>
                                          <p:attrName>ppt_x</p:attrName>
                                        </p:attrNameLst>
                                      </p:cBhvr>
                                      <p:tavLst>
                                        <p:tav tm="0">
                                          <p:val>
                                            <p:strVal val="#ppt_x"/>
                                          </p:val>
                                        </p:tav>
                                        <p:tav tm="100000">
                                          <p:val>
                                            <p:strVal val="#ppt_x"/>
                                          </p:val>
                                        </p:tav>
                                      </p:tavLst>
                                    </p:anim>
                                    <p:anim calcmode="lin" valueType="num">
                                      <p:cBhvr>
                                        <p:cTn id="69" dur="1000" fill="hold"/>
                                        <p:tgtEl>
                                          <p:spTgt spid="53"/>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61"/>
                                        </p:tgtEl>
                                        <p:attrNameLst>
                                          <p:attrName>style.visibility</p:attrName>
                                        </p:attrNameLst>
                                      </p:cBhvr>
                                      <p:to>
                                        <p:strVal val="visible"/>
                                      </p:to>
                                    </p:set>
                                    <p:animEffect transition="in" filter="fade">
                                      <p:cBhvr>
                                        <p:cTn id="72" dur="1000"/>
                                        <p:tgtEl>
                                          <p:spTgt spid="61"/>
                                        </p:tgtEl>
                                      </p:cBhvr>
                                    </p:animEffect>
                                    <p:anim calcmode="lin" valueType="num">
                                      <p:cBhvr>
                                        <p:cTn id="73" dur="1000" fill="hold"/>
                                        <p:tgtEl>
                                          <p:spTgt spid="61"/>
                                        </p:tgtEl>
                                        <p:attrNameLst>
                                          <p:attrName>ppt_x</p:attrName>
                                        </p:attrNameLst>
                                      </p:cBhvr>
                                      <p:tavLst>
                                        <p:tav tm="0">
                                          <p:val>
                                            <p:strVal val="#ppt_x"/>
                                          </p:val>
                                        </p:tav>
                                        <p:tav tm="100000">
                                          <p:val>
                                            <p:strVal val="#ppt_x"/>
                                          </p:val>
                                        </p:tav>
                                      </p:tavLst>
                                    </p:anim>
                                    <p:anim calcmode="lin" valueType="num">
                                      <p:cBhvr>
                                        <p:cTn id="74" dur="1000" fill="hold"/>
                                        <p:tgtEl>
                                          <p:spTgt spid="61"/>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63"/>
                                        </p:tgtEl>
                                        <p:attrNameLst>
                                          <p:attrName>style.visibility</p:attrName>
                                        </p:attrNameLst>
                                      </p:cBhvr>
                                      <p:to>
                                        <p:strVal val="visible"/>
                                      </p:to>
                                    </p:set>
                                    <p:animEffect transition="in" filter="fade">
                                      <p:cBhvr>
                                        <p:cTn id="77" dur="1000"/>
                                        <p:tgtEl>
                                          <p:spTgt spid="63"/>
                                        </p:tgtEl>
                                      </p:cBhvr>
                                    </p:animEffect>
                                    <p:anim calcmode="lin" valueType="num">
                                      <p:cBhvr>
                                        <p:cTn id="78" dur="1000" fill="hold"/>
                                        <p:tgtEl>
                                          <p:spTgt spid="63"/>
                                        </p:tgtEl>
                                        <p:attrNameLst>
                                          <p:attrName>ppt_x</p:attrName>
                                        </p:attrNameLst>
                                      </p:cBhvr>
                                      <p:tavLst>
                                        <p:tav tm="0">
                                          <p:val>
                                            <p:strVal val="#ppt_x"/>
                                          </p:val>
                                        </p:tav>
                                        <p:tav tm="100000">
                                          <p:val>
                                            <p:strVal val="#ppt_x"/>
                                          </p:val>
                                        </p:tav>
                                      </p:tavLst>
                                    </p:anim>
                                    <p:anim calcmode="lin" valueType="num">
                                      <p:cBhvr>
                                        <p:cTn id="79" dur="1000" fill="hold"/>
                                        <p:tgtEl>
                                          <p:spTgt spid="63"/>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83"/>
                                        </p:tgtEl>
                                        <p:attrNameLst>
                                          <p:attrName>style.visibility</p:attrName>
                                        </p:attrNameLst>
                                      </p:cBhvr>
                                      <p:to>
                                        <p:strVal val="visible"/>
                                      </p:to>
                                    </p:set>
                                    <p:animEffect transition="in" filter="fade">
                                      <p:cBhvr>
                                        <p:cTn id="82" dur="1000"/>
                                        <p:tgtEl>
                                          <p:spTgt spid="83"/>
                                        </p:tgtEl>
                                      </p:cBhvr>
                                    </p:animEffect>
                                    <p:anim calcmode="lin" valueType="num">
                                      <p:cBhvr>
                                        <p:cTn id="83" dur="1000" fill="hold"/>
                                        <p:tgtEl>
                                          <p:spTgt spid="83"/>
                                        </p:tgtEl>
                                        <p:attrNameLst>
                                          <p:attrName>ppt_x</p:attrName>
                                        </p:attrNameLst>
                                      </p:cBhvr>
                                      <p:tavLst>
                                        <p:tav tm="0">
                                          <p:val>
                                            <p:strVal val="#ppt_x"/>
                                          </p:val>
                                        </p:tav>
                                        <p:tav tm="100000">
                                          <p:val>
                                            <p:strVal val="#ppt_x"/>
                                          </p:val>
                                        </p:tav>
                                      </p:tavLst>
                                    </p:anim>
                                    <p:anim calcmode="lin" valueType="num">
                                      <p:cBhvr>
                                        <p:cTn id="84" dur="1000" fill="hold"/>
                                        <p:tgtEl>
                                          <p:spTgt spid="83"/>
                                        </p:tgtEl>
                                        <p:attrNameLst>
                                          <p:attrName>ppt_y</p:attrName>
                                        </p:attrNameLst>
                                      </p:cBhvr>
                                      <p:tavLst>
                                        <p:tav tm="0">
                                          <p:val>
                                            <p:strVal val="#ppt_y+.1"/>
                                          </p:val>
                                        </p:tav>
                                        <p:tav tm="100000">
                                          <p:val>
                                            <p:strVal val="#ppt_y"/>
                                          </p:val>
                                        </p:tav>
                                      </p:tavLst>
                                    </p:anim>
                                  </p:childTnLst>
                                </p:cTn>
                              </p:par>
                              <p:par>
                                <p:cTn id="85" presetID="42" presetClass="entr" presetSubtype="0" fill="hold" nodeType="withEffect">
                                  <p:stCondLst>
                                    <p:cond delay="0"/>
                                  </p:stCondLst>
                                  <p:childTnLst>
                                    <p:set>
                                      <p:cBhvr>
                                        <p:cTn id="86" dur="1" fill="hold">
                                          <p:stCondLst>
                                            <p:cond delay="0"/>
                                          </p:stCondLst>
                                        </p:cTn>
                                        <p:tgtEl>
                                          <p:spTgt spid="38"/>
                                        </p:tgtEl>
                                        <p:attrNameLst>
                                          <p:attrName>style.visibility</p:attrName>
                                        </p:attrNameLst>
                                      </p:cBhvr>
                                      <p:to>
                                        <p:strVal val="visible"/>
                                      </p:to>
                                    </p:set>
                                    <p:animEffect transition="in" filter="fade">
                                      <p:cBhvr>
                                        <p:cTn id="87" dur="1000"/>
                                        <p:tgtEl>
                                          <p:spTgt spid="38"/>
                                        </p:tgtEl>
                                      </p:cBhvr>
                                    </p:animEffect>
                                    <p:anim calcmode="lin" valueType="num">
                                      <p:cBhvr>
                                        <p:cTn id="88" dur="1000" fill="hold"/>
                                        <p:tgtEl>
                                          <p:spTgt spid="38"/>
                                        </p:tgtEl>
                                        <p:attrNameLst>
                                          <p:attrName>ppt_x</p:attrName>
                                        </p:attrNameLst>
                                      </p:cBhvr>
                                      <p:tavLst>
                                        <p:tav tm="0">
                                          <p:val>
                                            <p:strVal val="#ppt_x"/>
                                          </p:val>
                                        </p:tav>
                                        <p:tav tm="100000">
                                          <p:val>
                                            <p:strVal val="#ppt_x"/>
                                          </p:val>
                                        </p:tav>
                                      </p:tavLst>
                                    </p:anim>
                                    <p:anim calcmode="lin" valueType="num">
                                      <p:cBhvr>
                                        <p:cTn id="89" dur="1000" fill="hold"/>
                                        <p:tgtEl>
                                          <p:spTgt spid="38"/>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37"/>
                                        </p:tgtEl>
                                        <p:attrNameLst>
                                          <p:attrName>style.visibility</p:attrName>
                                        </p:attrNameLst>
                                      </p:cBhvr>
                                      <p:to>
                                        <p:strVal val="visible"/>
                                      </p:to>
                                    </p:set>
                                    <p:animEffect transition="in" filter="fade">
                                      <p:cBhvr>
                                        <p:cTn id="92" dur="1000"/>
                                        <p:tgtEl>
                                          <p:spTgt spid="37"/>
                                        </p:tgtEl>
                                      </p:cBhvr>
                                    </p:animEffect>
                                    <p:anim calcmode="lin" valueType="num">
                                      <p:cBhvr>
                                        <p:cTn id="93" dur="1000" fill="hold"/>
                                        <p:tgtEl>
                                          <p:spTgt spid="37"/>
                                        </p:tgtEl>
                                        <p:attrNameLst>
                                          <p:attrName>ppt_x</p:attrName>
                                        </p:attrNameLst>
                                      </p:cBhvr>
                                      <p:tavLst>
                                        <p:tav tm="0">
                                          <p:val>
                                            <p:strVal val="#ppt_x"/>
                                          </p:val>
                                        </p:tav>
                                        <p:tav tm="100000">
                                          <p:val>
                                            <p:strVal val="#ppt_x"/>
                                          </p:val>
                                        </p:tav>
                                      </p:tavLst>
                                    </p:anim>
                                    <p:anim calcmode="lin" valueType="num">
                                      <p:cBhvr>
                                        <p:cTn id="94" dur="1000" fill="hold"/>
                                        <p:tgtEl>
                                          <p:spTgt spid="37"/>
                                        </p:tgtEl>
                                        <p:attrNameLst>
                                          <p:attrName>ppt_y</p:attrName>
                                        </p:attrNameLst>
                                      </p:cBhvr>
                                      <p:tavLst>
                                        <p:tav tm="0">
                                          <p:val>
                                            <p:strVal val="#ppt_y+.1"/>
                                          </p:val>
                                        </p:tav>
                                        <p:tav tm="100000">
                                          <p:val>
                                            <p:strVal val="#ppt_y"/>
                                          </p:val>
                                        </p:tav>
                                      </p:tavLst>
                                    </p:anim>
                                  </p:childTnLst>
                                </p:cTn>
                              </p:par>
                              <p:par>
                                <p:cTn id="95" presetID="42" presetClass="entr" presetSubtype="0" fill="hold" nodeType="withEffect">
                                  <p:stCondLst>
                                    <p:cond delay="0"/>
                                  </p:stCondLst>
                                  <p:childTnLst>
                                    <p:set>
                                      <p:cBhvr>
                                        <p:cTn id="96" dur="1" fill="hold">
                                          <p:stCondLst>
                                            <p:cond delay="0"/>
                                          </p:stCondLst>
                                        </p:cTn>
                                        <p:tgtEl>
                                          <p:spTgt spid="32"/>
                                        </p:tgtEl>
                                        <p:attrNameLst>
                                          <p:attrName>style.visibility</p:attrName>
                                        </p:attrNameLst>
                                      </p:cBhvr>
                                      <p:to>
                                        <p:strVal val="visible"/>
                                      </p:to>
                                    </p:set>
                                    <p:animEffect transition="in" filter="fade">
                                      <p:cBhvr>
                                        <p:cTn id="97" dur="1000"/>
                                        <p:tgtEl>
                                          <p:spTgt spid="32"/>
                                        </p:tgtEl>
                                      </p:cBhvr>
                                    </p:animEffect>
                                    <p:anim calcmode="lin" valueType="num">
                                      <p:cBhvr>
                                        <p:cTn id="98" dur="1000" fill="hold"/>
                                        <p:tgtEl>
                                          <p:spTgt spid="32"/>
                                        </p:tgtEl>
                                        <p:attrNameLst>
                                          <p:attrName>ppt_x</p:attrName>
                                        </p:attrNameLst>
                                      </p:cBhvr>
                                      <p:tavLst>
                                        <p:tav tm="0">
                                          <p:val>
                                            <p:strVal val="#ppt_x"/>
                                          </p:val>
                                        </p:tav>
                                        <p:tav tm="100000">
                                          <p:val>
                                            <p:strVal val="#ppt_x"/>
                                          </p:val>
                                        </p:tav>
                                      </p:tavLst>
                                    </p:anim>
                                    <p:anim calcmode="lin" valueType="num">
                                      <p:cBhvr>
                                        <p:cTn id="99"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bldLvl="0" animBg="1"/>
      <p:bldP spid="34" grpId="0" bldLvl="0" animBg="1"/>
      <p:bldP spid="35" grpId="0"/>
      <p:bldP spid="42" grpId="0" bldLvl="0" animBg="1"/>
      <p:bldP spid="43" grpId="0"/>
      <p:bldP spid="47" grpId="0" bldLvl="0" animBg="1"/>
      <p:bldP spid="48" grpId="0"/>
      <p:bldP spid="52" grpId="0" bldLvl="0" animBg="1"/>
      <p:bldP spid="53" grpId="0"/>
      <p:bldP spid="61" grpId="0"/>
      <p:bldP spid="63" grpId="0"/>
      <p:bldP spid="83" grpId="0" bldLvl="0" animBg="1"/>
      <p:bldP spid="3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折角形 33"/>
          <p:cNvSpPr/>
          <p:nvPr>
            <p:custDataLst>
              <p:tags r:id="rId1"/>
            </p:custDataLst>
          </p:nvPr>
        </p:nvSpPr>
        <p:spPr>
          <a:xfrm>
            <a:off x="695960" y="1789430"/>
            <a:ext cx="10800080" cy="4434205"/>
          </a:xfrm>
          <a:prstGeom prst="foldedCorner">
            <a:avLst>
              <a:gd name="adj" fmla="val 16445"/>
            </a:avLst>
          </a:prstGeom>
          <a:solidFill>
            <a:schemeClr val="lt2"/>
          </a:solidFill>
          <a:ln>
            <a:noFill/>
          </a:ln>
          <a:effectLst>
            <a:outerShdw blurRad="127000" dist="38100" dir="5400000" algn="t" rotWithShape="0">
              <a:schemeClr val="dk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panose="020B0604020202020204" pitchFamily="34" charset="0"/>
              <a:ea typeface="微软雅黑" panose="020B0503020204020204" charset="-122"/>
            </a:endParaRPr>
          </a:p>
        </p:txBody>
      </p:sp>
      <p:sp>
        <p:nvSpPr>
          <p:cNvPr id="16" name="任意多边形 8"/>
          <p:cNvSpPr/>
          <p:nvPr>
            <p:custDataLst>
              <p:tags r:id="rId2"/>
            </p:custDataLst>
          </p:nvPr>
        </p:nvSpPr>
        <p:spPr>
          <a:xfrm>
            <a:off x="1005840" y="1789430"/>
            <a:ext cx="462915" cy="540000"/>
          </a:xfrm>
          <a:custGeom>
            <a:avLst/>
            <a:gdLst>
              <a:gd name="connsiteX0" fmla="*/ 0 w 1500"/>
              <a:gd name="connsiteY0" fmla="*/ 0 h 1449"/>
              <a:gd name="connsiteX1" fmla="*/ 1500 w 1500"/>
              <a:gd name="connsiteY1" fmla="*/ 0 h 1449"/>
              <a:gd name="connsiteX2" fmla="*/ 1500 w 1500"/>
              <a:gd name="connsiteY2" fmla="*/ 1449 h 1449"/>
              <a:gd name="connsiteX3" fmla="*/ 768 w 1500"/>
              <a:gd name="connsiteY3" fmla="*/ 1098 h 1449"/>
              <a:gd name="connsiteX4" fmla="*/ 0 w 1500"/>
              <a:gd name="connsiteY4" fmla="*/ 1449 h 1449"/>
              <a:gd name="connsiteX5" fmla="*/ 0 w 1500"/>
              <a:gd name="connsiteY5" fmla="*/ 0 h 1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0" h="1449">
                <a:moveTo>
                  <a:pt x="0" y="0"/>
                </a:moveTo>
                <a:lnTo>
                  <a:pt x="1500" y="0"/>
                </a:lnTo>
                <a:lnTo>
                  <a:pt x="1500" y="1449"/>
                </a:lnTo>
                <a:lnTo>
                  <a:pt x="768" y="1098"/>
                </a:lnTo>
                <a:lnTo>
                  <a:pt x="0" y="1449"/>
                </a:lnTo>
                <a:lnTo>
                  <a:pt x="0" y="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panose="020B0604020202020204" pitchFamily="34" charset="0"/>
              <a:ea typeface="微软雅黑" panose="020B0503020204020204" charset="-122"/>
            </a:endParaRPr>
          </a:p>
        </p:txBody>
      </p:sp>
      <p:sp>
        <p:nvSpPr>
          <p:cNvPr id="6" name="Title 6"/>
          <p:cNvSpPr txBox="1"/>
          <p:nvPr>
            <p:custDataLst>
              <p:tags r:id="rId3"/>
            </p:custDataLst>
          </p:nvPr>
        </p:nvSpPr>
        <p:spPr>
          <a:xfrm>
            <a:off x="1005205" y="2259330"/>
            <a:ext cx="10180320" cy="3542030"/>
          </a:xfrm>
          <a:prstGeom prst="rect">
            <a:avLst/>
          </a:prstGeom>
          <a:noFill/>
          <a:ln w="3175">
            <a:noFill/>
            <a:prstDash val="dash"/>
          </a:ln>
        </p:spPr>
        <p:txBody>
          <a:bodyPr wrap="square" lIns="72000" tIns="0" rIns="72000" bIns="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419100" algn="just" fontAlgn="auto">
              <a:lnSpc>
                <a:spcPct val="150000"/>
              </a:lnSpc>
              <a:spcAft>
                <a:spcPts val="0"/>
              </a:spcAft>
              <a:buClr>
                <a:schemeClr val="tx1">
                  <a:lumMod val="65000"/>
                  <a:lumOff val="35000"/>
                </a:schemeClr>
              </a:buClr>
              <a:extLst>
                <a:ext uri="{35155182-B16C-46BC-9424-99874614C6A1}">
                  <wpsdc:indentchars xmlns:wpsdc="http://www.wps.cn/officeDocument/2017/drawingmlCustomData" val="200" checksum="1754737754"/>
                </a:ext>
              </a:extLst>
            </a:pP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a:t>
            </a:r>
            <a:r>
              <a:rPr altLang="zh-CN"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1</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）具有较高的马列主义理论水平，同时有扎实的编辑专业基础。还应成为知识面比较宽的“杂</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家”。</a:t>
            </a:r>
            <a:endPar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endParaRPr>
          </a:p>
          <a:p>
            <a:pPr indent="419100" algn="just" fontAlgn="auto">
              <a:lnSpc>
                <a:spcPct val="150000"/>
              </a:lnSpc>
              <a:spcAft>
                <a:spcPts val="0"/>
              </a:spcAft>
              <a:buClr>
                <a:schemeClr val="tx1">
                  <a:lumMod val="65000"/>
                  <a:lumOff val="35000"/>
                </a:schemeClr>
              </a:buClr>
              <a:extLst>
                <a:ext uri="{35155182-B16C-46BC-9424-99874614C6A1}">
                  <wpsdc:indentchars xmlns:wpsdc="http://www.wps.cn/officeDocument/2017/drawingmlCustomData" val="200" checksum="1754737754"/>
                </a:ext>
              </a:extLst>
            </a:pP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a:t>
            </a:r>
            <a:r>
              <a:rPr altLang="zh-CN"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2</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a:t>
            </a:r>
            <a:r>
              <a:rPr lang="zh-CN" altLang="en-US" sz="1600" spc="0" dirty="0">
                <a:ln w="3175">
                  <a:noFill/>
                  <a:prstDash val="dash"/>
                </a:ln>
                <a:solidFill>
                  <a:schemeClr val="tx1">
                    <a:lumMod val="65000"/>
                    <a:lumOff val="35000"/>
                  </a:schemeClr>
                </a:solidFill>
                <a:uFillTx/>
                <a:latin typeface="Arial" panose="020B0604020202020204" pitchFamily="34" charset="0"/>
                <a:ea typeface="微软雅黑" panose="020B0503020204020204" charset="-122"/>
                <a:cs typeface="微软雅黑" panose="020B0503020204020204" charset="-122"/>
              </a:rPr>
              <a:t>正直、热情，尊重作者，不徇私情，按质量高下取舍</a:t>
            </a:r>
            <a:r>
              <a:rPr lang="zh-CN" altLang="en-US" sz="1600" spc="0" dirty="0">
                <a:ln w="3175">
                  <a:noFill/>
                  <a:prstDash val="dash"/>
                </a:ln>
                <a:solidFill>
                  <a:schemeClr val="tx1">
                    <a:lumMod val="65000"/>
                    <a:lumOff val="35000"/>
                  </a:schemeClr>
                </a:solidFill>
                <a:uFillTx/>
                <a:latin typeface="Arial" panose="020B0604020202020204" pitchFamily="34" charset="0"/>
                <a:ea typeface="微软雅黑" panose="020B0503020204020204" charset="-122"/>
                <a:cs typeface="微软雅黑" panose="020B0503020204020204" charset="-122"/>
              </a:rPr>
              <a:t>稿件。</a:t>
            </a:r>
            <a:endParaRPr lang="zh-CN" altLang="en-US" sz="1600" spc="0" dirty="0">
              <a:ln w="3175">
                <a:noFill/>
                <a:prstDash val="dash"/>
              </a:ln>
              <a:solidFill>
                <a:schemeClr val="tx1">
                  <a:lumMod val="65000"/>
                  <a:lumOff val="35000"/>
                </a:schemeClr>
              </a:solidFill>
              <a:uFillTx/>
              <a:latin typeface="Arial" panose="020B0604020202020204" pitchFamily="34" charset="0"/>
              <a:ea typeface="微软雅黑" panose="020B0503020204020204" charset="-122"/>
              <a:cs typeface="微软雅黑" panose="020B0503020204020204" charset="-122"/>
            </a:endParaRPr>
          </a:p>
          <a:p>
            <a:pPr indent="419100" algn="just" fontAlgn="auto">
              <a:lnSpc>
                <a:spcPct val="150000"/>
              </a:lnSpc>
              <a:spcAft>
                <a:spcPts val="0"/>
              </a:spcAft>
              <a:buClr>
                <a:schemeClr val="tx1">
                  <a:lumMod val="65000"/>
                  <a:lumOff val="35000"/>
                </a:schemeClr>
              </a:buClr>
              <a:extLst>
                <a:ext uri="{35155182-B16C-46BC-9424-99874614C6A1}">
                  <wpsdc:indentchars xmlns:wpsdc="http://www.wps.cn/officeDocument/2017/drawingmlCustomData" val="200" checksum="1754737754"/>
                </a:ext>
              </a:extLst>
            </a:pP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a:t>
            </a:r>
            <a:r>
              <a:rPr altLang="zh-CN"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3</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）综合分析能力和表达能力强，有进行社会活动的能力和</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经验。</a:t>
            </a:r>
            <a:endPar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endParaRPr>
          </a:p>
          <a:p>
            <a:pPr indent="419100" algn="just" fontAlgn="auto">
              <a:lnSpc>
                <a:spcPct val="150000"/>
              </a:lnSpc>
              <a:spcAft>
                <a:spcPts val="0"/>
              </a:spcAft>
              <a:buClr>
                <a:schemeClr val="tx1">
                  <a:lumMod val="65000"/>
                  <a:lumOff val="35000"/>
                </a:schemeClr>
              </a:buClr>
              <a:extLst>
                <a:ext uri="{35155182-B16C-46BC-9424-99874614C6A1}">
                  <wpsdc:indentchars xmlns:wpsdc="http://www.wps.cn/officeDocument/2017/drawingmlCustomData" val="200" checksum="1754737754"/>
                </a:ext>
              </a:extLst>
            </a:pP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a:t>
            </a:r>
            <a:r>
              <a:rPr altLang="zh-CN"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4</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）有畅通的信息渠道，能迅速掌握最新</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信息。</a:t>
            </a:r>
            <a:endPar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endParaRPr>
          </a:p>
          <a:p>
            <a:pPr indent="419100" algn="just" fontAlgn="auto">
              <a:lnSpc>
                <a:spcPct val="150000"/>
              </a:lnSpc>
              <a:spcAft>
                <a:spcPts val="0"/>
              </a:spcAft>
              <a:buClr>
                <a:schemeClr val="tx1">
                  <a:lumMod val="65000"/>
                  <a:lumOff val="35000"/>
                </a:schemeClr>
              </a:buClr>
              <a:extLst>
                <a:ext uri="{35155182-B16C-46BC-9424-99874614C6A1}">
                  <wpsdc:indentchars xmlns:wpsdc="http://www.wps.cn/officeDocument/2017/drawingmlCustomData" val="200" checksum="1754737754"/>
                </a:ext>
              </a:extLst>
            </a:pP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a:t>
            </a:r>
            <a:r>
              <a:rPr altLang="zh-CN"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5</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）有相当强的决策能力，能迅速、准确地提出选题、组稿、</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审稿。</a:t>
            </a:r>
            <a:endPar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endParaRPr>
          </a:p>
          <a:p>
            <a:pPr indent="419100" algn="just" fontAlgn="auto">
              <a:lnSpc>
                <a:spcPct val="150000"/>
              </a:lnSpc>
              <a:spcAft>
                <a:spcPts val="0"/>
              </a:spcAft>
              <a:buClr>
                <a:schemeClr val="tx1">
                  <a:lumMod val="65000"/>
                  <a:lumOff val="35000"/>
                </a:schemeClr>
              </a:buClr>
              <a:extLst>
                <a:ext uri="{35155182-B16C-46BC-9424-99874614C6A1}">
                  <wpsdc:indentchars xmlns:wpsdc="http://www.wps.cn/officeDocument/2017/drawingmlCustomData" val="200" checksum="1754737754"/>
                </a:ext>
              </a:extLst>
            </a:pP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a:t>
            </a:r>
            <a:r>
              <a:rPr altLang="zh-CN"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6</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）具有较强的文字加工能力和发现问题、解决问题的</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能力。</a:t>
            </a:r>
            <a:endPar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endParaRPr>
          </a:p>
          <a:p>
            <a:pPr indent="419100" algn="just" fontAlgn="auto">
              <a:lnSpc>
                <a:spcPct val="150000"/>
              </a:lnSpc>
              <a:spcAft>
                <a:spcPts val="0"/>
              </a:spcAft>
              <a:buClr>
                <a:schemeClr val="tx1">
                  <a:lumMod val="65000"/>
                  <a:lumOff val="35000"/>
                </a:schemeClr>
              </a:buClr>
              <a:extLst>
                <a:ext uri="{35155182-B16C-46BC-9424-99874614C6A1}">
                  <wpsdc:indentchars xmlns:wpsdc="http://www.wps.cn/officeDocument/2017/drawingmlCustomData" val="200" checksum="1754737754"/>
                </a:ext>
              </a:extLst>
            </a:pP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a:t>
            </a:r>
            <a:r>
              <a:rPr altLang="zh-CN"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7</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）具有较强的学术价值观念和经济效益</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观念。</a:t>
            </a:r>
            <a:endPar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endParaRPr>
          </a:p>
        </p:txBody>
      </p:sp>
      <p:sp>
        <p:nvSpPr>
          <p:cNvPr id="7" name="矩形 6"/>
          <p:cNvSpPr/>
          <p:nvPr>
            <p:custDataLst>
              <p:tags r:id="rId4"/>
            </p:custDataLst>
          </p:nvPr>
        </p:nvSpPr>
        <p:spPr>
          <a:xfrm>
            <a:off x="0" y="0"/>
            <a:ext cx="12192000" cy="9144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panose="020B0604020202020204" pitchFamily="34" charset="0"/>
              <a:ea typeface="微软雅黑" panose="020B0503020204020204" charset="-122"/>
            </a:endParaRPr>
          </a:p>
        </p:txBody>
      </p:sp>
      <p:sp>
        <p:nvSpPr>
          <p:cNvPr id="14" name="Title 6"/>
          <p:cNvSpPr txBox="1"/>
          <p:nvPr>
            <p:custDataLst>
              <p:tags r:id="rId5"/>
            </p:custDataLst>
          </p:nvPr>
        </p:nvSpPr>
        <p:spPr>
          <a:xfrm>
            <a:off x="695325" y="153035"/>
            <a:ext cx="10887710" cy="608330"/>
          </a:xfrm>
          <a:prstGeom prst="rect">
            <a:avLst/>
          </a:prstGeom>
          <a:noFill/>
          <a:ln w="3175">
            <a:noFill/>
            <a:prstDash val="dash"/>
          </a:ln>
        </p:spPr>
        <p:txBody>
          <a:bodyPr wrap="square" lIns="90000" tIns="46800" rIns="90000" bIns="468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00000"/>
              </a:lnSpc>
            </a:pPr>
            <a:r>
              <a:rPr lang="zh-CN" altLang="en-US" sz="2400" b="1" spc="150" dirty="0">
                <a:ln w="3175">
                  <a:noFill/>
                  <a:prstDash val="dash"/>
                </a:ln>
                <a:solidFill>
                  <a:schemeClr val="dk1"/>
                </a:solidFill>
                <a:latin typeface="Arial" panose="020B0604020202020204" pitchFamily="34" charset="0"/>
                <a:ea typeface="微软雅黑" panose="020B0503020204020204" charset="-122"/>
                <a:cs typeface="微软雅黑" panose="020B0503020204020204" charset="-122"/>
              </a:rPr>
              <a:t>五、从事记者、编辑工作应具备的</a:t>
            </a:r>
            <a:r>
              <a:rPr lang="zh-CN" altLang="en-US" sz="2400" b="1" spc="150" dirty="0">
                <a:ln w="3175">
                  <a:noFill/>
                  <a:prstDash val="dash"/>
                </a:ln>
                <a:solidFill>
                  <a:schemeClr val="dk1"/>
                </a:solidFill>
                <a:latin typeface="Arial" panose="020B0604020202020204" pitchFamily="34" charset="0"/>
                <a:ea typeface="微软雅黑" panose="020B0503020204020204" charset="-122"/>
                <a:cs typeface="微软雅黑" panose="020B0503020204020204" charset="-122"/>
              </a:rPr>
              <a:t>素质</a:t>
            </a:r>
            <a:endParaRPr lang="zh-CN" altLang="en-US" sz="2400" b="1" spc="150" dirty="0">
              <a:ln w="3175">
                <a:noFill/>
                <a:prstDash val="dash"/>
              </a:ln>
              <a:solidFill>
                <a:schemeClr val="dk1"/>
              </a:solidFill>
              <a:latin typeface="Arial" panose="020B0604020202020204" pitchFamily="34" charset="0"/>
              <a:ea typeface="微软雅黑" panose="020B0503020204020204" charset="-122"/>
              <a:cs typeface="微软雅黑" panose="020B0503020204020204" charset="-122"/>
            </a:endParaRPr>
          </a:p>
        </p:txBody>
      </p:sp>
      <p:sp>
        <p:nvSpPr>
          <p:cNvPr id="2" name="Title 6"/>
          <p:cNvSpPr txBox="1"/>
          <p:nvPr>
            <p:custDataLst>
              <p:tags r:id="rId6"/>
            </p:custDataLst>
          </p:nvPr>
        </p:nvSpPr>
        <p:spPr>
          <a:xfrm>
            <a:off x="695325" y="1181100"/>
            <a:ext cx="10800080" cy="608330"/>
          </a:xfrm>
          <a:prstGeom prst="rect">
            <a:avLst/>
          </a:prstGeom>
          <a:noFill/>
          <a:ln w="3175">
            <a:noFill/>
            <a:prstDash val="dash"/>
          </a:ln>
        </p:spPr>
        <p:txBody>
          <a:bodyPr wrap="square" lIns="90000" tIns="46800" rIns="90000" bIns="468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00000"/>
              </a:lnSpc>
            </a:pPr>
            <a:r>
              <a:rPr altLang="zh-CN" sz="2000" b="1" spc="150" dirty="0">
                <a:ln w="3175">
                  <a:noFill/>
                  <a:prstDash val="dash"/>
                </a:ln>
                <a:solidFill>
                  <a:srgbClr val="FFC000"/>
                </a:solidFill>
                <a:latin typeface="Arial" panose="020B0604020202020204" pitchFamily="34" charset="0"/>
                <a:ea typeface="微软雅黑" panose="020B0503020204020204" charset="-122"/>
                <a:cs typeface="微软雅黑" panose="020B0503020204020204" charset="-122"/>
              </a:rPr>
              <a:t>3.</a:t>
            </a:r>
            <a:r>
              <a:rPr lang="zh-CN" altLang="en-US" sz="2000" b="1" spc="150" dirty="0">
                <a:ln w="3175">
                  <a:noFill/>
                  <a:prstDash val="dash"/>
                </a:ln>
                <a:solidFill>
                  <a:srgbClr val="FFC000"/>
                </a:solidFill>
                <a:latin typeface="Arial" panose="020B0604020202020204" pitchFamily="34" charset="0"/>
                <a:ea typeface="微软雅黑" panose="020B0503020204020204" charset="-122"/>
                <a:cs typeface="微软雅黑" panose="020B0503020204020204" charset="-122"/>
              </a:rPr>
              <a:t>编辑的主要素质</a:t>
            </a:r>
            <a:r>
              <a:rPr lang="zh-CN" altLang="en-US" sz="2000" b="1" spc="150" dirty="0">
                <a:ln w="3175">
                  <a:noFill/>
                  <a:prstDash val="dash"/>
                </a:ln>
                <a:solidFill>
                  <a:srgbClr val="FFC000"/>
                </a:solidFill>
                <a:latin typeface="Arial" panose="020B0604020202020204" pitchFamily="34" charset="0"/>
                <a:ea typeface="微软雅黑" panose="020B0503020204020204" charset="-122"/>
                <a:cs typeface="微软雅黑" panose="020B0503020204020204" charset="-122"/>
              </a:rPr>
              <a:t>特征：</a:t>
            </a:r>
            <a:endParaRPr lang="zh-CN" altLang="en-US" sz="2000" b="1" spc="150" dirty="0">
              <a:ln w="3175">
                <a:noFill/>
                <a:prstDash val="dash"/>
              </a:ln>
              <a:solidFill>
                <a:srgbClr val="FFC000"/>
              </a:solidFill>
              <a:latin typeface="Arial" panose="020B0604020202020204" pitchFamily="34" charset="0"/>
              <a:ea typeface="微软雅黑" panose="020B0503020204020204" charset="-122"/>
              <a:cs typeface="微软雅黑" panose="020B0503020204020204" charset="-122"/>
            </a:endParaRPr>
          </a:p>
        </p:txBody>
      </p:sp>
    </p:spTree>
    <p:custDataLst>
      <p:tags r:id="rId7"/>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折角形 33"/>
          <p:cNvSpPr/>
          <p:nvPr>
            <p:custDataLst>
              <p:tags r:id="rId1"/>
            </p:custDataLst>
          </p:nvPr>
        </p:nvSpPr>
        <p:spPr>
          <a:xfrm>
            <a:off x="695960" y="1789430"/>
            <a:ext cx="10800080" cy="4434205"/>
          </a:xfrm>
          <a:prstGeom prst="foldedCorner">
            <a:avLst>
              <a:gd name="adj" fmla="val 16445"/>
            </a:avLst>
          </a:prstGeom>
          <a:solidFill>
            <a:schemeClr val="lt2"/>
          </a:solidFill>
          <a:ln>
            <a:noFill/>
          </a:ln>
          <a:effectLst>
            <a:outerShdw blurRad="127000" dist="38100" dir="5400000" algn="t" rotWithShape="0">
              <a:schemeClr val="dk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panose="020B0604020202020204" pitchFamily="34" charset="0"/>
              <a:ea typeface="微软雅黑" panose="020B0503020204020204" charset="-122"/>
            </a:endParaRPr>
          </a:p>
        </p:txBody>
      </p:sp>
      <p:sp>
        <p:nvSpPr>
          <p:cNvPr id="16" name="任意多边形 8"/>
          <p:cNvSpPr/>
          <p:nvPr>
            <p:custDataLst>
              <p:tags r:id="rId2"/>
            </p:custDataLst>
          </p:nvPr>
        </p:nvSpPr>
        <p:spPr>
          <a:xfrm>
            <a:off x="1005840" y="1789430"/>
            <a:ext cx="462915" cy="540000"/>
          </a:xfrm>
          <a:custGeom>
            <a:avLst/>
            <a:gdLst>
              <a:gd name="connsiteX0" fmla="*/ 0 w 1500"/>
              <a:gd name="connsiteY0" fmla="*/ 0 h 1449"/>
              <a:gd name="connsiteX1" fmla="*/ 1500 w 1500"/>
              <a:gd name="connsiteY1" fmla="*/ 0 h 1449"/>
              <a:gd name="connsiteX2" fmla="*/ 1500 w 1500"/>
              <a:gd name="connsiteY2" fmla="*/ 1449 h 1449"/>
              <a:gd name="connsiteX3" fmla="*/ 768 w 1500"/>
              <a:gd name="connsiteY3" fmla="*/ 1098 h 1449"/>
              <a:gd name="connsiteX4" fmla="*/ 0 w 1500"/>
              <a:gd name="connsiteY4" fmla="*/ 1449 h 1449"/>
              <a:gd name="connsiteX5" fmla="*/ 0 w 1500"/>
              <a:gd name="connsiteY5" fmla="*/ 0 h 1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0" h="1449">
                <a:moveTo>
                  <a:pt x="0" y="0"/>
                </a:moveTo>
                <a:lnTo>
                  <a:pt x="1500" y="0"/>
                </a:lnTo>
                <a:lnTo>
                  <a:pt x="1500" y="1449"/>
                </a:lnTo>
                <a:lnTo>
                  <a:pt x="768" y="1098"/>
                </a:lnTo>
                <a:lnTo>
                  <a:pt x="0" y="1449"/>
                </a:lnTo>
                <a:lnTo>
                  <a:pt x="0" y="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panose="020B0604020202020204" pitchFamily="34" charset="0"/>
              <a:ea typeface="微软雅黑" panose="020B0503020204020204" charset="-122"/>
            </a:endParaRPr>
          </a:p>
        </p:txBody>
      </p:sp>
      <p:sp>
        <p:nvSpPr>
          <p:cNvPr id="6" name="Title 6"/>
          <p:cNvSpPr txBox="1"/>
          <p:nvPr>
            <p:custDataLst>
              <p:tags r:id="rId3"/>
            </p:custDataLst>
          </p:nvPr>
        </p:nvSpPr>
        <p:spPr>
          <a:xfrm>
            <a:off x="1005205" y="2259330"/>
            <a:ext cx="10180320" cy="3542030"/>
          </a:xfrm>
          <a:prstGeom prst="rect">
            <a:avLst/>
          </a:prstGeom>
          <a:noFill/>
          <a:ln w="3175">
            <a:noFill/>
            <a:prstDash val="dash"/>
          </a:ln>
        </p:spPr>
        <p:txBody>
          <a:bodyPr wrap="square" lIns="72000" tIns="0" rIns="72000" bIns="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419100" algn="just" fontAlgn="auto">
              <a:lnSpc>
                <a:spcPct val="150000"/>
              </a:lnSpc>
              <a:spcAft>
                <a:spcPts val="0"/>
              </a:spcAft>
              <a:buClr>
                <a:schemeClr val="tx1">
                  <a:lumMod val="65000"/>
                  <a:lumOff val="35000"/>
                </a:schemeClr>
              </a:buClr>
              <a:extLst>
                <a:ext uri="{35155182-B16C-46BC-9424-99874614C6A1}">
                  <wpsdc:indentchars xmlns:wpsdc="http://www.wps.cn/officeDocument/2017/drawingmlCustomData" val="200" checksum="1754737754"/>
                </a:ext>
              </a:extLst>
            </a:pP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a:t>
            </a:r>
            <a:r>
              <a:rPr altLang="zh-CN"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1</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）既要熟练掌握所学的专业知识，又要开拓知识面，熟悉与本职工作有关的政策、规章制度，还要掌握一定的法律学、经济学以及营销、采购等方面的</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知识。</a:t>
            </a:r>
            <a:endPar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endParaRPr>
          </a:p>
          <a:p>
            <a:pPr indent="419100" algn="just" fontAlgn="auto">
              <a:lnSpc>
                <a:spcPct val="150000"/>
              </a:lnSpc>
              <a:spcAft>
                <a:spcPts val="0"/>
              </a:spcAft>
              <a:buClr>
                <a:schemeClr val="tx1">
                  <a:lumMod val="65000"/>
                  <a:lumOff val="35000"/>
                </a:schemeClr>
              </a:buClr>
              <a:extLst>
                <a:ext uri="{35155182-B16C-46BC-9424-99874614C6A1}">
                  <wpsdc:indentchars xmlns:wpsdc="http://www.wps.cn/officeDocument/2017/drawingmlCustomData" val="200" checksum="1754737754"/>
                </a:ext>
              </a:extLst>
            </a:pP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a:t>
            </a:r>
            <a:r>
              <a:rPr altLang="zh-CN"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2</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a:t>
            </a:r>
            <a:r>
              <a:rPr lang="zh-CN" altLang="en-US" sz="1600" spc="0" dirty="0">
                <a:ln w="3175">
                  <a:noFill/>
                  <a:prstDash val="dash"/>
                </a:ln>
                <a:solidFill>
                  <a:schemeClr val="tx1">
                    <a:lumMod val="65000"/>
                    <a:lumOff val="35000"/>
                  </a:schemeClr>
                </a:solidFill>
                <a:uFillTx/>
                <a:latin typeface="Arial" panose="020B0604020202020204" pitchFamily="34" charset="0"/>
                <a:ea typeface="微软雅黑" panose="020B0503020204020204" charset="-122"/>
                <a:cs typeface="微软雅黑" panose="020B0503020204020204" charset="-122"/>
              </a:rPr>
              <a:t>大公无私、诚实可</a:t>
            </a:r>
            <a:r>
              <a:rPr lang="zh-CN" altLang="en-US" sz="1600" spc="0" dirty="0">
                <a:ln w="3175">
                  <a:noFill/>
                  <a:prstDash val="dash"/>
                </a:ln>
                <a:solidFill>
                  <a:schemeClr val="tx1">
                    <a:lumMod val="65000"/>
                    <a:lumOff val="35000"/>
                  </a:schemeClr>
                </a:solidFill>
                <a:uFillTx/>
                <a:latin typeface="Arial" panose="020B0604020202020204" pitchFamily="34" charset="0"/>
                <a:ea typeface="微软雅黑" panose="020B0503020204020204" charset="-122"/>
                <a:cs typeface="微软雅黑" panose="020B0503020204020204" charset="-122"/>
              </a:rPr>
              <a:t>靠。</a:t>
            </a:r>
            <a:endParaRPr lang="zh-CN" altLang="en-US" sz="1600" spc="0" dirty="0">
              <a:ln w="3175">
                <a:noFill/>
                <a:prstDash val="dash"/>
              </a:ln>
              <a:solidFill>
                <a:schemeClr val="tx1">
                  <a:lumMod val="65000"/>
                  <a:lumOff val="35000"/>
                </a:schemeClr>
              </a:solidFill>
              <a:uFillTx/>
              <a:latin typeface="Arial" panose="020B0604020202020204" pitchFamily="34" charset="0"/>
              <a:ea typeface="微软雅黑" panose="020B0503020204020204" charset="-122"/>
              <a:cs typeface="微软雅黑" panose="020B0503020204020204" charset="-122"/>
            </a:endParaRPr>
          </a:p>
          <a:p>
            <a:pPr indent="419100" algn="just" fontAlgn="auto">
              <a:lnSpc>
                <a:spcPct val="150000"/>
              </a:lnSpc>
              <a:spcAft>
                <a:spcPts val="0"/>
              </a:spcAft>
              <a:buClr>
                <a:schemeClr val="tx1">
                  <a:lumMod val="65000"/>
                  <a:lumOff val="35000"/>
                </a:schemeClr>
              </a:buClr>
              <a:extLst>
                <a:ext uri="{35155182-B16C-46BC-9424-99874614C6A1}">
                  <wpsdc:indentchars xmlns:wpsdc="http://www.wps.cn/officeDocument/2017/drawingmlCustomData" val="200" checksum="1754737754"/>
                </a:ext>
              </a:extLst>
            </a:pP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a:t>
            </a:r>
            <a:r>
              <a:rPr altLang="zh-CN"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3</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）保守机密、严守</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纪律。</a:t>
            </a:r>
            <a:endPar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endParaRPr>
          </a:p>
          <a:p>
            <a:pPr indent="419100" algn="just" fontAlgn="auto">
              <a:lnSpc>
                <a:spcPct val="150000"/>
              </a:lnSpc>
              <a:spcAft>
                <a:spcPts val="0"/>
              </a:spcAft>
              <a:buClr>
                <a:schemeClr val="tx1">
                  <a:lumMod val="65000"/>
                  <a:lumOff val="35000"/>
                </a:schemeClr>
              </a:buClr>
              <a:extLst>
                <a:ext uri="{35155182-B16C-46BC-9424-99874614C6A1}">
                  <wpsdc:indentchars xmlns:wpsdc="http://www.wps.cn/officeDocument/2017/drawingmlCustomData" val="200" checksum="1754737754"/>
                </a:ext>
              </a:extLst>
            </a:pP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a:t>
            </a:r>
            <a:r>
              <a:rPr altLang="zh-CN"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4</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）踏实认真、慎重</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细致。</a:t>
            </a:r>
            <a:endPar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endParaRPr>
          </a:p>
          <a:p>
            <a:pPr indent="419100" algn="just" fontAlgn="auto">
              <a:lnSpc>
                <a:spcPct val="150000"/>
              </a:lnSpc>
              <a:spcAft>
                <a:spcPts val="0"/>
              </a:spcAft>
              <a:buClr>
                <a:schemeClr val="tx1">
                  <a:lumMod val="65000"/>
                  <a:lumOff val="35000"/>
                </a:schemeClr>
              </a:buClr>
              <a:extLst>
                <a:ext uri="{35155182-B16C-46BC-9424-99874614C6A1}">
                  <wpsdc:indentchars xmlns:wpsdc="http://www.wps.cn/officeDocument/2017/drawingmlCustomData" val="200" checksum="1754737754"/>
                </a:ext>
              </a:extLst>
            </a:pP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a:t>
            </a:r>
            <a:r>
              <a:rPr altLang="zh-CN"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5</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）要敢于坚持</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原则。</a:t>
            </a:r>
            <a:endPar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endParaRPr>
          </a:p>
          <a:p>
            <a:pPr indent="419100" algn="just" fontAlgn="auto">
              <a:lnSpc>
                <a:spcPct val="150000"/>
              </a:lnSpc>
              <a:spcAft>
                <a:spcPts val="0"/>
              </a:spcAft>
              <a:buClr>
                <a:schemeClr val="tx1">
                  <a:lumMod val="65000"/>
                  <a:lumOff val="35000"/>
                </a:schemeClr>
              </a:buClr>
              <a:extLst>
                <a:ext uri="{35155182-B16C-46BC-9424-99874614C6A1}">
                  <wpsdc:indentchars xmlns:wpsdc="http://www.wps.cn/officeDocument/2017/drawingmlCustomData" val="200" checksum="1754737754"/>
                </a:ext>
              </a:extLst>
            </a:pP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a:t>
            </a:r>
            <a:r>
              <a:rPr altLang="zh-CN"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6</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）要当好领导的</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参谋。</a:t>
            </a:r>
            <a:endPar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endParaRPr>
          </a:p>
          <a:p>
            <a:pPr indent="419100" algn="just" fontAlgn="auto">
              <a:lnSpc>
                <a:spcPct val="150000"/>
              </a:lnSpc>
              <a:spcAft>
                <a:spcPts val="0"/>
              </a:spcAft>
              <a:buClr>
                <a:schemeClr val="tx1">
                  <a:lumMod val="65000"/>
                  <a:lumOff val="35000"/>
                </a:schemeClr>
              </a:buClr>
              <a:extLst>
                <a:ext uri="{35155182-B16C-46BC-9424-99874614C6A1}">
                  <wpsdc:indentchars xmlns:wpsdc="http://www.wps.cn/officeDocument/2017/drawingmlCustomData" val="200" checksum="1754737754"/>
                </a:ext>
              </a:extLst>
            </a:pP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a:t>
            </a:r>
            <a:r>
              <a:rPr altLang="zh-CN"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7</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）要善于适应新</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形势。</a:t>
            </a:r>
            <a:endPar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endParaRPr>
          </a:p>
          <a:p>
            <a:pPr indent="419100" algn="just" fontAlgn="auto">
              <a:lnSpc>
                <a:spcPct val="150000"/>
              </a:lnSpc>
              <a:spcAft>
                <a:spcPts val="0"/>
              </a:spcAft>
              <a:buClr>
                <a:schemeClr val="tx1">
                  <a:lumMod val="65000"/>
                  <a:lumOff val="35000"/>
                </a:schemeClr>
              </a:buClr>
              <a:extLst>
                <a:ext uri="{35155182-B16C-46BC-9424-99874614C6A1}">
                  <wpsdc:indentchars xmlns:wpsdc="http://www.wps.cn/officeDocument/2017/drawingmlCustomData" val="200" checksum="1754737754"/>
                </a:ext>
              </a:extLst>
            </a:pP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a:t>
            </a:r>
            <a:r>
              <a:rPr altLang="zh-CN"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8</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）要有较强的社交</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能力。</a:t>
            </a:r>
            <a:endPar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endParaRPr>
          </a:p>
        </p:txBody>
      </p:sp>
      <p:sp>
        <p:nvSpPr>
          <p:cNvPr id="7" name="矩形 6"/>
          <p:cNvSpPr/>
          <p:nvPr>
            <p:custDataLst>
              <p:tags r:id="rId4"/>
            </p:custDataLst>
          </p:nvPr>
        </p:nvSpPr>
        <p:spPr>
          <a:xfrm>
            <a:off x="0" y="0"/>
            <a:ext cx="12192000" cy="9144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panose="020B0604020202020204" pitchFamily="34" charset="0"/>
              <a:ea typeface="微软雅黑" panose="020B0503020204020204" charset="-122"/>
            </a:endParaRPr>
          </a:p>
        </p:txBody>
      </p:sp>
      <p:sp>
        <p:nvSpPr>
          <p:cNvPr id="14" name="Title 6"/>
          <p:cNvSpPr txBox="1"/>
          <p:nvPr>
            <p:custDataLst>
              <p:tags r:id="rId5"/>
            </p:custDataLst>
          </p:nvPr>
        </p:nvSpPr>
        <p:spPr>
          <a:xfrm>
            <a:off x="695325" y="153035"/>
            <a:ext cx="10887710" cy="608330"/>
          </a:xfrm>
          <a:prstGeom prst="rect">
            <a:avLst/>
          </a:prstGeom>
          <a:noFill/>
          <a:ln w="3175">
            <a:noFill/>
            <a:prstDash val="dash"/>
          </a:ln>
        </p:spPr>
        <p:txBody>
          <a:bodyPr wrap="square" lIns="90000" tIns="46800" rIns="90000" bIns="468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00000"/>
              </a:lnSpc>
            </a:pPr>
            <a:r>
              <a:rPr lang="zh-CN" altLang="en-US" sz="2400" b="1" spc="150" dirty="0">
                <a:ln w="3175">
                  <a:noFill/>
                  <a:prstDash val="dash"/>
                </a:ln>
                <a:solidFill>
                  <a:schemeClr val="dk1"/>
                </a:solidFill>
                <a:latin typeface="Arial" panose="020B0604020202020204" pitchFamily="34" charset="0"/>
                <a:ea typeface="微软雅黑" panose="020B0503020204020204" charset="-122"/>
                <a:cs typeface="微软雅黑" panose="020B0503020204020204" charset="-122"/>
              </a:rPr>
              <a:t>六、从事财会工作应具备的</a:t>
            </a:r>
            <a:r>
              <a:rPr lang="zh-CN" altLang="en-US" sz="2400" b="1" spc="150" dirty="0">
                <a:ln w="3175">
                  <a:noFill/>
                  <a:prstDash val="dash"/>
                </a:ln>
                <a:solidFill>
                  <a:schemeClr val="dk1"/>
                </a:solidFill>
                <a:latin typeface="Arial" panose="020B0604020202020204" pitchFamily="34" charset="0"/>
                <a:ea typeface="微软雅黑" panose="020B0503020204020204" charset="-122"/>
                <a:cs typeface="微软雅黑" panose="020B0503020204020204" charset="-122"/>
              </a:rPr>
              <a:t>素质</a:t>
            </a:r>
            <a:endParaRPr lang="zh-CN" altLang="en-US" sz="2400" b="1" spc="150" dirty="0">
              <a:ln w="3175">
                <a:noFill/>
                <a:prstDash val="dash"/>
              </a:ln>
              <a:solidFill>
                <a:schemeClr val="dk1"/>
              </a:solidFill>
              <a:latin typeface="Arial" panose="020B0604020202020204" pitchFamily="34" charset="0"/>
              <a:ea typeface="微软雅黑" panose="020B0503020204020204" charset="-122"/>
              <a:cs typeface="微软雅黑" panose="020B0503020204020204" charset="-122"/>
            </a:endParaRPr>
          </a:p>
        </p:txBody>
      </p:sp>
      <p:sp>
        <p:nvSpPr>
          <p:cNvPr id="2" name="Title 6"/>
          <p:cNvSpPr txBox="1"/>
          <p:nvPr>
            <p:custDataLst>
              <p:tags r:id="rId6"/>
            </p:custDataLst>
          </p:nvPr>
        </p:nvSpPr>
        <p:spPr>
          <a:xfrm>
            <a:off x="695325" y="1181100"/>
            <a:ext cx="10800080" cy="608330"/>
          </a:xfrm>
          <a:prstGeom prst="rect">
            <a:avLst/>
          </a:prstGeom>
          <a:noFill/>
          <a:ln w="3175">
            <a:noFill/>
            <a:prstDash val="dash"/>
          </a:ln>
        </p:spPr>
        <p:txBody>
          <a:bodyPr wrap="square" lIns="90000" tIns="46800" rIns="90000" bIns="468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00000"/>
              </a:lnSpc>
            </a:pPr>
            <a:r>
              <a:rPr lang="zh-CN" altLang="en-US" sz="2000" b="1" spc="150" dirty="0">
                <a:ln w="3175">
                  <a:noFill/>
                  <a:prstDash val="dash"/>
                </a:ln>
                <a:solidFill>
                  <a:srgbClr val="FFC000"/>
                </a:solidFill>
                <a:latin typeface="Arial" panose="020B0604020202020204" pitchFamily="34" charset="0"/>
                <a:ea typeface="微软雅黑" panose="020B0503020204020204" charset="-122"/>
                <a:cs typeface="微软雅黑" panose="020B0503020204020204" charset="-122"/>
              </a:rPr>
              <a:t>将要从事财会工作的大学毕业生，应该注意从以下几方面提高自己的</a:t>
            </a:r>
            <a:r>
              <a:rPr lang="zh-CN" altLang="en-US" sz="2000" b="1" spc="150" dirty="0">
                <a:ln w="3175">
                  <a:noFill/>
                  <a:prstDash val="dash"/>
                </a:ln>
                <a:solidFill>
                  <a:srgbClr val="FFC000"/>
                </a:solidFill>
                <a:latin typeface="Arial" panose="020B0604020202020204" pitchFamily="34" charset="0"/>
                <a:ea typeface="微软雅黑" panose="020B0503020204020204" charset="-122"/>
                <a:cs typeface="微软雅黑" panose="020B0503020204020204" charset="-122"/>
              </a:rPr>
              <a:t>素质：</a:t>
            </a:r>
            <a:endParaRPr lang="zh-CN" altLang="en-US" sz="2000" b="1" spc="150" dirty="0">
              <a:ln w="3175">
                <a:noFill/>
                <a:prstDash val="dash"/>
              </a:ln>
              <a:solidFill>
                <a:srgbClr val="FFC000"/>
              </a:solidFill>
              <a:latin typeface="Arial" panose="020B0604020202020204" pitchFamily="34" charset="0"/>
              <a:ea typeface="微软雅黑" panose="020B0503020204020204" charset="-122"/>
              <a:cs typeface="微软雅黑" panose="020B0503020204020204" charset="-122"/>
            </a:endParaRPr>
          </a:p>
        </p:txBody>
      </p:sp>
    </p:spTree>
    <p:custDataLst>
      <p:tags r:id="rId7"/>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折角形 33"/>
          <p:cNvSpPr/>
          <p:nvPr>
            <p:custDataLst>
              <p:tags r:id="rId1"/>
            </p:custDataLst>
          </p:nvPr>
        </p:nvSpPr>
        <p:spPr>
          <a:xfrm>
            <a:off x="695960" y="1789430"/>
            <a:ext cx="10800080" cy="4434205"/>
          </a:xfrm>
          <a:prstGeom prst="foldedCorner">
            <a:avLst>
              <a:gd name="adj" fmla="val 16445"/>
            </a:avLst>
          </a:prstGeom>
          <a:solidFill>
            <a:schemeClr val="lt2"/>
          </a:solidFill>
          <a:ln>
            <a:noFill/>
          </a:ln>
          <a:effectLst>
            <a:outerShdw blurRad="127000" dist="38100" dir="5400000" algn="t" rotWithShape="0">
              <a:schemeClr val="dk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panose="020B0604020202020204" pitchFamily="34" charset="0"/>
              <a:ea typeface="微软雅黑" panose="020B0503020204020204" charset="-122"/>
            </a:endParaRPr>
          </a:p>
        </p:txBody>
      </p:sp>
      <p:sp>
        <p:nvSpPr>
          <p:cNvPr id="16" name="任意多边形 8"/>
          <p:cNvSpPr/>
          <p:nvPr>
            <p:custDataLst>
              <p:tags r:id="rId2"/>
            </p:custDataLst>
          </p:nvPr>
        </p:nvSpPr>
        <p:spPr>
          <a:xfrm>
            <a:off x="1005840" y="1789430"/>
            <a:ext cx="462915" cy="540000"/>
          </a:xfrm>
          <a:custGeom>
            <a:avLst/>
            <a:gdLst>
              <a:gd name="connsiteX0" fmla="*/ 0 w 1500"/>
              <a:gd name="connsiteY0" fmla="*/ 0 h 1449"/>
              <a:gd name="connsiteX1" fmla="*/ 1500 w 1500"/>
              <a:gd name="connsiteY1" fmla="*/ 0 h 1449"/>
              <a:gd name="connsiteX2" fmla="*/ 1500 w 1500"/>
              <a:gd name="connsiteY2" fmla="*/ 1449 h 1449"/>
              <a:gd name="connsiteX3" fmla="*/ 768 w 1500"/>
              <a:gd name="connsiteY3" fmla="*/ 1098 h 1449"/>
              <a:gd name="connsiteX4" fmla="*/ 0 w 1500"/>
              <a:gd name="connsiteY4" fmla="*/ 1449 h 1449"/>
              <a:gd name="connsiteX5" fmla="*/ 0 w 1500"/>
              <a:gd name="connsiteY5" fmla="*/ 0 h 1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0" h="1449">
                <a:moveTo>
                  <a:pt x="0" y="0"/>
                </a:moveTo>
                <a:lnTo>
                  <a:pt x="1500" y="0"/>
                </a:lnTo>
                <a:lnTo>
                  <a:pt x="1500" y="1449"/>
                </a:lnTo>
                <a:lnTo>
                  <a:pt x="768" y="1098"/>
                </a:lnTo>
                <a:lnTo>
                  <a:pt x="0" y="1449"/>
                </a:lnTo>
                <a:lnTo>
                  <a:pt x="0" y="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panose="020B0604020202020204" pitchFamily="34" charset="0"/>
              <a:ea typeface="微软雅黑" panose="020B0503020204020204" charset="-122"/>
            </a:endParaRPr>
          </a:p>
        </p:txBody>
      </p:sp>
      <p:sp>
        <p:nvSpPr>
          <p:cNvPr id="6" name="Title 6"/>
          <p:cNvSpPr txBox="1"/>
          <p:nvPr>
            <p:custDataLst>
              <p:tags r:id="rId3"/>
            </p:custDataLst>
          </p:nvPr>
        </p:nvSpPr>
        <p:spPr>
          <a:xfrm>
            <a:off x="1005205" y="2259330"/>
            <a:ext cx="10180320" cy="3542030"/>
          </a:xfrm>
          <a:prstGeom prst="rect">
            <a:avLst/>
          </a:prstGeom>
          <a:noFill/>
          <a:ln w="3175">
            <a:noFill/>
            <a:prstDash val="dash"/>
          </a:ln>
        </p:spPr>
        <p:txBody>
          <a:bodyPr wrap="square" lIns="72000" tIns="0" rIns="72000" bIns="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419100" algn="just" fontAlgn="auto">
              <a:lnSpc>
                <a:spcPct val="150000"/>
              </a:lnSpc>
              <a:spcAft>
                <a:spcPts val="0"/>
              </a:spcAft>
              <a:buClr>
                <a:schemeClr val="tx1">
                  <a:lumMod val="65000"/>
                  <a:lumOff val="35000"/>
                </a:schemeClr>
              </a:buClr>
              <a:extLst>
                <a:ext uri="{35155182-B16C-46BC-9424-99874614C6A1}">
                  <wpsdc:indentchars xmlns:wpsdc="http://www.wps.cn/officeDocument/2017/drawingmlCustomData" val="200" checksum="1754737754"/>
                </a:ext>
              </a:extLst>
            </a:pP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a:t>
            </a:r>
            <a:r>
              <a:rPr altLang="zh-CN"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1</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）拥护党的基本路线，自觉支持“四项基本原则”。热爱本职工作，具有较强的事业心和责任</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心。</a:t>
            </a:r>
            <a:endPar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endParaRPr>
          </a:p>
          <a:p>
            <a:pPr indent="419100" algn="just" fontAlgn="auto">
              <a:lnSpc>
                <a:spcPct val="150000"/>
              </a:lnSpc>
              <a:spcAft>
                <a:spcPts val="0"/>
              </a:spcAft>
              <a:buClr>
                <a:schemeClr val="tx1">
                  <a:lumMod val="65000"/>
                  <a:lumOff val="35000"/>
                </a:schemeClr>
              </a:buClr>
              <a:extLst>
                <a:ext uri="{35155182-B16C-46BC-9424-99874614C6A1}">
                  <wpsdc:indentchars xmlns:wpsdc="http://www.wps.cn/officeDocument/2017/drawingmlCustomData" val="200" checksum="1754737754"/>
                </a:ext>
              </a:extLst>
            </a:pP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a:t>
            </a:r>
            <a:r>
              <a:rPr altLang="zh-CN"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2</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a:t>
            </a:r>
            <a:r>
              <a:rPr lang="zh-CN" altLang="en-US" sz="1600" spc="0" dirty="0">
                <a:ln w="3175">
                  <a:noFill/>
                  <a:prstDash val="dash"/>
                </a:ln>
                <a:solidFill>
                  <a:schemeClr val="tx1">
                    <a:lumMod val="65000"/>
                    <a:lumOff val="35000"/>
                  </a:schemeClr>
                </a:solidFill>
                <a:uFillTx/>
                <a:latin typeface="Arial" panose="020B0604020202020204" pitchFamily="34" charset="0"/>
                <a:ea typeface="微软雅黑" panose="020B0503020204020204" charset="-122"/>
                <a:cs typeface="微软雅黑" panose="020B0503020204020204" charset="-122"/>
              </a:rPr>
              <a:t>忠于职守，公正廉洁，坚持原则，依法办事，不徇私情，不畏</a:t>
            </a:r>
            <a:r>
              <a:rPr lang="zh-CN" altLang="en-US" sz="1600" spc="0" dirty="0">
                <a:ln w="3175">
                  <a:noFill/>
                  <a:prstDash val="dash"/>
                </a:ln>
                <a:solidFill>
                  <a:schemeClr val="tx1">
                    <a:lumMod val="65000"/>
                    <a:lumOff val="35000"/>
                  </a:schemeClr>
                </a:solidFill>
                <a:uFillTx/>
                <a:latin typeface="Arial" panose="020B0604020202020204" pitchFamily="34" charset="0"/>
                <a:ea typeface="微软雅黑" panose="020B0503020204020204" charset="-122"/>
                <a:cs typeface="微软雅黑" panose="020B0503020204020204" charset="-122"/>
              </a:rPr>
              <a:t>权势。</a:t>
            </a:r>
            <a:endParaRPr lang="zh-CN" altLang="en-US" sz="1600" spc="0" dirty="0">
              <a:ln w="3175">
                <a:noFill/>
                <a:prstDash val="dash"/>
              </a:ln>
              <a:solidFill>
                <a:schemeClr val="tx1">
                  <a:lumMod val="65000"/>
                  <a:lumOff val="35000"/>
                </a:schemeClr>
              </a:solidFill>
              <a:uFillTx/>
              <a:latin typeface="Arial" panose="020B0604020202020204" pitchFamily="34" charset="0"/>
              <a:ea typeface="微软雅黑" panose="020B0503020204020204" charset="-122"/>
              <a:cs typeface="微软雅黑" panose="020B0503020204020204" charset="-122"/>
            </a:endParaRPr>
          </a:p>
          <a:p>
            <a:pPr indent="419100" algn="just" fontAlgn="auto">
              <a:lnSpc>
                <a:spcPct val="150000"/>
              </a:lnSpc>
              <a:spcAft>
                <a:spcPts val="0"/>
              </a:spcAft>
              <a:buClr>
                <a:schemeClr val="tx1">
                  <a:lumMod val="65000"/>
                  <a:lumOff val="35000"/>
                </a:schemeClr>
              </a:buClr>
              <a:extLst>
                <a:ext uri="{35155182-B16C-46BC-9424-99874614C6A1}">
                  <wpsdc:indentchars xmlns:wpsdc="http://www.wps.cn/officeDocument/2017/drawingmlCustomData" val="200" checksum="1754737754"/>
                </a:ext>
              </a:extLst>
            </a:pP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a:t>
            </a:r>
            <a:r>
              <a:rPr altLang="zh-CN"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3</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）勤于学习、肯于钻研，既有扎实的专业基础，又有较宽的知识面，而且具有较高的理论、政策</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水平。</a:t>
            </a:r>
            <a:endPar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endParaRPr>
          </a:p>
          <a:p>
            <a:pPr indent="419100" algn="just" fontAlgn="auto">
              <a:lnSpc>
                <a:spcPct val="150000"/>
              </a:lnSpc>
              <a:spcAft>
                <a:spcPts val="0"/>
              </a:spcAft>
              <a:buClr>
                <a:schemeClr val="tx1">
                  <a:lumMod val="65000"/>
                  <a:lumOff val="35000"/>
                </a:schemeClr>
              </a:buClr>
              <a:extLst>
                <a:ext uri="{35155182-B16C-46BC-9424-99874614C6A1}">
                  <wpsdc:indentchars xmlns:wpsdc="http://www.wps.cn/officeDocument/2017/drawingmlCustomData" val="200" checksum="1754737754"/>
                </a:ext>
              </a:extLst>
            </a:pP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a:t>
            </a:r>
            <a:r>
              <a:rPr altLang="zh-CN"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4</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）注重调查研究，善于观察，勤于思考，有较强的逻辑思维和准确的推理判断</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能力。</a:t>
            </a:r>
            <a:endPar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endParaRPr>
          </a:p>
          <a:p>
            <a:pPr indent="419100" algn="just" fontAlgn="auto">
              <a:lnSpc>
                <a:spcPct val="150000"/>
              </a:lnSpc>
              <a:spcAft>
                <a:spcPts val="0"/>
              </a:spcAft>
              <a:buClr>
                <a:schemeClr val="tx1">
                  <a:lumMod val="65000"/>
                  <a:lumOff val="35000"/>
                </a:schemeClr>
              </a:buClr>
              <a:extLst>
                <a:ext uri="{35155182-B16C-46BC-9424-99874614C6A1}">
                  <wpsdc:indentchars xmlns:wpsdc="http://www.wps.cn/officeDocument/2017/drawingmlCustomData" val="200" checksum="1754737754"/>
                </a:ext>
              </a:extLst>
            </a:pP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a:t>
            </a:r>
            <a:r>
              <a:rPr altLang="zh-CN"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5</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）身体强健，精力充沛，并且具有不怕苦、不怕累、不畏强暴、不怕牺牲的</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精神。</a:t>
            </a:r>
            <a:endPar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endParaRPr>
          </a:p>
          <a:p>
            <a:pPr indent="419100" algn="just" fontAlgn="auto">
              <a:lnSpc>
                <a:spcPct val="150000"/>
              </a:lnSpc>
              <a:spcAft>
                <a:spcPts val="0"/>
              </a:spcAft>
              <a:buClr>
                <a:schemeClr val="tx1">
                  <a:lumMod val="65000"/>
                  <a:lumOff val="35000"/>
                </a:schemeClr>
              </a:buClr>
              <a:extLst>
                <a:ext uri="{35155182-B16C-46BC-9424-99874614C6A1}">
                  <wpsdc:indentchars xmlns:wpsdc="http://www.wps.cn/officeDocument/2017/drawingmlCustomData" val="200" checksum="1754737754"/>
                </a:ext>
              </a:extLst>
            </a:pP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a:t>
            </a:r>
            <a:r>
              <a:rPr altLang="zh-CN"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6</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）工作有魄力，办事机敏、果断，遇事沉着冷静、胆大</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心细。</a:t>
            </a:r>
            <a:endPar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endParaRPr>
          </a:p>
          <a:p>
            <a:pPr indent="419100" algn="just" fontAlgn="auto">
              <a:lnSpc>
                <a:spcPct val="150000"/>
              </a:lnSpc>
              <a:spcAft>
                <a:spcPts val="0"/>
              </a:spcAft>
              <a:buClr>
                <a:schemeClr val="tx1">
                  <a:lumMod val="65000"/>
                  <a:lumOff val="35000"/>
                </a:schemeClr>
              </a:buClr>
              <a:extLst>
                <a:ext uri="{35155182-B16C-46BC-9424-99874614C6A1}">
                  <wpsdc:indentchars xmlns:wpsdc="http://www.wps.cn/officeDocument/2017/drawingmlCustomData" val="200" checksum="1754737754"/>
                </a:ext>
              </a:extLst>
            </a:pP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a:t>
            </a:r>
            <a:r>
              <a:rPr altLang="zh-CN"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7</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）既要有敢于承办大案、要案的勇气和能力，又要有踏踏实实、任劳任怨的奉献</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精神。</a:t>
            </a:r>
            <a:endPar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endParaRPr>
          </a:p>
          <a:p>
            <a:pPr indent="419100" algn="just" fontAlgn="auto">
              <a:lnSpc>
                <a:spcPct val="150000"/>
              </a:lnSpc>
              <a:spcAft>
                <a:spcPts val="0"/>
              </a:spcAft>
              <a:buClr>
                <a:schemeClr val="tx1">
                  <a:lumMod val="65000"/>
                  <a:lumOff val="35000"/>
                </a:schemeClr>
              </a:buClr>
              <a:extLst>
                <a:ext uri="{35155182-B16C-46BC-9424-99874614C6A1}">
                  <wpsdc:indentchars xmlns:wpsdc="http://www.wps.cn/officeDocument/2017/drawingmlCustomData" val="200" checksum="1754737754"/>
                </a:ext>
              </a:extLst>
            </a:pP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a:t>
            </a:r>
            <a:r>
              <a:rPr altLang="zh-CN"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8</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）既要敢于坚持真理，不怕来自各方面的压力，又能尊重事实，勇于发现并及时参与工作中的</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失误。</a:t>
            </a:r>
            <a:endPar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endParaRPr>
          </a:p>
        </p:txBody>
      </p:sp>
      <p:sp>
        <p:nvSpPr>
          <p:cNvPr id="7" name="矩形 6"/>
          <p:cNvSpPr/>
          <p:nvPr>
            <p:custDataLst>
              <p:tags r:id="rId4"/>
            </p:custDataLst>
          </p:nvPr>
        </p:nvSpPr>
        <p:spPr>
          <a:xfrm>
            <a:off x="0" y="0"/>
            <a:ext cx="12192000" cy="9144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panose="020B0604020202020204" pitchFamily="34" charset="0"/>
              <a:ea typeface="微软雅黑" panose="020B0503020204020204" charset="-122"/>
            </a:endParaRPr>
          </a:p>
        </p:txBody>
      </p:sp>
      <p:sp>
        <p:nvSpPr>
          <p:cNvPr id="14" name="Title 6"/>
          <p:cNvSpPr txBox="1"/>
          <p:nvPr>
            <p:custDataLst>
              <p:tags r:id="rId5"/>
            </p:custDataLst>
          </p:nvPr>
        </p:nvSpPr>
        <p:spPr>
          <a:xfrm>
            <a:off x="695325" y="153035"/>
            <a:ext cx="10887710" cy="608330"/>
          </a:xfrm>
          <a:prstGeom prst="rect">
            <a:avLst/>
          </a:prstGeom>
          <a:noFill/>
          <a:ln w="3175">
            <a:noFill/>
            <a:prstDash val="dash"/>
          </a:ln>
        </p:spPr>
        <p:txBody>
          <a:bodyPr wrap="square" lIns="90000" tIns="46800" rIns="90000" bIns="468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00000"/>
              </a:lnSpc>
            </a:pPr>
            <a:r>
              <a:rPr lang="zh-CN" altLang="en-US" sz="2400" b="1" spc="150" dirty="0">
                <a:ln w="3175">
                  <a:noFill/>
                  <a:prstDash val="dash"/>
                </a:ln>
                <a:solidFill>
                  <a:schemeClr val="dk1"/>
                </a:solidFill>
                <a:latin typeface="Arial" panose="020B0604020202020204" pitchFamily="34" charset="0"/>
                <a:ea typeface="微软雅黑" panose="020B0503020204020204" charset="-122"/>
                <a:cs typeface="微软雅黑" panose="020B0503020204020204" charset="-122"/>
              </a:rPr>
              <a:t>七、从事公安政法工作应具和的</a:t>
            </a:r>
            <a:r>
              <a:rPr lang="zh-CN" altLang="en-US" sz="2400" b="1" spc="150" dirty="0">
                <a:ln w="3175">
                  <a:noFill/>
                  <a:prstDash val="dash"/>
                </a:ln>
                <a:solidFill>
                  <a:schemeClr val="dk1"/>
                </a:solidFill>
                <a:latin typeface="Arial" panose="020B0604020202020204" pitchFamily="34" charset="0"/>
                <a:ea typeface="微软雅黑" panose="020B0503020204020204" charset="-122"/>
                <a:cs typeface="微软雅黑" panose="020B0503020204020204" charset="-122"/>
              </a:rPr>
              <a:t>素质</a:t>
            </a:r>
            <a:endParaRPr lang="zh-CN" altLang="en-US" sz="2400" b="1" spc="150" dirty="0">
              <a:ln w="3175">
                <a:noFill/>
                <a:prstDash val="dash"/>
              </a:ln>
              <a:solidFill>
                <a:schemeClr val="dk1"/>
              </a:solidFill>
              <a:latin typeface="Arial" panose="020B0604020202020204" pitchFamily="34" charset="0"/>
              <a:ea typeface="微软雅黑" panose="020B0503020204020204" charset="-122"/>
              <a:cs typeface="微软雅黑" panose="020B0503020204020204" charset="-122"/>
            </a:endParaRPr>
          </a:p>
        </p:txBody>
      </p:sp>
      <p:sp>
        <p:nvSpPr>
          <p:cNvPr id="2" name="Title 6"/>
          <p:cNvSpPr txBox="1"/>
          <p:nvPr>
            <p:custDataLst>
              <p:tags r:id="rId6"/>
            </p:custDataLst>
          </p:nvPr>
        </p:nvSpPr>
        <p:spPr>
          <a:xfrm>
            <a:off x="695325" y="1181100"/>
            <a:ext cx="10800080" cy="608330"/>
          </a:xfrm>
          <a:prstGeom prst="rect">
            <a:avLst/>
          </a:prstGeom>
          <a:noFill/>
          <a:ln w="3175">
            <a:noFill/>
            <a:prstDash val="dash"/>
          </a:ln>
        </p:spPr>
        <p:txBody>
          <a:bodyPr wrap="square" lIns="90000" tIns="46800" rIns="90000" bIns="468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00000"/>
              </a:lnSpc>
            </a:pPr>
            <a:r>
              <a:rPr lang="zh-CN" altLang="en-US" sz="2000" b="1" spc="150" dirty="0">
                <a:ln w="3175">
                  <a:noFill/>
                  <a:prstDash val="dash"/>
                </a:ln>
                <a:solidFill>
                  <a:srgbClr val="FFC000"/>
                </a:solidFill>
                <a:latin typeface="Arial" panose="020B0604020202020204" pitchFamily="34" charset="0"/>
                <a:ea typeface="微软雅黑" panose="020B0503020204020204" charset="-122"/>
                <a:cs typeface="微软雅黑" panose="020B0503020204020204" charset="-122"/>
              </a:rPr>
              <a:t>要从事公安政法部门工作的大学毕业生应着重从以下几方面培养自己的职业</a:t>
            </a:r>
            <a:r>
              <a:rPr lang="zh-CN" altLang="en-US" sz="2000" b="1" spc="150" dirty="0">
                <a:ln w="3175">
                  <a:noFill/>
                  <a:prstDash val="dash"/>
                </a:ln>
                <a:solidFill>
                  <a:srgbClr val="FFC000"/>
                </a:solidFill>
                <a:latin typeface="Arial" panose="020B0604020202020204" pitchFamily="34" charset="0"/>
                <a:ea typeface="微软雅黑" panose="020B0503020204020204" charset="-122"/>
                <a:cs typeface="微软雅黑" panose="020B0503020204020204" charset="-122"/>
              </a:rPr>
              <a:t>素质。</a:t>
            </a:r>
            <a:endParaRPr lang="zh-CN" altLang="en-US" sz="2000" b="1" spc="150" dirty="0">
              <a:ln w="3175">
                <a:noFill/>
                <a:prstDash val="dash"/>
              </a:ln>
              <a:solidFill>
                <a:srgbClr val="FFC000"/>
              </a:solidFill>
              <a:latin typeface="Arial" panose="020B0604020202020204" pitchFamily="34" charset="0"/>
              <a:ea typeface="微软雅黑" panose="020B0503020204020204" charset="-122"/>
              <a:cs typeface="微软雅黑" panose="020B0503020204020204" charset="-122"/>
            </a:endParaRPr>
          </a:p>
        </p:txBody>
      </p:sp>
    </p:spTree>
    <p:custDataLst>
      <p:tags r:id="rId7"/>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折角形 33"/>
          <p:cNvSpPr/>
          <p:nvPr>
            <p:custDataLst>
              <p:tags r:id="rId1"/>
            </p:custDataLst>
          </p:nvPr>
        </p:nvSpPr>
        <p:spPr>
          <a:xfrm>
            <a:off x="695960" y="1789430"/>
            <a:ext cx="10800080" cy="4434205"/>
          </a:xfrm>
          <a:prstGeom prst="foldedCorner">
            <a:avLst>
              <a:gd name="adj" fmla="val 16445"/>
            </a:avLst>
          </a:prstGeom>
          <a:solidFill>
            <a:schemeClr val="lt2"/>
          </a:solidFill>
          <a:ln>
            <a:noFill/>
          </a:ln>
          <a:effectLst>
            <a:outerShdw blurRad="127000" dist="38100" dir="5400000" algn="t" rotWithShape="0">
              <a:schemeClr val="dk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panose="020B0604020202020204" pitchFamily="34" charset="0"/>
              <a:ea typeface="微软雅黑" panose="020B0503020204020204" charset="-122"/>
            </a:endParaRPr>
          </a:p>
        </p:txBody>
      </p:sp>
      <p:sp>
        <p:nvSpPr>
          <p:cNvPr id="16" name="任意多边形 8"/>
          <p:cNvSpPr/>
          <p:nvPr>
            <p:custDataLst>
              <p:tags r:id="rId2"/>
            </p:custDataLst>
          </p:nvPr>
        </p:nvSpPr>
        <p:spPr>
          <a:xfrm>
            <a:off x="1005840" y="1789430"/>
            <a:ext cx="462915" cy="540000"/>
          </a:xfrm>
          <a:custGeom>
            <a:avLst/>
            <a:gdLst>
              <a:gd name="connsiteX0" fmla="*/ 0 w 1500"/>
              <a:gd name="connsiteY0" fmla="*/ 0 h 1449"/>
              <a:gd name="connsiteX1" fmla="*/ 1500 w 1500"/>
              <a:gd name="connsiteY1" fmla="*/ 0 h 1449"/>
              <a:gd name="connsiteX2" fmla="*/ 1500 w 1500"/>
              <a:gd name="connsiteY2" fmla="*/ 1449 h 1449"/>
              <a:gd name="connsiteX3" fmla="*/ 768 w 1500"/>
              <a:gd name="connsiteY3" fmla="*/ 1098 h 1449"/>
              <a:gd name="connsiteX4" fmla="*/ 0 w 1500"/>
              <a:gd name="connsiteY4" fmla="*/ 1449 h 1449"/>
              <a:gd name="connsiteX5" fmla="*/ 0 w 1500"/>
              <a:gd name="connsiteY5" fmla="*/ 0 h 1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0" h="1449">
                <a:moveTo>
                  <a:pt x="0" y="0"/>
                </a:moveTo>
                <a:lnTo>
                  <a:pt x="1500" y="0"/>
                </a:lnTo>
                <a:lnTo>
                  <a:pt x="1500" y="1449"/>
                </a:lnTo>
                <a:lnTo>
                  <a:pt x="768" y="1098"/>
                </a:lnTo>
                <a:lnTo>
                  <a:pt x="0" y="1449"/>
                </a:lnTo>
                <a:lnTo>
                  <a:pt x="0" y="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panose="020B0604020202020204" pitchFamily="34" charset="0"/>
              <a:ea typeface="微软雅黑" panose="020B0503020204020204" charset="-122"/>
            </a:endParaRPr>
          </a:p>
        </p:txBody>
      </p:sp>
      <p:sp>
        <p:nvSpPr>
          <p:cNvPr id="6" name="Title 6"/>
          <p:cNvSpPr txBox="1"/>
          <p:nvPr>
            <p:custDataLst>
              <p:tags r:id="rId3"/>
            </p:custDataLst>
          </p:nvPr>
        </p:nvSpPr>
        <p:spPr>
          <a:xfrm>
            <a:off x="1005205" y="2259330"/>
            <a:ext cx="10180320" cy="3542030"/>
          </a:xfrm>
          <a:prstGeom prst="rect">
            <a:avLst/>
          </a:prstGeom>
          <a:noFill/>
          <a:ln w="3175">
            <a:noFill/>
            <a:prstDash val="dash"/>
          </a:ln>
        </p:spPr>
        <p:txBody>
          <a:bodyPr wrap="square" lIns="72000" tIns="0" rIns="72000" bIns="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419100" algn="just" fontAlgn="auto">
              <a:lnSpc>
                <a:spcPct val="150000"/>
              </a:lnSpc>
              <a:spcAft>
                <a:spcPts val="0"/>
              </a:spcAft>
              <a:buClr>
                <a:schemeClr val="tx1">
                  <a:lumMod val="65000"/>
                  <a:lumOff val="35000"/>
                </a:schemeClr>
              </a:buClr>
              <a:extLst>
                <a:ext uri="{35155182-B16C-46BC-9424-99874614C6A1}">
                  <wpsdc:indentchars xmlns:wpsdc="http://www.wps.cn/officeDocument/2017/drawingmlCustomData" val="200" checksum="1754737754"/>
                </a:ext>
              </a:extLst>
            </a:pP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a:t>
            </a:r>
            <a:r>
              <a:rPr altLang="zh-CN"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1</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）热爱本职工作，有较强的事业心和责任</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心。</a:t>
            </a:r>
            <a:endPar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endParaRPr>
          </a:p>
          <a:p>
            <a:pPr indent="419100" algn="just" fontAlgn="auto">
              <a:lnSpc>
                <a:spcPct val="150000"/>
              </a:lnSpc>
              <a:spcAft>
                <a:spcPts val="0"/>
              </a:spcAft>
              <a:buClr>
                <a:schemeClr val="tx1">
                  <a:lumMod val="65000"/>
                  <a:lumOff val="35000"/>
                </a:schemeClr>
              </a:buClr>
              <a:extLst>
                <a:ext uri="{35155182-B16C-46BC-9424-99874614C6A1}">
                  <wpsdc:indentchars xmlns:wpsdc="http://www.wps.cn/officeDocument/2017/drawingmlCustomData" val="200" checksum="1754737754"/>
                </a:ext>
              </a:extLst>
            </a:pP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a:t>
            </a:r>
            <a:r>
              <a:rPr altLang="zh-CN"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2</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a:t>
            </a:r>
            <a:r>
              <a:rPr lang="zh-CN" altLang="en-US" sz="1600" spc="0" dirty="0">
                <a:ln w="3175">
                  <a:noFill/>
                  <a:prstDash val="dash"/>
                </a:ln>
                <a:solidFill>
                  <a:schemeClr val="tx1">
                    <a:lumMod val="65000"/>
                    <a:lumOff val="35000"/>
                  </a:schemeClr>
                </a:solidFill>
                <a:uFillTx/>
                <a:latin typeface="Arial" panose="020B0604020202020204" pitchFamily="34" charset="0"/>
                <a:ea typeface="微软雅黑" panose="020B0503020204020204" charset="-122"/>
                <a:cs typeface="微软雅黑" panose="020B0503020204020204" charset="-122"/>
              </a:rPr>
              <a:t>具有扎实的专业知识，对相近专业的知识有较深入的了解，并且善于不断吸收学科的最新</a:t>
            </a:r>
            <a:r>
              <a:rPr lang="zh-CN" altLang="en-US" sz="1600" spc="0" dirty="0">
                <a:ln w="3175">
                  <a:noFill/>
                  <a:prstDash val="dash"/>
                </a:ln>
                <a:solidFill>
                  <a:schemeClr val="tx1">
                    <a:lumMod val="65000"/>
                    <a:lumOff val="35000"/>
                  </a:schemeClr>
                </a:solidFill>
                <a:uFillTx/>
                <a:latin typeface="Arial" panose="020B0604020202020204" pitchFamily="34" charset="0"/>
                <a:ea typeface="微软雅黑" panose="020B0503020204020204" charset="-122"/>
                <a:cs typeface="微软雅黑" panose="020B0503020204020204" charset="-122"/>
              </a:rPr>
              <a:t>知识。</a:t>
            </a:r>
            <a:endParaRPr lang="zh-CN" altLang="en-US" sz="1600" spc="0" dirty="0">
              <a:ln w="3175">
                <a:noFill/>
                <a:prstDash val="dash"/>
              </a:ln>
              <a:solidFill>
                <a:schemeClr val="tx1">
                  <a:lumMod val="65000"/>
                  <a:lumOff val="35000"/>
                </a:schemeClr>
              </a:solidFill>
              <a:uFillTx/>
              <a:latin typeface="Arial" panose="020B0604020202020204" pitchFamily="34" charset="0"/>
              <a:ea typeface="微软雅黑" panose="020B0503020204020204" charset="-122"/>
              <a:cs typeface="微软雅黑" panose="020B0503020204020204" charset="-122"/>
            </a:endParaRPr>
          </a:p>
          <a:p>
            <a:pPr indent="419100" algn="just" fontAlgn="auto">
              <a:lnSpc>
                <a:spcPct val="150000"/>
              </a:lnSpc>
              <a:spcAft>
                <a:spcPts val="0"/>
              </a:spcAft>
              <a:buClr>
                <a:schemeClr val="tx1">
                  <a:lumMod val="65000"/>
                  <a:lumOff val="35000"/>
                </a:schemeClr>
              </a:buClr>
              <a:extLst>
                <a:ext uri="{35155182-B16C-46BC-9424-99874614C6A1}">
                  <wpsdc:indentchars xmlns:wpsdc="http://www.wps.cn/officeDocument/2017/drawingmlCustomData" val="200" checksum="1754737754"/>
                </a:ext>
              </a:extLst>
            </a:pP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a:t>
            </a:r>
            <a:r>
              <a:rPr altLang="zh-CN"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3</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）独立工作能力强，对技术精益求精，善于掌握现代化的医疗</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手段。</a:t>
            </a:r>
            <a:endPar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endParaRPr>
          </a:p>
          <a:p>
            <a:pPr indent="419100" algn="just" fontAlgn="auto">
              <a:lnSpc>
                <a:spcPct val="150000"/>
              </a:lnSpc>
              <a:spcAft>
                <a:spcPts val="0"/>
              </a:spcAft>
              <a:buClr>
                <a:schemeClr val="tx1">
                  <a:lumMod val="65000"/>
                  <a:lumOff val="35000"/>
                </a:schemeClr>
              </a:buClr>
              <a:extLst>
                <a:ext uri="{35155182-B16C-46BC-9424-99874614C6A1}">
                  <wpsdc:indentchars xmlns:wpsdc="http://www.wps.cn/officeDocument/2017/drawingmlCustomData" val="200" checksum="1754737754"/>
                </a:ext>
              </a:extLst>
            </a:pP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a:t>
            </a:r>
            <a:r>
              <a:rPr altLang="zh-CN"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4</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）虚心好学，肯于钻研，注重实践，善于在工作中总结、积累经验，具备较强的学研究</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能力。</a:t>
            </a:r>
            <a:endPar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endParaRPr>
          </a:p>
          <a:p>
            <a:pPr indent="419100" algn="just" fontAlgn="auto">
              <a:lnSpc>
                <a:spcPct val="150000"/>
              </a:lnSpc>
              <a:spcAft>
                <a:spcPts val="0"/>
              </a:spcAft>
              <a:buClr>
                <a:schemeClr val="tx1">
                  <a:lumMod val="65000"/>
                  <a:lumOff val="35000"/>
                </a:schemeClr>
              </a:buClr>
              <a:extLst>
                <a:ext uri="{35155182-B16C-46BC-9424-99874614C6A1}">
                  <wpsdc:indentchars xmlns:wpsdc="http://www.wps.cn/officeDocument/2017/drawingmlCustomData" val="200" checksum="1754737754"/>
                </a:ext>
              </a:extLst>
            </a:pP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a:t>
            </a:r>
            <a:r>
              <a:rPr altLang="zh-CN"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5</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）具有较好的外语水平，善于学习借鉴国外的先进经验，掌握国外的先进</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技术。</a:t>
            </a:r>
            <a:endPar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endParaRPr>
          </a:p>
          <a:p>
            <a:pPr indent="419100" algn="just" fontAlgn="auto">
              <a:lnSpc>
                <a:spcPct val="150000"/>
              </a:lnSpc>
              <a:spcAft>
                <a:spcPts val="0"/>
              </a:spcAft>
              <a:buClr>
                <a:schemeClr val="tx1">
                  <a:lumMod val="65000"/>
                  <a:lumOff val="35000"/>
                </a:schemeClr>
              </a:buClr>
              <a:extLst>
                <a:ext uri="{35155182-B16C-46BC-9424-99874614C6A1}">
                  <wpsdc:indentchars xmlns:wpsdc="http://www.wps.cn/officeDocument/2017/drawingmlCustomData" val="200" checksum="1754737754"/>
                </a:ext>
              </a:extLst>
            </a:pP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a:t>
            </a:r>
            <a:r>
              <a:rPr altLang="zh-CN"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6</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）具有全心全意为人民服务的精神，热心为患者服务，态度和蔼可亲，作风平易近人，富有同情心，自珍自爱，不谋取</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私利。</a:t>
            </a:r>
            <a:endPar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endParaRPr>
          </a:p>
          <a:p>
            <a:pPr indent="419100" algn="just" fontAlgn="auto">
              <a:lnSpc>
                <a:spcPct val="150000"/>
              </a:lnSpc>
              <a:spcAft>
                <a:spcPts val="0"/>
              </a:spcAft>
              <a:buClr>
                <a:schemeClr val="tx1">
                  <a:lumMod val="65000"/>
                  <a:lumOff val="35000"/>
                </a:schemeClr>
              </a:buClr>
              <a:extLst>
                <a:ext uri="{35155182-B16C-46BC-9424-99874614C6A1}">
                  <wpsdc:indentchars xmlns:wpsdc="http://www.wps.cn/officeDocument/2017/drawingmlCustomData" val="200" checksum="1754737754"/>
                </a:ext>
              </a:extLst>
            </a:pP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a:t>
            </a:r>
            <a:r>
              <a:rPr altLang="zh-CN"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7</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）身体健康，具有较强的抵抗疾病的</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能力。</a:t>
            </a:r>
            <a:endPar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endParaRPr>
          </a:p>
          <a:p>
            <a:pPr indent="419100" algn="just" fontAlgn="auto">
              <a:lnSpc>
                <a:spcPct val="150000"/>
              </a:lnSpc>
              <a:spcAft>
                <a:spcPts val="0"/>
              </a:spcAft>
              <a:buClr>
                <a:schemeClr val="tx1">
                  <a:lumMod val="65000"/>
                  <a:lumOff val="35000"/>
                </a:schemeClr>
              </a:buClr>
              <a:extLst>
                <a:ext uri="{35155182-B16C-46BC-9424-99874614C6A1}">
                  <wpsdc:indentchars xmlns:wpsdc="http://www.wps.cn/officeDocument/2017/drawingmlCustomData" val="200" checksum="1754737754"/>
                </a:ext>
              </a:extLst>
            </a:pP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a:t>
            </a:r>
            <a:r>
              <a:rPr altLang="zh-CN"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8</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）具有较好的心理素质，有较强的神经系统控制能力和理性抑制能力，善于摆脱不良情绪的</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影响。</a:t>
            </a:r>
            <a:endPar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endParaRPr>
          </a:p>
        </p:txBody>
      </p:sp>
      <p:sp>
        <p:nvSpPr>
          <p:cNvPr id="7" name="矩形 6"/>
          <p:cNvSpPr/>
          <p:nvPr>
            <p:custDataLst>
              <p:tags r:id="rId4"/>
            </p:custDataLst>
          </p:nvPr>
        </p:nvSpPr>
        <p:spPr>
          <a:xfrm>
            <a:off x="0" y="0"/>
            <a:ext cx="12192000" cy="9144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panose="020B0604020202020204" pitchFamily="34" charset="0"/>
              <a:ea typeface="微软雅黑" panose="020B0503020204020204" charset="-122"/>
            </a:endParaRPr>
          </a:p>
        </p:txBody>
      </p:sp>
      <p:sp>
        <p:nvSpPr>
          <p:cNvPr id="14" name="Title 6"/>
          <p:cNvSpPr txBox="1"/>
          <p:nvPr>
            <p:custDataLst>
              <p:tags r:id="rId5"/>
            </p:custDataLst>
          </p:nvPr>
        </p:nvSpPr>
        <p:spPr>
          <a:xfrm>
            <a:off x="695325" y="153035"/>
            <a:ext cx="10887710" cy="608330"/>
          </a:xfrm>
          <a:prstGeom prst="rect">
            <a:avLst/>
          </a:prstGeom>
          <a:noFill/>
          <a:ln w="3175">
            <a:noFill/>
            <a:prstDash val="dash"/>
          </a:ln>
        </p:spPr>
        <p:txBody>
          <a:bodyPr wrap="square" lIns="90000" tIns="46800" rIns="90000" bIns="468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00000"/>
              </a:lnSpc>
            </a:pPr>
            <a:r>
              <a:rPr lang="zh-CN" altLang="en-US" sz="2400" b="1" spc="150" dirty="0">
                <a:ln w="3175">
                  <a:noFill/>
                  <a:prstDash val="dash"/>
                </a:ln>
                <a:solidFill>
                  <a:schemeClr val="dk1"/>
                </a:solidFill>
                <a:latin typeface="Arial" panose="020B0604020202020204" pitchFamily="34" charset="0"/>
                <a:ea typeface="微软雅黑" panose="020B0503020204020204" charset="-122"/>
                <a:cs typeface="微软雅黑" panose="020B0503020204020204" charset="-122"/>
              </a:rPr>
              <a:t>八、从事医务工作应具备的</a:t>
            </a:r>
            <a:r>
              <a:rPr lang="zh-CN" altLang="en-US" sz="2400" b="1" spc="150" dirty="0">
                <a:ln w="3175">
                  <a:noFill/>
                  <a:prstDash val="dash"/>
                </a:ln>
                <a:solidFill>
                  <a:schemeClr val="dk1"/>
                </a:solidFill>
                <a:latin typeface="Arial" panose="020B0604020202020204" pitchFamily="34" charset="0"/>
                <a:ea typeface="微软雅黑" panose="020B0503020204020204" charset="-122"/>
                <a:cs typeface="微软雅黑" panose="020B0503020204020204" charset="-122"/>
              </a:rPr>
              <a:t>素质</a:t>
            </a:r>
            <a:endParaRPr lang="zh-CN" altLang="en-US" sz="2400" b="1" spc="150" dirty="0">
              <a:ln w="3175">
                <a:noFill/>
                <a:prstDash val="dash"/>
              </a:ln>
              <a:solidFill>
                <a:schemeClr val="dk1"/>
              </a:solidFill>
              <a:latin typeface="Arial" panose="020B0604020202020204" pitchFamily="34" charset="0"/>
              <a:ea typeface="微软雅黑" panose="020B0503020204020204" charset="-122"/>
              <a:cs typeface="微软雅黑" panose="020B0503020204020204" charset="-122"/>
            </a:endParaRPr>
          </a:p>
        </p:txBody>
      </p:sp>
      <p:sp>
        <p:nvSpPr>
          <p:cNvPr id="2" name="Title 6"/>
          <p:cNvSpPr txBox="1"/>
          <p:nvPr>
            <p:custDataLst>
              <p:tags r:id="rId6"/>
            </p:custDataLst>
          </p:nvPr>
        </p:nvSpPr>
        <p:spPr>
          <a:xfrm>
            <a:off x="695325" y="1181100"/>
            <a:ext cx="10800080" cy="608330"/>
          </a:xfrm>
          <a:prstGeom prst="rect">
            <a:avLst/>
          </a:prstGeom>
          <a:noFill/>
          <a:ln w="3175">
            <a:noFill/>
            <a:prstDash val="dash"/>
          </a:ln>
        </p:spPr>
        <p:txBody>
          <a:bodyPr wrap="square" lIns="90000" tIns="46800" rIns="90000" bIns="468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00000"/>
              </a:lnSpc>
            </a:pPr>
            <a:r>
              <a:rPr lang="zh-CN" altLang="en-US" sz="2000" b="1" spc="150" dirty="0">
                <a:ln w="3175">
                  <a:noFill/>
                  <a:prstDash val="dash"/>
                </a:ln>
                <a:solidFill>
                  <a:srgbClr val="FFC000"/>
                </a:solidFill>
                <a:latin typeface="Arial" panose="020B0604020202020204" pitchFamily="34" charset="0"/>
                <a:ea typeface="微软雅黑" panose="020B0503020204020204" charset="-122"/>
                <a:cs typeface="微软雅黑" panose="020B0503020204020204" charset="-122"/>
              </a:rPr>
              <a:t>要做一名能胜任工作、受人尊敬和爱戴的合格医生，必须具备以下一些基本</a:t>
            </a:r>
            <a:r>
              <a:rPr lang="zh-CN" altLang="en-US" sz="2000" b="1" spc="150" dirty="0">
                <a:ln w="3175">
                  <a:noFill/>
                  <a:prstDash val="dash"/>
                </a:ln>
                <a:solidFill>
                  <a:srgbClr val="FFC000"/>
                </a:solidFill>
                <a:latin typeface="Arial" panose="020B0604020202020204" pitchFamily="34" charset="0"/>
                <a:ea typeface="微软雅黑" panose="020B0503020204020204" charset="-122"/>
                <a:cs typeface="微软雅黑" panose="020B0503020204020204" charset="-122"/>
              </a:rPr>
              <a:t>素质：</a:t>
            </a:r>
            <a:endParaRPr lang="zh-CN" altLang="en-US" sz="2000" b="1" spc="150" dirty="0">
              <a:ln w="3175">
                <a:noFill/>
                <a:prstDash val="dash"/>
              </a:ln>
              <a:solidFill>
                <a:srgbClr val="FFC000"/>
              </a:solidFill>
              <a:latin typeface="Arial" panose="020B0604020202020204" pitchFamily="34" charset="0"/>
              <a:ea typeface="微软雅黑" panose="020B0503020204020204" charset="-122"/>
              <a:cs typeface="微软雅黑" panose="020B0503020204020204" charset="-122"/>
            </a:endParaRPr>
          </a:p>
        </p:txBody>
      </p:sp>
    </p:spTree>
    <p:custDataLst>
      <p:tags r:id="rId7"/>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折角形 33"/>
          <p:cNvSpPr/>
          <p:nvPr>
            <p:custDataLst>
              <p:tags r:id="rId1"/>
            </p:custDataLst>
          </p:nvPr>
        </p:nvSpPr>
        <p:spPr>
          <a:xfrm>
            <a:off x="695960" y="1789430"/>
            <a:ext cx="10800080" cy="4434205"/>
          </a:xfrm>
          <a:prstGeom prst="foldedCorner">
            <a:avLst>
              <a:gd name="adj" fmla="val 16445"/>
            </a:avLst>
          </a:prstGeom>
          <a:solidFill>
            <a:schemeClr val="lt2"/>
          </a:solidFill>
          <a:ln>
            <a:noFill/>
          </a:ln>
          <a:effectLst>
            <a:outerShdw blurRad="127000" dist="38100" dir="5400000" algn="t" rotWithShape="0">
              <a:schemeClr val="dk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panose="020B0604020202020204" pitchFamily="34" charset="0"/>
              <a:ea typeface="微软雅黑" panose="020B0503020204020204" charset="-122"/>
            </a:endParaRPr>
          </a:p>
        </p:txBody>
      </p:sp>
      <p:sp>
        <p:nvSpPr>
          <p:cNvPr id="16" name="任意多边形 8"/>
          <p:cNvSpPr/>
          <p:nvPr>
            <p:custDataLst>
              <p:tags r:id="rId2"/>
            </p:custDataLst>
          </p:nvPr>
        </p:nvSpPr>
        <p:spPr>
          <a:xfrm>
            <a:off x="1005840" y="1789430"/>
            <a:ext cx="462915" cy="540000"/>
          </a:xfrm>
          <a:custGeom>
            <a:avLst/>
            <a:gdLst>
              <a:gd name="connsiteX0" fmla="*/ 0 w 1500"/>
              <a:gd name="connsiteY0" fmla="*/ 0 h 1449"/>
              <a:gd name="connsiteX1" fmla="*/ 1500 w 1500"/>
              <a:gd name="connsiteY1" fmla="*/ 0 h 1449"/>
              <a:gd name="connsiteX2" fmla="*/ 1500 w 1500"/>
              <a:gd name="connsiteY2" fmla="*/ 1449 h 1449"/>
              <a:gd name="connsiteX3" fmla="*/ 768 w 1500"/>
              <a:gd name="connsiteY3" fmla="*/ 1098 h 1449"/>
              <a:gd name="connsiteX4" fmla="*/ 0 w 1500"/>
              <a:gd name="connsiteY4" fmla="*/ 1449 h 1449"/>
              <a:gd name="connsiteX5" fmla="*/ 0 w 1500"/>
              <a:gd name="connsiteY5" fmla="*/ 0 h 1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0" h="1449">
                <a:moveTo>
                  <a:pt x="0" y="0"/>
                </a:moveTo>
                <a:lnTo>
                  <a:pt x="1500" y="0"/>
                </a:lnTo>
                <a:lnTo>
                  <a:pt x="1500" y="1449"/>
                </a:lnTo>
                <a:lnTo>
                  <a:pt x="768" y="1098"/>
                </a:lnTo>
                <a:lnTo>
                  <a:pt x="0" y="1449"/>
                </a:lnTo>
                <a:lnTo>
                  <a:pt x="0" y="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panose="020B0604020202020204" pitchFamily="34" charset="0"/>
              <a:ea typeface="微软雅黑" panose="020B0503020204020204" charset="-122"/>
            </a:endParaRPr>
          </a:p>
        </p:txBody>
      </p:sp>
      <p:sp>
        <p:nvSpPr>
          <p:cNvPr id="6" name="Title 6"/>
          <p:cNvSpPr txBox="1"/>
          <p:nvPr>
            <p:custDataLst>
              <p:tags r:id="rId3"/>
            </p:custDataLst>
          </p:nvPr>
        </p:nvSpPr>
        <p:spPr>
          <a:xfrm>
            <a:off x="1005205" y="2259330"/>
            <a:ext cx="10180320" cy="3542030"/>
          </a:xfrm>
          <a:prstGeom prst="rect">
            <a:avLst/>
          </a:prstGeom>
          <a:noFill/>
          <a:ln w="3175">
            <a:noFill/>
            <a:prstDash val="dash"/>
          </a:ln>
        </p:spPr>
        <p:txBody>
          <a:bodyPr wrap="square" lIns="72000" tIns="0" rIns="72000" bIns="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419100" algn="just" fontAlgn="auto">
              <a:lnSpc>
                <a:spcPct val="150000"/>
              </a:lnSpc>
              <a:spcAft>
                <a:spcPts val="0"/>
              </a:spcAft>
              <a:buClr>
                <a:schemeClr val="tx1">
                  <a:lumMod val="65000"/>
                  <a:lumOff val="35000"/>
                </a:schemeClr>
              </a:buClr>
              <a:extLst>
                <a:ext uri="{35155182-B16C-46BC-9424-99874614C6A1}">
                  <wpsdc:indentchars xmlns:wpsdc="http://www.wps.cn/officeDocument/2017/drawingmlCustomData" val="200" checksum="1754737754"/>
                </a:ext>
              </a:extLst>
            </a:pP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a:t>
            </a:r>
            <a:r>
              <a:rPr altLang="zh-CN"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1</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）热爱祖国，掌握</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政策。</a:t>
            </a:r>
            <a:endPar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endParaRPr>
          </a:p>
          <a:p>
            <a:pPr indent="419100" algn="just" fontAlgn="auto">
              <a:lnSpc>
                <a:spcPct val="150000"/>
              </a:lnSpc>
              <a:spcAft>
                <a:spcPts val="0"/>
              </a:spcAft>
              <a:buClr>
                <a:schemeClr val="tx1">
                  <a:lumMod val="65000"/>
                  <a:lumOff val="35000"/>
                </a:schemeClr>
              </a:buClr>
              <a:extLst>
                <a:ext uri="{35155182-B16C-46BC-9424-99874614C6A1}">
                  <wpsdc:indentchars xmlns:wpsdc="http://www.wps.cn/officeDocument/2017/drawingmlCustomData" val="200" checksum="1754737754"/>
                </a:ext>
              </a:extLst>
            </a:pP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a:t>
            </a:r>
            <a:r>
              <a:rPr altLang="zh-CN"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2</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a:t>
            </a:r>
            <a:r>
              <a:rPr lang="zh-CN" altLang="en-US" sz="1600" spc="0" dirty="0">
                <a:ln w="3175">
                  <a:noFill/>
                  <a:prstDash val="dash"/>
                </a:ln>
                <a:solidFill>
                  <a:schemeClr val="tx1">
                    <a:lumMod val="65000"/>
                    <a:lumOff val="35000"/>
                  </a:schemeClr>
                </a:solidFill>
                <a:uFillTx/>
                <a:latin typeface="Arial" panose="020B0604020202020204" pitchFamily="34" charset="0"/>
                <a:ea typeface="微软雅黑" panose="020B0503020204020204" charset="-122"/>
                <a:cs typeface="微软雅黑" panose="020B0503020204020204" charset="-122"/>
              </a:rPr>
              <a:t>严守纪律，保守</a:t>
            </a:r>
            <a:r>
              <a:rPr lang="zh-CN" altLang="en-US" sz="1600" spc="0" dirty="0">
                <a:ln w="3175">
                  <a:noFill/>
                  <a:prstDash val="dash"/>
                </a:ln>
                <a:solidFill>
                  <a:schemeClr val="tx1">
                    <a:lumMod val="65000"/>
                    <a:lumOff val="35000"/>
                  </a:schemeClr>
                </a:solidFill>
                <a:uFillTx/>
                <a:latin typeface="Arial" panose="020B0604020202020204" pitchFamily="34" charset="0"/>
                <a:ea typeface="微软雅黑" panose="020B0503020204020204" charset="-122"/>
                <a:cs typeface="微软雅黑" panose="020B0503020204020204" charset="-122"/>
              </a:rPr>
              <a:t>机密。</a:t>
            </a:r>
            <a:endParaRPr lang="zh-CN" altLang="en-US" sz="1600" spc="0" dirty="0">
              <a:ln w="3175">
                <a:noFill/>
                <a:prstDash val="dash"/>
              </a:ln>
              <a:solidFill>
                <a:schemeClr val="tx1">
                  <a:lumMod val="65000"/>
                  <a:lumOff val="35000"/>
                </a:schemeClr>
              </a:solidFill>
              <a:uFillTx/>
              <a:latin typeface="Arial" panose="020B0604020202020204" pitchFamily="34" charset="0"/>
              <a:ea typeface="微软雅黑" panose="020B0503020204020204" charset="-122"/>
              <a:cs typeface="微软雅黑" panose="020B0503020204020204" charset="-122"/>
            </a:endParaRPr>
          </a:p>
          <a:p>
            <a:pPr indent="419100" algn="just" fontAlgn="auto">
              <a:lnSpc>
                <a:spcPct val="150000"/>
              </a:lnSpc>
              <a:spcAft>
                <a:spcPts val="0"/>
              </a:spcAft>
              <a:buClr>
                <a:schemeClr val="tx1">
                  <a:lumMod val="65000"/>
                  <a:lumOff val="35000"/>
                </a:schemeClr>
              </a:buClr>
              <a:extLst>
                <a:ext uri="{35155182-B16C-46BC-9424-99874614C6A1}">
                  <wpsdc:indentchars xmlns:wpsdc="http://www.wps.cn/officeDocument/2017/drawingmlCustomData" val="200" checksum="1754737754"/>
                </a:ext>
              </a:extLst>
            </a:pP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a:t>
            </a:r>
            <a:r>
              <a:rPr altLang="zh-CN"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3</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）精通业务，知识</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广博。</a:t>
            </a:r>
            <a:endPar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endParaRPr>
          </a:p>
          <a:p>
            <a:pPr indent="419100" algn="just" fontAlgn="auto">
              <a:lnSpc>
                <a:spcPct val="150000"/>
              </a:lnSpc>
              <a:spcAft>
                <a:spcPts val="0"/>
              </a:spcAft>
              <a:buClr>
                <a:schemeClr val="tx1">
                  <a:lumMod val="65000"/>
                  <a:lumOff val="35000"/>
                </a:schemeClr>
              </a:buClr>
              <a:extLst>
                <a:ext uri="{35155182-B16C-46BC-9424-99874614C6A1}">
                  <wpsdc:indentchars xmlns:wpsdc="http://www.wps.cn/officeDocument/2017/drawingmlCustomData" val="200" checksum="1754737754"/>
                </a:ext>
              </a:extLst>
            </a:pP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a:t>
            </a:r>
            <a:r>
              <a:rPr altLang="zh-CN"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4</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）平等待人，</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不卑不亢。</a:t>
            </a:r>
            <a:endPar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endParaRPr>
          </a:p>
          <a:p>
            <a:pPr indent="419100" algn="just" fontAlgn="auto">
              <a:lnSpc>
                <a:spcPct val="150000"/>
              </a:lnSpc>
              <a:spcAft>
                <a:spcPts val="0"/>
              </a:spcAft>
              <a:buClr>
                <a:schemeClr val="tx1">
                  <a:lumMod val="65000"/>
                  <a:lumOff val="35000"/>
                </a:schemeClr>
              </a:buClr>
              <a:extLst>
                <a:ext uri="{35155182-B16C-46BC-9424-99874614C6A1}">
                  <wpsdc:indentchars xmlns:wpsdc="http://www.wps.cn/officeDocument/2017/drawingmlCustomData" val="200" checksum="1754737754"/>
                </a:ext>
              </a:extLst>
            </a:pP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a:t>
            </a:r>
            <a:r>
              <a:rPr altLang="zh-CN"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5</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）热情服务，不谋私</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利。</a:t>
            </a:r>
            <a:endPar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endParaRPr>
          </a:p>
          <a:p>
            <a:pPr indent="419100" algn="just" fontAlgn="auto">
              <a:lnSpc>
                <a:spcPct val="150000"/>
              </a:lnSpc>
              <a:spcAft>
                <a:spcPts val="0"/>
              </a:spcAft>
              <a:buClr>
                <a:schemeClr val="tx1">
                  <a:lumMod val="65000"/>
                  <a:lumOff val="35000"/>
                </a:schemeClr>
              </a:buClr>
              <a:extLst>
                <a:ext uri="{35155182-B16C-46BC-9424-99874614C6A1}">
                  <wpsdc:indentchars xmlns:wpsdc="http://www.wps.cn/officeDocument/2017/drawingmlCustomData" val="200" checksum="1754737754"/>
                </a:ext>
              </a:extLst>
            </a:pP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a:t>
            </a:r>
            <a:r>
              <a:rPr altLang="zh-CN"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6</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）讲究礼貌，注意</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仪表。</a:t>
            </a:r>
            <a:endPar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endParaRPr>
          </a:p>
        </p:txBody>
      </p:sp>
      <p:sp>
        <p:nvSpPr>
          <p:cNvPr id="7" name="矩形 6"/>
          <p:cNvSpPr/>
          <p:nvPr>
            <p:custDataLst>
              <p:tags r:id="rId4"/>
            </p:custDataLst>
          </p:nvPr>
        </p:nvSpPr>
        <p:spPr>
          <a:xfrm>
            <a:off x="0" y="0"/>
            <a:ext cx="12192000" cy="9144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panose="020B0604020202020204" pitchFamily="34" charset="0"/>
              <a:ea typeface="微软雅黑" panose="020B0503020204020204" charset="-122"/>
            </a:endParaRPr>
          </a:p>
        </p:txBody>
      </p:sp>
      <p:sp>
        <p:nvSpPr>
          <p:cNvPr id="14" name="Title 6"/>
          <p:cNvSpPr txBox="1"/>
          <p:nvPr>
            <p:custDataLst>
              <p:tags r:id="rId5"/>
            </p:custDataLst>
          </p:nvPr>
        </p:nvSpPr>
        <p:spPr>
          <a:xfrm>
            <a:off x="695325" y="153035"/>
            <a:ext cx="10887710" cy="608330"/>
          </a:xfrm>
          <a:prstGeom prst="rect">
            <a:avLst/>
          </a:prstGeom>
          <a:noFill/>
          <a:ln w="3175">
            <a:noFill/>
            <a:prstDash val="dash"/>
          </a:ln>
        </p:spPr>
        <p:txBody>
          <a:bodyPr wrap="square" lIns="90000" tIns="46800" rIns="90000" bIns="468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00000"/>
              </a:lnSpc>
            </a:pPr>
            <a:r>
              <a:rPr lang="zh-CN" altLang="en-US" sz="2400" b="1" spc="150" dirty="0">
                <a:ln w="3175">
                  <a:noFill/>
                  <a:prstDash val="dash"/>
                </a:ln>
                <a:solidFill>
                  <a:schemeClr val="dk1"/>
                </a:solidFill>
                <a:latin typeface="Arial" panose="020B0604020202020204" pitchFamily="34" charset="0"/>
                <a:ea typeface="微软雅黑" panose="020B0503020204020204" charset="-122"/>
                <a:cs typeface="微软雅黑" panose="020B0503020204020204" charset="-122"/>
              </a:rPr>
              <a:t>九、从事涉外工作应具备的基本</a:t>
            </a:r>
            <a:r>
              <a:rPr lang="zh-CN" altLang="en-US" sz="2400" b="1" spc="150" dirty="0">
                <a:ln w="3175">
                  <a:noFill/>
                  <a:prstDash val="dash"/>
                </a:ln>
                <a:solidFill>
                  <a:schemeClr val="dk1"/>
                </a:solidFill>
                <a:latin typeface="Arial" panose="020B0604020202020204" pitchFamily="34" charset="0"/>
                <a:ea typeface="微软雅黑" panose="020B0503020204020204" charset="-122"/>
                <a:cs typeface="微软雅黑" panose="020B0503020204020204" charset="-122"/>
              </a:rPr>
              <a:t>素质</a:t>
            </a:r>
            <a:endParaRPr lang="zh-CN" altLang="en-US" sz="2400" b="1" spc="150" dirty="0">
              <a:ln w="3175">
                <a:noFill/>
                <a:prstDash val="dash"/>
              </a:ln>
              <a:solidFill>
                <a:schemeClr val="dk1"/>
              </a:solidFill>
              <a:latin typeface="Arial" panose="020B0604020202020204" pitchFamily="34" charset="0"/>
              <a:ea typeface="微软雅黑" panose="020B0503020204020204" charset="-122"/>
              <a:cs typeface="微软雅黑" panose="020B0503020204020204" charset="-122"/>
            </a:endParaRPr>
          </a:p>
        </p:txBody>
      </p:sp>
      <p:sp>
        <p:nvSpPr>
          <p:cNvPr id="2" name="Title 6"/>
          <p:cNvSpPr txBox="1"/>
          <p:nvPr>
            <p:custDataLst>
              <p:tags r:id="rId6"/>
            </p:custDataLst>
          </p:nvPr>
        </p:nvSpPr>
        <p:spPr>
          <a:xfrm>
            <a:off x="695325" y="1181100"/>
            <a:ext cx="10800080" cy="608330"/>
          </a:xfrm>
          <a:prstGeom prst="rect">
            <a:avLst/>
          </a:prstGeom>
          <a:noFill/>
          <a:ln w="3175">
            <a:noFill/>
            <a:prstDash val="dash"/>
          </a:ln>
        </p:spPr>
        <p:txBody>
          <a:bodyPr wrap="square" lIns="90000" tIns="46800" rIns="90000" bIns="468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00000"/>
              </a:lnSpc>
            </a:pPr>
            <a:r>
              <a:rPr lang="zh-CN" altLang="en-US" sz="2000" b="1" spc="150" dirty="0">
                <a:ln w="3175">
                  <a:noFill/>
                  <a:prstDash val="dash"/>
                </a:ln>
                <a:solidFill>
                  <a:srgbClr val="FFC000"/>
                </a:solidFill>
                <a:latin typeface="Arial" panose="020B0604020202020204" pitchFamily="34" charset="0"/>
                <a:ea typeface="微软雅黑" panose="020B0503020204020204" charset="-122"/>
                <a:cs typeface="微软雅黑" panose="020B0503020204020204" charset="-122"/>
              </a:rPr>
              <a:t>涉外工作者的基本素质概括起来主要包括以下几</a:t>
            </a:r>
            <a:r>
              <a:rPr lang="zh-CN" altLang="en-US" sz="2000" b="1" spc="150" dirty="0">
                <a:ln w="3175">
                  <a:noFill/>
                  <a:prstDash val="dash"/>
                </a:ln>
                <a:solidFill>
                  <a:srgbClr val="FFC000"/>
                </a:solidFill>
                <a:latin typeface="Arial" panose="020B0604020202020204" pitchFamily="34" charset="0"/>
                <a:ea typeface="微软雅黑" panose="020B0503020204020204" charset="-122"/>
                <a:cs typeface="微软雅黑" panose="020B0503020204020204" charset="-122"/>
              </a:rPr>
              <a:t>方面：</a:t>
            </a:r>
            <a:endParaRPr lang="zh-CN" altLang="en-US" sz="2000" b="1" spc="150" dirty="0">
              <a:ln w="3175">
                <a:noFill/>
                <a:prstDash val="dash"/>
              </a:ln>
              <a:solidFill>
                <a:srgbClr val="FFC000"/>
              </a:solidFill>
              <a:latin typeface="Arial" panose="020B0604020202020204" pitchFamily="34" charset="0"/>
              <a:ea typeface="微软雅黑" panose="020B0503020204020204" charset="-122"/>
              <a:cs typeface="微软雅黑" panose="020B0503020204020204" charset="-122"/>
            </a:endParaRPr>
          </a:p>
        </p:txBody>
      </p:sp>
    </p:spTree>
    <p:custDataLst>
      <p:tags r:id="rId7"/>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折角形 33"/>
          <p:cNvSpPr/>
          <p:nvPr>
            <p:custDataLst>
              <p:tags r:id="rId1"/>
            </p:custDataLst>
          </p:nvPr>
        </p:nvSpPr>
        <p:spPr>
          <a:xfrm>
            <a:off x="695960" y="1789430"/>
            <a:ext cx="10800080" cy="4434205"/>
          </a:xfrm>
          <a:prstGeom prst="foldedCorner">
            <a:avLst>
              <a:gd name="adj" fmla="val 16445"/>
            </a:avLst>
          </a:prstGeom>
          <a:solidFill>
            <a:schemeClr val="lt2"/>
          </a:solidFill>
          <a:ln>
            <a:noFill/>
          </a:ln>
          <a:effectLst>
            <a:outerShdw blurRad="127000" dist="38100" dir="5400000" algn="t" rotWithShape="0">
              <a:schemeClr val="dk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panose="020B0604020202020204" pitchFamily="34" charset="0"/>
              <a:ea typeface="微软雅黑" panose="020B0503020204020204" charset="-122"/>
            </a:endParaRPr>
          </a:p>
        </p:txBody>
      </p:sp>
      <p:sp>
        <p:nvSpPr>
          <p:cNvPr id="16" name="任意多边形 8"/>
          <p:cNvSpPr/>
          <p:nvPr>
            <p:custDataLst>
              <p:tags r:id="rId2"/>
            </p:custDataLst>
          </p:nvPr>
        </p:nvSpPr>
        <p:spPr>
          <a:xfrm>
            <a:off x="1005840" y="1789430"/>
            <a:ext cx="462915" cy="540000"/>
          </a:xfrm>
          <a:custGeom>
            <a:avLst/>
            <a:gdLst>
              <a:gd name="connsiteX0" fmla="*/ 0 w 1500"/>
              <a:gd name="connsiteY0" fmla="*/ 0 h 1449"/>
              <a:gd name="connsiteX1" fmla="*/ 1500 w 1500"/>
              <a:gd name="connsiteY1" fmla="*/ 0 h 1449"/>
              <a:gd name="connsiteX2" fmla="*/ 1500 w 1500"/>
              <a:gd name="connsiteY2" fmla="*/ 1449 h 1449"/>
              <a:gd name="connsiteX3" fmla="*/ 768 w 1500"/>
              <a:gd name="connsiteY3" fmla="*/ 1098 h 1449"/>
              <a:gd name="connsiteX4" fmla="*/ 0 w 1500"/>
              <a:gd name="connsiteY4" fmla="*/ 1449 h 1449"/>
              <a:gd name="connsiteX5" fmla="*/ 0 w 1500"/>
              <a:gd name="connsiteY5" fmla="*/ 0 h 1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0" h="1449">
                <a:moveTo>
                  <a:pt x="0" y="0"/>
                </a:moveTo>
                <a:lnTo>
                  <a:pt x="1500" y="0"/>
                </a:lnTo>
                <a:lnTo>
                  <a:pt x="1500" y="1449"/>
                </a:lnTo>
                <a:lnTo>
                  <a:pt x="768" y="1098"/>
                </a:lnTo>
                <a:lnTo>
                  <a:pt x="0" y="1449"/>
                </a:lnTo>
                <a:lnTo>
                  <a:pt x="0" y="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panose="020B0604020202020204" pitchFamily="34" charset="0"/>
              <a:ea typeface="微软雅黑" panose="020B0503020204020204" charset="-122"/>
            </a:endParaRPr>
          </a:p>
        </p:txBody>
      </p:sp>
      <p:sp>
        <p:nvSpPr>
          <p:cNvPr id="6" name="Title 6"/>
          <p:cNvSpPr txBox="1"/>
          <p:nvPr>
            <p:custDataLst>
              <p:tags r:id="rId3"/>
            </p:custDataLst>
          </p:nvPr>
        </p:nvSpPr>
        <p:spPr>
          <a:xfrm>
            <a:off x="1005205" y="2259330"/>
            <a:ext cx="10180320" cy="3542030"/>
          </a:xfrm>
          <a:prstGeom prst="rect">
            <a:avLst/>
          </a:prstGeom>
          <a:noFill/>
          <a:ln w="3175">
            <a:noFill/>
            <a:prstDash val="dash"/>
          </a:ln>
        </p:spPr>
        <p:txBody>
          <a:bodyPr wrap="square" lIns="72000" tIns="0" rIns="72000" bIns="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419100" algn="just" fontAlgn="auto">
              <a:lnSpc>
                <a:spcPct val="150000"/>
              </a:lnSpc>
              <a:spcAft>
                <a:spcPts val="0"/>
              </a:spcAft>
              <a:buClr>
                <a:schemeClr val="tx1">
                  <a:lumMod val="65000"/>
                  <a:lumOff val="35000"/>
                </a:schemeClr>
              </a:buClr>
              <a:extLst>
                <a:ext uri="{35155182-B16C-46BC-9424-99874614C6A1}">
                  <wpsdc:indentchars xmlns:wpsdc="http://www.wps.cn/officeDocument/2017/drawingmlCustomData" val="200" checksum="1754737754"/>
                </a:ext>
              </a:extLst>
            </a:pP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a:t>
            </a:r>
            <a:r>
              <a:rPr altLang="zh-CN"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1</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）以人品赢得</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公众。</a:t>
            </a:r>
            <a:endPar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endParaRPr>
          </a:p>
          <a:p>
            <a:pPr indent="419100" algn="just" fontAlgn="auto">
              <a:lnSpc>
                <a:spcPct val="150000"/>
              </a:lnSpc>
              <a:spcAft>
                <a:spcPts val="0"/>
              </a:spcAft>
              <a:buClr>
                <a:schemeClr val="tx1">
                  <a:lumMod val="65000"/>
                  <a:lumOff val="35000"/>
                </a:schemeClr>
              </a:buClr>
              <a:extLst>
                <a:ext uri="{35155182-B16C-46BC-9424-99874614C6A1}">
                  <wpsdc:indentchars xmlns:wpsdc="http://www.wps.cn/officeDocument/2017/drawingmlCustomData" val="200" checksum="1754737754"/>
                </a:ext>
              </a:extLst>
            </a:pP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a:t>
            </a:r>
            <a:r>
              <a:rPr altLang="zh-CN"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2</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a:t>
            </a:r>
            <a:r>
              <a:rPr lang="zh-CN" altLang="en-US" sz="1600" spc="0" dirty="0">
                <a:ln w="3175">
                  <a:noFill/>
                  <a:prstDash val="dash"/>
                </a:ln>
                <a:solidFill>
                  <a:schemeClr val="tx1">
                    <a:lumMod val="65000"/>
                    <a:lumOff val="35000"/>
                  </a:schemeClr>
                </a:solidFill>
                <a:uFillTx/>
                <a:latin typeface="Arial" panose="020B0604020202020204" pitchFamily="34" charset="0"/>
                <a:ea typeface="微软雅黑" panose="020B0503020204020204" charset="-122"/>
                <a:cs typeface="微软雅黑" panose="020B0503020204020204" charset="-122"/>
              </a:rPr>
              <a:t>要把企业形象放在第一</a:t>
            </a:r>
            <a:r>
              <a:rPr lang="zh-CN" altLang="en-US" sz="1600" spc="0" dirty="0">
                <a:ln w="3175">
                  <a:noFill/>
                  <a:prstDash val="dash"/>
                </a:ln>
                <a:solidFill>
                  <a:schemeClr val="tx1">
                    <a:lumMod val="65000"/>
                    <a:lumOff val="35000"/>
                  </a:schemeClr>
                </a:solidFill>
                <a:uFillTx/>
                <a:latin typeface="Arial" panose="020B0604020202020204" pitchFamily="34" charset="0"/>
                <a:ea typeface="微软雅黑" panose="020B0503020204020204" charset="-122"/>
                <a:cs typeface="微软雅黑" panose="020B0503020204020204" charset="-122"/>
              </a:rPr>
              <a:t>位。</a:t>
            </a:r>
            <a:endParaRPr lang="zh-CN" altLang="en-US" sz="1600" spc="0" dirty="0">
              <a:ln w="3175">
                <a:noFill/>
                <a:prstDash val="dash"/>
              </a:ln>
              <a:solidFill>
                <a:schemeClr val="tx1">
                  <a:lumMod val="65000"/>
                  <a:lumOff val="35000"/>
                </a:schemeClr>
              </a:solidFill>
              <a:uFillTx/>
              <a:latin typeface="Arial" panose="020B0604020202020204" pitchFamily="34" charset="0"/>
              <a:ea typeface="微软雅黑" panose="020B0503020204020204" charset="-122"/>
              <a:cs typeface="微软雅黑" panose="020B0503020204020204" charset="-122"/>
            </a:endParaRPr>
          </a:p>
          <a:p>
            <a:pPr indent="419100" algn="just" fontAlgn="auto">
              <a:lnSpc>
                <a:spcPct val="150000"/>
              </a:lnSpc>
              <a:spcAft>
                <a:spcPts val="0"/>
              </a:spcAft>
              <a:buClr>
                <a:schemeClr val="tx1">
                  <a:lumMod val="65000"/>
                  <a:lumOff val="35000"/>
                </a:schemeClr>
              </a:buClr>
              <a:extLst>
                <a:ext uri="{35155182-B16C-46BC-9424-99874614C6A1}">
                  <wpsdc:indentchars xmlns:wpsdc="http://www.wps.cn/officeDocument/2017/drawingmlCustomData" val="200" checksum="1754737754"/>
                </a:ext>
              </a:extLst>
            </a:pP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a:t>
            </a:r>
            <a:r>
              <a:rPr altLang="zh-CN"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3</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）要有思想、有头</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脑。</a:t>
            </a:r>
            <a:endPar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endParaRPr>
          </a:p>
          <a:p>
            <a:pPr indent="419100" algn="just" fontAlgn="auto">
              <a:lnSpc>
                <a:spcPct val="150000"/>
              </a:lnSpc>
              <a:spcAft>
                <a:spcPts val="0"/>
              </a:spcAft>
              <a:buClr>
                <a:schemeClr val="tx1">
                  <a:lumMod val="65000"/>
                  <a:lumOff val="35000"/>
                </a:schemeClr>
              </a:buClr>
              <a:extLst>
                <a:ext uri="{35155182-B16C-46BC-9424-99874614C6A1}">
                  <wpsdc:indentchars xmlns:wpsdc="http://www.wps.cn/officeDocument/2017/drawingmlCustomData" val="200" checksum="1754737754"/>
                </a:ext>
              </a:extLst>
            </a:pP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a:t>
            </a:r>
            <a:r>
              <a:rPr altLang="zh-CN"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4</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）要有广泛的社交能力和干练的办事</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能力。</a:t>
            </a:r>
            <a:endPar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endParaRPr>
          </a:p>
          <a:p>
            <a:pPr indent="419100" algn="just" fontAlgn="auto">
              <a:lnSpc>
                <a:spcPct val="150000"/>
              </a:lnSpc>
              <a:spcAft>
                <a:spcPts val="0"/>
              </a:spcAft>
              <a:buClr>
                <a:schemeClr val="tx1">
                  <a:lumMod val="65000"/>
                  <a:lumOff val="35000"/>
                </a:schemeClr>
              </a:buClr>
              <a:extLst>
                <a:ext uri="{35155182-B16C-46BC-9424-99874614C6A1}">
                  <wpsdc:indentchars xmlns:wpsdc="http://www.wps.cn/officeDocument/2017/drawingmlCustomData" val="200" checksum="1754737754"/>
                </a:ext>
              </a:extLst>
            </a:pP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a:t>
            </a:r>
            <a:r>
              <a:rPr altLang="zh-CN"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5</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）要能写会</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说。</a:t>
            </a:r>
            <a:endPar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endParaRPr>
          </a:p>
          <a:p>
            <a:pPr indent="419100" algn="just" fontAlgn="auto">
              <a:lnSpc>
                <a:spcPct val="150000"/>
              </a:lnSpc>
              <a:spcAft>
                <a:spcPts val="0"/>
              </a:spcAft>
              <a:buClr>
                <a:schemeClr val="tx1">
                  <a:lumMod val="65000"/>
                  <a:lumOff val="35000"/>
                </a:schemeClr>
              </a:buClr>
              <a:extLst>
                <a:ext uri="{35155182-B16C-46BC-9424-99874614C6A1}">
                  <wpsdc:indentchars xmlns:wpsdc="http://www.wps.cn/officeDocument/2017/drawingmlCustomData" val="200" checksum="1754737754"/>
                </a:ext>
              </a:extLst>
            </a:pP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a:t>
            </a:r>
            <a:r>
              <a:rPr altLang="zh-CN"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6</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）要有不断创新的</a:t>
            </a:r>
            <a:r>
              <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rPr>
              <a:t>能力。</a:t>
            </a:r>
            <a:endParaRPr lang="zh-CN" altLang="en-US" sz="1600" spc="50" dirty="0">
              <a:ln w="3175">
                <a:noFill/>
                <a:prstDash val="dash"/>
              </a:ln>
              <a:solidFill>
                <a:schemeClr val="dk1">
                  <a:lumMod val="65000"/>
                  <a:lumOff val="35000"/>
                </a:schemeClr>
              </a:solidFill>
              <a:latin typeface="Arial" panose="020B0604020202020204" pitchFamily="34" charset="0"/>
              <a:ea typeface="微软雅黑" panose="020B0503020204020204" charset="-122"/>
              <a:cs typeface="微软雅黑" panose="020B0503020204020204" charset="-122"/>
            </a:endParaRPr>
          </a:p>
        </p:txBody>
      </p:sp>
      <p:sp>
        <p:nvSpPr>
          <p:cNvPr id="7" name="矩形 6"/>
          <p:cNvSpPr/>
          <p:nvPr>
            <p:custDataLst>
              <p:tags r:id="rId4"/>
            </p:custDataLst>
          </p:nvPr>
        </p:nvSpPr>
        <p:spPr>
          <a:xfrm>
            <a:off x="0" y="0"/>
            <a:ext cx="12192000" cy="9144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panose="020B0604020202020204" pitchFamily="34" charset="0"/>
              <a:ea typeface="微软雅黑" panose="020B0503020204020204" charset="-122"/>
            </a:endParaRPr>
          </a:p>
        </p:txBody>
      </p:sp>
      <p:sp>
        <p:nvSpPr>
          <p:cNvPr id="14" name="Title 6"/>
          <p:cNvSpPr txBox="1"/>
          <p:nvPr>
            <p:custDataLst>
              <p:tags r:id="rId5"/>
            </p:custDataLst>
          </p:nvPr>
        </p:nvSpPr>
        <p:spPr>
          <a:xfrm>
            <a:off x="695325" y="153035"/>
            <a:ext cx="10887710" cy="608330"/>
          </a:xfrm>
          <a:prstGeom prst="rect">
            <a:avLst/>
          </a:prstGeom>
          <a:noFill/>
          <a:ln w="3175">
            <a:noFill/>
            <a:prstDash val="dash"/>
          </a:ln>
        </p:spPr>
        <p:txBody>
          <a:bodyPr wrap="square" lIns="90000" tIns="46800" rIns="90000" bIns="468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00000"/>
              </a:lnSpc>
            </a:pPr>
            <a:r>
              <a:rPr lang="zh-CN" altLang="en-US" sz="2400" b="1" spc="150" dirty="0">
                <a:ln w="3175">
                  <a:noFill/>
                  <a:prstDash val="dash"/>
                </a:ln>
                <a:solidFill>
                  <a:schemeClr val="dk1"/>
                </a:solidFill>
                <a:latin typeface="Arial" panose="020B0604020202020204" pitchFamily="34" charset="0"/>
                <a:ea typeface="微软雅黑" panose="020B0503020204020204" charset="-122"/>
                <a:cs typeface="微软雅黑" panose="020B0503020204020204" charset="-122"/>
              </a:rPr>
              <a:t>十、从事公关工作应具备的基本素质</a:t>
            </a:r>
            <a:endParaRPr altLang="zh-CN" sz="2400" b="1" spc="150" dirty="0">
              <a:ln w="3175">
                <a:noFill/>
                <a:prstDash val="dash"/>
              </a:ln>
              <a:solidFill>
                <a:schemeClr val="dk1"/>
              </a:solidFill>
              <a:latin typeface="Arial" panose="020B0604020202020204" pitchFamily="34" charset="0"/>
              <a:ea typeface="微软雅黑" panose="020B0503020204020204" charset="-122"/>
              <a:cs typeface="微软雅黑" panose="020B0503020204020204" charset="-122"/>
            </a:endParaRPr>
          </a:p>
        </p:txBody>
      </p:sp>
    </p:spTree>
    <p:custDataLst>
      <p:tags r:id="rId6"/>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ctrTitle" idx="2"/>
            <p:custDataLst>
              <p:tags r:id="rId1"/>
            </p:custDataLst>
          </p:nvPr>
        </p:nvSpPr>
        <p:spPr/>
        <p:txBody>
          <a:bodyPr>
            <a:normAutofit/>
          </a:bodyPr>
          <a:p>
            <a:pPr marL="0">
              <a:lnSpc>
                <a:spcPct val="100000"/>
              </a:lnSpc>
              <a:spcBef>
                <a:spcPts val="0"/>
              </a:spcBef>
              <a:spcAft>
                <a:spcPts val="0"/>
              </a:spcAft>
            </a:pPr>
            <a:r>
              <a:rPr lang="zh-CN" altLang="en-US" sz="3200" spc="160">
                <a:solidFill>
                  <a:schemeClr val="dk1">
                    <a:lumMod val="85000"/>
                    <a:lumOff val="15000"/>
                  </a:schemeClr>
                </a:solidFill>
              </a:rPr>
              <a:t>职业环境分析</a:t>
            </a:r>
            <a:endParaRPr lang="zh-CN" altLang="en-US" sz="3200" spc="160">
              <a:solidFill>
                <a:schemeClr val="dk1">
                  <a:lumMod val="85000"/>
                  <a:lumOff val="15000"/>
                </a:schemeClr>
              </a:solidFill>
            </a:endParaRPr>
          </a:p>
        </p:txBody>
      </p:sp>
      <p:sp>
        <p:nvSpPr>
          <p:cNvPr id="6" name="矩形 2"/>
          <p:cNvSpPr/>
          <p:nvPr>
            <p:custDataLst>
              <p:tags r:id="rId2"/>
            </p:custDataLst>
          </p:nvPr>
        </p:nvSpPr>
        <p:spPr>
          <a:xfrm>
            <a:off x="4521236" y="926631"/>
            <a:ext cx="4850765" cy="2378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b" anchorCtr="0">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l">
              <a:lnSpc>
                <a:spcPct val="100000"/>
              </a:lnSpc>
            </a:pPr>
            <a:r>
              <a:rPr lang="en-US" altLang="zh-CN" sz="4400" b="1" spc="200" dirty="0">
                <a:solidFill>
                  <a:schemeClr val="dk1">
                    <a:lumMod val="85000"/>
                    <a:lumOff val="15000"/>
                  </a:schemeClr>
                </a:solidFill>
                <a:uFillTx/>
                <a:latin typeface="Arial" panose="020B0604020202020204" pitchFamily="34" charset="0"/>
                <a:ea typeface="微软雅黑" panose="020B0503020204020204" charset="-122"/>
                <a:cs typeface="+mn-ea"/>
                <a:sym typeface="+mn-lt"/>
              </a:rPr>
              <a:t>第</a:t>
            </a:r>
            <a:r>
              <a:rPr lang="zh-CN" altLang="en-US" sz="4400" b="1" spc="200" dirty="0">
                <a:solidFill>
                  <a:schemeClr val="dk1">
                    <a:lumMod val="85000"/>
                    <a:lumOff val="15000"/>
                  </a:schemeClr>
                </a:solidFill>
                <a:uFillTx/>
                <a:latin typeface="Arial" panose="020B0604020202020204" pitchFamily="34" charset="0"/>
                <a:ea typeface="微软雅黑" panose="020B0503020204020204" charset="-122"/>
                <a:cs typeface="+mn-ea"/>
                <a:sym typeface="+mn-lt"/>
              </a:rPr>
              <a:t>三</a:t>
            </a:r>
            <a:r>
              <a:rPr lang="en-US" altLang="zh-CN" sz="4400" b="1" spc="200" dirty="0">
                <a:solidFill>
                  <a:schemeClr val="dk1">
                    <a:lumMod val="85000"/>
                    <a:lumOff val="15000"/>
                  </a:schemeClr>
                </a:solidFill>
                <a:uFillTx/>
                <a:latin typeface="Arial" panose="020B0604020202020204" pitchFamily="34" charset="0"/>
                <a:ea typeface="微软雅黑" panose="020B0503020204020204" charset="-122"/>
                <a:cs typeface="+mn-ea"/>
                <a:sym typeface="+mn-lt"/>
              </a:rPr>
              <a:t>节</a:t>
            </a:r>
            <a:endParaRPr lang="en-US" altLang="zh-CN" sz="4400" b="1" spc="200" dirty="0">
              <a:solidFill>
                <a:schemeClr val="dk1">
                  <a:lumMod val="85000"/>
                  <a:lumOff val="15000"/>
                </a:schemeClr>
              </a:solidFill>
              <a:uFillTx/>
              <a:latin typeface="Arial" panose="020B0604020202020204" pitchFamily="34" charset="0"/>
              <a:ea typeface="微软雅黑" panose="020B0503020204020204" charset="-122"/>
              <a:cs typeface="+mn-ea"/>
              <a:sym typeface="+mn-lt"/>
            </a:endParaRPr>
          </a:p>
        </p:txBody>
      </p:sp>
      <p:sp>
        <p:nvSpPr>
          <p:cNvPr id="7" name="文本占位符 8"/>
          <p:cNvSpPr>
            <a:spLocks noGrp="1"/>
          </p:cNvSpPr>
          <p:nvPr>
            <p:custDataLst>
              <p:tags r:id="rId3"/>
            </p:custDataLst>
          </p:nvPr>
        </p:nvSpPr>
        <p:spPr>
          <a:xfrm>
            <a:off x="4521871" y="3305131"/>
            <a:ext cx="816610" cy="248285"/>
          </a:xfrm>
          <a:prstGeom prst="rect">
            <a:avLst/>
          </a:prstGeom>
          <a:solidFill>
            <a:schemeClr val="accent1">
              <a:lumMod val="40000"/>
              <a:lumOff val="60000"/>
            </a:schemeClr>
          </a:solidFill>
        </p:spPr>
        <p:txBody>
          <a:bodyPr vert="horz" wrap="square" lIns="0" tIns="0" rIns="0" bIns="0" rtlCol="0" anchor="ctr">
            <a:normAutofit fontScale="40000"/>
          </a:bodyPr>
          <a:lstStyle>
            <a:lvl1pPr marL="0" indent="0" algn="l" defTabSz="914400" rtl="0" eaLnBrk="1" fontAlgn="auto" latinLnBrk="0" hangingPunct="1">
              <a:lnSpc>
                <a:spcPct val="130000"/>
              </a:lnSpc>
              <a:spcBef>
                <a:spcPts val="0"/>
              </a:spcBef>
              <a:spcAft>
                <a:spcPts val="750"/>
              </a:spcAft>
              <a:buFont typeface="Arial" panose="020B0604020202020204" pitchFamily="34" charset="0"/>
              <a:buNone/>
              <a:defRPr sz="1600" b="1" u="none" strike="noStrike" kern="1200" cap="none" spc="110" normalizeH="0" baseline="0">
                <a:solidFill>
                  <a:schemeClr val="bg1"/>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750"/>
              </a:spcAft>
              <a:buFont typeface="Arial" panose="020B0604020202020204" pitchFamily="34" charset="0"/>
              <a:buChar char="•"/>
              <a:tabLst>
                <a:tab pos="1609725" algn="l"/>
              </a:tabLst>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pc="200" dirty="0">
                <a:solidFill>
                  <a:schemeClr val="dk1">
                    <a:lumMod val="85000"/>
                    <a:lumOff val="15000"/>
                  </a:schemeClr>
                </a:solidFill>
                <a:uFillTx/>
              </a:rPr>
              <a:t>Part THREE</a:t>
            </a:r>
            <a:endParaRPr lang="en-US" altLang="zh-CN" spc="200" dirty="0">
              <a:solidFill>
                <a:schemeClr val="dk1">
                  <a:lumMod val="85000"/>
                  <a:lumOff val="15000"/>
                </a:schemeClr>
              </a:solidFill>
              <a:uFillTx/>
            </a:endParaRPr>
          </a:p>
        </p:txBody>
      </p:sp>
    </p:spTree>
    <p:custDataLst>
      <p:tags r:id="rId4"/>
    </p:custData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About"/>
          <p:cNvSpPr txBox="1"/>
          <p:nvPr/>
        </p:nvSpPr>
        <p:spPr>
          <a:xfrm>
            <a:off x="719455" y="544830"/>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sym typeface="+mn-ea"/>
              </a:rPr>
              <a:t>一、社会环境分析</a:t>
            </a:r>
            <a:endParaRPr lang="en-US" altLang="zh-CN" sz="2800" dirty="0">
              <a:solidFill>
                <a:schemeClr val="tx1"/>
              </a:solidFill>
              <a:latin typeface="微软雅黑" panose="020B0503020204020204" charset="-122"/>
              <a:ea typeface="微软雅黑" panose="020B0503020204020204" charset="-122"/>
            </a:endParaRPr>
          </a:p>
        </p:txBody>
      </p:sp>
      <p:sp>
        <p:nvSpPr>
          <p:cNvPr id="40" name="TextBox 299"/>
          <p:cNvSpPr txBox="1"/>
          <p:nvPr/>
        </p:nvSpPr>
        <p:spPr>
          <a:xfrm rot="16200000">
            <a:off x="10686365" y="3306702"/>
            <a:ext cx="2327799" cy="213995"/>
          </a:xfrm>
          <a:prstGeom prst="rect">
            <a:avLst/>
          </a:prstGeom>
          <a:noFill/>
        </p:spPr>
        <p:txBody>
          <a:bodyPr wrap="square" rtlCol="0" anchor="t">
            <a:spAutoFit/>
          </a:bodyPr>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sym typeface="+mn-ea"/>
              </a:rPr>
              <a:t>大学生职业发展与就业指导教程</a:t>
            </a:r>
            <a:endParaRPr lang="en-US" sz="800"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50" name="同心圆 49"/>
          <p:cNvSpPr/>
          <p:nvPr>
            <p:custDataLst>
              <p:tags r:id="rId1"/>
            </p:custDataLst>
          </p:nvPr>
        </p:nvSpPr>
        <p:spPr>
          <a:xfrm>
            <a:off x="4529717" y="2091508"/>
            <a:ext cx="2695858" cy="2695858"/>
          </a:xfrm>
          <a:prstGeom prst="donut">
            <a:avLst>
              <a:gd name="adj" fmla="val 8835"/>
            </a:avLst>
          </a:prstGeom>
          <a:solidFill>
            <a:sysClr val="window" lastClr="FFFFFF">
              <a:lumMod val="95000"/>
            </a:sysClr>
          </a:solidFill>
          <a:ln>
            <a:noFill/>
          </a:ln>
        </p:spPr>
        <p:style>
          <a:lnRef idx="2">
            <a:srgbClr val="09BCED">
              <a:shade val="50000"/>
            </a:srgbClr>
          </a:lnRef>
          <a:fillRef idx="1">
            <a:srgbClr val="09BCED"/>
          </a:fillRef>
          <a:effectRef idx="0">
            <a:srgbClr val="09BCED"/>
          </a:effectRef>
          <a:fontRef idx="minor">
            <a:sysClr val="window" lastClr="FFFFFF"/>
          </a:fontRef>
        </p:style>
        <p:txBody>
          <a:bodyPr rtlCol="0" anchor="ctr">
            <a:normAutofit/>
          </a:bodyPr>
          <a:p>
            <a:pPr algn="ctr">
              <a:lnSpc>
                <a:spcPct val="110000"/>
              </a:lnSpc>
            </a:pPr>
            <a:endParaRPr lang="zh-CN" altLang="en-US" sz="2000" dirty="0">
              <a:solidFill>
                <a:srgbClr val="09BCED">
                  <a:lumMod val="75000"/>
                </a:srgb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51" name="任意多边形 50"/>
          <p:cNvSpPr/>
          <p:nvPr>
            <p:custDataLst>
              <p:tags r:id="rId2"/>
            </p:custDataLst>
          </p:nvPr>
        </p:nvSpPr>
        <p:spPr>
          <a:xfrm rot="19320000">
            <a:off x="5036811" y="2168331"/>
            <a:ext cx="418772" cy="418772"/>
          </a:xfrm>
          <a:custGeom>
            <a:avLst/>
            <a:gdLst>
              <a:gd name="connsiteX0" fmla="*/ 257175 w 514350"/>
              <a:gd name="connsiteY0" fmla="*/ 89086 h 514350"/>
              <a:gd name="connsiteX1" fmla="*/ 114170 w 514350"/>
              <a:gd name="connsiteY1" fmla="*/ 232090 h 514350"/>
              <a:gd name="connsiteX2" fmla="*/ 114170 w 514350"/>
              <a:gd name="connsiteY2" fmla="*/ 375095 h 514350"/>
              <a:gd name="connsiteX3" fmla="*/ 257175 w 514350"/>
              <a:gd name="connsiteY3" fmla="*/ 232090 h 514350"/>
              <a:gd name="connsiteX4" fmla="*/ 400179 w 514350"/>
              <a:gd name="connsiteY4" fmla="*/ 375095 h 514350"/>
              <a:gd name="connsiteX5" fmla="*/ 400179 w 514350"/>
              <a:gd name="connsiteY5" fmla="*/ 232090 h 514350"/>
              <a:gd name="connsiteX6" fmla="*/ 257175 w 514350"/>
              <a:gd name="connsiteY6" fmla="*/ 0 h 514350"/>
              <a:gd name="connsiteX7" fmla="*/ 514350 w 514350"/>
              <a:gd name="connsiteY7" fmla="*/ 257175 h 514350"/>
              <a:gd name="connsiteX8" fmla="*/ 257175 w 514350"/>
              <a:gd name="connsiteY8" fmla="*/ 514350 h 514350"/>
              <a:gd name="connsiteX9" fmla="*/ 0 w 514350"/>
              <a:gd name="connsiteY9" fmla="*/ 257175 h 514350"/>
              <a:gd name="connsiteX10" fmla="*/ 257175 w 514350"/>
              <a:gd name="connsiteY10" fmla="*/ 0 h 51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14350" h="514350">
                <a:moveTo>
                  <a:pt x="257175" y="89086"/>
                </a:moveTo>
                <a:lnTo>
                  <a:pt x="114170" y="232090"/>
                </a:lnTo>
                <a:lnTo>
                  <a:pt x="114170" y="375095"/>
                </a:lnTo>
                <a:lnTo>
                  <a:pt x="257175" y="232090"/>
                </a:lnTo>
                <a:lnTo>
                  <a:pt x="400179" y="375095"/>
                </a:lnTo>
                <a:lnTo>
                  <a:pt x="400179" y="232090"/>
                </a:lnTo>
                <a:close/>
                <a:moveTo>
                  <a:pt x="257175" y="0"/>
                </a:moveTo>
                <a:cubicBezTo>
                  <a:pt x="399209" y="0"/>
                  <a:pt x="514350" y="115141"/>
                  <a:pt x="514350" y="257175"/>
                </a:cubicBezTo>
                <a:cubicBezTo>
                  <a:pt x="514350" y="399209"/>
                  <a:pt x="399209" y="514350"/>
                  <a:pt x="257175" y="514350"/>
                </a:cubicBezTo>
                <a:cubicBezTo>
                  <a:pt x="115141" y="514350"/>
                  <a:pt x="0" y="399209"/>
                  <a:pt x="0" y="257175"/>
                </a:cubicBezTo>
                <a:cubicBezTo>
                  <a:pt x="0" y="115141"/>
                  <a:pt x="115141" y="0"/>
                  <a:pt x="257175" y="0"/>
                </a:cubicBezTo>
                <a:close/>
              </a:path>
            </a:pathLst>
          </a:custGeom>
          <a:ln>
            <a:noFill/>
          </a:ln>
        </p:spPr>
        <p:style>
          <a:lnRef idx="2">
            <a:srgbClr val="09BCED">
              <a:shade val="50000"/>
            </a:srgbClr>
          </a:lnRef>
          <a:fillRef idx="1">
            <a:srgbClr val="09BCED"/>
          </a:fillRef>
          <a:effectRef idx="0">
            <a:srgbClr val="09BCED"/>
          </a:effectRef>
          <a:fontRef idx="minor">
            <a:sysClr val="window" lastClr="FFFFFF"/>
          </a:fontRef>
        </p:style>
        <p:txBody>
          <a:bodyPr rtlCol="0" anchor="ctr">
            <a:norm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2" name="任意多边形 51"/>
          <p:cNvSpPr/>
          <p:nvPr>
            <p:custDataLst>
              <p:tags r:id="rId3"/>
            </p:custDataLst>
          </p:nvPr>
        </p:nvSpPr>
        <p:spPr>
          <a:xfrm rot="3600000">
            <a:off x="6513707" y="2300412"/>
            <a:ext cx="418772" cy="418772"/>
          </a:xfrm>
          <a:custGeom>
            <a:avLst/>
            <a:gdLst>
              <a:gd name="connsiteX0" fmla="*/ 257175 w 514350"/>
              <a:gd name="connsiteY0" fmla="*/ 89086 h 514350"/>
              <a:gd name="connsiteX1" fmla="*/ 114170 w 514350"/>
              <a:gd name="connsiteY1" fmla="*/ 232090 h 514350"/>
              <a:gd name="connsiteX2" fmla="*/ 114170 w 514350"/>
              <a:gd name="connsiteY2" fmla="*/ 375095 h 514350"/>
              <a:gd name="connsiteX3" fmla="*/ 257175 w 514350"/>
              <a:gd name="connsiteY3" fmla="*/ 232090 h 514350"/>
              <a:gd name="connsiteX4" fmla="*/ 400179 w 514350"/>
              <a:gd name="connsiteY4" fmla="*/ 375095 h 514350"/>
              <a:gd name="connsiteX5" fmla="*/ 400179 w 514350"/>
              <a:gd name="connsiteY5" fmla="*/ 232090 h 514350"/>
              <a:gd name="connsiteX6" fmla="*/ 257175 w 514350"/>
              <a:gd name="connsiteY6" fmla="*/ 0 h 514350"/>
              <a:gd name="connsiteX7" fmla="*/ 514350 w 514350"/>
              <a:gd name="connsiteY7" fmla="*/ 257175 h 514350"/>
              <a:gd name="connsiteX8" fmla="*/ 257175 w 514350"/>
              <a:gd name="connsiteY8" fmla="*/ 514350 h 514350"/>
              <a:gd name="connsiteX9" fmla="*/ 0 w 514350"/>
              <a:gd name="connsiteY9" fmla="*/ 257175 h 514350"/>
              <a:gd name="connsiteX10" fmla="*/ 257175 w 514350"/>
              <a:gd name="connsiteY10" fmla="*/ 0 h 51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14350" h="514350">
                <a:moveTo>
                  <a:pt x="257175" y="89086"/>
                </a:moveTo>
                <a:lnTo>
                  <a:pt x="114170" y="232090"/>
                </a:lnTo>
                <a:lnTo>
                  <a:pt x="114170" y="375095"/>
                </a:lnTo>
                <a:lnTo>
                  <a:pt x="257175" y="232090"/>
                </a:lnTo>
                <a:lnTo>
                  <a:pt x="400179" y="375095"/>
                </a:lnTo>
                <a:lnTo>
                  <a:pt x="400179" y="232090"/>
                </a:lnTo>
                <a:close/>
                <a:moveTo>
                  <a:pt x="257175" y="0"/>
                </a:moveTo>
                <a:cubicBezTo>
                  <a:pt x="399209" y="0"/>
                  <a:pt x="514350" y="115141"/>
                  <a:pt x="514350" y="257175"/>
                </a:cubicBezTo>
                <a:cubicBezTo>
                  <a:pt x="514350" y="399209"/>
                  <a:pt x="399209" y="514350"/>
                  <a:pt x="257175" y="514350"/>
                </a:cubicBezTo>
                <a:cubicBezTo>
                  <a:pt x="115141" y="514350"/>
                  <a:pt x="0" y="399209"/>
                  <a:pt x="0" y="257175"/>
                </a:cubicBezTo>
                <a:cubicBezTo>
                  <a:pt x="0" y="115141"/>
                  <a:pt x="115141" y="0"/>
                  <a:pt x="257175" y="0"/>
                </a:cubicBezTo>
                <a:close/>
              </a:path>
            </a:pathLst>
          </a:custGeom>
          <a:ln>
            <a:noFill/>
          </a:ln>
        </p:spPr>
        <p:style>
          <a:lnRef idx="2">
            <a:srgbClr val="09BCED">
              <a:shade val="50000"/>
            </a:srgbClr>
          </a:lnRef>
          <a:fillRef idx="1">
            <a:srgbClr val="09BCED"/>
          </a:fillRef>
          <a:effectRef idx="0">
            <a:srgbClr val="09BCED"/>
          </a:effectRef>
          <a:fontRef idx="minor">
            <a:sysClr val="window" lastClr="FFFFFF"/>
          </a:fontRef>
        </p:style>
        <p:txBody>
          <a:bodyPr rtlCol="0" anchor="ctr">
            <a:norm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3" name="任意多边形 52"/>
          <p:cNvSpPr/>
          <p:nvPr>
            <p:custDataLst>
              <p:tags r:id="rId4"/>
            </p:custDataLst>
          </p:nvPr>
        </p:nvSpPr>
        <p:spPr>
          <a:xfrm rot="10800000">
            <a:off x="5540626" y="4503227"/>
            <a:ext cx="418772" cy="418772"/>
          </a:xfrm>
          <a:custGeom>
            <a:avLst/>
            <a:gdLst>
              <a:gd name="connsiteX0" fmla="*/ 257175 w 514350"/>
              <a:gd name="connsiteY0" fmla="*/ 89086 h 514350"/>
              <a:gd name="connsiteX1" fmla="*/ 114170 w 514350"/>
              <a:gd name="connsiteY1" fmla="*/ 232090 h 514350"/>
              <a:gd name="connsiteX2" fmla="*/ 114170 w 514350"/>
              <a:gd name="connsiteY2" fmla="*/ 375095 h 514350"/>
              <a:gd name="connsiteX3" fmla="*/ 257175 w 514350"/>
              <a:gd name="connsiteY3" fmla="*/ 232090 h 514350"/>
              <a:gd name="connsiteX4" fmla="*/ 400179 w 514350"/>
              <a:gd name="connsiteY4" fmla="*/ 375095 h 514350"/>
              <a:gd name="connsiteX5" fmla="*/ 400179 w 514350"/>
              <a:gd name="connsiteY5" fmla="*/ 232090 h 514350"/>
              <a:gd name="connsiteX6" fmla="*/ 257175 w 514350"/>
              <a:gd name="connsiteY6" fmla="*/ 0 h 514350"/>
              <a:gd name="connsiteX7" fmla="*/ 514350 w 514350"/>
              <a:gd name="connsiteY7" fmla="*/ 257175 h 514350"/>
              <a:gd name="connsiteX8" fmla="*/ 257175 w 514350"/>
              <a:gd name="connsiteY8" fmla="*/ 514350 h 514350"/>
              <a:gd name="connsiteX9" fmla="*/ 0 w 514350"/>
              <a:gd name="connsiteY9" fmla="*/ 257175 h 514350"/>
              <a:gd name="connsiteX10" fmla="*/ 257175 w 514350"/>
              <a:gd name="connsiteY10" fmla="*/ 0 h 51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14350" h="514350">
                <a:moveTo>
                  <a:pt x="257175" y="89086"/>
                </a:moveTo>
                <a:lnTo>
                  <a:pt x="114170" y="232090"/>
                </a:lnTo>
                <a:lnTo>
                  <a:pt x="114170" y="375095"/>
                </a:lnTo>
                <a:lnTo>
                  <a:pt x="257175" y="232090"/>
                </a:lnTo>
                <a:lnTo>
                  <a:pt x="400179" y="375095"/>
                </a:lnTo>
                <a:lnTo>
                  <a:pt x="400179" y="232090"/>
                </a:lnTo>
                <a:close/>
                <a:moveTo>
                  <a:pt x="257175" y="0"/>
                </a:moveTo>
                <a:cubicBezTo>
                  <a:pt x="399209" y="0"/>
                  <a:pt x="514350" y="115141"/>
                  <a:pt x="514350" y="257175"/>
                </a:cubicBezTo>
                <a:cubicBezTo>
                  <a:pt x="514350" y="399209"/>
                  <a:pt x="399209" y="514350"/>
                  <a:pt x="257175" y="514350"/>
                </a:cubicBezTo>
                <a:cubicBezTo>
                  <a:pt x="115141" y="514350"/>
                  <a:pt x="0" y="399209"/>
                  <a:pt x="0" y="257175"/>
                </a:cubicBezTo>
                <a:cubicBezTo>
                  <a:pt x="0" y="115141"/>
                  <a:pt x="115141" y="0"/>
                  <a:pt x="257175" y="0"/>
                </a:cubicBezTo>
                <a:close/>
              </a:path>
            </a:pathLst>
          </a:custGeom>
          <a:ln>
            <a:noFill/>
          </a:ln>
        </p:spPr>
        <p:style>
          <a:lnRef idx="2">
            <a:srgbClr val="09BCED">
              <a:shade val="50000"/>
            </a:srgbClr>
          </a:lnRef>
          <a:fillRef idx="1">
            <a:srgbClr val="09BCED"/>
          </a:fillRef>
          <a:effectRef idx="0">
            <a:srgbClr val="09BCED"/>
          </a:effectRef>
          <a:fontRef idx="minor">
            <a:sysClr val="window" lastClr="FFFFFF"/>
          </a:fontRef>
        </p:style>
        <p:txBody>
          <a:bodyPr rtlCol="0" anchor="ctr">
            <a:norm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4" name="矩形 53"/>
          <p:cNvSpPr/>
          <p:nvPr>
            <p:custDataLst>
              <p:tags r:id="rId5"/>
            </p:custDataLst>
          </p:nvPr>
        </p:nvSpPr>
        <p:spPr>
          <a:xfrm>
            <a:off x="7368540" y="3441700"/>
            <a:ext cx="3866515" cy="1480820"/>
          </a:xfrm>
          <a:prstGeom prst="rect">
            <a:avLst/>
          </a:prstGeom>
        </p:spPr>
        <p:txBody>
          <a:bodyPr anchor="ctr" anchorCtr="0">
            <a:noAutofit/>
          </a:bodyPr>
          <a:p>
            <a:pPr>
              <a:lnSpc>
                <a:spcPct val="130000"/>
              </a:lnSpc>
            </a:pPr>
            <a:r>
              <a:rPr lang="zh-CN" altLang="en-US" b="1" spc="15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rPr>
              <a:t>（四）教育环境</a:t>
            </a:r>
            <a:endParaRPr lang="zh-CN" altLang="en-US" b="1" spc="15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endParaRPr>
          </a:p>
          <a:p>
            <a:pPr>
              <a:lnSpc>
                <a:spcPct val="130000"/>
              </a:lnSpc>
            </a:pPr>
            <a:r>
              <a:rPr lang="zh-CN" altLang="en-US" sz="1400" spc="15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rPr>
              <a:t>一方面，现代教育体制的改革，使得更多的年轻人能够具有接受高等教育的机会，从而也使高学历人才迅速增多，高素质人才的竞争将更为激烈。</a:t>
            </a: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endParaRPr>
          </a:p>
        </p:txBody>
      </p:sp>
      <p:sp>
        <p:nvSpPr>
          <p:cNvPr id="55" name="矩形 54"/>
          <p:cNvSpPr/>
          <p:nvPr>
            <p:custDataLst>
              <p:tags r:id="rId6"/>
            </p:custDataLst>
          </p:nvPr>
        </p:nvSpPr>
        <p:spPr>
          <a:xfrm>
            <a:off x="3502025" y="4984750"/>
            <a:ext cx="4496435" cy="1378585"/>
          </a:xfrm>
          <a:prstGeom prst="rect">
            <a:avLst/>
          </a:prstGeom>
        </p:spPr>
        <p:txBody>
          <a:bodyPr anchor="ctr" anchorCtr="0">
            <a:noAutofit/>
          </a:bodyPr>
          <a:p>
            <a:pPr algn="ctr">
              <a:lnSpc>
                <a:spcPct val="130000"/>
              </a:lnSpc>
            </a:pPr>
            <a:r>
              <a:rPr lang="zh-CN" altLang="en-US" b="1" spc="150" dirty="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rPr>
              <a:t>（三）社会文化环境</a:t>
            </a:r>
            <a:endParaRPr lang="zh-CN" altLang="en-US" spc="150" dirty="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endParaRPr>
          </a:p>
          <a:p>
            <a:pPr algn="ctr">
              <a:lnSpc>
                <a:spcPct val="130000"/>
              </a:lnSpc>
            </a:pPr>
            <a:r>
              <a:rPr lang="zh-CN" altLang="en-US" sz="1400" dirty="0">
                <a:solidFill>
                  <a:sysClr val="windowText" lastClr="000000"/>
                </a:solidFill>
                <a:uFillTx/>
                <a:latin typeface="Arial" panose="020B0604020202020204" pitchFamily="34" charset="0"/>
                <a:ea typeface="微软雅黑" panose="020B0503020204020204" charset="-122"/>
                <a:sym typeface="Arial" panose="020B0604020202020204" pitchFamily="34" charset="0"/>
              </a:rPr>
              <a:t>社会文化环境包括教育条件和水平、文化设施等。在良好的社会文化环境中，个人能够受到良好的教育与熏陶，从而为职业发展打下更好的基础。</a:t>
            </a:r>
            <a:endParaRPr lang="zh-CN" altLang="en-US" sz="1400" dirty="0">
              <a:solidFill>
                <a:sysClr val="windowText" lastClr="000000"/>
              </a:solidFill>
              <a:uFillTx/>
              <a:latin typeface="Arial" panose="020B0604020202020204" pitchFamily="34" charset="0"/>
              <a:ea typeface="微软雅黑" panose="020B0503020204020204" charset="-122"/>
              <a:sym typeface="Arial" panose="020B0604020202020204" pitchFamily="34" charset="0"/>
            </a:endParaRPr>
          </a:p>
        </p:txBody>
      </p:sp>
      <p:sp>
        <p:nvSpPr>
          <p:cNvPr id="56" name="矩形 55"/>
          <p:cNvSpPr/>
          <p:nvPr>
            <p:custDataLst>
              <p:tags r:id="rId7"/>
            </p:custDataLst>
          </p:nvPr>
        </p:nvSpPr>
        <p:spPr>
          <a:xfrm>
            <a:off x="7282180" y="1560195"/>
            <a:ext cx="3837305" cy="1635125"/>
          </a:xfrm>
          <a:prstGeom prst="rect">
            <a:avLst/>
          </a:prstGeom>
        </p:spPr>
        <p:txBody>
          <a:bodyPr anchor="t" anchorCtr="0">
            <a:noAutofit/>
          </a:bodyPr>
          <a:p>
            <a:pPr algn="just">
              <a:lnSpc>
                <a:spcPct val="130000"/>
              </a:lnSpc>
            </a:pPr>
            <a:r>
              <a:rPr lang="zh-CN" altLang="en-US" b="1" spc="15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rPr>
              <a:t>（五）职业环境</a:t>
            </a:r>
            <a:endParaRPr lang="zh-CN" altLang="en-US" b="1" spc="15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endParaRPr>
          </a:p>
          <a:p>
            <a:pPr algn="just">
              <a:lnSpc>
                <a:spcPct val="130000"/>
              </a:lnSpc>
            </a:pPr>
            <a:r>
              <a:rPr lang="zh-CN" altLang="en-US" sz="1400">
                <a:solidFill>
                  <a:sysClr val="windowText" lastClr="000000"/>
                </a:solidFill>
                <a:uFillTx/>
                <a:latin typeface="Arial" panose="020B0604020202020204" pitchFamily="34" charset="0"/>
                <a:ea typeface="微软雅黑" panose="020B0503020204020204" charset="-122"/>
                <a:sym typeface="Arial" panose="020B0604020202020204" pitchFamily="34" charset="0"/>
              </a:rPr>
              <a:t>总体来说，我们现在面临着一个非常好的宏观环境，社会安定，政治稳定，经济发展迅速，并与全球一体化接轨，法制建设不断完善，文化繁荣自由，尖端技术、高新技术突飞猛进。</a:t>
            </a:r>
            <a:endParaRPr lang="zh-CN" altLang="en-US" sz="1400">
              <a:solidFill>
                <a:sysClr val="windowText" lastClr="000000"/>
              </a:solidFill>
              <a:uFillTx/>
              <a:latin typeface="Arial" panose="020B0604020202020204" pitchFamily="34" charset="0"/>
              <a:ea typeface="微软雅黑" panose="020B0503020204020204" charset="-122"/>
              <a:sym typeface="Arial" panose="020B0604020202020204" pitchFamily="34" charset="0"/>
            </a:endParaRPr>
          </a:p>
        </p:txBody>
      </p:sp>
      <p:sp>
        <p:nvSpPr>
          <p:cNvPr id="57" name="矩形 56"/>
          <p:cNvSpPr/>
          <p:nvPr>
            <p:custDataLst>
              <p:tags r:id="rId8"/>
            </p:custDataLst>
          </p:nvPr>
        </p:nvSpPr>
        <p:spPr>
          <a:xfrm>
            <a:off x="5096685" y="2795999"/>
            <a:ext cx="1561925" cy="1286876"/>
          </a:xfrm>
          <a:prstGeom prst="rect">
            <a:avLst/>
          </a:prstGeom>
        </p:spPr>
        <p:txBody>
          <a:bodyPr wrap="square" anchor="ctr">
            <a:normAutofit/>
          </a:bodyPr>
          <a:p>
            <a:pPr algn="ctr"/>
            <a:r>
              <a:rPr lang="en-US" altLang="zh-CN" sz="2000" b="1" dirty="0">
                <a:latin typeface="微软雅黑" panose="020B0503020204020204" charset="-122"/>
                <a:ea typeface="微软雅黑" panose="020B0503020204020204" charset="-122"/>
                <a:sym typeface="+mn-ea"/>
              </a:rPr>
              <a:t>社会环境</a:t>
            </a:r>
            <a:endParaRPr lang="en-US" altLang="zh-CN" sz="2000" b="1" dirty="0">
              <a:latin typeface="微软雅黑" panose="020B0503020204020204" charset="-122"/>
              <a:ea typeface="微软雅黑" panose="020B0503020204020204" charset="-122"/>
              <a:sym typeface="+mn-ea"/>
            </a:endParaRPr>
          </a:p>
          <a:p>
            <a:pPr algn="ctr"/>
            <a:r>
              <a:rPr lang="en-US" altLang="zh-CN" sz="2000" b="1" dirty="0">
                <a:latin typeface="微软雅黑" panose="020B0503020204020204" charset="-122"/>
                <a:ea typeface="微软雅黑" panose="020B0503020204020204" charset="-122"/>
                <a:sym typeface="+mn-ea"/>
              </a:rPr>
              <a:t>分析</a:t>
            </a:r>
            <a:endParaRPr lang="zh-CN" altLang="en-US" sz="2000" b="1" spc="300">
              <a:latin typeface="Arial" panose="020B0604020202020204" pitchFamily="34" charset="0"/>
              <a:ea typeface="微软雅黑" panose="020B0503020204020204" charset="-122"/>
              <a:sym typeface="Arial" panose="020B0604020202020204" pitchFamily="34" charset="0"/>
            </a:endParaRPr>
          </a:p>
        </p:txBody>
      </p:sp>
      <p:sp>
        <p:nvSpPr>
          <p:cNvPr id="5" name="任意多边形 4"/>
          <p:cNvSpPr/>
          <p:nvPr>
            <p:custDataLst>
              <p:tags r:id="rId9"/>
            </p:custDataLst>
          </p:nvPr>
        </p:nvSpPr>
        <p:spPr>
          <a:xfrm rot="7440000">
            <a:off x="6740141" y="3908232"/>
            <a:ext cx="418772" cy="418772"/>
          </a:xfrm>
          <a:custGeom>
            <a:avLst/>
            <a:gdLst>
              <a:gd name="connsiteX0" fmla="*/ 257175 w 514350"/>
              <a:gd name="connsiteY0" fmla="*/ 89086 h 514350"/>
              <a:gd name="connsiteX1" fmla="*/ 114170 w 514350"/>
              <a:gd name="connsiteY1" fmla="*/ 232090 h 514350"/>
              <a:gd name="connsiteX2" fmla="*/ 114170 w 514350"/>
              <a:gd name="connsiteY2" fmla="*/ 375095 h 514350"/>
              <a:gd name="connsiteX3" fmla="*/ 257175 w 514350"/>
              <a:gd name="connsiteY3" fmla="*/ 232090 h 514350"/>
              <a:gd name="connsiteX4" fmla="*/ 400179 w 514350"/>
              <a:gd name="connsiteY4" fmla="*/ 375095 h 514350"/>
              <a:gd name="connsiteX5" fmla="*/ 400179 w 514350"/>
              <a:gd name="connsiteY5" fmla="*/ 232090 h 514350"/>
              <a:gd name="connsiteX6" fmla="*/ 257175 w 514350"/>
              <a:gd name="connsiteY6" fmla="*/ 0 h 514350"/>
              <a:gd name="connsiteX7" fmla="*/ 514350 w 514350"/>
              <a:gd name="connsiteY7" fmla="*/ 257175 h 514350"/>
              <a:gd name="connsiteX8" fmla="*/ 257175 w 514350"/>
              <a:gd name="connsiteY8" fmla="*/ 514350 h 514350"/>
              <a:gd name="connsiteX9" fmla="*/ 0 w 514350"/>
              <a:gd name="connsiteY9" fmla="*/ 257175 h 514350"/>
              <a:gd name="connsiteX10" fmla="*/ 257175 w 514350"/>
              <a:gd name="connsiteY10" fmla="*/ 0 h 51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14350" h="514350">
                <a:moveTo>
                  <a:pt x="257175" y="89086"/>
                </a:moveTo>
                <a:lnTo>
                  <a:pt x="114170" y="232090"/>
                </a:lnTo>
                <a:lnTo>
                  <a:pt x="114170" y="375095"/>
                </a:lnTo>
                <a:lnTo>
                  <a:pt x="257175" y="232090"/>
                </a:lnTo>
                <a:lnTo>
                  <a:pt x="400179" y="375095"/>
                </a:lnTo>
                <a:lnTo>
                  <a:pt x="400179" y="232090"/>
                </a:lnTo>
                <a:close/>
                <a:moveTo>
                  <a:pt x="257175" y="0"/>
                </a:moveTo>
                <a:cubicBezTo>
                  <a:pt x="399209" y="0"/>
                  <a:pt x="514350" y="115141"/>
                  <a:pt x="514350" y="257175"/>
                </a:cubicBezTo>
                <a:cubicBezTo>
                  <a:pt x="514350" y="399209"/>
                  <a:pt x="399209" y="514350"/>
                  <a:pt x="257175" y="514350"/>
                </a:cubicBezTo>
                <a:cubicBezTo>
                  <a:pt x="115141" y="514350"/>
                  <a:pt x="0" y="399209"/>
                  <a:pt x="0" y="257175"/>
                </a:cubicBezTo>
                <a:cubicBezTo>
                  <a:pt x="0" y="115141"/>
                  <a:pt x="115141" y="0"/>
                  <a:pt x="257175" y="0"/>
                </a:cubicBezTo>
                <a:close/>
              </a:path>
            </a:pathLst>
          </a:custGeom>
          <a:ln>
            <a:noFill/>
          </a:ln>
        </p:spPr>
        <p:style>
          <a:lnRef idx="2">
            <a:srgbClr val="09BCED">
              <a:shade val="50000"/>
            </a:srgbClr>
          </a:lnRef>
          <a:fillRef idx="1">
            <a:srgbClr val="09BCED"/>
          </a:fillRef>
          <a:effectRef idx="0">
            <a:srgbClr val="09BCED"/>
          </a:effectRef>
          <a:fontRef idx="minor">
            <a:sysClr val="window" lastClr="FFFFFF"/>
          </a:fontRef>
        </p:style>
        <p:txBody>
          <a:bodyPr rtlCol="0" anchor="ctr">
            <a:norm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 name="任意多边形 5"/>
          <p:cNvSpPr/>
          <p:nvPr>
            <p:custDataLst>
              <p:tags r:id="rId10"/>
            </p:custDataLst>
          </p:nvPr>
        </p:nvSpPr>
        <p:spPr>
          <a:xfrm rot="14220000">
            <a:off x="4544946" y="3584382"/>
            <a:ext cx="418772" cy="418772"/>
          </a:xfrm>
          <a:custGeom>
            <a:avLst/>
            <a:gdLst>
              <a:gd name="connsiteX0" fmla="*/ 257175 w 514350"/>
              <a:gd name="connsiteY0" fmla="*/ 89086 h 514350"/>
              <a:gd name="connsiteX1" fmla="*/ 114170 w 514350"/>
              <a:gd name="connsiteY1" fmla="*/ 232090 h 514350"/>
              <a:gd name="connsiteX2" fmla="*/ 114170 w 514350"/>
              <a:gd name="connsiteY2" fmla="*/ 375095 h 514350"/>
              <a:gd name="connsiteX3" fmla="*/ 257175 w 514350"/>
              <a:gd name="connsiteY3" fmla="*/ 232090 h 514350"/>
              <a:gd name="connsiteX4" fmla="*/ 400179 w 514350"/>
              <a:gd name="connsiteY4" fmla="*/ 375095 h 514350"/>
              <a:gd name="connsiteX5" fmla="*/ 400179 w 514350"/>
              <a:gd name="connsiteY5" fmla="*/ 232090 h 514350"/>
              <a:gd name="connsiteX6" fmla="*/ 257175 w 514350"/>
              <a:gd name="connsiteY6" fmla="*/ 0 h 514350"/>
              <a:gd name="connsiteX7" fmla="*/ 514350 w 514350"/>
              <a:gd name="connsiteY7" fmla="*/ 257175 h 514350"/>
              <a:gd name="connsiteX8" fmla="*/ 257175 w 514350"/>
              <a:gd name="connsiteY8" fmla="*/ 514350 h 514350"/>
              <a:gd name="connsiteX9" fmla="*/ 0 w 514350"/>
              <a:gd name="connsiteY9" fmla="*/ 257175 h 514350"/>
              <a:gd name="connsiteX10" fmla="*/ 257175 w 514350"/>
              <a:gd name="connsiteY10" fmla="*/ 0 h 51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14350" h="514350">
                <a:moveTo>
                  <a:pt x="257175" y="89086"/>
                </a:moveTo>
                <a:lnTo>
                  <a:pt x="114170" y="232090"/>
                </a:lnTo>
                <a:lnTo>
                  <a:pt x="114170" y="375095"/>
                </a:lnTo>
                <a:lnTo>
                  <a:pt x="257175" y="232090"/>
                </a:lnTo>
                <a:lnTo>
                  <a:pt x="400179" y="375095"/>
                </a:lnTo>
                <a:lnTo>
                  <a:pt x="400179" y="232090"/>
                </a:lnTo>
                <a:close/>
                <a:moveTo>
                  <a:pt x="257175" y="0"/>
                </a:moveTo>
                <a:cubicBezTo>
                  <a:pt x="399209" y="0"/>
                  <a:pt x="514350" y="115141"/>
                  <a:pt x="514350" y="257175"/>
                </a:cubicBezTo>
                <a:cubicBezTo>
                  <a:pt x="514350" y="399209"/>
                  <a:pt x="399209" y="514350"/>
                  <a:pt x="257175" y="514350"/>
                </a:cubicBezTo>
                <a:cubicBezTo>
                  <a:pt x="115141" y="514350"/>
                  <a:pt x="0" y="399209"/>
                  <a:pt x="0" y="257175"/>
                </a:cubicBezTo>
                <a:cubicBezTo>
                  <a:pt x="0" y="115141"/>
                  <a:pt x="115141" y="0"/>
                  <a:pt x="257175" y="0"/>
                </a:cubicBezTo>
                <a:close/>
              </a:path>
            </a:pathLst>
          </a:custGeom>
          <a:ln>
            <a:noFill/>
          </a:ln>
        </p:spPr>
        <p:style>
          <a:lnRef idx="2">
            <a:srgbClr val="09BCED">
              <a:shade val="50000"/>
            </a:srgbClr>
          </a:lnRef>
          <a:fillRef idx="1">
            <a:srgbClr val="09BCED"/>
          </a:fillRef>
          <a:effectRef idx="0">
            <a:srgbClr val="09BCED"/>
          </a:effectRef>
          <a:fontRef idx="minor">
            <a:sysClr val="window" lastClr="FFFFFF"/>
          </a:fontRef>
        </p:style>
        <p:txBody>
          <a:bodyPr rtlCol="0" anchor="ctr">
            <a:norm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4" name="矩形 23"/>
          <p:cNvSpPr/>
          <p:nvPr>
            <p:custDataLst>
              <p:tags r:id="rId11"/>
            </p:custDataLst>
          </p:nvPr>
        </p:nvSpPr>
        <p:spPr>
          <a:xfrm>
            <a:off x="735965" y="3409950"/>
            <a:ext cx="3650615" cy="1414780"/>
          </a:xfrm>
          <a:prstGeom prst="rect">
            <a:avLst/>
          </a:prstGeom>
        </p:spPr>
        <p:txBody>
          <a:bodyPr anchor="ctr" anchorCtr="0">
            <a:noAutofit/>
          </a:bodyPr>
          <a:p>
            <a:pPr algn="r">
              <a:lnSpc>
                <a:spcPct val="130000"/>
              </a:lnSpc>
            </a:pPr>
            <a:r>
              <a:rPr lang="en-US" altLang="zh-CN" dirty="0">
                <a:latin typeface="Microsoft YaHei Bold" panose="020B0503020204020204" charset="-122"/>
                <a:ea typeface="Microsoft YaHei Bold" panose="020B0503020204020204" charset="-122"/>
                <a:sym typeface="+mn-ea"/>
              </a:rPr>
              <a:t>（二）经济环境</a:t>
            </a:r>
            <a:endParaRPr lang="zh-CN" altLang="en-US" spc="150" dirty="0">
              <a:solidFill>
                <a:sysClr val="windowText" lastClr="000000">
                  <a:lumMod val="75000"/>
                  <a:lumOff val="25000"/>
                </a:sysClr>
              </a:solidFill>
              <a:latin typeface="Microsoft YaHei Bold" panose="020B0503020204020204" charset="-122"/>
              <a:ea typeface="Microsoft YaHei Bold" panose="020B0503020204020204" charset="-122"/>
              <a:sym typeface="Arial" panose="020B0604020202020204" pitchFamily="34" charset="0"/>
            </a:endParaRPr>
          </a:p>
          <a:p>
            <a:pPr algn="r">
              <a:lnSpc>
                <a:spcPct val="130000"/>
              </a:lnSpc>
            </a:pPr>
            <a:r>
              <a:rPr lang="zh-CN" altLang="en-US" sz="1400" dirty="0">
                <a:solidFill>
                  <a:schemeClr val="tx1">
                    <a:lumMod val="85000"/>
                    <a:lumOff val="15000"/>
                  </a:schemeClr>
                </a:solidFill>
                <a:latin typeface="微软雅黑" panose="020B0503020204020204" charset="-122"/>
                <a:ea typeface="微软雅黑" panose="020B0503020204020204" charset="-122"/>
                <a:sym typeface="+mn-ea"/>
              </a:rPr>
              <a:t>经济环境是影响职业选择和职业发展的重要因素，具体来说，经济环境方面的因素主要有以下几种。1. 经济形势因素</a:t>
            </a:r>
            <a:r>
              <a:rPr lang="en-US" altLang="zh-CN" sz="1400" dirty="0">
                <a:solidFill>
                  <a:schemeClr val="tx1">
                    <a:lumMod val="85000"/>
                    <a:lumOff val="15000"/>
                  </a:schemeClr>
                </a:solidFill>
                <a:latin typeface="微软雅黑" panose="020B0503020204020204" charset="-122"/>
                <a:ea typeface="微软雅黑" panose="020B0503020204020204" charset="-122"/>
                <a:sym typeface="+mn-ea"/>
              </a:rPr>
              <a:t>;2. 经济发展水平因素;3. 人们的收入水平因素</a:t>
            </a:r>
            <a:r>
              <a:rPr lang="zh-CN" altLang="en-US" sz="1400" dirty="0">
                <a:solidFill>
                  <a:schemeClr val="tx1">
                    <a:lumMod val="85000"/>
                    <a:lumOff val="15000"/>
                  </a:schemeClr>
                </a:solidFill>
                <a:latin typeface="微软雅黑" panose="020B0503020204020204" charset="-122"/>
                <a:ea typeface="微软雅黑" panose="020B0503020204020204" charset="-122"/>
                <a:sym typeface="+mn-ea"/>
              </a:rPr>
              <a:t>。</a:t>
            </a:r>
            <a:endParaRPr lang="zh-CN" altLang="en-US" sz="1400" spc="150" dirty="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endParaRPr>
          </a:p>
        </p:txBody>
      </p:sp>
      <p:sp>
        <p:nvSpPr>
          <p:cNvPr id="26" name="矩形 25"/>
          <p:cNvSpPr/>
          <p:nvPr>
            <p:custDataLst>
              <p:tags r:id="rId12"/>
            </p:custDataLst>
          </p:nvPr>
        </p:nvSpPr>
        <p:spPr>
          <a:xfrm>
            <a:off x="1105535" y="1673225"/>
            <a:ext cx="3650615" cy="965835"/>
          </a:xfrm>
          <a:prstGeom prst="rect">
            <a:avLst/>
          </a:prstGeom>
        </p:spPr>
        <p:txBody>
          <a:bodyPr anchor="ctr" anchorCtr="0">
            <a:noAutofit/>
          </a:bodyPr>
          <a:p>
            <a:pPr algn="r">
              <a:lnSpc>
                <a:spcPct val="130000"/>
              </a:lnSpc>
            </a:pPr>
            <a:r>
              <a:rPr lang="en-US" altLang="zh-CN" dirty="0">
                <a:latin typeface="Microsoft YaHei Bold" panose="020B0503020204020204" charset="-122"/>
                <a:ea typeface="Microsoft YaHei Bold" panose="020B0503020204020204" charset="-122"/>
                <a:sym typeface="+mn-ea"/>
              </a:rPr>
              <a:t>（一）政治环境</a:t>
            </a:r>
            <a:endParaRPr lang="zh-CN" altLang="en-US" spc="150" dirty="0">
              <a:solidFill>
                <a:sysClr val="windowText" lastClr="000000">
                  <a:lumMod val="75000"/>
                  <a:lumOff val="25000"/>
                </a:sysClr>
              </a:solidFill>
              <a:latin typeface="Microsoft YaHei Bold" panose="020B0503020204020204" charset="-122"/>
              <a:ea typeface="Microsoft YaHei Bold" panose="020B0503020204020204" charset="-122"/>
              <a:sym typeface="Arial" panose="020B0604020202020204" pitchFamily="34" charset="0"/>
            </a:endParaRPr>
          </a:p>
          <a:p>
            <a:pPr indent="0" algn="r">
              <a:lnSpc>
                <a:spcPct val="120000"/>
              </a:lnSpc>
              <a:buClr>
                <a:schemeClr val="accent1"/>
              </a:buClr>
              <a:buNone/>
            </a:pPr>
            <a:r>
              <a:rPr lang="zh-CN" altLang="en-US" sz="1400" dirty="0">
                <a:solidFill>
                  <a:schemeClr val="tx1">
                    <a:lumMod val="85000"/>
                    <a:lumOff val="15000"/>
                  </a:schemeClr>
                </a:solidFill>
                <a:latin typeface="微软雅黑" panose="020B0503020204020204" charset="-122"/>
                <a:ea typeface="微软雅黑" panose="020B0503020204020204" charset="-122"/>
                <a:sym typeface="+mn-ea"/>
              </a:rPr>
              <a:t>政治因素主要涉及国家的政治体制、方针、政策、政局等。</a:t>
            </a:r>
            <a:endParaRPr lang="zh-CN" altLang="en-US" sz="1400" spc="150" dirty="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reeform 17"/>
          <p:cNvSpPr/>
          <p:nvPr/>
        </p:nvSpPr>
        <p:spPr bwMode="auto">
          <a:xfrm>
            <a:off x="6116323" y="2038108"/>
            <a:ext cx="6731490" cy="3935898"/>
          </a:xfrm>
          <a:custGeom>
            <a:avLst/>
            <a:gdLst>
              <a:gd name="T0" fmla="*/ 384 w 852"/>
              <a:gd name="T1" fmla="*/ 0 h 497"/>
              <a:gd name="T2" fmla="*/ 12 w 852"/>
              <a:gd name="T3" fmla="*/ 238 h 497"/>
              <a:gd name="T4" fmla="*/ 300 w 852"/>
              <a:gd name="T5" fmla="*/ 497 h 497"/>
              <a:gd name="T6" fmla="*/ 398 w 852"/>
              <a:gd name="T7" fmla="*/ 475 h 497"/>
              <a:gd name="T8" fmla="*/ 416 w 852"/>
              <a:gd name="T9" fmla="*/ 1 h 497"/>
              <a:gd name="T10" fmla="*/ 384 w 852"/>
              <a:gd name="T11" fmla="*/ 0 h 497"/>
            </a:gdLst>
            <a:ahLst/>
            <a:cxnLst>
              <a:cxn ang="0">
                <a:pos x="T0" y="T1"/>
              </a:cxn>
              <a:cxn ang="0">
                <a:pos x="T2" y="T3"/>
              </a:cxn>
              <a:cxn ang="0">
                <a:pos x="T4" y="T5"/>
              </a:cxn>
              <a:cxn ang="0">
                <a:pos x="T6" y="T7"/>
              </a:cxn>
              <a:cxn ang="0">
                <a:pos x="T8" y="T9"/>
              </a:cxn>
              <a:cxn ang="0">
                <a:pos x="T10" y="T11"/>
              </a:cxn>
            </a:cxnLst>
            <a:rect l="0" t="0" r="r" b="b"/>
            <a:pathLst>
              <a:path w="852" h="497">
                <a:moveTo>
                  <a:pt x="384" y="0"/>
                </a:moveTo>
                <a:cubicBezTo>
                  <a:pt x="209" y="0"/>
                  <a:pt x="0" y="80"/>
                  <a:pt x="12" y="238"/>
                </a:cubicBezTo>
                <a:cubicBezTo>
                  <a:pt x="22" y="374"/>
                  <a:pt x="162" y="497"/>
                  <a:pt x="300" y="497"/>
                </a:cubicBezTo>
                <a:cubicBezTo>
                  <a:pt x="333" y="497"/>
                  <a:pt x="367" y="490"/>
                  <a:pt x="398" y="475"/>
                </a:cubicBezTo>
                <a:cubicBezTo>
                  <a:pt x="560" y="394"/>
                  <a:pt x="852" y="26"/>
                  <a:pt x="416" y="1"/>
                </a:cubicBezTo>
                <a:cubicBezTo>
                  <a:pt x="406" y="1"/>
                  <a:pt x="395" y="0"/>
                  <a:pt x="384" y="0"/>
                </a:cubicBezTo>
              </a:path>
            </a:pathLst>
          </a:custGeom>
          <a:gradFill>
            <a:gsLst>
              <a:gs pos="53000">
                <a:schemeClr val="bg1">
                  <a:lumMod val="10000"/>
                  <a:lumOff val="90000"/>
                </a:schemeClr>
              </a:gs>
              <a:gs pos="5000">
                <a:srgbClr val="FFFFFF"/>
              </a:gs>
            </a:gsLst>
            <a:lin ang="2700000" scaled="1"/>
          </a:gradFill>
          <a:ln>
            <a:noFill/>
          </a:ln>
        </p:spPr>
        <p:txBody>
          <a:bodyPr vert="horz" wrap="square" lIns="91440" tIns="45720" rIns="91440" bIns="45720" numCol="1" anchor="t" anchorCtr="0" compatLnSpc="1"/>
          <a:lstStyle/>
          <a:p>
            <a:endParaRPr lang="id-ID"/>
          </a:p>
        </p:txBody>
      </p:sp>
      <p:sp>
        <p:nvSpPr>
          <p:cNvPr id="27" name="TextBox 299"/>
          <p:cNvSpPr txBox="1"/>
          <p:nvPr/>
        </p:nvSpPr>
        <p:spPr>
          <a:xfrm rot="16200000">
            <a:off x="10379049" y="3958619"/>
            <a:ext cx="2942431"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sym typeface="+mn-ea"/>
              </a:rPr>
              <a:t>大学生职业发展与就业指导教程</a:t>
            </a:r>
            <a:endParaRPr lang="en-US" sz="800"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28" name="任意多边形: 形状 27"/>
          <p:cNvSpPr/>
          <p:nvPr/>
        </p:nvSpPr>
        <p:spPr>
          <a:xfrm flipH="1">
            <a:off x="11076422" y="29559"/>
            <a:ext cx="1115578" cy="1737260"/>
          </a:xfrm>
          <a:custGeom>
            <a:avLst/>
            <a:gdLst>
              <a:gd name="connsiteX0" fmla="*/ 0 w 1309977"/>
              <a:gd name="connsiteY0" fmla="*/ 0 h 2039991"/>
              <a:gd name="connsiteX1" fmla="*/ 797185 w 1309977"/>
              <a:gd name="connsiteY1" fmla="*/ 0 h 2039991"/>
              <a:gd name="connsiteX2" fmla="*/ 832772 w 1309977"/>
              <a:gd name="connsiteY2" fmla="*/ 48991 h 2039991"/>
              <a:gd name="connsiteX3" fmla="*/ 847710 w 1309977"/>
              <a:gd name="connsiteY3" fmla="*/ 71683 h 2039991"/>
              <a:gd name="connsiteX4" fmla="*/ 847846 w 1309977"/>
              <a:gd name="connsiteY4" fmla="*/ 71868 h 2039991"/>
              <a:gd name="connsiteX5" fmla="*/ 848207 w 1309977"/>
              <a:gd name="connsiteY5" fmla="*/ 72441 h 2039991"/>
              <a:gd name="connsiteX6" fmla="*/ 969071 w 1309977"/>
              <a:gd name="connsiteY6" fmla="*/ 256049 h 2039991"/>
              <a:gd name="connsiteX7" fmla="*/ 984409 w 1309977"/>
              <a:gd name="connsiteY7" fmla="*/ 282300 h 2039991"/>
              <a:gd name="connsiteX8" fmla="*/ 987737 w 1309977"/>
              <a:gd name="connsiteY8" fmla="*/ 287272 h 2039991"/>
              <a:gd name="connsiteX9" fmla="*/ 993980 w 1309977"/>
              <a:gd name="connsiteY9" fmla="*/ 298682 h 2039991"/>
              <a:gd name="connsiteX10" fmla="*/ 1022746 w 1309977"/>
              <a:gd name="connsiteY10" fmla="*/ 347920 h 2039991"/>
              <a:gd name="connsiteX11" fmla="*/ 1039345 w 1309977"/>
              <a:gd name="connsiteY11" fmla="*/ 374119 h 2039991"/>
              <a:gd name="connsiteX12" fmla="*/ 1049106 w 1309977"/>
              <a:gd name="connsiteY12" fmla="*/ 393041 h 2039991"/>
              <a:gd name="connsiteX13" fmla="*/ 1087013 w 1309977"/>
              <a:gd name="connsiteY13" fmla="*/ 457927 h 2039991"/>
              <a:gd name="connsiteX14" fmla="*/ 1148757 w 1309977"/>
              <a:gd name="connsiteY14" fmla="*/ 581574 h 2039991"/>
              <a:gd name="connsiteX15" fmla="*/ 1162602 w 1309977"/>
              <a:gd name="connsiteY15" fmla="*/ 606878 h 2039991"/>
              <a:gd name="connsiteX16" fmla="*/ 1170582 w 1309977"/>
              <a:gd name="connsiteY16" fmla="*/ 625279 h 2039991"/>
              <a:gd name="connsiteX17" fmla="*/ 1183335 w 1309977"/>
              <a:gd name="connsiteY17" fmla="*/ 650817 h 2039991"/>
              <a:gd name="connsiteX18" fmla="*/ 1192841 w 1309977"/>
              <a:gd name="connsiteY18" fmla="*/ 674781 h 2039991"/>
              <a:gd name="connsiteX19" fmla="*/ 1204434 w 1309977"/>
              <a:gd name="connsiteY19" fmla="*/ 703341 h 2039991"/>
              <a:gd name="connsiteX20" fmla="*/ 1227274 w 1309977"/>
              <a:gd name="connsiteY20" fmla="*/ 756004 h 2039991"/>
              <a:gd name="connsiteX21" fmla="*/ 1234627 w 1309977"/>
              <a:gd name="connsiteY21" fmla="*/ 777714 h 2039991"/>
              <a:gd name="connsiteX22" fmla="*/ 1240969 w 1309977"/>
              <a:gd name="connsiteY22" fmla="*/ 793336 h 2039991"/>
              <a:gd name="connsiteX23" fmla="*/ 1245185 w 1309977"/>
              <a:gd name="connsiteY23" fmla="*/ 806734 h 2039991"/>
              <a:gd name="connsiteX24" fmla="*/ 1254776 w 1309977"/>
              <a:gd name="connsiteY24" fmla="*/ 830914 h 2039991"/>
              <a:gd name="connsiteX25" fmla="*/ 1262389 w 1309977"/>
              <a:gd name="connsiteY25" fmla="*/ 859661 h 2039991"/>
              <a:gd name="connsiteX26" fmla="*/ 1274482 w 1309977"/>
              <a:gd name="connsiteY26" fmla="*/ 895360 h 2039991"/>
              <a:gd name="connsiteX27" fmla="*/ 1277774 w 1309977"/>
              <a:gd name="connsiteY27" fmla="*/ 910347 h 2039991"/>
              <a:gd name="connsiteX28" fmla="*/ 1280168 w 1309977"/>
              <a:gd name="connsiteY28" fmla="*/ 917953 h 2039991"/>
              <a:gd name="connsiteX29" fmla="*/ 1287549 w 1309977"/>
              <a:gd name="connsiteY29" fmla="*/ 954660 h 2039991"/>
              <a:gd name="connsiteX30" fmla="*/ 1298077 w 1309977"/>
              <a:gd name="connsiteY30" fmla="*/ 994412 h 2039991"/>
              <a:gd name="connsiteX31" fmla="*/ 1299193 w 1309977"/>
              <a:gd name="connsiteY31" fmla="*/ 1007846 h 2039991"/>
              <a:gd name="connsiteX32" fmla="*/ 1302514 w 1309977"/>
              <a:gd name="connsiteY32" fmla="*/ 1022961 h 2039991"/>
              <a:gd name="connsiteX33" fmla="*/ 1303072 w 1309977"/>
              <a:gd name="connsiteY33" fmla="*/ 1031854 h 2039991"/>
              <a:gd name="connsiteX34" fmla="*/ 1303203 w 1309977"/>
              <a:gd name="connsiteY34" fmla="*/ 1032502 h 2039991"/>
              <a:gd name="connsiteX35" fmla="*/ 1303771 w 1309977"/>
              <a:gd name="connsiteY35" fmla="*/ 1043012 h 2039991"/>
              <a:gd name="connsiteX36" fmla="*/ 1308837 w 1309977"/>
              <a:gd name="connsiteY36" fmla="*/ 1123813 h 2039991"/>
              <a:gd name="connsiteX37" fmla="*/ 1309977 w 1309977"/>
              <a:gd name="connsiteY37" fmla="*/ 1137503 h 2039991"/>
              <a:gd name="connsiteX38" fmla="*/ 1286391 w 1309977"/>
              <a:gd name="connsiteY38" fmla="*/ 1323342 h 2039991"/>
              <a:gd name="connsiteX39" fmla="*/ 1279015 w 1309977"/>
              <a:gd name="connsiteY39" fmla="*/ 1345124 h 2039991"/>
              <a:gd name="connsiteX40" fmla="*/ 1278633 w 1309977"/>
              <a:gd name="connsiteY40" fmla="*/ 1347719 h 2039991"/>
              <a:gd name="connsiteX41" fmla="*/ 1274717 w 1309977"/>
              <a:gd name="connsiteY41" fmla="*/ 1357819 h 2039991"/>
              <a:gd name="connsiteX42" fmla="*/ 1225855 w 1309977"/>
              <a:gd name="connsiteY42" fmla="*/ 1502138 h 2039991"/>
              <a:gd name="connsiteX43" fmla="*/ 1205337 w 1309977"/>
              <a:gd name="connsiteY43" fmla="*/ 1536748 h 2039991"/>
              <a:gd name="connsiteX44" fmla="*/ 1200912 w 1309977"/>
              <a:gd name="connsiteY44" fmla="*/ 1548159 h 2039991"/>
              <a:gd name="connsiteX45" fmla="*/ 1184949 w 1309977"/>
              <a:gd name="connsiteY45" fmla="*/ 1571138 h 2039991"/>
              <a:gd name="connsiteX46" fmla="*/ 1150006 w 1309977"/>
              <a:gd name="connsiteY46" fmla="*/ 1630079 h 2039991"/>
              <a:gd name="connsiteX47" fmla="*/ 1146623 w 1309977"/>
              <a:gd name="connsiteY47" fmla="*/ 1636259 h 2039991"/>
              <a:gd name="connsiteX48" fmla="*/ 1145698 w 1309977"/>
              <a:gd name="connsiteY48" fmla="*/ 1637345 h 2039991"/>
              <a:gd name="connsiteX49" fmla="*/ 1128332 w 1309977"/>
              <a:gd name="connsiteY49" fmla="*/ 1666638 h 2039991"/>
              <a:gd name="connsiteX50" fmla="*/ 1091202 w 1309977"/>
              <a:gd name="connsiteY50" fmla="*/ 1706089 h 2039991"/>
              <a:gd name="connsiteX51" fmla="*/ 1076219 w 1309977"/>
              <a:gd name="connsiteY51" fmla="*/ 1727657 h 2039991"/>
              <a:gd name="connsiteX52" fmla="*/ 1049461 w 1309977"/>
              <a:gd name="connsiteY52" fmla="*/ 1750702 h 2039991"/>
              <a:gd name="connsiteX53" fmla="*/ 1028335 w 1309977"/>
              <a:gd name="connsiteY53" fmla="*/ 1775589 h 2039991"/>
              <a:gd name="connsiteX54" fmla="*/ 1019181 w 1309977"/>
              <a:gd name="connsiteY54" fmla="*/ 1782611 h 2039991"/>
              <a:gd name="connsiteX55" fmla="*/ 1000535 w 1309977"/>
              <a:gd name="connsiteY55" fmla="*/ 1802422 h 2039991"/>
              <a:gd name="connsiteX56" fmla="*/ 990213 w 1309977"/>
              <a:gd name="connsiteY56" fmla="*/ 1812176 h 2039991"/>
              <a:gd name="connsiteX57" fmla="*/ 914612 w 1309977"/>
              <a:gd name="connsiteY57" fmla="*/ 1866843 h 2039991"/>
              <a:gd name="connsiteX58" fmla="*/ 904291 w 1309977"/>
              <a:gd name="connsiteY58" fmla="*/ 1875731 h 2039991"/>
              <a:gd name="connsiteX59" fmla="*/ 904186 w 1309977"/>
              <a:gd name="connsiteY59" fmla="*/ 1875791 h 2039991"/>
              <a:gd name="connsiteX60" fmla="*/ 903970 w 1309977"/>
              <a:gd name="connsiteY60" fmla="*/ 1875977 h 2039991"/>
              <a:gd name="connsiteX61" fmla="*/ 894665 w 1309977"/>
              <a:gd name="connsiteY61" fmla="*/ 1881268 h 2039991"/>
              <a:gd name="connsiteX62" fmla="*/ 883500 w 1309977"/>
              <a:gd name="connsiteY62" fmla="*/ 1889340 h 2039991"/>
              <a:gd name="connsiteX63" fmla="*/ 853355 w 1309977"/>
              <a:gd name="connsiteY63" fmla="*/ 1904748 h 2039991"/>
              <a:gd name="connsiteX64" fmla="*/ 800180 w 1309977"/>
              <a:gd name="connsiteY64" fmla="*/ 1934976 h 2039991"/>
              <a:gd name="connsiteX65" fmla="*/ 770642 w 1309977"/>
              <a:gd name="connsiteY65" fmla="*/ 1947028 h 2039991"/>
              <a:gd name="connsiteX66" fmla="*/ 756731 w 1309977"/>
              <a:gd name="connsiteY66" fmla="*/ 1954138 h 2039991"/>
              <a:gd name="connsiteX67" fmla="*/ 756190 w 1309977"/>
              <a:gd name="connsiteY67" fmla="*/ 1952926 h 2039991"/>
              <a:gd name="connsiteX68" fmla="*/ 684478 w 1309977"/>
              <a:gd name="connsiteY68" fmla="*/ 1982187 h 2039991"/>
              <a:gd name="connsiteX69" fmla="*/ 679045 w 1309977"/>
              <a:gd name="connsiteY69" fmla="*/ 1983458 h 2039991"/>
              <a:gd name="connsiteX70" fmla="*/ 557244 w 1309977"/>
              <a:gd name="connsiteY70" fmla="*/ 2016004 h 2039991"/>
              <a:gd name="connsiteX71" fmla="*/ 513657 w 1309977"/>
              <a:gd name="connsiteY71" fmla="*/ 2022155 h 2039991"/>
              <a:gd name="connsiteX72" fmla="*/ 488514 w 1309977"/>
              <a:gd name="connsiteY72" fmla="*/ 2028035 h 2039991"/>
              <a:gd name="connsiteX73" fmla="*/ 461815 w 1309977"/>
              <a:gd name="connsiteY73" fmla="*/ 2029466 h 2039991"/>
              <a:gd name="connsiteX74" fmla="*/ 417653 w 1309977"/>
              <a:gd name="connsiteY74" fmla="*/ 2035698 h 2039991"/>
              <a:gd name="connsiteX75" fmla="*/ 276590 w 1309977"/>
              <a:gd name="connsiteY75" fmla="*/ 2039399 h 2039991"/>
              <a:gd name="connsiteX76" fmla="*/ 265563 w 1309977"/>
              <a:gd name="connsiteY76" fmla="*/ 2039991 h 2039991"/>
              <a:gd name="connsiteX77" fmla="*/ 251794 w 1309977"/>
              <a:gd name="connsiteY77" fmla="*/ 2038541 h 2039991"/>
              <a:gd name="connsiteX78" fmla="*/ 230812 w 1309977"/>
              <a:gd name="connsiteY78" fmla="*/ 2036866 h 2039991"/>
              <a:gd name="connsiteX79" fmla="*/ 228384 w 1309977"/>
              <a:gd name="connsiteY79" fmla="*/ 2036955 h 2039991"/>
              <a:gd name="connsiteX80" fmla="*/ 228364 w 1309977"/>
              <a:gd name="connsiteY80" fmla="*/ 2036672 h 2039991"/>
              <a:gd name="connsiteX81" fmla="*/ 102407 w 1309977"/>
              <a:gd name="connsiteY81" fmla="*/ 2026631 h 2039991"/>
              <a:gd name="connsiteX82" fmla="*/ 49967 w 1309977"/>
              <a:gd name="connsiteY82" fmla="*/ 2017265 h 2039991"/>
              <a:gd name="connsiteX83" fmla="*/ 15507 w 1309977"/>
              <a:gd name="connsiteY83" fmla="*/ 2013632 h 2039991"/>
              <a:gd name="connsiteX84" fmla="*/ 0 w 1309977"/>
              <a:gd name="connsiteY84" fmla="*/ 2009768 h 2039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309977" h="2039991">
                <a:moveTo>
                  <a:pt x="0" y="0"/>
                </a:moveTo>
                <a:lnTo>
                  <a:pt x="797185" y="0"/>
                </a:lnTo>
                <a:lnTo>
                  <a:pt x="832772" y="48991"/>
                </a:lnTo>
                <a:lnTo>
                  <a:pt x="847710" y="71683"/>
                </a:lnTo>
                <a:lnTo>
                  <a:pt x="847846" y="71868"/>
                </a:lnTo>
                <a:lnTo>
                  <a:pt x="848207" y="72441"/>
                </a:lnTo>
                <a:lnTo>
                  <a:pt x="969071" y="256049"/>
                </a:lnTo>
                <a:lnTo>
                  <a:pt x="984409" y="282300"/>
                </a:lnTo>
                <a:lnTo>
                  <a:pt x="987737" y="287272"/>
                </a:lnTo>
                <a:lnTo>
                  <a:pt x="993980" y="298682"/>
                </a:lnTo>
                <a:lnTo>
                  <a:pt x="1022746" y="347920"/>
                </a:lnTo>
                <a:lnTo>
                  <a:pt x="1039345" y="374119"/>
                </a:lnTo>
                <a:lnTo>
                  <a:pt x="1049106" y="393041"/>
                </a:lnTo>
                <a:lnTo>
                  <a:pt x="1087013" y="457927"/>
                </a:lnTo>
                <a:lnTo>
                  <a:pt x="1148757" y="581574"/>
                </a:lnTo>
                <a:lnTo>
                  <a:pt x="1162602" y="606878"/>
                </a:lnTo>
                <a:lnTo>
                  <a:pt x="1170582" y="625279"/>
                </a:lnTo>
                <a:lnTo>
                  <a:pt x="1183335" y="650817"/>
                </a:lnTo>
                <a:lnTo>
                  <a:pt x="1192841" y="674781"/>
                </a:lnTo>
                <a:lnTo>
                  <a:pt x="1204434" y="703341"/>
                </a:lnTo>
                <a:lnTo>
                  <a:pt x="1227274" y="756004"/>
                </a:lnTo>
                <a:lnTo>
                  <a:pt x="1234627" y="777714"/>
                </a:lnTo>
                <a:lnTo>
                  <a:pt x="1240969" y="793336"/>
                </a:lnTo>
                <a:lnTo>
                  <a:pt x="1245185" y="806734"/>
                </a:lnTo>
                <a:lnTo>
                  <a:pt x="1254776" y="830914"/>
                </a:lnTo>
                <a:lnTo>
                  <a:pt x="1262389" y="859661"/>
                </a:lnTo>
                <a:lnTo>
                  <a:pt x="1274482" y="895360"/>
                </a:lnTo>
                <a:lnTo>
                  <a:pt x="1277774" y="910347"/>
                </a:lnTo>
                <a:lnTo>
                  <a:pt x="1280168" y="917953"/>
                </a:lnTo>
                <a:lnTo>
                  <a:pt x="1287549" y="954660"/>
                </a:lnTo>
                <a:lnTo>
                  <a:pt x="1298077" y="994412"/>
                </a:lnTo>
                <a:lnTo>
                  <a:pt x="1299193" y="1007846"/>
                </a:lnTo>
                <a:lnTo>
                  <a:pt x="1302514" y="1022961"/>
                </a:lnTo>
                <a:lnTo>
                  <a:pt x="1303072" y="1031854"/>
                </a:lnTo>
                <a:lnTo>
                  <a:pt x="1303203" y="1032502"/>
                </a:lnTo>
                <a:lnTo>
                  <a:pt x="1303771" y="1043012"/>
                </a:lnTo>
                <a:lnTo>
                  <a:pt x="1308837" y="1123813"/>
                </a:lnTo>
                <a:lnTo>
                  <a:pt x="1309977" y="1137503"/>
                </a:lnTo>
                <a:cubicBezTo>
                  <a:pt x="1308268" y="1199818"/>
                  <a:pt x="1300408" y="1262167"/>
                  <a:pt x="1286391" y="1323342"/>
                </a:cubicBezTo>
                <a:lnTo>
                  <a:pt x="1279015" y="1345124"/>
                </a:lnTo>
                <a:lnTo>
                  <a:pt x="1278633" y="1347719"/>
                </a:lnTo>
                <a:lnTo>
                  <a:pt x="1274717" y="1357819"/>
                </a:lnTo>
                <a:lnTo>
                  <a:pt x="1225855" y="1502138"/>
                </a:lnTo>
                <a:lnTo>
                  <a:pt x="1205337" y="1536748"/>
                </a:lnTo>
                <a:lnTo>
                  <a:pt x="1200912" y="1548159"/>
                </a:lnTo>
                <a:lnTo>
                  <a:pt x="1184949" y="1571138"/>
                </a:lnTo>
                <a:lnTo>
                  <a:pt x="1150006" y="1630079"/>
                </a:lnTo>
                <a:lnTo>
                  <a:pt x="1146623" y="1636259"/>
                </a:lnTo>
                <a:lnTo>
                  <a:pt x="1145698" y="1637345"/>
                </a:lnTo>
                <a:lnTo>
                  <a:pt x="1128332" y="1666638"/>
                </a:lnTo>
                <a:lnTo>
                  <a:pt x="1091202" y="1706089"/>
                </a:lnTo>
                <a:lnTo>
                  <a:pt x="1076219" y="1727657"/>
                </a:lnTo>
                <a:lnTo>
                  <a:pt x="1049461" y="1750702"/>
                </a:lnTo>
                <a:lnTo>
                  <a:pt x="1028335" y="1775589"/>
                </a:lnTo>
                <a:lnTo>
                  <a:pt x="1019181" y="1782611"/>
                </a:lnTo>
                <a:lnTo>
                  <a:pt x="1000535" y="1802422"/>
                </a:lnTo>
                <a:lnTo>
                  <a:pt x="990213" y="1812176"/>
                </a:lnTo>
                <a:lnTo>
                  <a:pt x="914612" y="1866843"/>
                </a:lnTo>
                <a:lnTo>
                  <a:pt x="904291" y="1875731"/>
                </a:lnTo>
                <a:lnTo>
                  <a:pt x="904186" y="1875791"/>
                </a:lnTo>
                <a:lnTo>
                  <a:pt x="903970" y="1875977"/>
                </a:lnTo>
                <a:lnTo>
                  <a:pt x="894665" y="1881268"/>
                </a:lnTo>
                <a:lnTo>
                  <a:pt x="883500" y="1889340"/>
                </a:lnTo>
                <a:lnTo>
                  <a:pt x="853355" y="1904748"/>
                </a:lnTo>
                <a:lnTo>
                  <a:pt x="800180" y="1934976"/>
                </a:lnTo>
                <a:lnTo>
                  <a:pt x="770642" y="1947028"/>
                </a:lnTo>
                <a:lnTo>
                  <a:pt x="756731" y="1954138"/>
                </a:lnTo>
                <a:lnTo>
                  <a:pt x="756190" y="1952926"/>
                </a:lnTo>
                <a:lnTo>
                  <a:pt x="684478" y="1982187"/>
                </a:lnTo>
                <a:lnTo>
                  <a:pt x="679045" y="1983458"/>
                </a:lnTo>
                <a:lnTo>
                  <a:pt x="557244" y="2016004"/>
                </a:lnTo>
                <a:lnTo>
                  <a:pt x="513657" y="2022155"/>
                </a:lnTo>
                <a:lnTo>
                  <a:pt x="488514" y="2028035"/>
                </a:lnTo>
                <a:lnTo>
                  <a:pt x="461815" y="2029466"/>
                </a:lnTo>
                <a:lnTo>
                  <a:pt x="417653" y="2035698"/>
                </a:lnTo>
                <a:lnTo>
                  <a:pt x="276590" y="2039399"/>
                </a:lnTo>
                <a:lnTo>
                  <a:pt x="265563" y="2039991"/>
                </a:lnTo>
                <a:lnTo>
                  <a:pt x="251794" y="2038541"/>
                </a:lnTo>
                <a:lnTo>
                  <a:pt x="230812" y="2036866"/>
                </a:lnTo>
                <a:lnTo>
                  <a:pt x="228384" y="2036955"/>
                </a:lnTo>
                <a:lnTo>
                  <a:pt x="228364" y="2036672"/>
                </a:lnTo>
                <a:lnTo>
                  <a:pt x="102407" y="2026631"/>
                </a:lnTo>
                <a:lnTo>
                  <a:pt x="49967" y="2017265"/>
                </a:lnTo>
                <a:lnTo>
                  <a:pt x="15507" y="2013632"/>
                </a:lnTo>
                <a:lnTo>
                  <a:pt x="0" y="2009768"/>
                </a:lnTo>
                <a:close/>
              </a:path>
            </a:pathLst>
          </a:custGeom>
          <a:solidFill>
            <a:schemeClr val="bg1">
              <a:lumMod val="10000"/>
              <a:lumOff val="9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6" name="Rectangle: Rounded Corners 30"/>
          <p:cNvSpPr/>
          <p:nvPr/>
        </p:nvSpPr>
        <p:spPr>
          <a:xfrm flipH="1" flipV="1">
            <a:off x="11835028" y="1007880"/>
            <a:ext cx="30471" cy="1056211"/>
          </a:xfrm>
          <a:prstGeom prst="roundRect">
            <a:avLst>
              <a:gd name="adj" fmla="val 50000"/>
            </a:avLst>
          </a:prstGeom>
          <a:gradFill>
            <a:gsLst>
              <a:gs pos="100000">
                <a:srgbClr val="FFFFFF">
                  <a:alpha val="0"/>
                </a:srgbClr>
              </a:gs>
              <a:gs pos="0">
                <a:srgbClr val="FF97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cxnSp>
        <p:nvCxnSpPr>
          <p:cNvPr id="63" name="直接连接符 62"/>
          <p:cNvCxnSpPr/>
          <p:nvPr/>
        </p:nvCxnSpPr>
        <p:spPr>
          <a:xfrm>
            <a:off x="-677789" y="707283"/>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60" name="- About"/>
          <p:cNvSpPr txBox="1"/>
          <p:nvPr/>
        </p:nvSpPr>
        <p:spPr>
          <a:xfrm>
            <a:off x="892102" y="5933912"/>
            <a:ext cx="10407795" cy="78359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dist"/>
            <a:r>
              <a:rPr lang="zh-CN" altLang="en-US" sz="4500" dirty="0">
                <a:gradFill>
                  <a:gsLst>
                    <a:gs pos="0">
                      <a:srgbClr val="C2B270">
                        <a:alpha val="14000"/>
                      </a:srgbClr>
                    </a:gs>
                    <a:gs pos="100000">
                      <a:srgbClr val="222222">
                        <a:alpha val="0"/>
                      </a:srgbClr>
                    </a:gs>
                  </a:gsLst>
                  <a:lin ang="5400000" scaled="1"/>
                </a:gradFill>
                <a:sym typeface="+mn-ea"/>
              </a:rPr>
              <a:t>大学生职业发展与就业指导教程</a:t>
            </a:r>
            <a:endParaRPr lang="zh-CN" altLang="en-US" sz="4500" dirty="0">
              <a:gradFill>
                <a:gsLst>
                  <a:gs pos="0">
                    <a:srgbClr val="C2B270">
                      <a:alpha val="14000"/>
                    </a:srgbClr>
                  </a:gs>
                  <a:gs pos="100000">
                    <a:srgbClr val="222222">
                      <a:alpha val="0"/>
                    </a:srgbClr>
                  </a:gs>
                </a:gsLst>
                <a:lin ang="5400000" scaled="1"/>
              </a:gradFill>
              <a:sym typeface="+mn-ea"/>
            </a:endParaRPr>
          </a:p>
        </p:txBody>
      </p:sp>
      <p:sp>
        <p:nvSpPr>
          <p:cNvPr id="6" name="- About"/>
          <p:cNvSpPr txBox="1"/>
          <p:nvPr/>
        </p:nvSpPr>
        <p:spPr>
          <a:xfrm>
            <a:off x="892175" y="446405"/>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sym typeface="+mn-ea"/>
              </a:rPr>
              <a:t>二、组织环境分析</a:t>
            </a:r>
            <a:endParaRPr lang="en-US" altLang="zh-CN" sz="2800" dirty="0">
              <a:solidFill>
                <a:schemeClr val="tx1"/>
              </a:solidFill>
              <a:latin typeface="微软雅黑" panose="020B0503020204020204" charset="-122"/>
              <a:ea typeface="微软雅黑" panose="020B0503020204020204" charset="-122"/>
              <a:sym typeface="+mn-ea"/>
            </a:endParaRPr>
          </a:p>
        </p:txBody>
      </p:sp>
      <p:sp>
        <p:nvSpPr>
          <p:cNvPr id="3" name="PA-文本框 12"/>
          <p:cNvSpPr txBox="1"/>
          <p:nvPr>
            <p:custDataLst>
              <p:tags r:id="rId1"/>
            </p:custDataLst>
          </p:nvPr>
        </p:nvSpPr>
        <p:spPr>
          <a:xfrm>
            <a:off x="892175" y="1403985"/>
            <a:ext cx="10135870" cy="922020"/>
          </a:xfrm>
          <a:prstGeom prst="rect">
            <a:avLst/>
          </a:prstGeom>
          <a:noFill/>
        </p:spPr>
        <p:txBody>
          <a:bodyPr wrap="square">
            <a:spAutoFit/>
          </a:bodyPr>
          <a:p>
            <a:pPr algn="just" defTabSz="914400">
              <a:lnSpc>
                <a:spcPct val="150000"/>
              </a:lnSpc>
              <a:spcBef>
                <a:spcPts val="0"/>
              </a:spcBef>
              <a:spcAft>
                <a:spcPts val="0"/>
              </a:spcAft>
              <a:buClr>
                <a:srgbClr val="285AE1"/>
              </a:buClr>
              <a:defRPr/>
            </a:pPr>
            <a:r>
              <a:rPr lang="zh-CN" altLang="en-US" dirty="0">
                <a:latin typeface="微软雅黑" panose="020B0503020204020204" charset="-122"/>
                <a:ea typeface="微软雅黑" panose="020B0503020204020204" charset="-122"/>
              </a:rPr>
              <a:t>进行全面的组织环境分析是我们“知彼”的核心，毕竟你所选择的这个组织将与你今后的职业发展息息相关。</a:t>
            </a:r>
            <a:endParaRPr lang="zh-CN" altLang="en-US" dirty="0">
              <a:latin typeface="微软雅黑" panose="020B0503020204020204" charset="-122"/>
              <a:ea typeface="微软雅黑" panose="020B0503020204020204" charset="-122"/>
            </a:endParaRPr>
          </a:p>
        </p:txBody>
      </p:sp>
      <p:sp>
        <p:nvSpPr>
          <p:cNvPr id="29702" name="Rectangle 8"/>
          <p:cNvSpPr>
            <a:spLocks noChangeArrowheads="1"/>
          </p:cNvSpPr>
          <p:nvPr>
            <p:custDataLst>
              <p:tags r:id="rId2"/>
            </p:custDataLst>
          </p:nvPr>
        </p:nvSpPr>
        <p:spPr bwMode="auto">
          <a:xfrm>
            <a:off x="5838190" y="3195136"/>
            <a:ext cx="2641600" cy="725488"/>
          </a:xfrm>
          <a:prstGeom prst="rect">
            <a:avLst/>
          </a:prstGeom>
          <a:solidFill>
            <a:srgbClr val="F8C780"/>
          </a:solidFill>
          <a:ln>
            <a:noFill/>
          </a:ln>
        </p:spPr>
        <p:txBody>
          <a:bodyPr/>
          <a:lstStyle>
            <a:lvl1pPr>
              <a:lnSpc>
                <a:spcPct val="90000"/>
              </a:lnSpc>
              <a:spcBef>
                <a:spcPts val="1000"/>
              </a:spcBef>
              <a:buFont typeface="Arial" panose="020B0604020202020204" pitchFamily="34" charset="0"/>
              <a:buChar char="•"/>
              <a:defRPr sz="2800">
                <a:solidFill>
                  <a:srgbClr val="000000"/>
                </a:solidFill>
                <a:latin typeface="Calibri" panose="020F0502020204030204" charset="0"/>
                <a:ea typeface="微软雅黑" panose="020B0503020204020204" charset="-122"/>
              </a:defRPr>
            </a:lvl1pPr>
            <a:lvl2pPr marL="742950" indent="-285750">
              <a:lnSpc>
                <a:spcPct val="90000"/>
              </a:lnSpc>
              <a:spcBef>
                <a:spcPts val="500"/>
              </a:spcBef>
              <a:buFont typeface="Arial" panose="020B0604020202020204" pitchFamily="34" charset="0"/>
              <a:buChar char="•"/>
              <a:defRPr sz="2400">
                <a:solidFill>
                  <a:srgbClr val="000000"/>
                </a:solidFill>
                <a:latin typeface="Calibri" panose="020F0502020204030204" charset="0"/>
                <a:ea typeface="微软雅黑" panose="020B0503020204020204" charset="-122"/>
              </a:defRPr>
            </a:lvl2pPr>
            <a:lvl3pPr marL="1143000" indent="-228600">
              <a:lnSpc>
                <a:spcPct val="90000"/>
              </a:lnSpc>
              <a:spcBef>
                <a:spcPts val="500"/>
              </a:spcBef>
              <a:buFont typeface="Arial" panose="020B0604020202020204" pitchFamily="34" charset="0"/>
              <a:buChar char="•"/>
              <a:defRPr sz="2000">
                <a:solidFill>
                  <a:srgbClr val="000000"/>
                </a:solidFill>
                <a:latin typeface="Calibri" panose="020F0502020204030204" charset="0"/>
                <a:ea typeface="微软雅黑" panose="020B0503020204020204" charset="-122"/>
              </a:defRPr>
            </a:lvl3pPr>
            <a:lvl4pPr marL="1600200" indent="-228600">
              <a:lnSpc>
                <a:spcPct val="90000"/>
              </a:lnSpc>
              <a:spcBef>
                <a:spcPts val="500"/>
              </a:spcBef>
              <a:buFont typeface="Arial" panose="020B0604020202020204" pitchFamily="34" charset="0"/>
              <a:buChar char="•"/>
              <a:defRPr>
                <a:solidFill>
                  <a:srgbClr val="000000"/>
                </a:solidFill>
                <a:latin typeface="Calibri" panose="020F0502020204030204" charset="0"/>
                <a:ea typeface="微软雅黑" panose="020B0503020204020204" charset="-122"/>
              </a:defRPr>
            </a:lvl4pPr>
            <a:lvl5pPr marL="2057400" indent="-228600">
              <a:lnSpc>
                <a:spcPct val="90000"/>
              </a:lnSpc>
              <a:spcBef>
                <a:spcPts val="500"/>
              </a:spcBef>
              <a:buFont typeface="Arial" panose="020B0604020202020204" pitchFamily="34" charset="0"/>
              <a:buChar char="•"/>
              <a:defRPr>
                <a:solidFill>
                  <a:srgbClr val="000000"/>
                </a:solidFill>
                <a:latin typeface="Calibri" panose="020F0502020204030204" charset="0"/>
                <a:ea typeface="微软雅黑" panose="020B050302020402020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panose="020F0502020204030204" charset="0"/>
                <a:ea typeface="微软雅黑" panose="020B050302020402020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panose="020F0502020204030204" charset="0"/>
                <a:ea typeface="微软雅黑" panose="020B050302020402020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panose="020F0502020204030204" charset="0"/>
                <a:ea typeface="微软雅黑" panose="020B050302020402020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panose="020F0502020204030204" charset="0"/>
                <a:ea typeface="微软雅黑" panose="020B0503020204020204" charset="-122"/>
              </a:defRPr>
            </a:lvl9pPr>
          </a:lstStyle>
          <a:p>
            <a:pPr eaLnBrk="1" hangingPunct="1">
              <a:lnSpc>
                <a:spcPct val="100000"/>
              </a:lnSpc>
              <a:spcBef>
                <a:spcPct val="0"/>
              </a:spcBef>
              <a:buFontTx/>
              <a:buNone/>
              <a:defRPr/>
            </a:pPr>
            <a:endParaRPr lang="zh-CN" altLang="en-US" sz="1800" smtClean="0">
              <a:latin typeface="Arial" panose="020B0604020202020204" pitchFamily="34" charset="0"/>
              <a:ea typeface="黑体" panose="02010609060101010101" charset="-122"/>
            </a:endParaRPr>
          </a:p>
        </p:txBody>
      </p:sp>
      <p:sp>
        <p:nvSpPr>
          <p:cNvPr id="29703" name="Rectangle 9"/>
          <p:cNvSpPr>
            <a:spLocks noChangeArrowheads="1"/>
          </p:cNvSpPr>
          <p:nvPr>
            <p:custDataLst>
              <p:tags r:id="rId3"/>
            </p:custDataLst>
          </p:nvPr>
        </p:nvSpPr>
        <p:spPr bwMode="auto">
          <a:xfrm>
            <a:off x="10410190" y="3760286"/>
            <a:ext cx="1003300" cy="160338"/>
          </a:xfrm>
          <a:prstGeom prst="rect">
            <a:avLst/>
          </a:prstGeom>
          <a:solidFill>
            <a:srgbClr val="F8C78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rgbClr val="000000"/>
                </a:solidFill>
                <a:latin typeface="Calibri Light" panose="020F0302020204030204" charset="0"/>
                <a:ea typeface="微软雅黑" panose="020B0503020204020204" charset="-122"/>
              </a:defRPr>
            </a:lvl1pPr>
            <a:lvl2pPr marL="742950" indent="-285750">
              <a:lnSpc>
                <a:spcPct val="90000"/>
              </a:lnSpc>
              <a:spcBef>
                <a:spcPts val="500"/>
              </a:spcBef>
              <a:buFont typeface="Arial" panose="020B0604020202020204" pitchFamily="34" charset="0"/>
              <a:buChar char="•"/>
              <a:defRPr sz="2400">
                <a:solidFill>
                  <a:srgbClr val="000000"/>
                </a:solidFill>
                <a:latin typeface="Calibri Light" panose="020F0302020204030204" charset="0"/>
                <a:ea typeface="微软雅黑" panose="020B0503020204020204" charset="-122"/>
              </a:defRPr>
            </a:lvl2pPr>
            <a:lvl3pPr marL="1143000" indent="-228600">
              <a:lnSpc>
                <a:spcPct val="90000"/>
              </a:lnSpc>
              <a:spcBef>
                <a:spcPts val="500"/>
              </a:spcBef>
              <a:buFont typeface="Arial" panose="020B0604020202020204" pitchFamily="34" charset="0"/>
              <a:buChar char="•"/>
              <a:defRPr sz="2000">
                <a:solidFill>
                  <a:srgbClr val="000000"/>
                </a:solidFill>
                <a:latin typeface="Calibri Light" panose="020F0302020204030204" charset="0"/>
                <a:ea typeface="微软雅黑" panose="020B0503020204020204" charset="-122"/>
              </a:defRPr>
            </a:lvl3pPr>
            <a:lvl4pPr marL="1600200" indent="-228600">
              <a:lnSpc>
                <a:spcPct val="90000"/>
              </a:lnSpc>
              <a:spcBef>
                <a:spcPts val="500"/>
              </a:spcBef>
              <a:buFont typeface="Arial" panose="020B0604020202020204" pitchFamily="34" charset="0"/>
              <a:buChar char="•"/>
              <a:defRPr>
                <a:solidFill>
                  <a:srgbClr val="000000"/>
                </a:solidFill>
                <a:latin typeface="Calibri Light" panose="020F0302020204030204" charset="0"/>
                <a:ea typeface="微软雅黑" panose="020B0503020204020204" charset="-122"/>
              </a:defRPr>
            </a:lvl4pPr>
            <a:lvl5pPr marL="2057400" indent="-228600">
              <a:lnSpc>
                <a:spcPct val="90000"/>
              </a:lnSpc>
              <a:spcBef>
                <a:spcPts val="500"/>
              </a:spcBef>
              <a:buFont typeface="Arial" panose="020B0604020202020204" pitchFamily="34" charset="0"/>
              <a:buChar char="•"/>
              <a:defRPr>
                <a:solidFill>
                  <a:srgbClr val="000000"/>
                </a:solidFill>
                <a:latin typeface="Calibri Light" panose="020F0302020204030204" charset="0"/>
                <a:ea typeface="微软雅黑" panose="020B050302020402020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Light" panose="020F0302020204030204" charset="0"/>
                <a:ea typeface="微软雅黑" panose="020B050302020402020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Light" panose="020F0302020204030204" charset="0"/>
                <a:ea typeface="微软雅黑" panose="020B050302020402020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Light" panose="020F0302020204030204" charset="0"/>
                <a:ea typeface="微软雅黑" panose="020B050302020402020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Light" panose="020F0302020204030204" charset="0"/>
                <a:ea typeface="微软雅黑" panose="020B0503020204020204" charset="-122"/>
              </a:defRPr>
            </a:lvl9pPr>
          </a:lstStyle>
          <a:p>
            <a:pPr eaLnBrk="1" hangingPunct="1">
              <a:lnSpc>
                <a:spcPct val="100000"/>
              </a:lnSpc>
              <a:spcBef>
                <a:spcPct val="0"/>
              </a:spcBef>
              <a:buFontTx/>
              <a:buNone/>
            </a:pPr>
            <a:endParaRPr lang="zh-CN" altLang="en-US" sz="1800">
              <a:latin typeface="Arial" panose="020B0604020202020204" pitchFamily="34" charset="0"/>
              <a:ea typeface="黑体" panose="02010609060101010101" charset="-122"/>
            </a:endParaRPr>
          </a:p>
        </p:txBody>
      </p:sp>
      <p:sp>
        <p:nvSpPr>
          <p:cNvPr id="29704" name="Freeform 10"/>
          <p:cNvSpPr/>
          <p:nvPr>
            <p:custDataLst>
              <p:tags r:id="rId4"/>
            </p:custDataLst>
          </p:nvPr>
        </p:nvSpPr>
        <p:spPr bwMode="auto">
          <a:xfrm>
            <a:off x="8479790" y="3195136"/>
            <a:ext cx="1930400" cy="725488"/>
          </a:xfrm>
          <a:custGeom>
            <a:avLst/>
            <a:gdLst>
              <a:gd name="T0" fmla="*/ 0 w 1216"/>
              <a:gd name="T1" fmla="*/ 0 h 457"/>
              <a:gd name="T2" fmla="*/ 2147483646 w 1216"/>
              <a:gd name="T3" fmla="*/ 2147483646 h 457"/>
              <a:gd name="T4" fmla="*/ 2147483646 w 1216"/>
              <a:gd name="T5" fmla="*/ 2147483646 h 457"/>
              <a:gd name="T6" fmla="*/ 0 w 1216"/>
              <a:gd name="T7" fmla="*/ 2147483646 h 457"/>
              <a:gd name="T8" fmla="*/ 0 w 1216"/>
              <a:gd name="T9" fmla="*/ 0 h 45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16" h="457">
                <a:moveTo>
                  <a:pt x="0" y="0"/>
                </a:moveTo>
                <a:lnTo>
                  <a:pt x="1216" y="356"/>
                </a:lnTo>
                <a:lnTo>
                  <a:pt x="1216" y="457"/>
                </a:lnTo>
                <a:lnTo>
                  <a:pt x="0" y="457"/>
                </a:lnTo>
                <a:lnTo>
                  <a:pt x="0" y="0"/>
                </a:lnTo>
                <a:close/>
              </a:path>
            </a:pathLst>
          </a:custGeom>
          <a:solidFill>
            <a:srgbClr val="F8C780"/>
          </a:solidFill>
          <a:ln>
            <a:noFill/>
          </a:ln>
        </p:spPr>
        <p:txBody>
          <a:bodyPr/>
          <a:lstStyle/>
          <a:p>
            <a:pPr>
              <a:defRPr/>
            </a:pPr>
            <a:endParaRPr lang="zh-CN" altLang="en-US"/>
          </a:p>
        </p:txBody>
      </p:sp>
      <p:sp>
        <p:nvSpPr>
          <p:cNvPr id="29708" name="Rectangle 14"/>
          <p:cNvSpPr>
            <a:spLocks noChangeArrowheads="1"/>
          </p:cNvSpPr>
          <p:nvPr>
            <p:custDataLst>
              <p:tags r:id="rId5"/>
            </p:custDataLst>
          </p:nvPr>
        </p:nvSpPr>
        <p:spPr bwMode="auto">
          <a:xfrm>
            <a:off x="5838190" y="4177799"/>
            <a:ext cx="2641600" cy="725487"/>
          </a:xfrm>
          <a:prstGeom prst="rect">
            <a:avLst/>
          </a:prstGeom>
          <a:solidFill>
            <a:srgbClr val="FF97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rgbClr val="000000"/>
                </a:solidFill>
                <a:latin typeface="Calibri Light" panose="020F0302020204030204" charset="0"/>
                <a:ea typeface="微软雅黑" panose="020B0503020204020204" charset="-122"/>
              </a:defRPr>
            </a:lvl1pPr>
            <a:lvl2pPr marL="742950" indent="-285750">
              <a:lnSpc>
                <a:spcPct val="90000"/>
              </a:lnSpc>
              <a:spcBef>
                <a:spcPts val="500"/>
              </a:spcBef>
              <a:buFont typeface="Arial" panose="020B0604020202020204" pitchFamily="34" charset="0"/>
              <a:buChar char="•"/>
              <a:defRPr sz="2400">
                <a:solidFill>
                  <a:srgbClr val="000000"/>
                </a:solidFill>
                <a:latin typeface="Calibri Light" panose="020F0302020204030204" charset="0"/>
                <a:ea typeface="微软雅黑" panose="020B0503020204020204" charset="-122"/>
              </a:defRPr>
            </a:lvl2pPr>
            <a:lvl3pPr marL="1143000" indent="-228600">
              <a:lnSpc>
                <a:spcPct val="90000"/>
              </a:lnSpc>
              <a:spcBef>
                <a:spcPts val="500"/>
              </a:spcBef>
              <a:buFont typeface="Arial" panose="020B0604020202020204" pitchFamily="34" charset="0"/>
              <a:buChar char="•"/>
              <a:defRPr sz="2000">
                <a:solidFill>
                  <a:srgbClr val="000000"/>
                </a:solidFill>
                <a:latin typeface="Calibri Light" panose="020F0302020204030204" charset="0"/>
                <a:ea typeface="微软雅黑" panose="020B0503020204020204" charset="-122"/>
              </a:defRPr>
            </a:lvl3pPr>
            <a:lvl4pPr marL="1600200" indent="-228600">
              <a:lnSpc>
                <a:spcPct val="90000"/>
              </a:lnSpc>
              <a:spcBef>
                <a:spcPts val="500"/>
              </a:spcBef>
              <a:buFont typeface="Arial" panose="020B0604020202020204" pitchFamily="34" charset="0"/>
              <a:buChar char="•"/>
              <a:defRPr>
                <a:solidFill>
                  <a:srgbClr val="000000"/>
                </a:solidFill>
                <a:latin typeface="Calibri Light" panose="020F0302020204030204" charset="0"/>
                <a:ea typeface="微软雅黑" panose="020B0503020204020204" charset="-122"/>
              </a:defRPr>
            </a:lvl4pPr>
            <a:lvl5pPr marL="2057400" indent="-228600">
              <a:lnSpc>
                <a:spcPct val="90000"/>
              </a:lnSpc>
              <a:spcBef>
                <a:spcPts val="500"/>
              </a:spcBef>
              <a:buFont typeface="Arial" panose="020B0604020202020204" pitchFamily="34" charset="0"/>
              <a:buChar char="•"/>
              <a:defRPr>
                <a:solidFill>
                  <a:srgbClr val="000000"/>
                </a:solidFill>
                <a:latin typeface="Calibri Light" panose="020F0302020204030204" charset="0"/>
                <a:ea typeface="微软雅黑" panose="020B050302020402020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Light" panose="020F0302020204030204" charset="0"/>
                <a:ea typeface="微软雅黑" panose="020B050302020402020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Light" panose="020F0302020204030204" charset="0"/>
                <a:ea typeface="微软雅黑" panose="020B050302020402020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Light" panose="020F0302020204030204" charset="0"/>
                <a:ea typeface="微软雅黑" panose="020B050302020402020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Light" panose="020F0302020204030204" charset="0"/>
                <a:ea typeface="微软雅黑" panose="020B0503020204020204" charset="-122"/>
              </a:defRPr>
            </a:lvl9pPr>
          </a:lstStyle>
          <a:p>
            <a:pPr eaLnBrk="1" hangingPunct="1">
              <a:lnSpc>
                <a:spcPct val="100000"/>
              </a:lnSpc>
              <a:spcBef>
                <a:spcPct val="0"/>
              </a:spcBef>
              <a:buFontTx/>
              <a:buNone/>
            </a:pPr>
            <a:endParaRPr lang="zh-CN" altLang="en-US" sz="1800">
              <a:latin typeface="Arial" panose="020B0604020202020204" pitchFamily="34" charset="0"/>
              <a:ea typeface="黑体" panose="02010609060101010101" charset="-122"/>
            </a:endParaRPr>
          </a:p>
        </p:txBody>
      </p:sp>
      <p:sp>
        <p:nvSpPr>
          <p:cNvPr id="29709" name="Rectangle 15"/>
          <p:cNvSpPr>
            <a:spLocks noChangeArrowheads="1"/>
          </p:cNvSpPr>
          <p:nvPr>
            <p:custDataLst>
              <p:tags r:id="rId6"/>
            </p:custDataLst>
          </p:nvPr>
        </p:nvSpPr>
        <p:spPr bwMode="auto">
          <a:xfrm>
            <a:off x="10410190" y="4177799"/>
            <a:ext cx="1003300" cy="160337"/>
          </a:xfrm>
          <a:prstGeom prst="rect">
            <a:avLst/>
          </a:prstGeom>
          <a:solidFill>
            <a:srgbClr val="FF97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rgbClr val="000000"/>
                </a:solidFill>
                <a:latin typeface="Calibri Light" panose="020F0302020204030204" charset="0"/>
                <a:ea typeface="微软雅黑" panose="020B0503020204020204" charset="-122"/>
              </a:defRPr>
            </a:lvl1pPr>
            <a:lvl2pPr marL="742950" indent="-285750">
              <a:lnSpc>
                <a:spcPct val="90000"/>
              </a:lnSpc>
              <a:spcBef>
                <a:spcPts val="500"/>
              </a:spcBef>
              <a:buFont typeface="Arial" panose="020B0604020202020204" pitchFamily="34" charset="0"/>
              <a:buChar char="•"/>
              <a:defRPr sz="2400">
                <a:solidFill>
                  <a:srgbClr val="000000"/>
                </a:solidFill>
                <a:latin typeface="Calibri Light" panose="020F0302020204030204" charset="0"/>
                <a:ea typeface="微软雅黑" panose="020B0503020204020204" charset="-122"/>
              </a:defRPr>
            </a:lvl2pPr>
            <a:lvl3pPr marL="1143000" indent="-228600">
              <a:lnSpc>
                <a:spcPct val="90000"/>
              </a:lnSpc>
              <a:spcBef>
                <a:spcPts val="500"/>
              </a:spcBef>
              <a:buFont typeface="Arial" panose="020B0604020202020204" pitchFamily="34" charset="0"/>
              <a:buChar char="•"/>
              <a:defRPr sz="2000">
                <a:solidFill>
                  <a:srgbClr val="000000"/>
                </a:solidFill>
                <a:latin typeface="Calibri Light" panose="020F0302020204030204" charset="0"/>
                <a:ea typeface="微软雅黑" panose="020B0503020204020204" charset="-122"/>
              </a:defRPr>
            </a:lvl3pPr>
            <a:lvl4pPr marL="1600200" indent="-228600">
              <a:lnSpc>
                <a:spcPct val="90000"/>
              </a:lnSpc>
              <a:spcBef>
                <a:spcPts val="500"/>
              </a:spcBef>
              <a:buFont typeface="Arial" panose="020B0604020202020204" pitchFamily="34" charset="0"/>
              <a:buChar char="•"/>
              <a:defRPr>
                <a:solidFill>
                  <a:srgbClr val="000000"/>
                </a:solidFill>
                <a:latin typeface="Calibri Light" panose="020F0302020204030204" charset="0"/>
                <a:ea typeface="微软雅黑" panose="020B0503020204020204" charset="-122"/>
              </a:defRPr>
            </a:lvl4pPr>
            <a:lvl5pPr marL="2057400" indent="-228600">
              <a:lnSpc>
                <a:spcPct val="90000"/>
              </a:lnSpc>
              <a:spcBef>
                <a:spcPts val="500"/>
              </a:spcBef>
              <a:buFont typeface="Arial" panose="020B0604020202020204" pitchFamily="34" charset="0"/>
              <a:buChar char="•"/>
              <a:defRPr>
                <a:solidFill>
                  <a:srgbClr val="000000"/>
                </a:solidFill>
                <a:latin typeface="Calibri Light" panose="020F0302020204030204" charset="0"/>
                <a:ea typeface="微软雅黑" panose="020B050302020402020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Light" panose="020F0302020204030204" charset="0"/>
                <a:ea typeface="微软雅黑" panose="020B050302020402020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Light" panose="020F0302020204030204" charset="0"/>
                <a:ea typeface="微软雅黑" panose="020B050302020402020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Light" panose="020F0302020204030204" charset="0"/>
                <a:ea typeface="微软雅黑" panose="020B050302020402020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Light" panose="020F0302020204030204" charset="0"/>
                <a:ea typeface="微软雅黑" panose="020B0503020204020204" charset="-122"/>
              </a:defRPr>
            </a:lvl9pPr>
          </a:lstStyle>
          <a:p>
            <a:pPr eaLnBrk="1" hangingPunct="1">
              <a:lnSpc>
                <a:spcPct val="100000"/>
              </a:lnSpc>
              <a:spcBef>
                <a:spcPct val="0"/>
              </a:spcBef>
              <a:buFontTx/>
              <a:buNone/>
            </a:pPr>
            <a:endParaRPr lang="zh-CN" altLang="en-US" sz="1800">
              <a:latin typeface="Arial" panose="020B0604020202020204" pitchFamily="34" charset="0"/>
              <a:ea typeface="黑体" panose="02010609060101010101" charset="-122"/>
            </a:endParaRPr>
          </a:p>
        </p:txBody>
      </p:sp>
      <p:sp>
        <p:nvSpPr>
          <p:cNvPr id="29710" name="Freeform 16"/>
          <p:cNvSpPr/>
          <p:nvPr>
            <p:custDataLst>
              <p:tags r:id="rId7"/>
            </p:custDataLst>
          </p:nvPr>
        </p:nvSpPr>
        <p:spPr bwMode="auto">
          <a:xfrm>
            <a:off x="8479790" y="4177799"/>
            <a:ext cx="1930400" cy="725487"/>
          </a:xfrm>
          <a:custGeom>
            <a:avLst/>
            <a:gdLst>
              <a:gd name="T0" fmla="*/ 0 w 1216"/>
              <a:gd name="T1" fmla="*/ 2147483646 h 457"/>
              <a:gd name="T2" fmla="*/ 2147483646 w 1216"/>
              <a:gd name="T3" fmla="*/ 2147483646 h 457"/>
              <a:gd name="T4" fmla="*/ 2147483646 w 1216"/>
              <a:gd name="T5" fmla="*/ 0 h 457"/>
              <a:gd name="T6" fmla="*/ 0 w 1216"/>
              <a:gd name="T7" fmla="*/ 0 h 457"/>
              <a:gd name="T8" fmla="*/ 0 w 1216"/>
              <a:gd name="T9" fmla="*/ 2147483646 h 45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16" h="457">
                <a:moveTo>
                  <a:pt x="0" y="457"/>
                </a:moveTo>
                <a:lnTo>
                  <a:pt x="1216" y="101"/>
                </a:lnTo>
                <a:lnTo>
                  <a:pt x="1216" y="0"/>
                </a:lnTo>
                <a:lnTo>
                  <a:pt x="0" y="0"/>
                </a:lnTo>
                <a:lnTo>
                  <a:pt x="0" y="457"/>
                </a:lnTo>
                <a:close/>
              </a:path>
            </a:pathLst>
          </a:custGeom>
          <a:solidFill>
            <a:srgbClr val="FF9700"/>
          </a:solidFill>
          <a:ln>
            <a:noFill/>
          </a:ln>
        </p:spPr>
        <p:txBody>
          <a:bodyPr/>
          <a:lstStyle/>
          <a:p>
            <a:pPr>
              <a:defRPr/>
            </a:pPr>
            <a:endParaRPr lang="zh-CN" altLang="en-US"/>
          </a:p>
        </p:txBody>
      </p:sp>
      <p:sp>
        <p:nvSpPr>
          <p:cNvPr id="10" name="KSO_Shape"/>
          <p:cNvSpPr/>
          <p:nvPr>
            <p:custDataLst>
              <p:tags r:id="rId8"/>
            </p:custDataLst>
          </p:nvPr>
        </p:nvSpPr>
        <p:spPr>
          <a:xfrm>
            <a:off x="6081078" y="3423736"/>
            <a:ext cx="366712" cy="265113"/>
          </a:xfrm>
          <a:custGeom>
            <a:avLst/>
            <a:gdLst>
              <a:gd name="connsiteX0" fmla="*/ 880442 w 1224136"/>
              <a:gd name="connsiteY0" fmla="*/ 361080 h 883138"/>
              <a:gd name="connsiteX1" fmla="*/ 1006456 w 1224136"/>
              <a:gd name="connsiteY1" fmla="*/ 487094 h 883138"/>
              <a:gd name="connsiteX2" fmla="*/ 880442 w 1224136"/>
              <a:gd name="connsiteY2" fmla="*/ 613108 h 883138"/>
              <a:gd name="connsiteX3" fmla="*/ 754428 w 1224136"/>
              <a:gd name="connsiteY3" fmla="*/ 487094 h 883138"/>
              <a:gd name="connsiteX4" fmla="*/ 880442 w 1224136"/>
              <a:gd name="connsiteY4" fmla="*/ 361080 h 883138"/>
              <a:gd name="connsiteX5" fmla="*/ 880442 w 1224136"/>
              <a:gd name="connsiteY5" fmla="*/ 235066 h 883138"/>
              <a:gd name="connsiteX6" fmla="*/ 628414 w 1224136"/>
              <a:gd name="connsiteY6" fmla="*/ 487094 h 883138"/>
              <a:gd name="connsiteX7" fmla="*/ 880442 w 1224136"/>
              <a:gd name="connsiteY7" fmla="*/ 739122 h 883138"/>
              <a:gd name="connsiteX8" fmla="*/ 1132470 w 1224136"/>
              <a:gd name="connsiteY8" fmla="*/ 487094 h 883138"/>
              <a:gd name="connsiteX9" fmla="*/ 880442 w 1224136"/>
              <a:gd name="connsiteY9" fmla="*/ 235066 h 883138"/>
              <a:gd name="connsiteX10" fmla="*/ 132017 w 1224136"/>
              <a:gd name="connsiteY10" fmla="*/ 91050 h 883138"/>
              <a:gd name="connsiteX11" fmla="*/ 1092119 w 1224136"/>
              <a:gd name="connsiteY11" fmla="*/ 91050 h 883138"/>
              <a:gd name="connsiteX12" fmla="*/ 1224136 w 1224136"/>
              <a:gd name="connsiteY12" fmla="*/ 223067 h 883138"/>
              <a:gd name="connsiteX13" fmla="*/ 1224136 w 1224136"/>
              <a:gd name="connsiteY13" fmla="*/ 751121 h 883138"/>
              <a:gd name="connsiteX14" fmla="*/ 1092119 w 1224136"/>
              <a:gd name="connsiteY14" fmla="*/ 883138 h 883138"/>
              <a:gd name="connsiteX15" fmla="*/ 132017 w 1224136"/>
              <a:gd name="connsiteY15" fmla="*/ 883138 h 883138"/>
              <a:gd name="connsiteX16" fmla="*/ 0 w 1224136"/>
              <a:gd name="connsiteY16" fmla="*/ 751121 h 883138"/>
              <a:gd name="connsiteX17" fmla="*/ 0 w 1224136"/>
              <a:gd name="connsiteY17" fmla="*/ 223067 h 883138"/>
              <a:gd name="connsiteX18" fmla="*/ 132017 w 1224136"/>
              <a:gd name="connsiteY18" fmla="*/ 91050 h 883138"/>
              <a:gd name="connsiteX19" fmla="*/ 156016 w 1224136"/>
              <a:gd name="connsiteY19" fmla="*/ 0 h 883138"/>
              <a:gd name="connsiteX20" fmla="*/ 348040 w 1224136"/>
              <a:gd name="connsiteY20" fmla="*/ 0 h 883138"/>
              <a:gd name="connsiteX21" fmla="*/ 360040 w 1224136"/>
              <a:gd name="connsiteY21" fmla="*/ 12000 h 883138"/>
              <a:gd name="connsiteX22" fmla="*/ 360040 w 1224136"/>
              <a:gd name="connsiteY22" fmla="*/ 60000 h 883138"/>
              <a:gd name="connsiteX23" fmla="*/ 348040 w 1224136"/>
              <a:gd name="connsiteY23" fmla="*/ 72000 h 883138"/>
              <a:gd name="connsiteX24" fmla="*/ 156016 w 1224136"/>
              <a:gd name="connsiteY24" fmla="*/ 72000 h 883138"/>
              <a:gd name="connsiteX25" fmla="*/ 144016 w 1224136"/>
              <a:gd name="connsiteY25" fmla="*/ 60000 h 883138"/>
              <a:gd name="connsiteX26" fmla="*/ 144016 w 1224136"/>
              <a:gd name="connsiteY26" fmla="*/ 12000 h 883138"/>
              <a:gd name="connsiteX27" fmla="*/ 156016 w 1224136"/>
              <a:gd name="connsiteY27" fmla="*/ 0 h 883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224136" h="883138">
                <a:moveTo>
                  <a:pt x="880442" y="361080"/>
                </a:moveTo>
                <a:cubicBezTo>
                  <a:pt x="950038" y="361080"/>
                  <a:pt x="1006456" y="417498"/>
                  <a:pt x="1006456" y="487094"/>
                </a:cubicBezTo>
                <a:cubicBezTo>
                  <a:pt x="1006456" y="556690"/>
                  <a:pt x="950038" y="613108"/>
                  <a:pt x="880442" y="613108"/>
                </a:cubicBezTo>
                <a:cubicBezTo>
                  <a:pt x="810846" y="613108"/>
                  <a:pt x="754428" y="556690"/>
                  <a:pt x="754428" y="487094"/>
                </a:cubicBezTo>
                <a:cubicBezTo>
                  <a:pt x="754428" y="417498"/>
                  <a:pt x="810846" y="361080"/>
                  <a:pt x="880442" y="361080"/>
                </a:cubicBezTo>
                <a:close/>
                <a:moveTo>
                  <a:pt x="880442" y="235066"/>
                </a:moveTo>
                <a:cubicBezTo>
                  <a:pt x="741251" y="235066"/>
                  <a:pt x="628414" y="347903"/>
                  <a:pt x="628414" y="487094"/>
                </a:cubicBezTo>
                <a:cubicBezTo>
                  <a:pt x="628414" y="626285"/>
                  <a:pt x="741251" y="739122"/>
                  <a:pt x="880442" y="739122"/>
                </a:cubicBezTo>
                <a:cubicBezTo>
                  <a:pt x="1019633" y="739122"/>
                  <a:pt x="1132470" y="626285"/>
                  <a:pt x="1132470" y="487094"/>
                </a:cubicBezTo>
                <a:cubicBezTo>
                  <a:pt x="1132470" y="347903"/>
                  <a:pt x="1019633" y="235066"/>
                  <a:pt x="880442" y="235066"/>
                </a:cubicBezTo>
                <a:close/>
                <a:moveTo>
                  <a:pt x="132017" y="91050"/>
                </a:moveTo>
                <a:lnTo>
                  <a:pt x="1092119" y="91050"/>
                </a:lnTo>
                <a:cubicBezTo>
                  <a:pt x="1165030" y="91050"/>
                  <a:pt x="1224136" y="150156"/>
                  <a:pt x="1224136" y="223067"/>
                </a:cubicBezTo>
                <a:lnTo>
                  <a:pt x="1224136" y="751121"/>
                </a:lnTo>
                <a:cubicBezTo>
                  <a:pt x="1224136" y="824032"/>
                  <a:pt x="1165030" y="883138"/>
                  <a:pt x="1092119" y="883138"/>
                </a:cubicBezTo>
                <a:lnTo>
                  <a:pt x="132017" y="883138"/>
                </a:lnTo>
                <a:cubicBezTo>
                  <a:pt x="59106" y="883138"/>
                  <a:pt x="0" y="824032"/>
                  <a:pt x="0" y="751121"/>
                </a:cubicBezTo>
                <a:lnTo>
                  <a:pt x="0" y="223067"/>
                </a:lnTo>
                <a:cubicBezTo>
                  <a:pt x="0" y="150156"/>
                  <a:pt x="59106" y="91050"/>
                  <a:pt x="132017" y="91050"/>
                </a:cubicBezTo>
                <a:close/>
                <a:moveTo>
                  <a:pt x="156016" y="0"/>
                </a:moveTo>
                <a:lnTo>
                  <a:pt x="348040" y="0"/>
                </a:lnTo>
                <a:cubicBezTo>
                  <a:pt x="354667" y="0"/>
                  <a:pt x="360040" y="5373"/>
                  <a:pt x="360040" y="12000"/>
                </a:cubicBezTo>
                <a:lnTo>
                  <a:pt x="360040" y="60000"/>
                </a:lnTo>
                <a:cubicBezTo>
                  <a:pt x="360040" y="66627"/>
                  <a:pt x="354667" y="72000"/>
                  <a:pt x="348040" y="72000"/>
                </a:cubicBezTo>
                <a:lnTo>
                  <a:pt x="156016" y="72000"/>
                </a:lnTo>
                <a:cubicBezTo>
                  <a:pt x="149389" y="72000"/>
                  <a:pt x="144016" y="66627"/>
                  <a:pt x="144016" y="60000"/>
                </a:cubicBezTo>
                <a:lnTo>
                  <a:pt x="144016" y="12000"/>
                </a:lnTo>
                <a:cubicBezTo>
                  <a:pt x="144016" y="5373"/>
                  <a:pt x="149389" y="0"/>
                  <a:pt x="156016" y="0"/>
                </a:cubicBezTo>
                <a:close/>
              </a:path>
            </a:pathLst>
          </a:custGeom>
          <a:solidFill>
            <a:srgbClr val="FFFFFF"/>
          </a:solidFill>
          <a:ln>
            <a:noFill/>
          </a:ln>
        </p:spPr>
        <p:style>
          <a:lnRef idx="2">
            <a:srgbClr val="3CE5EC">
              <a:shade val="50000"/>
            </a:srgbClr>
          </a:lnRef>
          <a:fillRef idx="1">
            <a:srgbClr val="3CE5EC"/>
          </a:fillRef>
          <a:effectRef idx="0">
            <a:srgbClr val="3CE5EC"/>
          </a:effectRef>
          <a:fontRef idx="minor">
            <a:srgbClr val="FFFFFF"/>
          </a:fontRef>
        </p:style>
        <p:txBody>
          <a:bodyPr anchor="ctr"/>
          <a:lstStyle/>
          <a:p>
            <a:pPr algn="ctr" eaLnBrk="1" fontAlgn="auto" hangingPunct="1">
              <a:spcBef>
                <a:spcPts val="0"/>
              </a:spcBef>
              <a:spcAft>
                <a:spcPts val="0"/>
              </a:spcAft>
              <a:defRPr/>
            </a:pPr>
            <a:endParaRPr lang="zh-CN" altLang="en-US"/>
          </a:p>
        </p:txBody>
      </p:sp>
      <p:sp>
        <p:nvSpPr>
          <p:cNvPr id="29717" name="KSO_Shape"/>
          <p:cNvSpPr/>
          <p:nvPr>
            <p:custDataLst>
              <p:tags r:id="rId9"/>
            </p:custDataLst>
          </p:nvPr>
        </p:nvSpPr>
        <p:spPr bwMode="auto">
          <a:xfrm>
            <a:off x="6060440" y="4341311"/>
            <a:ext cx="407988" cy="398463"/>
          </a:xfrm>
          <a:custGeom>
            <a:avLst/>
            <a:gdLst>
              <a:gd name="T0" fmla="*/ 2147483646 w 99"/>
              <a:gd name="T1" fmla="*/ 2147483646 h 97"/>
              <a:gd name="T2" fmla="*/ 2147483646 w 99"/>
              <a:gd name="T3" fmla="*/ 2147483646 h 97"/>
              <a:gd name="T4" fmla="*/ 2147483646 w 99"/>
              <a:gd name="T5" fmla="*/ 2147483646 h 97"/>
              <a:gd name="T6" fmla="*/ 2147483646 w 99"/>
              <a:gd name="T7" fmla="*/ 2147483646 h 97"/>
              <a:gd name="T8" fmla="*/ 2147483646 w 99"/>
              <a:gd name="T9" fmla="*/ 2147483646 h 97"/>
              <a:gd name="T10" fmla="*/ 2147483646 w 99"/>
              <a:gd name="T11" fmla="*/ 2147483646 h 97"/>
              <a:gd name="T12" fmla="*/ 2147483646 w 99"/>
              <a:gd name="T13" fmla="*/ 2147483646 h 97"/>
              <a:gd name="T14" fmla="*/ 2147483646 w 99"/>
              <a:gd name="T15" fmla="*/ 2147483646 h 97"/>
              <a:gd name="T16" fmla="*/ 2147483646 w 99"/>
              <a:gd name="T17" fmla="*/ 2147483646 h 97"/>
              <a:gd name="T18" fmla="*/ 2147483646 w 99"/>
              <a:gd name="T19" fmla="*/ 2147483646 h 97"/>
              <a:gd name="T20" fmla="*/ 2147483646 w 99"/>
              <a:gd name="T21" fmla="*/ 2147483646 h 97"/>
              <a:gd name="T22" fmla="*/ 2147483646 w 99"/>
              <a:gd name="T23" fmla="*/ 2147483646 h 97"/>
              <a:gd name="T24" fmla="*/ 2147483646 w 99"/>
              <a:gd name="T25" fmla="*/ 2147483646 h 97"/>
              <a:gd name="T26" fmla="*/ 2147483646 w 99"/>
              <a:gd name="T27" fmla="*/ 2147483646 h 97"/>
              <a:gd name="T28" fmla="*/ 2147483646 w 99"/>
              <a:gd name="T29" fmla="*/ 2147483646 h 97"/>
              <a:gd name="T30" fmla="*/ 0 w 99"/>
              <a:gd name="T31" fmla="*/ 2147483646 h 97"/>
              <a:gd name="T32" fmla="*/ 2147483646 w 99"/>
              <a:gd name="T33" fmla="*/ 2147483646 h 97"/>
              <a:gd name="T34" fmla="*/ 2147483646 w 99"/>
              <a:gd name="T35" fmla="*/ 2147483646 h 97"/>
              <a:gd name="T36" fmla="*/ 2147483646 w 99"/>
              <a:gd name="T37" fmla="*/ 0 h 97"/>
              <a:gd name="T38" fmla="*/ 2147483646 w 99"/>
              <a:gd name="T39" fmla="*/ 2147483646 h 97"/>
              <a:gd name="T40" fmla="*/ 2147483646 w 99"/>
              <a:gd name="T41" fmla="*/ 2147483646 h 97"/>
              <a:gd name="T42" fmla="*/ 2147483646 w 99"/>
              <a:gd name="T43" fmla="*/ 2147483646 h 97"/>
              <a:gd name="T44" fmla="*/ 2147483646 w 99"/>
              <a:gd name="T45" fmla="*/ 2147483646 h 97"/>
              <a:gd name="T46" fmla="*/ 2147483646 w 99"/>
              <a:gd name="T47" fmla="*/ 2147483646 h 97"/>
              <a:gd name="T48" fmla="*/ 2147483646 w 99"/>
              <a:gd name="T49" fmla="*/ 2147483646 h 97"/>
              <a:gd name="T50" fmla="*/ 2147483646 w 99"/>
              <a:gd name="T51" fmla="*/ 2147483646 h 97"/>
              <a:gd name="T52" fmla="*/ 2147483646 w 99"/>
              <a:gd name="T53" fmla="*/ 2147483646 h 97"/>
              <a:gd name="T54" fmla="*/ 2147483646 w 99"/>
              <a:gd name="T55" fmla="*/ 2147483646 h 97"/>
              <a:gd name="T56" fmla="*/ 2147483646 w 99"/>
              <a:gd name="T57" fmla="*/ 2147483646 h 97"/>
              <a:gd name="T58" fmla="*/ 2147483646 w 99"/>
              <a:gd name="T59" fmla="*/ 2147483646 h 97"/>
              <a:gd name="T60" fmla="*/ 2147483646 w 99"/>
              <a:gd name="T61" fmla="*/ 2147483646 h 97"/>
              <a:gd name="T62" fmla="*/ 2147483646 w 99"/>
              <a:gd name="T63" fmla="*/ 2147483646 h 97"/>
              <a:gd name="T64" fmla="*/ 2147483646 w 99"/>
              <a:gd name="T65" fmla="*/ 2147483646 h 97"/>
              <a:gd name="T66" fmla="*/ 2147483646 w 99"/>
              <a:gd name="T67" fmla="*/ 2147483646 h 97"/>
              <a:gd name="T68" fmla="*/ 2147483646 w 99"/>
              <a:gd name="T69" fmla="*/ 2147483646 h 97"/>
              <a:gd name="T70" fmla="*/ 2147483646 w 99"/>
              <a:gd name="T71" fmla="*/ 2147483646 h 97"/>
              <a:gd name="T72" fmla="*/ 2147483646 w 99"/>
              <a:gd name="T73" fmla="*/ 2147483646 h 97"/>
              <a:gd name="T74" fmla="*/ 2147483646 w 99"/>
              <a:gd name="T75" fmla="*/ 2147483646 h 97"/>
              <a:gd name="T76" fmla="*/ 2147483646 w 99"/>
              <a:gd name="T77" fmla="*/ 2147483646 h 9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99" h="97">
                <a:moveTo>
                  <a:pt x="31" y="1"/>
                </a:moveTo>
                <a:cubicBezTo>
                  <a:pt x="50" y="21"/>
                  <a:pt x="50" y="21"/>
                  <a:pt x="50" y="21"/>
                </a:cubicBezTo>
                <a:cubicBezTo>
                  <a:pt x="50" y="21"/>
                  <a:pt x="50" y="22"/>
                  <a:pt x="50" y="23"/>
                </a:cubicBezTo>
                <a:cubicBezTo>
                  <a:pt x="50" y="28"/>
                  <a:pt x="48" y="33"/>
                  <a:pt x="44" y="37"/>
                </a:cubicBezTo>
                <a:cubicBezTo>
                  <a:pt x="37" y="30"/>
                  <a:pt x="37" y="30"/>
                  <a:pt x="37" y="30"/>
                </a:cubicBezTo>
                <a:cubicBezTo>
                  <a:pt x="38" y="27"/>
                  <a:pt x="36" y="23"/>
                  <a:pt x="34" y="20"/>
                </a:cubicBezTo>
                <a:cubicBezTo>
                  <a:pt x="31" y="17"/>
                  <a:pt x="27" y="16"/>
                  <a:pt x="24" y="16"/>
                </a:cubicBezTo>
                <a:cubicBezTo>
                  <a:pt x="17" y="9"/>
                  <a:pt x="17" y="9"/>
                  <a:pt x="17" y="9"/>
                </a:cubicBezTo>
                <a:cubicBezTo>
                  <a:pt x="21" y="6"/>
                  <a:pt x="25" y="3"/>
                  <a:pt x="31" y="1"/>
                </a:cubicBezTo>
                <a:close/>
                <a:moveTo>
                  <a:pt x="23" y="21"/>
                </a:moveTo>
                <a:cubicBezTo>
                  <a:pt x="21" y="23"/>
                  <a:pt x="21" y="27"/>
                  <a:pt x="24" y="30"/>
                </a:cubicBezTo>
                <a:cubicBezTo>
                  <a:pt x="27" y="32"/>
                  <a:pt x="31" y="33"/>
                  <a:pt x="33" y="31"/>
                </a:cubicBezTo>
                <a:cubicBezTo>
                  <a:pt x="35" y="29"/>
                  <a:pt x="34" y="25"/>
                  <a:pt x="32" y="22"/>
                </a:cubicBezTo>
                <a:cubicBezTo>
                  <a:pt x="29" y="19"/>
                  <a:pt x="25" y="18"/>
                  <a:pt x="23" y="21"/>
                </a:cubicBezTo>
                <a:close/>
                <a:moveTo>
                  <a:pt x="2" y="35"/>
                </a:moveTo>
                <a:cubicBezTo>
                  <a:pt x="1" y="36"/>
                  <a:pt x="1" y="38"/>
                  <a:pt x="0" y="40"/>
                </a:cubicBezTo>
                <a:cubicBezTo>
                  <a:pt x="48" y="88"/>
                  <a:pt x="48" y="88"/>
                  <a:pt x="48" y="88"/>
                </a:cubicBezTo>
                <a:cubicBezTo>
                  <a:pt x="70" y="97"/>
                  <a:pt x="99" y="72"/>
                  <a:pt x="89" y="47"/>
                </a:cubicBezTo>
                <a:cubicBezTo>
                  <a:pt x="42" y="0"/>
                  <a:pt x="42" y="0"/>
                  <a:pt x="42" y="0"/>
                </a:cubicBezTo>
                <a:cubicBezTo>
                  <a:pt x="40" y="0"/>
                  <a:pt x="38" y="0"/>
                  <a:pt x="37" y="1"/>
                </a:cubicBezTo>
                <a:cubicBezTo>
                  <a:pt x="53" y="18"/>
                  <a:pt x="53" y="18"/>
                  <a:pt x="53" y="18"/>
                </a:cubicBezTo>
                <a:cubicBezTo>
                  <a:pt x="54" y="19"/>
                  <a:pt x="54" y="19"/>
                  <a:pt x="54" y="19"/>
                </a:cubicBezTo>
                <a:cubicBezTo>
                  <a:pt x="54" y="20"/>
                  <a:pt x="54" y="20"/>
                  <a:pt x="54" y="20"/>
                </a:cubicBezTo>
                <a:cubicBezTo>
                  <a:pt x="54" y="21"/>
                  <a:pt x="54" y="22"/>
                  <a:pt x="54" y="24"/>
                </a:cubicBezTo>
                <a:cubicBezTo>
                  <a:pt x="54" y="31"/>
                  <a:pt x="50" y="38"/>
                  <a:pt x="44" y="44"/>
                </a:cubicBezTo>
                <a:cubicBezTo>
                  <a:pt x="39" y="49"/>
                  <a:pt x="32" y="52"/>
                  <a:pt x="25" y="53"/>
                </a:cubicBezTo>
                <a:cubicBezTo>
                  <a:pt x="24" y="53"/>
                  <a:pt x="22" y="53"/>
                  <a:pt x="21" y="53"/>
                </a:cubicBezTo>
                <a:cubicBezTo>
                  <a:pt x="20" y="53"/>
                  <a:pt x="20" y="53"/>
                  <a:pt x="20" y="53"/>
                </a:cubicBezTo>
                <a:cubicBezTo>
                  <a:pt x="19" y="52"/>
                  <a:pt x="19" y="52"/>
                  <a:pt x="19" y="52"/>
                </a:cubicBezTo>
                <a:cubicBezTo>
                  <a:pt x="2" y="35"/>
                  <a:pt x="2" y="35"/>
                  <a:pt x="2" y="35"/>
                </a:cubicBezTo>
                <a:close/>
                <a:moveTo>
                  <a:pt x="12" y="14"/>
                </a:moveTo>
                <a:cubicBezTo>
                  <a:pt x="8" y="18"/>
                  <a:pt x="5" y="23"/>
                  <a:pt x="3" y="28"/>
                </a:cubicBezTo>
                <a:cubicBezTo>
                  <a:pt x="23" y="48"/>
                  <a:pt x="23" y="48"/>
                  <a:pt x="23" y="48"/>
                </a:cubicBezTo>
                <a:cubicBezTo>
                  <a:pt x="23" y="48"/>
                  <a:pt x="24" y="48"/>
                  <a:pt x="24" y="48"/>
                </a:cubicBezTo>
                <a:cubicBezTo>
                  <a:pt x="29" y="48"/>
                  <a:pt x="35" y="46"/>
                  <a:pt x="39" y="42"/>
                </a:cubicBezTo>
                <a:cubicBezTo>
                  <a:pt x="32" y="35"/>
                  <a:pt x="32" y="35"/>
                  <a:pt x="32" y="35"/>
                </a:cubicBezTo>
                <a:cubicBezTo>
                  <a:pt x="29" y="36"/>
                  <a:pt x="25" y="34"/>
                  <a:pt x="22" y="31"/>
                </a:cubicBezTo>
                <a:cubicBezTo>
                  <a:pt x="19" y="28"/>
                  <a:pt x="18" y="24"/>
                  <a:pt x="18" y="21"/>
                </a:cubicBezTo>
                <a:lnTo>
                  <a:pt x="12" y="1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1" name="文本框 10"/>
          <p:cNvSpPr txBox="1"/>
          <p:nvPr>
            <p:custDataLst>
              <p:tags r:id="rId10"/>
            </p:custDataLst>
          </p:nvPr>
        </p:nvSpPr>
        <p:spPr>
          <a:xfrm>
            <a:off x="6596688" y="4198542"/>
            <a:ext cx="1872000" cy="684000"/>
          </a:xfrm>
          <a:prstGeom prst="rect">
            <a:avLst/>
          </a:prstGeom>
          <a:noFill/>
        </p:spPr>
        <p:txBody>
          <a:bodyPr anchor="ctr" anchorCtr="0">
            <a:normAutofit/>
          </a:bodyPr>
          <a:lstStyle>
            <a:defPPr>
              <a:defRPr lang="zh-CN"/>
            </a:defPPr>
            <a:lvl1pPr algn="ctr" eaLnBrk="1" fontAlgn="auto" hangingPunct="1">
              <a:spcBef>
                <a:spcPts val="0"/>
              </a:spcBef>
              <a:spcAft>
                <a:spcPts val="0"/>
              </a:spcAft>
              <a:defRPr>
                <a:solidFill>
                  <a:srgbClr val="FFFFFF"/>
                </a:solidFill>
                <a:latin typeface="Arial" panose="020B0604020202020204" pitchFamily="34" charset="0"/>
                <a:ea typeface="+mn-ea"/>
              </a:defRPr>
            </a:lvl1pPr>
          </a:lstStyle>
          <a:p>
            <a:r>
              <a:rPr lang="en-US" altLang="zh-CN" sz="2000" dirty="0">
                <a:latin typeface="Arial" panose="020B0604020202020204" pitchFamily="34" charset="0"/>
              </a:rPr>
              <a:t>TWO</a:t>
            </a:r>
            <a:endParaRPr lang="en-US" altLang="zh-CN" sz="2000" dirty="0">
              <a:latin typeface="Arial" panose="020B0604020202020204" pitchFamily="34" charset="0"/>
            </a:endParaRPr>
          </a:p>
        </p:txBody>
      </p:sp>
      <p:sp>
        <p:nvSpPr>
          <p:cNvPr id="14" name="文本框 13"/>
          <p:cNvSpPr txBox="1"/>
          <p:nvPr>
            <p:custDataLst>
              <p:tags r:id="rId11"/>
            </p:custDataLst>
          </p:nvPr>
        </p:nvSpPr>
        <p:spPr>
          <a:xfrm>
            <a:off x="6596688" y="3214292"/>
            <a:ext cx="1872000" cy="684000"/>
          </a:xfrm>
          <a:prstGeom prst="rect">
            <a:avLst/>
          </a:prstGeom>
          <a:noFill/>
        </p:spPr>
        <p:txBody>
          <a:bodyPr anchor="ctr" anchorCtr="0">
            <a:normAutofit/>
          </a:bodyPr>
          <a:lstStyle>
            <a:defPPr>
              <a:defRPr lang="zh-CN"/>
            </a:defPPr>
            <a:lvl1pPr algn="ctr" eaLnBrk="1" fontAlgn="auto" hangingPunct="1">
              <a:spcBef>
                <a:spcPts val="0"/>
              </a:spcBef>
              <a:spcAft>
                <a:spcPts val="0"/>
              </a:spcAft>
              <a:defRPr>
                <a:solidFill>
                  <a:srgbClr val="FFFFFF"/>
                </a:solidFill>
                <a:latin typeface="Arial" panose="020B0604020202020204" pitchFamily="34" charset="0"/>
                <a:ea typeface="+mn-ea"/>
              </a:defRPr>
            </a:lvl1pPr>
          </a:lstStyle>
          <a:p>
            <a:r>
              <a:rPr lang="en-US" altLang="zh-CN" sz="2000" dirty="0">
                <a:latin typeface="Arial" panose="020B0604020202020204" pitchFamily="34" charset="0"/>
              </a:rPr>
              <a:t>ONE</a:t>
            </a:r>
            <a:endParaRPr lang="en-US" altLang="zh-CN" sz="2000" dirty="0">
              <a:latin typeface="Arial" panose="020B0604020202020204" pitchFamily="34" charset="0"/>
            </a:endParaRPr>
          </a:p>
        </p:txBody>
      </p:sp>
      <p:sp>
        <p:nvSpPr>
          <p:cNvPr id="22" name="文本框 21"/>
          <p:cNvSpPr txBox="1"/>
          <p:nvPr>
            <p:custDataLst>
              <p:tags r:id="rId12"/>
            </p:custDataLst>
          </p:nvPr>
        </p:nvSpPr>
        <p:spPr>
          <a:xfrm>
            <a:off x="967740" y="3208655"/>
            <a:ext cx="4421505" cy="66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defPPr>
              <a:defRPr lang="zh-CN"/>
            </a:defPPr>
            <a:lvl1pPr eaLnBrk="1" hangingPunct="1">
              <a:lnSpc>
                <a:spcPct val="100000"/>
              </a:lnSpc>
              <a:buFontTx/>
              <a:buNone/>
              <a:defRPr sz="1400"/>
            </a:lvl1pPr>
            <a:lvl2pPr marL="742950" indent="-285750">
              <a:lnSpc>
                <a:spcPct val="90000"/>
              </a:lnSpc>
              <a:spcBef>
                <a:spcPts val="500"/>
              </a:spcBef>
              <a:buFont typeface="Arial" panose="020B0604020202020204" pitchFamily="34" charset="0"/>
              <a:buChar char="•"/>
              <a:defRPr sz="2400">
                <a:latin typeface="Calibri Light" panose="020F0302020204030204" charset="0"/>
              </a:defRPr>
            </a:lvl2pPr>
            <a:lvl3pPr marL="1143000" indent="-228600">
              <a:lnSpc>
                <a:spcPct val="90000"/>
              </a:lnSpc>
              <a:spcBef>
                <a:spcPts val="500"/>
              </a:spcBef>
              <a:buFont typeface="Arial" panose="020B0604020202020204" pitchFamily="34" charset="0"/>
              <a:buChar char="•"/>
              <a:defRPr sz="2000">
                <a:latin typeface="Calibri Light" panose="020F0302020204030204" charset="0"/>
              </a:defRPr>
            </a:lvl3pPr>
            <a:lvl4pPr marL="1600200" indent="-228600">
              <a:lnSpc>
                <a:spcPct val="90000"/>
              </a:lnSpc>
              <a:spcBef>
                <a:spcPts val="500"/>
              </a:spcBef>
              <a:buFont typeface="Arial" panose="020B0604020202020204" pitchFamily="34" charset="0"/>
              <a:buChar char="•"/>
              <a:defRPr>
                <a:latin typeface="Calibri Light" panose="020F0302020204030204" charset="0"/>
              </a:defRPr>
            </a:lvl4pPr>
            <a:lvl5pPr marL="2057400" indent="-228600">
              <a:lnSpc>
                <a:spcPct val="90000"/>
              </a:lnSpc>
              <a:spcBef>
                <a:spcPts val="500"/>
              </a:spcBef>
              <a:buFont typeface="Arial" panose="020B0604020202020204" pitchFamily="34" charset="0"/>
              <a:buChar char="•"/>
              <a:defRPr>
                <a:latin typeface="Calibri Light" panose="020F03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Light" panose="020F03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Light" panose="020F03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Light" panose="020F03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Light" panose="020F0302020204030204" charset="0"/>
              </a:defRPr>
            </a:lvl9pPr>
          </a:lstStyle>
          <a:p>
            <a:r>
              <a:rPr lang="zh-CN" altLang="en-US" sz="1800" dirty="0">
                <a:latin typeface="微软雅黑" panose="020B0503020204020204" charset="-122"/>
                <a:ea typeface="微软雅黑" panose="020B0503020204020204" charset="-122"/>
              </a:rPr>
              <a:t>行业环境分析包括对目前拟从事的目标行业的环境分析。</a:t>
            </a:r>
            <a:endParaRPr lang="zh-CN" altLang="en-US" sz="1800" dirty="0">
              <a:latin typeface="微软雅黑" panose="020B0503020204020204" charset="-122"/>
              <a:ea typeface="微软雅黑" panose="020B0503020204020204" charset="-122"/>
            </a:endParaRPr>
          </a:p>
        </p:txBody>
      </p:sp>
      <p:sp>
        <p:nvSpPr>
          <p:cNvPr id="24" name="文本框 23"/>
          <p:cNvSpPr txBox="1"/>
          <p:nvPr>
            <p:custDataLst>
              <p:tags r:id="rId13"/>
            </p:custDataLst>
          </p:nvPr>
        </p:nvSpPr>
        <p:spPr>
          <a:xfrm>
            <a:off x="968035" y="2570094"/>
            <a:ext cx="4294210" cy="615098"/>
          </a:xfrm>
          <a:prstGeom prst="rect">
            <a:avLst/>
          </a:prstGeom>
        </p:spPr>
        <p:txBody>
          <a:bodyPr wrap="square" anchor="b" anchorCtr="0">
            <a:normAutofit/>
          </a:bodyPr>
          <a:lstStyle>
            <a:defPPr>
              <a:defRPr lang="zh-CN"/>
            </a:defPPr>
            <a:lvl1pPr eaLnBrk="1" fontAlgn="auto" hangingPunct="1">
              <a:spcBef>
                <a:spcPts val="0"/>
              </a:spcBef>
              <a:spcAft>
                <a:spcPts val="0"/>
              </a:spcAft>
              <a:defRPr sz="1600">
                <a:solidFill>
                  <a:srgbClr val="3CE5EC">
                    <a:lumMod val="75000"/>
                  </a:srgbClr>
                </a:solidFill>
                <a:latin typeface="Arial" panose="020B0604020202020204" pitchFamily="34" charset="0"/>
                <a:ea typeface="+mn-ea"/>
              </a:defRPr>
            </a:lvl1pPr>
          </a:lstStyle>
          <a:p>
            <a:r>
              <a:rPr lang="zh-CN" altLang="en-US" sz="2000" dirty="0">
                <a:solidFill>
                  <a:srgbClr val="F8C780"/>
                </a:solidFill>
                <a:latin typeface="微软雅黑" panose="020B0503020204020204" charset="-122"/>
                <a:ea typeface="微软雅黑" panose="020B0503020204020204" charset="-122"/>
                <a:cs typeface="微软雅黑" panose="020B0503020204020204" charset="-122"/>
              </a:rPr>
              <a:t>（一）行业环境方析</a:t>
            </a:r>
            <a:endParaRPr lang="zh-CN" altLang="en-US" sz="2000" dirty="0">
              <a:solidFill>
                <a:srgbClr val="F8C780"/>
              </a:solidFill>
              <a:latin typeface="微软雅黑" panose="020B0503020204020204" charset="-122"/>
              <a:ea typeface="微软雅黑" panose="020B0503020204020204" charset="-122"/>
              <a:cs typeface="微软雅黑" panose="020B0503020204020204" charset="-122"/>
            </a:endParaRPr>
          </a:p>
        </p:txBody>
      </p:sp>
      <p:sp>
        <p:nvSpPr>
          <p:cNvPr id="25" name="文本框 24"/>
          <p:cNvSpPr txBox="1"/>
          <p:nvPr>
            <p:custDataLst>
              <p:tags r:id="rId14"/>
            </p:custDataLst>
          </p:nvPr>
        </p:nvSpPr>
        <p:spPr>
          <a:xfrm>
            <a:off x="968035" y="3940099"/>
            <a:ext cx="4294210" cy="615098"/>
          </a:xfrm>
          <a:prstGeom prst="rect">
            <a:avLst/>
          </a:prstGeom>
        </p:spPr>
        <p:txBody>
          <a:bodyPr wrap="square" anchor="b" anchorCtr="0">
            <a:normAutofit/>
          </a:bodyPr>
          <a:lstStyle>
            <a:defPPr>
              <a:defRPr lang="zh-CN"/>
            </a:defPPr>
            <a:lvl1pPr eaLnBrk="1" fontAlgn="auto" hangingPunct="1">
              <a:spcBef>
                <a:spcPts val="0"/>
              </a:spcBef>
              <a:spcAft>
                <a:spcPts val="0"/>
              </a:spcAft>
              <a:defRPr sz="1600">
                <a:solidFill>
                  <a:srgbClr val="3CE5EC">
                    <a:lumMod val="75000"/>
                  </a:srgbClr>
                </a:solidFill>
                <a:latin typeface="Arial" panose="020B0604020202020204" pitchFamily="34" charset="0"/>
                <a:ea typeface="+mn-ea"/>
              </a:defRPr>
            </a:lvl1pPr>
          </a:lstStyle>
          <a:p>
            <a:r>
              <a:rPr lang="zh-CN" altLang="en-US" sz="2000" dirty="0">
                <a:solidFill>
                  <a:srgbClr val="FF9700"/>
                </a:solidFill>
                <a:latin typeface="微软雅黑" panose="020B0503020204020204" charset="-122"/>
                <a:ea typeface="微软雅黑" panose="020B0503020204020204" charset="-122"/>
                <a:cs typeface="微软雅黑" panose="020B0503020204020204" charset="-122"/>
              </a:rPr>
              <a:t>（二）单位环境分析</a:t>
            </a:r>
            <a:endParaRPr lang="zh-CN" altLang="en-US" sz="2000" dirty="0">
              <a:solidFill>
                <a:srgbClr val="FF9700"/>
              </a:solidFill>
              <a:latin typeface="微软雅黑" panose="020B0503020204020204" charset="-122"/>
              <a:ea typeface="微软雅黑" panose="020B0503020204020204" charset="-122"/>
              <a:cs typeface="微软雅黑" panose="020B0503020204020204" charset="-122"/>
            </a:endParaRPr>
          </a:p>
        </p:txBody>
      </p:sp>
      <p:sp>
        <p:nvSpPr>
          <p:cNvPr id="39" name="文本框 38"/>
          <p:cNvSpPr txBox="1"/>
          <p:nvPr>
            <p:custDataLst>
              <p:tags r:id="rId15"/>
            </p:custDataLst>
          </p:nvPr>
        </p:nvSpPr>
        <p:spPr>
          <a:xfrm>
            <a:off x="968035" y="4565994"/>
            <a:ext cx="4294210" cy="670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defPPr>
              <a:defRPr lang="zh-CN"/>
            </a:defPPr>
            <a:lvl1pPr eaLnBrk="1" hangingPunct="1">
              <a:lnSpc>
                <a:spcPct val="100000"/>
              </a:lnSpc>
              <a:buFontTx/>
              <a:buNone/>
              <a:defRPr sz="1400"/>
            </a:lvl1pPr>
            <a:lvl2pPr marL="742950" indent="-285750">
              <a:lnSpc>
                <a:spcPct val="90000"/>
              </a:lnSpc>
              <a:spcBef>
                <a:spcPts val="500"/>
              </a:spcBef>
              <a:buFont typeface="Arial" panose="020B0604020202020204" pitchFamily="34" charset="0"/>
              <a:buChar char="•"/>
              <a:defRPr sz="2400">
                <a:latin typeface="Calibri Light" panose="020F0302020204030204" charset="0"/>
              </a:defRPr>
            </a:lvl2pPr>
            <a:lvl3pPr marL="1143000" indent="-228600">
              <a:lnSpc>
                <a:spcPct val="90000"/>
              </a:lnSpc>
              <a:spcBef>
                <a:spcPts val="500"/>
              </a:spcBef>
              <a:buFont typeface="Arial" panose="020B0604020202020204" pitchFamily="34" charset="0"/>
              <a:buChar char="•"/>
              <a:defRPr sz="2000">
                <a:latin typeface="Calibri Light" panose="020F0302020204030204" charset="0"/>
              </a:defRPr>
            </a:lvl3pPr>
            <a:lvl4pPr marL="1600200" indent="-228600">
              <a:lnSpc>
                <a:spcPct val="90000"/>
              </a:lnSpc>
              <a:spcBef>
                <a:spcPts val="500"/>
              </a:spcBef>
              <a:buFont typeface="Arial" panose="020B0604020202020204" pitchFamily="34" charset="0"/>
              <a:buChar char="•"/>
              <a:defRPr>
                <a:latin typeface="Calibri Light" panose="020F0302020204030204" charset="0"/>
              </a:defRPr>
            </a:lvl4pPr>
            <a:lvl5pPr marL="2057400" indent="-228600">
              <a:lnSpc>
                <a:spcPct val="90000"/>
              </a:lnSpc>
              <a:spcBef>
                <a:spcPts val="500"/>
              </a:spcBef>
              <a:buFont typeface="Arial" panose="020B0604020202020204" pitchFamily="34" charset="0"/>
              <a:buChar char="•"/>
              <a:defRPr>
                <a:latin typeface="Calibri Light" panose="020F03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Light" panose="020F03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Light" panose="020F03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Light" panose="020F03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Light" panose="020F0302020204030204" charset="0"/>
              </a:defRPr>
            </a:lvl9pPr>
          </a:lstStyle>
          <a:p>
            <a:r>
              <a:rPr lang="zh-CN" altLang="en-US" sz="1800" dirty="0">
                <a:latin typeface="微软雅黑" panose="020B0503020204020204" charset="-122"/>
                <a:ea typeface="微软雅黑" panose="020B0503020204020204" charset="-122"/>
              </a:rPr>
              <a:t>单位环境分析尤为重要。</a:t>
            </a:r>
            <a:endParaRPr lang="zh-CN" altLang="en-US" sz="1800"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Freeform: Shape 71"/>
          <p:cNvSpPr/>
          <p:nvPr/>
        </p:nvSpPr>
        <p:spPr>
          <a:xfrm rot="20893494">
            <a:off x="673195" y="1772602"/>
            <a:ext cx="4608266" cy="4273572"/>
          </a:xfrm>
          <a:custGeom>
            <a:avLst/>
            <a:gdLst>
              <a:gd name="connsiteX0" fmla="*/ 169643 w 3522865"/>
              <a:gd name="connsiteY0" fmla="*/ 1030958 h 2484348"/>
              <a:gd name="connsiteX1" fmla="*/ 2684243 w 3522865"/>
              <a:gd name="connsiteY1" fmla="*/ 2258 h 2484348"/>
              <a:gd name="connsiteX2" fmla="*/ 3522443 w 3522865"/>
              <a:gd name="connsiteY2" fmla="*/ 1316708 h 2484348"/>
              <a:gd name="connsiteX3" fmla="*/ 2779493 w 3522865"/>
              <a:gd name="connsiteY3" fmla="*/ 2478758 h 2484348"/>
              <a:gd name="connsiteX4" fmla="*/ 1579343 w 3522865"/>
              <a:gd name="connsiteY4" fmla="*/ 1773908 h 2484348"/>
              <a:gd name="connsiteX5" fmla="*/ 379193 w 3522865"/>
              <a:gd name="connsiteY5" fmla="*/ 2154908 h 2484348"/>
              <a:gd name="connsiteX6" fmla="*/ 169643 w 3522865"/>
              <a:gd name="connsiteY6" fmla="*/ 1030958 h 2484348"/>
              <a:gd name="connsiteX0-1" fmla="*/ 158936 w 3514183"/>
              <a:gd name="connsiteY0-2" fmla="*/ 433349 h 1886739"/>
              <a:gd name="connsiteX1-3" fmla="*/ 2528756 w 3514183"/>
              <a:gd name="connsiteY1-4" fmla="*/ 6629 h 1886739"/>
              <a:gd name="connsiteX2-5" fmla="*/ 3511736 w 3514183"/>
              <a:gd name="connsiteY2-6" fmla="*/ 719099 h 1886739"/>
              <a:gd name="connsiteX3-7" fmla="*/ 2768786 w 3514183"/>
              <a:gd name="connsiteY3-8" fmla="*/ 1881149 h 1886739"/>
              <a:gd name="connsiteX4-9" fmla="*/ 1568636 w 3514183"/>
              <a:gd name="connsiteY4-10" fmla="*/ 1176299 h 1886739"/>
              <a:gd name="connsiteX5-11" fmla="*/ 368486 w 3514183"/>
              <a:gd name="connsiteY5-12" fmla="*/ 1557299 h 1886739"/>
              <a:gd name="connsiteX6-13" fmla="*/ 158936 w 3514183"/>
              <a:gd name="connsiteY6-14" fmla="*/ 433349 h 1886739"/>
              <a:gd name="connsiteX0-15" fmla="*/ 165698 w 3519490"/>
              <a:gd name="connsiteY0-16" fmla="*/ 1061364 h 2514754"/>
              <a:gd name="connsiteX1-17" fmla="*/ 2626958 w 3519490"/>
              <a:gd name="connsiteY1-18" fmla="*/ 2184 h 2514754"/>
              <a:gd name="connsiteX2-19" fmla="*/ 3518498 w 3519490"/>
              <a:gd name="connsiteY2-20" fmla="*/ 1347114 h 2514754"/>
              <a:gd name="connsiteX3-21" fmla="*/ 2775548 w 3519490"/>
              <a:gd name="connsiteY3-22" fmla="*/ 2509164 h 2514754"/>
              <a:gd name="connsiteX4-23" fmla="*/ 1575398 w 3519490"/>
              <a:gd name="connsiteY4-24" fmla="*/ 1804314 h 2514754"/>
              <a:gd name="connsiteX5-25" fmla="*/ 375248 w 3519490"/>
              <a:gd name="connsiteY5-26" fmla="*/ 2185314 h 2514754"/>
              <a:gd name="connsiteX6-27" fmla="*/ 165698 w 3519490"/>
              <a:gd name="connsiteY6-28" fmla="*/ 1061364 h 2514754"/>
              <a:gd name="connsiteX0-29" fmla="*/ 165698 w 3519490"/>
              <a:gd name="connsiteY0-30" fmla="*/ 1110091 h 2563481"/>
              <a:gd name="connsiteX1-31" fmla="*/ 2626958 w 3519490"/>
              <a:gd name="connsiteY1-32" fmla="*/ 50911 h 2563481"/>
              <a:gd name="connsiteX2-33" fmla="*/ 3518498 w 3519490"/>
              <a:gd name="connsiteY2-34" fmla="*/ 1395841 h 2563481"/>
              <a:gd name="connsiteX3-35" fmla="*/ 2775548 w 3519490"/>
              <a:gd name="connsiteY3-36" fmla="*/ 2557891 h 2563481"/>
              <a:gd name="connsiteX4-37" fmla="*/ 1575398 w 3519490"/>
              <a:gd name="connsiteY4-38" fmla="*/ 1853041 h 2563481"/>
              <a:gd name="connsiteX5-39" fmla="*/ 375248 w 3519490"/>
              <a:gd name="connsiteY5-40" fmla="*/ 2234041 h 2563481"/>
              <a:gd name="connsiteX6-41" fmla="*/ 165698 w 3519490"/>
              <a:gd name="connsiteY6-42" fmla="*/ 1110091 h 2563481"/>
              <a:gd name="connsiteX0-43" fmla="*/ 162317 w 3516109"/>
              <a:gd name="connsiteY0-44" fmla="*/ 1118578 h 2571968"/>
              <a:gd name="connsiteX1-45" fmla="*/ 2623577 w 3516109"/>
              <a:gd name="connsiteY1-46" fmla="*/ 59398 h 2571968"/>
              <a:gd name="connsiteX2-47" fmla="*/ 3515117 w 3516109"/>
              <a:gd name="connsiteY2-48" fmla="*/ 1404328 h 2571968"/>
              <a:gd name="connsiteX3-49" fmla="*/ 2772167 w 3516109"/>
              <a:gd name="connsiteY3-50" fmla="*/ 2566378 h 2571968"/>
              <a:gd name="connsiteX4-51" fmla="*/ 1572017 w 3516109"/>
              <a:gd name="connsiteY4-52" fmla="*/ 1861528 h 2571968"/>
              <a:gd name="connsiteX5-53" fmla="*/ 371867 w 3516109"/>
              <a:gd name="connsiteY5-54" fmla="*/ 2242528 h 2571968"/>
              <a:gd name="connsiteX6-55" fmla="*/ 162317 w 3516109"/>
              <a:gd name="connsiteY6-56" fmla="*/ 1118578 h 2571968"/>
              <a:gd name="connsiteX0-57" fmla="*/ 139541 w 3493333"/>
              <a:gd name="connsiteY0-58" fmla="*/ 1109787 h 2563177"/>
              <a:gd name="connsiteX1-59" fmla="*/ 2600801 w 3493333"/>
              <a:gd name="connsiteY1-60" fmla="*/ 50607 h 2563177"/>
              <a:gd name="connsiteX2-61" fmla="*/ 3492341 w 3493333"/>
              <a:gd name="connsiteY2-62" fmla="*/ 1395537 h 2563177"/>
              <a:gd name="connsiteX3-63" fmla="*/ 2749391 w 3493333"/>
              <a:gd name="connsiteY3-64" fmla="*/ 2557587 h 2563177"/>
              <a:gd name="connsiteX4-65" fmla="*/ 1549241 w 3493333"/>
              <a:gd name="connsiteY4-66" fmla="*/ 1852737 h 2563177"/>
              <a:gd name="connsiteX5-67" fmla="*/ 440531 w 3493333"/>
              <a:gd name="connsiteY5-68" fmla="*/ 2188017 h 2563177"/>
              <a:gd name="connsiteX6-69" fmla="*/ 139541 w 3493333"/>
              <a:gd name="connsiteY6-70" fmla="*/ 1109787 h 2563177"/>
              <a:gd name="connsiteX0-71" fmla="*/ 163892 w 3517684"/>
              <a:gd name="connsiteY0-72" fmla="*/ 1109787 h 2563177"/>
              <a:gd name="connsiteX1-73" fmla="*/ 2625152 w 3517684"/>
              <a:gd name="connsiteY1-74" fmla="*/ 50607 h 2563177"/>
              <a:gd name="connsiteX2-75" fmla="*/ 3516692 w 3517684"/>
              <a:gd name="connsiteY2-76" fmla="*/ 1395537 h 2563177"/>
              <a:gd name="connsiteX3-77" fmla="*/ 2773742 w 3517684"/>
              <a:gd name="connsiteY3-78" fmla="*/ 2557587 h 2563177"/>
              <a:gd name="connsiteX4-79" fmla="*/ 1573592 w 3517684"/>
              <a:gd name="connsiteY4-80" fmla="*/ 1852737 h 2563177"/>
              <a:gd name="connsiteX5-81" fmla="*/ 464882 w 3517684"/>
              <a:gd name="connsiteY5-82" fmla="*/ 2188017 h 2563177"/>
              <a:gd name="connsiteX6-83" fmla="*/ 163892 w 3517684"/>
              <a:gd name="connsiteY6-84" fmla="*/ 1109787 h 2563177"/>
              <a:gd name="connsiteX0-85" fmla="*/ 82749 w 3436541"/>
              <a:gd name="connsiteY0-86" fmla="*/ 1110091 h 2563481"/>
              <a:gd name="connsiteX1-87" fmla="*/ 2544009 w 3436541"/>
              <a:gd name="connsiteY1-88" fmla="*/ 50911 h 2563481"/>
              <a:gd name="connsiteX2-89" fmla="*/ 3435549 w 3436541"/>
              <a:gd name="connsiteY2-90" fmla="*/ 1395841 h 2563481"/>
              <a:gd name="connsiteX3-91" fmla="*/ 2692599 w 3436541"/>
              <a:gd name="connsiteY3-92" fmla="*/ 2557891 h 2563481"/>
              <a:gd name="connsiteX4-93" fmla="*/ 1492449 w 3436541"/>
              <a:gd name="connsiteY4-94" fmla="*/ 1853041 h 2563481"/>
              <a:gd name="connsiteX5-95" fmla="*/ 383739 w 3436541"/>
              <a:gd name="connsiteY5-96" fmla="*/ 2188321 h 2563481"/>
              <a:gd name="connsiteX6-97" fmla="*/ 82749 w 3436541"/>
              <a:gd name="connsiteY6-98" fmla="*/ 1110091 h 2563481"/>
              <a:gd name="connsiteX0-99" fmla="*/ 57039 w 3410900"/>
              <a:gd name="connsiteY0-100" fmla="*/ 1110091 h 2562627"/>
              <a:gd name="connsiteX1-101" fmla="*/ 2518299 w 3410900"/>
              <a:gd name="connsiteY1-102" fmla="*/ 50911 h 2562627"/>
              <a:gd name="connsiteX2-103" fmla="*/ 3409839 w 3410900"/>
              <a:gd name="connsiteY2-104" fmla="*/ 1395841 h 2562627"/>
              <a:gd name="connsiteX3-105" fmla="*/ 2666889 w 3410900"/>
              <a:gd name="connsiteY3-106" fmla="*/ 2557891 h 2562627"/>
              <a:gd name="connsiteX4-107" fmla="*/ 1283859 w 3410900"/>
              <a:gd name="connsiteY4-108" fmla="*/ 1822561 h 2562627"/>
              <a:gd name="connsiteX5-109" fmla="*/ 358029 w 3410900"/>
              <a:gd name="connsiteY5-110" fmla="*/ 2188321 h 2562627"/>
              <a:gd name="connsiteX6-111" fmla="*/ 57039 w 3410900"/>
              <a:gd name="connsiteY6-112" fmla="*/ 1110091 h 2562627"/>
              <a:gd name="connsiteX0-113" fmla="*/ 86841 w 3440702"/>
              <a:gd name="connsiteY0-114" fmla="*/ 1110091 h 2562627"/>
              <a:gd name="connsiteX1-115" fmla="*/ 2548101 w 3440702"/>
              <a:gd name="connsiteY1-116" fmla="*/ 50911 h 2562627"/>
              <a:gd name="connsiteX2-117" fmla="*/ 3439641 w 3440702"/>
              <a:gd name="connsiteY2-118" fmla="*/ 1395841 h 2562627"/>
              <a:gd name="connsiteX3-119" fmla="*/ 2696691 w 3440702"/>
              <a:gd name="connsiteY3-120" fmla="*/ 2557891 h 2562627"/>
              <a:gd name="connsiteX4-121" fmla="*/ 1313661 w 3440702"/>
              <a:gd name="connsiteY4-122" fmla="*/ 1822561 h 2562627"/>
              <a:gd name="connsiteX5-123" fmla="*/ 387831 w 3440702"/>
              <a:gd name="connsiteY5-124" fmla="*/ 2188321 h 2562627"/>
              <a:gd name="connsiteX6-125" fmla="*/ 86841 w 3440702"/>
              <a:gd name="connsiteY6-126" fmla="*/ 1110091 h 2562627"/>
              <a:gd name="connsiteX0-127" fmla="*/ 79129 w 3432990"/>
              <a:gd name="connsiteY0-128" fmla="*/ 1110091 h 2562627"/>
              <a:gd name="connsiteX1-129" fmla="*/ 2540389 w 3432990"/>
              <a:gd name="connsiteY1-130" fmla="*/ 50911 h 2562627"/>
              <a:gd name="connsiteX2-131" fmla="*/ 3431929 w 3432990"/>
              <a:gd name="connsiteY2-132" fmla="*/ 1395841 h 2562627"/>
              <a:gd name="connsiteX3-133" fmla="*/ 2688979 w 3432990"/>
              <a:gd name="connsiteY3-134" fmla="*/ 2557891 h 2562627"/>
              <a:gd name="connsiteX4-135" fmla="*/ 1305949 w 3432990"/>
              <a:gd name="connsiteY4-136" fmla="*/ 1822561 h 2562627"/>
              <a:gd name="connsiteX5-137" fmla="*/ 380119 w 3432990"/>
              <a:gd name="connsiteY5-138" fmla="*/ 2188321 h 2562627"/>
              <a:gd name="connsiteX6-139" fmla="*/ 79129 w 3432990"/>
              <a:gd name="connsiteY6-140" fmla="*/ 1110091 h 2562627"/>
              <a:gd name="connsiteX0-141" fmla="*/ 79129 w 3432990"/>
              <a:gd name="connsiteY0-142" fmla="*/ 1110091 h 2562043"/>
              <a:gd name="connsiteX1-143" fmla="*/ 2540389 w 3432990"/>
              <a:gd name="connsiteY1-144" fmla="*/ 50911 h 2562043"/>
              <a:gd name="connsiteX2-145" fmla="*/ 3431929 w 3432990"/>
              <a:gd name="connsiteY2-146" fmla="*/ 1395841 h 2562043"/>
              <a:gd name="connsiteX3-147" fmla="*/ 2688979 w 3432990"/>
              <a:gd name="connsiteY3-148" fmla="*/ 2557891 h 2562043"/>
              <a:gd name="connsiteX4-149" fmla="*/ 1305949 w 3432990"/>
              <a:gd name="connsiteY4-150" fmla="*/ 1822561 h 2562043"/>
              <a:gd name="connsiteX5-151" fmla="*/ 380119 w 3432990"/>
              <a:gd name="connsiteY5-152" fmla="*/ 2188321 h 2562043"/>
              <a:gd name="connsiteX6-153" fmla="*/ 79129 w 3432990"/>
              <a:gd name="connsiteY6-154" fmla="*/ 1110091 h 2562043"/>
              <a:gd name="connsiteX0-155" fmla="*/ 79129 w 3433048"/>
              <a:gd name="connsiteY0-156" fmla="*/ 1110091 h 2574990"/>
              <a:gd name="connsiteX1-157" fmla="*/ 2540389 w 3433048"/>
              <a:gd name="connsiteY1-158" fmla="*/ 50911 h 2574990"/>
              <a:gd name="connsiteX2-159" fmla="*/ 3431929 w 3433048"/>
              <a:gd name="connsiteY2-160" fmla="*/ 1395841 h 2574990"/>
              <a:gd name="connsiteX3-161" fmla="*/ 2688979 w 3433048"/>
              <a:gd name="connsiteY3-162" fmla="*/ 2557891 h 2574990"/>
              <a:gd name="connsiteX4-163" fmla="*/ 1305949 w 3433048"/>
              <a:gd name="connsiteY4-164" fmla="*/ 1822561 h 2574990"/>
              <a:gd name="connsiteX5-165" fmla="*/ 380119 w 3433048"/>
              <a:gd name="connsiteY5-166" fmla="*/ 2188321 h 2574990"/>
              <a:gd name="connsiteX6-167" fmla="*/ 79129 w 3433048"/>
              <a:gd name="connsiteY6-168" fmla="*/ 1110091 h 2574990"/>
              <a:gd name="connsiteX0-169" fmla="*/ 79129 w 3433628"/>
              <a:gd name="connsiteY0-170" fmla="*/ 1110091 h 2564852"/>
              <a:gd name="connsiteX1-171" fmla="*/ 2540389 w 3433628"/>
              <a:gd name="connsiteY1-172" fmla="*/ 50911 h 2564852"/>
              <a:gd name="connsiteX2-173" fmla="*/ 3431929 w 3433628"/>
              <a:gd name="connsiteY2-174" fmla="*/ 1395841 h 2564852"/>
              <a:gd name="connsiteX3-175" fmla="*/ 2688979 w 3433628"/>
              <a:gd name="connsiteY3-176" fmla="*/ 2557891 h 2564852"/>
              <a:gd name="connsiteX4-177" fmla="*/ 1305949 w 3433628"/>
              <a:gd name="connsiteY4-178" fmla="*/ 1822561 h 2564852"/>
              <a:gd name="connsiteX5-179" fmla="*/ 380119 w 3433628"/>
              <a:gd name="connsiteY5-180" fmla="*/ 2188321 h 2564852"/>
              <a:gd name="connsiteX6-181" fmla="*/ 79129 w 3433628"/>
              <a:gd name="connsiteY6-182" fmla="*/ 1110091 h 2564852"/>
              <a:gd name="connsiteX0-183" fmla="*/ 79129 w 3432791"/>
              <a:gd name="connsiteY0-184" fmla="*/ 1110091 h 2564852"/>
              <a:gd name="connsiteX1-185" fmla="*/ 2540389 w 3432791"/>
              <a:gd name="connsiteY1-186" fmla="*/ 50911 h 2564852"/>
              <a:gd name="connsiteX2-187" fmla="*/ 3431929 w 3432791"/>
              <a:gd name="connsiteY2-188" fmla="*/ 1395841 h 2564852"/>
              <a:gd name="connsiteX3-189" fmla="*/ 2688979 w 3432791"/>
              <a:gd name="connsiteY3-190" fmla="*/ 2557891 h 2564852"/>
              <a:gd name="connsiteX4-191" fmla="*/ 1305949 w 3432791"/>
              <a:gd name="connsiteY4-192" fmla="*/ 1822561 h 2564852"/>
              <a:gd name="connsiteX5-193" fmla="*/ 380119 w 3432791"/>
              <a:gd name="connsiteY5-194" fmla="*/ 2188321 h 2564852"/>
              <a:gd name="connsiteX6-195" fmla="*/ 79129 w 3432791"/>
              <a:gd name="connsiteY6-196" fmla="*/ 1110091 h 2564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32791" h="2564852">
                <a:moveTo>
                  <a:pt x="79129" y="1110091"/>
                </a:moveTo>
                <a:cubicBezTo>
                  <a:pt x="256294" y="746236"/>
                  <a:pt x="1585349" y="-232934"/>
                  <a:pt x="2540389" y="50911"/>
                </a:cubicBezTo>
                <a:cubicBezTo>
                  <a:pt x="3495429" y="334756"/>
                  <a:pt x="3414784" y="901811"/>
                  <a:pt x="3431929" y="1395841"/>
                </a:cubicBezTo>
                <a:cubicBezTo>
                  <a:pt x="3449074" y="1889871"/>
                  <a:pt x="3210949" y="2463911"/>
                  <a:pt x="2688979" y="2557891"/>
                </a:cubicBezTo>
                <a:cubicBezTo>
                  <a:pt x="2167009" y="2651871"/>
                  <a:pt x="1728859" y="1762236"/>
                  <a:pt x="1305949" y="1822561"/>
                </a:cubicBezTo>
                <a:cubicBezTo>
                  <a:pt x="905899" y="1768586"/>
                  <a:pt x="729369" y="2352786"/>
                  <a:pt x="380119" y="2188321"/>
                </a:cubicBezTo>
                <a:cubicBezTo>
                  <a:pt x="30869" y="2023856"/>
                  <a:pt x="-98036" y="1473946"/>
                  <a:pt x="79129" y="1110091"/>
                </a:cubicBezTo>
                <a:close/>
              </a:path>
            </a:pathLst>
          </a:cu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思源黑体 CN Bold" panose="020B0800000000000000" pitchFamily="34" charset="-122"/>
              <a:ea typeface="思源黑体 CN Bold" panose="020B0800000000000000" pitchFamily="34" charset="-122"/>
            </a:endParaRPr>
          </a:p>
        </p:txBody>
      </p:sp>
      <p:cxnSp>
        <p:nvCxnSpPr>
          <p:cNvPr id="75" name="直接连接符 74"/>
          <p:cNvCxnSpPr/>
          <p:nvPr/>
        </p:nvCxnSpPr>
        <p:spPr>
          <a:xfrm>
            <a:off x="-677789" y="928043"/>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81" name="PA-文本框 12"/>
          <p:cNvSpPr txBox="1"/>
          <p:nvPr>
            <p:custDataLst>
              <p:tags r:id="rId1"/>
            </p:custDataLst>
          </p:nvPr>
        </p:nvSpPr>
        <p:spPr>
          <a:xfrm>
            <a:off x="5955030" y="1885315"/>
            <a:ext cx="5380355" cy="4048125"/>
          </a:xfrm>
          <a:prstGeom prst="rect">
            <a:avLst/>
          </a:prstGeom>
          <a:noFill/>
        </p:spPr>
        <p:txBody>
          <a:bodyPr wrap="square">
            <a:spAutoFit/>
          </a:bodyPr>
          <a:lstStyle/>
          <a:p>
            <a:pPr algn="just" defTabSz="914400">
              <a:lnSpc>
                <a:spcPct val="130000"/>
              </a:lnSpc>
              <a:spcBef>
                <a:spcPts val="0"/>
              </a:spcBef>
              <a:spcAft>
                <a:spcPts val="0"/>
              </a:spcAft>
              <a:buClr>
                <a:srgbClr val="285AE1"/>
              </a:buClr>
              <a:defRPr/>
            </a:pPr>
            <a:r>
              <a:rPr lang="zh-CN" altLang="en-US" dirty="0">
                <a:solidFill>
                  <a:schemeClr val="tx1">
                    <a:lumMod val="85000"/>
                    <a:lumOff val="15000"/>
                    <a:alpha val="75000"/>
                  </a:schemeClr>
                </a:solidFill>
                <a:latin typeface="微软雅黑" panose="020B0503020204020204" charset="-122"/>
                <a:ea typeface="微软雅黑" panose="020B0503020204020204" charset="-122"/>
              </a:rPr>
              <a:t>家庭是个人成长的最核心环境，任何人的性格和品质的形成及个人的成长都离不开家庭环境的影响。子女与父母的关系，家庭的社会经济地位，父母的管教方式，父母对子女未来职业的期待以及期待程度，父母的职业身份和父母的榜样作用等，均在不同层面对大学生的职业生涯发展起到不同程度的影响作用。因此，我们常常看到艺术世家、教育世家、商贾世家等。但研究也表明，大学生个体自我认知程度越高，将自身兴趣与专业选择和职业生涯发展结合得越紧密，那么家庭因素对他的影响也就相对越小。</a:t>
            </a:r>
            <a:endParaRPr lang="zh-CN" altLang="en-US" dirty="0">
              <a:solidFill>
                <a:schemeClr val="tx1">
                  <a:lumMod val="85000"/>
                  <a:lumOff val="15000"/>
                  <a:alpha val="75000"/>
                </a:schemeClr>
              </a:solidFill>
              <a:latin typeface="微软雅黑" panose="020B0503020204020204" charset="-122"/>
              <a:ea typeface="微软雅黑" panose="020B0503020204020204" charset="-122"/>
            </a:endParaRPr>
          </a:p>
        </p:txBody>
      </p:sp>
      <p:sp>
        <p:nvSpPr>
          <p:cNvPr id="86" name="PA-Freeform: Shape 71"/>
          <p:cNvSpPr/>
          <p:nvPr>
            <p:custDataLst>
              <p:tags r:id="rId2"/>
            </p:custDataLst>
          </p:nvPr>
        </p:nvSpPr>
        <p:spPr>
          <a:xfrm rot="18618023" flipV="1">
            <a:off x="11167788" y="5421502"/>
            <a:ext cx="2668378" cy="2474577"/>
          </a:xfrm>
          <a:custGeom>
            <a:avLst/>
            <a:gdLst>
              <a:gd name="connsiteX0" fmla="*/ 169643 w 3522865"/>
              <a:gd name="connsiteY0" fmla="*/ 1030958 h 2484348"/>
              <a:gd name="connsiteX1" fmla="*/ 2684243 w 3522865"/>
              <a:gd name="connsiteY1" fmla="*/ 2258 h 2484348"/>
              <a:gd name="connsiteX2" fmla="*/ 3522443 w 3522865"/>
              <a:gd name="connsiteY2" fmla="*/ 1316708 h 2484348"/>
              <a:gd name="connsiteX3" fmla="*/ 2779493 w 3522865"/>
              <a:gd name="connsiteY3" fmla="*/ 2478758 h 2484348"/>
              <a:gd name="connsiteX4" fmla="*/ 1579343 w 3522865"/>
              <a:gd name="connsiteY4" fmla="*/ 1773908 h 2484348"/>
              <a:gd name="connsiteX5" fmla="*/ 379193 w 3522865"/>
              <a:gd name="connsiteY5" fmla="*/ 2154908 h 2484348"/>
              <a:gd name="connsiteX6" fmla="*/ 169643 w 3522865"/>
              <a:gd name="connsiteY6" fmla="*/ 1030958 h 2484348"/>
              <a:gd name="connsiteX0-1" fmla="*/ 158936 w 3514183"/>
              <a:gd name="connsiteY0-2" fmla="*/ 433349 h 1886739"/>
              <a:gd name="connsiteX1-3" fmla="*/ 2528756 w 3514183"/>
              <a:gd name="connsiteY1-4" fmla="*/ 6629 h 1886739"/>
              <a:gd name="connsiteX2-5" fmla="*/ 3511736 w 3514183"/>
              <a:gd name="connsiteY2-6" fmla="*/ 719099 h 1886739"/>
              <a:gd name="connsiteX3-7" fmla="*/ 2768786 w 3514183"/>
              <a:gd name="connsiteY3-8" fmla="*/ 1881149 h 1886739"/>
              <a:gd name="connsiteX4-9" fmla="*/ 1568636 w 3514183"/>
              <a:gd name="connsiteY4-10" fmla="*/ 1176299 h 1886739"/>
              <a:gd name="connsiteX5-11" fmla="*/ 368486 w 3514183"/>
              <a:gd name="connsiteY5-12" fmla="*/ 1557299 h 1886739"/>
              <a:gd name="connsiteX6-13" fmla="*/ 158936 w 3514183"/>
              <a:gd name="connsiteY6-14" fmla="*/ 433349 h 1886739"/>
              <a:gd name="connsiteX0-15" fmla="*/ 165698 w 3519490"/>
              <a:gd name="connsiteY0-16" fmla="*/ 1061364 h 2514754"/>
              <a:gd name="connsiteX1-17" fmla="*/ 2626958 w 3519490"/>
              <a:gd name="connsiteY1-18" fmla="*/ 2184 h 2514754"/>
              <a:gd name="connsiteX2-19" fmla="*/ 3518498 w 3519490"/>
              <a:gd name="connsiteY2-20" fmla="*/ 1347114 h 2514754"/>
              <a:gd name="connsiteX3-21" fmla="*/ 2775548 w 3519490"/>
              <a:gd name="connsiteY3-22" fmla="*/ 2509164 h 2514754"/>
              <a:gd name="connsiteX4-23" fmla="*/ 1575398 w 3519490"/>
              <a:gd name="connsiteY4-24" fmla="*/ 1804314 h 2514754"/>
              <a:gd name="connsiteX5-25" fmla="*/ 375248 w 3519490"/>
              <a:gd name="connsiteY5-26" fmla="*/ 2185314 h 2514754"/>
              <a:gd name="connsiteX6-27" fmla="*/ 165698 w 3519490"/>
              <a:gd name="connsiteY6-28" fmla="*/ 1061364 h 2514754"/>
              <a:gd name="connsiteX0-29" fmla="*/ 165698 w 3519490"/>
              <a:gd name="connsiteY0-30" fmla="*/ 1110091 h 2563481"/>
              <a:gd name="connsiteX1-31" fmla="*/ 2626958 w 3519490"/>
              <a:gd name="connsiteY1-32" fmla="*/ 50911 h 2563481"/>
              <a:gd name="connsiteX2-33" fmla="*/ 3518498 w 3519490"/>
              <a:gd name="connsiteY2-34" fmla="*/ 1395841 h 2563481"/>
              <a:gd name="connsiteX3-35" fmla="*/ 2775548 w 3519490"/>
              <a:gd name="connsiteY3-36" fmla="*/ 2557891 h 2563481"/>
              <a:gd name="connsiteX4-37" fmla="*/ 1575398 w 3519490"/>
              <a:gd name="connsiteY4-38" fmla="*/ 1853041 h 2563481"/>
              <a:gd name="connsiteX5-39" fmla="*/ 375248 w 3519490"/>
              <a:gd name="connsiteY5-40" fmla="*/ 2234041 h 2563481"/>
              <a:gd name="connsiteX6-41" fmla="*/ 165698 w 3519490"/>
              <a:gd name="connsiteY6-42" fmla="*/ 1110091 h 2563481"/>
              <a:gd name="connsiteX0-43" fmla="*/ 162317 w 3516109"/>
              <a:gd name="connsiteY0-44" fmla="*/ 1118578 h 2571968"/>
              <a:gd name="connsiteX1-45" fmla="*/ 2623577 w 3516109"/>
              <a:gd name="connsiteY1-46" fmla="*/ 59398 h 2571968"/>
              <a:gd name="connsiteX2-47" fmla="*/ 3515117 w 3516109"/>
              <a:gd name="connsiteY2-48" fmla="*/ 1404328 h 2571968"/>
              <a:gd name="connsiteX3-49" fmla="*/ 2772167 w 3516109"/>
              <a:gd name="connsiteY3-50" fmla="*/ 2566378 h 2571968"/>
              <a:gd name="connsiteX4-51" fmla="*/ 1572017 w 3516109"/>
              <a:gd name="connsiteY4-52" fmla="*/ 1861528 h 2571968"/>
              <a:gd name="connsiteX5-53" fmla="*/ 371867 w 3516109"/>
              <a:gd name="connsiteY5-54" fmla="*/ 2242528 h 2571968"/>
              <a:gd name="connsiteX6-55" fmla="*/ 162317 w 3516109"/>
              <a:gd name="connsiteY6-56" fmla="*/ 1118578 h 2571968"/>
              <a:gd name="connsiteX0-57" fmla="*/ 139541 w 3493333"/>
              <a:gd name="connsiteY0-58" fmla="*/ 1109787 h 2563177"/>
              <a:gd name="connsiteX1-59" fmla="*/ 2600801 w 3493333"/>
              <a:gd name="connsiteY1-60" fmla="*/ 50607 h 2563177"/>
              <a:gd name="connsiteX2-61" fmla="*/ 3492341 w 3493333"/>
              <a:gd name="connsiteY2-62" fmla="*/ 1395537 h 2563177"/>
              <a:gd name="connsiteX3-63" fmla="*/ 2749391 w 3493333"/>
              <a:gd name="connsiteY3-64" fmla="*/ 2557587 h 2563177"/>
              <a:gd name="connsiteX4-65" fmla="*/ 1549241 w 3493333"/>
              <a:gd name="connsiteY4-66" fmla="*/ 1852737 h 2563177"/>
              <a:gd name="connsiteX5-67" fmla="*/ 440531 w 3493333"/>
              <a:gd name="connsiteY5-68" fmla="*/ 2188017 h 2563177"/>
              <a:gd name="connsiteX6-69" fmla="*/ 139541 w 3493333"/>
              <a:gd name="connsiteY6-70" fmla="*/ 1109787 h 2563177"/>
              <a:gd name="connsiteX0-71" fmla="*/ 163892 w 3517684"/>
              <a:gd name="connsiteY0-72" fmla="*/ 1109787 h 2563177"/>
              <a:gd name="connsiteX1-73" fmla="*/ 2625152 w 3517684"/>
              <a:gd name="connsiteY1-74" fmla="*/ 50607 h 2563177"/>
              <a:gd name="connsiteX2-75" fmla="*/ 3516692 w 3517684"/>
              <a:gd name="connsiteY2-76" fmla="*/ 1395537 h 2563177"/>
              <a:gd name="connsiteX3-77" fmla="*/ 2773742 w 3517684"/>
              <a:gd name="connsiteY3-78" fmla="*/ 2557587 h 2563177"/>
              <a:gd name="connsiteX4-79" fmla="*/ 1573592 w 3517684"/>
              <a:gd name="connsiteY4-80" fmla="*/ 1852737 h 2563177"/>
              <a:gd name="connsiteX5-81" fmla="*/ 464882 w 3517684"/>
              <a:gd name="connsiteY5-82" fmla="*/ 2188017 h 2563177"/>
              <a:gd name="connsiteX6-83" fmla="*/ 163892 w 3517684"/>
              <a:gd name="connsiteY6-84" fmla="*/ 1109787 h 2563177"/>
              <a:gd name="connsiteX0-85" fmla="*/ 82749 w 3436541"/>
              <a:gd name="connsiteY0-86" fmla="*/ 1110091 h 2563481"/>
              <a:gd name="connsiteX1-87" fmla="*/ 2544009 w 3436541"/>
              <a:gd name="connsiteY1-88" fmla="*/ 50911 h 2563481"/>
              <a:gd name="connsiteX2-89" fmla="*/ 3435549 w 3436541"/>
              <a:gd name="connsiteY2-90" fmla="*/ 1395841 h 2563481"/>
              <a:gd name="connsiteX3-91" fmla="*/ 2692599 w 3436541"/>
              <a:gd name="connsiteY3-92" fmla="*/ 2557891 h 2563481"/>
              <a:gd name="connsiteX4-93" fmla="*/ 1492449 w 3436541"/>
              <a:gd name="connsiteY4-94" fmla="*/ 1853041 h 2563481"/>
              <a:gd name="connsiteX5-95" fmla="*/ 383739 w 3436541"/>
              <a:gd name="connsiteY5-96" fmla="*/ 2188321 h 2563481"/>
              <a:gd name="connsiteX6-97" fmla="*/ 82749 w 3436541"/>
              <a:gd name="connsiteY6-98" fmla="*/ 1110091 h 2563481"/>
              <a:gd name="connsiteX0-99" fmla="*/ 57039 w 3410900"/>
              <a:gd name="connsiteY0-100" fmla="*/ 1110091 h 2562627"/>
              <a:gd name="connsiteX1-101" fmla="*/ 2518299 w 3410900"/>
              <a:gd name="connsiteY1-102" fmla="*/ 50911 h 2562627"/>
              <a:gd name="connsiteX2-103" fmla="*/ 3409839 w 3410900"/>
              <a:gd name="connsiteY2-104" fmla="*/ 1395841 h 2562627"/>
              <a:gd name="connsiteX3-105" fmla="*/ 2666889 w 3410900"/>
              <a:gd name="connsiteY3-106" fmla="*/ 2557891 h 2562627"/>
              <a:gd name="connsiteX4-107" fmla="*/ 1283859 w 3410900"/>
              <a:gd name="connsiteY4-108" fmla="*/ 1822561 h 2562627"/>
              <a:gd name="connsiteX5-109" fmla="*/ 358029 w 3410900"/>
              <a:gd name="connsiteY5-110" fmla="*/ 2188321 h 2562627"/>
              <a:gd name="connsiteX6-111" fmla="*/ 57039 w 3410900"/>
              <a:gd name="connsiteY6-112" fmla="*/ 1110091 h 2562627"/>
              <a:gd name="connsiteX0-113" fmla="*/ 86841 w 3440702"/>
              <a:gd name="connsiteY0-114" fmla="*/ 1110091 h 2562627"/>
              <a:gd name="connsiteX1-115" fmla="*/ 2548101 w 3440702"/>
              <a:gd name="connsiteY1-116" fmla="*/ 50911 h 2562627"/>
              <a:gd name="connsiteX2-117" fmla="*/ 3439641 w 3440702"/>
              <a:gd name="connsiteY2-118" fmla="*/ 1395841 h 2562627"/>
              <a:gd name="connsiteX3-119" fmla="*/ 2696691 w 3440702"/>
              <a:gd name="connsiteY3-120" fmla="*/ 2557891 h 2562627"/>
              <a:gd name="connsiteX4-121" fmla="*/ 1313661 w 3440702"/>
              <a:gd name="connsiteY4-122" fmla="*/ 1822561 h 2562627"/>
              <a:gd name="connsiteX5-123" fmla="*/ 387831 w 3440702"/>
              <a:gd name="connsiteY5-124" fmla="*/ 2188321 h 2562627"/>
              <a:gd name="connsiteX6-125" fmla="*/ 86841 w 3440702"/>
              <a:gd name="connsiteY6-126" fmla="*/ 1110091 h 2562627"/>
              <a:gd name="connsiteX0-127" fmla="*/ 79129 w 3432990"/>
              <a:gd name="connsiteY0-128" fmla="*/ 1110091 h 2562627"/>
              <a:gd name="connsiteX1-129" fmla="*/ 2540389 w 3432990"/>
              <a:gd name="connsiteY1-130" fmla="*/ 50911 h 2562627"/>
              <a:gd name="connsiteX2-131" fmla="*/ 3431929 w 3432990"/>
              <a:gd name="connsiteY2-132" fmla="*/ 1395841 h 2562627"/>
              <a:gd name="connsiteX3-133" fmla="*/ 2688979 w 3432990"/>
              <a:gd name="connsiteY3-134" fmla="*/ 2557891 h 2562627"/>
              <a:gd name="connsiteX4-135" fmla="*/ 1305949 w 3432990"/>
              <a:gd name="connsiteY4-136" fmla="*/ 1822561 h 2562627"/>
              <a:gd name="connsiteX5-137" fmla="*/ 380119 w 3432990"/>
              <a:gd name="connsiteY5-138" fmla="*/ 2188321 h 2562627"/>
              <a:gd name="connsiteX6-139" fmla="*/ 79129 w 3432990"/>
              <a:gd name="connsiteY6-140" fmla="*/ 1110091 h 2562627"/>
              <a:gd name="connsiteX0-141" fmla="*/ 79129 w 3432990"/>
              <a:gd name="connsiteY0-142" fmla="*/ 1110091 h 2562043"/>
              <a:gd name="connsiteX1-143" fmla="*/ 2540389 w 3432990"/>
              <a:gd name="connsiteY1-144" fmla="*/ 50911 h 2562043"/>
              <a:gd name="connsiteX2-145" fmla="*/ 3431929 w 3432990"/>
              <a:gd name="connsiteY2-146" fmla="*/ 1395841 h 2562043"/>
              <a:gd name="connsiteX3-147" fmla="*/ 2688979 w 3432990"/>
              <a:gd name="connsiteY3-148" fmla="*/ 2557891 h 2562043"/>
              <a:gd name="connsiteX4-149" fmla="*/ 1305949 w 3432990"/>
              <a:gd name="connsiteY4-150" fmla="*/ 1822561 h 2562043"/>
              <a:gd name="connsiteX5-151" fmla="*/ 380119 w 3432990"/>
              <a:gd name="connsiteY5-152" fmla="*/ 2188321 h 2562043"/>
              <a:gd name="connsiteX6-153" fmla="*/ 79129 w 3432990"/>
              <a:gd name="connsiteY6-154" fmla="*/ 1110091 h 2562043"/>
              <a:gd name="connsiteX0-155" fmla="*/ 79129 w 3433048"/>
              <a:gd name="connsiteY0-156" fmla="*/ 1110091 h 2574990"/>
              <a:gd name="connsiteX1-157" fmla="*/ 2540389 w 3433048"/>
              <a:gd name="connsiteY1-158" fmla="*/ 50911 h 2574990"/>
              <a:gd name="connsiteX2-159" fmla="*/ 3431929 w 3433048"/>
              <a:gd name="connsiteY2-160" fmla="*/ 1395841 h 2574990"/>
              <a:gd name="connsiteX3-161" fmla="*/ 2688979 w 3433048"/>
              <a:gd name="connsiteY3-162" fmla="*/ 2557891 h 2574990"/>
              <a:gd name="connsiteX4-163" fmla="*/ 1305949 w 3433048"/>
              <a:gd name="connsiteY4-164" fmla="*/ 1822561 h 2574990"/>
              <a:gd name="connsiteX5-165" fmla="*/ 380119 w 3433048"/>
              <a:gd name="connsiteY5-166" fmla="*/ 2188321 h 2574990"/>
              <a:gd name="connsiteX6-167" fmla="*/ 79129 w 3433048"/>
              <a:gd name="connsiteY6-168" fmla="*/ 1110091 h 2574990"/>
              <a:gd name="connsiteX0-169" fmla="*/ 79129 w 3433628"/>
              <a:gd name="connsiteY0-170" fmla="*/ 1110091 h 2564852"/>
              <a:gd name="connsiteX1-171" fmla="*/ 2540389 w 3433628"/>
              <a:gd name="connsiteY1-172" fmla="*/ 50911 h 2564852"/>
              <a:gd name="connsiteX2-173" fmla="*/ 3431929 w 3433628"/>
              <a:gd name="connsiteY2-174" fmla="*/ 1395841 h 2564852"/>
              <a:gd name="connsiteX3-175" fmla="*/ 2688979 w 3433628"/>
              <a:gd name="connsiteY3-176" fmla="*/ 2557891 h 2564852"/>
              <a:gd name="connsiteX4-177" fmla="*/ 1305949 w 3433628"/>
              <a:gd name="connsiteY4-178" fmla="*/ 1822561 h 2564852"/>
              <a:gd name="connsiteX5-179" fmla="*/ 380119 w 3433628"/>
              <a:gd name="connsiteY5-180" fmla="*/ 2188321 h 2564852"/>
              <a:gd name="connsiteX6-181" fmla="*/ 79129 w 3433628"/>
              <a:gd name="connsiteY6-182" fmla="*/ 1110091 h 2564852"/>
              <a:gd name="connsiteX0-183" fmla="*/ 79129 w 3432791"/>
              <a:gd name="connsiteY0-184" fmla="*/ 1110091 h 2564852"/>
              <a:gd name="connsiteX1-185" fmla="*/ 2540389 w 3432791"/>
              <a:gd name="connsiteY1-186" fmla="*/ 50911 h 2564852"/>
              <a:gd name="connsiteX2-187" fmla="*/ 3431929 w 3432791"/>
              <a:gd name="connsiteY2-188" fmla="*/ 1395841 h 2564852"/>
              <a:gd name="connsiteX3-189" fmla="*/ 2688979 w 3432791"/>
              <a:gd name="connsiteY3-190" fmla="*/ 2557891 h 2564852"/>
              <a:gd name="connsiteX4-191" fmla="*/ 1305949 w 3432791"/>
              <a:gd name="connsiteY4-192" fmla="*/ 1822561 h 2564852"/>
              <a:gd name="connsiteX5-193" fmla="*/ 380119 w 3432791"/>
              <a:gd name="connsiteY5-194" fmla="*/ 2188321 h 2564852"/>
              <a:gd name="connsiteX6-195" fmla="*/ 79129 w 3432791"/>
              <a:gd name="connsiteY6-196" fmla="*/ 1110091 h 2564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32791" h="2564852">
                <a:moveTo>
                  <a:pt x="79129" y="1110091"/>
                </a:moveTo>
                <a:cubicBezTo>
                  <a:pt x="256294" y="746236"/>
                  <a:pt x="1585349" y="-232934"/>
                  <a:pt x="2540389" y="50911"/>
                </a:cubicBezTo>
                <a:cubicBezTo>
                  <a:pt x="3495429" y="334756"/>
                  <a:pt x="3414784" y="901811"/>
                  <a:pt x="3431929" y="1395841"/>
                </a:cubicBezTo>
                <a:cubicBezTo>
                  <a:pt x="3449074" y="1889871"/>
                  <a:pt x="3210949" y="2463911"/>
                  <a:pt x="2688979" y="2557891"/>
                </a:cubicBezTo>
                <a:cubicBezTo>
                  <a:pt x="2167009" y="2651871"/>
                  <a:pt x="1728859" y="1762236"/>
                  <a:pt x="1305949" y="1822561"/>
                </a:cubicBezTo>
                <a:cubicBezTo>
                  <a:pt x="905899" y="1768586"/>
                  <a:pt x="729369" y="2352786"/>
                  <a:pt x="380119" y="2188321"/>
                </a:cubicBezTo>
                <a:cubicBezTo>
                  <a:pt x="30869" y="2023856"/>
                  <a:pt x="-98036" y="1473946"/>
                  <a:pt x="79129" y="1110091"/>
                </a:cubicBezTo>
                <a:close/>
              </a:path>
            </a:pathLst>
          </a:cu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dirty="0">
              <a:latin typeface="Visby CF Bold" panose="00000800000000000000" pitchFamily="50" charset="0"/>
            </a:endParaRPr>
          </a:p>
        </p:txBody>
      </p:sp>
      <p:grpSp>
        <p:nvGrpSpPr>
          <p:cNvPr id="87" name="组合 86"/>
          <p:cNvGrpSpPr/>
          <p:nvPr/>
        </p:nvGrpSpPr>
        <p:grpSpPr>
          <a:xfrm>
            <a:off x="-1019099" y="4097128"/>
            <a:ext cx="4752822" cy="3704938"/>
            <a:chOff x="6896302" y="4620720"/>
            <a:chExt cx="4752822" cy="3704938"/>
          </a:xfrm>
        </p:grpSpPr>
        <p:grpSp>
          <p:nvGrpSpPr>
            <p:cNvPr id="88" name="Group 34"/>
            <p:cNvGrpSpPr/>
            <p:nvPr/>
          </p:nvGrpSpPr>
          <p:grpSpPr>
            <a:xfrm rot="75747">
              <a:off x="6896302" y="4637570"/>
              <a:ext cx="4752822" cy="3688088"/>
              <a:chOff x="2438400" y="1005871"/>
              <a:chExt cx="6414912" cy="4977833"/>
            </a:xfrm>
            <a:solidFill>
              <a:schemeClr val="accent2">
                <a:alpha val="50000"/>
              </a:schemeClr>
            </a:solidFill>
          </p:grpSpPr>
          <p:cxnSp>
            <p:nvCxnSpPr>
              <p:cNvPr id="98" name="Straight Connector 35"/>
              <p:cNvCxnSpPr/>
              <p:nvPr/>
            </p:nvCxnSpPr>
            <p:spPr>
              <a:xfrm flipV="1">
                <a:off x="2614864" y="3850104"/>
                <a:ext cx="1411705" cy="2133600"/>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99" name="Straight Connector 36"/>
              <p:cNvCxnSpPr/>
              <p:nvPr/>
            </p:nvCxnSpPr>
            <p:spPr>
              <a:xfrm>
                <a:off x="4026569" y="3866146"/>
                <a:ext cx="1267327" cy="88231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0" name="Straight Connector 37"/>
              <p:cNvCxnSpPr/>
              <p:nvPr/>
            </p:nvCxnSpPr>
            <p:spPr>
              <a:xfrm flipH="1">
                <a:off x="2614864" y="4780546"/>
                <a:ext cx="2662990" cy="1199465"/>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1" name="Straight Connector 38"/>
              <p:cNvCxnSpPr/>
              <p:nvPr/>
            </p:nvCxnSpPr>
            <p:spPr>
              <a:xfrm>
                <a:off x="2470485" y="3850104"/>
                <a:ext cx="2823411" cy="914400"/>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2" name="Straight Connector 39"/>
              <p:cNvCxnSpPr/>
              <p:nvPr/>
            </p:nvCxnSpPr>
            <p:spPr>
              <a:xfrm flipV="1">
                <a:off x="2438400" y="2823411"/>
                <a:ext cx="3834062" cy="1026694"/>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3" name="Straight Connector 40"/>
              <p:cNvCxnSpPr/>
              <p:nvPr/>
            </p:nvCxnSpPr>
            <p:spPr>
              <a:xfrm flipH="1" flipV="1">
                <a:off x="4660231" y="2180695"/>
                <a:ext cx="1666449" cy="649161"/>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4" name="Straight Connector 41"/>
              <p:cNvCxnSpPr/>
              <p:nvPr/>
            </p:nvCxnSpPr>
            <p:spPr>
              <a:xfrm flipH="1">
                <a:off x="4026568" y="2130450"/>
                <a:ext cx="633663" cy="1732003"/>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5" name="Straight Connector 42"/>
              <p:cNvCxnSpPr/>
              <p:nvPr/>
            </p:nvCxnSpPr>
            <p:spPr>
              <a:xfrm>
                <a:off x="4058654" y="3900350"/>
                <a:ext cx="3547859" cy="102917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6" name="Straight Connector 43"/>
              <p:cNvCxnSpPr/>
              <p:nvPr/>
            </p:nvCxnSpPr>
            <p:spPr>
              <a:xfrm>
                <a:off x="5293895" y="4752157"/>
                <a:ext cx="2423966" cy="206942"/>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7" name="Straight Connector 44"/>
              <p:cNvCxnSpPr/>
              <p:nvPr/>
            </p:nvCxnSpPr>
            <p:spPr>
              <a:xfrm flipV="1">
                <a:off x="7720416" y="2374232"/>
                <a:ext cx="1107852" cy="2518579"/>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8" name="Straight Connector 45"/>
              <p:cNvCxnSpPr/>
              <p:nvPr/>
            </p:nvCxnSpPr>
            <p:spPr>
              <a:xfrm flipH="1">
                <a:off x="5277855" y="2374233"/>
                <a:ext cx="3547859" cy="240631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9" name="Straight Connector 46"/>
              <p:cNvCxnSpPr/>
              <p:nvPr/>
            </p:nvCxnSpPr>
            <p:spPr>
              <a:xfrm flipH="1" flipV="1">
                <a:off x="6248401" y="2823412"/>
                <a:ext cx="1435769" cy="2119645"/>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10" name="Straight Connector 47"/>
              <p:cNvCxnSpPr/>
              <p:nvPr/>
            </p:nvCxnSpPr>
            <p:spPr>
              <a:xfrm flipV="1">
                <a:off x="6302617" y="2374233"/>
                <a:ext cx="2550695" cy="449180"/>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11" name="Straight Connector 48"/>
              <p:cNvCxnSpPr/>
              <p:nvPr/>
            </p:nvCxnSpPr>
            <p:spPr>
              <a:xfrm flipV="1">
                <a:off x="4660231" y="1005871"/>
                <a:ext cx="1238496" cy="1124581"/>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12" name="Straight Connector 49"/>
              <p:cNvCxnSpPr/>
              <p:nvPr/>
            </p:nvCxnSpPr>
            <p:spPr>
              <a:xfrm>
                <a:off x="5889383" y="1005871"/>
                <a:ext cx="399120" cy="185861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13" name="Straight Connector 50"/>
              <p:cNvCxnSpPr/>
              <p:nvPr/>
            </p:nvCxnSpPr>
            <p:spPr>
              <a:xfrm flipH="1">
                <a:off x="5250253" y="2914731"/>
                <a:ext cx="995592" cy="1898902"/>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14" name="Straight Connector 51"/>
              <p:cNvCxnSpPr/>
              <p:nvPr/>
            </p:nvCxnSpPr>
            <p:spPr>
              <a:xfrm>
                <a:off x="4644190" y="2164653"/>
                <a:ext cx="621140" cy="267143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grpSp>
        <p:sp>
          <p:nvSpPr>
            <p:cNvPr id="89" name="Oval 52"/>
            <p:cNvSpPr/>
            <p:nvPr/>
          </p:nvSpPr>
          <p:spPr>
            <a:xfrm rot="75747">
              <a:off x="9426096" y="4620720"/>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0" name="Oval 53"/>
            <p:cNvSpPr/>
            <p:nvPr/>
          </p:nvSpPr>
          <p:spPr>
            <a:xfrm rot="75747">
              <a:off x="9668574" y="597095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1" name="Oval 54"/>
            <p:cNvSpPr/>
            <p:nvPr/>
          </p:nvSpPr>
          <p:spPr>
            <a:xfrm rot="75747">
              <a:off x="11496204" y="5664192"/>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2" name="Oval 55"/>
            <p:cNvSpPr/>
            <p:nvPr/>
          </p:nvSpPr>
          <p:spPr>
            <a:xfrm rot="75747">
              <a:off x="10649943" y="7488412"/>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3" name="Oval 56"/>
            <p:cNvSpPr/>
            <p:nvPr/>
          </p:nvSpPr>
          <p:spPr>
            <a:xfrm rot="75747">
              <a:off x="8931491" y="734619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4" name="Oval 57"/>
            <p:cNvSpPr/>
            <p:nvPr/>
          </p:nvSpPr>
          <p:spPr>
            <a:xfrm rot="75747">
              <a:off x="8035196" y="6673228"/>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5" name="Oval 58"/>
            <p:cNvSpPr/>
            <p:nvPr/>
          </p:nvSpPr>
          <p:spPr>
            <a:xfrm rot="75747">
              <a:off x="6956795" y="817504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6" name="Oval 59"/>
            <p:cNvSpPr/>
            <p:nvPr/>
          </p:nvSpPr>
          <p:spPr>
            <a:xfrm rot="75747">
              <a:off x="6898076" y="662361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7" name="Oval 60"/>
            <p:cNvSpPr/>
            <p:nvPr/>
          </p:nvSpPr>
          <p:spPr>
            <a:xfrm rot="75747">
              <a:off x="8480796" y="543529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pic>
        <p:nvPicPr>
          <p:cNvPr id="12" name="图片占位符 11" descr="图片包含 电脑&#10;&#10;描述已自动生成"/>
          <p:cNvPicPr>
            <a:picLocks noGrp="1" noChangeAspect="1"/>
          </p:cNvPicPr>
          <p:nvPr>
            <p:ph type="pic" sz="quarter" idx="11"/>
          </p:nvPr>
        </p:nvPicPr>
        <p:blipFill rotWithShape="1">
          <a:blip r:embed="rId3" cstate="screen"/>
          <a:srcRect/>
          <a:stretch>
            <a:fillRect/>
          </a:stretch>
        </p:blipFill>
        <p:spPr/>
      </p:pic>
      <p:pic>
        <p:nvPicPr>
          <p:cNvPr id="14" name="图片占位符 13" descr="图片包含 室内, 桌子, 人, 男人&#10;&#10;描述已自动生成"/>
          <p:cNvPicPr>
            <a:picLocks noGrp="1" noChangeAspect="1"/>
          </p:cNvPicPr>
          <p:nvPr>
            <p:ph type="pic" sz="quarter" idx="12"/>
          </p:nvPr>
        </p:nvPicPr>
        <p:blipFill rotWithShape="1">
          <a:blip r:embed="rId4" cstate="screen"/>
          <a:srcRect/>
          <a:stretch>
            <a:fillRect/>
          </a:stretch>
        </p:blipFill>
        <p:spPr/>
      </p:pic>
      <p:pic>
        <p:nvPicPr>
          <p:cNvPr id="16" name="图片占位符 15" descr="男人和女人在切桌子上的电脑&#10;&#10;低可信度描述已自动生成"/>
          <p:cNvPicPr>
            <a:picLocks noGrp="1" noChangeAspect="1"/>
          </p:cNvPicPr>
          <p:nvPr>
            <p:ph type="pic" sz="quarter" idx="13"/>
          </p:nvPr>
        </p:nvPicPr>
        <p:blipFill rotWithShape="1">
          <a:blip r:embed="rId5" cstate="screen"/>
          <a:srcRect/>
          <a:stretch>
            <a:fillRect/>
          </a:stretch>
        </p:blipFill>
        <p:spPr/>
      </p:pic>
      <p:sp>
        <p:nvSpPr>
          <p:cNvPr id="2" name="- About"/>
          <p:cNvSpPr txBox="1"/>
          <p:nvPr/>
        </p:nvSpPr>
        <p:spPr>
          <a:xfrm>
            <a:off x="816610" y="666750"/>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rPr>
              <a:t>三、家庭环境</a:t>
            </a:r>
            <a:endParaRPr lang="en-US" altLang="zh-CN" sz="2800" dirty="0">
              <a:solidFill>
                <a:schemeClr val="tx1"/>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72"/>
                                        </p:tgtEl>
                                        <p:attrNameLst>
                                          <p:attrName>style.visibility</p:attrName>
                                        </p:attrNameLst>
                                      </p:cBhvr>
                                      <p:to>
                                        <p:strVal val="visible"/>
                                      </p:to>
                                    </p:set>
                                    <p:anim calcmode="lin" valueType="num">
                                      <p:cBhvr additive="base">
                                        <p:cTn id="7" dur="500" fill="hold"/>
                                        <p:tgtEl>
                                          <p:spTgt spid="72"/>
                                        </p:tgtEl>
                                        <p:attrNameLst>
                                          <p:attrName>ppt_x</p:attrName>
                                        </p:attrNameLst>
                                      </p:cBhvr>
                                      <p:tavLst>
                                        <p:tav tm="0">
                                          <p:val>
                                            <p:strVal val="#ppt_x"/>
                                          </p:val>
                                        </p:tav>
                                        <p:tav tm="100000">
                                          <p:val>
                                            <p:strVal val="#ppt_x"/>
                                          </p:val>
                                        </p:tav>
                                      </p:tavLst>
                                    </p:anim>
                                    <p:anim calcmode="lin" valueType="num">
                                      <p:cBhvr additive="base">
                                        <p:cTn id="8" dur="500" fill="hold"/>
                                        <p:tgtEl>
                                          <p:spTgt spid="7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75"/>
                                        </p:tgtEl>
                                        <p:attrNameLst>
                                          <p:attrName>style.visibility</p:attrName>
                                        </p:attrNameLst>
                                      </p:cBhvr>
                                      <p:to>
                                        <p:strVal val="visible"/>
                                      </p:to>
                                    </p:set>
                                    <p:anim calcmode="lin" valueType="num">
                                      <p:cBhvr additive="base">
                                        <p:cTn id="11" dur="500" fill="hold"/>
                                        <p:tgtEl>
                                          <p:spTgt spid="75"/>
                                        </p:tgtEl>
                                        <p:attrNameLst>
                                          <p:attrName>ppt_x</p:attrName>
                                        </p:attrNameLst>
                                      </p:cBhvr>
                                      <p:tavLst>
                                        <p:tav tm="0">
                                          <p:val>
                                            <p:strVal val="#ppt_x"/>
                                          </p:val>
                                        </p:tav>
                                        <p:tav tm="100000">
                                          <p:val>
                                            <p:strVal val="#ppt_x"/>
                                          </p:val>
                                        </p:tav>
                                      </p:tavLst>
                                    </p:anim>
                                    <p:anim calcmode="lin" valueType="num">
                                      <p:cBhvr additive="base">
                                        <p:cTn id="12" dur="500" fill="hold"/>
                                        <p:tgtEl>
                                          <p:spTgt spid="75"/>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81"/>
                                        </p:tgtEl>
                                        <p:attrNameLst>
                                          <p:attrName>style.visibility</p:attrName>
                                        </p:attrNameLst>
                                      </p:cBhvr>
                                      <p:to>
                                        <p:strVal val="visible"/>
                                      </p:to>
                                    </p:set>
                                    <p:anim calcmode="lin" valueType="num">
                                      <p:cBhvr additive="base">
                                        <p:cTn id="15" dur="500" fill="hold"/>
                                        <p:tgtEl>
                                          <p:spTgt spid="81"/>
                                        </p:tgtEl>
                                        <p:attrNameLst>
                                          <p:attrName>ppt_x</p:attrName>
                                        </p:attrNameLst>
                                      </p:cBhvr>
                                      <p:tavLst>
                                        <p:tav tm="0">
                                          <p:val>
                                            <p:strVal val="#ppt_x"/>
                                          </p:val>
                                        </p:tav>
                                        <p:tav tm="100000">
                                          <p:val>
                                            <p:strVal val="#ppt_x"/>
                                          </p:val>
                                        </p:tav>
                                      </p:tavLst>
                                    </p:anim>
                                    <p:anim calcmode="lin" valueType="num">
                                      <p:cBhvr additive="base">
                                        <p:cTn id="16" dur="500" fill="hold"/>
                                        <p:tgtEl>
                                          <p:spTgt spid="81"/>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86"/>
                                        </p:tgtEl>
                                        <p:attrNameLst>
                                          <p:attrName>style.visibility</p:attrName>
                                        </p:attrNameLst>
                                      </p:cBhvr>
                                      <p:to>
                                        <p:strVal val="visible"/>
                                      </p:to>
                                    </p:set>
                                    <p:anim calcmode="lin" valueType="num">
                                      <p:cBhvr additive="base">
                                        <p:cTn id="19" dur="500" fill="hold"/>
                                        <p:tgtEl>
                                          <p:spTgt spid="86"/>
                                        </p:tgtEl>
                                        <p:attrNameLst>
                                          <p:attrName>ppt_x</p:attrName>
                                        </p:attrNameLst>
                                      </p:cBhvr>
                                      <p:tavLst>
                                        <p:tav tm="0">
                                          <p:val>
                                            <p:strVal val="#ppt_x"/>
                                          </p:val>
                                        </p:tav>
                                        <p:tav tm="100000">
                                          <p:val>
                                            <p:strVal val="#ppt_x"/>
                                          </p:val>
                                        </p:tav>
                                      </p:tavLst>
                                    </p:anim>
                                    <p:anim calcmode="lin" valueType="num">
                                      <p:cBhvr additive="base">
                                        <p:cTn id="20" dur="500" fill="hold"/>
                                        <p:tgtEl>
                                          <p:spTgt spid="86"/>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87"/>
                                        </p:tgtEl>
                                        <p:attrNameLst>
                                          <p:attrName>style.visibility</p:attrName>
                                        </p:attrNameLst>
                                      </p:cBhvr>
                                      <p:to>
                                        <p:strVal val="visible"/>
                                      </p:to>
                                    </p:set>
                                    <p:anim calcmode="lin" valueType="num">
                                      <p:cBhvr additive="base">
                                        <p:cTn id="23" dur="500" fill="hold"/>
                                        <p:tgtEl>
                                          <p:spTgt spid="87"/>
                                        </p:tgtEl>
                                        <p:attrNameLst>
                                          <p:attrName>ppt_x</p:attrName>
                                        </p:attrNameLst>
                                      </p:cBhvr>
                                      <p:tavLst>
                                        <p:tav tm="0">
                                          <p:val>
                                            <p:strVal val="#ppt_x"/>
                                          </p:val>
                                        </p:tav>
                                        <p:tav tm="100000">
                                          <p:val>
                                            <p:strVal val="#ppt_x"/>
                                          </p:val>
                                        </p:tav>
                                      </p:tavLst>
                                    </p:anim>
                                    <p:anim calcmode="lin" valueType="num">
                                      <p:cBhvr additive="base">
                                        <p:cTn id="24" dur="500" fill="hold"/>
                                        <p:tgtEl>
                                          <p:spTgt spid="87"/>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ppt_x"/>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additive="base">
                                        <p:cTn id="35" dur="500" fill="hold"/>
                                        <p:tgtEl>
                                          <p:spTgt spid="16"/>
                                        </p:tgtEl>
                                        <p:attrNameLst>
                                          <p:attrName>ppt_x</p:attrName>
                                        </p:attrNameLst>
                                      </p:cBhvr>
                                      <p:tavLst>
                                        <p:tav tm="0">
                                          <p:val>
                                            <p:strVal val="#ppt_x"/>
                                          </p:val>
                                        </p:tav>
                                        <p:tav tm="100000">
                                          <p:val>
                                            <p:strVal val="#ppt_x"/>
                                          </p:val>
                                        </p:tav>
                                      </p:tavLst>
                                    </p:anim>
                                    <p:anim calcmode="lin" valueType="num">
                                      <p:cBhvr additive="base">
                                        <p:cTn id="36" dur="500" fill="hold"/>
                                        <p:tgtEl>
                                          <p:spTgt spid="16"/>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
                                        </p:tgtEl>
                                        <p:attrNameLst>
                                          <p:attrName>style.visibility</p:attrName>
                                        </p:attrNameLst>
                                      </p:cBhvr>
                                      <p:to>
                                        <p:strVal val="visible"/>
                                      </p:to>
                                    </p:set>
                                    <p:anim calcmode="lin" valueType="num">
                                      <p:cBhvr additive="base">
                                        <p:cTn id="39" dur="500" fill="hold"/>
                                        <p:tgtEl>
                                          <p:spTgt spid="2"/>
                                        </p:tgtEl>
                                        <p:attrNameLst>
                                          <p:attrName>ppt_x</p:attrName>
                                        </p:attrNameLst>
                                      </p:cBhvr>
                                      <p:tavLst>
                                        <p:tav tm="0">
                                          <p:val>
                                            <p:strVal val="#ppt_x"/>
                                          </p:val>
                                        </p:tav>
                                        <p:tav tm="100000">
                                          <p:val>
                                            <p:strVal val="#ppt_x"/>
                                          </p:val>
                                        </p:tav>
                                      </p:tavLst>
                                    </p:anim>
                                    <p:anim calcmode="lin" valueType="num">
                                      <p:cBhvr additive="base">
                                        <p:cTn id="4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bldLvl="0" animBg="1"/>
      <p:bldP spid="81" grpId="0"/>
      <p:bldP spid="86" grpId="0" bldLvl="0" animBg="1"/>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矩形 47"/>
          <p:cNvSpPr>
            <a:spLocks noChangeArrowheads="1"/>
          </p:cNvSpPr>
          <p:nvPr/>
        </p:nvSpPr>
        <p:spPr bwMode="auto">
          <a:xfrm>
            <a:off x="8814534" y="4106073"/>
            <a:ext cx="4316714" cy="306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1" hangingPunct="1">
              <a:buFont typeface="Arial" panose="020B0604020202020204" pitchFamily="34" charset="0"/>
              <a:buNone/>
            </a:pPr>
            <a:r>
              <a:rPr lang="en-US" altLang="zh-CN" sz="19900" b="1" dirty="0">
                <a:gradFill>
                  <a:gsLst>
                    <a:gs pos="0">
                      <a:srgbClr val="FF9700">
                        <a:alpha val="19000"/>
                      </a:srgbClr>
                    </a:gs>
                    <a:gs pos="100000">
                      <a:schemeClr val="bg1">
                        <a:alpha val="0"/>
                      </a:schemeClr>
                    </a:gs>
                  </a:gsLst>
                  <a:lin ang="5400000" scaled="1"/>
                </a:gradFill>
                <a:latin typeface="思源黑体 CN Bold" panose="020B0800000000000000" pitchFamily="34" charset="-122"/>
                <a:ea typeface="思源黑体 CN Bold" panose="020B0800000000000000" pitchFamily="34" charset="-122"/>
              </a:rPr>
              <a:t>03</a:t>
            </a:r>
            <a:endParaRPr lang="zh-CN" altLang="en-US" sz="19900" b="1" dirty="0">
              <a:gradFill>
                <a:gsLst>
                  <a:gs pos="0">
                    <a:srgbClr val="FF9700">
                      <a:alpha val="19000"/>
                    </a:srgbClr>
                  </a:gs>
                  <a:gs pos="100000">
                    <a:schemeClr val="bg1">
                      <a:alpha val="0"/>
                    </a:schemeClr>
                  </a:gs>
                </a:gsLst>
                <a:lin ang="5400000" scaled="1"/>
              </a:gradFill>
              <a:latin typeface="思源黑体 CN Bold" panose="020B0800000000000000" pitchFamily="34" charset="-122"/>
              <a:ea typeface="思源黑体 CN Bold" panose="020B0800000000000000" pitchFamily="34" charset="-122"/>
            </a:endParaRPr>
          </a:p>
        </p:txBody>
      </p:sp>
      <p:sp>
        <p:nvSpPr>
          <p:cNvPr id="3" name="Freeform: Shape 13"/>
          <p:cNvSpPr/>
          <p:nvPr/>
        </p:nvSpPr>
        <p:spPr>
          <a:xfrm flipH="1">
            <a:off x="297180" y="0"/>
            <a:ext cx="5465251" cy="6858000"/>
          </a:xfrm>
          <a:custGeom>
            <a:avLst/>
            <a:gdLst>
              <a:gd name="connsiteX0" fmla="*/ 562872 w 5465251"/>
              <a:gd name="connsiteY0" fmla="*/ 0 h 6858000"/>
              <a:gd name="connsiteX1" fmla="*/ 5465251 w 5465251"/>
              <a:gd name="connsiteY1" fmla="*/ 0 h 6858000"/>
              <a:gd name="connsiteX2" fmla="*/ 5465251 w 5465251"/>
              <a:gd name="connsiteY2" fmla="*/ 6858000 h 6858000"/>
              <a:gd name="connsiteX3" fmla="*/ 3066327 w 5465251"/>
              <a:gd name="connsiteY3" fmla="*/ 6858000 h 6858000"/>
              <a:gd name="connsiteX4" fmla="*/ 3056609 w 5465251"/>
              <a:gd name="connsiteY4" fmla="*/ 6852679 h 6858000"/>
              <a:gd name="connsiteX5" fmla="*/ 2305099 w 5465251"/>
              <a:gd name="connsiteY5" fmla="*/ 6144994 h 6858000"/>
              <a:gd name="connsiteX6" fmla="*/ 2173298 w 5465251"/>
              <a:gd name="connsiteY6" fmla="*/ 2964883 h 6858000"/>
              <a:gd name="connsiteX7" fmla="*/ 71 w 5465251"/>
              <a:gd name="connsiteY7" fmla="*/ 985434 h 6858000"/>
              <a:gd name="connsiteX8" fmla="*/ 530964 w 5465251"/>
              <a:gd name="connsiteY8" fmla="*/ 24543 h 6858000"/>
              <a:gd name="connsiteX9" fmla="*/ 562872 w 5465251"/>
              <a:gd name="connsiteY9"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65251" h="6858000">
                <a:moveTo>
                  <a:pt x="562872" y="0"/>
                </a:moveTo>
                <a:lnTo>
                  <a:pt x="5465251" y="0"/>
                </a:lnTo>
                <a:lnTo>
                  <a:pt x="5465251" y="6858000"/>
                </a:lnTo>
                <a:lnTo>
                  <a:pt x="3066327" y="6858000"/>
                </a:lnTo>
                <a:lnTo>
                  <a:pt x="3056609" y="6852679"/>
                </a:lnTo>
                <a:cubicBezTo>
                  <a:pt x="2787734" y="6687750"/>
                  <a:pt x="2531826" y="6457065"/>
                  <a:pt x="2305099" y="6144994"/>
                </a:cubicBezTo>
                <a:cubicBezTo>
                  <a:pt x="995807" y="4458376"/>
                  <a:pt x="2557469" y="3824809"/>
                  <a:pt x="2173298" y="2964883"/>
                </a:cubicBezTo>
                <a:cubicBezTo>
                  <a:pt x="1789127" y="2104958"/>
                  <a:pt x="-12984" y="3115889"/>
                  <a:pt x="71" y="985434"/>
                </a:cubicBezTo>
                <a:cubicBezTo>
                  <a:pt x="92303" y="553876"/>
                  <a:pt x="276809" y="243693"/>
                  <a:pt x="530964" y="24543"/>
                </a:cubicBezTo>
                <a:lnTo>
                  <a:pt x="562872" y="0"/>
                </a:lnTo>
                <a:close/>
              </a:path>
            </a:pathLst>
          </a:custGeom>
          <a:gradFill>
            <a:gsLst>
              <a:gs pos="0">
                <a:schemeClr val="bg1"/>
              </a:gs>
              <a:gs pos="100000">
                <a:schemeClr val="bg1">
                  <a:lumMod val="85000"/>
                  <a:alpha val="28000"/>
                </a:schemeClr>
              </a:gs>
            </a:gsLst>
            <a:lin ang="5400000" scaled="1"/>
          </a:gradFill>
          <a:ln w="12700" cap="flat">
            <a:noFill/>
            <a:prstDash val="solid"/>
            <a:miter/>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Josefin Sans" pitchFamily="2" charset="0"/>
            </a:endParaRPr>
          </a:p>
        </p:txBody>
      </p:sp>
      <p:grpSp>
        <p:nvGrpSpPr>
          <p:cNvPr id="13" name="组合 12"/>
          <p:cNvGrpSpPr/>
          <p:nvPr/>
        </p:nvGrpSpPr>
        <p:grpSpPr>
          <a:xfrm rot="734801">
            <a:off x="3632061" y="3998959"/>
            <a:ext cx="820214" cy="1871841"/>
            <a:chOff x="3400333" y="3215162"/>
            <a:chExt cx="820214" cy="1871841"/>
          </a:xfrm>
        </p:grpSpPr>
        <p:pic>
          <p:nvPicPr>
            <p:cNvPr id="11" name="PA-Graphic 2"/>
            <p:cNvPicPr>
              <a:picLocks noChangeAspect="1"/>
            </p:cNvPicPr>
            <p:nvPr>
              <p:custDataLst>
                <p:tags r:id="rId1"/>
              </p:custDataLst>
            </p:nvPr>
          </p:nvPicPr>
          <p:blipFill>
            <a:blip r:embed="rId2">
              <a:extLst>
                <a:ext uri="{96DAC541-7B7A-43D3-8B79-37D633B846F1}">
                  <asvg:svgBlip xmlns:asvg="http://schemas.microsoft.com/office/drawing/2016/SVG/main" r:embed="rId3"/>
                </a:ext>
              </a:extLst>
            </a:blip>
            <a:stretch>
              <a:fillRect/>
            </a:stretch>
          </p:blipFill>
          <p:spPr>
            <a:xfrm rot="16449687" flipH="1">
              <a:off x="3157853" y="3457642"/>
              <a:ext cx="1305174" cy="820214"/>
            </a:xfrm>
            <a:prstGeom prst="rect">
              <a:avLst/>
            </a:prstGeom>
            <a:effectLst>
              <a:outerShdw blurRad="254000" dist="101600" dir="5400000" algn="ctr" rotWithShape="0">
                <a:srgbClr val="FF9700">
                  <a:alpha val="23000"/>
                </a:srgbClr>
              </a:outerShdw>
            </a:effectLst>
          </p:spPr>
        </p:pic>
        <p:sp>
          <p:nvSpPr>
            <p:cNvPr id="12" name="PA-椭圆 3"/>
            <p:cNvSpPr/>
            <p:nvPr>
              <p:custDataLst>
                <p:tags r:id="rId4"/>
              </p:custDataLst>
            </p:nvPr>
          </p:nvSpPr>
          <p:spPr>
            <a:xfrm rot="19524303">
              <a:off x="3895842" y="4768919"/>
              <a:ext cx="151177" cy="318084"/>
            </a:xfrm>
            <a:prstGeom prst="ellipse">
              <a:avLst/>
            </a:prstGeom>
            <a:solidFill>
              <a:srgbClr val="FF97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0" name="矩形 39"/>
          <p:cNvSpPr>
            <a:spLocks noChangeArrowheads="1"/>
          </p:cNvSpPr>
          <p:nvPr/>
        </p:nvSpPr>
        <p:spPr bwMode="auto">
          <a:xfrm>
            <a:off x="6343650" y="2244725"/>
            <a:ext cx="4430395" cy="1661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1" hangingPunct="1">
              <a:buFont typeface="Arial" panose="020B0604020202020204" pitchFamily="34" charset="0"/>
              <a:buNone/>
            </a:pPr>
            <a:r>
              <a:rPr lang="zh-CN" altLang="en-US" sz="5400" b="1" dirty="0">
                <a:gradFill>
                  <a:gsLst>
                    <a:gs pos="0">
                      <a:srgbClr val="FF9700"/>
                    </a:gs>
                    <a:gs pos="100000">
                      <a:srgbClr val="FF9700"/>
                    </a:gs>
                  </a:gsLst>
                  <a:lin ang="5400000" scaled="1"/>
                </a:gradFill>
                <a:effectLst>
                  <a:outerShdw blurRad="254000" dist="114300" dir="5400000" algn="ctr" rotWithShape="0">
                    <a:srgbClr val="FF9700">
                      <a:alpha val="23000"/>
                    </a:srgbClr>
                  </a:outerShdw>
                </a:effectLst>
                <a:latin typeface="思源黑体 CN Bold" panose="020B0800000000000000" pitchFamily="34" charset="-122"/>
                <a:ea typeface="思源黑体 CN Bold" panose="020B0800000000000000" pitchFamily="34" charset="-122"/>
              </a:rPr>
              <a:t>第三章　</a:t>
            </a:r>
            <a:endParaRPr lang="zh-CN" altLang="en-US" sz="5400" b="1" dirty="0">
              <a:gradFill>
                <a:gsLst>
                  <a:gs pos="0">
                    <a:srgbClr val="FF9700"/>
                  </a:gs>
                  <a:gs pos="100000">
                    <a:srgbClr val="FF9700"/>
                  </a:gs>
                </a:gsLst>
                <a:lin ang="5400000" scaled="1"/>
              </a:gradFill>
              <a:effectLst>
                <a:outerShdw blurRad="254000" dist="114300" dir="5400000" algn="ctr" rotWithShape="0">
                  <a:srgbClr val="FF9700">
                    <a:alpha val="23000"/>
                  </a:srgbClr>
                </a:outerShdw>
              </a:effectLst>
              <a:latin typeface="思源黑体 CN Bold" panose="020B0800000000000000" pitchFamily="34" charset="-122"/>
              <a:ea typeface="思源黑体 CN Bold" panose="020B0800000000000000" pitchFamily="34" charset="-122"/>
            </a:endParaRPr>
          </a:p>
          <a:p>
            <a:pPr algn="ctr" eaLnBrk="1" hangingPunct="1">
              <a:buFont typeface="Arial" panose="020B0604020202020204" pitchFamily="34" charset="0"/>
              <a:buNone/>
            </a:pPr>
            <a:r>
              <a:rPr lang="zh-CN" altLang="en-US" sz="5400" b="1" dirty="0">
                <a:gradFill>
                  <a:gsLst>
                    <a:gs pos="0">
                      <a:srgbClr val="FF9700"/>
                    </a:gs>
                    <a:gs pos="100000">
                      <a:srgbClr val="FF9700"/>
                    </a:gs>
                  </a:gsLst>
                  <a:lin ang="5400000" scaled="1"/>
                </a:gradFill>
                <a:effectLst>
                  <a:outerShdw blurRad="254000" dist="114300" dir="5400000" algn="ctr" rotWithShape="0">
                    <a:srgbClr val="FF9700">
                      <a:alpha val="23000"/>
                    </a:srgbClr>
                  </a:outerShdw>
                </a:effectLst>
                <a:latin typeface="思源黑体 CN Bold" panose="020B0800000000000000" pitchFamily="34" charset="-122"/>
                <a:ea typeface="思源黑体 CN Bold" panose="020B0800000000000000" pitchFamily="34" charset="-122"/>
              </a:rPr>
              <a:t>职业探索</a:t>
            </a:r>
            <a:endParaRPr lang="zh-CN" altLang="en-US" sz="5400" b="1" dirty="0">
              <a:gradFill>
                <a:gsLst>
                  <a:gs pos="0">
                    <a:srgbClr val="FF9700"/>
                  </a:gs>
                  <a:gs pos="100000">
                    <a:srgbClr val="FF9700"/>
                  </a:gs>
                </a:gsLst>
                <a:lin ang="5400000" scaled="1"/>
              </a:gradFill>
              <a:effectLst>
                <a:outerShdw blurRad="254000" dist="114300" dir="5400000" algn="ctr" rotWithShape="0">
                  <a:srgbClr val="FF9700">
                    <a:alpha val="23000"/>
                  </a:srgbClr>
                </a:outerShdw>
              </a:effectLst>
              <a:latin typeface="思源黑体 CN Bold" panose="020B0800000000000000" pitchFamily="34" charset="-122"/>
              <a:ea typeface="思源黑体 CN Bold" panose="020B0800000000000000" pitchFamily="34" charset="-122"/>
            </a:endParaRPr>
          </a:p>
        </p:txBody>
      </p:sp>
      <p:sp>
        <p:nvSpPr>
          <p:cNvPr id="41" name="矩形 40"/>
          <p:cNvSpPr/>
          <p:nvPr/>
        </p:nvSpPr>
        <p:spPr>
          <a:xfrm>
            <a:off x="6343645" y="4106066"/>
            <a:ext cx="4230487" cy="583565"/>
          </a:xfrm>
          <a:prstGeom prst="rect">
            <a:avLst/>
          </a:prstGeom>
        </p:spPr>
        <p:txBody>
          <a:bodyPr wrap="square">
            <a:spAutoFit/>
          </a:bodyPr>
          <a:lstStyle/>
          <a:p>
            <a:pPr eaLnBrk="1" hangingPunct="1">
              <a:buFont typeface="Arial" panose="020B0604020202020204" pitchFamily="34" charset="0"/>
              <a:buNone/>
              <a:defRPr/>
            </a:pPr>
            <a:r>
              <a:rPr lang="zh-CN" altLang="en-US" sz="1600" dirty="0">
                <a:latin typeface="思源黑体 CN Light" panose="020B0500000000000000" pitchFamily="34" charset="-122"/>
                <a:ea typeface="思源黑体 CN Light" panose="020B0500000000000000" pitchFamily="34" charset="-122"/>
              </a:rPr>
              <a:t>世界的迅速变化和科学技术的发展改变了整</a:t>
            </a:r>
            <a:endParaRPr lang="zh-CN" altLang="en-US" sz="1600" dirty="0">
              <a:latin typeface="思源黑体 CN Light" panose="020B0500000000000000" pitchFamily="34" charset="-122"/>
              <a:ea typeface="思源黑体 CN Light" panose="020B0500000000000000" pitchFamily="34" charset="-122"/>
            </a:endParaRPr>
          </a:p>
          <a:p>
            <a:pPr eaLnBrk="1" hangingPunct="1">
              <a:buFont typeface="Arial" panose="020B0604020202020204" pitchFamily="34" charset="0"/>
              <a:buNone/>
              <a:defRPr/>
            </a:pPr>
            <a:r>
              <a:rPr lang="zh-CN" altLang="en-US" sz="1600" dirty="0">
                <a:latin typeface="思源黑体 CN Light" panose="020B0500000000000000" pitchFamily="34" charset="-122"/>
                <a:ea typeface="思源黑体 CN Light" panose="020B0500000000000000" pitchFamily="34" charset="-122"/>
              </a:rPr>
              <a:t>个社会的生活方式及企业的运作模式。</a:t>
            </a:r>
            <a:endParaRPr lang="zh-CN" altLang="en-US" sz="1600" dirty="0">
              <a:latin typeface="思源黑体 CN Light" panose="020B0500000000000000" pitchFamily="34" charset="-122"/>
              <a:ea typeface="思源黑体 CN Light" panose="020B0500000000000000" pitchFamily="34" charset="-122"/>
            </a:endParaRPr>
          </a:p>
        </p:txBody>
      </p:sp>
      <p:sp>
        <p:nvSpPr>
          <p:cNvPr id="42" name="PA-Freeform: Shape 71"/>
          <p:cNvSpPr/>
          <p:nvPr>
            <p:custDataLst>
              <p:tags r:id="rId5"/>
            </p:custDataLst>
          </p:nvPr>
        </p:nvSpPr>
        <p:spPr>
          <a:xfrm rot="18618023" flipV="1">
            <a:off x="11167788" y="5421502"/>
            <a:ext cx="2668378" cy="2474577"/>
          </a:xfrm>
          <a:custGeom>
            <a:avLst/>
            <a:gdLst>
              <a:gd name="connsiteX0" fmla="*/ 169643 w 3522865"/>
              <a:gd name="connsiteY0" fmla="*/ 1030958 h 2484348"/>
              <a:gd name="connsiteX1" fmla="*/ 2684243 w 3522865"/>
              <a:gd name="connsiteY1" fmla="*/ 2258 h 2484348"/>
              <a:gd name="connsiteX2" fmla="*/ 3522443 w 3522865"/>
              <a:gd name="connsiteY2" fmla="*/ 1316708 h 2484348"/>
              <a:gd name="connsiteX3" fmla="*/ 2779493 w 3522865"/>
              <a:gd name="connsiteY3" fmla="*/ 2478758 h 2484348"/>
              <a:gd name="connsiteX4" fmla="*/ 1579343 w 3522865"/>
              <a:gd name="connsiteY4" fmla="*/ 1773908 h 2484348"/>
              <a:gd name="connsiteX5" fmla="*/ 379193 w 3522865"/>
              <a:gd name="connsiteY5" fmla="*/ 2154908 h 2484348"/>
              <a:gd name="connsiteX6" fmla="*/ 169643 w 3522865"/>
              <a:gd name="connsiteY6" fmla="*/ 1030958 h 2484348"/>
              <a:gd name="connsiteX0-1" fmla="*/ 158936 w 3514183"/>
              <a:gd name="connsiteY0-2" fmla="*/ 433349 h 1886739"/>
              <a:gd name="connsiteX1-3" fmla="*/ 2528756 w 3514183"/>
              <a:gd name="connsiteY1-4" fmla="*/ 6629 h 1886739"/>
              <a:gd name="connsiteX2-5" fmla="*/ 3511736 w 3514183"/>
              <a:gd name="connsiteY2-6" fmla="*/ 719099 h 1886739"/>
              <a:gd name="connsiteX3-7" fmla="*/ 2768786 w 3514183"/>
              <a:gd name="connsiteY3-8" fmla="*/ 1881149 h 1886739"/>
              <a:gd name="connsiteX4-9" fmla="*/ 1568636 w 3514183"/>
              <a:gd name="connsiteY4-10" fmla="*/ 1176299 h 1886739"/>
              <a:gd name="connsiteX5-11" fmla="*/ 368486 w 3514183"/>
              <a:gd name="connsiteY5-12" fmla="*/ 1557299 h 1886739"/>
              <a:gd name="connsiteX6-13" fmla="*/ 158936 w 3514183"/>
              <a:gd name="connsiteY6-14" fmla="*/ 433349 h 1886739"/>
              <a:gd name="connsiteX0-15" fmla="*/ 165698 w 3519490"/>
              <a:gd name="connsiteY0-16" fmla="*/ 1061364 h 2514754"/>
              <a:gd name="connsiteX1-17" fmla="*/ 2626958 w 3519490"/>
              <a:gd name="connsiteY1-18" fmla="*/ 2184 h 2514754"/>
              <a:gd name="connsiteX2-19" fmla="*/ 3518498 w 3519490"/>
              <a:gd name="connsiteY2-20" fmla="*/ 1347114 h 2514754"/>
              <a:gd name="connsiteX3-21" fmla="*/ 2775548 w 3519490"/>
              <a:gd name="connsiteY3-22" fmla="*/ 2509164 h 2514754"/>
              <a:gd name="connsiteX4-23" fmla="*/ 1575398 w 3519490"/>
              <a:gd name="connsiteY4-24" fmla="*/ 1804314 h 2514754"/>
              <a:gd name="connsiteX5-25" fmla="*/ 375248 w 3519490"/>
              <a:gd name="connsiteY5-26" fmla="*/ 2185314 h 2514754"/>
              <a:gd name="connsiteX6-27" fmla="*/ 165698 w 3519490"/>
              <a:gd name="connsiteY6-28" fmla="*/ 1061364 h 2514754"/>
              <a:gd name="connsiteX0-29" fmla="*/ 165698 w 3519490"/>
              <a:gd name="connsiteY0-30" fmla="*/ 1110091 h 2563481"/>
              <a:gd name="connsiteX1-31" fmla="*/ 2626958 w 3519490"/>
              <a:gd name="connsiteY1-32" fmla="*/ 50911 h 2563481"/>
              <a:gd name="connsiteX2-33" fmla="*/ 3518498 w 3519490"/>
              <a:gd name="connsiteY2-34" fmla="*/ 1395841 h 2563481"/>
              <a:gd name="connsiteX3-35" fmla="*/ 2775548 w 3519490"/>
              <a:gd name="connsiteY3-36" fmla="*/ 2557891 h 2563481"/>
              <a:gd name="connsiteX4-37" fmla="*/ 1575398 w 3519490"/>
              <a:gd name="connsiteY4-38" fmla="*/ 1853041 h 2563481"/>
              <a:gd name="connsiteX5-39" fmla="*/ 375248 w 3519490"/>
              <a:gd name="connsiteY5-40" fmla="*/ 2234041 h 2563481"/>
              <a:gd name="connsiteX6-41" fmla="*/ 165698 w 3519490"/>
              <a:gd name="connsiteY6-42" fmla="*/ 1110091 h 2563481"/>
              <a:gd name="connsiteX0-43" fmla="*/ 162317 w 3516109"/>
              <a:gd name="connsiteY0-44" fmla="*/ 1118578 h 2571968"/>
              <a:gd name="connsiteX1-45" fmla="*/ 2623577 w 3516109"/>
              <a:gd name="connsiteY1-46" fmla="*/ 59398 h 2571968"/>
              <a:gd name="connsiteX2-47" fmla="*/ 3515117 w 3516109"/>
              <a:gd name="connsiteY2-48" fmla="*/ 1404328 h 2571968"/>
              <a:gd name="connsiteX3-49" fmla="*/ 2772167 w 3516109"/>
              <a:gd name="connsiteY3-50" fmla="*/ 2566378 h 2571968"/>
              <a:gd name="connsiteX4-51" fmla="*/ 1572017 w 3516109"/>
              <a:gd name="connsiteY4-52" fmla="*/ 1861528 h 2571968"/>
              <a:gd name="connsiteX5-53" fmla="*/ 371867 w 3516109"/>
              <a:gd name="connsiteY5-54" fmla="*/ 2242528 h 2571968"/>
              <a:gd name="connsiteX6-55" fmla="*/ 162317 w 3516109"/>
              <a:gd name="connsiteY6-56" fmla="*/ 1118578 h 2571968"/>
              <a:gd name="connsiteX0-57" fmla="*/ 139541 w 3493333"/>
              <a:gd name="connsiteY0-58" fmla="*/ 1109787 h 2563177"/>
              <a:gd name="connsiteX1-59" fmla="*/ 2600801 w 3493333"/>
              <a:gd name="connsiteY1-60" fmla="*/ 50607 h 2563177"/>
              <a:gd name="connsiteX2-61" fmla="*/ 3492341 w 3493333"/>
              <a:gd name="connsiteY2-62" fmla="*/ 1395537 h 2563177"/>
              <a:gd name="connsiteX3-63" fmla="*/ 2749391 w 3493333"/>
              <a:gd name="connsiteY3-64" fmla="*/ 2557587 h 2563177"/>
              <a:gd name="connsiteX4-65" fmla="*/ 1549241 w 3493333"/>
              <a:gd name="connsiteY4-66" fmla="*/ 1852737 h 2563177"/>
              <a:gd name="connsiteX5-67" fmla="*/ 440531 w 3493333"/>
              <a:gd name="connsiteY5-68" fmla="*/ 2188017 h 2563177"/>
              <a:gd name="connsiteX6-69" fmla="*/ 139541 w 3493333"/>
              <a:gd name="connsiteY6-70" fmla="*/ 1109787 h 2563177"/>
              <a:gd name="connsiteX0-71" fmla="*/ 163892 w 3517684"/>
              <a:gd name="connsiteY0-72" fmla="*/ 1109787 h 2563177"/>
              <a:gd name="connsiteX1-73" fmla="*/ 2625152 w 3517684"/>
              <a:gd name="connsiteY1-74" fmla="*/ 50607 h 2563177"/>
              <a:gd name="connsiteX2-75" fmla="*/ 3516692 w 3517684"/>
              <a:gd name="connsiteY2-76" fmla="*/ 1395537 h 2563177"/>
              <a:gd name="connsiteX3-77" fmla="*/ 2773742 w 3517684"/>
              <a:gd name="connsiteY3-78" fmla="*/ 2557587 h 2563177"/>
              <a:gd name="connsiteX4-79" fmla="*/ 1573592 w 3517684"/>
              <a:gd name="connsiteY4-80" fmla="*/ 1852737 h 2563177"/>
              <a:gd name="connsiteX5-81" fmla="*/ 464882 w 3517684"/>
              <a:gd name="connsiteY5-82" fmla="*/ 2188017 h 2563177"/>
              <a:gd name="connsiteX6-83" fmla="*/ 163892 w 3517684"/>
              <a:gd name="connsiteY6-84" fmla="*/ 1109787 h 2563177"/>
              <a:gd name="connsiteX0-85" fmla="*/ 82749 w 3436541"/>
              <a:gd name="connsiteY0-86" fmla="*/ 1110091 h 2563481"/>
              <a:gd name="connsiteX1-87" fmla="*/ 2544009 w 3436541"/>
              <a:gd name="connsiteY1-88" fmla="*/ 50911 h 2563481"/>
              <a:gd name="connsiteX2-89" fmla="*/ 3435549 w 3436541"/>
              <a:gd name="connsiteY2-90" fmla="*/ 1395841 h 2563481"/>
              <a:gd name="connsiteX3-91" fmla="*/ 2692599 w 3436541"/>
              <a:gd name="connsiteY3-92" fmla="*/ 2557891 h 2563481"/>
              <a:gd name="connsiteX4-93" fmla="*/ 1492449 w 3436541"/>
              <a:gd name="connsiteY4-94" fmla="*/ 1853041 h 2563481"/>
              <a:gd name="connsiteX5-95" fmla="*/ 383739 w 3436541"/>
              <a:gd name="connsiteY5-96" fmla="*/ 2188321 h 2563481"/>
              <a:gd name="connsiteX6-97" fmla="*/ 82749 w 3436541"/>
              <a:gd name="connsiteY6-98" fmla="*/ 1110091 h 2563481"/>
              <a:gd name="connsiteX0-99" fmla="*/ 57039 w 3410900"/>
              <a:gd name="connsiteY0-100" fmla="*/ 1110091 h 2562627"/>
              <a:gd name="connsiteX1-101" fmla="*/ 2518299 w 3410900"/>
              <a:gd name="connsiteY1-102" fmla="*/ 50911 h 2562627"/>
              <a:gd name="connsiteX2-103" fmla="*/ 3409839 w 3410900"/>
              <a:gd name="connsiteY2-104" fmla="*/ 1395841 h 2562627"/>
              <a:gd name="connsiteX3-105" fmla="*/ 2666889 w 3410900"/>
              <a:gd name="connsiteY3-106" fmla="*/ 2557891 h 2562627"/>
              <a:gd name="connsiteX4-107" fmla="*/ 1283859 w 3410900"/>
              <a:gd name="connsiteY4-108" fmla="*/ 1822561 h 2562627"/>
              <a:gd name="connsiteX5-109" fmla="*/ 358029 w 3410900"/>
              <a:gd name="connsiteY5-110" fmla="*/ 2188321 h 2562627"/>
              <a:gd name="connsiteX6-111" fmla="*/ 57039 w 3410900"/>
              <a:gd name="connsiteY6-112" fmla="*/ 1110091 h 2562627"/>
              <a:gd name="connsiteX0-113" fmla="*/ 86841 w 3440702"/>
              <a:gd name="connsiteY0-114" fmla="*/ 1110091 h 2562627"/>
              <a:gd name="connsiteX1-115" fmla="*/ 2548101 w 3440702"/>
              <a:gd name="connsiteY1-116" fmla="*/ 50911 h 2562627"/>
              <a:gd name="connsiteX2-117" fmla="*/ 3439641 w 3440702"/>
              <a:gd name="connsiteY2-118" fmla="*/ 1395841 h 2562627"/>
              <a:gd name="connsiteX3-119" fmla="*/ 2696691 w 3440702"/>
              <a:gd name="connsiteY3-120" fmla="*/ 2557891 h 2562627"/>
              <a:gd name="connsiteX4-121" fmla="*/ 1313661 w 3440702"/>
              <a:gd name="connsiteY4-122" fmla="*/ 1822561 h 2562627"/>
              <a:gd name="connsiteX5-123" fmla="*/ 387831 w 3440702"/>
              <a:gd name="connsiteY5-124" fmla="*/ 2188321 h 2562627"/>
              <a:gd name="connsiteX6-125" fmla="*/ 86841 w 3440702"/>
              <a:gd name="connsiteY6-126" fmla="*/ 1110091 h 2562627"/>
              <a:gd name="connsiteX0-127" fmla="*/ 79129 w 3432990"/>
              <a:gd name="connsiteY0-128" fmla="*/ 1110091 h 2562627"/>
              <a:gd name="connsiteX1-129" fmla="*/ 2540389 w 3432990"/>
              <a:gd name="connsiteY1-130" fmla="*/ 50911 h 2562627"/>
              <a:gd name="connsiteX2-131" fmla="*/ 3431929 w 3432990"/>
              <a:gd name="connsiteY2-132" fmla="*/ 1395841 h 2562627"/>
              <a:gd name="connsiteX3-133" fmla="*/ 2688979 w 3432990"/>
              <a:gd name="connsiteY3-134" fmla="*/ 2557891 h 2562627"/>
              <a:gd name="connsiteX4-135" fmla="*/ 1305949 w 3432990"/>
              <a:gd name="connsiteY4-136" fmla="*/ 1822561 h 2562627"/>
              <a:gd name="connsiteX5-137" fmla="*/ 380119 w 3432990"/>
              <a:gd name="connsiteY5-138" fmla="*/ 2188321 h 2562627"/>
              <a:gd name="connsiteX6-139" fmla="*/ 79129 w 3432990"/>
              <a:gd name="connsiteY6-140" fmla="*/ 1110091 h 2562627"/>
              <a:gd name="connsiteX0-141" fmla="*/ 79129 w 3432990"/>
              <a:gd name="connsiteY0-142" fmla="*/ 1110091 h 2562043"/>
              <a:gd name="connsiteX1-143" fmla="*/ 2540389 w 3432990"/>
              <a:gd name="connsiteY1-144" fmla="*/ 50911 h 2562043"/>
              <a:gd name="connsiteX2-145" fmla="*/ 3431929 w 3432990"/>
              <a:gd name="connsiteY2-146" fmla="*/ 1395841 h 2562043"/>
              <a:gd name="connsiteX3-147" fmla="*/ 2688979 w 3432990"/>
              <a:gd name="connsiteY3-148" fmla="*/ 2557891 h 2562043"/>
              <a:gd name="connsiteX4-149" fmla="*/ 1305949 w 3432990"/>
              <a:gd name="connsiteY4-150" fmla="*/ 1822561 h 2562043"/>
              <a:gd name="connsiteX5-151" fmla="*/ 380119 w 3432990"/>
              <a:gd name="connsiteY5-152" fmla="*/ 2188321 h 2562043"/>
              <a:gd name="connsiteX6-153" fmla="*/ 79129 w 3432990"/>
              <a:gd name="connsiteY6-154" fmla="*/ 1110091 h 2562043"/>
              <a:gd name="connsiteX0-155" fmla="*/ 79129 w 3433048"/>
              <a:gd name="connsiteY0-156" fmla="*/ 1110091 h 2574990"/>
              <a:gd name="connsiteX1-157" fmla="*/ 2540389 w 3433048"/>
              <a:gd name="connsiteY1-158" fmla="*/ 50911 h 2574990"/>
              <a:gd name="connsiteX2-159" fmla="*/ 3431929 w 3433048"/>
              <a:gd name="connsiteY2-160" fmla="*/ 1395841 h 2574990"/>
              <a:gd name="connsiteX3-161" fmla="*/ 2688979 w 3433048"/>
              <a:gd name="connsiteY3-162" fmla="*/ 2557891 h 2574990"/>
              <a:gd name="connsiteX4-163" fmla="*/ 1305949 w 3433048"/>
              <a:gd name="connsiteY4-164" fmla="*/ 1822561 h 2574990"/>
              <a:gd name="connsiteX5-165" fmla="*/ 380119 w 3433048"/>
              <a:gd name="connsiteY5-166" fmla="*/ 2188321 h 2574990"/>
              <a:gd name="connsiteX6-167" fmla="*/ 79129 w 3433048"/>
              <a:gd name="connsiteY6-168" fmla="*/ 1110091 h 2574990"/>
              <a:gd name="connsiteX0-169" fmla="*/ 79129 w 3433628"/>
              <a:gd name="connsiteY0-170" fmla="*/ 1110091 h 2564852"/>
              <a:gd name="connsiteX1-171" fmla="*/ 2540389 w 3433628"/>
              <a:gd name="connsiteY1-172" fmla="*/ 50911 h 2564852"/>
              <a:gd name="connsiteX2-173" fmla="*/ 3431929 w 3433628"/>
              <a:gd name="connsiteY2-174" fmla="*/ 1395841 h 2564852"/>
              <a:gd name="connsiteX3-175" fmla="*/ 2688979 w 3433628"/>
              <a:gd name="connsiteY3-176" fmla="*/ 2557891 h 2564852"/>
              <a:gd name="connsiteX4-177" fmla="*/ 1305949 w 3433628"/>
              <a:gd name="connsiteY4-178" fmla="*/ 1822561 h 2564852"/>
              <a:gd name="connsiteX5-179" fmla="*/ 380119 w 3433628"/>
              <a:gd name="connsiteY5-180" fmla="*/ 2188321 h 2564852"/>
              <a:gd name="connsiteX6-181" fmla="*/ 79129 w 3433628"/>
              <a:gd name="connsiteY6-182" fmla="*/ 1110091 h 2564852"/>
              <a:gd name="connsiteX0-183" fmla="*/ 79129 w 3432791"/>
              <a:gd name="connsiteY0-184" fmla="*/ 1110091 h 2564852"/>
              <a:gd name="connsiteX1-185" fmla="*/ 2540389 w 3432791"/>
              <a:gd name="connsiteY1-186" fmla="*/ 50911 h 2564852"/>
              <a:gd name="connsiteX2-187" fmla="*/ 3431929 w 3432791"/>
              <a:gd name="connsiteY2-188" fmla="*/ 1395841 h 2564852"/>
              <a:gd name="connsiteX3-189" fmla="*/ 2688979 w 3432791"/>
              <a:gd name="connsiteY3-190" fmla="*/ 2557891 h 2564852"/>
              <a:gd name="connsiteX4-191" fmla="*/ 1305949 w 3432791"/>
              <a:gd name="connsiteY4-192" fmla="*/ 1822561 h 2564852"/>
              <a:gd name="connsiteX5-193" fmla="*/ 380119 w 3432791"/>
              <a:gd name="connsiteY5-194" fmla="*/ 2188321 h 2564852"/>
              <a:gd name="connsiteX6-195" fmla="*/ 79129 w 3432791"/>
              <a:gd name="connsiteY6-196" fmla="*/ 1110091 h 2564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32791" h="2564852">
                <a:moveTo>
                  <a:pt x="79129" y="1110091"/>
                </a:moveTo>
                <a:cubicBezTo>
                  <a:pt x="256294" y="746236"/>
                  <a:pt x="1585349" y="-232934"/>
                  <a:pt x="2540389" y="50911"/>
                </a:cubicBezTo>
                <a:cubicBezTo>
                  <a:pt x="3495429" y="334756"/>
                  <a:pt x="3414784" y="901811"/>
                  <a:pt x="3431929" y="1395841"/>
                </a:cubicBezTo>
                <a:cubicBezTo>
                  <a:pt x="3449074" y="1889871"/>
                  <a:pt x="3210949" y="2463911"/>
                  <a:pt x="2688979" y="2557891"/>
                </a:cubicBezTo>
                <a:cubicBezTo>
                  <a:pt x="2167009" y="2651871"/>
                  <a:pt x="1728859" y="1762236"/>
                  <a:pt x="1305949" y="1822561"/>
                </a:cubicBezTo>
                <a:cubicBezTo>
                  <a:pt x="905899" y="1768586"/>
                  <a:pt x="729369" y="2352786"/>
                  <a:pt x="380119" y="2188321"/>
                </a:cubicBezTo>
                <a:cubicBezTo>
                  <a:pt x="30869" y="2023856"/>
                  <a:pt x="-98036" y="1473946"/>
                  <a:pt x="79129" y="1110091"/>
                </a:cubicBezTo>
                <a:close/>
              </a:path>
            </a:pathLst>
          </a:cu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dirty="0">
              <a:latin typeface="Visby CF Bold" panose="00000800000000000000" pitchFamily="50" charset="0"/>
            </a:endParaRPr>
          </a:p>
        </p:txBody>
      </p:sp>
      <p:sp>
        <p:nvSpPr>
          <p:cNvPr id="43" name="PA-图形 7"/>
          <p:cNvSpPr/>
          <p:nvPr>
            <p:custDataLst>
              <p:tags r:id="rId6"/>
            </p:custDataLst>
          </p:nvPr>
        </p:nvSpPr>
        <p:spPr>
          <a:xfrm rot="310108" flipH="1">
            <a:off x="10200426" y="1347506"/>
            <a:ext cx="744318" cy="802566"/>
          </a:xfrm>
          <a:custGeom>
            <a:avLst/>
            <a:gdLst>
              <a:gd name="connsiteX0" fmla="*/ 1453892 w 1713976"/>
              <a:gd name="connsiteY0" fmla="*/ 1848103 h 1848103"/>
              <a:gd name="connsiteX1" fmla="*/ 1504946 w 1713976"/>
              <a:gd name="connsiteY1" fmla="*/ 305244 h 1848103"/>
              <a:gd name="connsiteX2" fmla="*/ 1540664 w 1713976"/>
              <a:gd name="connsiteY2" fmla="*/ 1786667 h 1848103"/>
              <a:gd name="connsiteX3" fmla="*/ 1453892 w 1713976"/>
              <a:gd name="connsiteY3" fmla="*/ 1848103 h 1848103"/>
            </a:gdLst>
            <a:ahLst/>
            <a:cxnLst>
              <a:cxn ang="0">
                <a:pos x="connsiteX0" y="connsiteY0"/>
              </a:cxn>
              <a:cxn ang="0">
                <a:pos x="connsiteX1" y="connsiteY1"/>
              </a:cxn>
              <a:cxn ang="0">
                <a:pos x="connsiteX2" y="connsiteY2"/>
              </a:cxn>
              <a:cxn ang="0">
                <a:pos x="connsiteX3" y="connsiteY3"/>
              </a:cxn>
            </a:cxnLst>
            <a:rect l="l" t="t" r="r" b="b"/>
            <a:pathLst>
              <a:path w="1713976" h="1848103">
                <a:moveTo>
                  <a:pt x="1453892" y="1848103"/>
                </a:moveTo>
                <a:cubicBezTo>
                  <a:pt x="-1048326" y="1819623"/>
                  <a:pt x="160492" y="-892620"/>
                  <a:pt x="1504946" y="305244"/>
                </a:cubicBezTo>
                <a:cubicBezTo>
                  <a:pt x="2125404" y="1046384"/>
                  <a:pt x="1126041" y="1565782"/>
                  <a:pt x="1540664" y="1786667"/>
                </a:cubicBezTo>
                <a:cubicBezTo>
                  <a:pt x="1706685" y="1849246"/>
                  <a:pt x="1512851" y="1847341"/>
                  <a:pt x="1453892" y="1848103"/>
                </a:cubicBezTo>
                <a:close/>
              </a:path>
            </a:pathLst>
          </a:cu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lt1"/>
              </a:solidFill>
            </a:endParaRPr>
          </a:p>
        </p:txBody>
      </p:sp>
      <p:pic>
        <p:nvPicPr>
          <p:cNvPr id="50" name="图形 49"/>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0394775" y="1487474"/>
            <a:ext cx="417432" cy="417432"/>
          </a:xfrm>
          <a:prstGeom prst="rect">
            <a:avLst/>
          </a:prstGeom>
        </p:spPr>
      </p:pic>
      <p:pic>
        <p:nvPicPr>
          <p:cNvPr id="24" name="图片占位符 23" descr="男人和女人在切桌子上的电脑&#10;&#10;低可信度描述已自动生成"/>
          <p:cNvPicPr>
            <a:picLocks noGrp="1" noChangeAspect="1"/>
          </p:cNvPicPr>
          <p:nvPr>
            <p:ph type="pic" sz="quarter" idx="10"/>
          </p:nvPr>
        </p:nvPicPr>
        <p:blipFill rotWithShape="1">
          <a:blip r:embed="rId9" cstate="screen"/>
          <a:srcRect/>
          <a:stretch>
            <a:fillRect/>
          </a:stretch>
        </p:blipFill>
        <p:spPr>
          <a:xfrm>
            <a:off x="-1" y="0"/>
            <a:ext cx="5465250" cy="6858000"/>
          </a:xfrm>
        </p:spPr>
      </p:pic>
      <p:grpSp>
        <p:nvGrpSpPr>
          <p:cNvPr id="14" name="PA-组合 4"/>
          <p:cNvGrpSpPr/>
          <p:nvPr>
            <p:custDataLst>
              <p:tags r:id="rId10"/>
            </p:custDataLst>
          </p:nvPr>
        </p:nvGrpSpPr>
        <p:grpSpPr>
          <a:xfrm>
            <a:off x="4641471" y="1572152"/>
            <a:ext cx="516260" cy="944986"/>
            <a:chOff x="6506531" y="281108"/>
            <a:chExt cx="516260" cy="944986"/>
          </a:xfrm>
        </p:grpSpPr>
        <p:sp>
          <p:nvSpPr>
            <p:cNvPr id="15" name="PA-椭圆 5"/>
            <p:cNvSpPr/>
            <p:nvPr>
              <p:custDataLst>
                <p:tags r:id="rId11"/>
              </p:custDataLst>
            </p:nvPr>
          </p:nvSpPr>
          <p:spPr>
            <a:xfrm>
              <a:off x="6506531" y="28110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PA-椭圆 6"/>
            <p:cNvSpPr/>
            <p:nvPr>
              <p:custDataLst>
                <p:tags r:id="rId12"/>
              </p:custDataLst>
            </p:nvPr>
          </p:nvSpPr>
          <p:spPr>
            <a:xfrm>
              <a:off x="6706556" y="431127"/>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PA-椭圆 7"/>
            <p:cNvSpPr/>
            <p:nvPr>
              <p:custDataLst>
                <p:tags r:id="rId13"/>
              </p:custDataLst>
            </p:nvPr>
          </p:nvSpPr>
          <p:spPr>
            <a:xfrm>
              <a:off x="6906581" y="581146"/>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PA-椭圆 8"/>
            <p:cNvSpPr/>
            <p:nvPr>
              <p:custDataLst>
                <p:tags r:id="rId14"/>
              </p:custDataLst>
            </p:nvPr>
          </p:nvSpPr>
          <p:spPr>
            <a:xfrm>
              <a:off x="6506531" y="54547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PA-椭圆 9"/>
            <p:cNvSpPr/>
            <p:nvPr>
              <p:custDataLst>
                <p:tags r:id="rId15"/>
              </p:custDataLst>
            </p:nvPr>
          </p:nvSpPr>
          <p:spPr>
            <a:xfrm>
              <a:off x="6706556" y="695497"/>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PA-椭圆 10"/>
            <p:cNvSpPr/>
            <p:nvPr>
              <p:custDataLst>
                <p:tags r:id="rId16"/>
              </p:custDataLst>
            </p:nvPr>
          </p:nvSpPr>
          <p:spPr>
            <a:xfrm>
              <a:off x="6906581" y="845516"/>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PA-椭圆 11"/>
            <p:cNvSpPr/>
            <p:nvPr>
              <p:custDataLst>
                <p:tags r:id="rId17"/>
              </p:custDataLst>
            </p:nvPr>
          </p:nvSpPr>
          <p:spPr>
            <a:xfrm>
              <a:off x="6506531" y="809848"/>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PA-椭圆 12"/>
            <p:cNvSpPr/>
            <p:nvPr>
              <p:custDataLst>
                <p:tags r:id="rId18"/>
              </p:custDataLst>
            </p:nvPr>
          </p:nvSpPr>
          <p:spPr>
            <a:xfrm>
              <a:off x="6706556" y="959867"/>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PA-椭圆 13"/>
            <p:cNvSpPr/>
            <p:nvPr>
              <p:custDataLst>
                <p:tags r:id="rId19"/>
              </p:custDataLst>
            </p:nvPr>
          </p:nvSpPr>
          <p:spPr>
            <a:xfrm>
              <a:off x="6906581" y="1109886"/>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500" fill="hold"/>
                                        <p:tgtEl>
                                          <p:spTgt spid="40"/>
                                        </p:tgtEl>
                                        <p:attrNameLst>
                                          <p:attrName>ppt_x</p:attrName>
                                        </p:attrNameLst>
                                      </p:cBhvr>
                                      <p:tavLst>
                                        <p:tav tm="0">
                                          <p:val>
                                            <p:strVal val="#ppt_x"/>
                                          </p:val>
                                        </p:tav>
                                        <p:tav tm="100000">
                                          <p:val>
                                            <p:strVal val="#ppt_x"/>
                                          </p:val>
                                        </p:tav>
                                      </p:tavLst>
                                    </p:anim>
                                    <p:anim calcmode="lin" valueType="num">
                                      <p:cBhvr additive="base">
                                        <p:cTn id="12" dur="500" fill="hold"/>
                                        <p:tgtEl>
                                          <p:spTgt spid="4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41"/>
                                        </p:tgtEl>
                                        <p:attrNameLst>
                                          <p:attrName>style.visibility</p:attrName>
                                        </p:attrNameLst>
                                      </p:cBhvr>
                                      <p:to>
                                        <p:strVal val="visible"/>
                                      </p:to>
                                    </p:set>
                                    <p:anim calcmode="lin" valueType="num">
                                      <p:cBhvr additive="base">
                                        <p:cTn id="15" dur="500" fill="hold"/>
                                        <p:tgtEl>
                                          <p:spTgt spid="41"/>
                                        </p:tgtEl>
                                        <p:attrNameLst>
                                          <p:attrName>ppt_x</p:attrName>
                                        </p:attrNameLst>
                                      </p:cBhvr>
                                      <p:tavLst>
                                        <p:tav tm="0">
                                          <p:val>
                                            <p:strVal val="#ppt_x"/>
                                          </p:val>
                                        </p:tav>
                                        <p:tav tm="100000">
                                          <p:val>
                                            <p:strVal val="#ppt_x"/>
                                          </p:val>
                                        </p:tav>
                                      </p:tavLst>
                                    </p:anim>
                                    <p:anim calcmode="lin" valueType="num">
                                      <p:cBhvr additive="base">
                                        <p:cTn id="16" dur="500" fill="hold"/>
                                        <p:tgtEl>
                                          <p:spTgt spid="41"/>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42"/>
                                        </p:tgtEl>
                                        <p:attrNameLst>
                                          <p:attrName>style.visibility</p:attrName>
                                        </p:attrNameLst>
                                      </p:cBhvr>
                                      <p:to>
                                        <p:strVal val="visible"/>
                                      </p:to>
                                    </p:set>
                                    <p:anim calcmode="lin" valueType="num">
                                      <p:cBhvr additive="base">
                                        <p:cTn id="19" dur="500" fill="hold"/>
                                        <p:tgtEl>
                                          <p:spTgt spid="42"/>
                                        </p:tgtEl>
                                        <p:attrNameLst>
                                          <p:attrName>ppt_x</p:attrName>
                                        </p:attrNameLst>
                                      </p:cBhvr>
                                      <p:tavLst>
                                        <p:tav tm="0">
                                          <p:val>
                                            <p:strVal val="#ppt_x"/>
                                          </p:val>
                                        </p:tav>
                                        <p:tav tm="100000">
                                          <p:val>
                                            <p:strVal val="#ppt_x"/>
                                          </p:val>
                                        </p:tav>
                                      </p:tavLst>
                                    </p:anim>
                                    <p:anim calcmode="lin" valueType="num">
                                      <p:cBhvr additive="base">
                                        <p:cTn id="20" dur="500" fill="hold"/>
                                        <p:tgtEl>
                                          <p:spTgt spid="42"/>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43"/>
                                        </p:tgtEl>
                                        <p:attrNameLst>
                                          <p:attrName>style.visibility</p:attrName>
                                        </p:attrNameLst>
                                      </p:cBhvr>
                                      <p:to>
                                        <p:strVal val="visible"/>
                                      </p:to>
                                    </p:set>
                                    <p:anim calcmode="lin" valueType="num">
                                      <p:cBhvr additive="base">
                                        <p:cTn id="23" dur="500" fill="hold"/>
                                        <p:tgtEl>
                                          <p:spTgt spid="43"/>
                                        </p:tgtEl>
                                        <p:attrNameLst>
                                          <p:attrName>ppt_x</p:attrName>
                                        </p:attrNameLst>
                                      </p:cBhvr>
                                      <p:tavLst>
                                        <p:tav tm="0">
                                          <p:val>
                                            <p:strVal val="#ppt_x"/>
                                          </p:val>
                                        </p:tav>
                                        <p:tav tm="100000">
                                          <p:val>
                                            <p:strVal val="#ppt_x"/>
                                          </p:val>
                                        </p:tav>
                                      </p:tavLst>
                                    </p:anim>
                                    <p:anim calcmode="lin" valueType="num">
                                      <p:cBhvr additive="base">
                                        <p:cTn id="24" dur="500" fill="hold"/>
                                        <p:tgtEl>
                                          <p:spTgt spid="43"/>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48"/>
                                        </p:tgtEl>
                                        <p:attrNameLst>
                                          <p:attrName>style.visibility</p:attrName>
                                        </p:attrNameLst>
                                      </p:cBhvr>
                                      <p:to>
                                        <p:strVal val="visible"/>
                                      </p:to>
                                    </p:set>
                                    <p:anim calcmode="lin" valueType="num">
                                      <p:cBhvr additive="base">
                                        <p:cTn id="27" dur="500" fill="hold"/>
                                        <p:tgtEl>
                                          <p:spTgt spid="48"/>
                                        </p:tgtEl>
                                        <p:attrNameLst>
                                          <p:attrName>ppt_x</p:attrName>
                                        </p:attrNameLst>
                                      </p:cBhvr>
                                      <p:tavLst>
                                        <p:tav tm="0">
                                          <p:val>
                                            <p:strVal val="#ppt_x"/>
                                          </p:val>
                                        </p:tav>
                                        <p:tav tm="100000">
                                          <p:val>
                                            <p:strVal val="#ppt_x"/>
                                          </p:val>
                                        </p:tav>
                                      </p:tavLst>
                                    </p:anim>
                                    <p:anim calcmode="lin" valueType="num">
                                      <p:cBhvr additive="base">
                                        <p:cTn id="28" dur="500" fill="hold"/>
                                        <p:tgtEl>
                                          <p:spTgt spid="48"/>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500" fill="hold"/>
                                        <p:tgtEl>
                                          <p:spTgt spid="3"/>
                                        </p:tgtEl>
                                        <p:attrNameLst>
                                          <p:attrName>ppt_x</p:attrName>
                                        </p:attrNameLst>
                                      </p:cBhvr>
                                      <p:tavLst>
                                        <p:tav tm="0">
                                          <p:val>
                                            <p:strVal val="#ppt_x"/>
                                          </p:val>
                                        </p:tav>
                                        <p:tav tm="100000">
                                          <p:val>
                                            <p:strVal val="#ppt_x"/>
                                          </p:val>
                                        </p:tav>
                                      </p:tavLst>
                                    </p:anim>
                                    <p:anim calcmode="lin" valueType="num">
                                      <p:cBhvr additive="base">
                                        <p:cTn id="32" dur="500" fill="hold"/>
                                        <p:tgtEl>
                                          <p:spTgt spid="3"/>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500" fill="hold"/>
                                        <p:tgtEl>
                                          <p:spTgt spid="13"/>
                                        </p:tgtEl>
                                        <p:attrNameLst>
                                          <p:attrName>ppt_x</p:attrName>
                                        </p:attrNameLst>
                                      </p:cBhvr>
                                      <p:tavLst>
                                        <p:tav tm="0">
                                          <p:val>
                                            <p:strVal val="#ppt_x"/>
                                          </p:val>
                                        </p:tav>
                                        <p:tav tm="100000">
                                          <p:val>
                                            <p:strVal val="#ppt_x"/>
                                          </p:val>
                                        </p:tav>
                                      </p:tavLst>
                                    </p:anim>
                                    <p:anim calcmode="lin" valueType="num">
                                      <p:cBhvr additive="base">
                                        <p:cTn id="36" dur="500" fill="hold"/>
                                        <p:tgtEl>
                                          <p:spTgt spid="13"/>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50"/>
                                        </p:tgtEl>
                                        <p:attrNameLst>
                                          <p:attrName>style.visibility</p:attrName>
                                        </p:attrNameLst>
                                      </p:cBhvr>
                                      <p:to>
                                        <p:strVal val="visible"/>
                                      </p:to>
                                    </p:set>
                                    <p:anim calcmode="lin" valueType="num">
                                      <p:cBhvr additive="base">
                                        <p:cTn id="39" dur="500" fill="hold"/>
                                        <p:tgtEl>
                                          <p:spTgt spid="50"/>
                                        </p:tgtEl>
                                        <p:attrNameLst>
                                          <p:attrName>ppt_x</p:attrName>
                                        </p:attrNameLst>
                                      </p:cBhvr>
                                      <p:tavLst>
                                        <p:tav tm="0">
                                          <p:val>
                                            <p:strVal val="#ppt_x"/>
                                          </p:val>
                                        </p:tav>
                                        <p:tav tm="100000">
                                          <p:val>
                                            <p:strVal val="#ppt_x"/>
                                          </p:val>
                                        </p:tav>
                                      </p:tavLst>
                                    </p:anim>
                                    <p:anim calcmode="lin" valueType="num">
                                      <p:cBhvr additive="base">
                                        <p:cTn id="40" dur="500" fill="hold"/>
                                        <p:tgtEl>
                                          <p:spTgt spid="50"/>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24"/>
                                        </p:tgtEl>
                                        <p:attrNameLst>
                                          <p:attrName>style.visibility</p:attrName>
                                        </p:attrNameLst>
                                      </p:cBhvr>
                                      <p:to>
                                        <p:strVal val="visible"/>
                                      </p:to>
                                    </p:set>
                                    <p:anim calcmode="lin" valueType="num">
                                      <p:cBhvr additive="base">
                                        <p:cTn id="43" dur="500" fill="hold"/>
                                        <p:tgtEl>
                                          <p:spTgt spid="24"/>
                                        </p:tgtEl>
                                        <p:attrNameLst>
                                          <p:attrName>ppt_x</p:attrName>
                                        </p:attrNameLst>
                                      </p:cBhvr>
                                      <p:tavLst>
                                        <p:tav tm="0">
                                          <p:val>
                                            <p:strVal val="#ppt_x"/>
                                          </p:val>
                                        </p:tav>
                                        <p:tav tm="100000">
                                          <p:val>
                                            <p:strVal val="#ppt_x"/>
                                          </p:val>
                                        </p:tav>
                                      </p:tavLst>
                                    </p:anim>
                                    <p:anim calcmode="lin" valueType="num">
                                      <p:cBhvr additive="base">
                                        <p:cTn id="44"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3" grpId="0" animBg="1"/>
      <p:bldP spid="40" grpId="0"/>
      <p:bldP spid="41" grpId="0"/>
      <p:bldP spid="42" grpId="0" animBg="1"/>
      <p:bldP spid="43" grpId="0" bldLvl="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ctrTitle" idx="2"/>
            <p:custDataLst>
              <p:tags r:id="rId1"/>
            </p:custDataLst>
          </p:nvPr>
        </p:nvSpPr>
        <p:spPr/>
        <p:txBody>
          <a:bodyPr>
            <a:normAutofit/>
          </a:bodyPr>
          <a:p>
            <a:pPr marL="0">
              <a:lnSpc>
                <a:spcPct val="100000"/>
              </a:lnSpc>
              <a:spcBef>
                <a:spcPts val="0"/>
              </a:spcBef>
              <a:spcAft>
                <a:spcPts val="0"/>
              </a:spcAft>
            </a:pPr>
            <a:r>
              <a:rPr lang="zh-CN" altLang="en-US" sz="3200" spc="160">
                <a:solidFill>
                  <a:schemeClr val="dk1">
                    <a:lumMod val="85000"/>
                    <a:lumOff val="15000"/>
                  </a:schemeClr>
                </a:solidFill>
              </a:rPr>
              <a:t>了解行业需求</a:t>
            </a:r>
            <a:endParaRPr lang="zh-CN" altLang="en-US" sz="3200" spc="160">
              <a:solidFill>
                <a:schemeClr val="dk1">
                  <a:lumMod val="85000"/>
                  <a:lumOff val="15000"/>
                </a:schemeClr>
              </a:solidFill>
            </a:endParaRPr>
          </a:p>
        </p:txBody>
      </p:sp>
      <p:sp>
        <p:nvSpPr>
          <p:cNvPr id="6" name="矩形 2"/>
          <p:cNvSpPr/>
          <p:nvPr>
            <p:custDataLst>
              <p:tags r:id="rId2"/>
            </p:custDataLst>
          </p:nvPr>
        </p:nvSpPr>
        <p:spPr>
          <a:xfrm>
            <a:off x="4521236" y="926631"/>
            <a:ext cx="4850765" cy="2378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b" anchorCtr="0">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l">
              <a:lnSpc>
                <a:spcPct val="100000"/>
              </a:lnSpc>
            </a:pPr>
            <a:r>
              <a:rPr lang="en-US" altLang="zh-CN" sz="4400" b="1" spc="200" dirty="0">
                <a:solidFill>
                  <a:schemeClr val="dk1">
                    <a:lumMod val="85000"/>
                    <a:lumOff val="15000"/>
                  </a:schemeClr>
                </a:solidFill>
                <a:uFillTx/>
                <a:latin typeface="Arial" panose="020B0604020202020204" pitchFamily="34" charset="0"/>
                <a:ea typeface="微软雅黑" panose="020B0503020204020204" charset="-122"/>
                <a:cs typeface="+mn-ea"/>
                <a:sym typeface="+mn-lt"/>
              </a:rPr>
              <a:t>第</a:t>
            </a:r>
            <a:r>
              <a:rPr lang="zh-CN" altLang="en-US" sz="4400" b="1" spc="200" dirty="0">
                <a:solidFill>
                  <a:schemeClr val="dk1">
                    <a:lumMod val="85000"/>
                    <a:lumOff val="15000"/>
                  </a:schemeClr>
                </a:solidFill>
                <a:uFillTx/>
                <a:latin typeface="Arial" panose="020B0604020202020204" pitchFamily="34" charset="0"/>
                <a:ea typeface="微软雅黑" panose="020B0503020204020204" charset="-122"/>
                <a:cs typeface="+mn-ea"/>
                <a:sym typeface="+mn-lt"/>
              </a:rPr>
              <a:t>四</a:t>
            </a:r>
            <a:r>
              <a:rPr lang="en-US" altLang="zh-CN" sz="4400" b="1" spc="200" dirty="0">
                <a:solidFill>
                  <a:schemeClr val="dk1">
                    <a:lumMod val="85000"/>
                    <a:lumOff val="15000"/>
                  </a:schemeClr>
                </a:solidFill>
                <a:uFillTx/>
                <a:latin typeface="Arial" panose="020B0604020202020204" pitchFamily="34" charset="0"/>
                <a:ea typeface="微软雅黑" panose="020B0503020204020204" charset="-122"/>
                <a:cs typeface="+mn-ea"/>
                <a:sym typeface="+mn-lt"/>
              </a:rPr>
              <a:t>节</a:t>
            </a:r>
            <a:endParaRPr lang="en-US" altLang="zh-CN" sz="4400" b="1" spc="200" dirty="0">
              <a:solidFill>
                <a:schemeClr val="dk1">
                  <a:lumMod val="85000"/>
                  <a:lumOff val="15000"/>
                </a:schemeClr>
              </a:solidFill>
              <a:uFillTx/>
              <a:latin typeface="Arial" panose="020B0604020202020204" pitchFamily="34" charset="0"/>
              <a:ea typeface="微软雅黑" panose="020B0503020204020204" charset="-122"/>
              <a:cs typeface="+mn-ea"/>
              <a:sym typeface="+mn-lt"/>
            </a:endParaRPr>
          </a:p>
        </p:txBody>
      </p:sp>
      <p:sp>
        <p:nvSpPr>
          <p:cNvPr id="7" name="文本占位符 8"/>
          <p:cNvSpPr>
            <a:spLocks noGrp="1"/>
          </p:cNvSpPr>
          <p:nvPr>
            <p:custDataLst>
              <p:tags r:id="rId3"/>
            </p:custDataLst>
          </p:nvPr>
        </p:nvSpPr>
        <p:spPr>
          <a:xfrm>
            <a:off x="4521871" y="3305131"/>
            <a:ext cx="816610" cy="248285"/>
          </a:xfrm>
          <a:prstGeom prst="rect">
            <a:avLst/>
          </a:prstGeom>
          <a:solidFill>
            <a:schemeClr val="accent1">
              <a:lumMod val="40000"/>
              <a:lumOff val="60000"/>
            </a:schemeClr>
          </a:solidFill>
        </p:spPr>
        <p:txBody>
          <a:bodyPr vert="horz" wrap="square" lIns="0" tIns="0" rIns="0" bIns="0" rtlCol="0" anchor="ctr">
            <a:normAutofit fontScale="50000"/>
          </a:bodyPr>
          <a:lstStyle>
            <a:lvl1pPr marL="0" indent="0" algn="l" defTabSz="914400" rtl="0" eaLnBrk="1" fontAlgn="auto" latinLnBrk="0" hangingPunct="1">
              <a:lnSpc>
                <a:spcPct val="130000"/>
              </a:lnSpc>
              <a:spcBef>
                <a:spcPts val="0"/>
              </a:spcBef>
              <a:spcAft>
                <a:spcPts val="750"/>
              </a:spcAft>
              <a:buFont typeface="Arial" panose="020B0604020202020204" pitchFamily="34" charset="0"/>
              <a:buNone/>
              <a:defRPr sz="1600" b="1" u="none" strike="noStrike" kern="1200" cap="none" spc="110" normalizeH="0" baseline="0">
                <a:solidFill>
                  <a:schemeClr val="bg1"/>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750"/>
              </a:spcAft>
              <a:buFont typeface="Arial" panose="020B0604020202020204" pitchFamily="34" charset="0"/>
              <a:buChar char="•"/>
              <a:tabLst>
                <a:tab pos="1609725" algn="l"/>
              </a:tabLst>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pc="200" dirty="0">
                <a:solidFill>
                  <a:schemeClr val="dk1">
                    <a:lumMod val="85000"/>
                    <a:lumOff val="15000"/>
                  </a:schemeClr>
                </a:solidFill>
                <a:uFillTx/>
              </a:rPr>
              <a:t>Part FOUR</a:t>
            </a:r>
            <a:endParaRPr lang="en-US" altLang="zh-CN" spc="200" dirty="0">
              <a:solidFill>
                <a:schemeClr val="dk1">
                  <a:lumMod val="85000"/>
                  <a:lumOff val="15000"/>
                </a:schemeClr>
              </a:solidFill>
              <a:uFillTx/>
            </a:endParaRPr>
          </a:p>
        </p:txBody>
      </p:sp>
    </p:spTree>
    <p:custDataLst>
      <p:tags r:id="rId4"/>
    </p:custData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reeform 17"/>
          <p:cNvSpPr/>
          <p:nvPr/>
        </p:nvSpPr>
        <p:spPr bwMode="auto">
          <a:xfrm>
            <a:off x="6116323" y="2038108"/>
            <a:ext cx="6731490" cy="3935898"/>
          </a:xfrm>
          <a:custGeom>
            <a:avLst/>
            <a:gdLst>
              <a:gd name="T0" fmla="*/ 384 w 852"/>
              <a:gd name="T1" fmla="*/ 0 h 497"/>
              <a:gd name="T2" fmla="*/ 12 w 852"/>
              <a:gd name="T3" fmla="*/ 238 h 497"/>
              <a:gd name="T4" fmla="*/ 300 w 852"/>
              <a:gd name="T5" fmla="*/ 497 h 497"/>
              <a:gd name="T6" fmla="*/ 398 w 852"/>
              <a:gd name="T7" fmla="*/ 475 h 497"/>
              <a:gd name="T8" fmla="*/ 416 w 852"/>
              <a:gd name="T9" fmla="*/ 1 h 497"/>
              <a:gd name="T10" fmla="*/ 384 w 852"/>
              <a:gd name="T11" fmla="*/ 0 h 497"/>
            </a:gdLst>
            <a:ahLst/>
            <a:cxnLst>
              <a:cxn ang="0">
                <a:pos x="T0" y="T1"/>
              </a:cxn>
              <a:cxn ang="0">
                <a:pos x="T2" y="T3"/>
              </a:cxn>
              <a:cxn ang="0">
                <a:pos x="T4" y="T5"/>
              </a:cxn>
              <a:cxn ang="0">
                <a:pos x="T6" y="T7"/>
              </a:cxn>
              <a:cxn ang="0">
                <a:pos x="T8" y="T9"/>
              </a:cxn>
              <a:cxn ang="0">
                <a:pos x="T10" y="T11"/>
              </a:cxn>
            </a:cxnLst>
            <a:rect l="0" t="0" r="r" b="b"/>
            <a:pathLst>
              <a:path w="852" h="497">
                <a:moveTo>
                  <a:pt x="384" y="0"/>
                </a:moveTo>
                <a:cubicBezTo>
                  <a:pt x="209" y="0"/>
                  <a:pt x="0" y="80"/>
                  <a:pt x="12" y="238"/>
                </a:cubicBezTo>
                <a:cubicBezTo>
                  <a:pt x="22" y="374"/>
                  <a:pt x="162" y="497"/>
                  <a:pt x="300" y="497"/>
                </a:cubicBezTo>
                <a:cubicBezTo>
                  <a:pt x="333" y="497"/>
                  <a:pt x="367" y="490"/>
                  <a:pt x="398" y="475"/>
                </a:cubicBezTo>
                <a:cubicBezTo>
                  <a:pt x="560" y="394"/>
                  <a:pt x="852" y="26"/>
                  <a:pt x="416" y="1"/>
                </a:cubicBezTo>
                <a:cubicBezTo>
                  <a:pt x="406" y="1"/>
                  <a:pt x="395" y="0"/>
                  <a:pt x="384" y="0"/>
                </a:cubicBezTo>
              </a:path>
            </a:pathLst>
          </a:custGeom>
          <a:gradFill>
            <a:gsLst>
              <a:gs pos="53000">
                <a:schemeClr val="bg1">
                  <a:lumMod val="10000"/>
                  <a:lumOff val="90000"/>
                </a:schemeClr>
              </a:gs>
              <a:gs pos="5000">
                <a:srgbClr val="FFFFFF"/>
              </a:gs>
            </a:gsLst>
            <a:lin ang="2700000" scaled="1"/>
          </a:gradFill>
          <a:ln>
            <a:noFill/>
          </a:ln>
        </p:spPr>
        <p:txBody>
          <a:bodyPr vert="horz" wrap="square" lIns="91440" tIns="45720" rIns="91440" bIns="45720" numCol="1" anchor="t" anchorCtr="0" compatLnSpc="1"/>
          <a:lstStyle/>
          <a:p>
            <a:endParaRPr lang="id-ID"/>
          </a:p>
        </p:txBody>
      </p:sp>
      <p:sp>
        <p:nvSpPr>
          <p:cNvPr id="27" name="TextBox 299"/>
          <p:cNvSpPr txBox="1"/>
          <p:nvPr/>
        </p:nvSpPr>
        <p:spPr>
          <a:xfrm rot="16200000">
            <a:off x="10379049" y="3958619"/>
            <a:ext cx="2942431"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sym typeface="+mn-ea"/>
              </a:rPr>
              <a:t>大学生职业发展与就业指导教程</a:t>
            </a:r>
            <a:endParaRPr lang="en-US" sz="800"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28" name="任意多边形: 形状 27"/>
          <p:cNvSpPr/>
          <p:nvPr/>
        </p:nvSpPr>
        <p:spPr>
          <a:xfrm flipH="1">
            <a:off x="11076422" y="29559"/>
            <a:ext cx="1115578" cy="1737260"/>
          </a:xfrm>
          <a:custGeom>
            <a:avLst/>
            <a:gdLst>
              <a:gd name="connsiteX0" fmla="*/ 0 w 1309977"/>
              <a:gd name="connsiteY0" fmla="*/ 0 h 2039991"/>
              <a:gd name="connsiteX1" fmla="*/ 797185 w 1309977"/>
              <a:gd name="connsiteY1" fmla="*/ 0 h 2039991"/>
              <a:gd name="connsiteX2" fmla="*/ 832772 w 1309977"/>
              <a:gd name="connsiteY2" fmla="*/ 48991 h 2039991"/>
              <a:gd name="connsiteX3" fmla="*/ 847710 w 1309977"/>
              <a:gd name="connsiteY3" fmla="*/ 71683 h 2039991"/>
              <a:gd name="connsiteX4" fmla="*/ 847846 w 1309977"/>
              <a:gd name="connsiteY4" fmla="*/ 71868 h 2039991"/>
              <a:gd name="connsiteX5" fmla="*/ 848207 w 1309977"/>
              <a:gd name="connsiteY5" fmla="*/ 72441 h 2039991"/>
              <a:gd name="connsiteX6" fmla="*/ 969071 w 1309977"/>
              <a:gd name="connsiteY6" fmla="*/ 256049 h 2039991"/>
              <a:gd name="connsiteX7" fmla="*/ 984409 w 1309977"/>
              <a:gd name="connsiteY7" fmla="*/ 282300 h 2039991"/>
              <a:gd name="connsiteX8" fmla="*/ 987737 w 1309977"/>
              <a:gd name="connsiteY8" fmla="*/ 287272 h 2039991"/>
              <a:gd name="connsiteX9" fmla="*/ 993980 w 1309977"/>
              <a:gd name="connsiteY9" fmla="*/ 298682 h 2039991"/>
              <a:gd name="connsiteX10" fmla="*/ 1022746 w 1309977"/>
              <a:gd name="connsiteY10" fmla="*/ 347920 h 2039991"/>
              <a:gd name="connsiteX11" fmla="*/ 1039345 w 1309977"/>
              <a:gd name="connsiteY11" fmla="*/ 374119 h 2039991"/>
              <a:gd name="connsiteX12" fmla="*/ 1049106 w 1309977"/>
              <a:gd name="connsiteY12" fmla="*/ 393041 h 2039991"/>
              <a:gd name="connsiteX13" fmla="*/ 1087013 w 1309977"/>
              <a:gd name="connsiteY13" fmla="*/ 457927 h 2039991"/>
              <a:gd name="connsiteX14" fmla="*/ 1148757 w 1309977"/>
              <a:gd name="connsiteY14" fmla="*/ 581574 h 2039991"/>
              <a:gd name="connsiteX15" fmla="*/ 1162602 w 1309977"/>
              <a:gd name="connsiteY15" fmla="*/ 606878 h 2039991"/>
              <a:gd name="connsiteX16" fmla="*/ 1170582 w 1309977"/>
              <a:gd name="connsiteY16" fmla="*/ 625279 h 2039991"/>
              <a:gd name="connsiteX17" fmla="*/ 1183335 w 1309977"/>
              <a:gd name="connsiteY17" fmla="*/ 650817 h 2039991"/>
              <a:gd name="connsiteX18" fmla="*/ 1192841 w 1309977"/>
              <a:gd name="connsiteY18" fmla="*/ 674781 h 2039991"/>
              <a:gd name="connsiteX19" fmla="*/ 1204434 w 1309977"/>
              <a:gd name="connsiteY19" fmla="*/ 703341 h 2039991"/>
              <a:gd name="connsiteX20" fmla="*/ 1227274 w 1309977"/>
              <a:gd name="connsiteY20" fmla="*/ 756004 h 2039991"/>
              <a:gd name="connsiteX21" fmla="*/ 1234627 w 1309977"/>
              <a:gd name="connsiteY21" fmla="*/ 777714 h 2039991"/>
              <a:gd name="connsiteX22" fmla="*/ 1240969 w 1309977"/>
              <a:gd name="connsiteY22" fmla="*/ 793336 h 2039991"/>
              <a:gd name="connsiteX23" fmla="*/ 1245185 w 1309977"/>
              <a:gd name="connsiteY23" fmla="*/ 806734 h 2039991"/>
              <a:gd name="connsiteX24" fmla="*/ 1254776 w 1309977"/>
              <a:gd name="connsiteY24" fmla="*/ 830914 h 2039991"/>
              <a:gd name="connsiteX25" fmla="*/ 1262389 w 1309977"/>
              <a:gd name="connsiteY25" fmla="*/ 859661 h 2039991"/>
              <a:gd name="connsiteX26" fmla="*/ 1274482 w 1309977"/>
              <a:gd name="connsiteY26" fmla="*/ 895360 h 2039991"/>
              <a:gd name="connsiteX27" fmla="*/ 1277774 w 1309977"/>
              <a:gd name="connsiteY27" fmla="*/ 910347 h 2039991"/>
              <a:gd name="connsiteX28" fmla="*/ 1280168 w 1309977"/>
              <a:gd name="connsiteY28" fmla="*/ 917953 h 2039991"/>
              <a:gd name="connsiteX29" fmla="*/ 1287549 w 1309977"/>
              <a:gd name="connsiteY29" fmla="*/ 954660 h 2039991"/>
              <a:gd name="connsiteX30" fmla="*/ 1298077 w 1309977"/>
              <a:gd name="connsiteY30" fmla="*/ 994412 h 2039991"/>
              <a:gd name="connsiteX31" fmla="*/ 1299193 w 1309977"/>
              <a:gd name="connsiteY31" fmla="*/ 1007846 h 2039991"/>
              <a:gd name="connsiteX32" fmla="*/ 1302514 w 1309977"/>
              <a:gd name="connsiteY32" fmla="*/ 1022961 h 2039991"/>
              <a:gd name="connsiteX33" fmla="*/ 1303072 w 1309977"/>
              <a:gd name="connsiteY33" fmla="*/ 1031854 h 2039991"/>
              <a:gd name="connsiteX34" fmla="*/ 1303203 w 1309977"/>
              <a:gd name="connsiteY34" fmla="*/ 1032502 h 2039991"/>
              <a:gd name="connsiteX35" fmla="*/ 1303771 w 1309977"/>
              <a:gd name="connsiteY35" fmla="*/ 1043012 h 2039991"/>
              <a:gd name="connsiteX36" fmla="*/ 1308837 w 1309977"/>
              <a:gd name="connsiteY36" fmla="*/ 1123813 h 2039991"/>
              <a:gd name="connsiteX37" fmla="*/ 1309977 w 1309977"/>
              <a:gd name="connsiteY37" fmla="*/ 1137503 h 2039991"/>
              <a:gd name="connsiteX38" fmla="*/ 1286391 w 1309977"/>
              <a:gd name="connsiteY38" fmla="*/ 1323342 h 2039991"/>
              <a:gd name="connsiteX39" fmla="*/ 1279015 w 1309977"/>
              <a:gd name="connsiteY39" fmla="*/ 1345124 h 2039991"/>
              <a:gd name="connsiteX40" fmla="*/ 1278633 w 1309977"/>
              <a:gd name="connsiteY40" fmla="*/ 1347719 h 2039991"/>
              <a:gd name="connsiteX41" fmla="*/ 1274717 w 1309977"/>
              <a:gd name="connsiteY41" fmla="*/ 1357819 h 2039991"/>
              <a:gd name="connsiteX42" fmla="*/ 1225855 w 1309977"/>
              <a:gd name="connsiteY42" fmla="*/ 1502138 h 2039991"/>
              <a:gd name="connsiteX43" fmla="*/ 1205337 w 1309977"/>
              <a:gd name="connsiteY43" fmla="*/ 1536748 h 2039991"/>
              <a:gd name="connsiteX44" fmla="*/ 1200912 w 1309977"/>
              <a:gd name="connsiteY44" fmla="*/ 1548159 h 2039991"/>
              <a:gd name="connsiteX45" fmla="*/ 1184949 w 1309977"/>
              <a:gd name="connsiteY45" fmla="*/ 1571138 h 2039991"/>
              <a:gd name="connsiteX46" fmla="*/ 1150006 w 1309977"/>
              <a:gd name="connsiteY46" fmla="*/ 1630079 h 2039991"/>
              <a:gd name="connsiteX47" fmla="*/ 1146623 w 1309977"/>
              <a:gd name="connsiteY47" fmla="*/ 1636259 h 2039991"/>
              <a:gd name="connsiteX48" fmla="*/ 1145698 w 1309977"/>
              <a:gd name="connsiteY48" fmla="*/ 1637345 h 2039991"/>
              <a:gd name="connsiteX49" fmla="*/ 1128332 w 1309977"/>
              <a:gd name="connsiteY49" fmla="*/ 1666638 h 2039991"/>
              <a:gd name="connsiteX50" fmla="*/ 1091202 w 1309977"/>
              <a:gd name="connsiteY50" fmla="*/ 1706089 h 2039991"/>
              <a:gd name="connsiteX51" fmla="*/ 1076219 w 1309977"/>
              <a:gd name="connsiteY51" fmla="*/ 1727657 h 2039991"/>
              <a:gd name="connsiteX52" fmla="*/ 1049461 w 1309977"/>
              <a:gd name="connsiteY52" fmla="*/ 1750702 h 2039991"/>
              <a:gd name="connsiteX53" fmla="*/ 1028335 w 1309977"/>
              <a:gd name="connsiteY53" fmla="*/ 1775589 h 2039991"/>
              <a:gd name="connsiteX54" fmla="*/ 1019181 w 1309977"/>
              <a:gd name="connsiteY54" fmla="*/ 1782611 h 2039991"/>
              <a:gd name="connsiteX55" fmla="*/ 1000535 w 1309977"/>
              <a:gd name="connsiteY55" fmla="*/ 1802422 h 2039991"/>
              <a:gd name="connsiteX56" fmla="*/ 990213 w 1309977"/>
              <a:gd name="connsiteY56" fmla="*/ 1812176 h 2039991"/>
              <a:gd name="connsiteX57" fmla="*/ 914612 w 1309977"/>
              <a:gd name="connsiteY57" fmla="*/ 1866843 h 2039991"/>
              <a:gd name="connsiteX58" fmla="*/ 904291 w 1309977"/>
              <a:gd name="connsiteY58" fmla="*/ 1875731 h 2039991"/>
              <a:gd name="connsiteX59" fmla="*/ 904186 w 1309977"/>
              <a:gd name="connsiteY59" fmla="*/ 1875791 h 2039991"/>
              <a:gd name="connsiteX60" fmla="*/ 903970 w 1309977"/>
              <a:gd name="connsiteY60" fmla="*/ 1875977 h 2039991"/>
              <a:gd name="connsiteX61" fmla="*/ 894665 w 1309977"/>
              <a:gd name="connsiteY61" fmla="*/ 1881268 h 2039991"/>
              <a:gd name="connsiteX62" fmla="*/ 883500 w 1309977"/>
              <a:gd name="connsiteY62" fmla="*/ 1889340 h 2039991"/>
              <a:gd name="connsiteX63" fmla="*/ 853355 w 1309977"/>
              <a:gd name="connsiteY63" fmla="*/ 1904748 h 2039991"/>
              <a:gd name="connsiteX64" fmla="*/ 800180 w 1309977"/>
              <a:gd name="connsiteY64" fmla="*/ 1934976 h 2039991"/>
              <a:gd name="connsiteX65" fmla="*/ 770642 w 1309977"/>
              <a:gd name="connsiteY65" fmla="*/ 1947028 h 2039991"/>
              <a:gd name="connsiteX66" fmla="*/ 756731 w 1309977"/>
              <a:gd name="connsiteY66" fmla="*/ 1954138 h 2039991"/>
              <a:gd name="connsiteX67" fmla="*/ 756190 w 1309977"/>
              <a:gd name="connsiteY67" fmla="*/ 1952926 h 2039991"/>
              <a:gd name="connsiteX68" fmla="*/ 684478 w 1309977"/>
              <a:gd name="connsiteY68" fmla="*/ 1982187 h 2039991"/>
              <a:gd name="connsiteX69" fmla="*/ 679045 w 1309977"/>
              <a:gd name="connsiteY69" fmla="*/ 1983458 h 2039991"/>
              <a:gd name="connsiteX70" fmla="*/ 557244 w 1309977"/>
              <a:gd name="connsiteY70" fmla="*/ 2016004 h 2039991"/>
              <a:gd name="connsiteX71" fmla="*/ 513657 w 1309977"/>
              <a:gd name="connsiteY71" fmla="*/ 2022155 h 2039991"/>
              <a:gd name="connsiteX72" fmla="*/ 488514 w 1309977"/>
              <a:gd name="connsiteY72" fmla="*/ 2028035 h 2039991"/>
              <a:gd name="connsiteX73" fmla="*/ 461815 w 1309977"/>
              <a:gd name="connsiteY73" fmla="*/ 2029466 h 2039991"/>
              <a:gd name="connsiteX74" fmla="*/ 417653 w 1309977"/>
              <a:gd name="connsiteY74" fmla="*/ 2035698 h 2039991"/>
              <a:gd name="connsiteX75" fmla="*/ 276590 w 1309977"/>
              <a:gd name="connsiteY75" fmla="*/ 2039399 h 2039991"/>
              <a:gd name="connsiteX76" fmla="*/ 265563 w 1309977"/>
              <a:gd name="connsiteY76" fmla="*/ 2039991 h 2039991"/>
              <a:gd name="connsiteX77" fmla="*/ 251794 w 1309977"/>
              <a:gd name="connsiteY77" fmla="*/ 2038541 h 2039991"/>
              <a:gd name="connsiteX78" fmla="*/ 230812 w 1309977"/>
              <a:gd name="connsiteY78" fmla="*/ 2036866 h 2039991"/>
              <a:gd name="connsiteX79" fmla="*/ 228384 w 1309977"/>
              <a:gd name="connsiteY79" fmla="*/ 2036955 h 2039991"/>
              <a:gd name="connsiteX80" fmla="*/ 228364 w 1309977"/>
              <a:gd name="connsiteY80" fmla="*/ 2036672 h 2039991"/>
              <a:gd name="connsiteX81" fmla="*/ 102407 w 1309977"/>
              <a:gd name="connsiteY81" fmla="*/ 2026631 h 2039991"/>
              <a:gd name="connsiteX82" fmla="*/ 49967 w 1309977"/>
              <a:gd name="connsiteY82" fmla="*/ 2017265 h 2039991"/>
              <a:gd name="connsiteX83" fmla="*/ 15507 w 1309977"/>
              <a:gd name="connsiteY83" fmla="*/ 2013632 h 2039991"/>
              <a:gd name="connsiteX84" fmla="*/ 0 w 1309977"/>
              <a:gd name="connsiteY84" fmla="*/ 2009768 h 2039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309977" h="2039991">
                <a:moveTo>
                  <a:pt x="0" y="0"/>
                </a:moveTo>
                <a:lnTo>
                  <a:pt x="797185" y="0"/>
                </a:lnTo>
                <a:lnTo>
                  <a:pt x="832772" y="48991"/>
                </a:lnTo>
                <a:lnTo>
                  <a:pt x="847710" y="71683"/>
                </a:lnTo>
                <a:lnTo>
                  <a:pt x="847846" y="71868"/>
                </a:lnTo>
                <a:lnTo>
                  <a:pt x="848207" y="72441"/>
                </a:lnTo>
                <a:lnTo>
                  <a:pt x="969071" y="256049"/>
                </a:lnTo>
                <a:lnTo>
                  <a:pt x="984409" y="282300"/>
                </a:lnTo>
                <a:lnTo>
                  <a:pt x="987737" y="287272"/>
                </a:lnTo>
                <a:lnTo>
                  <a:pt x="993980" y="298682"/>
                </a:lnTo>
                <a:lnTo>
                  <a:pt x="1022746" y="347920"/>
                </a:lnTo>
                <a:lnTo>
                  <a:pt x="1039345" y="374119"/>
                </a:lnTo>
                <a:lnTo>
                  <a:pt x="1049106" y="393041"/>
                </a:lnTo>
                <a:lnTo>
                  <a:pt x="1087013" y="457927"/>
                </a:lnTo>
                <a:lnTo>
                  <a:pt x="1148757" y="581574"/>
                </a:lnTo>
                <a:lnTo>
                  <a:pt x="1162602" y="606878"/>
                </a:lnTo>
                <a:lnTo>
                  <a:pt x="1170582" y="625279"/>
                </a:lnTo>
                <a:lnTo>
                  <a:pt x="1183335" y="650817"/>
                </a:lnTo>
                <a:lnTo>
                  <a:pt x="1192841" y="674781"/>
                </a:lnTo>
                <a:lnTo>
                  <a:pt x="1204434" y="703341"/>
                </a:lnTo>
                <a:lnTo>
                  <a:pt x="1227274" y="756004"/>
                </a:lnTo>
                <a:lnTo>
                  <a:pt x="1234627" y="777714"/>
                </a:lnTo>
                <a:lnTo>
                  <a:pt x="1240969" y="793336"/>
                </a:lnTo>
                <a:lnTo>
                  <a:pt x="1245185" y="806734"/>
                </a:lnTo>
                <a:lnTo>
                  <a:pt x="1254776" y="830914"/>
                </a:lnTo>
                <a:lnTo>
                  <a:pt x="1262389" y="859661"/>
                </a:lnTo>
                <a:lnTo>
                  <a:pt x="1274482" y="895360"/>
                </a:lnTo>
                <a:lnTo>
                  <a:pt x="1277774" y="910347"/>
                </a:lnTo>
                <a:lnTo>
                  <a:pt x="1280168" y="917953"/>
                </a:lnTo>
                <a:lnTo>
                  <a:pt x="1287549" y="954660"/>
                </a:lnTo>
                <a:lnTo>
                  <a:pt x="1298077" y="994412"/>
                </a:lnTo>
                <a:lnTo>
                  <a:pt x="1299193" y="1007846"/>
                </a:lnTo>
                <a:lnTo>
                  <a:pt x="1302514" y="1022961"/>
                </a:lnTo>
                <a:lnTo>
                  <a:pt x="1303072" y="1031854"/>
                </a:lnTo>
                <a:lnTo>
                  <a:pt x="1303203" y="1032502"/>
                </a:lnTo>
                <a:lnTo>
                  <a:pt x="1303771" y="1043012"/>
                </a:lnTo>
                <a:lnTo>
                  <a:pt x="1308837" y="1123813"/>
                </a:lnTo>
                <a:lnTo>
                  <a:pt x="1309977" y="1137503"/>
                </a:lnTo>
                <a:cubicBezTo>
                  <a:pt x="1308268" y="1199818"/>
                  <a:pt x="1300408" y="1262167"/>
                  <a:pt x="1286391" y="1323342"/>
                </a:cubicBezTo>
                <a:lnTo>
                  <a:pt x="1279015" y="1345124"/>
                </a:lnTo>
                <a:lnTo>
                  <a:pt x="1278633" y="1347719"/>
                </a:lnTo>
                <a:lnTo>
                  <a:pt x="1274717" y="1357819"/>
                </a:lnTo>
                <a:lnTo>
                  <a:pt x="1225855" y="1502138"/>
                </a:lnTo>
                <a:lnTo>
                  <a:pt x="1205337" y="1536748"/>
                </a:lnTo>
                <a:lnTo>
                  <a:pt x="1200912" y="1548159"/>
                </a:lnTo>
                <a:lnTo>
                  <a:pt x="1184949" y="1571138"/>
                </a:lnTo>
                <a:lnTo>
                  <a:pt x="1150006" y="1630079"/>
                </a:lnTo>
                <a:lnTo>
                  <a:pt x="1146623" y="1636259"/>
                </a:lnTo>
                <a:lnTo>
                  <a:pt x="1145698" y="1637345"/>
                </a:lnTo>
                <a:lnTo>
                  <a:pt x="1128332" y="1666638"/>
                </a:lnTo>
                <a:lnTo>
                  <a:pt x="1091202" y="1706089"/>
                </a:lnTo>
                <a:lnTo>
                  <a:pt x="1076219" y="1727657"/>
                </a:lnTo>
                <a:lnTo>
                  <a:pt x="1049461" y="1750702"/>
                </a:lnTo>
                <a:lnTo>
                  <a:pt x="1028335" y="1775589"/>
                </a:lnTo>
                <a:lnTo>
                  <a:pt x="1019181" y="1782611"/>
                </a:lnTo>
                <a:lnTo>
                  <a:pt x="1000535" y="1802422"/>
                </a:lnTo>
                <a:lnTo>
                  <a:pt x="990213" y="1812176"/>
                </a:lnTo>
                <a:lnTo>
                  <a:pt x="914612" y="1866843"/>
                </a:lnTo>
                <a:lnTo>
                  <a:pt x="904291" y="1875731"/>
                </a:lnTo>
                <a:lnTo>
                  <a:pt x="904186" y="1875791"/>
                </a:lnTo>
                <a:lnTo>
                  <a:pt x="903970" y="1875977"/>
                </a:lnTo>
                <a:lnTo>
                  <a:pt x="894665" y="1881268"/>
                </a:lnTo>
                <a:lnTo>
                  <a:pt x="883500" y="1889340"/>
                </a:lnTo>
                <a:lnTo>
                  <a:pt x="853355" y="1904748"/>
                </a:lnTo>
                <a:lnTo>
                  <a:pt x="800180" y="1934976"/>
                </a:lnTo>
                <a:lnTo>
                  <a:pt x="770642" y="1947028"/>
                </a:lnTo>
                <a:lnTo>
                  <a:pt x="756731" y="1954138"/>
                </a:lnTo>
                <a:lnTo>
                  <a:pt x="756190" y="1952926"/>
                </a:lnTo>
                <a:lnTo>
                  <a:pt x="684478" y="1982187"/>
                </a:lnTo>
                <a:lnTo>
                  <a:pt x="679045" y="1983458"/>
                </a:lnTo>
                <a:lnTo>
                  <a:pt x="557244" y="2016004"/>
                </a:lnTo>
                <a:lnTo>
                  <a:pt x="513657" y="2022155"/>
                </a:lnTo>
                <a:lnTo>
                  <a:pt x="488514" y="2028035"/>
                </a:lnTo>
                <a:lnTo>
                  <a:pt x="461815" y="2029466"/>
                </a:lnTo>
                <a:lnTo>
                  <a:pt x="417653" y="2035698"/>
                </a:lnTo>
                <a:lnTo>
                  <a:pt x="276590" y="2039399"/>
                </a:lnTo>
                <a:lnTo>
                  <a:pt x="265563" y="2039991"/>
                </a:lnTo>
                <a:lnTo>
                  <a:pt x="251794" y="2038541"/>
                </a:lnTo>
                <a:lnTo>
                  <a:pt x="230812" y="2036866"/>
                </a:lnTo>
                <a:lnTo>
                  <a:pt x="228384" y="2036955"/>
                </a:lnTo>
                <a:lnTo>
                  <a:pt x="228364" y="2036672"/>
                </a:lnTo>
                <a:lnTo>
                  <a:pt x="102407" y="2026631"/>
                </a:lnTo>
                <a:lnTo>
                  <a:pt x="49967" y="2017265"/>
                </a:lnTo>
                <a:lnTo>
                  <a:pt x="15507" y="2013632"/>
                </a:lnTo>
                <a:lnTo>
                  <a:pt x="0" y="2009768"/>
                </a:lnTo>
                <a:close/>
              </a:path>
            </a:pathLst>
          </a:custGeom>
          <a:solidFill>
            <a:schemeClr val="bg1">
              <a:lumMod val="10000"/>
              <a:lumOff val="9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6" name="Rectangle: Rounded Corners 30"/>
          <p:cNvSpPr/>
          <p:nvPr/>
        </p:nvSpPr>
        <p:spPr>
          <a:xfrm flipH="1" flipV="1">
            <a:off x="11835028" y="1007880"/>
            <a:ext cx="30471" cy="1056211"/>
          </a:xfrm>
          <a:prstGeom prst="roundRect">
            <a:avLst>
              <a:gd name="adj" fmla="val 50000"/>
            </a:avLst>
          </a:prstGeom>
          <a:gradFill>
            <a:gsLst>
              <a:gs pos="100000">
                <a:srgbClr val="FFFFFF">
                  <a:alpha val="0"/>
                </a:srgbClr>
              </a:gs>
              <a:gs pos="0">
                <a:srgbClr val="FF97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sp>
        <p:nvSpPr>
          <p:cNvPr id="41" name="PA-椭圆 3"/>
          <p:cNvSpPr/>
          <p:nvPr>
            <p:custDataLst>
              <p:tags r:id="rId1"/>
            </p:custDataLst>
          </p:nvPr>
        </p:nvSpPr>
        <p:spPr>
          <a:xfrm rot="1632935">
            <a:off x="11168565" y="4613224"/>
            <a:ext cx="232206" cy="603285"/>
          </a:xfrm>
          <a:prstGeom prst="ellipse">
            <a:avLst/>
          </a:prstGeom>
          <a:solidFill>
            <a:srgbClr val="FF97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PA-组合 14"/>
          <p:cNvGrpSpPr/>
          <p:nvPr>
            <p:custDataLst>
              <p:tags r:id="rId2"/>
            </p:custDataLst>
          </p:nvPr>
        </p:nvGrpSpPr>
        <p:grpSpPr>
          <a:xfrm rot="19709836">
            <a:off x="-524061" y="5631850"/>
            <a:ext cx="1164261" cy="1581925"/>
            <a:chOff x="5577360" y="5060323"/>
            <a:chExt cx="916310" cy="1245024"/>
          </a:xfrm>
        </p:grpSpPr>
        <p:sp>
          <p:nvSpPr>
            <p:cNvPr id="44" name="PA-椭圆 15"/>
            <p:cNvSpPr/>
            <p:nvPr>
              <p:custDataLst>
                <p:tags r:id="rId3"/>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椭圆 16"/>
            <p:cNvSpPr/>
            <p:nvPr>
              <p:custDataLst>
                <p:tags r:id="rId4"/>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PA-椭圆 17"/>
            <p:cNvSpPr/>
            <p:nvPr>
              <p:custDataLst>
                <p:tags r:id="rId5"/>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PA-椭圆 18"/>
            <p:cNvSpPr/>
            <p:nvPr>
              <p:custDataLst>
                <p:tags r:id="rId6"/>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PA-椭圆 19"/>
            <p:cNvSpPr/>
            <p:nvPr>
              <p:custDataLst>
                <p:tags r:id="rId7"/>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PA-椭圆 20"/>
            <p:cNvSpPr/>
            <p:nvPr>
              <p:custDataLst>
                <p:tags r:id="rId8"/>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PA-椭圆 21"/>
            <p:cNvSpPr/>
            <p:nvPr>
              <p:custDataLst>
                <p:tags r:id="rId9"/>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PA-椭圆 22"/>
            <p:cNvSpPr/>
            <p:nvPr>
              <p:custDataLst>
                <p:tags r:id="rId10"/>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PA-椭圆 23"/>
            <p:cNvSpPr/>
            <p:nvPr>
              <p:custDataLst>
                <p:tags r:id="rId11"/>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PA-椭圆 24"/>
            <p:cNvSpPr/>
            <p:nvPr>
              <p:custDataLst>
                <p:tags r:id="rId12"/>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PA-椭圆 25"/>
            <p:cNvSpPr/>
            <p:nvPr>
              <p:custDataLst>
                <p:tags r:id="rId13"/>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PA-椭圆 26"/>
            <p:cNvSpPr/>
            <p:nvPr>
              <p:custDataLst>
                <p:tags r:id="rId14"/>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PA-椭圆 27"/>
            <p:cNvSpPr/>
            <p:nvPr>
              <p:custDataLst>
                <p:tags r:id="rId15"/>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PA-椭圆 28"/>
            <p:cNvSpPr/>
            <p:nvPr>
              <p:custDataLst>
                <p:tags r:id="rId16"/>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PA-椭圆 29"/>
            <p:cNvSpPr/>
            <p:nvPr>
              <p:custDataLst>
                <p:tags r:id="rId17"/>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3" name="直接连接符 62"/>
          <p:cNvCxnSpPr/>
          <p:nvPr/>
        </p:nvCxnSpPr>
        <p:spPr>
          <a:xfrm>
            <a:off x="-677789" y="707283"/>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64" name="文本框 63"/>
          <p:cNvSpPr txBox="1"/>
          <p:nvPr/>
        </p:nvSpPr>
        <p:spPr>
          <a:xfrm rot="19903577" flipH="1">
            <a:off x="6691025" y="3818833"/>
            <a:ext cx="4850290" cy="3860214"/>
          </a:xfrm>
          <a:custGeom>
            <a:avLst/>
            <a:gdLst>
              <a:gd name="connsiteX0" fmla="*/ 3903204 w 4850290"/>
              <a:gd name="connsiteY0" fmla="*/ 0 h 3860214"/>
              <a:gd name="connsiteX1" fmla="*/ 3844341 w 4850290"/>
              <a:gd name="connsiteY1" fmla="*/ 31660 h 3860214"/>
              <a:gd name="connsiteX2" fmla="*/ 3871278 w 4850290"/>
              <a:gd name="connsiteY2" fmla="*/ 139723 h 3860214"/>
              <a:gd name="connsiteX3" fmla="*/ 3817767 w 4850290"/>
              <a:gd name="connsiteY3" fmla="*/ 622540 h 3860214"/>
              <a:gd name="connsiteX4" fmla="*/ 720768 w 4850290"/>
              <a:gd name="connsiteY4" fmla="*/ 2202112 h 3860214"/>
              <a:gd name="connsiteX5" fmla="*/ 343996 w 4850290"/>
              <a:gd name="connsiteY5" fmla="*/ 2002095 h 3860214"/>
              <a:gd name="connsiteX6" fmla="*/ 272874 w 4850290"/>
              <a:gd name="connsiteY6" fmla="*/ 1952584 h 3860214"/>
              <a:gd name="connsiteX7" fmla="*/ 0 w 4850290"/>
              <a:gd name="connsiteY7" fmla="*/ 2099350 h 3860214"/>
              <a:gd name="connsiteX8" fmla="*/ 947085 w 4850290"/>
              <a:gd name="connsiteY8" fmla="*/ 3860214 h 3860214"/>
              <a:gd name="connsiteX9" fmla="*/ 4850290 w 4850290"/>
              <a:gd name="connsiteY9" fmla="*/ 1760864 h 3860214"/>
              <a:gd name="connsiteX10" fmla="*/ 3903204 w 4850290"/>
              <a:gd name="connsiteY10" fmla="*/ 0 h 386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0290" h="3860214">
                <a:moveTo>
                  <a:pt x="3903204" y="0"/>
                </a:moveTo>
                <a:lnTo>
                  <a:pt x="3844341" y="31660"/>
                </a:lnTo>
                <a:lnTo>
                  <a:pt x="3871278" y="139723"/>
                </a:lnTo>
                <a:cubicBezTo>
                  <a:pt x="3891059" y="274934"/>
                  <a:pt x="3874327" y="433495"/>
                  <a:pt x="3817767" y="622540"/>
                </a:cubicBezTo>
                <a:cubicBezTo>
                  <a:pt x="3549627" y="1597169"/>
                  <a:pt x="2155308" y="2833940"/>
                  <a:pt x="720768" y="2202112"/>
                </a:cubicBezTo>
                <a:cubicBezTo>
                  <a:pt x="587537" y="2146658"/>
                  <a:pt x="461964" y="2079273"/>
                  <a:pt x="343996" y="2002095"/>
                </a:cubicBezTo>
                <a:lnTo>
                  <a:pt x="272874" y="1952584"/>
                </a:lnTo>
                <a:lnTo>
                  <a:pt x="0" y="2099350"/>
                </a:lnTo>
                <a:lnTo>
                  <a:pt x="947085" y="3860214"/>
                </a:lnTo>
                <a:lnTo>
                  <a:pt x="4850290" y="1760864"/>
                </a:lnTo>
                <a:lnTo>
                  <a:pt x="3903204" y="0"/>
                </a:lnTo>
                <a:close/>
              </a:path>
            </a:pathLst>
          </a:custGeom>
          <a:solidFill>
            <a:srgbClr val="FFFFFF"/>
          </a:solidFill>
          <a:ln w="12700" cap="flat">
            <a:noFill/>
            <a:prstDash val="solid"/>
            <a:miter/>
          </a:ln>
          <a:effectLst/>
        </p:spPr>
      </p:sp>
      <p:sp>
        <p:nvSpPr>
          <p:cNvPr id="60" name="- About"/>
          <p:cNvSpPr txBox="1"/>
          <p:nvPr/>
        </p:nvSpPr>
        <p:spPr>
          <a:xfrm>
            <a:off x="892102" y="5933912"/>
            <a:ext cx="10407795" cy="78359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dist"/>
            <a:r>
              <a:rPr lang="zh-CN" altLang="en-US" sz="4500" dirty="0">
                <a:gradFill>
                  <a:gsLst>
                    <a:gs pos="0">
                      <a:srgbClr val="C2B270">
                        <a:alpha val="14000"/>
                      </a:srgbClr>
                    </a:gs>
                    <a:gs pos="100000">
                      <a:srgbClr val="222222">
                        <a:alpha val="0"/>
                      </a:srgbClr>
                    </a:gs>
                  </a:gsLst>
                  <a:lin ang="5400000" scaled="1"/>
                </a:gradFill>
                <a:sym typeface="+mn-ea"/>
              </a:rPr>
              <a:t>大学生职业发展与就业指导教程</a:t>
            </a:r>
            <a:endParaRPr lang="zh-CN" altLang="en-US" sz="4500" dirty="0">
              <a:gradFill>
                <a:gsLst>
                  <a:gs pos="0">
                    <a:srgbClr val="C2B270">
                      <a:alpha val="14000"/>
                    </a:srgbClr>
                  </a:gs>
                  <a:gs pos="100000">
                    <a:srgbClr val="222222">
                      <a:alpha val="0"/>
                    </a:srgbClr>
                  </a:gs>
                </a:gsLst>
                <a:lin ang="5400000" scaled="1"/>
              </a:gradFill>
              <a:sym typeface="+mn-ea"/>
            </a:endParaRPr>
          </a:p>
        </p:txBody>
      </p:sp>
      <p:sp>
        <p:nvSpPr>
          <p:cNvPr id="6" name="- About"/>
          <p:cNvSpPr txBox="1"/>
          <p:nvPr/>
        </p:nvSpPr>
        <p:spPr>
          <a:xfrm>
            <a:off x="843915" y="386715"/>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sym typeface="+mn-ea"/>
              </a:rPr>
              <a:t>一、职业资格认证概述</a:t>
            </a:r>
            <a:endParaRPr lang="en-US" altLang="zh-CN" sz="2800" dirty="0">
              <a:solidFill>
                <a:schemeClr val="tx1"/>
              </a:solidFill>
              <a:latin typeface="微软雅黑" panose="020B0503020204020204" charset="-122"/>
              <a:ea typeface="微软雅黑" panose="020B0503020204020204" charset="-122"/>
              <a:sym typeface="+mn-ea"/>
            </a:endParaRPr>
          </a:p>
        </p:txBody>
      </p:sp>
      <p:grpSp>
        <p:nvGrpSpPr>
          <p:cNvPr id="4" name="组合 3"/>
          <p:cNvGrpSpPr/>
          <p:nvPr>
            <p:custDataLst>
              <p:tags r:id="rId18"/>
            </p:custDataLst>
          </p:nvPr>
        </p:nvGrpSpPr>
        <p:grpSpPr>
          <a:xfrm>
            <a:off x="1024187" y="2087592"/>
            <a:ext cx="10143626" cy="3416061"/>
            <a:chOff x="2196193" y="2385046"/>
            <a:chExt cx="7799614" cy="2626670"/>
          </a:xfrm>
        </p:grpSpPr>
        <p:sp>
          <p:nvSpPr>
            <p:cNvPr id="5" name="任意多边形 4"/>
            <p:cNvSpPr/>
            <p:nvPr>
              <p:custDataLst>
                <p:tags r:id="rId19"/>
              </p:custDataLst>
            </p:nvPr>
          </p:nvSpPr>
          <p:spPr>
            <a:xfrm>
              <a:off x="6096000" y="2867849"/>
              <a:ext cx="423636" cy="449036"/>
            </a:xfrm>
            <a:custGeom>
              <a:avLst/>
              <a:gdLst>
                <a:gd name="connsiteX0" fmla="*/ 0 w 373600"/>
                <a:gd name="connsiteY0" fmla="*/ 0 h 396000"/>
                <a:gd name="connsiteX1" fmla="*/ 337600 w 373600"/>
                <a:gd name="connsiteY1" fmla="*/ 0 h 396000"/>
                <a:gd name="connsiteX2" fmla="*/ 360000 w 373600"/>
                <a:gd name="connsiteY2" fmla="*/ 0 h 396000"/>
                <a:gd name="connsiteX3" fmla="*/ 373600 w 373600"/>
                <a:gd name="connsiteY3" fmla="*/ 0 h 396000"/>
                <a:gd name="connsiteX4" fmla="*/ 373600 w 373600"/>
                <a:gd name="connsiteY4" fmla="*/ 396000 h 396000"/>
                <a:gd name="connsiteX5" fmla="*/ 337600 w 373600"/>
                <a:gd name="connsiteY5" fmla="*/ 396000 h 396000"/>
                <a:gd name="connsiteX6" fmla="*/ 337600 w 373600"/>
                <a:gd name="connsiteY6" fmla="*/ 36000 h 396000"/>
                <a:gd name="connsiteX7" fmla="*/ 0 w 373600"/>
                <a:gd name="connsiteY7" fmla="*/ 36000 h 39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3600" h="396000">
                  <a:moveTo>
                    <a:pt x="0" y="0"/>
                  </a:moveTo>
                  <a:lnTo>
                    <a:pt x="337600" y="0"/>
                  </a:lnTo>
                  <a:lnTo>
                    <a:pt x="360000" y="0"/>
                  </a:lnTo>
                  <a:lnTo>
                    <a:pt x="373600" y="0"/>
                  </a:lnTo>
                  <a:lnTo>
                    <a:pt x="373600" y="396000"/>
                  </a:lnTo>
                  <a:lnTo>
                    <a:pt x="337600" y="396000"/>
                  </a:lnTo>
                  <a:lnTo>
                    <a:pt x="337600" y="36000"/>
                  </a:lnTo>
                  <a:lnTo>
                    <a:pt x="0" y="36000"/>
                  </a:lnTo>
                  <a:close/>
                </a:path>
              </a:pathLst>
            </a:custGeom>
            <a:solidFill>
              <a:srgbClr val="FFFFFF">
                <a:lumMod val="85000"/>
              </a:srgbClr>
            </a:solidFill>
          </p:spPr>
          <p:txBody>
            <a:bodyPr rot="0" spcFirstLastPara="0" vertOverflow="overflow" horzOverflow="overflow" vert="horz" wrap="square" lIns="91440" tIns="45720" rIns="91440" bIns="45720" numCol="1" spcCol="0" rtlCol="0" fromWordArt="0" anchor="ctr" anchorCtr="0" forceAA="0" compatLnSpc="1">
              <a:normAutofit/>
            </a:bodyPr>
            <a:p>
              <a:pPr algn="just">
                <a:lnSpc>
                  <a:spcPct val="130000"/>
                </a:lnSpc>
              </a:pPr>
              <a:endParaRPr lang="zh-CN" altLang="en-US" dirty="0" err="1">
                <a:solidFill>
                  <a:srgbClr val="FFFFFF"/>
                </a:solidFill>
                <a:sym typeface="Arial" panose="020B0604020202020204" pitchFamily="34" charset="0"/>
              </a:endParaRPr>
            </a:p>
          </p:txBody>
        </p:sp>
        <p:sp>
          <p:nvSpPr>
            <p:cNvPr id="7" name="任意多边形 6"/>
            <p:cNvSpPr/>
            <p:nvPr>
              <p:custDataLst>
                <p:tags r:id="rId20"/>
              </p:custDataLst>
            </p:nvPr>
          </p:nvSpPr>
          <p:spPr>
            <a:xfrm flipH="1">
              <a:off x="5672364" y="3678219"/>
              <a:ext cx="423636" cy="449036"/>
            </a:xfrm>
            <a:custGeom>
              <a:avLst/>
              <a:gdLst>
                <a:gd name="connsiteX0" fmla="*/ 373600 w 373600"/>
                <a:gd name="connsiteY0" fmla="*/ 0 h 396000"/>
                <a:gd name="connsiteX1" fmla="*/ 360000 w 373600"/>
                <a:gd name="connsiteY1" fmla="*/ 0 h 396000"/>
                <a:gd name="connsiteX2" fmla="*/ 337600 w 373600"/>
                <a:gd name="connsiteY2" fmla="*/ 0 h 396000"/>
                <a:gd name="connsiteX3" fmla="*/ 0 w 373600"/>
                <a:gd name="connsiteY3" fmla="*/ 0 h 396000"/>
                <a:gd name="connsiteX4" fmla="*/ 0 w 373600"/>
                <a:gd name="connsiteY4" fmla="*/ 36000 h 396000"/>
                <a:gd name="connsiteX5" fmla="*/ 337600 w 373600"/>
                <a:gd name="connsiteY5" fmla="*/ 36000 h 396000"/>
                <a:gd name="connsiteX6" fmla="*/ 337600 w 373600"/>
                <a:gd name="connsiteY6" fmla="*/ 396000 h 396000"/>
                <a:gd name="connsiteX7" fmla="*/ 373600 w 373600"/>
                <a:gd name="connsiteY7" fmla="*/ 396000 h 39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3600" h="396000">
                  <a:moveTo>
                    <a:pt x="373600" y="0"/>
                  </a:moveTo>
                  <a:lnTo>
                    <a:pt x="360000" y="0"/>
                  </a:lnTo>
                  <a:lnTo>
                    <a:pt x="337600" y="0"/>
                  </a:lnTo>
                  <a:lnTo>
                    <a:pt x="0" y="0"/>
                  </a:lnTo>
                  <a:lnTo>
                    <a:pt x="0" y="36000"/>
                  </a:lnTo>
                  <a:lnTo>
                    <a:pt x="337600" y="36000"/>
                  </a:lnTo>
                  <a:lnTo>
                    <a:pt x="337600" y="396000"/>
                  </a:lnTo>
                  <a:lnTo>
                    <a:pt x="373600" y="396000"/>
                  </a:lnTo>
                  <a:close/>
                </a:path>
              </a:pathLst>
            </a:custGeom>
            <a:solidFill>
              <a:srgbClr val="FFFFFF">
                <a:lumMod val="85000"/>
              </a:srgbClr>
            </a:solidFill>
          </p:spPr>
          <p:txBody>
            <a:bodyPr rot="0" spcFirstLastPara="0" vertOverflow="overflow" horzOverflow="overflow" vert="horz" wrap="square" lIns="91440" tIns="45720" rIns="91440" bIns="45720" numCol="1" spcCol="0" rtlCol="0" fromWordArt="0" anchor="ctr" anchorCtr="0" forceAA="0" compatLnSpc="1">
              <a:normAutofit/>
            </a:bodyPr>
            <a:p>
              <a:pPr algn="just">
                <a:lnSpc>
                  <a:spcPct val="130000"/>
                </a:lnSpc>
              </a:pPr>
              <a:endParaRPr lang="zh-CN" altLang="en-US" dirty="0" err="1">
                <a:solidFill>
                  <a:srgbClr val="FFFFFF"/>
                </a:solidFill>
                <a:sym typeface="Arial" panose="020B0604020202020204" pitchFamily="34" charset="0"/>
              </a:endParaRPr>
            </a:p>
          </p:txBody>
        </p:sp>
        <p:sp>
          <p:nvSpPr>
            <p:cNvPr id="8" name="对角圆角矩形 7"/>
            <p:cNvSpPr/>
            <p:nvPr>
              <p:custDataLst>
                <p:tags r:id="rId21"/>
              </p:custDataLst>
            </p:nvPr>
          </p:nvSpPr>
          <p:spPr>
            <a:xfrm>
              <a:off x="5289550" y="2485035"/>
              <a:ext cx="806450" cy="806450"/>
            </a:xfrm>
            <a:prstGeom prst="round2DiagRect">
              <a:avLst>
                <a:gd name="adj1" fmla="val 34524"/>
                <a:gd name="adj2" fmla="val 0"/>
              </a:avLst>
            </a:prstGeom>
            <a:solidFill>
              <a:schemeClr val="accent2"/>
            </a:solidFill>
          </p:spPr>
          <p:txBody>
            <a:bodyPr rot="0" spcFirstLastPara="0" vertOverflow="overflow" horzOverflow="overflow" vert="horz" wrap="square" lIns="0" tIns="0" rIns="0" bIns="0" numCol="1" spcCol="0" rtlCol="0" fromWordArt="0" anchor="ctr" anchorCtr="0" forceAA="0" compatLnSpc="1">
              <a:normAutofit/>
            </a:bodyPr>
            <a:p>
              <a:pPr algn="ctr"/>
              <a:r>
                <a:rPr lang="en-US" altLang="zh-CN" smtClean="0">
                  <a:solidFill>
                    <a:srgbClr val="FFFFFF"/>
                  </a:solidFill>
                  <a:latin typeface="Arial" panose="020B0604020202020204" pitchFamily="34" charset="0"/>
                  <a:ea typeface="+mn-ea"/>
                  <a:cs typeface="+mn-ea"/>
                  <a:sym typeface="Arial" panose="020B0604020202020204" pitchFamily="34" charset="0"/>
                </a:rPr>
                <a:t>ONE</a:t>
              </a:r>
              <a:endParaRPr lang="en-US" altLang="zh-CN" smtClean="0">
                <a:solidFill>
                  <a:srgbClr val="FFFFFF"/>
                </a:solidFill>
                <a:latin typeface="Arial" panose="020B0604020202020204" pitchFamily="34" charset="0"/>
                <a:ea typeface="+mn-ea"/>
                <a:cs typeface="+mn-ea"/>
                <a:sym typeface="Arial" panose="020B0604020202020204" pitchFamily="34" charset="0"/>
              </a:endParaRPr>
            </a:p>
          </p:txBody>
        </p:sp>
        <p:sp>
          <p:nvSpPr>
            <p:cNvPr id="9" name="对角圆角矩形 8"/>
            <p:cNvSpPr/>
            <p:nvPr>
              <p:custDataLst>
                <p:tags r:id="rId22"/>
              </p:custDataLst>
            </p:nvPr>
          </p:nvSpPr>
          <p:spPr>
            <a:xfrm>
              <a:off x="5289550" y="4105276"/>
              <a:ext cx="806450" cy="806450"/>
            </a:xfrm>
            <a:prstGeom prst="round2DiagRect">
              <a:avLst>
                <a:gd name="adj1" fmla="val 34524"/>
                <a:gd name="adj2" fmla="val 0"/>
              </a:avLst>
            </a:prstGeom>
            <a:solidFill>
              <a:schemeClr val="accent4">
                <a:lumMod val="60000"/>
                <a:lumOff val="40000"/>
              </a:schemeClr>
            </a:solidFill>
          </p:spPr>
          <p:txBody>
            <a:bodyPr rot="0" spcFirstLastPara="0" vertOverflow="overflow" horzOverflow="overflow" vert="horz" wrap="square" lIns="0" tIns="0" rIns="0" bIns="0" numCol="1" spcCol="0" rtlCol="0" fromWordArt="0" anchor="ctr" anchorCtr="0" forceAA="0" compatLnSpc="1">
              <a:normAutofit/>
            </a:bodyPr>
            <a:p>
              <a:pPr algn="ctr"/>
              <a:r>
                <a:rPr lang="en-US" altLang="zh-CN" smtClean="0">
                  <a:solidFill>
                    <a:srgbClr val="FFFFFF"/>
                  </a:solidFill>
                  <a:latin typeface="Arial" panose="020B0604020202020204" pitchFamily="34" charset="0"/>
                  <a:ea typeface="+mn-ea"/>
                  <a:cs typeface="+mn-ea"/>
                  <a:sym typeface="Arial" panose="020B0604020202020204" pitchFamily="34" charset="0"/>
                </a:rPr>
                <a:t>THREE</a:t>
              </a:r>
              <a:endParaRPr lang="en-US" altLang="zh-CN" smtClean="0">
                <a:solidFill>
                  <a:srgbClr val="FFFFFF"/>
                </a:solidFill>
                <a:latin typeface="Arial" panose="020B0604020202020204" pitchFamily="34" charset="0"/>
                <a:ea typeface="+mn-ea"/>
                <a:cs typeface="+mn-ea"/>
                <a:sym typeface="Arial" panose="020B0604020202020204" pitchFamily="34" charset="0"/>
              </a:endParaRPr>
            </a:p>
          </p:txBody>
        </p:sp>
        <p:sp>
          <p:nvSpPr>
            <p:cNvPr id="12" name="对角圆角矩形 11"/>
            <p:cNvSpPr/>
            <p:nvPr>
              <p:custDataLst>
                <p:tags r:id="rId23"/>
              </p:custDataLst>
            </p:nvPr>
          </p:nvSpPr>
          <p:spPr>
            <a:xfrm>
              <a:off x="6096000" y="3295156"/>
              <a:ext cx="806450" cy="806450"/>
            </a:xfrm>
            <a:prstGeom prst="round2DiagRect">
              <a:avLst>
                <a:gd name="adj1" fmla="val 34524"/>
                <a:gd name="adj2" fmla="val 0"/>
              </a:avLst>
            </a:prstGeom>
            <a:solidFill>
              <a:srgbClr val="FF9700"/>
            </a:solidFill>
          </p:spPr>
          <p:txBody>
            <a:bodyPr rot="0" spcFirstLastPara="0" vertOverflow="overflow" horzOverflow="overflow" vert="horz" wrap="square" lIns="0" tIns="0" rIns="0" bIns="0" numCol="1" spcCol="0" rtlCol="0" fromWordArt="0" anchor="ctr" anchorCtr="0" forceAA="0" compatLnSpc="1">
              <a:normAutofit/>
            </a:bodyPr>
            <a:p>
              <a:pPr algn="ctr"/>
              <a:r>
                <a:rPr lang="en-US" altLang="zh-CN" smtClean="0">
                  <a:solidFill>
                    <a:srgbClr val="FFFFFF"/>
                  </a:solidFill>
                  <a:latin typeface="Arial" panose="020B0604020202020204" pitchFamily="34" charset="0"/>
                  <a:ea typeface="+mn-ea"/>
                  <a:cs typeface="+mn-ea"/>
                  <a:sym typeface="Arial" panose="020B0604020202020204" pitchFamily="34" charset="0"/>
                </a:rPr>
                <a:t>TWO</a:t>
              </a:r>
              <a:endParaRPr lang="en-US" altLang="zh-CN" smtClean="0">
                <a:solidFill>
                  <a:srgbClr val="FFFFFF"/>
                </a:solidFill>
                <a:latin typeface="Arial" panose="020B0604020202020204" pitchFamily="34" charset="0"/>
                <a:ea typeface="+mn-ea"/>
                <a:cs typeface="+mn-ea"/>
                <a:sym typeface="Arial" panose="020B0604020202020204" pitchFamily="34" charset="0"/>
              </a:endParaRPr>
            </a:p>
          </p:txBody>
        </p:sp>
        <p:sp>
          <p:nvSpPr>
            <p:cNvPr id="31" name="矩形 30"/>
            <p:cNvSpPr/>
            <p:nvPr>
              <p:custDataLst>
                <p:tags r:id="rId24"/>
              </p:custDataLst>
            </p:nvPr>
          </p:nvSpPr>
          <p:spPr>
            <a:xfrm>
              <a:off x="2196193" y="2385046"/>
              <a:ext cx="3009900" cy="1006429"/>
            </a:xfrm>
            <a:prstGeom prst="rect">
              <a:avLst/>
            </a:prstGeom>
          </p:spPr>
          <p:txBody>
            <a:bodyPr wrap="square" anchor="ctr">
              <a:noAutofit/>
            </a:bodyPr>
            <a:p>
              <a:pPr algn="just">
                <a:lnSpc>
                  <a:spcPct val="135000"/>
                </a:lnSpc>
                <a:spcBef>
                  <a:spcPts val="0"/>
                </a:spcBef>
                <a:spcAft>
                  <a:spcPts val="0"/>
                </a:spcAft>
              </a:pPr>
              <a:r>
                <a:rPr lang="zh-CN" altLang="en-US" b="1" dirty="0">
                  <a:solidFill>
                    <a:schemeClr val="accent4"/>
                  </a:solidFill>
                  <a:latin typeface="Microsoft YaHei Regular" panose="020B0503020204020204" charset="-122"/>
                  <a:ea typeface="Microsoft YaHei Regular" panose="020B0503020204020204" charset="-122"/>
                  <a:sym typeface="Arial" panose="020B0604020202020204" pitchFamily="34" charset="0"/>
                </a:rPr>
                <a:t>（一）什么是职业资格</a:t>
              </a:r>
              <a:endParaRPr lang="zh-CN" altLang="en-US" b="1" dirty="0">
                <a:solidFill>
                  <a:schemeClr val="accent4"/>
                </a:solidFill>
                <a:latin typeface="Microsoft YaHei Regular" panose="020B0503020204020204" charset="-122"/>
                <a:ea typeface="Microsoft YaHei Regular" panose="020B0503020204020204" charset="-122"/>
                <a:sym typeface="Arial" panose="020B0604020202020204" pitchFamily="34" charset="0"/>
              </a:endParaRPr>
            </a:p>
            <a:p>
              <a:pPr algn="just">
                <a:lnSpc>
                  <a:spcPct val="135000"/>
                </a:lnSpc>
                <a:spcBef>
                  <a:spcPts val="0"/>
                </a:spcBef>
                <a:spcAft>
                  <a:spcPts val="0"/>
                </a:spcAft>
              </a:pPr>
              <a:r>
                <a:rPr lang="zh-CN" altLang="en-US" dirty="0">
                  <a:solidFill>
                    <a:srgbClr val="4D4D4D">
                      <a:lumMod val="60000"/>
                      <a:lumOff val="40000"/>
                    </a:srgbClr>
                  </a:solidFill>
                  <a:latin typeface="Microsoft YaHei Regular" panose="020B0503020204020204" charset="-122"/>
                  <a:ea typeface="Microsoft YaHei Regular" panose="020B0503020204020204" charset="-122"/>
                  <a:sym typeface="Arial" panose="020B0604020202020204" pitchFamily="34" charset="0"/>
                </a:rPr>
                <a:t>职业资格是对从事某一职业所必备的学识、技术和能力的基本要求。职业资格包括从业资格和执业资格。</a:t>
              </a:r>
              <a:endParaRPr lang="zh-CN" altLang="en-US" dirty="0">
                <a:solidFill>
                  <a:srgbClr val="4D4D4D">
                    <a:lumMod val="60000"/>
                    <a:lumOff val="40000"/>
                  </a:srgbClr>
                </a:solidFill>
                <a:latin typeface="Microsoft YaHei Regular" panose="020B0503020204020204" charset="-122"/>
                <a:ea typeface="Microsoft YaHei Regular" panose="020B0503020204020204" charset="-122"/>
                <a:sym typeface="Arial" panose="020B0604020202020204" pitchFamily="34" charset="0"/>
              </a:endParaRPr>
            </a:p>
          </p:txBody>
        </p:sp>
        <p:sp>
          <p:nvSpPr>
            <p:cNvPr id="34" name="矩形 33"/>
            <p:cNvSpPr/>
            <p:nvPr>
              <p:custDataLst>
                <p:tags r:id="rId25"/>
              </p:custDataLst>
            </p:nvPr>
          </p:nvSpPr>
          <p:spPr>
            <a:xfrm>
              <a:off x="2196193" y="4005287"/>
              <a:ext cx="3009900" cy="1006429"/>
            </a:xfrm>
            <a:prstGeom prst="rect">
              <a:avLst/>
            </a:prstGeom>
          </p:spPr>
          <p:txBody>
            <a:bodyPr wrap="square" anchor="ctr">
              <a:noAutofit/>
            </a:bodyPr>
            <a:p>
              <a:pPr algn="just">
                <a:lnSpc>
                  <a:spcPct val="135000"/>
                </a:lnSpc>
                <a:spcBef>
                  <a:spcPts val="0"/>
                </a:spcBef>
                <a:spcAft>
                  <a:spcPts val="0"/>
                </a:spcAft>
              </a:pPr>
              <a:r>
                <a:rPr lang="zh-CN" altLang="en-US" b="1" dirty="0">
                  <a:solidFill>
                    <a:schemeClr val="accent4"/>
                  </a:solidFill>
                  <a:latin typeface="Microsoft YaHei Regular" panose="020B0503020204020204" charset="-122"/>
                  <a:ea typeface="Microsoft YaHei Regular" panose="020B0503020204020204" charset="-122"/>
                  <a:sym typeface="Arial" panose="020B0604020202020204" pitchFamily="34" charset="0"/>
                </a:rPr>
                <a:t>（三）国外职业资格证书制度概况</a:t>
              </a:r>
              <a:endParaRPr lang="zh-CN" altLang="en-US" b="1" dirty="0">
                <a:solidFill>
                  <a:schemeClr val="accent4"/>
                </a:solidFill>
                <a:latin typeface="Microsoft YaHei Regular" panose="020B0503020204020204" charset="-122"/>
                <a:ea typeface="Microsoft YaHei Regular" panose="020B0503020204020204" charset="-122"/>
                <a:sym typeface="Arial" panose="020B0604020202020204" pitchFamily="34" charset="0"/>
              </a:endParaRPr>
            </a:p>
            <a:p>
              <a:pPr algn="just">
                <a:lnSpc>
                  <a:spcPct val="135000"/>
                </a:lnSpc>
                <a:spcBef>
                  <a:spcPts val="0"/>
                </a:spcBef>
                <a:spcAft>
                  <a:spcPts val="0"/>
                </a:spcAft>
              </a:pPr>
              <a:r>
                <a:rPr lang="zh-CN" altLang="en-US" dirty="0">
                  <a:solidFill>
                    <a:srgbClr val="4D4D4D">
                      <a:lumMod val="60000"/>
                      <a:lumOff val="40000"/>
                    </a:srgbClr>
                  </a:solidFill>
                  <a:latin typeface="Microsoft YaHei Regular" panose="020B0503020204020204" charset="-122"/>
                  <a:ea typeface="Microsoft YaHei Regular" panose="020B0503020204020204" charset="-122"/>
                  <a:sym typeface="Arial" panose="020B0604020202020204" pitchFamily="34" charset="0"/>
                </a:rPr>
                <a:t>世界上绝大多数国家都建立了自己的职业资格证书制度，这是基于各国对劳动者职业能力重要性的认识的结果。</a:t>
              </a:r>
              <a:endParaRPr lang="zh-CN" altLang="en-US" dirty="0">
                <a:solidFill>
                  <a:srgbClr val="4D4D4D">
                    <a:lumMod val="60000"/>
                    <a:lumOff val="40000"/>
                  </a:srgbClr>
                </a:solidFill>
                <a:latin typeface="Microsoft YaHei Regular" panose="020B0503020204020204" charset="-122"/>
                <a:ea typeface="Microsoft YaHei Regular" panose="020B0503020204020204" charset="-122"/>
                <a:sym typeface="Arial" panose="020B0604020202020204" pitchFamily="34" charset="0"/>
              </a:endParaRPr>
            </a:p>
          </p:txBody>
        </p:sp>
        <p:sp>
          <p:nvSpPr>
            <p:cNvPr id="36" name="矩形 35"/>
            <p:cNvSpPr/>
            <p:nvPr>
              <p:custDataLst>
                <p:tags r:id="rId26"/>
              </p:custDataLst>
            </p:nvPr>
          </p:nvSpPr>
          <p:spPr>
            <a:xfrm>
              <a:off x="6985907" y="3213105"/>
              <a:ext cx="3009900" cy="1006429"/>
            </a:xfrm>
            <a:prstGeom prst="rect">
              <a:avLst/>
            </a:prstGeom>
          </p:spPr>
          <p:txBody>
            <a:bodyPr wrap="square" anchor="ctr">
              <a:noAutofit/>
            </a:bodyPr>
            <a:p>
              <a:pPr algn="just">
                <a:lnSpc>
                  <a:spcPct val="135000"/>
                </a:lnSpc>
                <a:spcBef>
                  <a:spcPts val="0"/>
                </a:spcBef>
                <a:spcAft>
                  <a:spcPts val="0"/>
                </a:spcAft>
              </a:pPr>
              <a:r>
                <a:rPr lang="zh-CN" altLang="en-US" b="1" dirty="0">
                  <a:solidFill>
                    <a:schemeClr val="accent4"/>
                  </a:solidFill>
                  <a:latin typeface="Microsoft YaHei Regular" panose="020B0503020204020204" charset="-122"/>
                  <a:ea typeface="Microsoft YaHei Regular" panose="020B0503020204020204" charset="-122"/>
                  <a:sym typeface="Arial" panose="020B0604020202020204" pitchFamily="34" charset="0"/>
                </a:rPr>
                <a:t>（二）我国职业资格证书制度</a:t>
              </a:r>
              <a:endParaRPr lang="zh-CN" altLang="en-US" b="1" dirty="0">
                <a:solidFill>
                  <a:schemeClr val="accent4"/>
                </a:solidFill>
                <a:latin typeface="Microsoft YaHei Regular" panose="020B0503020204020204" charset="-122"/>
                <a:ea typeface="Microsoft YaHei Regular" panose="020B0503020204020204" charset="-122"/>
                <a:sym typeface="Arial" panose="020B0604020202020204" pitchFamily="34" charset="0"/>
              </a:endParaRPr>
            </a:p>
            <a:p>
              <a:pPr algn="just">
                <a:lnSpc>
                  <a:spcPct val="135000"/>
                </a:lnSpc>
                <a:spcBef>
                  <a:spcPts val="0"/>
                </a:spcBef>
                <a:spcAft>
                  <a:spcPts val="0"/>
                </a:spcAft>
              </a:pPr>
              <a:r>
                <a:rPr lang="zh-CN" altLang="en-US" dirty="0">
                  <a:solidFill>
                    <a:srgbClr val="4D4D4D">
                      <a:lumMod val="60000"/>
                      <a:lumOff val="40000"/>
                    </a:srgbClr>
                  </a:solidFill>
                  <a:latin typeface="Microsoft YaHei Regular" panose="020B0503020204020204" charset="-122"/>
                  <a:ea typeface="Microsoft YaHei Regular" panose="020B0503020204020204" charset="-122"/>
                  <a:sym typeface="Arial" panose="020B0604020202020204" pitchFamily="34" charset="0"/>
                </a:rPr>
                <a:t>职业资格证书制度是劳动就业制度的一项重要内容，也是一种特殊形式的国家考试制度。</a:t>
              </a:r>
              <a:endParaRPr lang="zh-CN" altLang="en-US" dirty="0">
                <a:solidFill>
                  <a:srgbClr val="4D4D4D">
                    <a:lumMod val="60000"/>
                    <a:lumOff val="40000"/>
                  </a:srgbClr>
                </a:solidFill>
                <a:latin typeface="Microsoft YaHei Regular" panose="020B0503020204020204" charset="-122"/>
                <a:ea typeface="Microsoft YaHei Regular" panose="020B0503020204020204" charset="-122"/>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reeform 17"/>
          <p:cNvSpPr/>
          <p:nvPr/>
        </p:nvSpPr>
        <p:spPr bwMode="auto">
          <a:xfrm>
            <a:off x="6116323" y="2038108"/>
            <a:ext cx="6731490" cy="3935898"/>
          </a:xfrm>
          <a:custGeom>
            <a:avLst/>
            <a:gdLst>
              <a:gd name="T0" fmla="*/ 384 w 852"/>
              <a:gd name="T1" fmla="*/ 0 h 497"/>
              <a:gd name="T2" fmla="*/ 12 w 852"/>
              <a:gd name="T3" fmla="*/ 238 h 497"/>
              <a:gd name="T4" fmla="*/ 300 w 852"/>
              <a:gd name="T5" fmla="*/ 497 h 497"/>
              <a:gd name="T6" fmla="*/ 398 w 852"/>
              <a:gd name="T7" fmla="*/ 475 h 497"/>
              <a:gd name="T8" fmla="*/ 416 w 852"/>
              <a:gd name="T9" fmla="*/ 1 h 497"/>
              <a:gd name="T10" fmla="*/ 384 w 852"/>
              <a:gd name="T11" fmla="*/ 0 h 497"/>
            </a:gdLst>
            <a:ahLst/>
            <a:cxnLst>
              <a:cxn ang="0">
                <a:pos x="T0" y="T1"/>
              </a:cxn>
              <a:cxn ang="0">
                <a:pos x="T2" y="T3"/>
              </a:cxn>
              <a:cxn ang="0">
                <a:pos x="T4" y="T5"/>
              </a:cxn>
              <a:cxn ang="0">
                <a:pos x="T6" y="T7"/>
              </a:cxn>
              <a:cxn ang="0">
                <a:pos x="T8" y="T9"/>
              </a:cxn>
              <a:cxn ang="0">
                <a:pos x="T10" y="T11"/>
              </a:cxn>
            </a:cxnLst>
            <a:rect l="0" t="0" r="r" b="b"/>
            <a:pathLst>
              <a:path w="852" h="497">
                <a:moveTo>
                  <a:pt x="384" y="0"/>
                </a:moveTo>
                <a:cubicBezTo>
                  <a:pt x="209" y="0"/>
                  <a:pt x="0" y="80"/>
                  <a:pt x="12" y="238"/>
                </a:cubicBezTo>
                <a:cubicBezTo>
                  <a:pt x="22" y="374"/>
                  <a:pt x="162" y="497"/>
                  <a:pt x="300" y="497"/>
                </a:cubicBezTo>
                <a:cubicBezTo>
                  <a:pt x="333" y="497"/>
                  <a:pt x="367" y="490"/>
                  <a:pt x="398" y="475"/>
                </a:cubicBezTo>
                <a:cubicBezTo>
                  <a:pt x="560" y="394"/>
                  <a:pt x="852" y="26"/>
                  <a:pt x="416" y="1"/>
                </a:cubicBezTo>
                <a:cubicBezTo>
                  <a:pt x="406" y="1"/>
                  <a:pt x="395" y="0"/>
                  <a:pt x="384" y="0"/>
                </a:cubicBezTo>
              </a:path>
            </a:pathLst>
          </a:custGeom>
          <a:gradFill>
            <a:gsLst>
              <a:gs pos="53000">
                <a:schemeClr val="bg1">
                  <a:lumMod val="10000"/>
                  <a:lumOff val="90000"/>
                </a:schemeClr>
              </a:gs>
              <a:gs pos="5000">
                <a:srgbClr val="FFFFFF"/>
              </a:gs>
            </a:gsLst>
            <a:lin ang="2700000" scaled="1"/>
          </a:gradFill>
          <a:ln>
            <a:noFill/>
          </a:ln>
        </p:spPr>
        <p:txBody>
          <a:bodyPr vert="horz" wrap="square" lIns="91440" tIns="45720" rIns="91440" bIns="45720" numCol="1" anchor="t" anchorCtr="0" compatLnSpc="1"/>
          <a:lstStyle/>
          <a:p>
            <a:endParaRPr lang="id-ID"/>
          </a:p>
        </p:txBody>
      </p:sp>
      <p:sp>
        <p:nvSpPr>
          <p:cNvPr id="27" name="TextBox 299"/>
          <p:cNvSpPr txBox="1"/>
          <p:nvPr/>
        </p:nvSpPr>
        <p:spPr>
          <a:xfrm rot="16200000">
            <a:off x="10379049" y="3958619"/>
            <a:ext cx="2942431"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sym typeface="+mn-ea"/>
              </a:rPr>
              <a:t>大学生职业发展与就业指导教程</a:t>
            </a:r>
            <a:endParaRPr lang="en-US" sz="800"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28" name="任意多边形: 形状 27"/>
          <p:cNvSpPr/>
          <p:nvPr/>
        </p:nvSpPr>
        <p:spPr>
          <a:xfrm flipH="1">
            <a:off x="11076422" y="29559"/>
            <a:ext cx="1115578" cy="1737260"/>
          </a:xfrm>
          <a:custGeom>
            <a:avLst/>
            <a:gdLst>
              <a:gd name="connsiteX0" fmla="*/ 0 w 1309977"/>
              <a:gd name="connsiteY0" fmla="*/ 0 h 2039991"/>
              <a:gd name="connsiteX1" fmla="*/ 797185 w 1309977"/>
              <a:gd name="connsiteY1" fmla="*/ 0 h 2039991"/>
              <a:gd name="connsiteX2" fmla="*/ 832772 w 1309977"/>
              <a:gd name="connsiteY2" fmla="*/ 48991 h 2039991"/>
              <a:gd name="connsiteX3" fmla="*/ 847710 w 1309977"/>
              <a:gd name="connsiteY3" fmla="*/ 71683 h 2039991"/>
              <a:gd name="connsiteX4" fmla="*/ 847846 w 1309977"/>
              <a:gd name="connsiteY4" fmla="*/ 71868 h 2039991"/>
              <a:gd name="connsiteX5" fmla="*/ 848207 w 1309977"/>
              <a:gd name="connsiteY5" fmla="*/ 72441 h 2039991"/>
              <a:gd name="connsiteX6" fmla="*/ 969071 w 1309977"/>
              <a:gd name="connsiteY6" fmla="*/ 256049 h 2039991"/>
              <a:gd name="connsiteX7" fmla="*/ 984409 w 1309977"/>
              <a:gd name="connsiteY7" fmla="*/ 282300 h 2039991"/>
              <a:gd name="connsiteX8" fmla="*/ 987737 w 1309977"/>
              <a:gd name="connsiteY8" fmla="*/ 287272 h 2039991"/>
              <a:gd name="connsiteX9" fmla="*/ 993980 w 1309977"/>
              <a:gd name="connsiteY9" fmla="*/ 298682 h 2039991"/>
              <a:gd name="connsiteX10" fmla="*/ 1022746 w 1309977"/>
              <a:gd name="connsiteY10" fmla="*/ 347920 h 2039991"/>
              <a:gd name="connsiteX11" fmla="*/ 1039345 w 1309977"/>
              <a:gd name="connsiteY11" fmla="*/ 374119 h 2039991"/>
              <a:gd name="connsiteX12" fmla="*/ 1049106 w 1309977"/>
              <a:gd name="connsiteY12" fmla="*/ 393041 h 2039991"/>
              <a:gd name="connsiteX13" fmla="*/ 1087013 w 1309977"/>
              <a:gd name="connsiteY13" fmla="*/ 457927 h 2039991"/>
              <a:gd name="connsiteX14" fmla="*/ 1148757 w 1309977"/>
              <a:gd name="connsiteY14" fmla="*/ 581574 h 2039991"/>
              <a:gd name="connsiteX15" fmla="*/ 1162602 w 1309977"/>
              <a:gd name="connsiteY15" fmla="*/ 606878 h 2039991"/>
              <a:gd name="connsiteX16" fmla="*/ 1170582 w 1309977"/>
              <a:gd name="connsiteY16" fmla="*/ 625279 h 2039991"/>
              <a:gd name="connsiteX17" fmla="*/ 1183335 w 1309977"/>
              <a:gd name="connsiteY17" fmla="*/ 650817 h 2039991"/>
              <a:gd name="connsiteX18" fmla="*/ 1192841 w 1309977"/>
              <a:gd name="connsiteY18" fmla="*/ 674781 h 2039991"/>
              <a:gd name="connsiteX19" fmla="*/ 1204434 w 1309977"/>
              <a:gd name="connsiteY19" fmla="*/ 703341 h 2039991"/>
              <a:gd name="connsiteX20" fmla="*/ 1227274 w 1309977"/>
              <a:gd name="connsiteY20" fmla="*/ 756004 h 2039991"/>
              <a:gd name="connsiteX21" fmla="*/ 1234627 w 1309977"/>
              <a:gd name="connsiteY21" fmla="*/ 777714 h 2039991"/>
              <a:gd name="connsiteX22" fmla="*/ 1240969 w 1309977"/>
              <a:gd name="connsiteY22" fmla="*/ 793336 h 2039991"/>
              <a:gd name="connsiteX23" fmla="*/ 1245185 w 1309977"/>
              <a:gd name="connsiteY23" fmla="*/ 806734 h 2039991"/>
              <a:gd name="connsiteX24" fmla="*/ 1254776 w 1309977"/>
              <a:gd name="connsiteY24" fmla="*/ 830914 h 2039991"/>
              <a:gd name="connsiteX25" fmla="*/ 1262389 w 1309977"/>
              <a:gd name="connsiteY25" fmla="*/ 859661 h 2039991"/>
              <a:gd name="connsiteX26" fmla="*/ 1274482 w 1309977"/>
              <a:gd name="connsiteY26" fmla="*/ 895360 h 2039991"/>
              <a:gd name="connsiteX27" fmla="*/ 1277774 w 1309977"/>
              <a:gd name="connsiteY27" fmla="*/ 910347 h 2039991"/>
              <a:gd name="connsiteX28" fmla="*/ 1280168 w 1309977"/>
              <a:gd name="connsiteY28" fmla="*/ 917953 h 2039991"/>
              <a:gd name="connsiteX29" fmla="*/ 1287549 w 1309977"/>
              <a:gd name="connsiteY29" fmla="*/ 954660 h 2039991"/>
              <a:gd name="connsiteX30" fmla="*/ 1298077 w 1309977"/>
              <a:gd name="connsiteY30" fmla="*/ 994412 h 2039991"/>
              <a:gd name="connsiteX31" fmla="*/ 1299193 w 1309977"/>
              <a:gd name="connsiteY31" fmla="*/ 1007846 h 2039991"/>
              <a:gd name="connsiteX32" fmla="*/ 1302514 w 1309977"/>
              <a:gd name="connsiteY32" fmla="*/ 1022961 h 2039991"/>
              <a:gd name="connsiteX33" fmla="*/ 1303072 w 1309977"/>
              <a:gd name="connsiteY33" fmla="*/ 1031854 h 2039991"/>
              <a:gd name="connsiteX34" fmla="*/ 1303203 w 1309977"/>
              <a:gd name="connsiteY34" fmla="*/ 1032502 h 2039991"/>
              <a:gd name="connsiteX35" fmla="*/ 1303771 w 1309977"/>
              <a:gd name="connsiteY35" fmla="*/ 1043012 h 2039991"/>
              <a:gd name="connsiteX36" fmla="*/ 1308837 w 1309977"/>
              <a:gd name="connsiteY36" fmla="*/ 1123813 h 2039991"/>
              <a:gd name="connsiteX37" fmla="*/ 1309977 w 1309977"/>
              <a:gd name="connsiteY37" fmla="*/ 1137503 h 2039991"/>
              <a:gd name="connsiteX38" fmla="*/ 1286391 w 1309977"/>
              <a:gd name="connsiteY38" fmla="*/ 1323342 h 2039991"/>
              <a:gd name="connsiteX39" fmla="*/ 1279015 w 1309977"/>
              <a:gd name="connsiteY39" fmla="*/ 1345124 h 2039991"/>
              <a:gd name="connsiteX40" fmla="*/ 1278633 w 1309977"/>
              <a:gd name="connsiteY40" fmla="*/ 1347719 h 2039991"/>
              <a:gd name="connsiteX41" fmla="*/ 1274717 w 1309977"/>
              <a:gd name="connsiteY41" fmla="*/ 1357819 h 2039991"/>
              <a:gd name="connsiteX42" fmla="*/ 1225855 w 1309977"/>
              <a:gd name="connsiteY42" fmla="*/ 1502138 h 2039991"/>
              <a:gd name="connsiteX43" fmla="*/ 1205337 w 1309977"/>
              <a:gd name="connsiteY43" fmla="*/ 1536748 h 2039991"/>
              <a:gd name="connsiteX44" fmla="*/ 1200912 w 1309977"/>
              <a:gd name="connsiteY44" fmla="*/ 1548159 h 2039991"/>
              <a:gd name="connsiteX45" fmla="*/ 1184949 w 1309977"/>
              <a:gd name="connsiteY45" fmla="*/ 1571138 h 2039991"/>
              <a:gd name="connsiteX46" fmla="*/ 1150006 w 1309977"/>
              <a:gd name="connsiteY46" fmla="*/ 1630079 h 2039991"/>
              <a:gd name="connsiteX47" fmla="*/ 1146623 w 1309977"/>
              <a:gd name="connsiteY47" fmla="*/ 1636259 h 2039991"/>
              <a:gd name="connsiteX48" fmla="*/ 1145698 w 1309977"/>
              <a:gd name="connsiteY48" fmla="*/ 1637345 h 2039991"/>
              <a:gd name="connsiteX49" fmla="*/ 1128332 w 1309977"/>
              <a:gd name="connsiteY49" fmla="*/ 1666638 h 2039991"/>
              <a:gd name="connsiteX50" fmla="*/ 1091202 w 1309977"/>
              <a:gd name="connsiteY50" fmla="*/ 1706089 h 2039991"/>
              <a:gd name="connsiteX51" fmla="*/ 1076219 w 1309977"/>
              <a:gd name="connsiteY51" fmla="*/ 1727657 h 2039991"/>
              <a:gd name="connsiteX52" fmla="*/ 1049461 w 1309977"/>
              <a:gd name="connsiteY52" fmla="*/ 1750702 h 2039991"/>
              <a:gd name="connsiteX53" fmla="*/ 1028335 w 1309977"/>
              <a:gd name="connsiteY53" fmla="*/ 1775589 h 2039991"/>
              <a:gd name="connsiteX54" fmla="*/ 1019181 w 1309977"/>
              <a:gd name="connsiteY54" fmla="*/ 1782611 h 2039991"/>
              <a:gd name="connsiteX55" fmla="*/ 1000535 w 1309977"/>
              <a:gd name="connsiteY55" fmla="*/ 1802422 h 2039991"/>
              <a:gd name="connsiteX56" fmla="*/ 990213 w 1309977"/>
              <a:gd name="connsiteY56" fmla="*/ 1812176 h 2039991"/>
              <a:gd name="connsiteX57" fmla="*/ 914612 w 1309977"/>
              <a:gd name="connsiteY57" fmla="*/ 1866843 h 2039991"/>
              <a:gd name="connsiteX58" fmla="*/ 904291 w 1309977"/>
              <a:gd name="connsiteY58" fmla="*/ 1875731 h 2039991"/>
              <a:gd name="connsiteX59" fmla="*/ 904186 w 1309977"/>
              <a:gd name="connsiteY59" fmla="*/ 1875791 h 2039991"/>
              <a:gd name="connsiteX60" fmla="*/ 903970 w 1309977"/>
              <a:gd name="connsiteY60" fmla="*/ 1875977 h 2039991"/>
              <a:gd name="connsiteX61" fmla="*/ 894665 w 1309977"/>
              <a:gd name="connsiteY61" fmla="*/ 1881268 h 2039991"/>
              <a:gd name="connsiteX62" fmla="*/ 883500 w 1309977"/>
              <a:gd name="connsiteY62" fmla="*/ 1889340 h 2039991"/>
              <a:gd name="connsiteX63" fmla="*/ 853355 w 1309977"/>
              <a:gd name="connsiteY63" fmla="*/ 1904748 h 2039991"/>
              <a:gd name="connsiteX64" fmla="*/ 800180 w 1309977"/>
              <a:gd name="connsiteY64" fmla="*/ 1934976 h 2039991"/>
              <a:gd name="connsiteX65" fmla="*/ 770642 w 1309977"/>
              <a:gd name="connsiteY65" fmla="*/ 1947028 h 2039991"/>
              <a:gd name="connsiteX66" fmla="*/ 756731 w 1309977"/>
              <a:gd name="connsiteY66" fmla="*/ 1954138 h 2039991"/>
              <a:gd name="connsiteX67" fmla="*/ 756190 w 1309977"/>
              <a:gd name="connsiteY67" fmla="*/ 1952926 h 2039991"/>
              <a:gd name="connsiteX68" fmla="*/ 684478 w 1309977"/>
              <a:gd name="connsiteY68" fmla="*/ 1982187 h 2039991"/>
              <a:gd name="connsiteX69" fmla="*/ 679045 w 1309977"/>
              <a:gd name="connsiteY69" fmla="*/ 1983458 h 2039991"/>
              <a:gd name="connsiteX70" fmla="*/ 557244 w 1309977"/>
              <a:gd name="connsiteY70" fmla="*/ 2016004 h 2039991"/>
              <a:gd name="connsiteX71" fmla="*/ 513657 w 1309977"/>
              <a:gd name="connsiteY71" fmla="*/ 2022155 h 2039991"/>
              <a:gd name="connsiteX72" fmla="*/ 488514 w 1309977"/>
              <a:gd name="connsiteY72" fmla="*/ 2028035 h 2039991"/>
              <a:gd name="connsiteX73" fmla="*/ 461815 w 1309977"/>
              <a:gd name="connsiteY73" fmla="*/ 2029466 h 2039991"/>
              <a:gd name="connsiteX74" fmla="*/ 417653 w 1309977"/>
              <a:gd name="connsiteY74" fmla="*/ 2035698 h 2039991"/>
              <a:gd name="connsiteX75" fmla="*/ 276590 w 1309977"/>
              <a:gd name="connsiteY75" fmla="*/ 2039399 h 2039991"/>
              <a:gd name="connsiteX76" fmla="*/ 265563 w 1309977"/>
              <a:gd name="connsiteY76" fmla="*/ 2039991 h 2039991"/>
              <a:gd name="connsiteX77" fmla="*/ 251794 w 1309977"/>
              <a:gd name="connsiteY77" fmla="*/ 2038541 h 2039991"/>
              <a:gd name="connsiteX78" fmla="*/ 230812 w 1309977"/>
              <a:gd name="connsiteY78" fmla="*/ 2036866 h 2039991"/>
              <a:gd name="connsiteX79" fmla="*/ 228384 w 1309977"/>
              <a:gd name="connsiteY79" fmla="*/ 2036955 h 2039991"/>
              <a:gd name="connsiteX80" fmla="*/ 228364 w 1309977"/>
              <a:gd name="connsiteY80" fmla="*/ 2036672 h 2039991"/>
              <a:gd name="connsiteX81" fmla="*/ 102407 w 1309977"/>
              <a:gd name="connsiteY81" fmla="*/ 2026631 h 2039991"/>
              <a:gd name="connsiteX82" fmla="*/ 49967 w 1309977"/>
              <a:gd name="connsiteY82" fmla="*/ 2017265 h 2039991"/>
              <a:gd name="connsiteX83" fmla="*/ 15507 w 1309977"/>
              <a:gd name="connsiteY83" fmla="*/ 2013632 h 2039991"/>
              <a:gd name="connsiteX84" fmla="*/ 0 w 1309977"/>
              <a:gd name="connsiteY84" fmla="*/ 2009768 h 2039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309977" h="2039991">
                <a:moveTo>
                  <a:pt x="0" y="0"/>
                </a:moveTo>
                <a:lnTo>
                  <a:pt x="797185" y="0"/>
                </a:lnTo>
                <a:lnTo>
                  <a:pt x="832772" y="48991"/>
                </a:lnTo>
                <a:lnTo>
                  <a:pt x="847710" y="71683"/>
                </a:lnTo>
                <a:lnTo>
                  <a:pt x="847846" y="71868"/>
                </a:lnTo>
                <a:lnTo>
                  <a:pt x="848207" y="72441"/>
                </a:lnTo>
                <a:lnTo>
                  <a:pt x="969071" y="256049"/>
                </a:lnTo>
                <a:lnTo>
                  <a:pt x="984409" y="282300"/>
                </a:lnTo>
                <a:lnTo>
                  <a:pt x="987737" y="287272"/>
                </a:lnTo>
                <a:lnTo>
                  <a:pt x="993980" y="298682"/>
                </a:lnTo>
                <a:lnTo>
                  <a:pt x="1022746" y="347920"/>
                </a:lnTo>
                <a:lnTo>
                  <a:pt x="1039345" y="374119"/>
                </a:lnTo>
                <a:lnTo>
                  <a:pt x="1049106" y="393041"/>
                </a:lnTo>
                <a:lnTo>
                  <a:pt x="1087013" y="457927"/>
                </a:lnTo>
                <a:lnTo>
                  <a:pt x="1148757" y="581574"/>
                </a:lnTo>
                <a:lnTo>
                  <a:pt x="1162602" y="606878"/>
                </a:lnTo>
                <a:lnTo>
                  <a:pt x="1170582" y="625279"/>
                </a:lnTo>
                <a:lnTo>
                  <a:pt x="1183335" y="650817"/>
                </a:lnTo>
                <a:lnTo>
                  <a:pt x="1192841" y="674781"/>
                </a:lnTo>
                <a:lnTo>
                  <a:pt x="1204434" y="703341"/>
                </a:lnTo>
                <a:lnTo>
                  <a:pt x="1227274" y="756004"/>
                </a:lnTo>
                <a:lnTo>
                  <a:pt x="1234627" y="777714"/>
                </a:lnTo>
                <a:lnTo>
                  <a:pt x="1240969" y="793336"/>
                </a:lnTo>
                <a:lnTo>
                  <a:pt x="1245185" y="806734"/>
                </a:lnTo>
                <a:lnTo>
                  <a:pt x="1254776" y="830914"/>
                </a:lnTo>
                <a:lnTo>
                  <a:pt x="1262389" y="859661"/>
                </a:lnTo>
                <a:lnTo>
                  <a:pt x="1274482" y="895360"/>
                </a:lnTo>
                <a:lnTo>
                  <a:pt x="1277774" y="910347"/>
                </a:lnTo>
                <a:lnTo>
                  <a:pt x="1280168" y="917953"/>
                </a:lnTo>
                <a:lnTo>
                  <a:pt x="1287549" y="954660"/>
                </a:lnTo>
                <a:lnTo>
                  <a:pt x="1298077" y="994412"/>
                </a:lnTo>
                <a:lnTo>
                  <a:pt x="1299193" y="1007846"/>
                </a:lnTo>
                <a:lnTo>
                  <a:pt x="1302514" y="1022961"/>
                </a:lnTo>
                <a:lnTo>
                  <a:pt x="1303072" y="1031854"/>
                </a:lnTo>
                <a:lnTo>
                  <a:pt x="1303203" y="1032502"/>
                </a:lnTo>
                <a:lnTo>
                  <a:pt x="1303771" y="1043012"/>
                </a:lnTo>
                <a:lnTo>
                  <a:pt x="1308837" y="1123813"/>
                </a:lnTo>
                <a:lnTo>
                  <a:pt x="1309977" y="1137503"/>
                </a:lnTo>
                <a:cubicBezTo>
                  <a:pt x="1308268" y="1199818"/>
                  <a:pt x="1300408" y="1262167"/>
                  <a:pt x="1286391" y="1323342"/>
                </a:cubicBezTo>
                <a:lnTo>
                  <a:pt x="1279015" y="1345124"/>
                </a:lnTo>
                <a:lnTo>
                  <a:pt x="1278633" y="1347719"/>
                </a:lnTo>
                <a:lnTo>
                  <a:pt x="1274717" y="1357819"/>
                </a:lnTo>
                <a:lnTo>
                  <a:pt x="1225855" y="1502138"/>
                </a:lnTo>
                <a:lnTo>
                  <a:pt x="1205337" y="1536748"/>
                </a:lnTo>
                <a:lnTo>
                  <a:pt x="1200912" y="1548159"/>
                </a:lnTo>
                <a:lnTo>
                  <a:pt x="1184949" y="1571138"/>
                </a:lnTo>
                <a:lnTo>
                  <a:pt x="1150006" y="1630079"/>
                </a:lnTo>
                <a:lnTo>
                  <a:pt x="1146623" y="1636259"/>
                </a:lnTo>
                <a:lnTo>
                  <a:pt x="1145698" y="1637345"/>
                </a:lnTo>
                <a:lnTo>
                  <a:pt x="1128332" y="1666638"/>
                </a:lnTo>
                <a:lnTo>
                  <a:pt x="1091202" y="1706089"/>
                </a:lnTo>
                <a:lnTo>
                  <a:pt x="1076219" y="1727657"/>
                </a:lnTo>
                <a:lnTo>
                  <a:pt x="1049461" y="1750702"/>
                </a:lnTo>
                <a:lnTo>
                  <a:pt x="1028335" y="1775589"/>
                </a:lnTo>
                <a:lnTo>
                  <a:pt x="1019181" y="1782611"/>
                </a:lnTo>
                <a:lnTo>
                  <a:pt x="1000535" y="1802422"/>
                </a:lnTo>
                <a:lnTo>
                  <a:pt x="990213" y="1812176"/>
                </a:lnTo>
                <a:lnTo>
                  <a:pt x="914612" y="1866843"/>
                </a:lnTo>
                <a:lnTo>
                  <a:pt x="904291" y="1875731"/>
                </a:lnTo>
                <a:lnTo>
                  <a:pt x="904186" y="1875791"/>
                </a:lnTo>
                <a:lnTo>
                  <a:pt x="903970" y="1875977"/>
                </a:lnTo>
                <a:lnTo>
                  <a:pt x="894665" y="1881268"/>
                </a:lnTo>
                <a:lnTo>
                  <a:pt x="883500" y="1889340"/>
                </a:lnTo>
                <a:lnTo>
                  <a:pt x="853355" y="1904748"/>
                </a:lnTo>
                <a:lnTo>
                  <a:pt x="800180" y="1934976"/>
                </a:lnTo>
                <a:lnTo>
                  <a:pt x="770642" y="1947028"/>
                </a:lnTo>
                <a:lnTo>
                  <a:pt x="756731" y="1954138"/>
                </a:lnTo>
                <a:lnTo>
                  <a:pt x="756190" y="1952926"/>
                </a:lnTo>
                <a:lnTo>
                  <a:pt x="684478" y="1982187"/>
                </a:lnTo>
                <a:lnTo>
                  <a:pt x="679045" y="1983458"/>
                </a:lnTo>
                <a:lnTo>
                  <a:pt x="557244" y="2016004"/>
                </a:lnTo>
                <a:lnTo>
                  <a:pt x="513657" y="2022155"/>
                </a:lnTo>
                <a:lnTo>
                  <a:pt x="488514" y="2028035"/>
                </a:lnTo>
                <a:lnTo>
                  <a:pt x="461815" y="2029466"/>
                </a:lnTo>
                <a:lnTo>
                  <a:pt x="417653" y="2035698"/>
                </a:lnTo>
                <a:lnTo>
                  <a:pt x="276590" y="2039399"/>
                </a:lnTo>
                <a:lnTo>
                  <a:pt x="265563" y="2039991"/>
                </a:lnTo>
                <a:lnTo>
                  <a:pt x="251794" y="2038541"/>
                </a:lnTo>
                <a:lnTo>
                  <a:pt x="230812" y="2036866"/>
                </a:lnTo>
                <a:lnTo>
                  <a:pt x="228384" y="2036955"/>
                </a:lnTo>
                <a:lnTo>
                  <a:pt x="228364" y="2036672"/>
                </a:lnTo>
                <a:lnTo>
                  <a:pt x="102407" y="2026631"/>
                </a:lnTo>
                <a:lnTo>
                  <a:pt x="49967" y="2017265"/>
                </a:lnTo>
                <a:lnTo>
                  <a:pt x="15507" y="2013632"/>
                </a:lnTo>
                <a:lnTo>
                  <a:pt x="0" y="2009768"/>
                </a:lnTo>
                <a:close/>
              </a:path>
            </a:pathLst>
          </a:custGeom>
          <a:solidFill>
            <a:schemeClr val="bg1">
              <a:lumMod val="10000"/>
              <a:lumOff val="9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6" name="Rectangle: Rounded Corners 30"/>
          <p:cNvSpPr/>
          <p:nvPr/>
        </p:nvSpPr>
        <p:spPr>
          <a:xfrm flipH="1" flipV="1">
            <a:off x="11835028" y="1007880"/>
            <a:ext cx="30471" cy="1056211"/>
          </a:xfrm>
          <a:prstGeom prst="roundRect">
            <a:avLst>
              <a:gd name="adj" fmla="val 50000"/>
            </a:avLst>
          </a:prstGeom>
          <a:gradFill>
            <a:gsLst>
              <a:gs pos="100000">
                <a:srgbClr val="FFFFFF">
                  <a:alpha val="0"/>
                </a:srgbClr>
              </a:gs>
              <a:gs pos="0">
                <a:srgbClr val="FF97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cxnSp>
        <p:nvCxnSpPr>
          <p:cNvPr id="63" name="直接连接符 62"/>
          <p:cNvCxnSpPr/>
          <p:nvPr/>
        </p:nvCxnSpPr>
        <p:spPr>
          <a:xfrm>
            <a:off x="-677789" y="707283"/>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60" name="- About"/>
          <p:cNvSpPr txBox="1"/>
          <p:nvPr/>
        </p:nvSpPr>
        <p:spPr>
          <a:xfrm>
            <a:off x="892102" y="5933912"/>
            <a:ext cx="10407795" cy="78359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dist"/>
            <a:r>
              <a:rPr lang="zh-CN" altLang="en-US" sz="4500" dirty="0">
                <a:gradFill>
                  <a:gsLst>
                    <a:gs pos="0">
                      <a:srgbClr val="C2B270">
                        <a:alpha val="14000"/>
                      </a:srgbClr>
                    </a:gs>
                    <a:gs pos="100000">
                      <a:srgbClr val="222222">
                        <a:alpha val="0"/>
                      </a:srgbClr>
                    </a:gs>
                  </a:gsLst>
                  <a:lin ang="5400000" scaled="1"/>
                </a:gradFill>
                <a:sym typeface="+mn-ea"/>
              </a:rPr>
              <a:t>大学生职业发展与就业指导教程</a:t>
            </a:r>
            <a:endParaRPr lang="zh-CN" altLang="en-US" sz="4500" dirty="0">
              <a:gradFill>
                <a:gsLst>
                  <a:gs pos="0">
                    <a:srgbClr val="C2B270">
                      <a:alpha val="14000"/>
                    </a:srgbClr>
                  </a:gs>
                  <a:gs pos="100000">
                    <a:srgbClr val="222222">
                      <a:alpha val="0"/>
                    </a:srgbClr>
                  </a:gs>
                </a:gsLst>
                <a:lin ang="5400000" scaled="1"/>
              </a:gradFill>
              <a:sym typeface="+mn-ea"/>
            </a:endParaRPr>
          </a:p>
        </p:txBody>
      </p:sp>
      <p:sp>
        <p:nvSpPr>
          <p:cNvPr id="6" name="- About"/>
          <p:cNvSpPr txBox="1"/>
          <p:nvPr/>
        </p:nvSpPr>
        <p:spPr>
          <a:xfrm>
            <a:off x="843915" y="386715"/>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sym typeface="+mn-ea"/>
              </a:rPr>
              <a:t>二、获得职业资格认证的重要性</a:t>
            </a:r>
            <a:endParaRPr lang="en-US" altLang="zh-CN" sz="2800" dirty="0">
              <a:solidFill>
                <a:schemeClr val="tx1"/>
              </a:solidFill>
              <a:latin typeface="微软雅黑" panose="020B0503020204020204" charset="-122"/>
              <a:ea typeface="微软雅黑" panose="020B0503020204020204" charset="-122"/>
              <a:sym typeface="+mn-ea"/>
            </a:endParaRPr>
          </a:p>
        </p:txBody>
      </p:sp>
      <p:sp>
        <p:nvSpPr>
          <p:cNvPr id="35" name="任意多边形 34"/>
          <p:cNvSpPr/>
          <p:nvPr>
            <p:custDataLst>
              <p:tags r:id="rId1"/>
            </p:custDataLst>
          </p:nvPr>
        </p:nvSpPr>
        <p:spPr>
          <a:xfrm flipH="1">
            <a:off x="1472412" y="1825009"/>
            <a:ext cx="1846290" cy="1855841"/>
          </a:xfrm>
          <a:custGeom>
            <a:avLst/>
            <a:gdLst>
              <a:gd name="connsiteX0" fmla="*/ 764116 w 1528232"/>
              <a:gd name="connsiteY0" fmla="*/ 0 h 1595967"/>
              <a:gd name="connsiteX1" fmla="*/ 1528232 w 1528232"/>
              <a:gd name="connsiteY1" fmla="*/ 501657 h 1595967"/>
              <a:gd name="connsiteX2" fmla="*/ 1528232 w 1528232"/>
              <a:gd name="connsiteY2" fmla="*/ 1595967 h 1595967"/>
              <a:gd name="connsiteX3" fmla="*/ 764116 w 1528232"/>
              <a:gd name="connsiteY3" fmla="*/ 1094310 h 1595967"/>
              <a:gd name="connsiteX4" fmla="*/ 0 w 1528232"/>
              <a:gd name="connsiteY4" fmla="*/ 1595967 h 1595967"/>
              <a:gd name="connsiteX5" fmla="*/ 0 w 1528232"/>
              <a:gd name="connsiteY5" fmla="*/ 501657 h 1595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28232" h="1595967">
                <a:moveTo>
                  <a:pt x="764116" y="0"/>
                </a:moveTo>
                <a:lnTo>
                  <a:pt x="1528232" y="501657"/>
                </a:lnTo>
                <a:lnTo>
                  <a:pt x="1528232" y="1595967"/>
                </a:lnTo>
                <a:lnTo>
                  <a:pt x="764116" y="1094310"/>
                </a:lnTo>
                <a:lnTo>
                  <a:pt x="0" y="1595967"/>
                </a:lnTo>
                <a:lnTo>
                  <a:pt x="0" y="501657"/>
                </a:lnTo>
                <a:close/>
              </a:path>
            </a:pathLst>
          </a:custGeom>
          <a:solidFill>
            <a:srgbClr val="F8931D"/>
          </a:solidFill>
          <a:ln>
            <a:noFill/>
          </a:ln>
        </p:spPr>
        <p:style>
          <a:lnRef idx="2">
            <a:srgbClr val="FFCA08">
              <a:shade val="50000"/>
            </a:srgbClr>
          </a:lnRef>
          <a:fillRef idx="1">
            <a:srgbClr val="FFCA08"/>
          </a:fillRef>
          <a:effectRef idx="0">
            <a:srgbClr val="FFCA08"/>
          </a:effectRef>
          <a:fontRef idx="minor">
            <a:sysClr val="window" lastClr="FFFFFF"/>
          </a:fontRef>
        </p:style>
        <p:txBody>
          <a:bodyPr rot="0" spcFirstLastPara="0" vertOverflow="overflow" horzOverflow="overflow" vert="horz" wrap="square" lIns="91440" tIns="360000" rIns="91440" bIns="432000" numCol="1" spcCol="0" rtlCol="0" fromWordArt="0" anchor="ctr" anchorCtr="0" forceAA="0" compatLnSpc="1">
            <a:normAutofit/>
          </a:bodyPr>
          <a:lstStyle/>
          <a:p>
            <a:pPr algn="ctr"/>
            <a:r>
              <a:rPr lang="da-DK" altLang="zh-CN" sz="2000" b="1">
                <a:solidFill>
                  <a:sysClr val="window" lastClr="FFFFFF"/>
                </a:solidFill>
                <a:latin typeface="Microsoft YaHei Bold" panose="020B0503020204020204" charset="-122"/>
                <a:ea typeface="Microsoft YaHei Bold" panose="020B0503020204020204" charset="-122"/>
                <a:cs typeface="+mn-ea"/>
                <a:sym typeface="Arial" panose="020B0604020202020204" pitchFamily="34" charset="0"/>
              </a:rPr>
              <a:t>（一）</a:t>
            </a:r>
            <a:endParaRPr lang="da-DK" altLang="zh-CN" sz="2000" b="1">
              <a:solidFill>
                <a:sysClr val="window" lastClr="FFFFFF"/>
              </a:solidFill>
              <a:latin typeface="Microsoft YaHei Bold" panose="020B0503020204020204" charset="-122"/>
              <a:ea typeface="Microsoft YaHei Bold" panose="020B0503020204020204" charset="-122"/>
              <a:cs typeface="+mn-ea"/>
              <a:sym typeface="Arial" panose="020B0604020202020204" pitchFamily="34" charset="0"/>
            </a:endParaRPr>
          </a:p>
          <a:p>
            <a:pPr algn="ctr"/>
            <a:r>
              <a:rPr lang="da-DK" altLang="zh-CN" sz="2000" b="1">
                <a:solidFill>
                  <a:sysClr val="window" lastClr="FFFFFF"/>
                </a:solidFill>
                <a:latin typeface="Microsoft YaHei Bold" panose="020B0503020204020204" charset="-122"/>
                <a:ea typeface="Microsoft YaHei Bold" panose="020B0503020204020204" charset="-122"/>
                <a:cs typeface="+mn-ea"/>
                <a:sym typeface="Arial" panose="020B0604020202020204" pitchFamily="34" charset="0"/>
              </a:rPr>
              <a:t>国家相关政策规定</a:t>
            </a:r>
            <a:endParaRPr lang="da-DK" altLang="zh-CN" sz="2000" b="1">
              <a:solidFill>
                <a:sysClr val="window" lastClr="FFFFFF"/>
              </a:solidFill>
              <a:latin typeface="Microsoft YaHei Bold" panose="020B0503020204020204" charset="-122"/>
              <a:ea typeface="Microsoft YaHei Bold" panose="020B0503020204020204" charset="-122"/>
              <a:cs typeface="+mn-ea"/>
              <a:sym typeface="Arial" panose="020B0604020202020204" pitchFamily="34" charset="0"/>
            </a:endParaRPr>
          </a:p>
          <a:p>
            <a:pPr algn="ctr"/>
            <a:endParaRPr lang="da-DK" altLang="zh-CN" sz="2000" b="1">
              <a:solidFill>
                <a:sysClr val="window" lastClr="FFFFFF"/>
              </a:solidFill>
              <a:latin typeface="Microsoft YaHei Bold" panose="020B0503020204020204" charset="-122"/>
              <a:ea typeface="Microsoft YaHei Bold" panose="020B0503020204020204" charset="-122"/>
              <a:cs typeface="+mn-ea"/>
              <a:sym typeface="Arial" panose="020B0604020202020204" pitchFamily="34" charset="0"/>
            </a:endParaRPr>
          </a:p>
        </p:txBody>
      </p:sp>
      <p:sp>
        <p:nvSpPr>
          <p:cNvPr id="2" name="文本框 1"/>
          <p:cNvSpPr txBox="1"/>
          <p:nvPr>
            <p:custDataLst>
              <p:tags r:id="rId2"/>
            </p:custDataLst>
          </p:nvPr>
        </p:nvSpPr>
        <p:spPr>
          <a:xfrm flipH="1">
            <a:off x="3526155" y="2473960"/>
            <a:ext cx="7190740" cy="982980"/>
          </a:xfrm>
          <a:prstGeom prst="rect">
            <a:avLst/>
          </a:prstGeom>
          <a:noFill/>
        </p:spPr>
        <p:txBody>
          <a:bodyPr wrap="square" rtlCol="0" anchor="t" anchorCtr="0">
            <a:noAutofit/>
          </a:bodyPr>
          <a:lstStyle/>
          <a:p>
            <a:pPr algn="just">
              <a:lnSpc>
                <a:spcPct val="120000"/>
              </a:lnSpc>
              <a:spcBef>
                <a:spcPts val="0"/>
              </a:spcBef>
              <a:spcAft>
                <a:spcPts val="0"/>
              </a:spcAft>
            </a:pPr>
            <a:r>
              <a:rPr lang="zh-CN" altLang="en-US" dirty="0">
                <a:latin typeface="微软雅黑" panose="020B0503020204020204" charset="-122"/>
                <a:ea typeface="微软雅黑" panose="020B0503020204020204" charset="-122"/>
                <a:cs typeface="微软雅黑" panose="020B0503020204020204" charset="-122"/>
                <a:sym typeface="Arial" panose="020B0604020202020204" pitchFamily="34" charset="0"/>
              </a:rPr>
              <a:t>就业准入制度是我国劳动就业的一项重要制度，《中华人民共和国劳动和社会保障部 6 号令》中明确规定：“国家实行先培训后上岗的就业制度。</a:t>
            </a:r>
            <a:endParaRPr lang="zh-CN" altLang="en-US" dirty="0">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37" name="任意多边形 36"/>
          <p:cNvSpPr/>
          <p:nvPr>
            <p:custDataLst>
              <p:tags r:id="rId3"/>
            </p:custDataLst>
          </p:nvPr>
        </p:nvSpPr>
        <p:spPr>
          <a:xfrm flipH="1">
            <a:off x="1472409" y="1541714"/>
            <a:ext cx="1846290" cy="726092"/>
          </a:xfrm>
          <a:custGeom>
            <a:avLst/>
            <a:gdLst>
              <a:gd name="connsiteX0" fmla="*/ 764116 w 1528233"/>
              <a:gd name="connsiteY0" fmla="*/ 0 h 624417"/>
              <a:gd name="connsiteX1" fmla="*/ 1528233 w 1528233"/>
              <a:gd name="connsiteY1" fmla="*/ 501657 h 624417"/>
              <a:gd name="connsiteX2" fmla="*/ 1528233 w 1528233"/>
              <a:gd name="connsiteY2" fmla="*/ 620189 h 624417"/>
              <a:gd name="connsiteX3" fmla="*/ 764118 w 1528233"/>
              <a:gd name="connsiteY3" fmla="*/ 118533 h 624417"/>
              <a:gd name="connsiteX4" fmla="*/ 2 w 1528233"/>
              <a:gd name="connsiteY4" fmla="*/ 620190 h 624417"/>
              <a:gd name="connsiteX5" fmla="*/ 2 w 1528233"/>
              <a:gd name="connsiteY5" fmla="*/ 624417 h 624417"/>
              <a:gd name="connsiteX6" fmla="*/ 0 w 1528233"/>
              <a:gd name="connsiteY6" fmla="*/ 624417 h 624417"/>
              <a:gd name="connsiteX7" fmla="*/ 0 w 1528233"/>
              <a:gd name="connsiteY7" fmla="*/ 501657 h 624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28233" h="624417">
                <a:moveTo>
                  <a:pt x="764116" y="0"/>
                </a:moveTo>
                <a:lnTo>
                  <a:pt x="1528233" y="501657"/>
                </a:lnTo>
                <a:lnTo>
                  <a:pt x="1528233" y="620189"/>
                </a:lnTo>
                <a:lnTo>
                  <a:pt x="764118" y="118533"/>
                </a:lnTo>
                <a:lnTo>
                  <a:pt x="2" y="620190"/>
                </a:lnTo>
                <a:lnTo>
                  <a:pt x="2" y="624417"/>
                </a:lnTo>
                <a:lnTo>
                  <a:pt x="0" y="624417"/>
                </a:lnTo>
                <a:lnTo>
                  <a:pt x="0" y="501657"/>
                </a:lnTo>
                <a:close/>
              </a:path>
            </a:pathLst>
          </a:custGeom>
          <a:solidFill>
            <a:srgbClr val="F8931D"/>
          </a:solidFill>
          <a:ln>
            <a:noFill/>
          </a:ln>
        </p:spPr>
        <p:style>
          <a:lnRef idx="2">
            <a:srgbClr val="FFCA08">
              <a:shade val="50000"/>
            </a:srgbClr>
          </a:lnRef>
          <a:fillRef idx="1">
            <a:srgbClr val="FFCA08"/>
          </a:fillRef>
          <a:effectRef idx="0">
            <a:srgbClr val="FFCA08"/>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a:endParaRPr lang="zh-CN" altLang="en-US">
              <a:solidFill>
                <a:srgbClr val="FFFFFF"/>
              </a:solidFill>
              <a:sym typeface="Arial" panose="020B0604020202020204" pitchFamily="34" charset="0"/>
            </a:endParaRPr>
          </a:p>
        </p:txBody>
      </p:sp>
      <p:sp>
        <p:nvSpPr>
          <p:cNvPr id="39" name="任意多边形 38"/>
          <p:cNvSpPr/>
          <p:nvPr>
            <p:custDataLst>
              <p:tags r:id="rId4"/>
            </p:custDataLst>
          </p:nvPr>
        </p:nvSpPr>
        <p:spPr>
          <a:xfrm flipH="1">
            <a:off x="1472412" y="3736603"/>
            <a:ext cx="1846290" cy="1855841"/>
          </a:xfrm>
          <a:custGeom>
            <a:avLst/>
            <a:gdLst>
              <a:gd name="connsiteX0" fmla="*/ 764116 w 1528232"/>
              <a:gd name="connsiteY0" fmla="*/ 0 h 1595967"/>
              <a:gd name="connsiteX1" fmla="*/ 1528232 w 1528232"/>
              <a:gd name="connsiteY1" fmla="*/ 501657 h 1595967"/>
              <a:gd name="connsiteX2" fmla="*/ 1528232 w 1528232"/>
              <a:gd name="connsiteY2" fmla="*/ 1595967 h 1595967"/>
              <a:gd name="connsiteX3" fmla="*/ 764116 w 1528232"/>
              <a:gd name="connsiteY3" fmla="*/ 1094310 h 1595967"/>
              <a:gd name="connsiteX4" fmla="*/ 0 w 1528232"/>
              <a:gd name="connsiteY4" fmla="*/ 1595967 h 1595967"/>
              <a:gd name="connsiteX5" fmla="*/ 0 w 1528232"/>
              <a:gd name="connsiteY5" fmla="*/ 501657 h 1595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28232" h="1595967">
                <a:moveTo>
                  <a:pt x="764116" y="0"/>
                </a:moveTo>
                <a:lnTo>
                  <a:pt x="1528232" y="501657"/>
                </a:lnTo>
                <a:lnTo>
                  <a:pt x="1528232" y="1595967"/>
                </a:lnTo>
                <a:lnTo>
                  <a:pt x="764116" y="1094310"/>
                </a:lnTo>
                <a:lnTo>
                  <a:pt x="0" y="1595967"/>
                </a:lnTo>
                <a:lnTo>
                  <a:pt x="0" y="501657"/>
                </a:lnTo>
                <a:close/>
              </a:path>
            </a:pathLst>
          </a:custGeom>
          <a:ln>
            <a:noFill/>
          </a:ln>
        </p:spPr>
        <p:style>
          <a:lnRef idx="2">
            <a:srgbClr val="FFCA08">
              <a:shade val="50000"/>
            </a:srgbClr>
          </a:lnRef>
          <a:fillRef idx="1">
            <a:srgbClr val="FFCA08"/>
          </a:fillRef>
          <a:effectRef idx="0">
            <a:srgbClr val="FFCA08"/>
          </a:effectRef>
          <a:fontRef idx="minor">
            <a:sysClr val="window" lastClr="FFFFFF"/>
          </a:fontRef>
        </p:style>
        <p:txBody>
          <a:bodyPr rot="0" spcFirstLastPara="0" vertOverflow="overflow" horzOverflow="overflow" vert="horz" wrap="square" lIns="91440" tIns="360000" rIns="91440" bIns="432000" numCol="1" spcCol="0" rtlCol="0" fromWordArt="0" anchor="ctr" anchorCtr="0" forceAA="0" compatLnSpc="1">
            <a:normAutofit/>
          </a:bodyPr>
          <a:lstStyle/>
          <a:p>
            <a:pPr algn="ctr"/>
            <a:r>
              <a:rPr lang="da-DK" altLang="zh-CN" sz="2000" b="1">
                <a:solidFill>
                  <a:sysClr val="window" lastClr="FFFFFF"/>
                </a:solidFill>
                <a:latin typeface="Microsoft YaHei Bold" panose="020B0503020204020204" charset="-122"/>
                <a:ea typeface="Microsoft YaHei Bold" panose="020B0503020204020204" charset="-122"/>
                <a:cs typeface="+mn-ea"/>
                <a:sym typeface="Arial" panose="020B0604020202020204" pitchFamily="34" charset="0"/>
              </a:rPr>
              <a:t>（二）</a:t>
            </a:r>
            <a:endParaRPr lang="da-DK" altLang="zh-CN" sz="2000" b="1">
              <a:solidFill>
                <a:sysClr val="window" lastClr="FFFFFF"/>
              </a:solidFill>
              <a:latin typeface="Microsoft YaHei Bold" panose="020B0503020204020204" charset="-122"/>
              <a:ea typeface="Microsoft YaHei Bold" panose="020B0503020204020204" charset="-122"/>
              <a:cs typeface="+mn-ea"/>
              <a:sym typeface="Arial" panose="020B0604020202020204" pitchFamily="34" charset="0"/>
            </a:endParaRPr>
          </a:p>
          <a:p>
            <a:pPr algn="ctr"/>
            <a:r>
              <a:rPr lang="da-DK" altLang="zh-CN" sz="2000" b="1">
                <a:solidFill>
                  <a:sysClr val="window" lastClr="FFFFFF"/>
                </a:solidFill>
                <a:latin typeface="Microsoft YaHei Bold" panose="020B0503020204020204" charset="-122"/>
                <a:ea typeface="Microsoft YaHei Bold" panose="020B0503020204020204" charset="-122"/>
                <a:cs typeface="+mn-ea"/>
                <a:sym typeface="Arial" panose="020B0604020202020204" pitchFamily="34" charset="0"/>
              </a:rPr>
              <a:t>国家职业资格证书有哪些</a:t>
            </a:r>
            <a:endParaRPr lang="da-DK" altLang="zh-CN" sz="2000" b="1">
              <a:solidFill>
                <a:sysClr val="window" lastClr="FFFFFF"/>
              </a:solidFill>
              <a:latin typeface="Microsoft YaHei Bold" panose="020B0503020204020204" charset="-122"/>
              <a:ea typeface="Microsoft YaHei Bold" panose="020B0503020204020204" charset="-122"/>
              <a:cs typeface="+mn-ea"/>
              <a:sym typeface="Arial" panose="020B0604020202020204" pitchFamily="34" charset="0"/>
            </a:endParaRPr>
          </a:p>
          <a:p>
            <a:pPr algn="ctr"/>
            <a:endParaRPr lang="da-DK" altLang="zh-CN" sz="2000" b="1">
              <a:solidFill>
                <a:sysClr val="window" lastClr="FFFFFF"/>
              </a:solidFill>
              <a:latin typeface="Microsoft YaHei Bold" panose="020B0503020204020204" charset="-122"/>
              <a:ea typeface="Microsoft YaHei Bold" panose="020B0503020204020204" charset="-122"/>
              <a:cs typeface="+mn-ea"/>
              <a:sym typeface="Arial" panose="020B0604020202020204" pitchFamily="34" charset="0"/>
            </a:endParaRPr>
          </a:p>
        </p:txBody>
      </p:sp>
      <p:sp>
        <p:nvSpPr>
          <p:cNvPr id="40" name="文本框 39"/>
          <p:cNvSpPr txBox="1"/>
          <p:nvPr>
            <p:custDataLst>
              <p:tags r:id="rId5"/>
            </p:custDataLst>
          </p:nvPr>
        </p:nvSpPr>
        <p:spPr>
          <a:xfrm flipH="1">
            <a:off x="3526155" y="4373880"/>
            <a:ext cx="7191375" cy="982980"/>
          </a:xfrm>
          <a:prstGeom prst="rect">
            <a:avLst/>
          </a:prstGeom>
          <a:noFill/>
        </p:spPr>
        <p:txBody>
          <a:bodyPr wrap="square" rtlCol="0" anchor="t" anchorCtr="0">
            <a:noAutofit/>
          </a:bodyPr>
          <a:lstStyle/>
          <a:p>
            <a:pPr algn="just">
              <a:lnSpc>
                <a:spcPct val="130000"/>
              </a:lnSpc>
              <a:spcBef>
                <a:spcPts val="0"/>
              </a:spcBef>
              <a:spcAft>
                <a:spcPts val="0"/>
              </a:spcAft>
            </a:pPr>
            <a:r>
              <a:rPr lang="zh-CN" altLang="en-US" sz="1700" dirty="0">
                <a:latin typeface="微软雅黑" panose="020B0503020204020204" charset="-122"/>
                <a:ea typeface="微软雅黑" panose="020B0503020204020204" charset="-122"/>
                <a:cs typeface="微软雅黑" panose="020B0503020204020204" charset="-122"/>
                <a:sym typeface="Arial" panose="020B0604020202020204" pitchFamily="34" charset="0"/>
              </a:rPr>
              <a:t>经国务院同意，人力资源社会保障部印发《关于公布国家职业资格目录的通知》（人社部发〔2017〕68 号），公布国家职业资格目录。</a:t>
            </a:r>
            <a:endParaRPr lang="zh-CN" altLang="en-US" sz="1700" dirty="0">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3" name="任意多边形 2"/>
          <p:cNvSpPr/>
          <p:nvPr>
            <p:custDataLst>
              <p:tags r:id="rId6"/>
            </p:custDataLst>
          </p:nvPr>
        </p:nvSpPr>
        <p:spPr>
          <a:xfrm flipH="1">
            <a:off x="1472409" y="3441243"/>
            <a:ext cx="1846290" cy="726092"/>
          </a:xfrm>
          <a:custGeom>
            <a:avLst/>
            <a:gdLst>
              <a:gd name="connsiteX0" fmla="*/ 764116 w 1528233"/>
              <a:gd name="connsiteY0" fmla="*/ 0 h 624417"/>
              <a:gd name="connsiteX1" fmla="*/ 1528233 w 1528233"/>
              <a:gd name="connsiteY1" fmla="*/ 501657 h 624417"/>
              <a:gd name="connsiteX2" fmla="*/ 1528233 w 1528233"/>
              <a:gd name="connsiteY2" fmla="*/ 620189 h 624417"/>
              <a:gd name="connsiteX3" fmla="*/ 764118 w 1528233"/>
              <a:gd name="connsiteY3" fmla="*/ 118533 h 624417"/>
              <a:gd name="connsiteX4" fmla="*/ 2 w 1528233"/>
              <a:gd name="connsiteY4" fmla="*/ 620190 h 624417"/>
              <a:gd name="connsiteX5" fmla="*/ 2 w 1528233"/>
              <a:gd name="connsiteY5" fmla="*/ 624417 h 624417"/>
              <a:gd name="connsiteX6" fmla="*/ 0 w 1528233"/>
              <a:gd name="connsiteY6" fmla="*/ 624417 h 624417"/>
              <a:gd name="connsiteX7" fmla="*/ 0 w 1528233"/>
              <a:gd name="connsiteY7" fmla="*/ 501657 h 624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28233" h="624417">
                <a:moveTo>
                  <a:pt x="764116" y="0"/>
                </a:moveTo>
                <a:lnTo>
                  <a:pt x="1528233" y="501657"/>
                </a:lnTo>
                <a:lnTo>
                  <a:pt x="1528233" y="620189"/>
                </a:lnTo>
                <a:lnTo>
                  <a:pt x="764118" y="118533"/>
                </a:lnTo>
                <a:lnTo>
                  <a:pt x="2" y="620190"/>
                </a:lnTo>
                <a:lnTo>
                  <a:pt x="2" y="624417"/>
                </a:lnTo>
                <a:lnTo>
                  <a:pt x="0" y="624417"/>
                </a:lnTo>
                <a:lnTo>
                  <a:pt x="0" y="501657"/>
                </a:lnTo>
                <a:close/>
              </a:path>
            </a:pathLst>
          </a:custGeom>
          <a:ln>
            <a:noFill/>
          </a:ln>
        </p:spPr>
        <p:style>
          <a:lnRef idx="2">
            <a:srgbClr val="FFCA08">
              <a:shade val="50000"/>
            </a:srgbClr>
          </a:lnRef>
          <a:fillRef idx="1">
            <a:srgbClr val="FFCA08"/>
          </a:fillRef>
          <a:effectRef idx="0">
            <a:srgbClr val="FFCA08"/>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a:endParaRPr lang="zh-CN" altLang="en-US">
              <a:solidFill>
                <a:srgbClr val="FFFFFF"/>
              </a:solidFill>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reeform 17"/>
          <p:cNvSpPr/>
          <p:nvPr/>
        </p:nvSpPr>
        <p:spPr bwMode="auto">
          <a:xfrm>
            <a:off x="6116323" y="2038108"/>
            <a:ext cx="6731490" cy="3935898"/>
          </a:xfrm>
          <a:custGeom>
            <a:avLst/>
            <a:gdLst>
              <a:gd name="T0" fmla="*/ 384 w 852"/>
              <a:gd name="T1" fmla="*/ 0 h 497"/>
              <a:gd name="T2" fmla="*/ 12 w 852"/>
              <a:gd name="T3" fmla="*/ 238 h 497"/>
              <a:gd name="T4" fmla="*/ 300 w 852"/>
              <a:gd name="T5" fmla="*/ 497 h 497"/>
              <a:gd name="T6" fmla="*/ 398 w 852"/>
              <a:gd name="T7" fmla="*/ 475 h 497"/>
              <a:gd name="T8" fmla="*/ 416 w 852"/>
              <a:gd name="T9" fmla="*/ 1 h 497"/>
              <a:gd name="T10" fmla="*/ 384 w 852"/>
              <a:gd name="T11" fmla="*/ 0 h 497"/>
            </a:gdLst>
            <a:ahLst/>
            <a:cxnLst>
              <a:cxn ang="0">
                <a:pos x="T0" y="T1"/>
              </a:cxn>
              <a:cxn ang="0">
                <a:pos x="T2" y="T3"/>
              </a:cxn>
              <a:cxn ang="0">
                <a:pos x="T4" y="T5"/>
              </a:cxn>
              <a:cxn ang="0">
                <a:pos x="T6" y="T7"/>
              </a:cxn>
              <a:cxn ang="0">
                <a:pos x="T8" y="T9"/>
              </a:cxn>
              <a:cxn ang="0">
                <a:pos x="T10" y="T11"/>
              </a:cxn>
            </a:cxnLst>
            <a:rect l="0" t="0" r="r" b="b"/>
            <a:pathLst>
              <a:path w="852" h="497">
                <a:moveTo>
                  <a:pt x="384" y="0"/>
                </a:moveTo>
                <a:cubicBezTo>
                  <a:pt x="209" y="0"/>
                  <a:pt x="0" y="80"/>
                  <a:pt x="12" y="238"/>
                </a:cubicBezTo>
                <a:cubicBezTo>
                  <a:pt x="22" y="374"/>
                  <a:pt x="162" y="497"/>
                  <a:pt x="300" y="497"/>
                </a:cubicBezTo>
                <a:cubicBezTo>
                  <a:pt x="333" y="497"/>
                  <a:pt x="367" y="490"/>
                  <a:pt x="398" y="475"/>
                </a:cubicBezTo>
                <a:cubicBezTo>
                  <a:pt x="560" y="394"/>
                  <a:pt x="852" y="26"/>
                  <a:pt x="416" y="1"/>
                </a:cubicBezTo>
                <a:cubicBezTo>
                  <a:pt x="406" y="1"/>
                  <a:pt x="395" y="0"/>
                  <a:pt x="384" y="0"/>
                </a:cubicBezTo>
              </a:path>
            </a:pathLst>
          </a:custGeom>
          <a:gradFill>
            <a:gsLst>
              <a:gs pos="53000">
                <a:schemeClr val="bg1">
                  <a:lumMod val="10000"/>
                  <a:lumOff val="90000"/>
                </a:schemeClr>
              </a:gs>
              <a:gs pos="5000">
                <a:srgbClr val="FFFFFF"/>
              </a:gs>
            </a:gsLst>
            <a:lin ang="2700000" scaled="1"/>
          </a:gradFill>
          <a:ln>
            <a:noFill/>
          </a:ln>
        </p:spPr>
        <p:txBody>
          <a:bodyPr vert="horz" wrap="square" lIns="91440" tIns="45720" rIns="91440" bIns="45720" numCol="1" anchor="t" anchorCtr="0" compatLnSpc="1"/>
          <a:lstStyle/>
          <a:p>
            <a:endParaRPr lang="id-ID"/>
          </a:p>
        </p:txBody>
      </p:sp>
      <p:sp>
        <p:nvSpPr>
          <p:cNvPr id="27" name="TextBox 299"/>
          <p:cNvSpPr txBox="1"/>
          <p:nvPr/>
        </p:nvSpPr>
        <p:spPr>
          <a:xfrm rot="16200000">
            <a:off x="10379049" y="3958619"/>
            <a:ext cx="2942431"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sym typeface="+mn-ea"/>
              </a:rPr>
              <a:t>大学生职业发展与就业指导教程</a:t>
            </a:r>
            <a:endParaRPr lang="en-US" sz="800"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28" name="任意多边形: 形状 27"/>
          <p:cNvSpPr/>
          <p:nvPr/>
        </p:nvSpPr>
        <p:spPr>
          <a:xfrm flipH="1">
            <a:off x="11076422" y="29559"/>
            <a:ext cx="1115578" cy="1737260"/>
          </a:xfrm>
          <a:custGeom>
            <a:avLst/>
            <a:gdLst>
              <a:gd name="connsiteX0" fmla="*/ 0 w 1309977"/>
              <a:gd name="connsiteY0" fmla="*/ 0 h 2039991"/>
              <a:gd name="connsiteX1" fmla="*/ 797185 w 1309977"/>
              <a:gd name="connsiteY1" fmla="*/ 0 h 2039991"/>
              <a:gd name="connsiteX2" fmla="*/ 832772 w 1309977"/>
              <a:gd name="connsiteY2" fmla="*/ 48991 h 2039991"/>
              <a:gd name="connsiteX3" fmla="*/ 847710 w 1309977"/>
              <a:gd name="connsiteY3" fmla="*/ 71683 h 2039991"/>
              <a:gd name="connsiteX4" fmla="*/ 847846 w 1309977"/>
              <a:gd name="connsiteY4" fmla="*/ 71868 h 2039991"/>
              <a:gd name="connsiteX5" fmla="*/ 848207 w 1309977"/>
              <a:gd name="connsiteY5" fmla="*/ 72441 h 2039991"/>
              <a:gd name="connsiteX6" fmla="*/ 969071 w 1309977"/>
              <a:gd name="connsiteY6" fmla="*/ 256049 h 2039991"/>
              <a:gd name="connsiteX7" fmla="*/ 984409 w 1309977"/>
              <a:gd name="connsiteY7" fmla="*/ 282300 h 2039991"/>
              <a:gd name="connsiteX8" fmla="*/ 987737 w 1309977"/>
              <a:gd name="connsiteY8" fmla="*/ 287272 h 2039991"/>
              <a:gd name="connsiteX9" fmla="*/ 993980 w 1309977"/>
              <a:gd name="connsiteY9" fmla="*/ 298682 h 2039991"/>
              <a:gd name="connsiteX10" fmla="*/ 1022746 w 1309977"/>
              <a:gd name="connsiteY10" fmla="*/ 347920 h 2039991"/>
              <a:gd name="connsiteX11" fmla="*/ 1039345 w 1309977"/>
              <a:gd name="connsiteY11" fmla="*/ 374119 h 2039991"/>
              <a:gd name="connsiteX12" fmla="*/ 1049106 w 1309977"/>
              <a:gd name="connsiteY12" fmla="*/ 393041 h 2039991"/>
              <a:gd name="connsiteX13" fmla="*/ 1087013 w 1309977"/>
              <a:gd name="connsiteY13" fmla="*/ 457927 h 2039991"/>
              <a:gd name="connsiteX14" fmla="*/ 1148757 w 1309977"/>
              <a:gd name="connsiteY14" fmla="*/ 581574 h 2039991"/>
              <a:gd name="connsiteX15" fmla="*/ 1162602 w 1309977"/>
              <a:gd name="connsiteY15" fmla="*/ 606878 h 2039991"/>
              <a:gd name="connsiteX16" fmla="*/ 1170582 w 1309977"/>
              <a:gd name="connsiteY16" fmla="*/ 625279 h 2039991"/>
              <a:gd name="connsiteX17" fmla="*/ 1183335 w 1309977"/>
              <a:gd name="connsiteY17" fmla="*/ 650817 h 2039991"/>
              <a:gd name="connsiteX18" fmla="*/ 1192841 w 1309977"/>
              <a:gd name="connsiteY18" fmla="*/ 674781 h 2039991"/>
              <a:gd name="connsiteX19" fmla="*/ 1204434 w 1309977"/>
              <a:gd name="connsiteY19" fmla="*/ 703341 h 2039991"/>
              <a:gd name="connsiteX20" fmla="*/ 1227274 w 1309977"/>
              <a:gd name="connsiteY20" fmla="*/ 756004 h 2039991"/>
              <a:gd name="connsiteX21" fmla="*/ 1234627 w 1309977"/>
              <a:gd name="connsiteY21" fmla="*/ 777714 h 2039991"/>
              <a:gd name="connsiteX22" fmla="*/ 1240969 w 1309977"/>
              <a:gd name="connsiteY22" fmla="*/ 793336 h 2039991"/>
              <a:gd name="connsiteX23" fmla="*/ 1245185 w 1309977"/>
              <a:gd name="connsiteY23" fmla="*/ 806734 h 2039991"/>
              <a:gd name="connsiteX24" fmla="*/ 1254776 w 1309977"/>
              <a:gd name="connsiteY24" fmla="*/ 830914 h 2039991"/>
              <a:gd name="connsiteX25" fmla="*/ 1262389 w 1309977"/>
              <a:gd name="connsiteY25" fmla="*/ 859661 h 2039991"/>
              <a:gd name="connsiteX26" fmla="*/ 1274482 w 1309977"/>
              <a:gd name="connsiteY26" fmla="*/ 895360 h 2039991"/>
              <a:gd name="connsiteX27" fmla="*/ 1277774 w 1309977"/>
              <a:gd name="connsiteY27" fmla="*/ 910347 h 2039991"/>
              <a:gd name="connsiteX28" fmla="*/ 1280168 w 1309977"/>
              <a:gd name="connsiteY28" fmla="*/ 917953 h 2039991"/>
              <a:gd name="connsiteX29" fmla="*/ 1287549 w 1309977"/>
              <a:gd name="connsiteY29" fmla="*/ 954660 h 2039991"/>
              <a:gd name="connsiteX30" fmla="*/ 1298077 w 1309977"/>
              <a:gd name="connsiteY30" fmla="*/ 994412 h 2039991"/>
              <a:gd name="connsiteX31" fmla="*/ 1299193 w 1309977"/>
              <a:gd name="connsiteY31" fmla="*/ 1007846 h 2039991"/>
              <a:gd name="connsiteX32" fmla="*/ 1302514 w 1309977"/>
              <a:gd name="connsiteY32" fmla="*/ 1022961 h 2039991"/>
              <a:gd name="connsiteX33" fmla="*/ 1303072 w 1309977"/>
              <a:gd name="connsiteY33" fmla="*/ 1031854 h 2039991"/>
              <a:gd name="connsiteX34" fmla="*/ 1303203 w 1309977"/>
              <a:gd name="connsiteY34" fmla="*/ 1032502 h 2039991"/>
              <a:gd name="connsiteX35" fmla="*/ 1303771 w 1309977"/>
              <a:gd name="connsiteY35" fmla="*/ 1043012 h 2039991"/>
              <a:gd name="connsiteX36" fmla="*/ 1308837 w 1309977"/>
              <a:gd name="connsiteY36" fmla="*/ 1123813 h 2039991"/>
              <a:gd name="connsiteX37" fmla="*/ 1309977 w 1309977"/>
              <a:gd name="connsiteY37" fmla="*/ 1137503 h 2039991"/>
              <a:gd name="connsiteX38" fmla="*/ 1286391 w 1309977"/>
              <a:gd name="connsiteY38" fmla="*/ 1323342 h 2039991"/>
              <a:gd name="connsiteX39" fmla="*/ 1279015 w 1309977"/>
              <a:gd name="connsiteY39" fmla="*/ 1345124 h 2039991"/>
              <a:gd name="connsiteX40" fmla="*/ 1278633 w 1309977"/>
              <a:gd name="connsiteY40" fmla="*/ 1347719 h 2039991"/>
              <a:gd name="connsiteX41" fmla="*/ 1274717 w 1309977"/>
              <a:gd name="connsiteY41" fmla="*/ 1357819 h 2039991"/>
              <a:gd name="connsiteX42" fmla="*/ 1225855 w 1309977"/>
              <a:gd name="connsiteY42" fmla="*/ 1502138 h 2039991"/>
              <a:gd name="connsiteX43" fmla="*/ 1205337 w 1309977"/>
              <a:gd name="connsiteY43" fmla="*/ 1536748 h 2039991"/>
              <a:gd name="connsiteX44" fmla="*/ 1200912 w 1309977"/>
              <a:gd name="connsiteY44" fmla="*/ 1548159 h 2039991"/>
              <a:gd name="connsiteX45" fmla="*/ 1184949 w 1309977"/>
              <a:gd name="connsiteY45" fmla="*/ 1571138 h 2039991"/>
              <a:gd name="connsiteX46" fmla="*/ 1150006 w 1309977"/>
              <a:gd name="connsiteY46" fmla="*/ 1630079 h 2039991"/>
              <a:gd name="connsiteX47" fmla="*/ 1146623 w 1309977"/>
              <a:gd name="connsiteY47" fmla="*/ 1636259 h 2039991"/>
              <a:gd name="connsiteX48" fmla="*/ 1145698 w 1309977"/>
              <a:gd name="connsiteY48" fmla="*/ 1637345 h 2039991"/>
              <a:gd name="connsiteX49" fmla="*/ 1128332 w 1309977"/>
              <a:gd name="connsiteY49" fmla="*/ 1666638 h 2039991"/>
              <a:gd name="connsiteX50" fmla="*/ 1091202 w 1309977"/>
              <a:gd name="connsiteY50" fmla="*/ 1706089 h 2039991"/>
              <a:gd name="connsiteX51" fmla="*/ 1076219 w 1309977"/>
              <a:gd name="connsiteY51" fmla="*/ 1727657 h 2039991"/>
              <a:gd name="connsiteX52" fmla="*/ 1049461 w 1309977"/>
              <a:gd name="connsiteY52" fmla="*/ 1750702 h 2039991"/>
              <a:gd name="connsiteX53" fmla="*/ 1028335 w 1309977"/>
              <a:gd name="connsiteY53" fmla="*/ 1775589 h 2039991"/>
              <a:gd name="connsiteX54" fmla="*/ 1019181 w 1309977"/>
              <a:gd name="connsiteY54" fmla="*/ 1782611 h 2039991"/>
              <a:gd name="connsiteX55" fmla="*/ 1000535 w 1309977"/>
              <a:gd name="connsiteY55" fmla="*/ 1802422 h 2039991"/>
              <a:gd name="connsiteX56" fmla="*/ 990213 w 1309977"/>
              <a:gd name="connsiteY56" fmla="*/ 1812176 h 2039991"/>
              <a:gd name="connsiteX57" fmla="*/ 914612 w 1309977"/>
              <a:gd name="connsiteY57" fmla="*/ 1866843 h 2039991"/>
              <a:gd name="connsiteX58" fmla="*/ 904291 w 1309977"/>
              <a:gd name="connsiteY58" fmla="*/ 1875731 h 2039991"/>
              <a:gd name="connsiteX59" fmla="*/ 904186 w 1309977"/>
              <a:gd name="connsiteY59" fmla="*/ 1875791 h 2039991"/>
              <a:gd name="connsiteX60" fmla="*/ 903970 w 1309977"/>
              <a:gd name="connsiteY60" fmla="*/ 1875977 h 2039991"/>
              <a:gd name="connsiteX61" fmla="*/ 894665 w 1309977"/>
              <a:gd name="connsiteY61" fmla="*/ 1881268 h 2039991"/>
              <a:gd name="connsiteX62" fmla="*/ 883500 w 1309977"/>
              <a:gd name="connsiteY62" fmla="*/ 1889340 h 2039991"/>
              <a:gd name="connsiteX63" fmla="*/ 853355 w 1309977"/>
              <a:gd name="connsiteY63" fmla="*/ 1904748 h 2039991"/>
              <a:gd name="connsiteX64" fmla="*/ 800180 w 1309977"/>
              <a:gd name="connsiteY64" fmla="*/ 1934976 h 2039991"/>
              <a:gd name="connsiteX65" fmla="*/ 770642 w 1309977"/>
              <a:gd name="connsiteY65" fmla="*/ 1947028 h 2039991"/>
              <a:gd name="connsiteX66" fmla="*/ 756731 w 1309977"/>
              <a:gd name="connsiteY66" fmla="*/ 1954138 h 2039991"/>
              <a:gd name="connsiteX67" fmla="*/ 756190 w 1309977"/>
              <a:gd name="connsiteY67" fmla="*/ 1952926 h 2039991"/>
              <a:gd name="connsiteX68" fmla="*/ 684478 w 1309977"/>
              <a:gd name="connsiteY68" fmla="*/ 1982187 h 2039991"/>
              <a:gd name="connsiteX69" fmla="*/ 679045 w 1309977"/>
              <a:gd name="connsiteY69" fmla="*/ 1983458 h 2039991"/>
              <a:gd name="connsiteX70" fmla="*/ 557244 w 1309977"/>
              <a:gd name="connsiteY70" fmla="*/ 2016004 h 2039991"/>
              <a:gd name="connsiteX71" fmla="*/ 513657 w 1309977"/>
              <a:gd name="connsiteY71" fmla="*/ 2022155 h 2039991"/>
              <a:gd name="connsiteX72" fmla="*/ 488514 w 1309977"/>
              <a:gd name="connsiteY72" fmla="*/ 2028035 h 2039991"/>
              <a:gd name="connsiteX73" fmla="*/ 461815 w 1309977"/>
              <a:gd name="connsiteY73" fmla="*/ 2029466 h 2039991"/>
              <a:gd name="connsiteX74" fmla="*/ 417653 w 1309977"/>
              <a:gd name="connsiteY74" fmla="*/ 2035698 h 2039991"/>
              <a:gd name="connsiteX75" fmla="*/ 276590 w 1309977"/>
              <a:gd name="connsiteY75" fmla="*/ 2039399 h 2039991"/>
              <a:gd name="connsiteX76" fmla="*/ 265563 w 1309977"/>
              <a:gd name="connsiteY76" fmla="*/ 2039991 h 2039991"/>
              <a:gd name="connsiteX77" fmla="*/ 251794 w 1309977"/>
              <a:gd name="connsiteY77" fmla="*/ 2038541 h 2039991"/>
              <a:gd name="connsiteX78" fmla="*/ 230812 w 1309977"/>
              <a:gd name="connsiteY78" fmla="*/ 2036866 h 2039991"/>
              <a:gd name="connsiteX79" fmla="*/ 228384 w 1309977"/>
              <a:gd name="connsiteY79" fmla="*/ 2036955 h 2039991"/>
              <a:gd name="connsiteX80" fmla="*/ 228364 w 1309977"/>
              <a:gd name="connsiteY80" fmla="*/ 2036672 h 2039991"/>
              <a:gd name="connsiteX81" fmla="*/ 102407 w 1309977"/>
              <a:gd name="connsiteY81" fmla="*/ 2026631 h 2039991"/>
              <a:gd name="connsiteX82" fmla="*/ 49967 w 1309977"/>
              <a:gd name="connsiteY82" fmla="*/ 2017265 h 2039991"/>
              <a:gd name="connsiteX83" fmla="*/ 15507 w 1309977"/>
              <a:gd name="connsiteY83" fmla="*/ 2013632 h 2039991"/>
              <a:gd name="connsiteX84" fmla="*/ 0 w 1309977"/>
              <a:gd name="connsiteY84" fmla="*/ 2009768 h 2039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309977" h="2039991">
                <a:moveTo>
                  <a:pt x="0" y="0"/>
                </a:moveTo>
                <a:lnTo>
                  <a:pt x="797185" y="0"/>
                </a:lnTo>
                <a:lnTo>
                  <a:pt x="832772" y="48991"/>
                </a:lnTo>
                <a:lnTo>
                  <a:pt x="847710" y="71683"/>
                </a:lnTo>
                <a:lnTo>
                  <a:pt x="847846" y="71868"/>
                </a:lnTo>
                <a:lnTo>
                  <a:pt x="848207" y="72441"/>
                </a:lnTo>
                <a:lnTo>
                  <a:pt x="969071" y="256049"/>
                </a:lnTo>
                <a:lnTo>
                  <a:pt x="984409" y="282300"/>
                </a:lnTo>
                <a:lnTo>
                  <a:pt x="987737" y="287272"/>
                </a:lnTo>
                <a:lnTo>
                  <a:pt x="993980" y="298682"/>
                </a:lnTo>
                <a:lnTo>
                  <a:pt x="1022746" y="347920"/>
                </a:lnTo>
                <a:lnTo>
                  <a:pt x="1039345" y="374119"/>
                </a:lnTo>
                <a:lnTo>
                  <a:pt x="1049106" y="393041"/>
                </a:lnTo>
                <a:lnTo>
                  <a:pt x="1087013" y="457927"/>
                </a:lnTo>
                <a:lnTo>
                  <a:pt x="1148757" y="581574"/>
                </a:lnTo>
                <a:lnTo>
                  <a:pt x="1162602" y="606878"/>
                </a:lnTo>
                <a:lnTo>
                  <a:pt x="1170582" y="625279"/>
                </a:lnTo>
                <a:lnTo>
                  <a:pt x="1183335" y="650817"/>
                </a:lnTo>
                <a:lnTo>
                  <a:pt x="1192841" y="674781"/>
                </a:lnTo>
                <a:lnTo>
                  <a:pt x="1204434" y="703341"/>
                </a:lnTo>
                <a:lnTo>
                  <a:pt x="1227274" y="756004"/>
                </a:lnTo>
                <a:lnTo>
                  <a:pt x="1234627" y="777714"/>
                </a:lnTo>
                <a:lnTo>
                  <a:pt x="1240969" y="793336"/>
                </a:lnTo>
                <a:lnTo>
                  <a:pt x="1245185" y="806734"/>
                </a:lnTo>
                <a:lnTo>
                  <a:pt x="1254776" y="830914"/>
                </a:lnTo>
                <a:lnTo>
                  <a:pt x="1262389" y="859661"/>
                </a:lnTo>
                <a:lnTo>
                  <a:pt x="1274482" y="895360"/>
                </a:lnTo>
                <a:lnTo>
                  <a:pt x="1277774" y="910347"/>
                </a:lnTo>
                <a:lnTo>
                  <a:pt x="1280168" y="917953"/>
                </a:lnTo>
                <a:lnTo>
                  <a:pt x="1287549" y="954660"/>
                </a:lnTo>
                <a:lnTo>
                  <a:pt x="1298077" y="994412"/>
                </a:lnTo>
                <a:lnTo>
                  <a:pt x="1299193" y="1007846"/>
                </a:lnTo>
                <a:lnTo>
                  <a:pt x="1302514" y="1022961"/>
                </a:lnTo>
                <a:lnTo>
                  <a:pt x="1303072" y="1031854"/>
                </a:lnTo>
                <a:lnTo>
                  <a:pt x="1303203" y="1032502"/>
                </a:lnTo>
                <a:lnTo>
                  <a:pt x="1303771" y="1043012"/>
                </a:lnTo>
                <a:lnTo>
                  <a:pt x="1308837" y="1123813"/>
                </a:lnTo>
                <a:lnTo>
                  <a:pt x="1309977" y="1137503"/>
                </a:lnTo>
                <a:cubicBezTo>
                  <a:pt x="1308268" y="1199818"/>
                  <a:pt x="1300408" y="1262167"/>
                  <a:pt x="1286391" y="1323342"/>
                </a:cubicBezTo>
                <a:lnTo>
                  <a:pt x="1279015" y="1345124"/>
                </a:lnTo>
                <a:lnTo>
                  <a:pt x="1278633" y="1347719"/>
                </a:lnTo>
                <a:lnTo>
                  <a:pt x="1274717" y="1357819"/>
                </a:lnTo>
                <a:lnTo>
                  <a:pt x="1225855" y="1502138"/>
                </a:lnTo>
                <a:lnTo>
                  <a:pt x="1205337" y="1536748"/>
                </a:lnTo>
                <a:lnTo>
                  <a:pt x="1200912" y="1548159"/>
                </a:lnTo>
                <a:lnTo>
                  <a:pt x="1184949" y="1571138"/>
                </a:lnTo>
                <a:lnTo>
                  <a:pt x="1150006" y="1630079"/>
                </a:lnTo>
                <a:lnTo>
                  <a:pt x="1146623" y="1636259"/>
                </a:lnTo>
                <a:lnTo>
                  <a:pt x="1145698" y="1637345"/>
                </a:lnTo>
                <a:lnTo>
                  <a:pt x="1128332" y="1666638"/>
                </a:lnTo>
                <a:lnTo>
                  <a:pt x="1091202" y="1706089"/>
                </a:lnTo>
                <a:lnTo>
                  <a:pt x="1076219" y="1727657"/>
                </a:lnTo>
                <a:lnTo>
                  <a:pt x="1049461" y="1750702"/>
                </a:lnTo>
                <a:lnTo>
                  <a:pt x="1028335" y="1775589"/>
                </a:lnTo>
                <a:lnTo>
                  <a:pt x="1019181" y="1782611"/>
                </a:lnTo>
                <a:lnTo>
                  <a:pt x="1000535" y="1802422"/>
                </a:lnTo>
                <a:lnTo>
                  <a:pt x="990213" y="1812176"/>
                </a:lnTo>
                <a:lnTo>
                  <a:pt x="914612" y="1866843"/>
                </a:lnTo>
                <a:lnTo>
                  <a:pt x="904291" y="1875731"/>
                </a:lnTo>
                <a:lnTo>
                  <a:pt x="904186" y="1875791"/>
                </a:lnTo>
                <a:lnTo>
                  <a:pt x="903970" y="1875977"/>
                </a:lnTo>
                <a:lnTo>
                  <a:pt x="894665" y="1881268"/>
                </a:lnTo>
                <a:lnTo>
                  <a:pt x="883500" y="1889340"/>
                </a:lnTo>
                <a:lnTo>
                  <a:pt x="853355" y="1904748"/>
                </a:lnTo>
                <a:lnTo>
                  <a:pt x="800180" y="1934976"/>
                </a:lnTo>
                <a:lnTo>
                  <a:pt x="770642" y="1947028"/>
                </a:lnTo>
                <a:lnTo>
                  <a:pt x="756731" y="1954138"/>
                </a:lnTo>
                <a:lnTo>
                  <a:pt x="756190" y="1952926"/>
                </a:lnTo>
                <a:lnTo>
                  <a:pt x="684478" y="1982187"/>
                </a:lnTo>
                <a:lnTo>
                  <a:pt x="679045" y="1983458"/>
                </a:lnTo>
                <a:lnTo>
                  <a:pt x="557244" y="2016004"/>
                </a:lnTo>
                <a:lnTo>
                  <a:pt x="513657" y="2022155"/>
                </a:lnTo>
                <a:lnTo>
                  <a:pt x="488514" y="2028035"/>
                </a:lnTo>
                <a:lnTo>
                  <a:pt x="461815" y="2029466"/>
                </a:lnTo>
                <a:lnTo>
                  <a:pt x="417653" y="2035698"/>
                </a:lnTo>
                <a:lnTo>
                  <a:pt x="276590" y="2039399"/>
                </a:lnTo>
                <a:lnTo>
                  <a:pt x="265563" y="2039991"/>
                </a:lnTo>
                <a:lnTo>
                  <a:pt x="251794" y="2038541"/>
                </a:lnTo>
                <a:lnTo>
                  <a:pt x="230812" y="2036866"/>
                </a:lnTo>
                <a:lnTo>
                  <a:pt x="228384" y="2036955"/>
                </a:lnTo>
                <a:lnTo>
                  <a:pt x="228364" y="2036672"/>
                </a:lnTo>
                <a:lnTo>
                  <a:pt x="102407" y="2026631"/>
                </a:lnTo>
                <a:lnTo>
                  <a:pt x="49967" y="2017265"/>
                </a:lnTo>
                <a:lnTo>
                  <a:pt x="15507" y="2013632"/>
                </a:lnTo>
                <a:lnTo>
                  <a:pt x="0" y="2009768"/>
                </a:lnTo>
                <a:close/>
              </a:path>
            </a:pathLst>
          </a:custGeom>
          <a:solidFill>
            <a:schemeClr val="bg1">
              <a:lumMod val="10000"/>
              <a:lumOff val="9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6" name="Rectangle: Rounded Corners 30"/>
          <p:cNvSpPr/>
          <p:nvPr/>
        </p:nvSpPr>
        <p:spPr>
          <a:xfrm flipH="1" flipV="1">
            <a:off x="11835028" y="1007880"/>
            <a:ext cx="30471" cy="1056211"/>
          </a:xfrm>
          <a:prstGeom prst="roundRect">
            <a:avLst>
              <a:gd name="adj" fmla="val 50000"/>
            </a:avLst>
          </a:prstGeom>
          <a:gradFill>
            <a:gsLst>
              <a:gs pos="100000">
                <a:srgbClr val="FFFFFF">
                  <a:alpha val="0"/>
                </a:srgbClr>
              </a:gs>
              <a:gs pos="0">
                <a:srgbClr val="FF97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sp>
        <p:nvSpPr>
          <p:cNvPr id="41" name="PA-椭圆 3"/>
          <p:cNvSpPr/>
          <p:nvPr>
            <p:custDataLst>
              <p:tags r:id="rId1"/>
            </p:custDataLst>
          </p:nvPr>
        </p:nvSpPr>
        <p:spPr>
          <a:xfrm rot="1632935">
            <a:off x="11168565" y="4613224"/>
            <a:ext cx="232206" cy="603285"/>
          </a:xfrm>
          <a:prstGeom prst="ellipse">
            <a:avLst/>
          </a:prstGeom>
          <a:solidFill>
            <a:srgbClr val="FF97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PA-组合 14"/>
          <p:cNvGrpSpPr/>
          <p:nvPr>
            <p:custDataLst>
              <p:tags r:id="rId2"/>
            </p:custDataLst>
          </p:nvPr>
        </p:nvGrpSpPr>
        <p:grpSpPr>
          <a:xfrm rot="19709836">
            <a:off x="-524061" y="5631850"/>
            <a:ext cx="1164261" cy="1581925"/>
            <a:chOff x="5577360" y="5060323"/>
            <a:chExt cx="916310" cy="1245024"/>
          </a:xfrm>
        </p:grpSpPr>
        <p:sp>
          <p:nvSpPr>
            <p:cNvPr id="44" name="PA-椭圆 15"/>
            <p:cNvSpPr/>
            <p:nvPr>
              <p:custDataLst>
                <p:tags r:id="rId3"/>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椭圆 16"/>
            <p:cNvSpPr/>
            <p:nvPr>
              <p:custDataLst>
                <p:tags r:id="rId4"/>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PA-椭圆 17"/>
            <p:cNvSpPr/>
            <p:nvPr>
              <p:custDataLst>
                <p:tags r:id="rId5"/>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PA-椭圆 18"/>
            <p:cNvSpPr/>
            <p:nvPr>
              <p:custDataLst>
                <p:tags r:id="rId6"/>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PA-椭圆 19"/>
            <p:cNvSpPr/>
            <p:nvPr>
              <p:custDataLst>
                <p:tags r:id="rId7"/>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PA-椭圆 20"/>
            <p:cNvSpPr/>
            <p:nvPr>
              <p:custDataLst>
                <p:tags r:id="rId8"/>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PA-椭圆 21"/>
            <p:cNvSpPr/>
            <p:nvPr>
              <p:custDataLst>
                <p:tags r:id="rId9"/>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PA-椭圆 22"/>
            <p:cNvSpPr/>
            <p:nvPr>
              <p:custDataLst>
                <p:tags r:id="rId10"/>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PA-椭圆 23"/>
            <p:cNvSpPr/>
            <p:nvPr>
              <p:custDataLst>
                <p:tags r:id="rId11"/>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PA-椭圆 24"/>
            <p:cNvSpPr/>
            <p:nvPr>
              <p:custDataLst>
                <p:tags r:id="rId12"/>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PA-椭圆 25"/>
            <p:cNvSpPr/>
            <p:nvPr>
              <p:custDataLst>
                <p:tags r:id="rId13"/>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PA-椭圆 26"/>
            <p:cNvSpPr/>
            <p:nvPr>
              <p:custDataLst>
                <p:tags r:id="rId14"/>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PA-椭圆 27"/>
            <p:cNvSpPr/>
            <p:nvPr>
              <p:custDataLst>
                <p:tags r:id="rId15"/>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PA-椭圆 28"/>
            <p:cNvSpPr/>
            <p:nvPr>
              <p:custDataLst>
                <p:tags r:id="rId16"/>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PA-椭圆 29"/>
            <p:cNvSpPr/>
            <p:nvPr>
              <p:custDataLst>
                <p:tags r:id="rId17"/>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3" name="直接连接符 62"/>
          <p:cNvCxnSpPr/>
          <p:nvPr/>
        </p:nvCxnSpPr>
        <p:spPr>
          <a:xfrm>
            <a:off x="-677789" y="707283"/>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64" name="文本框 63"/>
          <p:cNvSpPr txBox="1"/>
          <p:nvPr/>
        </p:nvSpPr>
        <p:spPr>
          <a:xfrm rot="19903577" flipH="1">
            <a:off x="6691025" y="3818833"/>
            <a:ext cx="4850290" cy="3860214"/>
          </a:xfrm>
          <a:custGeom>
            <a:avLst/>
            <a:gdLst>
              <a:gd name="connsiteX0" fmla="*/ 3903204 w 4850290"/>
              <a:gd name="connsiteY0" fmla="*/ 0 h 3860214"/>
              <a:gd name="connsiteX1" fmla="*/ 3844341 w 4850290"/>
              <a:gd name="connsiteY1" fmla="*/ 31660 h 3860214"/>
              <a:gd name="connsiteX2" fmla="*/ 3871278 w 4850290"/>
              <a:gd name="connsiteY2" fmla="*/ 139723 h 3860214"/>
              <a:gd name="connsiteX3" fmla="*/ 3817767 w 4850290"/>
              <a:gd name="connsiteY3" fmla="*/ 622540 h 3860214"/>
              <a:gd name="connsiteX4" fmla="*/ 720768 w 4850290"/>
              <a:gd name="connsiteY4" fmla="*/ 2202112 h 3860214"/>
              <a:gd name="connsiteX5" fmla="*/ 343996 w 4850290"/>
              <a:gd name="connsiteY5" fmla="*/ 2002095 h 3860214"/>
              <a:gd name="connsiteX6" fmla="*/ 272874 w 4850290"/>
              <a:gd name="connsiteY6" fmla="*/ 1952584 h 3860214"/>
              <a:gd name="connsiteX7" fmla="*/ 0 w 4850290"/>
              <a:gd name="connsiteY7" fmla="*/ 2099350 h 3860214"/>
              <a:gd name="connsiteX8" fmla="*/ 947085 w 4850290"/>
              <a:gd name="connsiteY8" fmla="*/ 3860214 h 3860214"/>
              <a:gd name="connsiteX9" fmla="*/ 4850290 w 4850290"/>
              <a:gd name="connsiteY9" fmla="*/ 1760864 h 3860214"/>
              <a:gd name="connsiteX10" fmla="*/ 3903204 w 4850290"/>
              <a:gd name="connsiteY10" fmla="*/ 0 h 386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0290" h="3860214">
                <a:moveTo>
                  <a:pt x="3903204" y="0"/>
                </a:moveTo>
                <a:lnTo>
                  <a:pt x="3844341" y="31660"/>
                </a:lnTo>
                <a:lnTo>
                  <a:pt x="3871278" y="139723"/>
                </a:lnTo>
                <a:cubicBezTo>
                  <a:pt x="3891059" y="274934"/>
                  <a:pt x="3874327" y="433495"/>
                  <a:pt x="3817767" y="622540"/>
                </a:cubicBezTo>
                <a:cubicBezTo>
                  <a:pt x="3549627" y="1597169"/>
                  <a:pt x="2155308" y="2833940"/>
                  <a:pt x="720768" y="2202112"/>
                </a:cubicBezTo>
                <a:cubicBezTo>
                  <a:pt x="587537" y="2146658"/>
                  <a:pt x="461964" y="2079273"/>
                  <a:pt x="343996" y="2002095"/>
                </a:cubicBezTo>
                <a:lnTo>
                  <a:pt x="272874" y="1952584"/>
                </a:lnTo>
                <a:lnTo>
                  <a:pt x="0" y="2099350"/>
                </a:lnTo>
                <a:lnTo>
                  <a:pt x="947085" y="3860214"/>
                </a:lnTo>
                <a:lnTo>
                  <a:pt x="4850290" y="1760864"/>
                </a:lnTo>
                <a:lnTo>
                  <a:pt x="3903204" y="0"/>
                </a:lnTo>
                <a:close/>
              </a:path>
            </a:pathLst>
          </a:custGeom>
          <a:solidFill>
            <a:srgbClr val="FFFFFF"/>
          </a:solidFill>
          <a:ln w="12700" cap="flat">
            <a:noFill/>
            <a:prstDash val="solid"/>
            <a:miter/>
          </a:ln>
          <a:effectLst/>
        </p:spPr>
      </p:sp>
      <p:sp>
        <p:nvSpPr>
          <p:cNvPr id="60" name="- About"/>
          <p:cNvSpPr txBox="1"/>
          <p:nvPr/>
        </p:nvSpPr>
        <p:spPr>
          <a:xfrm>
            <a:off x="892102" y="5933912"/>
            <a:ext cx="10407795" cy="78359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dist"/>
            <a:r>
              <a:rPr lang="zh-CN" altLang="en-US" sz="4500" dirty="0">
                <a:gradFill>
                  <a:gsLst>
                    <a:gs pos="0">
                      <a:srgbClr val="C2B270">
                        <a:alpha val="14000"/>
                      </a:srgbClr>
                    </a:gs>
                    <a:gs pos="100000">
                      <a:srgbClr val="222222">
                        <a:alpha val="0"/>
                      </a:srgbClr>
                    </a:gs>
                  </a:gsLst>
                  <a:lin ang="5400000" scaled="1"/>
                </a:gradFill>
                <a:sym typeface="+mn-ea"/>
              </a:rPr>
              <a:t>大学生职业发展与就业指导教程</a:t>
            </a:r>
            <a:endParaRPr lang="zh-CN" altLang="en-US" sz="4500" dirty="0">
              <a:gradFill>
                <a:gsLst>
                  <a:gs pos="0">
                    <a:srgbClr val="C2B270">
                      <a:alpha val="14000"/>
                    </a:srgbClr>
                  </a:gs>
                  <a:gs pos="100000">
                    <a:srgbClr val="222222">
                      <a:alpha val="0"/>
                    </a:srgbClr>
                  </a:gs>
                </a:gsLst>
                <a:lin ang="5400000" scaled="1"/>
              </a:gradFill>
              <a:sym typeface="+mn-ea"/>
            </a:endParaRPr>
          </a:p>
        </p:txBody>
      </p:sp>
      <p:sp>
        <p:nvSpPr>
          <p:cNvPr id="6" name="- About"/>
          <p:cNvSpPr txBox="1"/>
          <p:nvPr/>
        </p:nvSpPr>
        <p:spPr>
          <a:xfrm>
            <a:off x="843915" y="386715"/>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sym typeface="+mn-ea"/>
              </a:rPr>
              <a:t>二、获得职业资格认证的重要性</a:t>
            </a:r>
            <a:endParaRPr lang="en-US" altLang="zh-CN" sz="2800" dirty="0">
              <a:solidFill>
                <a:schemeClr val="tx1"/>
              </a:solidFill>
              <a:latin typeface="微软雅黑" panose="020B0503020204020204" charset="-122"/>
              <a:ea typeface="微软雅黑" panose="020B0503020204020204" charset="-122"/>
              <a:sym typeface="+mn-ea"/>
            </a:endParaRPr>
          </a:p>
        </p:txBody>
      </p:sp>
      <p:grpSp>
        <p:nvGrpSpPr>
          <p:cNvPr id="102" name="组合 101"/>
          <p:cNvGrpSpPr/>
          <p:nvPr>
            <p:custDataLst>
              <p:tags r:id="rId18"/>
            </p:custDataLst>
          </p:nvPr>
        </p:nvGrpSpPr>
        <p:grpSpPr>
          <a:xfrm>
            <a:off x="1018329" y="2411458"/>
            <a:ext cx="1718410" cy="1454039"/>
            <a:chOff x="3280834" y="2734733"/>
            <a:chExt cx="1871133" cy="1583267"/>
          </a:xfrm>
        </p:grpSpPr>
        <p:sp>
          <p:nvSpPr>
            <p:cNvPr id="103" name="任意多边形 102"/>
            <p:cNvSpPr/>
            <p:nvPr>
              <p:custDataLst>
                <p:tags r:id="rId19"/>
              </p:custDataLst>
            </p:nvPr>
          </p:nvSpPr>
          <p:spPr>
            <a:xfrm>
              <a:off x="3280834" y="2734733"/>
              <a:ext cx="1871133" cy="625952"/>
            </a:xfrm>
            <a:custGeom>
              <a:avLst/>
              <a:gdLst>
                <a:gd name="connsiteX0" fmla="*/ 276587 w 1871133"/>
                <a:gd name="connsiteY0" fmla="*/ 0 h 625952"/>
                <a:gd name="connsiteX1" fmla="*/ 1594546 w 1871133"/>
                <a:gd name="connsiteY1" fmla="*/ 0 h 625952"/>
                <a:gd name="connsiteX2" fmla="*/ 1871133 w 1871133"/>
                <a:gd name="connsiteY2" fmla="*/ 276587 h 625952"/>
                <a:gd name="connsiteX3" fmla="*/ 1871133 w 1871133"/>
                <a:gd name="connsiteY3" fmla="*/ 625952 h 625952"/>
                <a:gd name="connsiteX4" fmla="*/ 1851116 w 1871133"/>
                <a:gd name="connsiteY4" fmla="*/ 611772 h 625952"/>
                <a:gd name="connsiteX5" fmla="*/ 935566 w 1871133"/>
                <a:gd name="connsiteY5" fmla="*/ 355600 h 625952"/>
                <a:gd name="connsiteX6" fmla="*/ 20017 w 1871133"/>
                <a:gd name="connsiteY6" fmla="*/ 611772 h 625952"/>
                <a:gd name="connsiteX7" fmla="*/ 0 w 1871133"/>
                <a:gd name="connsiteY7" fmla="*/ 625952 h 625952"/>
                <a:gd name="connsiteX8" fmla="*/ 0 w 1871133"/>
                <a:gd name="connsiteY8" fmla="*/ 276587 h 625952"/>
                <a:gd name="connsiteX9" fmla="*/ 276587 w 1871133"/>
                <a:gd name="connsiteY9" fmla="*/ 0 h 625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71133" h="625952">
                  <a:moveTo>
                    <a:pt x="276587" y="0"/>
                  </a:moveTo>
                  <a:lnTo>
                    <a:pt x="1594546" y="0"/>
                  </a:lnTo>
                  <a:cubicBezTo>
                    <a:pt x="1747301" y="0"/>
                    <a:pt x="1871133" y="123832"/>
                    <a:pt x="1871133" y="276587"/>
                  </a:cubicBezTo>
                  <a:lnTo>
                    <a:pt x="1871133" y="625952"/>
                  </a:lnTo>
                  <a:lnTo>
                    <a:pt x="1851116" y="611772"/>
                  </a:lnTo>
                  <a:cubicBezTo>
                    <a:pt x="1602314" y="451736"/>
                    <a:pt x="1283344" y="355600"/>
                    <a:pt x="935566" y="355600"/>
                  </a:cubicBezTo>
                  <a:cubicBezTo>
                    <a:pt x="587788" y="355600"/>
                    <a:pt x="268818" y="451736"/>
                    <a:pt x="20017" y="611772"/>
                  </a:cubicBezTo>
                  <a:lnTo>
                    <a:pt x="0" y="625952"/>
                  </a:lnTo>
                  <a:lnTo>
                    <a:pt x="0" y="276587"/>
                  </a:lnTo>
                  <a:cubicBezTo>
                    <a:pt x="0" y="123832"/>
                    <a:pt x="123832" y="0"/>
                    <a:pt x="276587" y="0"/>
                  </a:cubicBezTo>
                  <a:close/>
                </a:path>
              </a:pathLst>
            </a:custGeom>
            <a:solidFill>
              <a:srgbClr val="FF9700"/>
            </a:solidFill>
            <a:ln w="3175">
              <a:solidFill>
                <a:schemeClr val="accent1"/>
              </a:solidFill>
            </a:ln>
          </p:spPr>
          <p:style>
            <a:lnRef idx="2">
              <a:srgbClr val="92D050">
                <a:shade val="50000"/>
              </a:srgbClr>
            </a:lnRef>
            <a:fillRef idx="1">
              <a:srgbClr val="92D050"/>
            </a:fillRef>
            <a:effectRef idx="0">
              <a:srgbClr val="92D050"/>
            </a:effectRef>
            <a:fontRef idx="minor">
              <a:sysClr val="window" lastClr="FFFFFF"/>
            </a:fontRef>
          </p:style>
          <p:txBody>
            <a:bodyPr rtlCol="0" anchor="t">
              <a:normAutofit/>
            </a:bodyPr>
            <a:p>
              <a:pPr algn="ctr"/>
              <a:r>
                <a:rPr lang="en-US" altLang="zh-CN" dirty="0">
                  <a:solidFill>
                    <a:sysClr val="window" lastClr="FFFFFF"/>
                  </a:solidFill>
                  <a:sym typeface="Arial" panose="020B0604020202020204" pitchFamily="34" charset="0"/>
                </a:rPr>
                <a:t>01</a:t>
              </a:r>
              <a:endParaRPr lang="zh-CN" altLang="en-US" dirty="0">
                <a:solidFill>
                  <a:sysClr val="window" lastClr="FFFFFF"/>
                </a:solidFill>
                <a:sym typeface="Arial" panose="020B0604020202020204" pitchFamily="34" charset="0"/>
              </a:endParaRPr>
            </a:p>
          </p:txBody>
        </p:sp>
        <p:sp>
          <p:nvSpPr>
            <p:cNvPr id="104" name="任意多边形 103"/>
            <p:cNvSpPr/>
            <p:nvPr>
              <p:custDataLst>
                <p:tags r:id="rId20"/>
              </p:custDataLst>
            </p:nvPr>
          </p:nvSpPr>
          <p:spPr>
            <a:xfrm>
              <a:off x="3280834" y="3115734"/>
              <a:ext cx="1871133" cy="1142999"/>
            </a:xfrm>
            <a:custGeom>
              <a:avLst/>
              <a:gdLst>
                <a:gd name="connsiteX0" fmla="*/ 935566 w 1871133"/>
                <a:gd name="connsiteY0" fmla="*/ 0 h 1142999"/>
                <a:gd name="connsiteX1" fmla="*/ 1851116 w 1871133"/>
                <a:gd name="connsiteY1" fmla="*/ 256172 h 1142999"/>
                <a:gd name="connsiteX2" fmla="*/ 1871133 w 1871133"/>
                <a:gd name="connsiteY2" fmla="*/ 270352 h 1142999"/>
                <a:gd name="connsiteX3" fmla="*/ 1871133 w 1871133"/>
                <a:gd name="connsiteY3" fmla="*/ 1142999 h 1142999"/>
                <a:gd name="connsiteX4" fmla="*/ 0 w 1871133"/>
                <a:gd name="connsiteY4" fmla="*/ 1142999 h 1142999"/>
                <a:gd name="connsiteX5" fmla="*/ 0 w 1871133"/>
                <a:gd name="connsiteY5" fmla="*/ 270352 h 1142999"/>
                <a:gd name="connsiteX6" fmla="*/ 20017 w 1871133"/>
                <a:gd name="connsiteY6" fmla="*/ 256172 h 1142999"/>
                <a:gd name="connsiteX7" fmla="*/ 935566 w 1871133"/>
                <a:gd name="connsiteY7" fmla="*/ 0 h 1142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71133" h="1142999">
                  <a:moveTo>
                    <a:pt x="935566" y="0"/>
                  </a:moveTo>
                  <a:cubicBezTo>
                    <a:pt x="1283344" y="0"/>
                    <a:pt x="1602314" y="96136"/>
                    <a:pt x="1851116" y="256172"/>
                  </a:cubicBezTo>
                  <a:lnTo>
                    <a:pt x="1871133" y="270352"/>
                  </a:lnTo>
                  <a:lnTo>
                    <a:pt x="1871133" y="1142999"/>
                  </a:lnTo>
                  <a:lnTo>
                    <a:pt x="0" y="1142999"/>
                  </a:lnTo>
                  <a:lnTo>
                    <a:pt x="0" y="270352"/>
                  </a:lnTo>
                  <a:lnTo>
                    <a:pt x="20017" y="256172"/>
                  </a:lnTo>
                  <a:cubicBezTo>
                    <a:pt x="268818" y="96136"/>
                    <a:pt x="587788" y="0"/>
                    <a:pt x="935566" y="0"/>
                  </a:cubicBezTo>
                  <a:close/>
                </a:path>
              </a:pathLst>
            </a:custGeom>
            <a:solidFill>
              <a:sysClr val="window" lastClr="FFFFFF"/>
            </a:solidFill>
            <a:ln w="3175">
              <a:solidFill>
                <a:schemeClr val="accent1"/>
              </a:solidFill>
            </a:ln>
          </p:spPr>
          <p:style>
            <a:lnRef idx="2">
              <a:srgbClr val="92D050">
                <a:shade val="50000"/>
              </a:srgbClr>
            </a:lnRef>
            <a:fillRef idx="1">
              <a:srgbClr val="92D050"/>
            </a:fillRef>
            <a:effectRef idx="0">
              <a:srgbClr val="92D050"/>
            </a:effectRef>
            <a:fontRef idx="minor">
              <a:sysClr val="window" lastClr="FFFFFF"/>
            </a:fontRef>
          </p:style>
          <p:txBody>
            <a:bodyPr rtlCol="0" anchor="ctr">
              <a:normAutofit/>
            </a:bodyPr>
            <a:p>
              <a:pPr algn="ctr"/>
              <a:r>
                <a:rPr lang="en-US" altLang="zh-CN" smtClean="0">
                  <a:solidFill>
                    <a:srgbClr val="FF9700"/>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1. 职业资格</a:t>
              </a:r>
              <a:endParaRPr lang="en-US" altLang="zh-CN" smtClean="0">
                <a:solidFill>
                  <a:srgbClr val="FF9700"/>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ctr"/>
              <a:r>
                <a:rPr lang="en-US" altLang="zh-CN" smtClean="0">
                  <a:solidFill>
                    <a:srgbClr val="FF9700"/>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证书</a:t>
              </a:r>
              <a:endParaRPr lang="en-US" altLang="zh-CN" smtClean="0">
                <a:solidFill>
                  <a:srgbClr val="FF9700"/>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105" name="矩形 104"/>
            <p:cNvSpPr/>
            <p:nvPr>
              <p:custDataLst>
                <p:tags r:id="rId21"/>
              </p:custDataLst>
            </p:nvPr>
          </p:nvSpPr>
          <p:spPr>
            <a:xfrm>
              <a:off x="3280834" y="4258733"/>
              <a:ext cx="1871133" cy="59267"/>
            </a:xfrm>
            <a:prstGeom prst="rect">
              <a:avLst/>
            </a:prstGeom>
            <a:solidFill>
              <a:srgbClr val="FF9700"/>
            </a:solidFill>
            <a:ln w="3175">
              <a:solidFill>
                <a:schemeClr val="accent1"/>
              </a:solidFill>
            </a:ln>
          </p:spPr>
          <p:style>
            <a:lnRef idx="2">
              <a:srgbClr val="92D050">
                <a:shade val="50000"/>
              </a:srgbClr>
            </a:lnRef>
            <a:fillRef idx="1">
              <a:srgbClr val="92D050"/>
            </a:fillRef>
            <a:effectRef idx="0">
              <a:srgbClr val="92D050"/>
            </a:effectRef>
            <a:fontRef idx="minor">
              <a:sysClr val="window" lastClr="FFFFFF"/>
            </a:fontRef>
          </p:style>
          <p:txBody>
            <a:bodyPr rtlCol="0" anchor="ctr">
              <a:normAutofit fontScale="25000" lnSpcReduction="20000"/>
            </a:bodyPr>
            <a:p>
              <a:pPr algn="ctr"/>
              <a:endParaRPr lang="zh-CN" altLang="en-US">
                <a:sym typeface="Arial" panose="020B0604020202020204" pitchFamily="34" charset="0"/>
              </a:endParaRPr>
            </a:p>
          </p:txBody>
        </p:sp>
      </p:grpSp>
      <p:grpSp>
        <p:nvGrpSpPr>
          <p:cNvPr id="106" name="组合 105"/>
          <p:cNvGrpSpPr/>
          <p:nvPr>
            <p:custDataLst>
              <p:tags r:id="rId22"/>
            </p:custDataLst>
          </p:nvPr>
        </p:nvGrpSpPr>
        <p:grpSpPr>
          <a:xfrm>
            <a:off x="3936633" y="2412093"/>
            <a:ext cx="1718410" cy="1454039"/>
            <a:chOff x="3280834" y="2734733"/>
            <a:chExt cx="1871133" cy="1583267"/>
          </a:xfrm>
        </p:grpSpPr>
        <p:sp>
          <p:nvSpPr>
            <p:cNvPr id="107" name="任意多边形 106"/>
            <p:cNvSpPr/>
            <p:nvPr>
              <p:custDataLst>
                <p:tags r:id="rId23"/>
              </p:custDataLst>
            </p:nvPr>
          </p:nvSpPr>
          <p:spPr>
            <a:xfrm>
              <a:off x="3280834" y="2734733"/>
              <a:ext cx="1871133" cy="625952"/>
            </a:xfrm>
            <a:custGeom>
              <a:avLst/>
              <a:gdLst>
                <a:gd name="connsiteX0" fmla="*/ 276587 w 1871133"/>
                <a:gd name="connsiteY0" fmla="*/ 0 h 625952"/>
                <a:gd name="connsiteX1" fmla="*/ 1594546 w 1871133"/>
                <a:gd name="connsiteY1" fmla="*/ 0 h 625952"/>
                <a:gd name="connsiteX2" fmla="*/ 1871133 w 1871133"/>
                <a:gd name="connsiteY2" fmla="*/ 276587 h 625952"/>
                <a:gd name="connsiteX3" fmla="*/ 1871133 w 1871133"/>
                <a:gd name="connsiteY3" fmla="*/ 625952 h 625952"/>
                <a:gd name="connsiteX4" fmla="*/ 1851116 w 1871133"/>
                <a:gd name="connsiteY4" fmla="*/ 611772 h 625952"/>
                <a:gd name="connsiteX5" fmla="*/ 935566 w 1871133"/>
                <a:gd name="connsiteY5" fmla="*/ 355600 h 625952"/>
                <a:gd name="connsiteX6" fmla="*/ 20017 w 1871133"/>
                <a:gd name="connsiteY6" fmla="*/ 611772 h 625952"/>
                <a:gd name="connsiteX7" fmla="*/ 0 w 1871133"/>
                <a:gd name="connsiteY7" fmla="*/ 625952 h 625952"/>
                <a:gd name="connsiteX8" fmla="*/ 0 w 1871133"/>
                <a:gd name="connsiteY8" fmla="*/ 276587 h 625952"/>
                <a:gd name="connsiteX9" fmla="*/ 276587 w 1871133"/>
                <a:gd name="connsiteY9" fmla="*/ 0 h 625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71133" h="625952">
                  <a:moveTo>
                    <a:pt x="276587" y="0"/>
                  </a:moveTo>
                  <a:lnTo>
                    <a:pt x="1594546" y="0"/>
                  </a:lnTo>
                  <a:cubicBezTo>
                    <a:pt x="1747301" y="0"/>
                    <a:pt x="1871133" y="123832"/>
                    <a:pt x="1871133" y="276587"/>
                  </a:cubicBezTo>
                  <a:lnTo>
                    <a:pt x="1871133" y="625952"/>
                  </a:lnTo>
                  <a:lnTo>
                    <a:pt x="1851116" y="611772"/>
                  </a:lnTo>
                  <a:cubicBezTo>
                    <a:pt x="1602314" y="451736"/>
                    <a:pt x="1283344" y="355600"/>
                    <a:pt x="935566" y="355600"/>
                  </a:cubicBezTo>
                  <a:cubicBezTo>
                    <a:pt x="587788" y="355600"/>
                    <a:pt x="268818" y="451736"/>
                    <a:pt x="20017" y="611772"/>
                  </a:cubicBezTo>
                  <a:lnTo>
                    <a:pt x="0" y="625952"/>
                  </a:lnTo>
                  <a:lnTo>
                    <a:pt x="0" y="276587"/>
                  </a:lnTo>
                  <a:cubicBezTo>
                    <a:pt x="0" y="123832"/>
                    <a:pt x="123832" y="0"/>
                    <a:pt x="276587" y="0"/>
                  </a:cubicBezTo>
                  <a:close/>
                </a:path>
              </a:pathLst>
            </a:custGeom>
            <a:solidFill>
              <a:srgbClr val="FF9700"/>
            </a:solidFill>
            <a:ln w="3175">
              <a:solidFill>
                <a:schemeClr val="accent1"/>
              </a:solidFill>
            </a:ln>
          </p:spPr>
          <p:style>
            <a:lnRef idx="2">
              <a:srgbClr val="92D050">
                <a:shade val="50000"/>
              </a:srgbClr>
            </a:lnRef>
            <a:fillRef idx="1">
              <a:srgbClr val="92D050"/>
            </a:fillRef>
            <a:effectRef idx="0">
              <a:srgbClr val="92D050"/>
            </a:effectRef>
            <a:fontRef idx="minor">
              <a:sysClr val="window" lastClr="FFFFFF"/>
            </a:fontRef>
          </p:style>
          <p:txBody>
            <a:bodyPr rtlCol="0" anchor="t">
              <a:normAutofit/>
            </a:bodyPr>
            <a:p>
              <a:pPr algn="ctr"/>
              <a:r>
                <a:rPr lang="en-US" altLang="zh-CN" dirty="0">
                  <a:solidFill>
                    <a:sysClr val="window" lastClr="FFFFFF"/>
                  </a:solidFill>
                  <a:sym typeface="Arial" panose="020B0604020202020204" pitchFamily="34" charset="0"/>
                </a:rPr>
                <a:t>02</a:t>
              </a:r>
              <a:endParaRPr lang="zh-CN" altLang="en-US" dirty="0">
                <a:solidFill>
                  <a:sysClr val="window" lastClr="FFFFFF"/>
                </a:solidFill>
                <a:sym typeface="Arial" panose="020B0604020202020204" pitchFamily="34" charset="0"/>
              </a:endParaRPr>
            </a:p>
          </p:txBody>
        </p:sp>
        <p:sp>
          <p:nvSpPr>
            <p:cNvPr id="108" name="任意多边形 107"/>
            <p:cNvSpPr/>
            <p:nvPr>
              <p:custDataLst>
                <p:tags r:id="rId24"/>
              </p:custDataLst>
            </p:nvPr>
          </p:nvSpPr>
          <p:spPr>
            <a:xfrm>
              <a:off x="3280834" y="3115734"/>
              <a:ext cx="1871133" cy="1142999"/>
            </a:xfrm>
            <a:custGeom>
              <a:avLst/>
              <a:gdLst>
                <a:gd name="connsiteX0" fmla="*/ 935566 w 1871133"/>
                <a:gd name="connsiteY0" fmla="*/ 0 h 1142999"/>
                <a:gd name="connsiteX1" fmla="*/ 1851116 w 1871133"/>
                <a:gd name="connsiteY1" fmla="*/ 256172 h 1142999"/>
                <a:gd name="connsiteX2" fmla="*/ 1871133 w 1871133"/>
                <a:gd name="connsiteY2" fmla="*/ 270352 h 1142999"/>
                <a:gd name="connsiteX3" fmla="*/ 1871133 w 1871133"/>
                <a:gd name="connsiteY3" fmla="*/ 1142999 h 1142999"/>
                <a:gd name="connsiteX4" fmla="*/ 0 w 1871133"/>
                <a:gd name="connsiteY4" fmla="*/ 1142999 h 1142999"/>
                <a:gd name="connsiteX5" fmla="*/ 0 w 1871133"/>
                <a:gd name="connsiteY5" fmla="*/ 270352 h 1142999"/>
                <a:gd name="connsiteX6" fmla="*/ 20017 w 1871133"/>
                <a:gd name="connsiteY6" fmla="*/ 256172 h 1142999"/>
                <a:gd name="connsiteX7" fmla="*/ 935566 w 1871133"/>
                <a:gd name="connsiteY7" fmla="*/ 0 h 1142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71133" h="1142999">
                  <a:moveTo>
                    <a:pt x="935566" y="0"/>
                  </a:moveTo>
                  <a:cubicBezTo>
                    <a:pt x="1283344" y="0"/>
                    <a:pt x="1602314" y="96136"/>
                    <a:pt x="1851116" y="256172"/>
                  </a:cubicBezTo>
                  <a:lnTo>
                    <a:pt x="1871133" y="270352"/>
                  </a:lnTo>
                  <a:lnTo>
                    <a:pt x="1871133" y="1142999"/>
                  </a:lnTo>
                  <a:lnTo>
                    <a:pt x="0" y="1142999"/>
                  </a:lnTo>
                  <a:lnTo>
                    <a:pt x="0" y="270352"/>
                  </a:lnTo>
                  <a:lnTo>
                    <a:pt x="20017" y="256172"/>
                  </a:lnTo>
                  <a:cubicBezTo>
                    <a:pt x="268818" y="96136"/>
                    <a:pt x="587788" y="0"/>
                    <a:pt x="935566" y="0"/>
                  </a:cubicBezTo>
                  <a:close/>
                </a:path>
              </a:pathLst>
            </a:custGeom>
            <a:solidFill>
              <a:sysClr val="window" lastClr="FFFFFF"/>
            </a:solidFill>
            <a:ln w="3175">
              <a:solidFill>
                <a:schemeClr val="accent1"/>
              </a:solidFill>
            </a:ln>
          </p:spPr>
          <p:style>
            <a:lnRef idx="2">
              <a:srgbClr val="92D050">
                <a:shade val="50000"/>
              </a:srgbClr>
            </a:lnRef>
            <a:fillRef idx="1">
              <a:srgbClr val="92D050"/>
            </a:fillRef>
            <a:effectRef idx="0">
              <a:srgbClr val="92D050"/>
            </a:effectRef>
            <a:fontRef idx="minor">
              <a:sysClr val="window" lastClr="FFFFFF"/>
            </a:fontRef>
          </p:style>
          <p:txBody>
            <a:bodyPr rtlCol="0" anchor="ctr">
              <a:normAutofit/>
            </a:bodyPr>
            <a:p>
              <a:pPr algn="ctr"/>
              <a:r>
                <a:rPr lang="en-US" altLang="zh-CN" smtClean="0">
                  <a:solidFill>
                    <a:srgbClr val="FF9700"/>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2. 国家职业资格证书制度</a:t>
              </a:r>
              <a:endParaRPr lang="en-US" altLang="zh-CN" smtClean="0">
                <a:solidFill>
                  <a:srgbClr val="FF9700"/>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109" name="矩形 108"/>
            <p:cNvSpPr/>
            <p:nvPr>
              <p:custDataLst>
                <p:tags r:id="rId25"/>
              </p:custDataLst>
            </p:nvPr>
          </p:nvSpPr>
          <p:spPr>
            <a:xfrm>
              <a:off x="3280834" y="4258733"/>
              <a:ext cx="1871133" cy="59267"/>
            </a:xfrm>
            <a:prstGeom prst="rect">
              <a:avLst/>
            </a:prstGeom>
            <a:solidFill>
              <a:srgbClr val="FF9700"/>
            </a:solidFill>
            <a:ln w="3175">
              <a:solidFill>
                <a:schemeClr val="accent1"/>
              </a:solidFill>
            </a:ln>
          </p:spPr>
          <p:style>
            <a:lnRef idx="2">
              <a:srgbClr val="92D050">
                <a:shade val="50000"/>
              </a:srgbClr>
            </a:lnRef>
            <a:fillRef idx="1">
              <a:srgbClr val="92D050"/>
            </a:fillRef>
            <a:effectRef idx="0">
              <a:srgbClr val="92D050"/>
            </a:effectRef>
            <a:fontRef idx="minor">
              <a:sysClr val="window" lastClr="FFFFFF"/>
            </a:fontRef>
          </p:style>
          <p:txBody>
            <a:bodyPr rtlCol="0" anchor="ctr">
              <a:normAutofit fontScale="25000" lnSpcReduction="20000"/>
            </a:bodyPr>
            <a:p>
              <a:pPr algn="ctr"/>
              <a:endParaRPr lang="zh-CN" altLang="en-US">
                <a:sym typeface="Arial" panose="020B0604020202020204" pitchFamily="34" charset="0"/>
              </a:endParaRPr>
            </a:p>
          </p:txBody>
        </p:sp>
      </p:grpSp>
      <p:grpSp>
        <p:nvGrpSpPr>
          <p:cNvPr id="110" name="组合 109"/>
          <p:cNvGrpSpPr/>
          <p:nvPr>
            <p:custDataLst>
              <p:tags r:id="rId26"/>
            </p:custDataLst>
          </p:nvPr>
        </p:nvGrpSpPr>
        <p:grpSpPr>
          <a:xfrm>
            <a:off x="6854937" y="2412093"/>
            <a:ext cx="1718410" cy="1454039"/>
            <a:chOff x="3280834" y="2734733"/>
            <a:chExt cx="1871133" cy="1583267"/>
          </a:xfrm>
        </p:grpSpPr>
        <p:sp>
          <p:nvSpPr>
            <p:cNvPr id="111" name="任意多边形 110"/>
            <p:cNvSpPr/>
            <p:nvPr>
              <p:custDataLst>
                <p:tags r:id="rId27"/>
              </p:custDataLst>
            </p:nvPr>
          </p:nvSpPr>
          <p:spPr>
            <a:xfrm>
              <a:off x="3280834" y="2734733"/>
              <a:ext cx="1871133" cy="625952"/>
            </a:xfrm>
            <a:custGeom>
              <a:avLst/>
              <a:gdLst>
                <a:gd name="connsiteX0" fmla="*/ 276587 w 1871133"/>
                <a:gd name="connsiteY0" fmla="*/ 0 h 625952"/>
                <a:gd name="connsiteX1" fmla="*/ 1594546 w 1871133"/>
                <a:gd name="connsiteY1" fmla="*/ 0 h 625952"/>
                <a:gd name="connsiteX2" fmla="*/ 1871133 w 1871133"/>
                <a:gd name="connsiteY2" fmla="*/ 276587 h 625952"/>
                <a:gd name="connsiteX3" fmla="*/ 1871133 w 1871133"/>
                <a:gd name="connsiteY3" fmla="*/ 625952 h 625952"/>
                <a:gd name="connsiteX4" fmla="*/ 1851116 w 1871133"/>
                <a:gd name="connsiteY4" fmla="*/ 611772 h 625952"/>
                <a:gd name="connsiteX5" fmla="*/ 935566 w 1871133"/>
                <a:gd name="connsiteY5" fmla="*/ 355600 h 625952"/>
                <a:gd name="connsiteX6" fmla="*/ 20017 w 1871133"/>
                <a:gd name="connsiteY6" fmla="*/ 611772 h 625952"/>
                <a:gd name="connsiteX7" fmla="*/ 0 w 1871133"/>
                <a:gd name="connsiteY7" fmla="*/ 625952 h 625952"/>
                <a:gd name="connsiteX8" fmla="*/ 0 w 1871133"/>
                <a:gd name="connsiteY8" fmla="*/ 276587 h 625952"/>
                <a:gd name="connsiteX9" fmla="*/ 276587 w 1871133"/>
                <a:gd name="connsiteY9" fmla="*/ 0 h 625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71133" h="625952">
                  <a:moveTo>
                    <a:pt x="276587" y="0"/>
                  </a:moveTo>
                  <a:lnTo>
                    <a:pt x="1594546" y="0"/>
                  </a:lnTo>
                  <a:cubicBezTo>
                    <a:pt x="1747301" y="0"/>
                    <a:pt x="1871133" y="123832"/>
                    <a:pt x="1871133" y="276587"/>
                  </a:cubicBezTo>
                  <a:lnTo>
                    <a:pt x="1871133" y="625952"/>
                  </a:lnTo>
                  <a:lnTo>
                    <a:pt x="1851116" y="611772"/>
                  </a:lnTo>
                  <a:cubicBezTo>
                    <a:pt x="1602314" y="451736"/>
                    <a:pt x="1283344" y="355600"/>
                    <a:pt x="935566" y="355600"/>
                  </a:cubicBezTo>
                  <a:cubicBezTo>
                    <a:pt x="587788" y="355600"/>
                    <a:pt x="268818" y="451736"/>
                    <a:pt x="20017" y="611772"/>
                  </a:cubicBezTo>
                  <a:lnTo>
                    <a:pt x="0" y="625952"/>
                  </a:lnTo>
                  <a:lnTo>
                    <a:pt x="0" y="276587"/>
                  </a:lnTo>
                  <a:cubicBezTo>
                    <a:pt x="0" y="123832"/>
                    <a:pt x="123832" y="0"/>
                    <a:pt x="276587" y="0"/>
                  </a:cubicBezTo>
                  <a:close/>
                </a:path>
              </a:pathLst>
            </a:custGeom>
            <a:solidFill>
              <a:srgbClr val="FF9700"/>
            </a:solidFill>
            <a:ln w="3175">
              <a:solidFill>
                <a:schemeClr val="accent1"/>
              </a:solidFill>
            </a:ln>
          </p:spPr>
          <p:style>
            <a:lnRef idx="2">
              <a:srgbClr val="92D050">
                <a:shade val="50000"/>
              </a:srgbClr>
            </a:lnRef>
            <a:fillRef idx="1">
              <a:srgbClr val="92D050"/>
            </a:fillRef>
            <a:effectRef idx="0">
              <a:srgbClr val="92D050"/>
            </a:effectRef>
            <a:fontRef idx="minor">
              <a:sysClr val="window" lastClr="FFFFFF"/>
            </a:fontRef>
          </p:style>
          <p:txBody>
            <a:bodyPr rtlCol="0" anchor="t">
              <a:normAutofit/>
            </a:bodyPr>
            <a:p>
              <a:pPr algn="ctr"/>
              <a:r>
                <a:rPr lang="en-US" altLang="zh-CN" dirty="0">
                  <a:solidFill>
                    <a:sysClr val="window" lastClr="FFFFFF"/>
                  </a:solidFill>
                  <a:sym typeface="Arial" panose="020B0604020202020204" pitchFamily="34" charset="0"/>
                </a:rPr>
                <a:t>03</a:t>
              </a:r>
              <a:endParaRPr lang="zh-CN" altLang="en-US" dirty="0">
                <a:solidFill>
                  <a:sysClr val="window" lastClr="FFFFFF"/>
                </a:solidFill>
                <a:sym typeface="Arial" panose="020B0604020202020204" pitchFamily="34" charset="0"/>
              </a:endParaRPr>
            </a:p>
          </p:txBody>
        </p:sp>
        <p:sp>
          <p:nvSpPr>
            <p:cNvPr id="112" name="任意多边形 111"/>
            <p:cNvSpPr/>
            <p:nvPr>
              <p:custDataLst>
                <p:tags r:id="rId28"/>
              </p:custDataLst>
            </p:nvPr>
          </p:nvSpPr>
          <p:spPr>
            <a:xfrm>
              <a:off x="3280834" y="3115734"/>
              <a:ext cx="1871133" cy="1142999"/>
            </a:xfrm>
            <a:custGeom>
              <a:avLst/>
              <a:gdLst>
                <a:gd name="connsiteX0" fmla="*/ 935566 w 1871133"/>
                <a:gd name="connsiteY0" fmla="*/ 0 h 1142999"/>
                <a:gd name="connsiteX1" fmla="*/ 1851116 w 1871133"/>
                <a:gd name="connsiteY1" fmla="*/ 256172 h 1142999"/>
                <a:gd name="connsiteX2" fmla="*/ 1871133 w 1871133"/>
                <a:gd name="connsiteY2" fmla="*/ 270352 h 1142999"/>
                <a:gd name="connsiteX3" fmla="*/ 1871133 w 1871133"/>
                <a:gd name="connsiteY3" fmla="*/ 1142999 h 1142999"/>
                <a:gd name="connsiteX4" fmla="*/ 0 w 1871133"/>
                <a:gd name="connsiteY4" fmla="*/ 1142999 h 1142999"/>
                <a:gd name="connsiteX5" fmla="*/ 0 w 1871133"/>
                <a:gd name="connsiteY5" fmla="*/ 270352 h 1142999"/>
                <a:gd name="connsiteX6" fmla="*/ 20017 w 1871133"/>
                <a:gd name="connsiteY6" fmla="*/ 256172 h 1142999"/>
                <a:gd name="connsiteX7" fmla="*/ 935566 w 1871133"/>
                <a:gd name="connsiteY7" fmla="*/ 0 h 1142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71133" h="1142999">
                  <a:moveTo>
                    <a:pt x="935566" y="0"/>
                  </a:moveTo>
                  <a:cubicBezTo>
                    <a:pt x="1283344" y="0"/>
                    <a:pt x="1602314" y="96136"/>
                    <a:pt x="1851116" y="256172"/>
                  </a:cubicBezTo>
                  <a:lnTo>
                    <a:pt x="1871133" y="270352"/>
                  </a:lnTo>
                  <a:lnTo>
                    <a:pt x="1871133" y="1142999"/>
                  </a:lnTo>
                  <a:lnTo>
                    <a:pt x="0" y="1142999"/>
                  </a:lnTo>
                  <a:lnTo>
                    <a:pt x="0" y="270352"/>
                  </a:lnTo>
                  <a:lnTo>
                    <a:pt x="20017" y="256172"/>
                  </a:lnTo>
                  <a:cubicBezTo>
                    <a:pt x="268818" y="96136"/>
                    <a:pt x="587788" y="0"/>
                    <a:pt x="935566" y="0"/>
                  </a:cubicBezTo>
                  <a:close/>
                </a:path>
              </a:pathLst>
            </a:custGeom>
            <a:solidFill>
              <a:sysClr val="window" lastClr="FFFFFF"/>
            </a:solidFill>
            <a:ln w="3175">
              <a:solidFill>
                <a:schemeClr val="accent1"/>
              </a:solidFill>
            </a:ln>
          </p:spPr>
          <p:style>
            <a:lnRef idx="2">
              <a:srgbClr val="92D050">
                <a:shade val="50000"/>
              </a:srgbClr>
            </a:lnRef>
            <a:fillRef idx="1">
              <a:srgbClr val="92D050"/>
            </a:fillRef>
            <a:effectRef idx="0">
              <a:srgbClr val="92D050"/>
            </a:effectRef>
            <a:fontRef idx="minor">
              <a:sysClr val="window" lastClr="FFFFFF"/>
            </a:fontRef>
          </p:style>
          <p:txBody>
            <a:bodyPr rtlCol="0" anchor="ctr">
              <a:normAutofit/>
            </a:bodyPr>
            <a:p>
              <a:pPr algn="ctr"/>
              <a:r>
                <a:rPr lang="en-US" altLang="zh-CN" smtClean="0">
                  <a:solidFill>
                    <a:srgbClr val="FF9700"/>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3. 国家职业资格五级</a:t>
              </a:r>
              <a:endParaRPr lang="en-US" altLang="zh-CN" smtClean="0">
                <a:solidFill>
                  <a:srgbClr val="FF9700"/>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113" name="矩形 112"/>
            <p:cNvSpPr/>
            <p:nvPr>
              <p:custDataLst>
                <p:tags r:id="rId29"/>
              </p:custDataLst>
            </p:nvPr>
          </p:nvSpPr>
          <p:spPr>
            <a:xfrm>
              <a:off x="3280834" y="4258733"/>
              <a:ext cx="1871133" cy="59267"/>
            </a:xfrm>
            <a:prstGeom prst="rect">
              <a:avLst/>
            </a:prstGeom>
            <a:solidFill>
              <a:srgbClr val="FF9700"/>
            </a:solidFill>
            <a:ln w="3175">
              <a:solidFill>
                <a:schemeClr val="accent1"/>
              </a:solidFill>
            </a:ln>
          </p:spPr>
          <p:style>
            <a:lnRef idx="2">
              <a:srgbClr val="92D050">
                <a:shade val="50000"/>
              </a:srgbClr>
            </a:lnRef>
            <a:fillRef idx="1">
              <a:srgbClr val="92D050"/>
            </a:fillRef>
            <a:effectRef idx="0">
              <a:srgbClr val="92D050"/>
            </a:effectRef>
            <a:fontRef idx="minor">
              <a:sysClr val="window" lastClr="FFFFFF"/>
            </a:fontRef>
          </p:style>
          <p:txBody>
            <a:bodyPr rtlCol="0" anchor="ctr">
              <a:normAutofit fontScale="25000" lnSpcReduction="20000"/>
            </a:bodyPr>
            <a:p>
              <a:pPr algn="ctr"/>
              <a:endParaRPr lang="zh-CN" altLang="en-US">
                <a:sym typeface="Arial" panose="020B0604020202020204" pitchFamily="34" charset="0"/>
              </a:endParaRPr>
            </a:p>
          </p:txBody>
        </p:sp>
      </p:grpSp>
      <p:sp>
        <p:nvSpPr>
          <p:cNvPr id="114" name="文本框 113"/>
          <p:cNvSpPr txBox="1"/>
          <p:nvPr>
            <p:custDataLst>
              <p:tags r:id="rId30"/>
            </p:custDataLst>
          </p:nvPr>
        </p:nvSpPr>
        <p:spPr>
          <a:xfrm>
            <a:off x="1028903" y="1180637"/>
            <a:ext cx="4646528" cy="711742"/>
          </a:xfrm>
          <a:prstGeom prst="rect">
            <a:avLst/>
          </a:prstGeom>
          <a:noFill/>
        </p:spPr>
        <p:txBody>
          <a:bodyPr wrap="square" rtlCol="0" anchor="ctr">
            <a:normAutofit/>
          </a:bodyPr>
          <a:p>
            <a:pPr algn="l">
              <a:lnSpc>
                <a:spcPct val="150000"/>
              </a:lnSpc>
            </a:pPr>
            <a:r>
              <a:rPr lang="zh-CN" altLang="en-US" dirty="0">
                <a:latin typeface="微软雅黑" panose="020B0503020204020204" charset="-122"/>
                <a:ea typeface="微软雅黑" panose="020B0503020204020204" charset="-122"/>
                <a:cs typeface="+mn-ea"/>
                <a:sym typeface="Arial" panose="020B0604020202020204" pitchFamily="34" charset="0"/>
              </a:rPr>
              <a:t>（三）职业资格证书等级制度</a:t>
            </a:r>
            <a:endParaRPr lang="zh-CN" altLang="en-US" dirty="0">
              <a:latin typeface="微软雅黑" panose="020B0503020204020204" charset="-122"/>
              <a:ea typeface="微软雅黑" panose="020B0503020204020204" charset="-122"/>
              <a:cs typeface="+mn-ea"/>
              <a:sym typeface="Arial" panose="020B0604020202020204" pitchFamily="34" charset="0"/>
            </a:endParaRPr>
          </a:p>
        </p:txBody>
      </p:sp>
      <p:grpSp>
        <p:nvGrpSpPr>
          <p:cNvPr id="115" name="组合 114"/>
          <p:cNvGrpSpPr/>
          <p:nvPr>
            <p:custDataLst>
              <p:tags r:id="rId31"/>
            </p:custDataLst>
          </p:nvPr>
        </p:nvGrpSpPr>
        <p:grpSpPr>
          <a:xfrm>
            <a:off x="1018329" y="4409052"/>
            <a:ext cx="1718410" cy="1454039"/>
            <a:chOff x="3280834" y="2734733"/>
            <a:chExt cx="1871133" cy="1583267"/>
          </a:xfrm>
        </p:grpSpPr>
        <p:sp>
          <p:nvSpPr>
            <p:cNvPr id="116" name="任意多边形 115"/>
            <p:cNvSpPr/>
            <p:nvPr>
              <p:custDataLst>
                <p:tags r:id="rId32"/>
              </p:custDataLst>
            </p:nvPr>
          </p:nvSpPr>
          <p:spPr>
            <a:xfrm>
              <a:off x="3280834" y="2734733"/>
              <a:ext cx="1871133" cy="625952"/>
            </a:xfrm>
            <a:custGeom>
              <a:avLst/>
              <a:gdLst>
                <a:gd name="connsiteX0" fmla="*/ 276587 w 1871133"/>
                <a:gd name="connsiteY0" fmla="*/ 0 h 625952"/>
                <a:gd name="connsiteX1" fmla="*/ 1594546 w 1871133"/>
                <a:gd name="connsiteY1" fmla="*/ 0 h 625952"/>
                <a:gd name="connsiteX2" fmla="*/ 1871133 w 1871133"/>
                <a:gd name="connsiteY2" fmla="*/ 276587 h 625952"/>
                <a:gd name="connsiteX3" fmla="*/ 1871133 w 1871133"/>
                <a:gd name="connsiteY3" fmla="*/ 625952 h 625952"/>
                <a:gd name="connsiteX4" fmla="*/ 1851116 w 1871133"/>
                <a:gd name="connsiteY4" fmla="*/ 611772 h 625952"/>
                <a:gd name="connsiteX5" fmla="*/ 935566 w 1871133"/>
                <a:gd name="connsiteY5" fmla="*/ 355600 h 625952"/>
                <a:gd name="connsiteX6" fmla="*/ 20017 w 1871133"/>
                <a:gd name="connsiteY6" fmla="*/ 611772 h 625952"/>
                <a:gd name="connsiteX7" fmla="*/ 0 w 1871133"/>
                <a:gd name="connsiteY7" fmla="*/ 625952 h 625952"/>
                <a:gd name="connsiteX8" fmla="*/ 0 w 1871133"/>
                <a:gd name="connsiteY8" fmla="*/ 276587 h 625952"/>
                <a:gd name="connsiteX9" fmla="*/ 276587 w 1871133"/>
                <a:gd name="connsiteY9" fmla="*/ 0 h 625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71133" h="625952">
                  <a:moveTo>
                    <a:pt x="276587" y="0"/>
                  </a:moveTo>
                  <a:lnTo>
                    <a:pt x="1594546" y="0"/>
                  </a:lnTo>
                  <a:cubicBezTo>
                    <a:pt x="1747301" y="0"/>
                    <a:pt x="1871133" y="123832"/>
                    <a:pt x="1871133" y="276587"/>
                  </a:cubicBezTo>
                  <a:lnTo>
                    <a:pt x="1871133" y="625952"/>
                  </a:lnTo>
                  <a:lnTo>
                    <a:pt x="1851116" y="611772"/>
                  </a:lnTo>
                  <a:cubicBezTo>
                    <a:pt x="1602314" y="451736"/>
                    <a:pt x="1283344" y="355600"/>
                    <a:pt x="935566" y="355600"/>
                  </a:cubicBezTo>
                  <a:cubicBezTo>
                    <a:pt x="587788" y="355600"/>
                    <a:pt x="268818" y="451736"/>
                    <a:pt x="20017" y="611772"/>
                  </a:cubicBezTo>
                  <a:lnTo>
                    <a:pt x="0" y="625952"/>
                  </a:lnTo>
                  <a:lnTo>
                    <a:pt x="0" y="276587"/>
                  </a:lnTo>
                  <a:cubicBezTo>
                    <a:pt x="0" y="123832"/>
                    <a:pt x="123832" y="0"/>
                    <a:pt x="276587" y="0"/>
                  </a:cubicBezTo>
                  <a:close/>
                </a:path>
              </a:pathLst>
            </a:custGeom>
            <a:solidFill>
              <a:srgbClr val="FF9700"/>
            </a:solidFill>
            <a:ln w="3175">
              <a:solidFill>
                <a:schemeClr val="accent1"/>
              </a:solidFill>
            </a:ln>
          </p:spPr>
          <p:style>
            <a:lnRef idx="2">
              <a:srgbClr val="92D050">
                <a:shade val="50000"/>
              </a:srgbClr>
            </a:lnRef>
            <a:fillRef idx="1">
              <a:srgbClr val="92D050"/>
            </a:fillRef>
            <a:effectRef idx="0">
              <a:srgbClr val="92D050"/>
            </a:effectRef>
            <a:fontRef idx="minor">
              <a:sysClr val="window" lastClr="FFFFFF"/>
            </a:fontRef>
          </p:style>
          <p:txBody>
            <a:bodyPr rtlCol="0" anchor="t">
              <a:normAutofit/>
            </a:bodyPr>
            <a:p>
              <a:pPr algn="ctr"/>
              <a:r>
                <a:rPr lang="en-US" altLang="zh-CN" dirty="0">
                  <a:solidFill>
                    <a:sysClr val="window" lastClr="FFFFFF"/>
                  </a:solidFill>
                  <a:sym typeface="Arial" panose="020B0604020202020204" pitchFamily="34" charset="0"/>
                </a:rPr>
                <a:t>05</a:t>
              </a:r>
              <a:endParaRPr lang="zh-CN" altLang="en-US" dirty="0">
                <a:solidFill>
                  <a:sysClr val="window" lastClr="FFFFFF"/>
                </a:solidFill>
                <a:sym typeface="Arial" panose="020B0604020202020204" pitchFamily="34" charset="0"/>
              </a:endParaRPr>
            </a:p>
          </p:txBody>
        </p:sp>
        <p:sp>
          <p:nvSpPr>
            <p:cNvPr id="117" name="任意多边形 116"/>
            <p:cNvSpPr/>
            <p:nvPr>
              <p:custDataLst>
                <p:tags r:id="rId33"/>
              </p:custDataLst>
            </p:nvPr>
          </p:nvSpPr>
          <p:spPr>
            <a:xfrm>
              <a:off x="3280834" y="3115734"/>
              <a:ext cx="1871133" cy="1142999"/>
            </a:xfrm>
            <a:custGeom>
              <a:avLst/>
              <a:gdLst>
                <a:gd name="connsiteX0" fmla="*/ 935566 w 1871133"/>
                <a:gd name="connsiteY0" fmla="*/ 0 h 1142999"/>
                <a:gd name="connsiteX1" fmla="*/ 1851116 w 1871133"/>
                <a:gd name="connsiteY1" fmla="*/ 256172 h 1142999"/>
                <a:gd name="connsiteX2" fmla="*/ 1871133 w 1871133"/>
                <a:gd name="connsiteY2" fmla="*/ 270352 h 1142999"/>
                <a:gd name="connsiteX3" fmla="*/ 1871133 w 1871133"/>
                <a:gd name="connsiteY3" fmla="*/ 1142999 h 1142999"/>
                <a:gd name="connsiteX4" fmla="*/ 0 w 1871133"/>
                <a:gd name="connsiteY4" fmla="*/ 1142999 h 1142999"/>
                <a:gd name="connsiteX5" fmla="*/ 0 w 1871133"/>
                <a:gd name="connsiteY5" fmla="*/ 270352 h 1142999"/>
                <a:gd name="connsiteX6" fmla="*/ 20017 w 1871133"/>
                <a:gd name="connsiteY6" fmla="*/ 256172 h 1142999"/>
                <a:gd name="connsiteX7" fmla="*/ 935566 w 1871133"/>
                <a:gd name="connsiteY7" fmla="*/ 0 h 1142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71133" h="1142999">
                  <a:moveTo>
                    <a:pt x="935566" y="0"/>
                  </a:moveTo>
                  <a:cubicBezTo>
                    <a:pt x="1283344" y="0"/>
                    <a:pt x="1602314" y="96136"/>
                    <a:pt x="1851116" y="256172"/>
                  </a:cubicBezTo>
                  <a:lnTo>
                    <a:pt x="1871133" y="270352"/>
                  </a:lnTo>
                  <a:lnTo>
                    <a:pt x="1871133" y="1142999"/>
                  </a:lnTo>
                  <a:lnTo>
                    <a:pt x="0" y="1142999"/>
                  </a:lnTo>
                  <a:lnTo>
                    <a:pt x="0" y="270352"/>
                  </a:lnTo>
                  <a:lnTo>
                    <a:pt x="20017" y="256172"/>
                  </a:lnTo>
                  <a:cubicBezTo>
                    <a:pt x="268818" y="96136"/>
                    <a:pt x="587788" y="0"/>
                    <a:pt x="935566" y="0"/>
                  </a:cubicBezTo>
                  <a:close/>
                </a:path>
              </a:pathLst>
            </a:custGeom>
            <a:solidFill>
              <a:sysClr val="window" lastClr="FFFFFF"/>
            </a:solidFill>
            <a:ln w="3175">
              <a:solidFill>
                <a:schemeClr val="accent1"/>
              </a:solidFill>
            </a:ln>
          </p:spPr>
          <p:style>
            <a:lnRef idx="2">
              <a:srgbClr val="92D050">
                <a:shade val="50000"/>
              </a:srgbClr>
            </a:lnRef>
            <a:fillRef idx="1">
              <a:srgbClr val="92D050"/>
            </a:fillRef>
            <a:effectRef idx="0">
              <a:srgbClr val="92D050"/>
            </a:effectRef>
            <a:fontRef idx="minor">
              <a:sysClr val="window" lastClr="FFFFFF"/>
            </a:fontRef>
          </p:style>
          <p:txBody>
            <a:bodyPr rtlCol="0" anchor="ctr">
              <a:normAutofit/>
            </a:bodyPr>
            <a:p>
              <a:pPr algn="ctr"/>
              <a:r>
                <a:rPr lang="en-US" altLang="zh-CN" smtClean="0">
                  <a:solidFill>
                    <a:srgbClr val="FF9700"/>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5. 国家职业资格三级</a:t>
              </a:r>
              <a:endParaRPr lang="en-US" altLang="zh-CN" smtClean="0">
                <a:solidFill>
                  <a:srgbClr val="FF9700"/>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118" name="矩形 117"/>
            <p:cNvSpPr/>
            <p:nvPr>
              <p:custDataLst>
                <p:tags r:id="rId34"/>
              </p:custDataLst>
            </p:nvPr>
          </p:nvSpPr>
          <p:spPr>
            <a:xfrm>
              <a:off x="3280834" y="4258733"/>
              <a:ext cx="1871133" cy="59267"/>
            </a:xfrm>
            <a:prstGeom prst="rect">
              <a:avLst/>
            </a:prstGeom>
            <a:solidFill>
              <a:srgbClr val="FF9700"/>
            </a:solidFill>
            <a:ln w="3175">
              <a:solidFill>
                <a:schemeClr val="accent1"/>
              </a:solidFill>
            </a:ln>
          </p:spPr>
          <p:style>
            <a:lnRef idx="2">
              <a:srgbClr val="92D050">
                <a:shade val="50000"/>
              </a:srgbClr>
            </a:lnRef>
            <a:fillRef idx="1">
              <a:srgbClr val="92D050"/>
            </a:fillRef>
            <a:effectRef idx="0">
              <a:srgbClr val="92D050"/>
            </a:effectRef>
            <a:fontRef idx="minor">
              <a:sysClr val="window" lastClr="FFFFFF"/>
            </a:fontRef>
          </p:style>
          <p:txBody>
            <a:bodyPr rtlCol="0" anchor="ctr">
              <a:normAutofit fontScale="25000" lnSpcReduction="20000"/>
            </a:bodyPr>
            <a:p>
              <a:pPr algn="ctr"/>
              <a:endParaRPr lang="zh-CN" altLang="en-US">
                <a:sym typeface="Arial" panose="020B0604020202020204" pitchFamily="34" charset="0"/>
              </a:endParaRPr>
            </a:p>
          </p:txBody>
        </p:sp>
      </p:grpSp>
      <p:grpSp>
        <p:nvGrpSpPr>
          <p:cNvPr id="119" name="组合 118"/>
          <p:cNvGrpSpPr/>
          <p:nvPr>
            <p:custDataLst>
              <p:tags r:id="rId35"/>
            </p:custDataLst>
          </p:nvPr>
        </p:nvGrpSpPr>
        <p:grpSpPr>
          <a:xfrm>
            <a:off x="3936633" y="4409052"/>
            <a:ext cx="1718410" cy="1454039"/>
            <a:chOff x="3280834" y="2734733"/>
            <a:chExt cx="1871133" cy="1583267"/>
          </a:xfrm>
        </p:grpSpPr>
        <p:sp>
          <p:nvSpPr>
            <p:cNvPr id="120" name="任意多边形 119"/>
            <p:cNvSpPr/>
            <p:nvPr>
              <p:custDataLst>
                <p:tags r:id="rId36"/>
              </p:custDataLst>
            </p:nvPr>
          </p:nvSpPr>
          <p:spPr>
            <a:xfrm>
              <a:off x="3280834" y="2734733"/>
              <a:ext cx="1871133" cy="625952"/>
            </a:xfrm>
            <a:custGeom>
              <a:avLst/>
              <a:gdLst>
                <a:gd name="connsiteX0" fmla="*/ 276587 w 1871133"/>
                <a:gd name="connsiteY0" fmla="*/ 0 h 625952"/>
                <a:gd name="connsiteX1" fmla="*/ 1594546 w 1871133"/>
                <a:gd name="connsiteY1" fmla="*/ 0 h 625952"/>
                <a:gd name="connsiteX2" fmla="*/ 1871133 w 1871133"/>
                <a:gd name="connsiteY2" fmla="*/ 276587 h 625952"/>
                <a:gd name="connsiteX3" fmla="*/ 1871133 w 1871133"/>
                <a:gd name="connsiteY3" fmla="*/ 625952 h 625952"/>
                <a:gd name="connsiteX4" fmla="*/ 1851116 w 1871133"/>
                <a:gd name="connsiteY4" fmla="*/ 611772 h 625952"/>
                <a:gd name="connsiteX5" fmla="*/ 935566 w 1871133"/>
                <a:gd name="connsiteY5" fmla="*/ 355600 h 625952"/>
                <a:gd name="connsiteX6" fmla="*/ 20017 w 1871133"/>
                <a:gd name="connsiteY6" fmla="*/ 611772 h 625952"/>
                <a:gd name="connsiteX7" fmla="*/ 0 w 1871133"/>
                <a:gd name="connsiteY7" fmla="*/ 625952 h 625952"/>
                <a:gd name="connsiteX8" fmla="*/ 0 w 1871133"/>
                <a:gd name="connsiteY8" fmla="*/ 276587 h 625952"/>
                <a:gd name="connsiteX9" fmla="*/ 276587 w 1871133"/>
                <a:gd name="connsiteY9" fmla="*/ 0 h 625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71133" h="625952">
                  <a:moveTo>
                    <a:pt x="276587" y="0"/>
                  </a:moveTo>
                  <a:lnTo>
                    <a:pt x="1594546" y="0"/>
                  </a:lnTo>
                  <a:cubicBezTo>
                    <a:pt x="1747301" y="0"/>
                    <a:pt x="1871133" y="123832"/>
                    <a:pt x="1871133" y="276587"/>
                  </a:cubicBezTo>
                  <a:lnTo>
                    <a:pt x="1871133" y="625952"/>
                  </a:lnTo>
                  <a:lnTo>
                    <a:pt x="1851116" y="611772"/>
                  </a:lnTo>
                  <a:cubicBezTo>
                    <a:pt x="1602314" y="451736"/>
                    <a:pt x="1283344" y="355600"/>
                    <a:pt x="935566" y="355600"/>
                  </a:cubicBezTo>
                  <a:cubicBezTo>
                    <a:pt x="587788" y="355600"/>
                    <a:pt x="268818" y="451736"/>
                    <a:pt x="20017" y="611772"/>
                  </a:cubicBezTo>
                  <a:lnTo>
                    <a:pt x="0" y="625952"/>
                  </a:lnTo>
                  <a:lnTo>
                    <a:pt x="0" y="276587"/>
                  </a:lnTo>
                  <a:cubicBezTo>
                    <a:pt x="0" y="123832"/>
                    <a:pt x="123832" y="0"/>
                    <a:pt x="276587" y="0"/>
                  </a:cubicBezTo>
                  <a:close/>
                </a:path>
              </a:pathLst>
            </a:custGeom>
            <a:solidFill>
              <a:srgbClr val="FF9700"/>
            </a:solidFill>
            <a:ln w="3175">
              <a:solidFill>
                <a:schemeClr val="accent1"/>
              </a:solidFill>
            </a:ln>
          </p:spPr>
          <p:style>
            <a:lnRef idx="2">
              <a:srgbClr val="92D050">
                <a:shade val="50000"/>
              </a:srgbClr>
            </a:lnRef>
            <a:fillRef idx="1">
              <a:srgbClr val="92D050"/>
            </a:fillRef>
            <a:effectRef idx="0">
              <a:srgbClr val="92D050"/>
            </a:effectRef>
            <a:fontRef idx="minor">
              <a:sysClr val="window" lastClr="FFFFFF"/>
            </a:fontRef>
          </p:style>
          <p:txBody>
            <a:bodyPr rtlCol="0" anchor="t">
              <a:normAutofit/>
            </a:bodyPr>
            <a:p>
              <a:pPr algn="ctr"/>
              <a:r>
                <a:rPr lang="en-US" altLang="zh-CN" dirty="0">
                  <a:solidFill>
                    <a:sysClr val="window" lastClr="FFFFFF"/>
                  </a:solidFill>
                  <a:sym typeface="Arial" panose="020B0604020202020204" pitchFamily="34" charset="0"/>
                </a:rPr>
                <a:t>06</a:t>
              </a:r>
              <a:endParaRPr lang="zh-CN" altLang="en-US" dirty="0">
                <a:solidFill>
                  <a:sysClr val="window" lastClr="FFFFFF"/>
                </a:solidFill>
                <a:sym typeface="Arial" panose="020B0604020202020204" pitchFamily="34" charset="0"/>
              </a:endParaRPr>
            </a:p>
          </p:txBody>
        </p:sp>
        <p:sp>
          <p:nvSpPr>
            <p:cNvPr id="121" name="任意多边形 120"/>
            <p:cNvSpPr/>
            <p:nvPr>
              <p:custDataLst>
                <p:tags r:id="rId37"/>
              </p:custDataLst>
            </p:nvPr>
          </p:nvSpPr>
          <p:spPr>
            <a:xfrm>
              <a:off x="3280834" y="3115734"/>
              <a:ext cx="1871133" cy="1142999"/>
            </a:xfrm>
            <a:custGeom>
              <a:avLst/>
              <a:gdLst>
                <a:gd name="connsiteX0" fmla="*/ 935566 w 1871133"/>
                <a:gd name="connsiteY0" fmla="*/ 0 h 1142999"/>
                <a:gd name="connsiteX1" fmla="*/ 1851116 w 1871133"/>
                <a:gd name="connsiteY1" fmla="*/ 256172 h 1142999"/>
                <a:gd name="connsiteX2" fmla="*/ 1871133 w 1871133"/>
                <a:gd name="connsiteY2" fmla="*/ 270352 h 1142999"/>
                <a:gd name="connsiteX3" fmla="*/ 1871133 w 1871133"/>
                <a:gd name="connsiteY3" fmla="*/ 1142999 h 1142999"/>
                <a:gd name="connsiteX4" fmla="*/ 0 w 1871133"/>
                <a:gd name="connsiteY4" fmla="*/ 1142999 h 1142999"/>
                <a:gd name="connsiteX5" fmla="*/ 0 w 1871133"/>
                <a:gd name="connsiteY5" fmla="*/ 270352 h 1142999"/>
                <a:gd name="connsiteX6" fmla="*/ 20017 w 1871133"/>
                <a:gd name="connsiteY6" fmla="*/ 256172 h 1142999"/>
                <a:gd name="connsiteX7" fmla="*/ 935566 w 1871133"/>
                <a:gd name="connsiteY7" fmla="*/ 0 h 1142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71133" h="1142999">
                  <a:moveTo>
                    <a:pt x="935566" y="0"/>
                  </a:moveTo>
                  <a:cubicBezTo>
                    <a:pt x="1283344" y="0"/>
                    <a:pt x="1602314" y="96136"/>
                    <a:pt x="1851116" y="256172"/>
                  </a:cubicBezTo>
                  <a:lnTo>
                    <a:pt x="1871133" y="270352"/>
                  </a:lnTo>
                  <a:lnTo>
                    <a:pt x="1871133" y="1142999"/>
                  </a:lnTo>
                  <a:lnTo>
                    <a:pt x="0" y="1142999"/>
                  </a:lnTo>
                  <a:lnTo>
                    <a:pt x="0" y="270352"/>
                  </a:lnTo>
                  <a:lnTo>
                    <a:pt x="20017" y="256172"/>
                  </a:lnTo>
                  <a:cubicBezTo>
                    <a:pt x="268818" y="96136"/>
                    <a:pt x="587788" y="0"/>
                    <a:pt x="935566" y="0"/>
                  </a:cubicBezTo>
                  <a:close/>
                </a:path>
              </a:pathLst>
            </a:custGeom>
            <a:solidFill>
              <a:sysClr val="window" lastClr="FFFFFF"/>
            </a:solidFill>
            <a:ln w="3175">
              <a:solidFill>
                <a:schemeClr val="accent1"/>
              </a:solidFill>
            </a:ln>
          </p:spPr>
          <p:style>
            <a:lnRef idx="2">
              <a:srgbClr val="92D050">
                <a:shade val="50000"/>
              </a:srgbClr>
            </a:lnRef>
            <a:fillRef idx="1">
              <a:srgbClr val="92D050"/>
            </a:fillRef>
            <a:effectRef idx="0">
              <a:srgbClr val="92D050"/>
            </a:effectRef>
            <a:fontRef idx="minor">
              <a:sysClr val="window" lastClr="FFFFFF"/>
            </a:fontRef>
          </p:style>
          <p:txBody>
            <a:bodyPr rtlCol="0" anchor="ctr">
              <a:normAutofit/>
            </a:bodyPr>
            <a:p>
              <a:pPr algn="ctr"/>
              <a:r>
                <a:rPr lang="en-US" altLang="zh-CN" smtClean="0">
                  <a:solidFill>
                    <a:srgbClr val="FF9700"/>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6. 国家职业资格二级（技师）</a:t>
              </a:r>
              <a:endParaRPr lang="en-US" altLang="zh-CN" smtClean="0">
                <a:solidFill>
                  <a:srgbClr val="FF9700"/>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122" name="矩形 121"/>
            <p:cNvSpPr/>
            <p:nvPr>
              <p:custDataLst>
                <p:tags r:id="rId38"/>
              </p:custDataLst>
            </p:nvPr>
          </p:nvSpPr>
          <p:spPr>
            <a:xfrm>
              <a:off x="3280834" y="4258733"/>
              <a:ext cx="1871133" cy="59267"/>
            </a:xfrm>
            <a:prstGeom prst="rect">
              <a:avLst/>
            </a:prstGeom>
            <a:solidFill>
              <a:srgbClr val="FF9700"/>
            </a:solidFill>
            <a:ln w="3175">
              <a:solidFill>
                <a:schemeClr val="accent1"/>
              </a:solidFill>
            </a:ln>
          </p:spPr>
          <p:style>
            <a:lnRef idx="2">
              <a:srgbClr val="92D050">
                <a:shade val="50000"/>
              </a:srgbClr>
            </a:lnRef>
            <a:fillRef idx="1">
              <a:srgbClr val="92D050"/>
            </a:fillRef>
            <a:effectRef idx="0">
              <a:srgbClr val="92D050"/>
            </a:effectRef>
            <a:fontRef idx="minor">
              <a:sysClr val="window" lastClr="FFFFFF"/>
            </a:fontRef>
          </p:style>
          <p:txBody>
            <a:bodyPr rtlCol="0" anchor="ctr">
              <a:normAutofit fontScale="25000" lnSpcReduction="20000"/>
            </a:bodyPr>
            <a:p>
              <a:pPr algn="ctr"/>
              <a:endParaRPr lang="zh-CN" altLang="en-US">
                <a:sym typeface="Arial" panose="020B0604020202020204" pitchFamily="34" charset="0"/>
              </a:endParaRPr>
            </a:p>
          </p:txBody>
        </p:sp>
      </p:grpSp>
      <p:grpSp>
        <p:nvGrpSpPr>
          <p:cNvPr id="123" name="组合 122"/>
          <p:cNvGrpSpPr/>
          <p:nvPr>
            <p:custDataLst>
              <p:tags r:id="rId39"/>
            </p:custDataLst>
          </p:nvPr>
        </p:nvGrpSpPr>
        <p:grpSpPr>
          <a:xfrm>
            <a:off x="6854937" y="4409052"/>
            <a:ext cx="1718410" cy="1454039"/>
            <a:chOff x="3280834" y="2734733"/>
            <a:chExt cx="1871133" cy="1583267"/>
          </a:xfrm>
        </p:grpSpPr>
        <p:sp>
          <p:nvSpPr>
            <p:cNvPr id="124" name="任意多边形 123"/>
            <p:cNvSpPr/>
            <p:nvPr>
              <p:custDataLst>
                <p:tags r:id="rId40"/>
              </p:custDataLst>
            </p:nvPr>
          </p:nvSpPr>
          <p:spPr>
            <a:xfrm>
              <a:off x="3280834" y="2734733"/>
              <a:ext cx="1871133" cy="625952"/>
            </a:xfrm>
            <a:custGeom>
              <a:avLst/>
              <a:gdLst>
                <a:gd name="connsiteX0" fmla="*/ 276587 w 1871133"/>
                <a:gd name="connsiteY0" fmla="*/ 0 h 625952"/>
                <a:gd name="connsiteX1" fmla="*/ 1594546 w 1871133"/>
                <a:gd name="connsiteY1" fmla="*/ 0 h 625952"/>
                <a:gd name="connsiteX2" fmla="*/ 1871133 w 1871133"/>
                <a:gd name="connsiteY2" fmla="*/ 276587 h 625952"/>
                <a:gd name="connsiteX3" fmla="*/ 1871133 w 1871133"/>
                <a:gd name="connsiteY3" fmla="*/ 625952 h 625952"/>
                <a:gd name="connsiteX4" fmla="*/ 1851116 w 1871133"/>
                <a:gd name="connsiteY4" fmla="*/ 611772 h 625952"/>
                <a:gd name="connsiteX5" fmla="*/ 935566 w 1871133"/>
                <a:gd name="connsiteY5" fmla="*/ 355600 h 625952"/>
                <a:gd name="connsiteX6" fmla="*/ 20017 w 1871133"/>
                <a:gd name="connsiteY6" fmla="*/ 611772 h 625952"/>
                <a:gd name="connsiteX7" fmla="*/ 0 w 1871133"/>
                <a:gd name="connsiteY7" fmla="*/ 625952 h 625952"/>
                <a:gd name="connsiteX8" fmla="*/ 0 w 1871133"/>
                <a:gd name="connsiteY8" fmla="*/ 276587 h 625952"/>
                <a:gd name="connsiteX9" fmla="*/ 276587 w 1871133"/>
                <a:gd name="connsiteY9" fmla="*/ 0 h 625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71133" h="625952">
                  <a:moveTo>
                    <a:pt x="276587" y="0"/>
                  </a:moveTo>
                  <a:lnTo>
                    <a:pt x="1594546" y="0"/>
                  </a:lnTo>
                  <a:cubicBezTo>
                    <a:pt x="1747301" y="0"/>
                    <a:pt x="1871133" y="123832"/>
                    <a:pt x="1871133" y="276587"/>
                  </a:cubicBezTo>
                  <a:lnTo>
                    <a:pt x="1871133" y="625952"/>
                  </a:lnTo>
                  <a:lnTo>
                    <a:pt x="1851116" y="611772"/>
                  </a:lnTo>
                  <a:cubicBezTo>
                    <a:pt x="1602314" y="451736"/>
                    <a:pt x="1283344" y="355600"/>
                    <a:pt x="935566" y="355600"/>
                  </a:cubicBezTo>
                  <a:cubicBezTo>
                    <a:pt x="587788" y="355600"/>
                    <a:pt x="268818" y="451736"/>
                    <a:pt x="20017" y="611772"/>
                  </a:cubicBezTo>
                  <a:lnTo>
                    <a:pt x="0" y="625952"/>
                  </a:lnTo>
                  <a:lnTo>
                    <a:pt x="0" y="276587"/>
                  </a:lnTo>
                  <a:cubicBezTo>
                    <a:pt x="0" y="123832"/>
                    <a:pt x="123832" y="0"/>
                    <a:pt x="276587" y="0"/>
                  </a:cubicBezTo>
                  <a:close/>
                </a:path>
              </a:pathLst>
            </a:custGeom>
            <a:solidFill>
              <a:srgbClr val="FF9700"/>
            </a:solidFill>
            <a:ln w="3175">
              <a:solidFill>
                <a:schemeClr val="accent1"/>
              </a:solidFill>
            </a:ln>
          </p:spPr>
          <p:style>
            <a:lnRef idx="2">
              <a:srgbClr val="92D050">
                <a:shade val="50000"/>
              </a:srgbClr>
            </a:lnRef>
            <a:fillRef idx="1">
              <a:srgbClr val="92D050"/>
            </a:fillRef>
            <a:effectRef idx="0">
              <a:srgbClr val="92D050"/>
            </a:effectRef>
            <a:fontRef idx="minor">
              <a:sysClr val="window" lastClr="FFFFFF"/>
            </a:fontRef>
          </p:style>
          <p:txBody>
            <a:bodyPr rtlCol="0" anchor="t">
              <a:normAutofit/>
            </a:bodyPr>
            <a:p>
              <a:pPr algn="ctr"/>
              <a:r>
                <a:rPr lang="en-US" altLang="zh-CN" dirty="0">
                  <a:solidFill>
                    <a:sysClr val="window" lastClr="FFFFFF"/>
                  </a:solidFill>
                  <a:sym typeface="Arial" panose="020B0604020202020204" pitchFamily="34" charset="0"/>
                </a:rPr>
                <a:t>07</a:t>
              </a:r>
              <a:endParaRPr lang="zh-CN" altLang="en-US" dirty="0">
                <a:solidFill>
                  <a:sysClr val="window" lastClr="FFFFFF"/>
                </a:solidFill>
                <a:sym typeface="Arial" panose="020B0604020202020204" pitchFamily="34" charset="0"/>
              </a:endParaRPr>
            </a:p>
          </p:txBody>
        </p:sp>
        <p:sp>
          <p:nvSpPr>
            <p:cNvPr id="125" name="任意多边形 124"/>
            <p:cNvSpPr/>
            <p:nvPr>
              <p:custDataLst>
                <p:tags r:id="rId41"/>
              </p:custDataLst>
            </p:nvPr>
          </p:nvSpPr>
          <p:spPr>
            <a:xfrm>
              <a:off x="3280834" y="3115734"/>
              <a:ext cx="1871133" cy="1142999"/>
            </a:xfrm>
            <a:custGeom>
              <a:avLst/>
              <a:gdLst>
                <a:gd name="connsiteX0" fmla="*/ 935566 w 1871133"/>
                <a:gd name="connsiteY0" fmla="*/ 0 h 1142999"/>
                <a:gd name="connsiteX1" fmla="*/ 1851116 w 1871133"/>
                <a:gd name="connsiteY1" fmla="*/ 256172 h 1142999"/>
                <a:gd name="connsiteX2" fmla="*/ 1871133 w 1871133"/>
                <a:gd name="connsiteY2" fmla="*/ 270352 h 1142999"/>
                <a:gd name="connsiteX3" fmla="*/ 1871133 w 1871133"/>
                <a:gd name="connsiteY3" fmla="*/ 1142999 h 1142999"/>
                <a:gd name="connsiteX4" fmla="*/ 0 w 1871133"/>
                <a:gd name="connsiteY4" fmla="*/ 1142999 h 1142999"/>
                <a:gd name="connsiteX5" fmla="*/ 0 w 1871133"/>
                <a:gd name="connsiteY5" fmla="*/ 270352 h 1142999"/>
                <a:gd name="connsiteX6" fmla="*/ 20017 w 1871133"/>
                <a:gd name="connsiteY6" fmla="*/ 256172 h 1142999"/>
                <a:gd name="connsiteX7" fmla="*/ 935566 w 1871133"/>
                <a:gd name="connsiteY7" fmla="*/ 0 h 1142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71133" h="1142999">
                  <a:moveTo>
                    <a:pt x="935566" y="0"/>
                  </a:moveTo>
                  <a:cubicBezTo>
                    <a:pt x="1283344" y="0"/>
                    <a:pt x="1602314" y="96136"/>
                    <a:pt x="1851116" y="256172"/>
                  </a:cubicBezTo>
                  <a:lnTo>
                    <a:pt x="1871133" y="270352"/>
                  </a:lnTo>
                  <a:lnTo>
                    <a:pt x="1871133" y="1142999"/>
                  </a:lnTo>
                  <a:lnTo>
                    <a:pt x="0" y="1142999"/>
                  </a:lnTo>
                  <a:lnTo>
                    <a:pt x="0" y="270352"/>
                  </a:lnTo>
                  <a:lnTo>
                    <a:pt x="20017" y="256172"/>
                  </a:lnTo>
                  <a:cubicBezTo>
                    <a:pt x="268818" y="96136"/>
                    <a:pt x="587788" y="0"/>
                    <a:pt x="935566" y="0"/>
                  </a:cubicBezTo>
                  <a:close/>
                </a:path>
              </a:pathLst>
            </a:custGeom>
            <a:solidFill>
              <a:sysClr val="window" lastClr="FFFFFF"/>
            </a:solidFill>
            <a:ln w="3175">
              <a:solidFill>
                <a:schemeClr val="accent1"/>
              </a:solidFill>
            </a:ln>
          </p:spPr>
          <p:style>
            <a:lnRef idx="2">
              <a:srgbClr val="92D050">
                <a:shade val="50000"/>
              </a:srgbClr>
            </a:lnRef>
            <a:fillRef idx="1">
              <a:srgbClr val="92D050"/>
            </a:fillRef>
            <a:effectRef idx="0">
              <a:srgbClr val="92D050"/>
            </a:effectRef>
            <a:fontRef idx="minor">
              <a:sysClr val="window" lastClr="FFFFFF"/>
            </a:fontRef>
          </p:style>
          <p:txBody>
            <a:bodyPr rtlCol="0" anchor="ctr">
              <a:normAutofit/>
            </a:bodyPr>
            <a:p>
              <a:pPr algn="ctr"/>
              <a:r>
                <a:rPr lang="en-US" altLang="zh-CN" smtClean="0">
                  <a:solidFill>
                    <a:srgbClr val="FF9700"/>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7. 国家职业资格一级（高级技师）</a:t>
              </a:r>
              <a:endParaRPr lang="en-US" altLang="zh-CN" smtClean="0">
                <a:solidFill>
                  <a:srgbClr val="FF9700"/>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126" name="矩形 125"/>
            <p:cNvSpPr/>
            <p:nvPr>
              <p:custDataLst>
                <p:tags r:id="rId42"/>
              </p:custDataLst>
            </p:nvPr>
          </p:nvSpPr>
          <p:spPr>
            <a:xfrm>
              <a:off x="3280834" y="4258733"/>
              <a:ext cx="1871133" cy="59267"/>
            </a:xfrm>
            <a:prstGeom prst="rect">
              <a:avLst/>
            </a:prstGeom>
            <a:solidFill>
              <a:srgbClr val="FF9700"/>
            </a:solidFill>
            <a:ln w="3175">
              <a:solidFill>
                <a:schemeClr val="accent1"/>
              </a:solidFill>
            </a:ln>
          </p:spPr>
          <p:style>
            <a:lnRef idx="2">
              <a:srgbClr val="92D050">
                <a:shade val="50000"/>
              </a:srgbClr>
            </a:lnRef>
            <a:fillRef idx="1">
              <a:srgbClr val="92D050"/>
            </a:fillRef>
            <a:effectRef idx="0">
              <a:srgbClr val="92D050"/>
            </a:effectRef>
            <a:fontRef idx="minor">
              <a:sysClr val="window" lastClr="FFFFFF"/>
            </a:fontRef>
          </p:style>
          <p:txBody>
            <a:bodyPr rtlCol="0" anchor="ctr">
              <a:normAutofit fontScale="25000" lnSpcReduction="20000"/>
            </a:bodyPr>
            <a:p>
              <a:pPr algn="ctr"/>
              <a:endParaRPr lang="zh-CN" altLang="en-US">
                <a:sym typeface="Arial" panose="020B0604020202020204" pitchFamily="34" charset="0"/>
              </a:endParaRPr>
            </a:p>
          </p:txBody>
        </p:sp>
      </p:grpSp>
      <p:grpSp>
        <p:nvGrpSpPr>
          <p:cNvPr id="127" name="组合 126"/>
          <p:cNvGrpSpPr/>
          <p:nvPr>
            <p:custDataLst>
              <p:tags r:id="rId43"/>
            </p:custDataLst>
          </p:nvPr>
        </p:nvGrpSpPr>
        <p:grpSpPr>
          <a:xfrm>
            <a:off x="9561942" y="2441938"/>
            <a:ext cx="1718410" cy="1454039"/>
            <a:chOff x="3280834" y="2734733"/>
            <a:chExt cx="1871133" cy="1583267"/>
          </a:xfrm>
        </p:grpSpPr>
        <p:sp>
          <p:nvSpPr>
            <p:cNvPr id="128" name="任意多边形 127"/>
            <p:cNvSpPr/>
            <p:nvPr>
              <p:custDataLst>
                <p:tags r:id="rId44"/>
              </p:custDataLst>
            </p:nvPr>
          </p:nvSpPr>
          <p:spPr>
            <a:xfrm>
              <a:off x="3280834" y="2734733"/>
              <a:ext cx="1871133" cy="625952"/>
            </a:xfrm>
            <a:custGeom>
              <a:avLst/>
              <a:gdLst>
                <a:gd name="connsiteX0" fmla="*/ 276587 w 1871133"/>
                <a:gd name="connsiteY0" fmla="*/ 0 h 625952"/>
                <a:gd name="connsiteX1" fmla="*/ 1594546 w 1871133"/>
                <a:gd name="connsiteY1" fmla="*/ 0 h 625952"/>
                <a:gd name="connsiteX2" fmla="*/ 1871133 w 1871133"/>
                <a:gd name="connsiteY2" fmla="*/ 276587 h 625952"/>
                <a:gd name="connsiteX3" fmla="*/ 1871133 w 1871133"/>
                <a:gd name="connsiteY3" fmla="*/ 625952 h 625952"/>
                <a:gd name="connsiteX4" fmla="*/ 1851116 w 1871133"/>
                <a:gd name="connsiteY4" fmla="*/ 611772 h 625952"/>
                <a:gd name="connsiteX5" fmla="*/ 935566 w 1871133"/>
                <a:gd name="connsiteY5" fmla="*/ 355600 h 625952"/>
                <a:gd name="connsiteX6" fmla="*/ 20017 w 1871133"/>
                <a:gd name="connsiteY6" fmla="*/ 611772 h 625952"/>
                <a:gd name="connsiteX7" fmla="*/ 0 w 1871133"/>
                <a:gd name="connsiteY7" fmla="*/ 625952 h 625952"/>
                <a:gd name="connsiteX8" fmla="*/ 0 w 1871133"/>
                <a:gd name="connsiteY8" fmla="*/ 276587 h 625952"/>
                <a:gd name="connsiteX9" fmla="*/ 276587 w 1871133"/>
                <a:gd name="connsiteY9" fmla="*/ 0 h 625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71133" h="625952">
                  <a:moveTo>
                    <a:pt x="276587" y="0"/>
                  </a:moveTo>
                  <a:lnTo>
                    <a:pt x="1594546" y="0"/>
                  </a:lnTo>
                  <a:cubicBezTo>
                    <a:pt x="1747301" y="0"/>
                    <a:pt x="1871133" y="123832"/>
                    <a:pt x="1871133" y="276587"/>
                  </a:cubicBezTo>
                  <a:lnTo>
                    <a:pt x="1871133" y="625952"/>
                  </a:lnTo>
                  <a:lnTo>
                    <a:pt x="1851116" y="611772"/>
                  </a:lnTo>
                  <a:cubicBezTo>
                    <a:pt x="1602314" y="451736"/>
                    <a:pt x="1283344" y="355600"/>
                    <a:pt x="935566" y="355600"/>
                  </a:cubicBezTo>
                  <a:cubicBezTo>
                    <a:pt x="587788" y="355600"/>
                    <a:pt x="268818" y="451736"/>
                    <a:pt x="20017" y="611772"/>
                  </a:cubicBezTo>
                  <a:lnTo>
                    <a:pt x="0" y="625952"/>
                  </a:lnTo>
                  <a:lnTo>
                    <a:pt x="0" y="276587"/>
                  </a:lnTo>
                  <a:cubicBezTo>
                    <a:pt x="0" y="123832"/>
                    <a:pt x="123832" y="0"/>
                    <a:pt x="276587" y="0"/>
                  </a:cubicBezTo>
                  <a:close/>
                </a:path>
              </a:pathLst>
            </a:custGeom>
            <a:solidFill>
              <a:srgbClr val="FF9700"/>
            </a:solidFill>
            <a:ln w="3175">
              <a:solidFill>
                <a:schemeClr val="accent1"/>
              </a:solidFill>
            </a:ln>
          </p:spPr>
          <p:style>
            <a:lnRef idx="2">
              <a:srgbClr val="92D050">
                <a:shade val="50000"/>
              </a:srgbClr>
            </a:lnRef>
            <a:fillRef idx="1">
              <a:srgbClr val="92D050"/>
            </a:fillRef>
            <a:effectRef idx="0">
              <a:srgbClr val="92D050"/>
            </a:effectRef>
            <a:fontRef idx="minor">
              <a:sysClr val="window" lastClr="FFFFFF"/>
            </a:fontRef>
          </p:style>
          <p:txBody>
            <a:bodyPr rtlCol="0" anchor="t">
              <a:normAutofit/>
            </a:bodyPr>
            <a:p>
              <a:pPr algn="ctr"/>
              <a:r>
                <a:rPr lang="en-US" altLang="zh-CN" dirty="0">
                  <a:solidFill>
                    <a:sysClr val="window" lastClr="FFFFFF"/>
                  </a:solidFill>
                  <a:sym typeface="Arial" panose="020B0604020202020204" pitchFamily="34" charset="0"/>
                </a:rPr>
                <a:t>04</a:t>
              </a:r>
              <a:endParaRPr lang="zh-CN" altLang="en-US" dirty="0">
                <a:solidFill>
                  <a:sysClr val="window" lastClr="FFFFFF"/>
                </a:solidFill>
                <a:sym typeface="Arial" panose="020B0604020202020204" pitchFamily="34" charset="0"/>
              </a:endParaRPr>
            </a:p>
          </p:txBody>
        </p:sp>
        <p:sp>
          <p:nvSpPr>
            <p:cNvPr id="129" name="任意多边形 128"/>
            <p:cNvSpPr/>
            <p:nvPr>
              <p:custDataLst>
                <p:tags r:id="rId45"/>
              </p:custDataLst>
            </p:nvPr>
          </p:nvSpPr>
          <p:spPr>
            <a:xfrm>
              <a:off x="3280834" y="3115734"/>
              <a:ext cx="1871133" cy="1142999"/>
            </a:xfrm>
            <a:custGeom>
              <a:avLst/>
              <a:gdLst>
                <a:gd name="connsiteX0" fmla="*/ 935566 w 1871133"/>
                <a:gd name="connsiteY0" fmla="*/ 0 h 1142999"/>
                <a:gd name="connsiteX1" fmla="*/ 1851116 w 1871133"/>
                <a:gd name="connsiteY1" fmla="*/ 256172 h 1142999"/>
                <a:gd name="connsiteX2" fmla="*/ 1871133 w 1871133"/>
                <a:gd name="connsiteY2" fmla="*/ 270352 h 1142999"/>
                <a:gd name="connsiteX3" fmla="*/ 1871133 w 1871133"/>
                <a:gd name="connsiteY3" fmla="*/ 1142999 h 1142999"/>
                <a:gd name="connsiteX4" fmla="*/ 0 w 1871133"/>
                <a:gd name="connsiteY4" fmla="*/ 1142999 h 1142999"/>
                <a:gd name="connsiteX5" fmla="*/ 0 w 1871133"/>
                <a:gd name="connsiteY5" fmla="*/ 270352 h 1142999"/>
                <a:gd name="connsiteX6" fmla="*/ 20017 w 1871133"/>
                <a:gd name="connsiteY6" fmla="*/ 256172 h 1142999"/>
                <a:gd name="connsiteX7" fmla="*/ 935566 w 1871133"/>
                <a:gd name="connsiteY7" fmla="*/ 0 h 1142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71133" h="1142999">
                  <a:moveTo>
                    <a:pt x="935566" y="0"/>
                  </a:moveTo>
                  <a:cubicBezTo>
                    <a:pt x="1283344" y="0"/>
                    <a:pt x="1602314" y="96136"/>
                    <a:pt x="1851116" y="256172"/>
                  </a:cubicBezTo>
                  <a:lnTo>
                    <a:pt x="1871133" y="270352"/>
                  </a:lnTo>
                  <a:lnTo>
                    <a:pt x="1871133" y="1142999"/>
                  </a:lnTo>
                  <a:lnTo>
                    <a:pt x="0" y="1142999"/>
                  </a:lnTo>
                  <a:lnTo>
                    <a:pt x="0" y="270352"/>
                  </a:lnTo>
                  <a:lnTo>
                    <a:pt x="20017" y="256172"/>
                  </a:lnTo>
                  <a:cubicBezTo>
                    <a:pt x="268818" y="96136"/>
                    <a:pt x="587788" y="0"/>
                    <a:pt x="935566" y="0"/>
                  </a:cubicBezTo>
                  <a:close/>
                </a:path>
              </a:pathLst>
            </a:custGeom>
            <a:solidFill>
              <a:sysClr val="window" lastClr="FFFFFF"/>
            </a:solidFill>
            <a:ln w="3175">
              <a:solidFill>
                <a:schemeClr val="accent1"/>
              </a:solidFill>
            </a:ln>
          </p:spPr>
          <p:style>
            <a:lnRef idx="2">
              <a:srgbClr val="92D050">
                <a:shade val="50000"/>
              </a:srgbClr>
            </a:lnRef>
            <a:fillRef idx="1">
              <a:srgbClr val="92D050"/>
            </a:fillRef>
            <a:effectRef idx="0">
              <a:srgbClr val="92D050"/>
            </a:effectRef>
            <a:fontRef idx="minor">
              <a:sysClr val="window" lastClr="FFFFFF"/>
            </a:fontRef>
          </p:style>
          <p:txBody>
            <a:bodyPr rtlCol="0" anchor="ctr">
              <a:normAutofit/>
            </a:bodyPr>
            <a:p>
              <a:pPr algn="ctr"/>
              <a:r>
                <a:rPr lang="en-US" altLang="zh-CN" smtClean="0">
                  <a:solidFill>
                    <a:srgbClr val="FF9700"/>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4. 国家职业资格四级</a:t>
              </a:r>
              <a:endParaRPr lang="en-US" altLang="zh-CN" smtClean="0">
                <a:solidFill>
                  <a:srgbClr val="FF9700"/>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130" name="矩形 129"/>
            <p:cNvSpPr/>
            <p:nvPr>
              <p:custDataLst>
                <p:tags r:id="rId46"/>
              </p:custDataLst>
            </p:nvPr>
          </p:nvSpPr>
          <p:spPr>
            <a:xfrm>
              <a:off x="3280834" y="4258733"/>
              <a:ext cx="1871133" cy="59267"/>
            </a:xfrm>
            <a:prstGeom prst="rect">
              <a:avLst/>
            </a:prstGeom>
            <a:solidFill>
              <a:srgbClr val="FF9700"/>
            </a:solidFill>
            <a:ln w="3175">
              <a:solidFill>
                <a:schemeClr val="accent1"/>
              </a:solidFill>
            </a:ln>
          </p:spPr>
          <p:style>
            <a:lnRef idx="2">
              <a:srgbClr val="92D050">
                <a:shade val="50000"/>
              </a:srgbClr>
            </a:lnRef>
            <a:fillRef idx="1">
              <a:srgbClr val="92D050"/>
            </a:fillRef>
            <a:effectRef idx="0">
              <a:srgbClr val="92D050"/>
            </a:effectRef>
            <a:fontRef idx="minor">
              <a:sysClr val="window" lastClr="FFFFFF"/>
            </a:fontRef>
          </p:style>
          <p:txBody>
            <a:bodyPr rtlCol="0" anchor="ctr">
              <a:normAutofit fontScale="25000" lnSpcReduction="20000"/>
            </a:bodyPr>
            <a:p>
              <a:pPr algn="ctr"/>
              <a:endParaRPr lang="zh-CN" altLang="en-US">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424193" y="1089056"/>
            <a:ext cx="1967089" cy="1967089"/>
          </a:xfrm>
          <a:prstGeom prst="rect">
            <a:avLst/>
          </a:prstGeom>
          <a:gradFill>
            <a:gsLst>
              <a:gs pos="70000">
                <a:schemeClr val="accent1">
                  <a:lumMod val="70000"/>
                  <a:lumOff val="30000"/>
                </a:schemeClr>
              </a:gs>
              <a:gs pos="0">
                <a:schemeClr val="accent1"/>
              </a:gs>
            </a:gsLst>
            <a:lin ang="16200000" scaled="1"/>
          </a:gradFill>
          <a:ln w="19050">
            <a:noFill/>
          </a:ln>
          <a:effectLst>
            <a:outerShdw blurRad="254000" dist="101600" sy="23000" kx="1200000" algn="br" rotWithShape="0">
              <a:schemeClr val="accent1">
                <a:alpha val="17000"/>
              </a:schemeClr>
            </a:outerShdw>
          </a:effectLst>
          <a:sp3d extrusionH="508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PA-Freeform: Shape 71"/>
          <p:cNvSpPr/>
          <p:nvPr>
            <p:custDataLst>
              <p:tags r:id="rId1"/>
            </p:custDataLst>
          </p:nvPr>
        </p:nvSpPr>
        <p:spPr>
          <a:xfrm rot="18618023" flipV="1">
            <a:off x="11167788" y="5421502"/>
            <a:ext cx="2668378" cy="2474577"/>
          </a:xfrm>
          <a:custGeom>
            <a:avLst/>
            <a:gdLst>
              <a:gd name="connsiteX0" fmla="*/ 169643 w 3522865"/>
              <a:gd name="connsiteY0" fmla="*/ 1030958 h 2484348"/>
              <a:gd name="connsiteX1" fmla="*/ 2684243 w 3522865"/>
              <a:gd name="connsiteY1" fmla="*/ 2258 h 2484348"/>
              <a:gd name="connsiteX2" fmla="*/ 3522443 w 3522865"/>
              <a:gd name="connsiteY2" fmla="*/ 1316708 h 2484348"/>
              <a:gd name="connsiteX3" fmla="*/ 2779493 w 3522865"/>
              <a:gd name="connsiteY3" fmla="*/ 2478758 h 2484348"/>
              <a:gd name="connsiteX4" fmla="*/ 1579343 w 3522865"/>
              <a:gd name="connsiteY4" fmla="*/ 1773908 h 2484348"/>
              <a:gd name="connsiteX5" fmla="*/ 379193 w 3522865"/>
              <a:gd name="connsiteY5" fmla="*/ 2154908 h 2484348"/>
              <a:gd name="connsiteX6" fmla="*/ 169643 w 3522865"/>
              <a:gd name="connsiteY6" fmla="*/ 1030958 h 2484348"/>
              <a:gd name="connsiteX0-1" fmla="*/ 158936 w 3514183"/>
              <a:gd name="connsiteY0-2" fmla="*/ 433349 h 1886739"/>
              <a:gd name="connsiteX1-3" fmla="*/ 2528756 w 3514183"/>
              <a:gd name="connsiteY1-4" fmla="*/ 6629 h 1886739"/>
              <a:gd name="connsiteX2-5" fmla="*/ 3511736 w 3514183"/>
              <a:gd name="connsiteY2-6" fmla="*/ 719099 h 1886739"/>
              <a:gd name="connsiteX3-7" fmla="*/ 2768786 w 3514183"/>
              <a:gd name="connsiteY3-8" fmla="*/ 1881149 h 1886739"/>
              <a:gd name="connsiteX4-9" fmla="*/ 1568636 w 3514183"/>
              <a:gd name="connsiteY4-10" fmla="*/ 1176299 h 1886739"/>
              <a:gd name="connsiteX5-11" fmla="*/ 368486 w 3514183"/>
              <a:gd name="connsiteY5-12" fmla="*/ 1557299 h 1886739"/>
              <a:gd name="connsiteX6-13" fmla="*/ 158936 w 3514183"/>
              <a:gd name="connsiteY6-14" fmla="*/ 433349 h 1886739"/>
              <a:gd name="connsiteX0-15" fmla="*/ 165698 w 3519490"/>
              <a:gd name="connsiteY0-16" fmla="*/ 1061364 h 2514754"/>
              <a:gd name="connsiteX1-17" fmla="*/ 2626958 w 3519490"/>
              <a:gd name="connsiteY1-18" fmla="*/ 2184 h 2514754"/>
              <a:gd name="connsiteX2-19" fmla="*/ 3518498 w 3519490"/>
              <a:gd name="connsiteY2-20" fmla="*/ 1347114 h 2514754"/>
              <a:gd name="connsiteX3-21" fmla="*/ 2775548 w 3519490"/>
              <a:gd name="connsiteY3-22" fmla="*/ 2509164 h 2514754"/>
              <a:gd name="connsiteX4-23" fmla="*/ 1575398 w 3519490"/>
              <a:gd name="connsiteY4-24" fmla="*/ 1804314 h 2514754"/>
              <a:gd name="connsiteX5-25" fmla="*/ 375248 w 3519490"/>
              <a:gd name="connsiteY5-26" fmla="*/ 2185314 h 2514754"/>
              <a:gd name="connsiteX6-27" fmla="*/ 165698 w 3519490"/>
              <a:gd name="connsiteY6-28" fmla="*/ 1061364 h 2514754"/>
              <a:gd name="connsiteX0-29" fmla="*/ 165698 w 3519490"/>
              <a:gd name="connsiteY0-30" fmla="*/ 1110091 h 2563481"/>
              <a:gd name="connsiteX1-31" fmla="*/ 2626958 w 3519490"/>
              <a:gd name="connsiteY1-32" fmla="*/ 50911 h 2563481"/>
              <a:gd name="connsiteX2-33" fmla="*/ 3518498 w 3519490"/>
              <a:gd name="connsiteY2-34" fmla="*/ 1395841 h 2563481"/>
              <a:gd name="connsiteX3-35" fmla="*/ 2775548 w 3519490"/>
              <a:gd name="connsiteY3-36" fmla="*/ 2557891 h 2563481"/>
              <a:gd name="connsiteX4-37" fmla="*/ 1575398 w 3519490"/>
              <a:gd name="connsiteY4-38" fmla="*/ 1853041 h 2563481"/>
              <a:gd name="connsiteX5-39" fmla="*/ 375248 w 3519490"/>
              <a:gd name="connsiteY5-40" fmla="*/ 2234041 h 2563481"/>
              <a:gd name="connsiteX6-41" fmla="*/ 165698 w 3519490"/>
              <a:gd name="connsiteY6-42" fmla="*/ 1110091 h 2563481"/>
              <a:gd name="connsiteX0-43" fmla="*/ 162317 w 3516109"/>
              <a:gd name="connsiteY0-44" fmla="*/ 1118578 h 2571968"/>
              <a:gd name="connsiteX1-45" fmla="*/ 2623577 w 3516109"/>
              <a:gd name="connsiteY1-46" fmla="*/ 59398 h 2571968"/>
              <a:gd name="connsiteX2-47" fmla="*/ 3515117 w 3516109"/>
              <a:gd name="connsiteY2-48" fmla="*/ 1404328 h 2571968"/>
              <a:gd name="connsiteX3-49" fmla="*/ 2772167 w 3516109"/>
              <a:gd name="connsiteY3-50" fmla="*/ 2566378 h 2571968"/>
              <a:gd name="connsiteX4-51" fmla="*/ 1572017 w 3516109"/>
              <a:gd name="connsiteY4-52" fmla="*/ 1861528 h 2571968"/>
              <a:gd name="connsiteX5-53" fmla="*/ 371867 w 3516109"/>
              <a:gd name="connsiteY5-54" fmla="*/ 2242528 h 2571968"/>
              <a:gd name="connsiteX6-55" fmla="*/ 162317 w 3516109"/>
              <a:gd name="connsiteY6-56" fmla="*/ 1118578 h 2571968"/>
              <a:gd name="connsiteX0-57" fmla="*/ 139541 w 3493333"/>
              <a:gd name="connsiteY0-58" fmla="*/ 1109787 h 2563177"/>
              <a:gd name="connsiteX1-59" fmla="*/ 2600801 w 3493333"/>
              <a:gd name="connsiteY1-60" fmla="*/ 50607 h 2563177"/>
              <a:gd name="connsiteX2-61" fmla="*/ 3492341 w 3493333"/>
              <a:gd name="connsiteY2-62" fmla="*/ 1395537 h 2563177"/>
              <a:gd name="connsiteX3-63" fmla="*/ 2749391 w 3493333"/>
              <a:gd name="connsiteY3-64" fmla="*/ 2557587 h 2563177"/>
              <a:gd name="connsiteX4-65" fmla="*/ 1549241 w 3493333"/>
              <a:gd name="connsiteY4-66" fmla="*/ 1852737 h 2563177"/>
              <a:gd name="connsiteX5-67" fmla="*/ 440531 w 3493333"/>
              <a:gd name="connsiteY5-68" fmla="*/ 2188017 h 2563177"/>
              <a:gd name="connsiteX6-69" fmla="*/ 139541 w 3493333"/>
              <a:gd name="connsiteY6-70" fmla="*/ 1109787 h 2563177"/>
              <a:gd name="connsiteX0-71" fmla="*/ 163892 w 3517684"/>
              <a:gd name="connsiteY0-72" fmla="*/ 1109787 h 2563177"/>
              <a:gd name="connsiteX1-73" fmla="*/ 2625152 w 3517684"/>
              <a:gd name="connsiteY1-74" fmla="*/ 50607 h 2563177"/>
              <a:gd name="connsiteX2-75" fmla="*/ 3516692 w 3517684"/>
              <a:gd name="connsiteY2-76" fmla="*/ 1395537 h 2563177"/>
              <a:gd name="connsiteX3-77" fmla="*/ 2773742 w 3517684"/>
              <a:gd name="connsiteY3-78" fmla="*/ 2557587 h 2563177"/>
              <a:gd name="connsiteX4-79" fmla="*/ 1573592 w 3517684"/>
              <a:gd name="connsiteY4-80" fmla="*/ 1852737 h 2563177"/>
              <a:gd name="connsiteX5-81" fmla="*/ 464882 w 3517684"/>
              <a:gd name="connsiteY5-82" fmla="*/ 2188017 h 2563177"/>
              <a:gd name="connsiteX6-83" fmla="*/ 163892 w 3517684"/>
              <a:gd name="connsiteY6-84" fmla="*/ 1109787 h 2563177"/>
              <a:gd name="connsiteX0-85" fmla="*/ 82749 w 3436541"/>
              <a:gd name="connsiteY0-86" fmla="*/ 1110091 h 2563481"/>
              <a:gd name="connsiteX1-87" fmla="*/ 2544009 w 3436541"/>
              <a:gd name="connsiteY1-88" fmla="*/ 50911 h 2563481"/>
              <a:gd name="connsiteX2-89" fmla="*/ 3435549 w 3436541"/>
              <a:gd name="connsiteY2-90" fmla="*/ 1395841 h 2563481"/>
              <a:gd name="connsiteX3-91" fmla="*/ 2692599 w 3436541"/>
              <a:gd name="connsiteY3-92" fmla="*/ 2557891 h 2563481"/>
              <a:gd name="connsiteX4-93" fmla="*/ 1492449 w 3436541"/>
              <a:gd name="connsiteY4-94" fmla="*/ 1853041 h 2563481"/>
              <a:gd name="connsiteX5-95" fmla="*/ 383739 w 3436541"/>
              <a:gd name="connsiteY5-96" fmla="*/ 2188321 h 2563481"/>
              <a:gd name="connsiteX6-97" fmla="*/ 82749 w 3436541"/>
              <a:gd name="connsiteY6-98" fmla="*/ 1110091 h 2563481"/>
              <a:gd name="connsiteX0-99" fmla="*/ 57039 w 3410900"/>
              <a:gd name="connsiteY0-100" fmla="*/ 1110091 h 2562627"/>
              <a:gd name="connsiteX1-101" fmla="*/ 2518299 w 3410900"/>
              <a:gd name="connsiteY1-102" fmla="*/ 50911 h 2562627"/>
              <a:gd name="connsiteX2-103" fmla="*/ 3409839 w 3410900"/>
              <a:gd name="connsiteY2-104" fmla="*/ 1395841 h 2562627"/>
              <a:gd name="connsiteX3-105" fmla="*/ 2666889 w 3410900"/>
              <a:gd name="connsiteY3-106" fmla="*/ 2557891 h 2562627"/>
              <a:gd name="connsiteX4-107" fmla="*/ 1283859 w 3410900"/>
              <a:gd name="connsiteY4-108" fmla="*/ 1822561 h 2562627"/>
              <a:gd name="connsiteX5-109" fmla="*/ 358029 w 3410900"/>
              <a:gd name="connsiteY5-110" fmla="*/ 2188321 h 2562627"/>
              <a:gd name="connsiteX6-111" fmla="*/ 57039 w 3410900"/>
              <a:gd name="connsiteY6-112" fmla="*/ 1110091 h 2562627"/>
              <a:gd name="connsiteX0-113" fmla="*/ 86841 w 3440702"/>
              <a:gd name="connsiteY0-114" fmla="*/ 1110091 h 2562627"/>
              <a:gd name="connsiteX1-115" fmla="*/ 2548101 w 3440702"/>
              <a:gd name="connsiteY1-116" fmla="*/ 50911 h 2562627"/>
              <a:gd name="connsiteX2-117" fmla="*/ 3439641 w 3440702"/>
              <a:gd name="connsiteY2-118" fmla="*/ 1395841 h 2562627"/>
              <a:gd name="connsiteX3-119" fmla="*/ 2696691 w 3440702"/>
              <a:gd name="connsiteY3-120" fmla="*/ 2557891 h 2562627"/>
              <a:gd name="connsiteX4-121" fmla="*/ 1313661 w 3440702"/>
              <a:gd name="connsiteY4-122" fmla="*/ 1822561 h 2562627"/>
              <a:gd name="connsiteX5-123" fmla="*/ 387831 w 3440702"/>
              <a:gd name="connsiteY5-124" fmla="*/ 2188321 h 2562627"/>
              <a:gd name="connsiteX6-125" fmla="*/ 86841 w 3440702"/>
              <a:gd name="connsiteY6-126" fmla="*/ 1110091 h 2562627"/>
              <a:gd name="connsiteX0-127" fmla="*/ 79129 w 3432990"/>
              <a:gd name="connsiteY0-128" fmla="*/ 1110091 h 2562627"/>
              <a:gd name="connsiteX1-129" fmla="*/ 2540389 w 3432990"/>
              <a:gd name="connsiteY1-130" fmla="*/ 50911 h 2562627"/>
              <a:gd name="connsiteX2-131" fmla="*/ 3431929 w 3432990"/>
              <a:gd name="connsiteY2-132" fmla="*/ 1395841 h 2562627"/>
              <a:gd name="connsiteX3-133" fmla="*/ 2688979 w 3432990"/>
              <a:gd name="connsiteY3-134" fmla="*/ 2557891 h 2562627"/>
              <a:gd name="connsiteX4-135" fmla="*/ 1305949 w 3432990"/>
              <a:gd name="connsiteY4-136" fmla="*/ 1822561 h 2562627"/>
              <a:gd name="connsiteX5-137" fmla="*/ 380119 w 3432990"/>
              <a:gd name="connsiteY5-138" fmla="*/ 2188321 h 2562627"/>
              <a:gd name="connsiteX6-139" fmla="*/ 79129 w 3432990"/>
              <a:gd name="connsiteY6-140" fmla="*/ 1110091 h 2562627"/>
              <a:gd name="connsiteX0-141" fmla="*/ 79129 w 3432990"/>
              <a:gd name="connsiteY0-142" fmla="*/ 1110091 h 2562043"/>
              <a:gd name="connsiteX1-143" fmla="*/ 2540389 w 3432990"/>
              <a:gd name="connsiteY1-144" fmla="*/ 50911 h 2562043"/>
              <a:gd name="connsiteX2-145" fmla="*/ 3431929 w 3432990"/>
              <a:gd name="connsiteY2-146" fmla="*/ 1395841 h 2562043"/>
              <a:gd name="connsiteX3-147" fmla="*/ 2688979 w 3432990"/>
              <a:gd name="connsiteY3-148" fmla="*/ 2557891 h 2562043"/>
              <a:gd name="connsiteX4-149" fmla="*/ 1305949 w 3432990"/>
              <a:gd name="connsiteY4-150" fmla="*/ 1822561 h 2562043"/>
              <a:gd name="connsiteX5-151" fmla="*/ 380119 w 3432990"/>
              <a:gd name="connsiteY5-152" fmla="*/ 2188321 h 2562043"/>
              <a:gd name="connsiteX6-153" fmla="*/ 79129 w 3432990"/>
              <a:gd name="connsiteY6-154" fmla="*/ 1110091 h 2562043"/>
              <a:gd name="connsiteX0-155" fmla="*/ 79129 w 3433048"/>
              <a:gd name="connsiteY0-156" fmla="*/ 1110091 h 2574990"/>
              <a:gd name="connsiteX1-157" fmla="*/ 2540389 w 3433048"/>
              <a:gd name="connsiteY1-158" fmla="*/ 50911 h 2574990"/>
              <a:gd name="connsiteX2-159" fmla="*/ 3431929 w 3433048"/>
              <a:gd name="connsiteY2-160" fmla="*/ 1395841 h 2574990"/>
              <a:gd name="connsiteX3-161" fmla="*/ 2688979 w 3433048"/>
              <a:gd name="connsiteY3-162" fmla="*/ 2557891 h 2574990"/>
              <a:gd name="connsiteX4-163" fmla="*/ 1305949 w 3433048"/>
              <a:gd name="connsiteY4-164" fmla="*/ 1822561 h 2574990"/>
              <a:gd name="connsiteX5-165" fmla="*/ 380119 w 3433048"/>
              <a:gd name="connsiteY5-166" fmla="*/ 2188321 h 2574990"/>
              <a:gd name="connsiteX6-167" fmla="*/ 79129 w 3433048"/>
              <a:gd name="connsiteY6-168" fmla="*/ 1110091 h 2574990"/>
              <a:gd name="connsiteX0-169" fmla="*/ 79129 w 3433628"/>
              <a:gd name="connsiteY0-170" fmla="*/ 1110091 h 2564852"/>
              <a:gd name="connsiteX1-171" fmla="*/ 2540389 w 3433628"/>
              <a:gd name="connsiteY1-172" fmla="*/ 50911 h 2564852"/>
              <a:gd name="connsiteX2-173" fmla="*/ 3431929 w 3433628"/>
              <a:gd name="connsiteY2-174" fmla="*/ 1395841 h 2564852"/>
              <a:gd name="connsiteX3-175" fmla="*/ 2688979 w 3433628"/>
              <a:gd name="connsiteY3-176" fmla="*/ 2557891 h 2564852"/>
              <a:gd name="connsiteX4-177" fmla="*/ 1305949 w 3433628"/>
              <a:gd name="connsiteY4-178" fmla="*/ 1822561 h 2564852"/>
              <a:gd name="connsiteX5-179" fmla="*/ 380119 w 3433628"/>
              <a:gd name="connsiteY5-180" fmla="*/ 2188321 h 2564852"/>
              <a:gd name="connsiteX6-181" fmla="*/ 79129 w 3433628"/>
              <a:gd name="connsiteY6-182" fmla="*/ 1110091 h 2564852"/>
              <a:gd name="connsiteX0-183" fmla="*/ 79129 w 3432791"/>
              <a:gd name="connsiteY0-184" fmla="*/ 1110091 h 2564852"/>
              <a:gd name="connsiteX1-185" fmla="*/ 2540389 w 3432791"/>
              <a:gd name="connsiteY1-186" fmla="*/ 50911 h 2564852"/>
              <a:gd name="connsiteX2-187" fmla="*/ 3431929 w 3432791"/>
              <a:gd name="connsiteY2-188" fmla="*/ 1395841 h 2564852"/>
              <a:gd name="connsiteX3-189" fmla="*/ 2688979 w 3432791"/>
              <a:gd name="connsiteY3-190" fmla="*/ 2557891 h 2564852"/>
              <a:gd name="connsiteX4-191" fmla="*/ 1305949 w 3432791"/>
              <a:gd name="connsiteY4-192" fmla="*/ 1822561 h 2564852"/>
              <a:gd name="connsiteX5-193" fmla="*/ 380119 w 3432791"/>
              <a:gd name="connsiteY5-194" fmla="*/ 2188321 h 2564852"/>
              <a:gd name="connsiteX6-195" fmla="*/ 79129 w 3432791"/>
              <a:gd name="connsiteY6-196" fmla="*/ 1110091 h 2564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32791" h="2564852">
                <a:moveTo>
                  <a:pt x="79129" y="1110091"/>
                </a:moveTo>
                <a:cubicBezTo>
                  <a:pt x="256294" y="746236"/>
                  <a:pt x="1585349" y="-232934"/>
                  <a:pt x="2540389" y="50911"/>
                </a:cubicBezTo>
                <a:cubicBezTo>
                  <a:pt x="3495429" y="334756"/>
                  <a:pt x="3414784" y="901811"/>
                  <a:pt x="3431929" y="1395841"/>
                </a:cubicBezTo>
                <a:cubicBezTo>
                  <a:pt x="3449074" y="1889871"/>
                  <a:pt x="3210949" y="2463911"/>
                  <a:pt x="2688979" y="2557891"/>
                </a:cubicBezTo>
                <a:cubicBezTo>
                  <a:pt x="2167009" y="2651871"/>
                  <a:pt x="1728859" y="1762236"/>
                  <a:pt x="1305949" y="1822561"/>
                </a:cubicBezTo>
                <a:cubicBezTo>
                  <a:pt x="905899" y="1768586"/>
                  <a:pt x="729369" y="2352786"/>
                  <a:pt x="380119" y="2188321"/>
                </a:cubicBezTo>
                <a:cubicBezTo>
                  <a:pt x="30869" y="2023856"/>
                  <a:pt x="-98036" y="1473946"/>
                  <a:pt x="79129" y="1110091"/>
                </a:cubicBezTo>
                <a:close/>
              </a:path>
            </a:pathLst>
          </a:cu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dirty="0">
              <a:latin typeface="Visby CF Bold" panose="00000800000000000000" pitchFamily="50" charset="0"/>
            </a:endParaRPr>
          </a:p>
        </p:txBody>
      </p:sp>
      <p:cxnSp>
        <p:nvCxnSpPr>
          <p:cNvPr id="27" name="直接连接符 26"/>
          <p:cNvCxnSpPr/>
          <p:nvPr/>
        </p:nvCxnSpPr>
        <p:spPr>
          <a:xfrm>
            <a:off x="-677789" y="1135908"/>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grpSp>
        <p:nvGrpSpPr>
          <p:cNvPr id="85" name="组合 84"/>
          <p:cNvGrpSpPr/>
          <p:nvPr/>
        </p:nvGrpSpPr>
        <p:grpSpPr>
          <a:xfrm>
            <a:off x="-2616867" y="4840980"/>
            <a:ext cx="4752822" cy="3704938"/>
            <a:chOff x="6896302" y="4620720"/>
            <a:chExt cx="4752822" cy="3704938"/>
          </a:xfrm>
        </p:grpSpPr>
        <p:grpSp>
          <p:nvGrpSpPr>
            <p:cNvPr id="86" name="Group 34"/>
            <p:cNvGrpSpPr/>
            <p:nvPr/>
          </p:nvGrpSpPr>
          <p:grpSpPr>
            <a:xfrm rot="75747">
              <a:off x="6896302" y="4637570"/>
              <a:ext cx="4752822" cy="3688088"/>
              <a:chOff x="2438400" y="1005871"/>
              <a:chExt cx="6414912" cy="4977833"/>
            </a:xfrm>
            <a:solidFill>
              <a:schemeClr val="accent2">
                <a:alpha val="50000"/>
              </a:schemeClr>
            </a:solidFill>
          </p:grpSpPr>
          <p:cxnSp>
            <p:nvCxnSpPr>
              <p:cNvPr id="96" name="Straight Connector 35"/>
              <p:cNvCxnSpPr/>
              <p:nvPr/>
            </p:nvCxnSpPr>
            <p:spPr>
              <a:xfrm flipV="1">
                <a:off x="2614864" y="3850104"/>
                <a:ext cx="1411705" cy="2133600"/>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97" name="Straight Connector 36"/>
              <p:cNvCxnSpPr/>
              <p:nvPr/>
            </p:nvCxnSpPr>
            <p:spPr>
              <a:xfrm>
                <a:off x="4026569" y="3866146"/>
                <a:ext cx="1267327" cy="88231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98" name="Straight Connector 37"/>
              <p:cNvCxnSpPr/>
              <p:nvPr/>
            </p:nvCxnSpPr>
            <p:spPr>
              <a:xfrm flipH="1">
                <a:off x="2614864" y="4780546"/>
                <a:ext cx="2662990" cy="1199465"/>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99" name="Straight Connector 38"/>
              <p:cNvCxnSpPr/>
              <p:nvPr/>
            </p:nvCxnSpPr>
            <p:spPr>
              <a:xfrm>
                <a:off x="2470485" y="3850104"/>
                <a:ext cx="2823411" cy="914400"/>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0" name="Straight Connector 39"/>
              <p:cNvCxnSpPr/>
              <p:nvPr/>
            </p:nvCxnSpPr>
            <p:spPr>
              <a:xfrm flipV="1">
                <a:off x="2438400" y="2823411"/>
                <a:ext cx="3834062" cy="1026694"/>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1" name="Straight Connector 40"/>
              <p:cNvCxnSpPr/>
              <p:nvPr/>
            </p:nvCxnSpPr>
            <p:spPr>
              <a:xfrm flipH="1" flipV="1">
                <a:off x="4660231" y="2180695"/>
                <a:ext cx="1666449" cy="649161"/>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2" name="Straight Connector 41"/>
              <p:cNvCxnSpPr/>
              <p:nvPr/>
            </p:nvCxnSpPr>
            <p:spPr>
              <a:xfrm flipH="1">
                <a:off x="4026568" y="2130450"/>
                <a:ext cx="633663" cy="1732003"/>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3" name="Straight Connector 42"/>
              <p:cNvCxnSpPr/>
              <p:nvPr/>
            </p:nvCxnSpPr>
            <p:spPr>
              <a:xfrm>
                <a:off x="4058654" y="3900350"/>
                <a:ext cx="3547859" cy="102917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4" name="Straight Connector 43"/>
              <p:cNvCxnSpPr/>
              <p:nvPr/>
            </p:nvCxnSpPr>
            <p:spPr>
              <a:xfrm>
                <a:off x="5293895" y="4752157"/>
                <a:ext cx="2423966" cy="206942"/>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5" name="Straight Connector 44"/>
              <p:cNvCxnSpPr/>
              <p:nvPr/>
            </p:nvCxnSpPr>
            <p:spPr>
              <a:xfrm flipV="1">
                <a:off x="7720416" y="2374232"/>
                <a:ext cx="1107852" cy="2518579"/>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6" name="Straight Connector 45"/>
              <p:cNvCxnSpPr/>
              <p:nvPr/>
            </p:nvCxnSpPr>
            <p:spPr>
              <a:xfrm flipH="1">
                <a:off x="5277855" y="2374233"/>
                <a:ext cx="3547859" cy="240631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7" name="Straight Connector 46"/>
              <p:cNvCxnSpPr/>
              <p:nvPr/>
            </p:nvCxnSpPr>
            <p:spPr>
              <a:xfrm flipH="1" flipV="1">
                <a:off x="6248401" y="2823412"/>
                <a:ext cx="1435769" cy="2119645"/>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8" name="Straight Connector 47"/>
              <p:cNvCxnSpPr/>
              <p:nvPr/>
            </p:nvCxnSpPr>
            <p:spPr>
              <a:xfrm flipV="1">
                <a:off x="6302617" y="2374233"/>
                <a:ext cx="2550695" cy="449180"/>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9" name="Straight Connector 48"/>
              <p:cNvCxnSpPr/>
              <p:nvPr/>
            </p:nvCxnSpPr>
            <p:spPr>
              <a:xfrm flipV="1">
                <a:off x="4660231" y="1005871"/>
                <a:ext cx="1238496" cy="1124581"/>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10" name="Straight Connector 49"/>
              <p:cNvCxnSpPr/>
              <p:nvPr/>
            </p:nvCxnSpPr>
            <p:spPr>
              <a:xfrm>
                <a:off x="5889383" y="1005871"/>
                <a:ext cx="399120" cy="185861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11" name="Straight Connector 50"/>
              <p:cNvCxnSpPr/>
              <p:nvPr/>
            </p:nvCxnSpPr>
            <p:spPr>
              <a:xfrm flipH="1">
                <a:off x="5250253" y="2914731"/>
                <a:ext cx="995592" cy="1898902"/>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12" name="Straight Connector 51"/>
              <p:cNvCxnSpPr/>
              <p:nvPr/>
            </p:nvCxnSpPr>
            <p:spPr>
              <a:xfrm>
                <a:off x="4644190" y="2164653"/>
                <a:ext cx="621140" cy="267143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grpSp>
        <p:sp>
          <p:nvSpPr>
            <p:cNvPr id="87" name="Oval 52"/>
            <p:cNvSpPr/>
            <p:nvPr/>
          </p:nvSpPr>
          <p:spPr>
            <a:xfrm rot="75747">
              <a:off x="9426096" y="4620720"/>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88" name="Oval 53"/>
            <p:cNvSpPr/>
            <p:nvPr/>
          </p:nvSpPr>
          <p:spPr>
            <a:xfrm rot="75747">
              <a:off x="9668574" y="597095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89" name="Oval 54"/>
            <p:cNvSpPr/>
            <p:nvPr/>
          </p:nvSpPr>
          <p:spPr>
            <a:xfrm rot="75747">
              <a:off x="11496204" y="5664192"/>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0" name="Oval 55"/>
            <p:cNvSpPr/>
            <p:nvPr/>
          </p:nvSpPr>
          <p:spPr>
            <a:xfrm rot="75747">
              <a:off x="10649943" y="7488412"/>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1" name="Oval 56"/>
            <p:cNvSpPr/>
            <p:nvPr/>
          </p:nvSpPr>
          <p:spPr>
            <a:xfrm rot="75747">
              <a:off x="8931491" y="734619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2" name="Oval 57"/>
            <p:cNvSpPr/>
            <p:nvPr/>
          </p:nvSpPr>
          <p:spPr>
            <a:xfrm rot="75747">
              <a:off x="8035196" y="6673228"/>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3" name="Oval 58"/>
            <p:cNvSpPr/>
            <p:nvPr/>
          </p:nvSpPr>
          <p:spPr>
            <a:xfrm rot="75747">
              <a:off x="6956795" y="817504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4" name="Oval 59"/>
            <p:cNvSpPr/>
            <p:nvPr/>
          </p:nvSpPr>
          <p:spPr>
            <a:xfrm rot="75747">
              <a:off x="6898076" y="662361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5" name="Oval 60"/>
            <p:cNvSpPr/>
            <p:nvPr/>
          </p:nvSpPr>
          <p:spPr>
            <a:xfrm rot="75747">
              <a:off x="8480796" y="543529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sp>
        <p:nvSpPr>
          <p:cNvPr id="113" name="PA-AutoShape 14"/>
          <p:cNvSpPr>
            <a:spLocks noChangeArrowheads="1"/>
          </p:cNvSpPr>
          <p:nvPr>
            <p:custDataLst>
              <p:tags r:id="rId2"/>
            </p:custDataLst>
          </p:nvPr>
        </p:nvSpPr>
        <p:spPr bwMode="auto">
          <a:xfrm>
            <a:off x="1141095" y="2555875"/>
            <a:ext cx="985520" cy="972185"/>
          </a:xfrm>
          <a:prstGeom prst="roundRect">
            <a:avLst>
              <a:gd name="adj" fmla="val 16382"/>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微软雅黑" panose="020B0503020204020204" charset="-122"/>
                <a:ea typeface="微软雅黑" panose="020B0503020204020204" charset="-122"/>
              </a:rPr>
              <a:t>ONE</a:t>
            </a:r>
            <a:endParaRPr lang="en-US" altLang="zh-CN" dirty="0">
              <a:latin typeface="微软雅黑" panose="020B0503020204020204" charset="-122"/>
              <a:ea typeface="微软雅黑" panose="020B0503020204020204" charset="-122"/>
            </a:endParaRPr>
          </a:p>
        </p:txBody>
      </p:sp>
      <p:sp>
        <p:nvSpPr>
          <p:cNvPr id="114" name="PA-文本框 12"/>
          <p:cNvSpPr txBox="1"/>
          <p:nvPr>
            <p:custDataLst>
              <p:tags r:id="rId3"/>
            </p:custDataLst>
          </p:nvPr>
        </p:nvSpPr>
        <p:spPr>
          <a:xfrm>
            <a:off x="2235087" y="2406900"/>
            <a:ext cx="4264283" cy="1271270"/>
          </a:xfrm>
          <a:prstGeom prst="rect">
            <a:avLst/>
          </a:prstGeom>
          <a:noFill/>
        </p:spPr>
        <p:txBody>
          <a:bodyPr wrap="square">
            <a:spAutoFit/>
          </a:bodyPr>
          <a:lstStyle/>
          <a:p>
            <a:pPr defTabSz="914400">
              <a:lnSpc>
                <a:spcPct val="120000"/>
              </a:lnSpc>
              <a:buClr>
                <a:srgbClr val="285AE1"/>
              </a:buClr>
              <a:defRPr/>
            </a:pPr>
            <a:r>
              <a:rPr lang="zh-CN" altLang="en-US" sz="1600" dirty="0">
                <a:solidFill>
                  <a:schemeClr val="tx1">
                    <a:lumMod val="85000"/>
                    <a:lumOff val="15000"/>
                    <a:alpha val="75000"/>
                  </a:schemeClr>
                </a:solidFill>
                <a:latin typeface="微软雅黑" panose="020B0503020204020204" charset="-122"/>
                <a:ea typeface="微软雅黑" panose="020B0503020204020204" charset="-122"/>
              </a:rPr>
              <a:t>（一）当今社会职业资格证书成了求职敲门砖</a:t>
            </a:r>
            <a:endParaRPr lang="zh-CN" altLang="en-US" sz="1600" dirty="0">
              <a:solidFill>
                <a:schemeClr val="tx1">
                  <a:lumMod val="85000"/>
                  <a:lumOff val="15000"/>
                  <a:alpha val="75000"/>
                </a:schemeClr>
              </a:solidFill>
              <a:latin typeface="微软雅黑" panose="020B0503020204020204" charset="-122"/>
              <a:ea typeface="微软雅黑" panose="020B0503020204020204" charset="-122"/>
            </a:endParaRPr>
          </a:p>
          <a:p>
            <a:pPr defTabSz="914400">
              <a:lnSpc>
                <a:spcPct val="120000"/>
              </a:lnSpc>
              <a:buClr>
                <a:srgbClr val="285AE1"/>
              </a:buClr>
              <a:defRPr/>
            </a:pPr>
            <a:r>
              <a:rPr lang="zh-CN" altLang="en-US" sz="1600" dirty="0">
                <a:solidFill>
                  <a:schemeClr val="tx1">
                    <a:lumMod val="85000"/>
                    <a:lumOff val="15000"/>
                    <a:alpha val="75000"/>
                  </a:schemeClr>
                </a:solidFill>
                <a:latin typeface="微软雅黑" panose="020B0503020204020204" charset="-122"/>
                <a:ea typeface="微软雅黑" panose="020B0503020204020204" charset="-122"/>
              </a:rPr>
              <a:t>现在社会需求正从“学历型”向“学习型、资格型”转变，学历证书已不能完全证明一个人的职业能力。</a:t>
            </a:r>
            <a:endParaRPr lang="zh-CN" altLang="en-US" sz="1600" dirty="0">
              <a:solidFill>
                <a:schemeClr val="tx1">
                  <a:lumMod val="85000"/>
                  <a:lumOff val="15000"/>
                  <a:alpha val="75000"/>
                </a:schemeClr>
              </a:solidFill>
              <a:latin typeface="微软雅黑" panose="020B0503020204020204" charset="-122"/>
              <a:ea typeface="微软雅黑" panose="020B0503020204020204" charset="-122"/>
            </a:endParaRPr>
          </a:p>
        </p:txBody>
      </p:sp>
      <p:cxnSp>
        <p:nvCxnSpPr>
          <p:cNvPr id="115" name="直接连接符 114"/>
          <p:cNvCxnSpPr/>
          <p:nvPr/>
        </p:nvCxnSpPr>
        <p:spPr>
          <a:xfrm>
            <a:off x="1196387" y="3920073"/>
            <a:ext cx="5027393"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16" name="PA-AutoShape 14"/>
          <p:cNvSpPr>
            <a:spLocks noChangeArrowheads="1"/>
          </p:cNvSpPr>
          <p:nvPr>
            <p:custDataLst>
              <p:tags r:id="rId4"/>
            </p:custDataLst>
          </p:nvPr>
        </p:nvSpPr>
        <p:spPr bwMode="auto">
          <a:xfrm>
            <a:off x="1141255" y="4431392"/>
            <a:ext cx="986400" cy="972000"/>
          </a:xfrm>
          <a:prstGeom prst="roundRect">
            <a:avLst>
              <a:gd name="adj" fmla="val 16382"/>
            </a:avLst>
          </a:prstGeom>
          <a:gradFill>
            <a:gsLst>
              <a:gs pos="86000">
                <a:srgbClr val="0D9FD9"/>
              </a:gs>
              <a:gs pos="5000">
                <a:srgbClr val="0D9FD9">
                  <a:lumMod val="80000"/>
                  <a:lumOff val="20000"/>
                </a:srgbClr>
              </a:gs>
            </a:gsLst>
            <a:lin ang="5400000" scaled="0"/>
          </a:gradFill>
          <a:ln>
            <a:noFill/>
          </a:ln>
          <a:effectLst>
            <a:outerShdw blurRad="254000" dist="114300" dir="5400000" algn="ctr" rotWithShape="0">
              <a:srgbClr val="0D9FD9">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微软雅黑" panose="020B0503020204020204" charset="-122"/>
                <a:ea typeface="微软雅黑" panose="020B0503020204020204" charset="-122"/>
              </a:rPr>
              <a:t>TWO</a:t>
            </a:r>
            <a:endParaRPr lang="en-US" altLang="zh-CN" dirty="0">
              <a:latin typeface="微软雅黑" panose="020B0503020204020204" charset="-122"/>
              <a:ea typeface="微软雅黑" panose="020B0503020204020204" charset="-122"/>
            </a:endParaRPr>
          </a:p>
        </p:txBody>
      </p:sp>
      <p:pic>
        <p:nvPicPr>
          <p:cNvPr id="6" name="图片占位符 5" descr="图片包含 室内, 桌子, 人, 男人&#10;&#10;描述已自动生成"/>
          <p:cNvPicPr>
            <a:picLocks noGrp="1" noChangeAspect="1"/>
          </p:cNvPicPr>
          <p:nvPr>
            <p:ph type="pic" sz="quarter" idx="10"/>
          </p:nvPr>
        </p:nvPicPr>
        <p:blipFill rotWithShape="1">
          <a:blip r:embed="rId5" cstate="screen"/>
          <a:srcRect/>
          <a:stretch>
            <a:fillRect/>
          </a:stretch>
        </p:blipFill>
        <p:spPr/>
      </p:pic>
      <p:sp>
        <p:nvSpPr>
          <p:cNvPr id="2" name="- About"/>
          <p:cNvSpPr txBox="1"/>
          <p:nvPr/>
        </p:nvSpPr>
        <p:spPr>
          <a:xfrm>
            <a:off x="699770" y="875030"/>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rPr>
              <a:t>三、针对职业资格证书的社会倾向</a:t>
            </a:r>
            <a:endParaRPr lang="en-US" altLang="zh-CN" sz="2800" dirty="0">
              <a:solidFill>
                <a:schemeClr val="tx1"/>
              </a:solidFill>
              <a:latin typeface="微软雅黑" panose="020B0503020204020204" charset="-122"/>
              <a:ea typeface="微软雅黑" panose="020B0503020204020204" charset="-122"/>
            </a:endParaRPr>
          </a:p>
        </p:txBody>
      </p:sp>
      <p:sp>
        <p:nvSpPr>
          <p:cNvPr id="3" name="PA-文本框 12"/>
          <p:cNvSpPr txBox="1"/>
          <p:nvPr>
            <p:custDataLst>
              <p:tags r:id="rId6"/>
            </p:custDataLst>
          </p:nvPr>
        </p:nvSpPr>
        <p:spPr>
          <a:xfrm>
            <a:off x="2229372" y="4431915"/>
            <a:ext cx="4264283" cy="975995"/>
          </a:xfrm>
          <a:prstGeom prst="rect">
            <a:avLst/>
          </a:prstGeom>
          <a:noFill/>
        </p:spPr>
        <p:txBody>
          <a:bodyPr wrap="square">
            <a:spAutoFit/>
          </a:bodyPr>
          <a:p>
            <a:pPr defTabSz="914400">
              <a:lnSpc>
                <a:spcPct val="120000"/>
              </a:lnSpc>
              <a:buClr>
                <a:srgbClr val="285AE1"/>
              </a:buClr>
              <a:defRPr/>
            </a:pPr>
            <a:r>
              <a:rPr lang="zh-CN" altLang="en-US" sz="1600" dirty="0">
                <a:solidFill>
                  <a:schemeClr val="tx1">
                    <a:lumMod val="85000"/>
                    <a:lumOff val="15000"/>
                    <a:alpha val="75000"/>
                  </a:schemeClr>
                </a:solidFill>
                <a:latin typeface="微软雅黑" panose="020B0503020204020204" charset="-122"/>
                <a:ea typeface="微软雅黑" panose="020B0503020204020204" charset="-122"/>
              </a:rPr>
              <a:t>（二）国际化的必然趋势</a:t>
            </a:r>
            <a:endParaRPr lang="zh-CN" altLang="en-US" sz="1600" dirty="0">
              <a:solidFill>
                <a:schemeClr val="tx1">
                  <a:lumMod val="85000"/>
                  <a:lumOff val="15000"/>
                  <a:alpha val="75000"/>
                </a:schemeClr>
              </a:solidFill>
              <a:latin typeface="微软雅黑" panose="020B0503020204020204" charset="-122"/>
              <a:ea typeface="微软雅黑" panose="020B0503020204020204" charset="-122"/>
            </a:endParaRPr>
          </a:p>
          <a:p>
            <a:pPr defTabSz="914400">
              <a:lnSpc>
                <a:spcPct val="120000"/>
              </a:lnSpc>
              <a:buClr>
                <a:srgbClr val="285AE1"/>
              </a:buClr>
              <a:defRPr/>
            </a:pPr>
            <a:r>
              <a:rPr lang="zh-CN" altLang="en-US" sz="1600" dirty="0">
                <a:solidFill>
                  <a:schemeClr val="tx1">
                    <a:lumMod val="85000"/>
                    <a:lumOff val="15000"/>
                    <a:alpha val="75000"/>
                  </a:schemeClr>
                </a:solidFill>
                <a:latin typeface="微软雅黑" panose="020B0503020204020204" charset="-122"/>
                <a:ea typeface="微软雅黑" panose="020B0503020204020204" charset="-122"/>
              </a:rPr>
              <a:t>职业资格证书制度已成为国外各个行业上岗工作的一个最重要的标准和依据。</a:t>
            </a:r>
            <a:endParaRPr lang="zh-CN" altLang="en-US" sz="1600" dirty="0">
              <a:solidFill>
                <a:schemeClr val="tx1">
                  <a:lumMod val="85000"/>
                  <a:lumOff val="15000"/>
                  <a:alpha val="7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500" fill="hold"/>
                                        <p:tgtEl>
                                          <p:spTgt spid="27"/>
                                        </p:tgtEl>
                                        <p:attrNameLst>
                                          <p:attrName>ppt_x</p:attrName>
                                        </p:attrNameLst>
                                      </p:cBhvr>
                                      <p:tavLst>
                                        <p:tav tm="0">
                                          <p:val>
                                            <p:strVal val="#ppt_x"/>
                                          </p:val>
                                        </p:tav>
                                        <p:tav tm="100000">
                                          <p:val>
                                            <p:strVal val="#ppt_x"/>
                                          </p:val>
                                        </p:tav>
                                      </p:tavLst>
                                    </p:anim>
                                    <p:anim calcmode="lin" valueType="num">
                                      <p:cBhvr additive="base">
                                        <p:cTn id="12" dur="500" fill="hold"/>
                                        <p:tgtEl>
                                          <p:spTgt spid="27"/>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13"/>
                                        </p:tgtEl>
                                        <p:attrNameLst>
                                          <p:attrName>style.visibility</p:attrName>
                                        </p:attrNameLst>
                                      </p:cBhvr>
                                      <p:to>
                                        <p:strVal val="visible"/>
                                      </p:to>
                                    </p:set>
                                    <p:anim calcmode="lin" valueType="num">
                                      <p:cBhvr additive="base">
                                        <p:cTn id="15" dur="500" fill="hold"/>
                                        <p:tgtEl>
                                          <p:spTgt spid="113"/>
                                        </p:tgtEl>
                                        <p:attrNameLst>
                                          <p:attrName>ppt_x</p:attrName>
                                        </p:attrNameLst>
                                      </p:cBhvr>
                                      <p:tavLst>
                                        <p:tav tm="0">
                                          <p:val>
                                            <p:strVal val="#ppt_x"/>
                                          </p:val>
                                        </p:tav>
                                        <p:tav tm="100000">
                                          <p:val>
                                            <p:strVal val="#ppt_x"/>
                                          </p:val>
                                        </p:tav>
                                      </p:tavLst>
                                    </p:anim>
                                    <p:anim calcmode="lin" valueType="num">
                                      <p:cBhvr additive="base">
                                        <p:cTn id="16" dur="500" fill="hold"/>
                                        <p:tgtEl>
                                          <p:spTgt spid="11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14"/>
                                        </p:tgtEl>
                                        <p:attrNameLst>
                                          <p:attrName>style.visibility</p:attrName>
                                        </p:attrNameLst>
                                      </p:cBhvr>
                                      <p:to>
                                        <p:strVal val="visible"/>
                                      </p:to>
                                    </p:set>
                                    <p:anim calcmode="lin" valueType="num">
                                      <p:cBhvr additive="base">
                                        <p:cTn id="19" dur="500" fill="hold"/>
                                        <p:tgtEl>
                                          <p:spTgt spid="114"/>
                                        </p:tgtEl>
                                        <p:attrNameLst>
                                          <p:attrName>ppt_x</p:attrName>
                                        </p:attrNameLst>
                                      </p:cBhvr>
                                      <p:tavLst>
                                        <p:tav tm="0">
                                          <p:val>
                                            <p:strVal val="#ppt_x"/>
                                          </p:val>
                                        </p:tav>
                                        <p:tav tm="100000">
                                          <p:val>
                                            <p:strVal val="#ppt_x"/>
                                          </p:val>
                                        </p:tav>
                                      </p:tavLst>
                                    </p:anim>
                                    <p:anim calcmode="lin" valueType="num">
                                      <p:cBhvr additive="base">
                                        <p:cTn id="20" dur="500" fill="hold"/>
                                        <p:tgtEl>
                                          <p:spTgt spid="114"/>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16"/>
                                        </p:tgtEl>
                                        <p:attrNameLst>
                                          <p:attrName>style.visibility</p:attrName>
                                        </p:attrNameLst>
                                      </p:cBhvr>
                                      <p:to>
                                        <p:strVal val="visible"/>
                                      </p:to>
                                    </p:set>
                                    <p:anim calcmode="lin" valueType="num">
                                      <p:cBhvr additive="base">
                                        <p:cTn id="23" dur="500" fill="hold"/>
                                        <p:tgtEl>
                                          <p:spTgt spid="116"/>
                                        </p:tgtEl>
                                        <p:attrNameLst>
                                          <p:attrName>ppt_x</p:attrName>
                                        </p:attrNameLst>
                                      </p:cBhvr>
                                      <p:tavLst>
                                        <p:tav tm="0">
                                          <p:val>
                                            <p:strVal val="#ppt_x"/>
                                          </p:val>
                                        </p:tav>
                                        <p:tav tm="100000">
                                          <p:val>
                                            <p:strVal val="#ppt_x"/>
                                          </p:val>
                                        </p:tav>
                                      </p:tavLst>
                                    </p:anim>
                                    <p:anim calcmode="lin" valueType="num">
                                      <p:cBhvr additive="base">
                                        <p:cTn id="24" dur="500" fill="hold"/>
                                        <p:tgtEl>
                                          <p:spTgt spid="116"/>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500" fill="hold"/>
                                        <p:tgtEl>
                                          <p:spTgt spid="4"/>
                                        </p:tgtEl>
                                        <p:attrNameLst>
                                          <p:attrName>ppt_x</p:attrName>
                                        </p:attrNameLst>
                                      </p:cBhvr>
                                      <p:tavLst>
                                        <p:tav tm="0">
                                          <p:val>
                                            <p:strVal val="#ppt_x"/>
                                          </p:val>
                                        </p:tav>
                                        <p:tav tm="100000">
                                          <p:val>
                                            <p:strVal val="#ppt_x"/>
                                          </p:val>
                                        </p:tav>
                                      </p:tavLst>
                                    </p:anim>
                                    <p:anim calcmode="lin" valueType="num">
                                      <p:cBhvr additive="base">
                                        <p:cTn id="28" dur="500" fill="hold"/>
                                        <p:tgtEl>
                                          <p:spTgt spid="4"/>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85"/>
                                        </p:tgtEl>
                                        <p:attrNameLst>
                                          <p:attrName>style.visibility</p:attrName>
                                        </p:attrNameLst>
                                      </p:cBhvr>
                                      <p:to>
                                        <p:strVal val="visible"/>
                                      </p:to>
                                    </p:set>
                                    <p:anim calcmode="lin" valueType="num">
                                      <p:cBhvr additive="base">
                                        <p:cTn id="31" dur="500" fill="hold"/>
                                        <p:tgtEl>
                                          <p:spTgt spid="85"/>
                                        </p:tgtEl>
                                        <p:attrNameLst>
                                          <p:attrName>ppt_x</p:attrName>
                                        </p:attrNameLst>
                                      </p:cBhvr>
                                      <p:tavLst>
                                        <p:tav tm="0">
                                          <p:val>
                                            <p:strVal val="#ppt_x"/>
                                          </p:val>
                                        </p:tav>
                                        <p:tav tm="100000">
                                          <p:val>
                                            <p:strVal val="#ppt_x"/>
                                          </p:val>
                                        </p:tav>
                                      </p:tavLst>
                                    </p:anim>
                                    <p:anim calcmode="lin" valueType="num">
                                      <p:cBhvr additive="base">
                                        <p:cTn id="32" dur="500" fill="hold"/>
                                        <p:tgtEl>
                                          <p:spTgt spid="85"/>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115"/>
                                        </p:tgtEl>
                                        <p:attrNameLst>
                                          <p:attrName>style.visibility</p:attrName>
                                        </p:attrNameLst>
                                      </p:cBhvr>
                                      <p:to>
                                        <p:strVal val="visible"/>
                                      </p:to>
                                    </p:set>
                                    <p:anim calcmode="lin" valueType="num">
                                      <p:cBhvr additive="base">
                                        <p:cTn id="35" dur="500" fill="hold"/>
                                        <p:tgtEl>
                                          <p:spTgt spid="115"/>
                                        </p:tgtEl>
                                        <p:attrNameLst>
                                          <p:attrName>ppt_x</p:attrName>
                                        </p:attrNameLst>
                                      </p:cBhvr>
                                      <p:tavLst>
                                        <p:tav tm="0">
                                          <p:val>
                                            <p:strVal val="#ppt_x"/>
                                          </p:val>
                                        </p:tav>
                                        <p:tav tm="100000">
                                          <p:val>
                                            <p:strVal val="#ppt_x"/>
                                          </p:val>
                                        </p:tav>
                                      </p:tavLst>
                                    </p:anim>
                                    <p:anim calcmode="lin" valueType="num">
                                      <p:cBhvr additive="base">
                                        <p:cTn id="36" dur="500" fill="hold"/>
                                        <p:tgtEl>
                                          <p:spTgt spid="115"/>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6"/>
                                        </p:tgtEl>
                                        <p:attrNameLst>
                                          <p:attrName>style.visibility</p:attrName>
                                        </p:attrNameLst>
                                      </p:cBhvr>
                                      <p:to>
                                        <p:strVal val="visible"/>
                                      </p:to>
                                    </p:set>
                                    <p:anim calcmode="lin" valueType="num">
                                      <p:cBhvr additive="base">
                                        <p:cTn id="39" dur="500" fill="hold"/>
                                        <p:tgtEl>
                                          <p:spTgt spid="6"/>
                                        </p:tgtEl>
                                        <p:attrNameLst>
                                          <p:attrName>ppt_x</p:attrName>
                                        </p:attrNameLst>
                                      </p:cBhvr>
                                      <p:tavLst>
                                        <p:tav tm="0">
                                          <p:val>
                                            <p:strVal val="#ppt_x"/>
                                          </p:val>
                                        </p:tav>
                                        <p:tav tm="100000">
                                          <p:val>
                                            <p:strVal val="#ppt_x"/>
                                          </p:val>
                                        </p:tav>
                                      </p:tavLst>
                                    </p:anim>
                                    <p:anim calcmode="lin" valueType="num">
                                      <p:cBhvr additive="base">
                                        <p:cTn id="40" dur="500" fill="hold"/>
                                        <p:tgtEl>
                                          <p:spTgt spid="6"/>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2"/>
                                        </p:tgtEl>
                                        <p:attrNameLst>
                                          <p:attrName>style.visibility</p:attrName>
                                        </p:attrNameLst>
                                      </p:cBhvr>
                                      <p:to>
                                        <p:strVal val="visible"/>
                                      </p:to>
                                    </p:set>
                                    <p:anim calcmode="lin" valueType="num">
                                      <p:cBhvr additive="base">
                                        <p:cTn id="43" dur="500" fill="hold"/>
                                        <p:tgtEl>
                                          <p:spTgt spid="2"/>
                                        </p:tgtEl>
                                        <p:attrNameLst>
                                          <p:attrName>ppt_x</p:attrName>
                                        </p:attrNameLst>
                                      </p:cBhvr>
                                      <p:tavLst>
                                        <p:tav tm="0">
                                          <p:val>
                                            <p:strVal val="#ppt_x"/>
                                          </p:val>
                                        </p:tav>
                                        <p:tav tm="100000">
                                          <p:val>
                                            <p:strVal val="#ppt_x"/>
                                          </p:val>
                                        </p:tav>
                                      </p:tavLst>
                                    </p:anim>
                                    <p:anim calcmode="lin" valueType="num">
                                      <p:cBhvr additive="base">
                                        <p:cTn id="44" dur="500" fill="hold"/>
                                        <p:tgtEl>
                                          <p:spTgt spid="2"/>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3"/>
                                        </p:tgtEl>
                                        <p:attrNameLst>
                                          <p:attrName>style.visibility</p:attrName>
                                        </p:attrNameLst>
                                      </p:cBhvr>
                                      <p:to>
                                        <p:strVal val="visible"/>
                                      </p:to>
                                    </p:set>
                                    <p:anim calcmode="lin" valueType="num">
                                      <p:cBhvr additive="base">
                                        <p:cTn id="47" dur="500" fill="hold"/>
                                        <p:tgtEl>
                                          <p:spTgt spid="3"/>
                                        </p:tgtEl>
                                        <p:attrNameLst>
                                          <p:attrName>ppt_x</p:attrName>
                                        </p:attrNameLst>
                                      </p:cBhvr>
                                      <p:tavLst>
                                        <p:tav tm="0">
                                          <p:val>
                                            <p:strVal val="#ppt_x"/>
                                          </p:val>
                                        </p:tav>
                                        <p:tav tm="100000">
                                          <p:val>
                                            <p:strVal val="#ppt_x"/>
                                          </p:val>
                                        </p:tav>
                                      </p:tavLst>
                                    </p:anim>
                                    <p:anim calcmode="lin" valueType="num">
                                      <p:cBhvr additive="base">
                                        <p:cTn id="4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19" grpId="0" bldLvl="0" animBg="1"/>
      <p:bldP spid="113" grpId="0" bldLvl="0" animBg="1"/>
      <p:bldP spid="114" grpId="0"/>
      <p:bldP spid="116" grpId="0" bldLvl="0" animBg="1"/>
      <p:bldP spid="2" grpId="0"/>
      <p:bldP spid="3"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reeform 17"/>
          <p:cNvSpPr/>
          <p:nvPr/>
        </p:nvSpPr>
        <p:spPr bwMode="auto">
          <a:xfrm>
            <a:off x="6116323" y="2038108"/>
            <a:ext cx="6731490" cy="3935898"/>
          </a:xfrm>
          <a:custGeom>
            <a:avLst/>
            <a:gdLst>
              <a:gd name="T0" fmla="*/ 384 w 852"/>
              <a:gd name="T1" fmla="*/ 0 h 497"/>
              <a:gd name="T2" fmla="*/ 12 w 852"/>
              <a:gd name="T3" fmla="*/ 238 h 497"/>
              <a:gd name="T4" fmla="*/ 300 w 852"/>
              <a:gd name="T5" fmla="*/ 497 h 497"/>
              <a:gd name="T6" fmla="*/ 398 w 852"/>
              <a:gd name="T7" fmla="*/ 475 h 497"/>
              <a:gd name="T8" fmla="*/ 416 w 852"/>
              <a:gd name="T9" fmla="*/ 1 h 497"/>
              <a:gd name="T10" fmla="*/ 384 w 852"/>
              <a:gd name="T11" fmla="*/ 0 h 497"/>
            </a:gdLst>
            <a:ahLst/>
            <a:cxnLst>
              <a:cxn ang="0">
                <a:pos x="T0" y="T1"/>
              </a:cxn>
              <a:cxn ang="0">
                <a:pos x="T2" y="T3"/>
              </a:cxn>
              <a:cxn ang="0">
                <a:pos x="T4" y="T5"/>
              </a:cxn>
              <a:cxn ang="0">
                <a:pos x="T6" y="T7"/>
              </a:cxn>
              <a:cxn ang="0">
                <a:pos x="T8" y="T9"/>
              </a:cxn>
              <a:cxn ang="0">
                <a:pos x="T10" y="T11"/>
              </a:cxn>
            </a:cxnLst>
            <a:rect l="0" t="0" r="r" b="b"/>
            <a:pathLst>
              <a:path w="852" h="497">
                <a:moveTo>
                  <a:pt x="384" y="0"/>
                </a:moveTo>
                <a:cubicBezTo>
                  <a:pt x="209" y="0"/>
                  <a:pt x="0" y="80"/>
                  <a:pt x="12" y="238"/>
                </a:cubicBezTo>
                <a:cubicBezTo>
                  <a:pt x="22" y="374"/>
                  <a:pt x="162" y="497"/>
                  <a:pt x="300" y="497"/>
                </a:cubicBezTo>
                <a:cubicBezTo>
                  <a:pt x="333" y="497"/>
                  <a:pt x="367" y="490"/>
                  <a:pt x="398" y="475"/>
                </a:cubicBezTo>
                <a:cubicBezTo>
                  <a:pt x="560" y="394"/>
                  <a:pt x="852" y="26"/>
                  <a:pt x="416" y="1"/>
                </a:cubicBezTo>
                <a:cubicBezTo>
                  <a:pt x="406" y="1"/>
                  <a:pt x="395" y="0"/>
                  <a:pt x="384" y="0"/>
                </a:cubicBezTo>
              </a:path>
            </a:pathLst>
          </a:custGeom>
          <a:gradFill>
            <a:gsLst>
              <a:gs pos="53000">
                <a:schemeClr val="bg1">
                  <a:lumMod val="10000"/>
                  <a:lumOff val="90000"/>
                </a:schemeClr>
              </a:gs>
              <a:gs pos="5000">
                <a:srgbClr val="FFFFFF"/>
              </a:gs>
            </a:gsLst>
            <a:lin ang="2700000" scaled="1"/>
          </a:gradFill>
          <a:ln>
            <a:noFill/>
          </a:ln>
        </p:spPr>
        <p:txBody>
          <a:bodyPr vert="horz" wrap="square" lIns="91440" tIns="45720" rIns="91440" bIns="45720" numCol="1" anchor="t" anchorCtr="0" compatLnSpc="1"/>
          <a:lstStyle/>
          <a:p>
            <a:endParaRPr lang="id-ID"/>
          </a:p>
        </p:txBody>
      </p:sp>
      <p:sp>
        <p:nvSpPr>
          <p:cNvPr id="27" name="TextBox 299"/>
          <p:cNvSpPr txBox="1"/>
          <p:nvPr/>
        </p:nvSpPr>
        <p:spPr>
          <a:xfrm rot="16200000">
            <a:off x="10379049" y="3958619"/>
            <a:ext cx="2942431"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sym typeface="+mn-ea"/>
              </a:rPr>
              <a:t>大学生职业发展与就业指导教程</a:t>
            </a:r>
            <a:endParaRPr lang="en-US" sz="800"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28" name="任意多边形: 形状 27"/>
          <p:cNvSpPr/>
          <p:nvPr/>
        </p:nvSpPr>
        <p:spPr>
          <a:xfrm flipH="1">
            <a:off x="11076422" y="29559"/>
            <a:ext cx="1115578" cy="1737260"/>
          </a:xfrm>
          <a:custGeom>
            <a:avLst/>
            <a:gdLst>
              <a:gd name="connsiteX0" fmla="*/ 0 w 1309977"/>
              <a:gd name="connsiteY0" fmla="*/ 0 h 2039991"/>
              <a:gd name="connsiteX1" fmla="*/ 797185 w 1309977"/>
              <a:gd name="connsiteY1" fmla="*/ 0 h 2039991"/>
              <a:gd name="connsiteX2" fmla="*/ 832772 w 1309977"/>
              <a:gd name="connsiteY2" fmla="*/ 48991 h 2039991"/>
              <a:gd name="connsiteX3" fmla="*/ 847710 w 1309977"/>
              <a:gd name="connsiteY3" fmla="*/ 71683 h 2039991"/>
              <a:gd name="connsiteX4" fmla="*/ 847846 w 1309977"/>
              <a:gd name="connsiteY4" fmla="*/ 71868 h 2039991"/>
              <a:gd name="connsiteX5" fmla="*/ 848207 w 1309977"/>
              <a:gd name="connsiteY5" fmla="*/ 72441 h 2039991"/>
              <a:gd name="connsiteX6" fmla="*/ 969071 w 1309977"/>
              <a:gd name="connsiteY6" fmla="*/ 256049 h 2039991"/>
              <a:gd name="connsiteX7" fmla="*/ 984409 w 1309977"/>
              <a:gd name="connsiteY7" fmla="*/ 282300 h 2039991"/>
              <a:gd name="connsiteX8" fmla="*/ 987737 w 1309977"/>
              <a:gd name="connsiteY8" fmla="*/ 287272 h 2039991"/>
              <a:gd name="connsiteX9" fmla="*/ 993980 w 1309977"/>
              <a:gd name="connsiteY9" fmla="*/ 298682 h 2039991"/>
              <a:gd name="connsiteX10" fmla="*/ 1022746 w 1309977"/>
              <a:gd name="connsiteY10" fmla="*/ 347920 h 2039991"/>
              <a:gd name="connsiteX11" fmla="*/ 1039345 w 1309977"/>
              <a:gd name="connsiteY11" fmla="*/ 374119 h 2039991"/>
              <a:gd name="connsiteX12" fmla="*/ 1049106 w 1309977"/>
              <a:gd name="connsiteY12" fmla="*/ 393041 h 2039991"/>
              <a:gd name="connsiteX13" fmla="*/ 1087013 w 1309977"/>
              <a:gd name="connsiteY13" fmla="*/ 457927 h 2039991"/>
              <a:gd name="connsiteX14" fmla="*/ 1148757 w 1309977"/>
              <a:gd name="connsiteY14" fmla="*/ 581574 h 2039991"/>
              <a:gd name="connsiteX15" fmla="*/ 1162602 w 1309977"/>
              <a:gd name="connsiteY15" fmla="*/ 606878 h 2039991"/>
              <a:gd name="connsiteX16" fmla="*/ 1170582 w 1309977"/>
              <a:gd name="connsiteY16" fmla="*/ 625279 h 2039991"/>
              <a:gd name="connsiteX17" fmla="*/ 1183335 w 1309977"/>
              <a:gd name="connsiteY17" fmla="*/ 650817 h 2039991"/>
              <a:gd name="connsiteX18" fmla="*/ 1192841 w 1309977"/>
              <a:gd name="connsiteY18" fmla="*/ 674781 h 2039991"/>
              <a:gd name="connsiteX19" fmla="*/ 1204434 w 1309977"/>
              <a:gd name="connsiteY19" fmla="*/ 703341 h 2039991"/>
              <a:gd name="connsiteX20" fmla="*/ 1227274 w 1309977"/>
              <a:gd name="connsiteY20" fmla="*/ 756004 h 2039991"/>
              <a:gd name="connsiteX21" fmla="*/ 1234627 w 1309977"/>
              <a:gd name="connsiteY21" fmla="*/ 777714 h 2039991"/>
              <a:gd name="connsiteX22" fmla="*/ 1240969 w 1309977"/>
              <a:gd name="connsiteY22" fmla="*/ 793336 h 2039991"/>
              <a:gd name="connsiteX23" fmla="*/ 1245185 w 1309977"/>
              <a:gd name="connsiteY23" fmla="*/ 806734 h 2039991"/>
              <a:gd name="connsiteX24" fmla="*/ 1254776 w 1309977"/>
              <a:gd name="connsiteY24" fmla="*/ 830914 h 2039991"/>
              <a:gd name="connsiteX25" fmla="*/ 1262389 w 1309977"/>
              <a:gd name="connsiteY25" fmla="*/ 859661 h 2039991"/>
              <a:gd name="connsiteX26" fmla="*/ 1274482 w 1309977"/>
              <a:gd name="connsiteY26" fmla="*/ 895360 h 2039991"/>
              <a:gd name="connsiteX27" fmla="*/ 1277774 w 1309977"/>
              <a:gd name="connsiteY27" fmla="*/ 910347 h 2039991"/>
              <a:gd name="connsiteX28" fmla="*/ 1280168 w 1309977"/>
              <a:gd name="connsiteY28" fmla="*/ 917953 h 2039991"/>
              <a:gd name="connsiteX29" fmla="*/ 1287549 w 1309977"/>
              <a:gd name="connsiteY29" fmla="*/ 954660 h 2039991"/>
              <a:gd name="connsiteX30" fmla="*/ 1298077 w 1309977"/>
              <a:gd name="connsiteY30" fmla="*/ 994412 h 2039991"/>
              <a:gd name="connsiteX31" fmla="*/ 1299193 w 1309977"/>
              <a:gd name="connsiteY31" fmla="*/ 1007846 h 2039991"/>
              <a:gd name="connsiteX32" fmla="*/ 1302514 w 1309977"/>
              <a:gd name="connsiteY32" fmla="*/ 1022961 h 2039991"/>
              <a:gd name="connsiteX33" fmla="*/ 1303072 w 1309977"/>
              <a:gd name="connsiteY33" fmla="*/ 1031854 h 2039991"/>
              <a:gd name="connsiteX34" fmla="*/ 1303203 w 1309977"/>
              <a:gd name="connsiteY34" fmla="*/ 1032502 h 2039991"/>
              <a:gd name="connsiteX35" fmla="*/ 1303771 w 1309977"/>
              <a:gd name="connsiteY35" fmla="*/ 1043012 h 2039991"/>
              <a:gd name="connsiteX36" fmla="*/ 1308837 w 1309977"/>
              <a:gd name="connsiteY36" fmla="*/ 1123813 h 2039991"/>
              <a:gd name="connsiteX37" fmla="*/ 1309977 w 1309977"/>
              <a:gd name="connsiteY37" fmla="*/ 1137503 h 2039991"/>
              <a:gd name="connsiteX38" fmla="*/ 1286391 w 1309977"/>
              <a:gd name="connsiteY38" fmla="*/ 1323342 h 2039991"/>
              <a:gd name="connsiteX39" fmla="*/ 1279015 w 1309977"/>
              <a:gd name="connsiteY39" fmla="*/ 1345124 h 2039991"/>
              <a:gd name="connsiteX40" fmla="*/ 1278633 w 1309977"/>
              <a:gd name="connsiteY40" fmla="*/ 1347719 h 2039991"/>
              <a:gd name="connsiteX41" fmla="*/ 1274717 w 1309977"/>
              <a:gd name="connsiteY41" fmla="*/ 1357819 h 2039991"/>
              <a:gd name="connsiteX42" fmla="*/ 1225855 w 1309977"/>
              <a:gd name="connsiteY42" fmla="*/ 1502138 h 2039991"/>
              <a:gd name="connsiteX43" fmla="*/ 1205337 w 1309977"/>
              <a:gd name="connsiteY43" fmla="*/ 1536748 h 2039991"/>
              <a:gd name="connsiteX44" fmla="*/ 1200912 w 1309977"/>
              <a:gd name="connsiteY44" fmla="*/ 1548159 h 2039991"/>
              <a:gd name="connsiteX45" fmla="*/ 1184949 w 1309977"/>
              <a:gd name="connsiteY45" fmla="*/ 1571138 h 2039991"/>
              <a:gd name="connsiteX46" fmla="*/ 1150006 w 1309977"/>
              <a:gd name="connsiteY46" fmla="*/ 1630079 h 2039991"/>
              <a:gd name="connsiteX47" fmla="*/ 1146623 w 1309977"/>
              <a:gd name="connsiteY47" fmla="*/ 1636259 h 2039991"/>
              <a:gd name="connsiteX48" fmla="*/ 1145698 w 1309977"/>
              <a:gd name="connsiteY48" fmla="*/ 1637345 h 2039991"/>
              <a:gd name="connsiteX49" fmla="*/ 1128332 w 1309977"/>
              <a:gd name="connsiteY49" fmla="*/ 1666638 h 2039991"/>
              <a:gd name="connsiteX50" fmla="*/ 1091202 w 1309977"/>
              <a:gd name="connsiteY50" fmla="*/ 1706089 h 2039991"/>
              <a:gd name="connsiteX51" fmla="*/ 1076219 w 1309977"/>
              <a:gd name="connsiteY51" fmla="*/ 1727657 h 2039991"/>
              <a:gd name="connsiteX52" fmla="*/ 1049461 w 1309977"/>
              <a:gd name="connsiteY52" fmla="*/ 1750702 h 2039991"/>
              <a:gd name="connsiteX53" fmla="*/ 1028335 w 1309977"/>
              <a:gd name="connsiteY53" fmla="*/ 1775589 h 2039991"/>
              <a:gd name="connsiteX54" fmla="*/ 1019181 w 1309977"/>
              <a:gd name="connsiteY54" fmla="*/ 1782611 h 2039991"/>
              <a:gd name="connsiteX55" fmla="*/ 1000535 w 1309977"/>
              <a:gd name="connsiteY55" fmla="*/ 1802422 h 2039991"/>
              <a:gd name="connsiteX56" fmla="*/ 990213 w 1309977"/>
              <a:gd name="connsiteY56" fmla="*/ 1812176 h 2039991"/>
              <a:gd name="connsiteX57" fmla="*/ 914612 w 1309977"/>
              <a:gd name="connsiteY57" fmla="*/ 1866843 h 2039991"/>
              <a:gd name="connsiteX58" fmla="*/ 904291 w 1309977"/>
              <a:gd name="connsiteY58" fmla="*/ 1875731 h 2039991"/>
              <a:gd name="connsiteX59" fmla="*/ 904186 w 1309977"/>
              <a:gd name="connsiteY59" fmla="*/ 1875791 h 2039991"/>
              <a:gd name="connsiteX60" fmla="*/ 903970 w 1309977"/>
              <a:gd name="connsiteY60" fmla="*/ 1875977 h 2039991"/>
              <a:gd name="connsiteX61" fmla="*/ 894665 w 1309977"/>
              <a:gd name="connsiteY61" fmla="*/ 1881268 h 2039991"/>
              <a:gd name="connsiteX62" fmla="*/ 883500 w 1309977"/>
              <a:gd name="connsiteY62" fmla="*/ 1889340 h 2039991"/>
              <a:gd name="connsiteX63" fmla="*/ 853355 w 1309977"/>
              <a:gd name="connsiteY63" fmla="*/ 1904748 h 2039991"/>
              <a:gd name="connsiteX64" fmla="*/ 800180 w 1309977"/>
              <a:gd name="connsiteY64" fmla="*/ 1934976 h 2039991"/>
              <a:gd name="connsiteX65" fmla="*/ 770642 w 1309977"/>
              <a:gd name="connsiteY65" fmla="*/ 1947028 h 2039991"/>
              <a:gd name="connsiteX66" fmla="*/ 756731 w 1309977"/>
              <a:gd name="connsiteY66" fmla="*/ 1954138 h 2039991"/>
              <a:gd name="connsiteX67" fmla="*/ 756190 w 1309977"/>
              <a:gd name="connsiteY67" fmla="*/ 1952926 h 2039991"/>
              <a:gd name="connsiteX68" fmla="*/ 684478 w 1309977"/>
              <a:gd name="connsiteY68" fmla="*/ 1982187 h 2039991"/>
              <a:gd name="connsiteX69" fmla="*/ 679045 w 1309977"/>
              <a:gd name="connsiteY69" fmla="*/ 1983458 h 2039991"/>
              <a:gd name="connsiteX70" fmla="*/ 557244 w 1309977"/>
              <a:gd name="connsiteY70" fmla="*/ 2016004 h 2039991"/>
              <a:gd name="connsiteX71" fmla="*/ 513657 w 1309977"/>
              <a:gd name="connsiteY71" fmla="*/ 2022155 h 2039991"/>
              <a:gd name="connsiteX72" fmla="*/ 488514 w 1309977"/>
              <a:gd name="connsiteY72" fmla="*/ 2028035 h 2039991"/>
              <a:gd name="connsiteX73" fmla="*/ 461815 w 1309977"/>
              <a:gd name="connsiteY73" fmla="*/ 2029466 h 2039991"/>
              <a:gd name="connsiteX74" fmla="*/ 417653 w 1309977"/>
              <a:gd name="connsiteY74" fmla="*/ 2035698 h 2039991"/>
              <a:gd name="connsiteX75" fmla="*/ 276590 w 1309977"/>
              <a:gd name="connsiteY75" fmla="*/ 2039399 h 2039991"/>
              <a:gd name="connsiteX76" fmla="*/ 265563 w 1309977"/>
              <a:gd name="connsiteY76" fmla="*/ 2039991 h 2039991"/>
              <a:gd name="connsiteX77" fmla="*/ 251794 w 1309977"/>
              <a:gd name="connsiteY77" fmla="*/ 2038541 h 2039991"/>
              <a:gd name="connsiteX78" fmla="*/ 230812 w 1309977"/>
              <a:gd name="connsiteY78" fmla="*/ 2036866 h 2039991"/>
              <a:gd name="connsiteX79" fmla="*/ 228384 w 1309977"/>
              <a:gd name="connsiteY79" fmla="*/ 2036955 h 2039991"/>
              <a:gd name="connsiteX80" fmla="*/ 228364 w 1309977"/>
              <a:gd name="connsiteY80" fmla="*/ 2036672 h 2039991"/>
              <a:gd name="connsiteX81" fmla="*/ 102407 w 1309977"/>
              <a:gd name="connsiteY81" fmla="*/ 2026631 h 2039991"/>
              <a:gd name="connsiteX82" fmla="*/ 49967 w 1309977"/>
              <a:gd name="connsiteY82" fmla="*/ 2017265 h 2039991"/>
              <a:gd name="connsiteX83" fmla="*/ 15507 w 1309977"/>
              <a:gd name="connsiteY83" fmla="*/ 2013632 h 2039991"/>
              <a:gd name="connsiteX84" fmla="*/ 0 w 1309977"/>
              <a:gd name="connsiteY84" fmla="*/ 2009768 h 2039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309977" h="2039991">
                <a:moveTo>
                  <a:pt x="0" y="0"/>
                </a:moveTo>
                <a:lnTo>
                  <a:pt x="797185" y="0"/>
                </a:lnTo>
                <a:lnTo>
                  <a:pt x="832772" y="48991"/>
                </a:lnTo>
                <a:lnTo>
                  <a:pt x="847710" y="71683"/>
                </a:lnTo>
                <a:lnTo>
                  <a:pt x="847846" y="71868"/>
                </a:lnTo>
                <a:lnTo>
                  <a:pt x="848207" y="72441"/>
                </a:lnTo>
                <a:lnTo>
                  <a:pt x="969071" y="256049"/>
                </a:lnTo>
                <a:lnTo>
                  <a:pt x="984409" y="282300"/>
                </a:lnTo>
                <a:lnTo>
                  <a:pt x="987737" y="287272"/>
                </a:lnTo>
                <a:lnTo>
                  <a:pt x="993980" y="298682"/>
                </a:lnTo>
                <a:lnTo>
                  <a:pt x="1022746" y="347920"/>
                </a:lnTo>
                <a:lnTo>
                  <a:pt x="1039345" y="374119"/>
                </a:lnTo>
                <a:lnTo>
                  <a:pt x="1049106" y="393041"/>
                </a:lnTo>
                <a:lnTo>
                  <a:pt x="1087013" y="457927"/>
                </a:lnTo>
                <a:lnTo>
                  <a:pt x="1148757" y="581574"/>
                </a:lnTo>
                <a:lnTo>
                  <a:pt x="1162602" y="606878"/>
                </a:lnTo>
                <a:lnTo>
                  <a:pt x="1170582" y="625279"/>
                </a:lnTo>
                <a:lnTo>
                  <a:pt x="1183335" y="650817"/>
                </a:lnTo>
                <a:lnTo>
                  <a:pt x="1192841" y="674781"/>
                </a:lnTo>
                <a:lnTo>
                  <a:pt x="1204434" y="703341"/>
                </a:lnTo>
                <a:lnTo>
                  <a:pt x="1227274" y="756004"/>
                </a:lnTo>
                <a:lnTo>
                  <a:pt x="1234627" y="777714"/>
                </a:lnTo>
                <a:lnTo>
                  <a:pt x="1240969" y="793336"/>
                </a:lnTo>
                <a:lnTo>
                  <a:pt x="1245185" y="806734"/>
                </a:lnTo>
                <a:lnTo>
                  <a:pt x="1254776" y="830914"/>
                </a:lnTo>
                <a:lnTo>
                  <a:pt x="1262389" y="859661"/>
                </a:lnTo>
                <a:lnTo>
                  <a:pt x="1274482" y="895360"/>
                </a:lnTo>
                <a:lnTo>
                  <a:pt x="1277774" y="910347"/>
                </a:lnTo>
                <a:lnTo>
                  <a:pt x="1280168" y="917953"/>
                </a:lnTo>
                <a:lnTo>
                  <a:pt x="1287549" y="954660"/>
                </a:lnTo>
                <a:lnTo>
                  <a:pt x="1298077" y="994412"/>
                </a:lnTo>
                <a:lnTo>
                  <a:pt x="1299193" y="1007846"/>
                </a:lnTo>
                <a:lnTo>
                  <a:pt x="1302514" y="1022961"/>
                </a:lnTo>
                <a:lnTo>
                  <a:pt x="1303072" y="1031854"/>
                </a:lnTo>
                <a:lnTo>
                  <a:pt x="1303203" y="1032502"/>
                </a:lnTo>
                <a:lnTo>
                  <a:pt x="1303771" y="1043012"/>
                </a:lnTo>
                <a:lnTo>
                  <a:pt x="1308837" y="1123813"/>
                </a:lnTo>
                <a:lnTo>
                  <a:pt x="1309977" y="1137503"/>
                </a:lnTo>
                <a:cubicBezTo>
                  <a:pt x="1308268" y="1199818"/>
                  <a:pt x="1300408" y="1262167"/>
                  <a:pt x="1286391" y="1323342"/>
                </a:cubicBezTo>
                <a:lnTo>
                  <a:pt x="1279015" y="1345124"/>
                </a:lnTo>
                <a:lnTo>
                  <a:pt x="1278633" y="1347719"/>
                </a:lnTo>
                <a:lnTo>
                  <a:pt x="1274717" y="1357819"/>
                </a:lnTo>
                <a:lnTo>
                  <a:pt x="1225855" y="1502138"/>
                </a:lnTo>
                <a:lnTo>
                  <a:pt x="1205337" y="1536748"/>
                </a:lnTo>
                <a:lnTo>
                  <a:pt x="1200912" y="1548159"/>
                </a:lnTo>
                <a:lnTo>
                  <a:pt x="1184949" y="1571138"/>
                </a:lnTo>
                <a:lnTo>
                  <a:pt x="1150006" y="1630079"/>
                </a:lnTo>
                <a:lnTo>
                  <a:pt x="1146623" y="1636259"/>
                </a:lnTo>
                <a:lnTo>
                  <a:pt x="1145698" y="1637345"/>
                </a:lnTo>
                <a:lnTo>
                  <a:pt x="1128332" y="1666638"/>
                </a:lnTo>
                <a:lnTo>
                  <a:pt x="1091202" y="1706089"/>
                </a:lnTo>
                <a:lnTo>
                  <a:pt x="1076219" y="1727657"/>
                </a:lnTo>
                <a:lnTo>
                  <a:pt x="1049461" y="1750702"/>
                </a:lnTo>
                <a:lnTo>
                  <a:pt x="1028335" y="1775589"/>
                </a:lnTo>
                <a:lnTo>
                  <a:pt x="1019181" y="1782611"/>
                </a:lnTo>
                <a:lnTo>
                  <a:pt x="1000535" y="1802422"/>
                </a:lnTo>
                <a:lnTo>
                  <a:pt x="990213" y="1812176"/>
                </a:lnTo>
                <a:lnTo>
                  <a:pt x="914612" y="1866843"/>
                </a:lnTo>
                <a:lnTo>
                  <a:pt x="904291" y="1875731"/>
                </a:lnTo>
                <a:lnTo>
                  <a:pt x="904186" y="1875791"/>
                </a:lnTo>
                <a:lnTo>
                  <a:pt x="903970" y="1875977"/>
                </a:lnTo>
                <a:lnTo>
                  <a:pt x="894665" y="1881268"/>
                </a:lnTo>
                <a:lnTo>
                  <a:pt x="883500" y="1889340"/>
                </a:lnTo>
                <a:lnTo>
                  <a:pt x="853355" y="1904748"/>
                </a:lnTo>
                <a:lnTo>
                  <a:pt x="800180" y="1934976"/>
                </a:lnTo>
                <a:lnTo>
                  <a:pt x="770642" y="1947028"/>
                </a:lnTo>
                <a:lnTo>
                  <a:pt x="756731" y="1954138"/>
                </a:lnTo>
                <a:lnTo>
                  <a:pt x="756190" y="1952926"/>
                </a:lnTo>
                <a:lnTo>
                  <a:pt x="684478" y="1982187"/>
                </a:lnTo>
                <a:lnTo>
                  <a:pt x="679045" y="1983458"/>
                </a:lnTo>
                <a:lnTo>
                  <a:pt x="557244" y="2016004"/>
                </a:lnTo>
                <a:lnTo>
                  <a:pt x="513657" y="2022155"/>
                </a:lnTo>
                <a:lnTo>
                  <a:pt x="488514" y="2028035"/>
                </a:lnTo>
                <a:lnTo>
                  <a:pt x="461815" y="2029466"/>
                </a:lnTo>
                <a:lnTo>
                  <a:pt x="417653" y="2035698"/>
                </a:lnTo>
                <a:lnTo>
                  <a:pt x="276590" y="2039399"/>
                </a:lnTo>
                <a:lnTo>
                  <a:pt x="265563" y="2039991"/>
                </a:lnTo>
                <a:lnTo>
                  <a:pt x="251794" y="2038541"/>
                </a:lnTo>
                <a:lnTo>
                  <a:pt x="230812" y="2036866"/>
                </a:lnTo>
                <a:lnTo>
                  <a:pt x="228384" y="2036955"/>
                </a:lnTo>
                <a:lnTo>
                  <a:pt x="228364" y="2036672"/>
                </a:lnTo>
                <a:lnTo>
                  <a:pt x="102407" y="2026631"/>
                </a:lnTo>
                <a:lnTo>
                  <a:pt x="49967" y="2017265"/>
                </a:lnTo>
                <a:lnTo>
                  <a:pt x="15507" y="2013632"/>
                </a:lnTo>
                <a:lnTo>
                  <a:pt x="0" y="2009768"/>
                </a:lnTo>
                <a:close/>
              </a:path>
            </a:pathLst>
          </a:custGeom>
          <a:solidFill>
            <a:schemeClr val="bg1">
              <a:lumMod val="10000"/>
              <a:lumOff val="9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6" name="Rectangle: Rounded Corners 30"/>
          <p:cNvSpPr/>
          <p:nvPr/>
        </p:nvSpPr>
        <p:spPr>
          <a:xfrm flipH="1" flipV="1">
            <a:off x="11835028" y="1007880"/>
            <a:ext cx="30471" cy="1056211"/>
          </a:xfrm>
          <a:prstGeom prst="roundRect">
            <a:avLst>
              <a:gd name="adj" fmla="val 50000"/>
            </a:avLst>
          </a:prstGeom>
          <a:gradFill>
            <a:gsLst>
              <a:gs pos="100000">
                <a:srgbClr val="FFFFFF">
                  <a:alpha val="0"/>
                </a:srgbClr>
              </a:gs>
              <a:gs pos="0">
                <a:srgbClr val="FF97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sp>
        <p:nvSpPr>
          <p:cNvPr id="41" name="PA-椭圆 3"/>
          <p:cNvSpPr/>
          <p:nvPr>
            <p:custDataLst>
              <p:tags r:id="rId1"/>
            </p:custDataLst>
          </p:nvPr>
        </p:nvSpPr>
        <p:spPr>
          <a:xfrm rot="1632935">
            <a:off x="11168565" y="4613224"/>
            <a:ext cx="232206" cy="603285"/>
          </a:xfrm>
          <a:prstGeom prst="ellipse">
            <a:avLst/>
          </a:prstGeom>
          <a:solidFill>
            <a:srgbClr val="FF97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PA-组合 14"/>
          <p:cNvGrpSpPr/>
          <p:nvPr>
            <p:custDataLst>
              <p:tags r:id="rId2"/>
            </p:custDataLst>
          </p:nvPr>
        </p:nvGrpSpPr>
        <p:grpSpPr>
          <a:xfrm rot="19709836">
            <a:off x="-524061" y="5631850"/>
            <a:ext cx="1164261" cy="1581925"/>
            <a:chOff x="5577360" y="5060323"/>
            <a:chExt cx="916310" cy="1245024"/>
          </a:xfrm>
        </p:grpSpPr>
        <p:sp>
          <p:nvSpPr>
            <p:cNvPr id="44" name="PA-椭圆 15"/>
            <p:cNvSpPr/>
            <p:nvPr>
              <p:custDataLst>
                <p:tags r:id="rId3"/>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椭圆 16"/>
            <p:cNvSpPr/>
            <p:nvPr>
              <p:custDataLst>
                <p:tags r:id="rId4"/>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PA-椭圆 17"/>
            <p:cNvSpPr/>
            <p:nvPr>
              <p:custDataLst>
                <p:tags r:id="rId5"/>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PA-椭圆 18"/>
            <p:cNvSpPr/>
            <p:nvPr>
              <p:custDataLst>
                <p:tags r:id="rId6"/>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PA-椭圆 19"/>
            <p:cNvSpPr/>
            <p:nvPr>
              <p:custDataLst>
                <p:tags r:id="rId7"/>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PA-椭圆 20"/>
            <p:cNvSpPr/>
            <p:nvPr>
              <p:custDataLst>
                <p:tags r:id="rId8"/>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PA-椭圆 21"/>
            <p:cNvSpPr/>
            <p:nvPr>
              <p:custDataLst>
                <p:tags r:id="rId9"/>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PA-椭圆 22"/>
            <p:cNvSpPr/>
            <p:nvPr>
              <p:custDataLst>
                <p:tags r:id="rId10"/>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PA-椭圆 23"/>
            <p:cNvSpPr/>
            <p:nvPr>
              <p:custDataLst>
                <p:tags r:id="rId11"/>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PA-椭圆 24"/>
            <p:cNvSpPr/>
            <p:nvPr>
              <p:custDataLst>
                <p:tags r:id="rId12"/>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PA-椭圆 25"/>
            <p:cNvSpPr/>
            <p:nvPr>
              <p:custDataLst>
                <p:tags r:id="rId13"/>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PA-椭圆 26"/>
            <p:cNvSpPr/>
            <p:nvPr>
              <p:custDataLst>
                <p:tags r:id="rId14"/>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PA-椭圆 27"/>
            <p:cNvSpPr/>
            <p:nvPr>
              <p:custDataLst>
                <p:tags r:id="rId15"/>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PA-椭圆 28"/>
            <p:cNvSpPr/>
            <p:nvPr>
              <p:custDataLst>
                <p:tags r:id="rId16"/>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PA-椭圆 29"/>
            <p:cNvSpPr/>
            <p:nvPr>
              <p:custDataLst>
                <p:tags r:id="rId17"/>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3" name="直接连接符 62"/>
          <p:cNvCxnSpPr/>
          <p:nvPr/>
        </p:nvCxnSpPr>
        <p:spPr>
          <a:xfrm>
            <a:off x="-757164" y="1074313"/>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6" name="- About"/>
          <p:cNvSpPr txBox="1"/>
          <p:nvPr/>
        </p:nvSpPr>
        <p:spPr>
          <a:xfrm>
            <a:off x="764540" y="753745"/>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sym typeface="+mn-ea"/>
              </a:rPr>
              <a:t>四、资格证的获取（与学校相关专业对应）</a:t>
            </a:r>
            <a:endParaRPr lang="en-US" altLang="zh-CN" sz="2800" dirty="0">
              <a:solidFill>
                <a:schemeClr val="tx1"/>
              </a:solidFill>
              <a:latin typeface="微软雅黑" panose="020B0503020204020204" charset="-122"/>
              <a:ea typeface="微软雅黑" panose="020B0503020204020204" charset="-122"/>
              <a:sym typeface="+mn-ea"/>
            </a:endParaRPr>
          </a:p>
        </p:txBody>
      </p:sp>
      <p:sp>
        <p:nvSpPr>
          <p:cNvPr id="2" name="椭圆 1"/>
          <p:cNvSpPr/>
          <p:nvPr>
            <p:custDataLst>
              <p:tags r:id="rId18"/>
            </p:custDataLst>
          </p:nvPr>
        </p:nvSpPr>
        <p:spPr>
          <a:xfrm>
            <a:off x="1177346" y="1974156"/>
            <a:ext cx="798385" cy="798386"/>
          </a:xfrm>
          <a:prstGeom prst="ellipse">
            <a:avLst/>
          </a:prstGeom>
          <a:solidFill>
            <a:srgbClr val="DEAB81">
              <a:lumMod val="40000"/>
              <a:lumOff val="60000"/>
            </a:srgbClr>
          </a:solidFill>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a:bodyPr>
          <a:p>
            <a:pPr algn="ctr"/>
            <a:endParaRPr lang="zh-CN" altLang="en-US">
              <a:solidFill>
                <a:srgbClr val="DEAB81">
                  <a:lumMod val="75000"/>
                </a:srgbClr>
              </a:solidFill>
            </a:endParaRPr>
          </a:p>
        </p:txBody>
      </p:sp>
      <p:sp>
        <p:nvSpPr>
          <p:cNvPr id="5" name="矩形 4"/>
          <p:cNvSpPr/>
          <p:nvPr>
            <p:custDataLst>
              <p:tags r:id="rId19"/>
            </p:custDataLst>
          </p:nvPr>
        </p:nvSpPr>
        <p:spPr>
          <a:xfrm>
            <a:off x="1651635" y="2248535"/>
            <a:ext cx="9424670" cy="1372235"/>
          </a:xfrm>
          <a:prstGeom prst="rect">
            <a:avLst/>
          </a:prstGeom>
        </p:spPr>
        <p:txBody>
          <a:bodyPr wrap="square" lIns="0" tIns="0" rIns="0" bIns="0">
            <a:noAutofit/>
          </a:bodyPr>
          <a:p>
            <a:pPr algn="just">
              <a:lnSpc>
                <a:spcPct val="150000"/>
              </a:lnSpc>
            </a:pPr>
            <a:r>
              <a:rPr lang="zh-CN" altLang="en-US" dirty="0">
                <a:solidFill>
                  <a:srgbClr val="DEAB81">
                    <a:lumMod val="75000"/>
                  </a:srgbClr>
                </a:solidFill>
                <a:latin typeface="微软雅黑" panose="020B0503020204020204" charset="-122"/>
                <a:ea typeface="微软雅黑" panose="020B0503020204020204" charset="-122"/>
              </a:rPr>
              <a:t>（一）自行报考</a:t>
            </a:r>
            <a:endParaRPr lang="zh-CN" altLang="en-US" dirty="0">
              <a:solidFill>
                <a:srgbClr val="DEAB81">
                  <a:lumMod val="75000"/>
                </a:srgbClr>
              </a:solidFill>
              <a:latin typeface="微软雅黑" panose="020B0503020204020204" charset="-122"/>
              <a:ea typeface="微软雅黑" panose="020B0503020204020204" charset="-122"/>
            </a:endParaRPr>
          </a:p>
          <a:p>
            <a:pPr algn="just">
              <a:lnSpc>
                <a:spcPct val="150000"/>
              </a:lnSpc>
            </a:pPr>
            <a:r>
              <a:rPr lang="zh-CN" altLang="en-US" dirty="0">
                <a:solidFill>
                  <a:srgbClr val="DEAB81">
                    <a:lumMod val="75000"/>
                  </a:srgbClr>
                </a:solidFill>
                <a:latin typeface="微软雅黑" panose="020B0503020204020204" charset="-122"/>
                <a:ea typeface="微软雅黑" panose="020B0503020204020204" charset="-122"/>
              </a:rPr>
              <a:t>根据上述证书的发证机构，学生可自行到各省、市区负责机构直接报名参加培训和考试。但这种方式既耗时、费力，也耗金钱，建议只是在报考有一定通用性的证书时采用。</a:t>
            </a:r>
            <a:endParaRPr lang="zh-CN" altLang="en-US" dirty="0">
              <a:solidFill>
                <a:srgbClr val="DEAB81">
                  <a:lumMod val="75000"/>
                </a:srgbClr>
              </a:solidFill>
              <a:latin typeface="微软雅黑" panose="020B0503020204020204" charset="-122"/>
              <a:ea typeface="微软雅黑" panose="020B0503020204020204" charset="-122"/>
            </a:endParaRPr>
          </a:p>
        </p:txBody>
      </p:sp>
      <p:sp>
        <p:nvSpPr>
          <p:cNvPr id="3" name="椭圆 2"/>
          <p:cNvSpPr/>
          <p:nvPr>
            <p:custDataLst>
              <p:tags r:id="rId20"/>
            </p:custDataLst>
          </p:nvPr>
        </p:nvSpPr>
        <p:spPr>
          <a:xfrm>
            <a:off x="1177346" y="4129897"/>
            <a:ext cx="798385" cy="798386"/>
          </a:xfrm>
          <a:prstGeom prst="ellipse">
            <a:avLst/>
          </a:prstGeom>
          <a:solidFill>
            <a:srgbClr val="DEAB81">
              <a:lumMod val="40000"/>
              <a:lumOff val="60000"/>
            </a:srgbClr>
          </a:solidFill>
          <a:ln>
            <a:noFill/>
          </a:ln>
        </p:spPr>
        <p:style>
          <a:lnRef idx="2">
            <a:srgbClr val="DEAB81">
              <a:shade val="50000"/>
            </a:srgbClr>
          </a:lnRef>
          <a:fillRef idx="1">
            <a:srgbClr val="DEAB81"/>
          </a:fillRef>
          <a:effectRef idx="0">
            <a:srgbClr val="DEAB81"/>
          </a:effectRef>
          <a:fontRef idx="minor">
            <a:srgbClr val="FFFFFF"/>
          </a:fontRef>
        </p:style>
        <p:txBody>
          <a:bodyPr rtlCol="0" anchor="ctr">
            <a:normAutofit/>
          </a:bodyPr>
          <a:p>
            <a:pPr algn="ctr"/>
            <a:endParaRPr lang="zh-CN" altLang="en-US">
              <a:solidFill>
                <a:srgbClr val="DEAB81">
                  <a:lumMod val="75000"/>
                </a:srgbClr>
              </a:solidFill>
            </a:endParaRPr>
          </a:p>
        </p:txBody>
      </p:sp>
      <p:sp>
        <p:nvSpPr>
          <p:cNvPr id="7" name="矩形 6"/>
          <p:cNvSpPr/>
          <p:nvPr>
            <p:custDataLst>
              <p:tags r:id="rId21"/>
            </p:custDataLst>
          </p:nvPr>
        </p:nvSpPr>
        <p:spPr>
          <a:xfrm>
            <a:off x="1651635" y="4404360"/>
            <a:ext cx="9391015" cy="1372235"/>
          </a:xfrm>
          <a:prstGeom prst="rect">
            <a:avLst/>
          </a:prstGeom>
        </p:spPr>
        <p:txBody>
          <a:bodyPr wrap="square" lIns="0" tIns="0" rIns="0" bIns="0">
            <a:noAutofit/>
          </a:bodyPr>
          <a:p>
            <a:pPr algn="just">
              <a:lnSpc>
                <a:spcPct val="150000"/>
              </a:lnSpc>
            </a:pPr>
            <a:r>
              <a:rPr lang="zh-CN" altLang="en-US" sz="1700" dirty="0">
                <a:solidFill>
                  <a:srgbClr val="DEAB81">
                    <a:lumMod val="75000"/>
                  </a:srgbClr>
                </a:solidFill>
                <a:latin typeface="微软雅黑" panose="020B0503020204020204" charset="-122"/>
                <a:ea typeface="微软雅黑" panose="020B0503020204020204" charset="-122"/>
              </a:rPr>
              <a:t>（二）通过学校组织的培训班</a:t>
            </a:r>
            <a:endParaRPr lang="zh-CN" altLang="en-US" sz="1700" dirty="0">
              <a:solidFill>
                <a:srgbClr val="DEAB81">
                  <a:lumMod val="75000"/>
                </a:srgbClr>
              </a:solidFill>
              <a:latin typeface="微软雅黑" panose="020B0503020204020204" charset="-122"/>
              <a:ea typeface="微软雅黑" panose="020B0503020204020204" charset="-122"/>
            </a:endParaRPr>
          </a:p>
          <a:p>
            <a:pPr algn="just">
              <a:lnSpc>
                <a:spcPct val="150000"/>
              </a:lnSpc>
            </a:pPr>
            <a:r>
              <a:rPr lang="zh-CN" altLang="en-US" sz="1700" dirty="0">
                <a:solidFill>
                  <a:srgbClr val="DEAB81">
                    <a:lumMod val="75000"/>
                  </a:srgbClr>
                </a:solidFill>
                <a:latin typeface="微软雅黑" panose="020B0503020204020204" charset="-122"/>
                <a:ea typeface="微软雅黑" panose="020B0503020204020204" charset="-122"/>
              </a:rPr>
              <a:t>一般来说，自行报考的方式比较耗时、费力，尤其是在报考期间出现问题具体解决</a:t>
            </a:r>
            <a:endParaRPr lang="zh-CN" altLang="en-US" sz="1700" dirty="0">
              <a:solidFill>
                <a:srgbClr val="DEAB81">
                  <a:lumMod val="75000"/>
                </a:srgbClr>
              </a:solidFill>
              <a:latin typeface="微软雅黑" panose="020B0503020204020204" charset="-122"/>
              <a:ea typeface="微软雅黑" panose="020B0503020204020204" charset="-122"/>
            </a:endParaRPr>
          </a:p>
          <a:p>
            <a:pPr algn="just">
              <a:lnSpc>
                <a:spcPct val="150000"/>
              </a:lnSpc>
            </a:pPr>
            <a:r>
              <a:rPr lang="zh-CN" altLang="en-US" sz="1700" dirty="0">
                <a:solidFill>
                  <a:srgbClr val="DEAB81">
                    <a:lumMod val="75000"/>
                  </a:srgbClr>
                </a:solidFill>
                <a:latin typeface="微软雅黑" panose="020B0503020204020204" charset="-122"/>
                <a:ea typeface="微软雅黑" panose="020B0503020204020204" charset="-122"/>
              </a:rPr>
              <a:t>时很麻烦。在这方面一般学校都会为学生考虑，会组织与专业相关的职业资格证书考试培训班，集中处理学生报名、培训、组织参加考试、拿证及后期服务等工作。</a:t>
            </a:r>
            <a:endParaRPr lang="zh-CN" altLang="en-US" sz="1700" dirty="0">
              <a:solidFill>
                <a:srgbClr val="DEAB81">
                  <a:lumMod val="75000"/>
                </a:srgb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形 6"/>
          <p:cNvPicPr>
            <a:picLocks noChangeAspect="1"/>
          </p:cNvPicPr>
          <p:nvPr/>
        </p:nvPicPr>
        <p:blipFill>
          <a:blip r:embed="rId1"/>
          <a:stretch>
            <a:fillRect/>
          </a:stretch>
        </p:blipFill>
        <p:spPr>
          <a:xfrm>
            <a:off x="7254876" y="2905790"/>
            <a:ext cx="2016124" cy="2206322"/>
          </a:xfrm>
          <a:prstGeom prst="rect">
            <a:avLst/>
          </a:prstGeom>
          <a:effectLst>
            <a:outerShdw blurRad="254000" dist="101600" dir="5400000" algn="ctr" rotWithShape="0">
              <a:srgbClr val="FF9700">
                <a:alpha val="23000"/>
              </a:srgbClr>
            </a:outerShdw>
          </a:effectLst>
        </p:spPr>
      </p:pic>
      <p:sp>
        <p:nvSpPr>
          <p:cNvPr id="11" name="椭圆 10"/>
          <p:cNvSpPr/>
          <p:nvPr/>
        </p:nvSpPr>
        <p:spPr>
          <a:xfrm rot="21113720">
            <a:off x="9148685" y="5336790"/>
            <a:ext cx="257231" cy="478304"/>
          </a:xfrm>
          <a:prstGeom prst="ellipse">
            <a:avLst/>
          </a:prstGeom>
          <a:solidFill>
            <a:srgbClr val="FF97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2" name="组合 41"/>
          <p:cNvGrpSpPr/>
          <p:nvPr/>
        </p:nvGrpSpPr>
        <p:grpSpPr>
          <a:xfrm>
            <a:off x="6054093" y="5013324"/>
            <a:ext cx="773011" cy="1050319"/>
            <a:chOff x="5577360" y="5060323"/>
            <a:chExt cx="916310" cy="1245024"/>
          </a:xfrm>
        </p:grpSpPr>
        <p:sp>
          <p:nvSpPr>
            <p:cNvPr id="13" name="椭圆 12"/>
            <p:cNvSpPr/>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TextBox 38"/>
          <p:cNvSpPr txBox="1"/>
          <p:nvPr/>
        </p:nvSpPr>
        <p:spPr>
          <a:xfrm>
            <a:off x="603670" y="2905492"/>
            <a:ext cx="5170321" cy="1015663"/>
          </a:xfrm>
          <a:prstGeom prst="rect">
            <a:avLst/>
          </a:prstGeom>
          <a:noFill/>
        </p:spPr>
        <p:txBody>
          <a:bodyPr wrap="square" rtlCol="0">
            <a:spAutoFit/>
          </a:bodyPr>
          <a:lstStyle/>
          <a:p>
            <a:r>
              <a:rPr lang="zh-CN" altLang="en-US" sz="6000" dirty="0">
                <a:solidFill>
                  <a:srgbClr val="FF9700"/>
                </a:solidFill>
                <a:latin typeface="思源黑体 CN Bold" panose="020B0800000000000000" pitchFamily="34" charset="-122"/>
                <a:ea typeface="思源黑体 CN Bold" panose="020B0800000000000000" pitchFamily="34" charset="-122"/>
              </a:rPr>
              <a:t>感谢大家观看</a:t>
            </a:r>
            <a:endParaRPr lang="zh-CN" altLang="en-US" sz="60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grpSp>
        <p:nvGrpSpPr>
          <p:cNvPr id="65" name="组合 64"/>
          <p:cNvGrpSpPr/>
          <p:nvPr/>
        </p:nvGrpSpPr>
        <p:grpSpPr>
          <a:xfrm>
            <a:off x="6364611" y="371595"/>
            <a:ext cx="516260" cy="944986"/>
            <a:chOff x="6506531" y="281108"/>
            <a:chExt cx="516260" cy="944986"/>
          </a:xfrm>
        </p:grpSpPr>
        <p:sp>
          <p:nvSpPr>
            <p:cNvPr id="50" name="椭圆 49"/>
            <p:cNvSpPr/>
            <p:nvPr/>
          </p:nvSpPr>
          <p:spPr>
            <a:xfrm>
              <a:off x="6506531" y="28110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6706556" y="431127"/>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6906581" y="581146"/>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6506531" y="54547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6706556" y="695497"/>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6906581" y="845516"/>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6506531" y="809848"/>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6706556" y="959867"/>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6906581" y="1109886"/>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0" name="组合 69"/>
          <p:cNvGrpSpPr/>
          <p:nvPr/>
        </p:nvGrpSpPr>
        <p:grpSpPr>
          <a:xfrm rot="19709836">
            <a:off x="-987611" y="5521995"/>
            <a:ext cx="1164261" cy="1581925"/>
            <a:chOff x="5577360" y="5060323"/>
            <a:chExt cx="916310" cy="1245024"/>
          </a:xfrm>
        </p:grpSpPr>
        <p:sp>
          <p:nvSpPr>
            <p:cNvPr id="71" name="椭圆 70"/>
            <p:cNvSpPr/>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p:cNvSpPr/>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p:cNvSpPr/>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p:cNvSpPr/>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p:cNvSpPr/>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p:cNvSpPr/>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p:cNvSpPr/>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p:cNvSpPr/>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p:cNvSpPr/>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p:cNvSpPr/>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5" name="图片占位符 4" descr="C:\Users\Administrator\Desktop\新建文件夹\图片1(2).png图片1(2)"/>
          <p:cNvPicPr>
            <a:picLocks noGrp="1" noChangeAspect="1"/>
          </p:cNvPicPr>
          <p:nvPr>
            <p:ph type="pic" sz="quarter" idx="10"/>
          </p:nvPr>
        </p:nvPicPr>
        <p:blipFill rotWithShape="1">
          <a:blip r:embed="rId2"/>
          <a:srcRect/>
          <a:stretch>
            <a:fillRect/>
          </a:stretch>
        </p:blipFill>
        <p:spPr>
          <a:xfrm>
            <a:off x="6554859" y="0"/>
            <a:ext cx="5638800" cy="6267449"/>
          </a:xfrm>
        </p:spPr>
      </p:pic>
      <p:sp>
        <p:nvSpPr>
          <p:cNvPr id="66" name="椭圆 65"/>
          <p:cNvSpPr/>
          <p:nvPr/>
        </p:nvSpPr>
        <p:spPr>
          <a:xfrm>
            <a:off x="10114234" y="5645307"/>
            <a:ext cx="986116" cy="986116"/>
          </a:xfrm>
          <a:prstGeom prst="ellipse">
            <a:avLst/>
          </a:prstGeom>
          <a:solidFill>
            <a:srgbClr val="FF97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PA-图形 7"/>
          <p:cNvSpPr/>
          <p:nvPr>
            <p:custDataLst>
              <p:tags r:id="rId3"/>
            </p:custDataLst>
          </p:nvPr>
        </p:nvSpPr>
        <p:spPr>
          <a:xfrm rot="310108" flipH="1">
            <a:off x="5366409" y="2065181"/>
            <a:ext cx="912310" cy="983704"/>
          </a:xfrm>
          <a:custGeom>
            <a:avLst/>
            <a:gdLst>
              <a:gd name="connsiteX0" fmla="*/ 1453892 w 1713976"/>
              <a:gd name="connsiteY0" fmla="*/ 1848103 h 1848103"/>
              <a:gd name="connsiteX1" fmla="*/ 1504946 w 1713976"/>
              <a:gd name="connsiteY1" fmla="*/ 305244 h 1848103"/>
              <a:gd name="connsiteX2" fmla="*/ 1540664 w 1713976"/>
              <a:gd name="connsiteY2" fmla="*/ 1786667 h 1848103"/>
              <a:gd name="connsiteX3" fmla="*/ 1453892 w 1713976"/>
              <a:gd name="connsiteY3" fmla="*/ 1848103 h 1848103"/>
            </a:gdLst>
            <a:ahLst/>
            <a:cxnLst>
              <a:cxn ang="0">
                <a:pos x="connsiteX0" y="connsiteY0"/>
              </a:cxn>
              <a:cxn ang="0">
                <a:pos x="connsiteX1" y="connsiteY1"/>
              </a:cxn>
              <a:cxn ang="0">
                <a:pos x="connsiteX2" y="connsiteY2"/>
              </a:cxn>
              <a:cxn ang="0">
                <a:pos x="connsiteX3" y="connsiteY3"/>
              </a:cxn>
            </a:cxnLst>
            <a:rect l="l" t="t" r="r" b="b"/>
            <a:pathLst>
              <a:path w="1713976" h="1848103">
                <a:moveTo>
                  <a:pt x="1453892" y="1848103"/>
                </a:moveTo>
                <a:cubicBezTo>
                  <a:pt x="-1048326" y="1819623"/>
                  <a:pt x="160492" y="-892620"/>
                  <a:pt x="1504946" y="305244"/>
                </a:cubicBezTo>
                <a:cubicBezTo>
                  <a:pt x="2125404" y="1046384"/>
                  <a:pt x="1126041" y="1565782"/>
                  <a:pt x="1540664" y="1786667"/>
                </a:cubicBezTo>
                <a:cubicBezTo>
                  <a:pt x="1706685" y="1849246"/>
                  <a:pt x="1512851" y="1847341"/>
                  <a:pt x="1453892" y="1848103"/>
                </a:cubicBezTo>
                <a:close/>
              </a:path>
            </a:pathLst>
          </a:cu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200" dirty="0">
              <a:solidFill>
                <a:schemeClr val="lt1"/>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ppt_x"/>
                                          </p:val>
                                        </p:tav>
                                        <p:tav tm="100000">
                                          <p:val>
                                            <p:strVal val="#ppt_x"/>
                                          </p:val>
                                        </p:tav>
                                      </p:tavLst>
                                    </p:anim>
                                    <p:anim calcmode="lin" valueType="num">
                                      <p:cBhvr additive="base">
                                        <p:cTn id="8" dur="500" fill="hold"/>
                                        <p:tgtEl>
                                          <p:spTgt spid="41"/>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42"/>
                                        </p:tgtEl>
                                        <p:attrNameLst>
                                          <p:attrName>style.visibility</p:attrName>
                                        </p:attrNameLst>
                                      </p:cBhvr>
                                      <p:to>
                                        <p:strVal val="visible"/>
                                      </p:to>
                                    </p:set>
                                    <p:anim calcmode="lin" valueType="num">
                                      <p:cBhvr additive="base">
                                        <p:cTn id="19" dur="500" fill="hold"/>
                                        <p:tgtEl>
                                          <p:spTgt spid="42"/>
                                        </p:tgtEl>
                                        <p:attrNameLst>
                                          <p:attrName>ppt_x</p:attrName>
                                        </p:attrNameLst>
                                      </p:cBhvr>
                                      <p:tavLst>
                                        <p:tav tm="0">
                                          <p:val>
                                            <p:strVal val="#ppt_x"/>
                                          </p:val>
                                        </p:tav>
                                        <p:tav tm="100000">
                                          <p:val>
                                            <p:strVal val="#ppt_x"/>
                                          </p:val>
                                        </p:tav>
                                      </p:tavLst>
                                    </p:anim>
                                    <p:anim calcmode="lin" valueType="num">
                                      <p:cBhvr additive="base">
                                        <p:cTn id="20" dur="500" fill="hold"/>
                                        <p:tgtEl>
                                          <p:spTgt spid="42"/>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65"/>
                                        </p:tgtEl>
                                        <p:attrNameLst>
                                          <p:attrName>style.visibility</p:attrName>
                                        </p:attrNameLst>
                                      </p:cBhvr>
                                      <p:to>
                                        <p:strVal val="visible"/>
                                      </p:to>
                                    </p:set>
                                    <p:anim calcmode="lin" valueType="num">
                                      <p:cBhvr additive="base">
                                        <p:cTn id="23" dur="500" fill="hold"/>
                                        <p:tgtEl>
                                          <p:spTgt spid="65"/>
                                        </p:tgtEl>
                                        <p:attrNameLst>
                                          <p:attrName>ppt_x</p:attrName>
                                        </p:attrNameLst>
                                      </p:cBhvr>
                                      <p:tavLst>
                                        <p:tav tm="0">
                                          <p:val>
                                            <p:strVal val="#ppt_x"/>
                                          </p:val>
                                        </p:tav>
                                        <p:tav tm="100000">
                                          <p:val>
                                            <p:strVal val="#ppt_x"/>
                                          </p:val>
                                        </p:tav>
                                      </p:tavLst>
                                    </p:anim>
                                    <p:anim calcmode="lin" valueType="num">
                                      <p:cBhvr additive="base">
                                        <p:cTn id="24" dur="500" fill="hold"/>
                                        <p:tgtEl>
                                          <p:spTgt spid="65"/>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70"/>
                                        </p:tgtEl>
                                        <p:attrNameLst>
                                          <p:attrName>style.visibility</p:attrName>
                                        </p:attrNameLst>
                                      </p:cBhvr>
                                      <p:to>
                                        <p:strVal val="visible"/>
                                      </p:to>
                                    </p:set>
                                    <p:anim calcmode="lin" valueType="num">
                                      <p:cBhvr additive="base">
                                        <p:cTn id="27" dur="500" fill="hold"/>
                                        <p:tgtEl>
                                          <p:spTgt spid="70"/>
                                        </p:tgtEl>
                                        <p:attrNameLst>
                                          <p:attrName>ppt_x</p:attrName>
                                        </p:attrNameLst>
                                      </p:cBhvr>
                                      <p:tavLst>
                                        <p:tav tm="0">
                                          <p:val>
                                            <p:strVal val="#ppt_x"/>
                                          </p:val>
                                        </p:tav>
                                        <p:tav tm="100000">
                                          <p:val>
                                            <p:strVal val="#ppt_x"/>
                                          </p:val>
                                        </p:tav>
                                      </p:tavLst>
                                    </p:anim>
                                    <p:anim calcmode="lin" valueType="num">
                                      <p:cBhvr additive="base">
                                        <p:cTn id="28" dur="500" fill="hold"/>
                                        <p:tgtEl>
                                          <p:spTgt spid="70"/>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66"/>
                                        </p:tgtEl>
                                        <p:attrNameLst>
                                          <p:attrName>style.visibility</p:attrName>
                                        </p:attrNameLst>
                                      </p:cBhvr>
                                      <p:to>
                                        <p:strVal val="visible"/>
                                      </p:to>
                                    </p:set>
                                    <p:anim calcmode="lin" valueType="num">
                                      <p:cBhvr additive="base">
                                        <p:cTn id="35" dur="500" fill="hold"/>
                                        <p:tgtEl>
                                          <p:spTgt spid="66"/>
                                        </p:tgtEl>
                                        <p:attrNameLst>
                                          <p:attrName>ppt_x</p:attrName>
                                        </p:attrNameLst>
                                      </p:cBhvr>
                                      <p:tavLst>
                                        <p:tav tm="0">
                                          <p:val>
                                            <p:strVal val="#ppt_x"/>
                                          </p:val>
                                        </p:tav>
                                        <p:tav tm="100000">
                                          <p:val>
                                            <p:strVal val="#ppt_x"/>
                                          </p:val>
                                        </p:tav>
                                      </p:tavLst>
                                    </p:anim>
                                    <p:anim calcmode="lin" valueType="num">
                                      <p:cBhvr additive="base">
                                        <p:cTn id="36" dur="500" fill="hold"/>
                                        <p:tgtEl>
                                          <p:spTgt spid="66"/>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
                                        </p:tgtEl>
                                        <p:attrNameLst>
                                          <p:attrName>style.visibility</p:attrName>
                                        </p:attrNameLst>
                                      </p:cBhvr>
                                      <p:to>
                                        <p:strVal val="visible"/>
                                      </p:to>
                                    </p:set>
                                    <p:anim calcmode="lin" valueType="num">
                                      <p:cBhvr additive="base">
                                        <p:cTn id="39" dur="500" fill="hold"/>
                                        <p:tgtEl>
                                          <p:spTgt spid="2"/>
                                        </p:tgtEl>
                                        <p:attrNameLst>
                                          <p:attrName>ppt_x</p:attrName>
                                        </p:attrNameLst>
                                      </p:cBhvr>
                                      <p:tavLst>
                                        <p:tav tm="0">
                                          <p:val>
                                            <p:strVal val="#ppt_x"/>
                                          </p:val>
                                        </p:tav>
                                        <p:tav tm="100000">
                                          <p:val>
                                            <p:strVal val="#ppt_x"/>
                                          </p:val>
                                        </p:tav>
                                      </p:tavLst>
                                    </p:anim>
                                    <p:anim calcmode="lin" valueType="num">
                                      <p:cBhvr additive="base">
                                        <p:cTn id="4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41" grpId="0"/>
      <p:bldP spid="66" grpId="0" animBg="1"/>
      <p:bldP spid="2"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ctrTitle" idx="2"/>
            <p:custDataLst>
              <p:tags r:id="rId1"/>
            </p:custDataLst>
          </p:nvPr>
        </p:nvSpPr>
        <p:spPr/>
        <p:txBody>
          <a:bodyPr>
            <a:normAutofit/>
          </a:bodyPr>
          <a:p>
            <a:pPr marL="0">
              <a:lnSpc>
                <a:spcPct val="100000"/>
              </a:lnSpc>
              <a:spcBef>
                <a:spcPts val="0"/>
              </a:spcBef>
              <a:spcAft>
                <a:spcPts val="0"/>
              </a:spcAft>
            </a:pPr>
            <a:r>
              <a:rPr lang="zh-CN" altLang="en-US" sz="3200" spc="160">
                <a:solidFill>
                  <a:schemeClr val="dk1">
                    <a:lumMod val="85000"/>
                    <a:lumOff val="15000"/>
                  </a:schemeClr>
                </a:solidFill>
              </a:rPr>
              <a:t>职业世界概貌</a:t>
            </a:r>
            <a:endParaRPr lang="zh-CN" altLang="en-US" sz="3200" spc="160">
              <a:solidFill>
                <a:schemeClr val="dk1">
                  <a:lumMod val="85000"/>
                  <a:lumOff val="15000"/>
                </a:schemeClr>
              </a:solidFill>
            </a:endParaRPr>
          </a:p>
        </p:txBody>
      </p:sp>
      <p:sp>
        <p:nvSpPr>
          <p:cNvPr id="6" name="矩形 2"/>
          <p:cNvSpPr/>
          <p:nvPr>
            <p:custDataLst>
              <p:tags r:id="rId2"/>
            </p:custDataLst>
          </p:nvPr>
        </p:nvSpPr>
        <p:spPr>
          <a:xfrm>
            <a:off x="4521236" y="926631"/>
            <a:ext cx="4850765" cy="2378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b" anchorCtr="0">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l">
              <a:lnSpc>
                <a:spcPct val="100000"/>
              </a:lnSpc>
            </a:pPr>
            <a:r>
              <a:rPr lang="en-US" altLang="zh-CN" sz="4400" b="1" spc="200" dirty="0">
                <a:solidFill>
                  <a:schemeClr val="dk1">
                    <a:lumMod val="85000"/>
                    <a:lumOff val="15000"/>
                  </a:schemeClr>
                </a:solidFill>
                <a:uFillTx/>
                <a:latin typeface="Arial" panose="020B0604020202020204" pitchFamily="34" charset="0"/>
                <a:ea typeface="微软雅黑" panose="020B0503020204020204" charset="-122"/>
                <a:cs typeface="+mn-ea"/>
                <a:sym typeface="+mn-lt"/>
              </a:rPr>
              <a:t>第一节</a:t>
            </a:r>
            <a:endParaRPr lang="en-US" altLang="zh-CN" sz="4400" b="1" spc="200" dirty="0">
              <a:solidFill>
                <a:schemeClr val="dk1">
                  <a:lumMod val="85000"/>
                  <a:lumOff val="15000"/>
                </a:schemeClr>
              </a:solidFill>
              <a:uFillTx/>
              <a:latin typeface="Arial" panose="020B0604020202020204" pitchFamily="34" charset="0"/>
              <a:ea typeface="微软雅黑" panose="020B0503020204020204" charset="-122"/>
              <a:cs typeface="+mn-ea"/>
              <a:sym typeface="+mn-lt"/>
            </a:endParaRPr>
          </a:p>
        </p:txBody>
      </p:sp>
      <p:sp>
        <p:nvSpPr>
          <p:cNvPr id="7" name="文本占位符 8"/>
          <p:cNvSpPr>
            <a:spLocks noGrp="1"/>
          </p:cNvSpPr>
          <p:nvPr>
            <p:custDataLst>
              <p:tags r:id="rId3"/>
            </p:custDataLst>
          </p:nvPr>
        </p:nvSpPr>
        <p:spPr>
          <a:xfrm>
            <a:off x="4521871" y="3305131"/>
            <a:ext cx="816610" cy="248285"/>
          </a:xfrm>
          <a:prstGeom prst="rect">
            <a:avLst/>
          </a:prstGeom>
          <a:solidFill>
            <a:schemeClr val="accent1">
              <a:lumMod val="40000"/>
              <a:lumOff val="60000"/>
            </a:schemeClr>
          </a:solidFill>
        </p:spPr>
        <p:txBody>
          <a:bodyPr vert="horz" wrap="square" lIns="0" tIns="0" rIns="0" bIns="0" rtlCol="0" anchor="ctr">
            <a:normAutofit fontScale="70000"/>
          </a:bodyPr>
          <a:lstStyle>
            <a:lvl1pPr marL="0" indent="0" algn="l" defTabSz="914400" rtl="0" eaLnBrk="1" fontAlgn="auto" latinLnBrk="0" hangingPunct="1">
              <a:lnSpc>
                <a:spcPct val="130000"/>
              </a:lnSpc>
              <a:spcBef>
                <a:spcPts val="0"/>
              </a:spcBef>
              <a:spcAft>
                <a:spcPts val="750"/>
              </a:spcAft>
              <a:buFont typeface="Arial" panose="020B0604020202020204" pitchFamily="34" charset="0"/>
              <a:buNone/>
              <a:defRPr sz="1600" b="1" u="none" strike="noStrike" kern="1200" cap="none" spc="110" normalizeH="0" baseline="0">
                <a:solidFill>
                  <a:schemeClr val="bg1"/>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750"/>
              </a:spcAft>
              <a:buFont typeface="Arial" panose="020B0604020202020204" pitchFamily="34" charset="0"/>
              <a:buChar char="•"/>
              <a:tabLst>
                <a:tab pos="1609725" algn="l"/>
              </a:tabLst>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pc="200" dirty="0">
                <a:solidFill>
                  <a:schemeClr val="dk1">
                    <a:lumMod val="85000"/>
                    <a:lumOff val="15000"/>
                  </a:schemeClr>
                </a:solidFill>
                <a:uFillTx/>
              </a:rPr>
              <a:t>Part One</a:t>
            </a:r>
            <a:endParaRPr lang="en-US" altLang="zh-CN" spc="200" dirty="0">
              <a:solidFill>
                <a:schemeClr val="dk1">
                  <a:lumMod val="85000"/>
                  <a:lumOff val="15000"/>
                </a:schemeClr>
              </a:solidFill>
              <a:uFillTx/>
            </a:endParaRPr>
          </a:p>
        </p:txBody>
      </p:sp>
    </p:spTree>
    <p:custDataLst>
      <p:tags r:id="rId4"/>
    </p:custData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占位符 24" descr="男人和女人在切桌子上的电脑&#10;&#10;低可信度描述已自动生成"/>
          <p:cNvPicPr>
            <a:picLocks noGrp="1" noChangeAspect="1"/>
          </p:cNvPicPr>
          <p:nvPr>
            <p:ph type="pic" sz="quarter" idx="10"/>
          </p:nvPr>
        </p:nvPicPr>
        <p:blipFill rotWithShape="1">
          <a:blip r:embed="rId1" cstate="screen"/>
          <a:srcRect/>
          <a:stretch>
            <a:fillRect/>
          </a:stretch>
        </p:blipFill>
        <p:spPr/>
      </p:pic>
      <p:sp>
        <p:nvSpPr>
          <p:cNvPr id="73" name="矩形 72"/>
          <p:cNvSpPr/>
          <p:nvPr/>
        </p:nvSpPr>
        <p:spPr>
          <a:xfrm>
            <a:off x="-15184" y="0"/>
            <a:ext cx="12219525" cy="6858000"/>
          </a:xfrm>
          <a:prstGeom prst="rect">
            <a:avLst/>
          </a:prstGeom>
          <a:gradFill>
            <a:gsLst>
              <a:gs pos="86000">
                <a:schemeClr val="bg1">
                  <a:lumMod val="10000"/>
                  <a:lumOff val="90000"/>
                </a:schemeClr>
              </a:gs>
              <a:gs pos="5000">
                <a:srgbClr val="FFFFFF">
                  <a:alpha val="9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PA-组合 14"/>
          <p:cNvGrpSpPr/>
          <p:nvPr>
            <p:custDataLst>
              <p:tags r:id="rId2"/>
            </p:custDataLst>
          </p:nvPr>
        </p:nvGrpSpPr>
        <p:grpSpPr>
          <a:xfrm rot="19709836">
            <a:off x="-987611" y="5521995"/>
            <a:ext cx="1164261" cy="1581925"/>
            <a:chOff x="5577360" y="5060323"/>
            <a:chExt cx="916310" cy="1245024"/>
          </a:xfrm>
        </p:grpSpPr>
        <p:sp>
          <p:nvSpPr>
            <p:cNvPr id="8" name="PA-椭圆 15"/>
            <p:cNvSpPr/>
            <p:nvPr>
              <p:custDataLst>
                <p:tags r:id="rId3"/>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PA-椭圆 16"/>
            <p:cNvSpPr/>
            <p:nvPr>
              <p:custDataLst>
                <p:tags r:id="rId4"/>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PA-椭圆 17"/>
            <p:cNvSpPr/>
            <p:nvPr>
              <p:custDataLst>
                <p:tags r:id="rId5"/>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椭圆 18"/>
            <p:cNvSpPr/>
            <p:nvPr>
              <p:custDataLst>
                <p:tags r:id="rId6"/>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PA-椭圆 19"/>
            <p:cNvSpPr/>
            <p:nvPr>
              <p:custDataLst>
                <p:tags r:id="rId7"/>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PA-椭圆 20"/>
            <p:cNvSpPr/>
            <p:nvPr>
              <p:custDataLst>
                <p:tags r:id="rId8"/>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PA-椭圆 21"/>
            <p:cNvSpPr/>
            <p:nvPr>
              <p:custDataLst>
                <p:tags r:id="rId9"/>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PA-椭圆 22"/>
            <p:cNvSpPr/>
            <p:nvPr>
              <p:custDataLst>
                <p:tags r:id="rId10"/>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PA-椭圆 23"/>
            <p:cNvSpPr/>
            <p:nvPr>
              <p:custDataLst>
                <p:tags r:id="rId11"/>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PA-椭圆 24"/>
            <p:cNvSpPr/>
            <p:nvPr>
              <p:custDataLst>
                <p:tags r:id="rId12"/>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PA-椭圆 25"/>
            <p:cNvSpPr/>
            <p:nvPr>
              <p:custDataLst>
                <p:tags r:id="rId13"/>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PA-椭圆 26"/>
            <p:cNvSpPr/>
            <p:nvPr>
              <p:custDataLst>
                <p:tags r:id="rId14"/>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PA-椭圆 27"/>
            <p:cNvSpPr/>
            <p:nvPr>
              <p:custDataLst>
                <p:tags r:id="rId15"/>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PA-椭圆 28"/>
            <p:cNvSpPr/>
            <p:nvPr>
              <p:custDataLst>
                <p:tags r:id="rId16"/>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PA-椭圆 29"/>
            <p:cNvSpPr/>
            <p:nvPr>
              <p:custDataLst>
                <p:tags r:id="rId17"/>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3" name="直接连接符 22"/>
          <p:cNvCxnSpPr/>
          <p:nvPr/>
        </p:nvCxnSpPr>
        <p:spPr>
          <a:xfrm>
            <a:off x="-682869" y="868573"/>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74" name="PA-Freeform: Shape 71"/>
          <p:cNvSpPr/>
          <p:nvPr>
            <p:custDataLst>
              <p:tags r:id="rId18"/>
            </p:custDataLst>
          </p:nvPr>
        </p:nvSpPr>
        <p:spPr>
          <a:xfrm rot="18618023" flipV="1">
            <a:off x="11167788" y="5421502"/>
            <a:ext cx="2668378" cy="2474577"/>
          </a:xfrm>
          <a:custGeom>
            <a:avLst/>
            <a:gdLst>
              <a:gd name="connsiteX0" fmla="*/ 169643 w 3522865"/>
              <a:gd name="connsiteY0" fmla="*/ 1030958 h 2484348"/>
              <a:gd name="connsiteX1" fmla="*/ 2684243 w 3522865"/>
              <a:gd name="connsiteY1" fmla="*/ 2258 h 2484348"/>
              <a:gd name="connsiteX2" fmla="*/ 3522443 w 3522865"/>
              <a:gd name="connsiteY2" fmla="*/ 1316708 h 2484348"/>
              <a:gd name="connsiteX3" fmla="*/ 2779493 w 3522865"/>
              <a:gd name="connsiteY3" fmla="*/ 2478758 h 2484348"/>
              <a:gd name="connsiteX4" fmla="*/ 1579343 w 3522865"/>
              <a:gd name="connsiteY4" fmla="*/ 1773908 h 2484348"/>
              <a:gd name="connsiteX5" fmla="*/ 379193 w 3522865"/>
              <a:gd name="connsiteY5" fmla="*/ 2154908 h 2484348"/>
              <a:gd name="connsiteX6" fmla="*/ 169643 w 3522865"/>
              <a:gd name="connsiteY6" fmla="*/ 1030958 h 2484348"/>
              <a:gd name="connsiteX0-1" fmla="*/ 158936 w 3514183"/>
              <a:gd name="connsiteY0-2" fmla="*/ 433349 h 1886739"/>
              <a:gd name="connsiteX1-3" fmla="*/ 2528756 w 3514183"/>
              <a:gd name="connsiteY1-4" fmla="*/ 6629 h 1886739"/>
              <a:gd name="connsiteX2-5" fmla="*/ 3511736 w 3514183"/>
              <a:gd name="connsiteY2-6" fmla="*/ 719099 h 1886739"/>
              <a:gd name="connsiteX3-7" fmla="*/ 2768786 w 3514183"/>
              <a:gd name="connsiteY3-8" fmla="*/ 1881149 h 1886739"/>
              <a:gd name="connsiteX4-9" fmla="*/ 1568636 w 3514183"/>
              <a:gd name="connsiteY4-10" fmla="*/ 1176299 h 1886739"/>
              <a:gd name="connsiteX5-11" fmla="*/ 368486 w 3514183"/>
              <a:gd name="connsiteY5-12" fmla="*/ 1557299 h 1886739"/>
              <a:gd name="connsiteX6-13" fmla="*/ 158936 w 3514183"/>
              <a:gd name="connsiteY6-14" fmla="*/ 433349 h 1886739"/>
              <a:gd name="connsiteX0-15" fmla="*/ 165698 w 3519490"/>
              <a:gd name="connsiteY0-16" fmla="*/ 1061364 h 2514754"/>
              <a:gd name="connsiteX1-17" fmla="*/ 2626958 w 3519490"/>
              <a:gd name="connsiteY1-18" fmla="*/ 2184 h 2514754"/>
              <a:gd name="connsiteX2-19" fmla="*/ 3518498 w 3519490"/>
              <a:gd name="connsiteY2-20" fmla="*/ 1347114 h 2514754"/>
              <a:gd name="connsiteX3-21" fmla="*/ 2775548 w 3519490"/>
              <a:gd name="connsiteY3-22" fmla="*/ 2509164 h 2514754"/>
              <a:gd name="connsiteX4-23" fmla="*/ 1575398 w 3519490"/>
              <a:gd name="connsiteY4-24" fmla="*/ 1804314 h 2514754"/>
              <a:gd name="connsiteX5-25" fmla="*/ 375248 w 3519490"/>
              <a:gd name="connsiteY5-26" fmla="*/ 2185314 h 2514754"/>
              <a:gd name="connsiteX6-27" fmla="*/ 165698 w 3519490"/>
              <a:gd name="connsiteY6-28" fmla="*/ 1061364 h 2514754"/>
              <a:gd name="connsiteX0-29" fmla="*/ 165698 w 3519490"/>
              <a:gd name="connsiteY0-30" fmla="*/ 1110091 h 2563481"/>
              <a:gd name="connsiteX1-31" fmla="*/ 2626958 w 3519490"/>
              <a:gd name="connsiteY1-32" fmla="*/ 50911 h 2563481"/>
              <a:gd name="connsiteX2-33" fmla="*/ 3518498 w 3519490"/>
              <a:gd name="connsiteY2-34" fmla="*/ 1395841 h 2563481"/>
              <a:gd name="connsiteX3-35" fmla="*/ 2775548 w 3519490"/>
              <a:gd name="connsiteY3-36" fmla="*/ 2557891 h 2563481"/>
              <a:gd name="connsiteX4-37" fmla="*/ 1575398 w 3519490"/>
              <a:gd name="connsiteY4-38" fmla="*/ 1853041 h 2563481"/>
              <a:gd name="connsiteX5-39" fmla="*/ 375248 w 3519490"/>
              <a:gd name="connsiteY5-40" fmla="*/ 2234041 h 2563481"/>
              <a:gd name="connsiteX6-41" fmla="*/ 165698 w 3519490"/>
              <a:gd name="connsiteY6-42" fmla="*/ 1110091 h 2563481"/>
              <a:gd name="connsiteX0-43" fmla="*/ 162317 w 3516109"/>
              <a:gd name="connsiteY0-44" fmla="*/ 1118578 h 2571968"/>
              <a:gd name="connsiteX1-45" fmla="*/ 2623577 w 3516109"/>
              <a:gd name="connsiteY1-46" fmla="*/ 59398 h 2571968"/>
              <a:gd name="connsiteX2-47" fmla="*/ 3515117 w 3516109"/>
              <a:gd name="connsiteY2-48" fmla="*/ 1404328 h 2571968"/>
              <a:gd name="connsiteX3-49" fmla="*/ 2772167 w 3516109"/>
              <a:gd name="connsiteY3-50" fmla="*/ 2566378 h 2571968"/>
              <a:gd name="connsiteX4-51" fmla="*/ 1572017 w 3516109"/>
              <a:gd name="connsiteY4-52" fmla="*/ 1861528 h 2571968"/>
              <a:gd name="connsiteX5-53" fmla="*/ 371867 w 3516109"/>
              <a:gd name="connsiteY5-54" fmla="*/ 2242528 h 2571968"/>
              <a:gd name="connsiteX6-55" fmla="*/ 162317 w 3516109"/>
              <a:gd name="connsiteY6-56" fmla="*/ 1118578 h 2571968"/>
              <a:gd name="connsiteX0-57" fmla="*/ 139541 w 3493333"/>
              <a:gd name="connsiteY0-58" fmla="*/ 1109787 h 2563177"/>
              <a:gd name="connsiteX1-59" fmla="*/ 2600801 w 3493333"/>
              <a:gd name="connsiteY1-60" fmla="*/ 50607 h 2563177"/>
              <a:gd name="connsiteX2-61" fmla="*/ 3492341 w 3493333"/>
              <a:gd name="connsiteY2-62" fmla="*/ 1395537 h 2563177"/>
              <a:gd name="connsiteX3-63" fmla="*/ 2749391 w 3493333"/>
              <a:gd name="connsiteY3-64" fmla="*/ 2557587 h 2563177"/>
              <a:gd name="connsiteX4-65" fmla="*/ 1549241 w 3493333"/>
              <a:gd name="connsiteY4-66" fmla="*/ 1852737 h 2563177"/>
              <a:gd name="connsiteX5-67" fmla="*/ 440531 w 3493333"/>
              <a:gd name="connsiteY5-68" fmla="*/ 2188017 h 2563177"/>
              <a:gd name="connsiteX6-69" fmla="*/ 139541 w 3493333"/>
              <a:gd name="connsiteY6-70" fmla="*/ 1109787 h 2563177"/>
              <a:gd name="connsiteX0-71" fmla="*/ 163892 w 3517684"/>
              <a:gd name="connsiteY0-72" fmla="*/ 1109787 h 2563177"/>
              <a:gd name="connsiteX1-73" fmla="*/ 2625152 w 3517684"/>
              <a:gd name="connsiteY1-74" fmla="*/ 50607 h 2563177"/>
              <a:gd name="connsiteX2-75" fmla="*/ 3516692 w 3517684"/>
              <a:gd name="connsiteY2-76" fmla="*/ 1395537 h 2563177"/>
              <a:gd name="connsiteX3-77" fmla="*/ 2773742 w 3517684"/>
              <a:gd name="connsiteY3-78" fmla="*/ 2557587 h 2563177"/>
              <a:gd name="connsiteX4-79" fmla="*/ 1573592 w 3517684"/>
              <a:gd name="connsiteY4-80" fmla="*/ 1852737 h 2563177"/>
              <a:gd name="connsiteX5-81" fmla="*/ 464882 w 3517684"/>
              <a:gd name="connsiteY5-82" fmla="*/ 2188017 h 2563177"/>
              <a:gd name="connsiteX6-83" fmla="*/ 163892 w 3517684"/>
              <a:gd name="connsiteY6-84" fmla="*/ 1109787 h 2563177"/>
              <a:gd name="connsiteX0-85" fmla="*/ 82749 w 3436541"/>
              <a:gd name="connsiteY0-86" fmla="*/ 1110091 h 2563481"/>
              <a:gd name="connsiteX1-87" fmla="*/ 2544009 w 3436541"/>
              <a:gd name="connsiteY1-88" fmla="*/ 50911 h 2563481"/>
              <a:gd name="connsiteX2-89" fmla="*/ 3435549 w 3436541"/>
              <a:gd name="connsiteY2-90" fmla="*/ 1395841 h 2563481"/>
              <a:gd name="connsiteX3-91" fmla="*/ 2692599 w 3436541"/>
              <a:gd name="connsiteY3-92" fmla="*/ 2557891 h 2563481"/>
              <a:gd name="connsiteX4-93" fmla="*/ 1492449 w 3436541"/>
              <a:gd name="connsiteY4-94" fmla="*/ 1853041 h 2563481"/>
              <a:gd name="connsiteX5-95" fmla="*/ 383739 w 3436541"/>
              <a:gd name="connsiteY5-96" fmla="*/ 2188321 h 2563481"/>
              <a:gd name="connsiteX6-97" fmla="*/ 82749 w 3436541"/>
              <a:gd name="connsiteY6-98" fmla="*/ 1110091 h 2563481"/>
              <a:gd name="connsiteX0-99" fmla="*/ 57039 w 3410900"/>
              <a:gd name="connsiteY0-100" fmla="*/ 1110091 h 2562627"/>
              <a:gd name="connsiteX1-101" fmla="*/ 2518299 w 3410900"/>
              <a:gd name="connsiteY1-102" fmla="*/ 50911 h 2562627"/>
              <a:gd name="connsiteX2-103" fmla="*/ 3409839 w 3410900"/>
              <a:gd name="connsiteY2-104" fmla="*/ 1395841 h 2562627"/>
              <a:gd name="connsiteX3-105" fmla="*/ 2666889 w 3410900"/>
              <a:gd name="connsiteY3-106" fmla="*/ 2557891 h 2562627"/>
              <a:gd name="connsiteX4-107" fmla="*/ 1283859 w 3410900"/>
              <a:gd name="connsiteY4-108" fmla="*/ 1822561 h 2562627"/>
              <a:gd name="connsiteX5-109" fmla="*/ 358029 w 3410900"/>
              <a:gd name="connsiteY5-110" fmla="*/ 2188321 h 2562627"/>
              <a:gd name="connsiteX6-111" fmla="*/ 57039 w 3410900"/>
              <a:gd name="connsiteY6-112" fmla="*/ 1110091 h 2562627"/>
              <a:gd name="connsiteX0-113" fmla="*/ 86841 w 3440702"/>
              <a:gd name="connsiteY0-114" fmla="*/ 1110091 h 2562627"/>
              <a:gd name="connsiteX1-115" fmla="*/ 2548101 w 3440702"/>
              <a:gd name="connsiteY1-116" fmla="*/ 50911 h 2562627"/>
              <a:gd name="connsiteX2-117" fmla="*/ 3439641 w 3440702"/>
              <a:gd name="connsiteY2-118" fmla="*/ 1395841 h 2562627"/>
              <a:gd name="connsiteX3-119" fmla="*/ 2696691 w 3440702"/>
              <a:gd name="connsiteY3-120" fmla="*/ 2557891 h 2562627"/>
              <a:gd name="connsiteX4-121" fmla="*/ 1313661 w 3440702"/>
              <a:gd name="connsiteY4-122" fmla="*/ 1822561 h 2562627"/>
              <a:gd name="connsiteX5-123" fmla="*/ 387831 w 3440702"/>
              <a:gd name="connsiteY5-124" fmla="*/ 2188321 h 2562627"/>
              <a:gd name="connsiteX6-125" fmla="*/ 86841 w 3440702"/>
              <a:gd name="connsiteY6-126" fmla="*/ 1110091 h 2562627"/>
              <a:gd name="connsiteX0-127" fmla="*/ 79129 w 3432990"/>
              <a:gd name="connsiteY0-128" fmla="*/ 1110091 h 2562627"/>
              <a:gd name="connsiteX1-129" fmla="*/ 2540389 w 3432990"/>
              <a:gd name="connsiteY1-130" fmla="*/ 50911 h 2562627"/>
              <a:gd name="connsiteX2-131" fmla="*/ 3431929 w 3432990"/>
              <a:gd name="connsiteY2-132" fmla="*/ 1395841 h 2562627"/>
              <a:gd name="connsiteX3-133" fmla="*/ 2688979 w 3432990"/>
              <a:gd name="connsiteY3-134" fmla="*/ 2557891 h 2562627"/>
              <a:gd name="connsiteX4-135" fmla="*/ 1305949 w 3432990"/>
              <a:gd name="connsiteY4-136" fmla="*/ 1822561 h 2562627"/>
              <a:gd name="connsiteX5-137" fmla="*/ 380119 w 3432990"/>
              <a:gd name="connsiteY5-138" fmla="*/ 2188321 h 2562627"/>
              <a:gd name="connsiteX6-139" fmla="*/ 79129 w 3432990"/>
              <a:gd name="connsiteY6-140" fmla="*/ 1110091 h 2562627"/>
              <a:gd name="connsiteX0-141" fmla="*/ 79129 w 3432990"/>
              <a:gd name="connsiteY0-142" fmla="*/ 1110091 h 2562043"/>
              <a:gd name="connsiteX1-143" fmla="*/ 2540389 w 3432990"/>
              <a:gd name="connsiteY1-144" fmla="*/ 50911 h 2562043"/>
              <a:gd name="connsiteX2-145" fmla="*/ 3431929 w 3432990"/>
              <a:gd name="connsiteY2-146" fmla="*/ 1395841 h 2562043"/>
              <a:gd name="connsiteX3-147" fmla="*/ 2688979 w 3432990"/>
              <a:gd name="connsiteY3-148" fmla="*/ 2557891 h 2562043"/>
              <a:gd name="connsiteX4-149" fmla="*/ 1305949 w 3432990"/>
              <a:gd name="connsiteY4-150" fmla="*/ 1822561 h 2562043"/>
              <a:gd name="connsiteX5-151" fmla="*/ 380119 w 3432990"/>
              <a:gd name="connsiteY5-152" fmla="*/ 2188321 h 2562043"/>
              <a:gd name="connsiteX6-153" fmla="*/ 79129 w 3432990"/>
              <a:gd name="connsiteY6-154" fmla="*/ 1110091 h 2562043"/>
              <a:gd name="connsiteX0-155" fmla="*/ 79129 w 3433048"/>
              <a:gd name="connsiteY0-156" fmla="*/ 1110091 h 2574990"/>
              <a:gd name="connsiteX1-157" fmla="*/ 2540389 w 3433048"/>
              <a:gd name="connsiteY1-158" fmla="*/ 50911 h 2574990"/>
              <a:gd name="connsiteX2-159" fmla="*/ 3431929 w 3433048"/>
              <a:gd name="connsiteY2-160" fmla="*/ 1395841 h 2574990"/>
              <a:gd name="connsiteX3-161" fmla="*/ 2688979 w 3433048"/>
              <a:gd name="connsiteY3-162" fmla="*/ 2557891 h 2574990"/>
              <a:gd name="connsiteX4-163" fmla="*/ 1305949 w 3433048"/>
              <a:gd name="connsiteY4-164" fmla="*/ 1822561 h 2574990"/>
              <a:gd name="connsiteX5-165" fmla="*/ 380119 w 3433048"/>
              <a:gd name="connsiteY5-166" fmla="*/ 2188321 h 2574990"/>
              <a:gd name="connsiteX6-167" fmla="*/ 79129 w 3433048"/>
              <a:gd name="connsiteY6-168" fmla="*/ 1110091 h 2574990"/>
              <a:gd name="connsiteX0-169" fmla="*/ 79129 w 3433628"/>
              <a:gd name="connsiteY0-170" fmla="*/ 1110091 h 2564852"/>
              <a:gd name="connsiteX1-171" fmla="*/ 2540389 w 3433628"/>
              <a:gd name="connsiteY1-172" fmla="*/ 50911 h 2564852"/>
              <a:gd name="connsiteX2-173" fmla="*/ 3431929 w 3433628"/>
              <a:gd name="connsiteY2-174" fmla="*/ 1395841 h 2564852"/>
              <a:gd name="connsiteX3-175" fmla="*/ 2688979 w 3433628"/>
              <a:gd name="connsiteY3-176" fmla="*/ 2557891 h 2564852"/>
              <a:gd name="connsiteX4-177" fmla="*/ 1305949 w 3433628"/>
              <a:gd name="connsiteY4-178" fmla="*/ 1822561 h 2564852"/>
              <a:gd name="connsiteX5-179" fmla="*/ 380119 w 3433628"/>
              <a:gd name="connsiteY5-180" fmla="*/ 2188321 h 2564852"/>
              <a:gd name="connsiteX6-181" fmla="*/ 79129 w 3433628"/>
              <a:gd name="connsiteY6-182" fmla="*/ 1110091 h 2564852"/>
              <a:gd name="connsiteX0-183" fmla="*/ 79129 w 3432791"/>
              <a:gd name="connsiteY0-184" fmla="*/ 1110091 h 2564852"/>
              <a:gd name="connsiteX1-185" fmla="*/ 2540389 w 3432791"/>
              <a:gd name="connsiteY1-186" fmla="*/ 50911 h 2564852"/>
              <a:gd name="connsiteX2-187" fmla="*/ 3431929 w 3432791"/>
              <a:gd name="connsiteY2-188" fmla="*/ 1395841 h 2564852"/>
              <a:gd name="connsiteX3-189" fmla="*/ 2688979 w 3432791"/>
              <a:gd name="connsiteY3-190" fmla="*/ 2557891 h 2564852"/>
              <a:gd name="connsiteX4-191" fmla="*/ 1305949 w 3432791"/>
              <a:gd name="connsiteY4-192" fmla="*/ 1822561 h 2564852"/>
              <a:gd name="connsiteX5-193" fmla="*/ 380119 w 3432791"/>
              <a:gd name="connsiteY5-194" fmla="*/ 2188321 h 2564852"/>
              <a:gd name="connsiteX6-195" fmla="*/ 79129 w 3432791"/>
              <a:gd name="connsiteY6-196" fmla="*/ 1110091 h 2564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32791" h="2564852">
                <a:moveTo>
                  <a:pt x="79129" y="1110091"/>
                </a:moveTo>
                <a:cubicBezTo>
                  <a:pt x="256294" y="746236"/>
                  <a:pt x="1585349" y="-232934"/>
                  <a:pt x="2540389" y="50911"/>
                </a:cubicBezTo>
                <a:cubicBezTo>
                  <a:pt x="3495429" y="334756"/>
                  <a:pt x="3414784" y="901811"/>
                  <a:pt x="3431929" y="1395841"/>
                </a:cubicBezTo>
                <a:cubicBezTo>
                  <a:pt x="3449074" y="1889871"/>
                  <a:pt x="3210949" y="2463911"/>
                  <a:pt x="2688979" y="2557891"/>
                </a:cubicBezTo>
                <a:cubicBezTo>
                  <a:pt x="2167009" y="2651871"/>
                  <a:pt x="1728859" y="1762236"/>
                  <a:pt x="1305949" y="1822561"/>
                </a:cubicBezTo>
                <a:cubicBezTo>
                  <a:pt x="905899" y="1768586"/>
                  <a:pt x="729369" y="2352786"/>
                  <a:pt x="380119" y="2188321"/>
                </a:cubicBezTo>
                <a:cubicBezTo>
                  <a:pt x="30869" y="2023856"/>
                  <a:pt x="-98036" y="1473946"/>
                  <a:pt x="79129" y="1110091"/>
                </a:cubicBezTo>
                <a:close/>
              </a:path>
            </a:pathLst>
          </a:cu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dirty="0">
              <a:latin typeface="Visby CF Bold" panose="00000800000000000000" pitchFamily="50" charset="0"/>
            </a:endParaRPr>
          </a:p>
        </p:txBody>
      </p:sp>
      <p:sp>
        <p:nvSpPr>
          <p:cNvPr id="61" name="PA-矩形 2"/>
          <p:cNvSpPr/>
          <p:nvPr>
            <p:custDataLst>
              <p:tags r:id="rId19"/>
            </p:custDataLst>
          </p:nvPr>
        </p:nvSpPr>
        <p:spPr>
          <a:xfrm>
            <a:off x="1785308" y="3002247"/>
            <a:ext cx="1772752" cy="1446173"/>
          </a:xfrm>
          <a:prstGeom prst="rect">
            <a:avLst/>
          </a:prstGeom>
        </p:spPr>
        <p:txBody>
          <a:bodyPr wrap="square">
            <a:spAutoFit/>
          </a:bodyPr>
          <a:lstStyle/>
          <a:p>
            <a:pPr algn="ctr" defTabSz="914400">
              <a:defRPr/>
            </a:pPr>
            <a:r>
              <a:rPr lang="en-US" altLang="zh-CN" sz="8795" dirty="0">
                <a:ln>
                  <a:gradFill>
                    <a:gsLst>
                      <a:gs pos="2000">
                        <a:prstClr val="white"/>
                      </a:gs>
                      <a:gs pos="99000">
                        <a:prstClr val="white">
                          <a:alpha val="0"/>
                        </a:prstClr>
                      </a:gs>
                    </a:gsLst>
                    <a:lin ang="5400000" scaled="1"/>
                  </a:gradFill>
                </a:ln>
                <a:gradFill>
                  <a:gsLst>
                    <a:gs pos="35000">
                      <a:srgbClr val="FF9700"/>
                    </a:gs>
                    <a:gs pos="88000">
                      <a:prstClr val="white">
                        <a:alpha val="0"/>
                      </a:prstClr>
                    </a:gs>
                  </a:gsLst>
                  <a:lin ang="5400000" scaled="1"/>
                </a:gradFill>
                <a:latin typeface="思源宋体 CN Heavy" panose="02020900000000000000" pitchFamily="18" charset="-122"/>
                <a:ea typeface="思源宋体 CN Heavy" panose="02020900000000000000" pitchFamily="18" charset="-122"/>
              </a:rPr>
              <a:t>01</a:t>
            </a:r>
            <a:endParaRPr lang="zh-CN" altLang="en-US" sz="8795" dirty="0">
              <a:ln>
                <a:gradFill>
                  <a:gsLst>
                    <a:gs pos="2000">
                      <a:prstClr val="white"/>
                    </a:gs>
                    <a:gs pos="99000">
                      <a:prstClr val="white">
                        <a:alpha val="0"/>
                      </a:prstClr>
                    </a:gs>
                  </a:gsLst>
                  <a:lin ang="5400000" scaled="1"/>
                </a:gradFill>
              </a:ln>
              <a:gradFill>
                <a:gsLst>
                  <a:gs pos="35000">
                    <a:srgbClr val="FF9700"/>
                  </a:gs>
                  <a:gs pos="88000">
                    <a:prstClr val="white">
                      <a:alpha val="0"/>
                    </a:prstClr>
                  </a:gs>
                </a:gsLst>
                <a:lin ang="5400000" scaled="1"/>
              </a:gradFill>
              <a:latin typeface="思源宋体 CN Heavy" panose="02020900000000000000" pitchFamily="18" charset="-122"/>
              <a:ea typeface="思源宋体 CN Heavy" panose="02020900000000000000" pitchFamily="18" charset="-122"/>
            </a:endParaRPr>
          </a:p>
        </p:txBody>
      </p:sp>
      <p:sp>
        <p:nvSpPr>
          <p:cNvPr id="62" name="PA-矩形 2"/>
          <p:cNvSpPr/>
          <p:nvPr>
            <p:custDataLst>
              <p:tags r:id="rId20"/>
            </p:custDataLst>
          </p:nvPr>
        </p:nvSpPr>
        <p:spPr>
          <a:xfrm>
            <a:off x="5208038" y="2127620"/>
            <a:ext cx="1772752" cy="1446173"/>
          </a:xfrm>
          <a:prstGeom prst="rect">
            <a:avLst/>
          </a:prstGeom>
        </p:spPr>
        <p:txBody>
          <a:bodyPr wrap="square">
            <a:spAutoFit/>
          </a:bodyPr>
          <a:lstStyle/>
          <a:p>
            <a:pPr algn="ctr" defTabSz="914400">
              <a:defRPr/>
            </a:pPr>
            <a:r>
              <a:rPr lang="en-US" altLang="zh-CN" sz="8795" dirty="0">
                <a:ln>
                  <a:gradFill>
                    <a:gsLst>
                      <a:gs pos="2000">
                        <a:prstClr val="white"/>
                      </a:gs>
                      <a:gs pos="99000">
                        <a:prstClr val="white">
                          <a:alpha val="0"/>
                        </a:prstClr>
                      </a:gs>
                    </a:gsLst>
                    <a:lin ang="5400000" scaled="1"/>
                  </a:gradFill>
                </a:ln>
                <a:gradFill>
                  <a:gsLst>
                    <a:gs pos="23894">
                      <a:srgbClr val="0D9FD9"/>
                    </a:gs>
                    <a:gs pos="88000">
                      <a:schemeClr val="bg1">
                        <a:alpha val="0"/>
                      </a:schemeClr>
                    </a:gs>
                  </a:gsLst>
                  <a:lin ang="5400000" scaled="1"/>
                </a:gradFill>
                <a:latin typeface="思源宋体 CN Heavy" panose="02020900000000000000" pitchFamily="18" charset="-122"/>
                <a:ea typeface="思源宋体 CN Heavy" panose="02020900000000000000" pitchFamily="18" charset="-122"/>
              </a:rPr>
              <a:t>02</a:t>
            </a:r>
            <a:endParaRPr lang="zh-CN" altLang="en-US" sz="8795" dirty="0">
              <a:ln>
                <a:gradFill>
                  <a:gsLst>
                    <a:gs pos="2000">
                      <a:prstClr val="white"/>
                    </a:gs>
                    <a:gs pos="99000">
                      <a:prstClr val="white">
                        <a:alpha val="0"/>
                      </a:prstClr>
                    </a:gs>
                  </a:gsLst>
                  <a:lin ang="5400000" scaled="1"/>
                </a:gradFill>
              </a:ln>
              <a:gradFill>
                <a:gsLst>
                  <a:gs pos="23894">
                    <a:srgbClr val="0D9FD9"/>
                  </a:gs>
                  <a:gs pos="88000">
                    <a:schemeClr val="bg1">
                      <a:alpha val="0"/>
                    </a:schemeClr>
                  </a:gs>
                </a:gsLst>
                <a:lin ang="5400000" scaled="1"/>
              </a:gradFill>
              <a:latin typeface="思源宋体 CN Heavy" panose="02020900000000000000" pitchFamily="18" charset="-122"/>
              <a:ea typeface="思源宋体 CN Heavy" panose="02020900000000000000" pitchFamily="18" charset="-122"/>
            </a:endParaRPr>
          </a:p>
        </p:txBody>
      </p:sp>
      <p:sp>
        <p:nvSpPr>
          <p:cNvPr id="63" name="PA-矩形 2"/>
          <p:cNvSpPr/>
          <p:nvPr>
            <p:custDataLst>
              <p:tags r:id="rId21"/>
            </p:custDataLst>
          </p:nvPr>
        </p:nvSpPr>
        <p:spPr>
          <a:xfrm>
            <a:off x="8753921" y="1247111"/>
            <a:ext cx="1772752" cy="1446173"/>
          </a:xfrm>
          <a:prstGeom prst="rect">
            <a:avLst/>
          </a:prstGeom>
        </p:spPr>
        <p:txBody>
          <a:bodyPr wrap="square">
            <a:spAutoFit/>
          </a:bodyPr>
          <a:lstStyle/>
          <a:p>
            <a:pPr algn="ctr" defTabSz="914400">
              <a:defRPr/>
            </a:pPr>
            <a:r>
              <a:rPr lang="en-US" altLang="zh-CN" sz="8795" dirty="0">
                <a:ln>
                  <a:gradFill>
                    <a:gsLst>
                      <a:gs pos="2000">
                        <a:prstClr val="white"/>
                      </a:gs>
                      <a:gs pos="99000">
                        <a:prstClr val="white">
                          <a:alpha val="0"/>
                        </a:prstClr>
                      </a:gs>
                    </a:gsLst>
                    <a:lin ang="5400000" scaled="1"/>
                  </a:gradFill>
                </a:ln>
                <a:gradFill>
                  <a:gsLst>
                    <a:gs pos="35000">
                      <a:srgbClr val="FF9700"/>
                    </a:gs>
                    <a:gs pos="88000">
                      <a:prstClr val="white">
                        <a:alpha val="0"/>
                      </a:prstClr>
                    </a:gs>
                  </a:gsLst>
                  <a:lin ang="5400000" scaled="1"/>
                </a:gradFill>
                <a:latin typeface="思源宋体 CN Heavy" panose="02020900000000000000" pitchFamily="18" charset="-122"/>
                <a:ea typeface="思源宋体 CN Heavy" panose="02020900000000000000" pitchFamily="18" charset="-122"/>
              </a:rPr>
              <a:t>03</a:t>
            </a:r>
            <a:endParaRPr lang="zh-CN" altLang="en-US" sz="8795" dirty="0">
              <a:ln>
                <a:gradFill>
                  <a:gsLst>
                    <a:gs pos="2000">
                      <a:prstClr val="white"/>
                    </a:gs>
                    <a:gs pos="99000">
                      <a:prstClr val="white">
                        <a:alpha val="0"/>
                      </a:prstClr>
                    </a:gs>
                  </a:gsLst>
                  <a:lin ang="5400000" scaled="1"/>
                </a:gradFill>
              </a:ln>
              <a:gradFill>
                <a:gsLst>
                  <a:gs pos="35000">
                    <a:srgbClr val="FF9700"/>
                  </a:gs>
                  <a:gs pos="88000">
                    <a:prstClr val="white">
                      <a:alpha val="0"/>
                    </a:prstClr>
                  </a:gs>
                </a:gsLst>
                <a:lin ang="5400000" scaled="1"/>
              </a:gradFill>
              <a:latin typeface="思源宋体 CN Heavy" panose="02020900000000000000" pitchFamily="18" charset="-122"/>
              <a:ea typeface="思源宋体 CN Heavy" panose="02020900000000000000" pitchFamily="18" charset="-122"/>
            </a:endParaRPr>
          </a:p>
        </p:txBody>
      </p:sp>
      <p:sp>
        <p:nvSpPr>
          <p:cNvPr id="64" name="PA-圆角矩形 19"/>
          <p:cNvSpPr/>
          <p:nvPr>
            <p:custDataLst>
              <p:tags r:id="rId22"/>
            </p:custDataLst>
          </p:nvPr>
        </p:nvSpPr>
        <p:spPr>
          <a:xfrm>
            <a:off x="8240201" y="2563437"/>
            <a:ext cx="2800193" cy="3502083"/>
          </a:xfrm>
          <a:prstGeom prst="roundRect">
            <a:avLst>
              <a:gd name="adj" fmla="val 5075"/>
            </a:avLst>
          </a:prstGeom>
          <a:gradFill flip="none" rotWithShape="1">
            <a:gsLst>
              <a:gs pos="0">
                <a:schemeClr val="accent1">
                  <a:lumMod val="20000"/>
                  <a:lumOff val="80000"/>
                  <a:alpha val="0"/>
                </a:schemeClr>
              </a:gs>
              <a:gs pos="100000">
                <a:schemeClr val="accent1">
                  <a:alpha val="12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defTabSz="914400"/>
            <a:endParaRPr lang="zh-CN" altLang="en-US">
              <a:solidFill>
                <a:prstClr val="white">
                  <a:lumMod val="95000"/>
                </a:prstClr>
              </a:solidFill>
              <a:latin typeface="Roboto"/>
              <a:ea typeface="思源黑体 CN Regular" panose="020B0500000000000000" charset="-122"/>
            </a:endParaRPr>
          </a:p>
        </p:txBody>
      </p:sp>
      <p:sp>
        <p:nvSpPr>
          <p:cNvPr id="65" name="PA-圆角矩形 17"/>
          <p:cNvSpPr/>
          <p:nvPr>
            <p:custDataLst>
              <p:tags r:id="rId23"/>
            </p:custDataLst>
          </p:nvPr>
        </p:nvSpPr>
        <p:spPr>
          <a:xfrm>
            <a:off x="1271588" y="4194394"/>
            <a:ext cx="2800193" cy="2211404"/>
          </a:xfrm>
          <a:prstGeom prst="roundRect">
            <a:avLst>
              <a:gd name="adj" fmla="val 5075"/>
            </a:avLst>
          </a:prstGeom>
          <a:gradFill flip="none" rotWithShape="1">
            <a:gsLst>
              <a:gs pos="0">
                <a:schemeClr val="accent1">
                  <a:lumMod val="20000"/>
                  <a:lumOff val="80000"/>
                  <a:alpha val="0"/>
                </a:schemeClr>
              </a:gs>
              <a:gs pos="100000">
                <a:schemeClr val="accent1">
                  <a:alpha val="12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defTabSz="914400"/>
            <a:endParaRPr lang="zh-CN" altLang="en-US">
              <a:solidFill>
                <a:prstClr val="white">
                  <a:lumMod val="95000"/>
                </a:prstClr>
              </a:solidFill>
              <a:latin typeface="Roboto"/>
              <a:ea typeface="思源黑体 CN Regular" panose="020B0500000000000000" charset="-122"/>
            </a:endParaRPr>
          </a:p>
        </p:txBody>
      </p:sp>
      <p:sp>
        <p:nvSpPr>
          <p:cNvPr id="66" name="PA-圆角矩形 18"/>
          <p:cNvSpPr/>
          <p:nvPr>
            <p:custDataLst>
              <p:tags r:id="rId24"/>
            </p:custDataLst>
          </p:nvPr>
        </p:nvSpPr>
        <p:spPr>
          <a:xfrm>
            <a:off x="4695825" y="3557905"/>
            <a:ext cx="2800350" cy="3202305"/>
          </a:xfrm>
          <a:prstGeom prst="roundRect">
            <a:avLst>
              <a:gd name="adj" fmla="val 5075"/>
            </a:avLst>
          </a:prstGeom>
          <a:gradFill flip="none" rotWithShape="1">
            <a:gsLst>
              <a:gs pos="0">
                <a:schemeClr val="bg1">
                  <a:alpha val="0"/>
                </a:schemeClr>
              </a:gs>
              <a:gs pos="100000">
                <a:srgbClr val="0D9FD9">
                  <a:alpha val="1200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defTabSz="914400"/>
            <a:endParaRPr lang="zh-CN" altLang="en-US">
              <a:solidFill>
                <a:prstClr val="white">
                  <a:lumMod val="95000"/>
                </a:prstClr>
              </a:solidFill>
              <a:latin typeface="Roboto"/>
              <a:ea typeface="思源黑体 CN Regular" panose="020B0500000000000000" charset="-122"/>
            </a:endParaRPr>
          </a:p>
        </p:txBody>
      </p:sp>
      <p:sp>
        <p:nvSpPr>
          <p:cNvPr id="67" name="PA-AutoShape 14"/>
          <p:cNvSpPr>
            <a:spLocks noChangeArrowheads="1"/>
          </p:cNvSpPr>
          <p:nvPr>
            <p:custDataLst>
              <p:tags r:id="rId25"/>
            </p:custDataLst>
          </p:nvPr>
        </p:nvSpPr>
        <p:spPr bwMode="auto">
          <a:xfrm>
            <a:off x="1554199" y="4081049"/>
            <a:ext cx="2234971" cy="601200"/>
          </a:xfrm>
          <a:prstGeom prst="roundRect">
            <a:avLst>
              <a:gd name="adj" fmla="val 50000"/>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lt1"/>
                </a:solidFill>
                <a:latin typeface="微软雅黑" panose="020B0503020204020204" charset="-122"/>
                <a:ea typeface="微软雅黑" panose="020B0503020204020204" charset="-122"/>
              </a:rPr>
              <a:t>1. 按脑力劳动和体力劳动进行分类</a:t>
            </a:r>
            <a:endParaRPr lang="zh-CN" altLang="en-US" dirty="0">
              <a:solidFill>
                <a:schemeClr val="lt1"/>
              </a:solidFill>
              <a:latin typeface="微软雅黑" panose="020B0503020204020204" charset="-122"/>
              <a:ea typeface="微软雅黑" panose="020B0503020204020204" charset="-122"/>
            </a:endParaRPr>
          </a:p>
        </p:txBody>
      </p:sp>
      <p:sp>
        <p:nvSpPr>
          <p:cNvPr id="68" name="PA-AutoShape 14"/>
          <p:cNvSpPr>
            <a:spLocks noChangeArrowheads="1"/>
          </p:cNvSpPr>
          <p:nvPr>
            <p:custDataLst>
              <p:tags r:id="rId26"/>
            </p:custDataLst>
          </p:nvPr>
        </p:nvSpPr>
        <p:spPr bwMode="auto">
          <a:xfrm>
            <a:off x="4928929" y="3300344"/>
            <a:ext cx="2234971" cy="601200"/>
          </a:xfrm>
          <a:prstGeom prst="roundRect">
            <a:avLst>
              <a:gd name="adj" fmla="val 50000"/>
            </a:avLst>
          </a:prstGeom>
          <a:gradFill>
            <a:gsLst>
              <a:gs pos="86000">
                <a:srgbClr val="0D9FD9"/>
              </a:gs>
              <a:gs pos="5000">
                <a:srgbClr val="0D9FD9">
                  <a:lumMod val="80000"/>
                  <a:lumOff val="20000"/>
                </a:srgbClr>
              </a:gs>
            </a:gsLst>
            <a:lin ang="5400000" scaled="0"/>
          </a:gradFill>
          <a:ln>
            <a:noFill/>
          </a:ln>
          <a:effectLst>
            <a:outerShdw blurRad="254000" dist="114300" dir="5400000" algn="ctr" rotWithShape="0">
              <a:srgbClr val="0D9FD9">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lt1"/>
                </a:solidFill>
                <a:latin typeface="微软雅黑" panose="020B0503020204020204" charset="-122"/>
                <a:ea typeface="微软雅黑" panose="020B0503020204020204" charset="-122"/>
              </a:rPr>
              <a:t>2. 按职业心理的差异进行分类</a:t>
            </a:r>
            <a:endParaRPr lang="zh-CN" altLang="en-US" dirty="0">
              <a:solidFill>
                <a:schemeClr val="lt1"/>
              </a:solidFill>
              <a:latin typeface="微软雅黑" panose="020B0503020204020204" charset="-122"/>
              <a:ea typeface="微软雅黑" panose="020B0503020204020204" charset="-122"/>
            </a:endParaRPr>
          </a:p>
        </p:txBody>
      </p:sp>
      <p:sp>
        <p:nvSpPr>
          <p:cNvPr id="69" name="PA-AutoShape 14"/>
          <p:cNvSpPr>
            <a:spLocks noChangeArrowheads="1"/>
          </p:cNvSpPr>
          <p:nvPr>
            <p:custDataLst>
              <p:tags r:id="rId27"/>
            </p:custDataLst>
          </p:nvPr>
        </p:nvSpPr>
        <p:spPr bwMode="auto">
          <a:xfrm>
            <a:off x="8522970" y="2348865"/>
            <a:ext cx="2235200" cy="602615"/>
          </a:xfrm>
          <a:prstGeom prst="roundRect">
            <a:avLst>
              <a:gd name="adj" fmla="val 50000"/>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lt1"/>
                </a:solidFill>
                <a:latin typeface="微软雅黑" panose="020B0503020204020204" charset="-122"/>
                <a:ea typeface="微软雅黑" panose="020B0503020204020204" charset="-122"/>
              </a:rPr>
              <a:t>3. 按职业的职责范围进行分类</a:t>
            </a:r>
            <a:endParaRPr lang="zh-CN" altLang="en-US" dirty="0">
              <a:solidFill>
                <a:schemeClr val="lt1"/>
              </a:solidFill>
              <a:latin typeface="微软雅黑" panose="020B0503020204020204" charset="-122"/>
              <a:ea typeface="微软雅黑" panose="020B0503020204020204" charset="-122"/>
            </a:endParaRPr>
          </a:p>
        </p:txBody>
      </p:sp>
      <p:sp>
        <p:nvSpPr>
          <p:cNvPr id="76" name="PA-AutoShape 14"/>
          <p:cNvSpPr>
            <a:spLocks noChangeArrowheads="1"/>
          </p:cNvSpPr>
          <p:nvPr>
            <p:custDataLst>
              <p:tags r:id="rId28"/>
            </p:custDataLst>
          </p:nvPr>
        </p:nvSpPr>
        <p:spPr bwMode="auto">
          <a:xfrm>
            <a:off x="4288631" y="1424925"/>
            <a:ext cx="3614737" cy="491747"/>
          </a:xfrm>
          <a:prstGeom prst="roundRect">
            <a:avLst>
              <a:gd name="adj" fmla="val 50000"/>
            </a:avLst>
          </a:prstGeom>
          <a:gradFill>
            <a:gsLst>
              <a:gs pos="96000">
                <a:schemeClr val="accent1"/>
              </a:gs>
              <a:gs pos="0">
                <a:schemeClr val="accent1">
                  <a:lumMod val="80000"/>
                  <a:lumOff val="20000"/>
                </a:schemeClr>
              </a:gs>
            </a:gsLst>
            <a:lin ang="2700000" scaled="0"/>
          </a:gradFill>
          <a:ln w="9525" cap="flat">
            <a:noFill/>
            <a:prstDash val="solid"/>
            <a:miter/>
          </a:ln>
          <a:effectLst>
            <a:outerShdw blurRad="203200" dist="88900" dir="5400000" algn="ctr" rotWithShape="0">
              <a:schemeClr val="accent1">
                <a:alpha val="23000"/>
              </a:schemeClr>
            </a:outerShdw>
          </a:effectLst>
        </p:spPr>
        <p:txBody>
          <a:bodyPr rtlCol="0" anchor="ctr"/>
          <a:lstStyle/>
          <a:p>
            <a:pPr algn="ctr"/>
            <a:r>
              <a:rPr lang="zh-CN" altLang="en-US" sz="2000" dirty="0">
                <a:solidFill>
                  <a:schemeClr val="bg1"/>
                </a:solidFill>
                <a:latin typeface="微软雅黑" panose="020B0503020204020204" charset="-122"/>
                <a:ea typeface="微软雅黑" panose="020B0503020204020204" charset="-122"/>
              </a:rPr>
              <a:t>（一）国外的职业分类</a:t>
            </a:r>
            <a:endParaRPr lang="zh-CN" altLang="en-US" sz="2000" dirty="0">
              <a:solidFill>
                <a:schemeClr val="bg1"/>
              </a:solidFill>
              <a:latin typeface="微软雅黑" panose="020B0503020204020204" charset="-122"/>
              <a:ea typeface="微软雅黑" panose="020B0503020204020204" charset="-122"/>
            </a:endParaRPr>
          </a:p>
        </p:txBody>
      </p:sp>
      <p:sp>
        <p:nvSpPr>
          <p:cNvPr id="77" name="PA-文本框 12"/>
          <p:cNvSpPr txBox="1"/>
          <p:nvPr>
            <p:custDataLst>
              <p:tags r:id="rId29"/>
            </p:custDataLst>
          </p:nvPr>
        </p:nvSpPr>
        <p:spPr>
          <a:xfrm>
            <a:off x="1534241" y="4744384"/>
            <a:ext cx="2274887" cy="975995"/>
          </a:xfrm>
          <a:prstGeom prst="rect">
            <a:avLst/>
          </a:prstGeom>
          <a:noFill/>
        </p:spPr>
        <p:txBody>
          <a:bodyPr wrap="square">
            <a:spAutoFit/>
          </a:bodyPr>
          <a:lstStyle/>
          <a:p>
            <a:pPr defTabSz="914400">
              <a:lnSpc>
                <a:spcPct val="120000"/>
              </a:lnSpc>
              <a:buClr>
                <a:srgbClr val="285AE1"/>
              </a:buClr>
              <a:defRPr/>
            </a:pPr>
            <a:r>
              <a:rPr lang="zh-CN" altLang="en-US" sz="1600" dirty="0">
                <a:solidFill>
                  <a:schemeClr val="tx1">
                    <a:lumMod val="85000"/>
                    <a:lumOff val="15000"/>
                    <a:alpha val="75000"/>
                  </a:schemeClr>
                </a:solidFill>
                <a:latin typeface="微软雅黑" panose="020B0503020204020204" charset="-122"/>
                <a:ea typeface="微软雅黑" panose="020B0503020204020204" charset="-122"/>
              </a:rPr>
              <a:t>这种分类方法把工作人员划分为白领工作人员和蓝领工作人员两大类。</a:t>
            </a:r>
            <a:endParaRPr lang="zh-CN" altLang="en-US" sz="1600" dirty="0">
              <a:solidFill>
                <a:schemeClr val="tx1">
                  <a:lumMod val="85000"/>
                  <a:lumOff val="15000"/>
                  <a:alpha val="75000"/>
                </a:schemeClr>
              </a:solidFill>
              <a:latin typeface="微软雅黑" panose="020B0503020204020204" charset="-122"/>
              <a:ea typeface="微软雅黑" panose="020B0503020204020204" charset="-122"/>
            </a:endParaRPr>
          </a:p>
        </p:txBody>
      </p:sp>
      <p:sp>
        <p:nvSpPr>
          <p:cNvPr id="78" name="PA-文本框 13"/>
          <p:cNvSpPr txBox="1"/>
          <p:nvPr>
            <p:custDataLst>
              <p:tags r:id="rId30"/>
            </p:custDataLst>
          </p:nvPr>
        </p:nvSpPr>
        <p:spPr>
          <a:xfrm>
            <a:off x="4928929" y="4020081"/>
            <a:ext cx="2274887" cy="2745740"/>
          </a:xfrm>
          <a:prstGeom prst="rect">
            <a:avLst/>
          </a:prstGeom>
          <a:noFill/>
        </p:spPr>
        <p:txBody>
          <a:bodyPr wrap="square">
            <a:spAutoFit/>
          </a:bodyPr>
          <a:lstStyle/>
          <a:p>
            <a:pPr algn="just" defTabSz="914400">
              <a:lnSpc>
                <a:spcPct val="120000"/>
              </a:lnSpc>
              <a:buClr>
                <a:srgbClr val="285AE1"/>
              </a:buClr>
              <a:defRPr/>
            </a:pPr>
            <a:r>
              <a:rPr lang="zh-CN" altLang="en-US" sz="1600" dirty="0">
                <a:solidFill>
                  <a:schemeClr val="tx1">
                    <a:lumMod val="85000"/>
                    <a:lumOff val="15000"/>
                    <a:alpha val="75000"/>
                  </a:schemeClr>
                </a:solidFill>
                <a:latin typeface="微软雅黑" panose="020B0503020204020204" charset="-122"/>
                <a:ea typeface="微软雅黑" panose="020B0503020204020204" charset="-122"/>
              </a:rPr>
              <a:t>这种分类方法根据美国著名的职业指导专家霍兰德创立的人格类型理论，把人格类型划分为六种，即现实型、研究型、艺术型、社会型、管理型和常规型，与其相对应的也是六种职业类型。</a:t>
            </a:r>
            <a:endParaRPr lang="zh-CN" altLang="en-US" sz="1600" dirty="0">
              <a:solidFill>
                <a:schemeClr val="tx1">
                  <a:lumMod val="85000"/>
                  <a:lumOff val="15000"/>
                  <a:alpha val="75000"/>
                </a:schemeClr>
              </a:solidFill>
              <a:latin typeface="微软雅黑" panose="020B0503020204020204" charset="-122"/>
              <a:ea typeface="微软雅黑" panose="020B0503020204020204" charset="-122"/>
            </a:endParaRPr>
          </a:p>
        </p:txBody>
      </p:sp>
      <p:sp>
        <p:nvSpPr>
          <p:cNvPr id="79" name="PA-文本框 20"/>
          <p:cNvSpPr txBox="1"/>
          <p:nvPr>
            <p:custDataLst>
              <p:tags r:id="rId31"/>
            </p:custDataLst>
          </p:nvPr>
        </p:nvSpPr>
        <p:spPr>
          <a:xfrm>
            <a:off x="8502854" y="3113428"/>
            <a:ext cx="2417558" cy="1565910"/>
          </a:xfrm>
          <a:prstGeom prst="rect">
            <a:avLst/>
          </a:prstGeom>
          <a:noFill/>
        </p:spPr>
        <p:txBody>
          <a:bodyPr wrap="square">
            <a:spAutoFit/>
          </a:bodyPr>
          <a:lstStyle/>
          <a:p>
            <a:pPr algn="just" defTabSz="914400">
              <a:lnSpc>
                <a:spcPct val="120000"/>
              </a:lnSpc>
              <a:buClr>
                <a:srgbClr val="285AE1"/>
              </a:buClr>
              <a:defRPr/>
            </a:pPr>
            <a:r>
              <a:rPr lang="zh-CN" altLang="en-US" sz="1600" dirty="0">
                <a:solidFill>
                  <a:schemeClr val="tx1">
                    <a:lumMod val="85000"/>
                    <a:lumOff val="15000"/>
                    <a:alpha val="75000"/>
                  </a:schemeClr>
                </a:solidFill>
                <a:latin typeface="微软雅黑" panose="020B0503020204020204" charset="-122"/>
                <a:ea typeface="微软雅黑" panose="020B0503020204020204" charset="-122"/>
              </a:rPr>
              <a:t>国际标准职业分类体系，是一个提供了包括全部文职工作人员所从事的职业在内的系统化的分类结构。</a:t>
            </a:r>
            <a:endParaRPr lang="zh-CN" altLang="en-US" sz="1600" dirty="0">
              <a:solidFill>
                <a:schemeClr val="tx1">
                  <a:lumMod val="85000"/>
                  <a:lumOff val="15000"/>
                  <a:alpha val="75000"/>
                </a:schemeClr>
              </a:solidFill>
              <a:latin typeface="微软雅黑" panose="020B0503020204020204" charset="-122"/>
              <a:ea typeface="微软雅黑" panose="020B0503020204020204" charset="-122"/>
            </a:endParaRPr>
          </a:p>
        </p:txBody>
      </p:sp>
      <p:sp>
        <p:nvSpPr>
          <p:cNvPr id="2" name="- About"/>
          <p:cNvSpPr txBox="1"/>
          <p:nvPr/>
        </p:nvSpPr>
        <p:spPr>
          <a:xfrm>
            <a:off x="719455" y="544830"/>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rPr>
              <a:t>一、社会职业分类</a:t>
            </a:r>
            <a:endParaRPr lang="en-US" altLang="zh-CN" sz="2800" dirty="0">
              <a:solidFill>
                <a:schemeClr val="tx1"/>
              </a:solidFill>
              <a:latin typeface="微软雅黑" panose="020B0503020204020204" charset="-122"/>
              <a:ea typeface="微软雅黑" panose="020B0503020204020204" charset="-122"/>
            </a:endParaRPr>
          </a:p>
        </p:txBody>
      </p:sp>
      <p:sp>
        <p:nvSpPr>
          <p:cNvPr id="40" name="TextBox 299"/>
          <p:cNvSpPr txBox="1"/>
          <p:nvPr/>
        </p:nvSpPr>
        <p:spPr>
          <a:xfrm rot="16200000">
            <a:off x="10686365" y="3306702"/>
            <a:ext cx="2327799" cy="213995"/>
          </a:xfrm>
          <a:prstGeom prst="rect">
            <a:avLst/>
          </a:prstGeom>
          <a:noFill/>
        </p:spPr>
        <p:txBody>
          <a:bodyPr wrap="square" rtlCol="0" anchor="t">
            <a:spAutoFit/>
          </a:bodyPr>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sym typeface="+mn-ea"/>
              </a:rPr>
              <a:t>大学生职业发展与就业指导教程</a:t>
            </a:r>
            <a:endParaRPr lang="en-US" sz="800"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ppt_x"/>
                                          </p:val>
                                        </p:tav>
                                        <p:tav tm="100000">
                                          <p:val>
                                            <p:strVal val="#ppt_x"/>
                                          </p:val>
                                        </p:tav>
                                      </p:tavLst>
                                    </p:anim>
                                    <p:anim calcmode="lin" valueType="num">
                                      <p:cBhvr additive="base">
                                        <p:cTn id="12" dur="500" fill="hold"/>
                                        <p:tgtEl>
                                          <p:spTgt spid="2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74"/>
                                        </p:tgtEl>
                                        <p:attrNameLst>
                                          <p:attrName>style.visibility</p:attrName>
                                        </p:attrNameLst>
                                      </p:cBhvr>
                                      <p:to>
                                        <p:strVal val="visible"/>
                                      </p:to>
                                    </p:set>
                                    <p:anim calcmode="lin" valueType="num">
                                      <p:cBhvr additive="base">
                                        <p:cTn id="15" dur="500" fill="hold"/>
                                        <p:tgtEl>
                                          <p:spTgt spid="74"/>
                                        </p:tgtEl>
                                        <p:attrNameLst>
                                          <p:attrName>ppt_x</p:attrName>
                                        </p:attrNameLst>
                                      </p:cBhvr>
                                      <p:tavLst>
                                        <p:tav tm="0">
                                          <p:val>
                                            <p:strVal val="#ppt_x"/>
                                          </p:val>
                                        </p:tav>
                                        <p:tav tm="100000">
                                          <p:val>
                                            <p:strVal val="#ppt_x"/>
                                          </p:val>
                                        </p:tav>
                                      </p:tavLst>
                                    </p:anim>
                                    <p:anim calcmode="lin" valueType="num">
                                      <p:cBhvr additive="base">
                                        <p:cTn id="16" dur="500" fill="hold"/>
                                        <p:tgtEl>
                                          <p:spTgt spid="74"/>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62"/>
                                        </p:tgtEl>
                                        <p:attrNameLst>
                                          <p:attrName>style.visibility</p:attrName>
                                        </p:attrNameLst>
                                      </p:cBhvr>
                                      <p:to>
                                        <p:strVal val="visible"/>
                                      </p:to>
                                    </p:set>
                                    <p:anim calcmode="lin" valueType="num">
                                      <p:cBhvr additive="base">
                                        <p:cTn id="19" dur="500" fill="hold"/>
                                        <p:tgtEl>
                                          <p:spTgt spid="62"/>
                                        </p:tgtEl>
                                        <p:attrNameLst>
                                          <p:attrName>ppt_x</p:attrName>
                                        </p:attrNameLst>
                                      </p:cBhvr>
                                      <p:tavLst>
                                        <p:tav tm="0">
                                          <p:val>
                                            <p:strVal val="#ppt_x"/>
                                          </p:val>
                                        </p:tav>
                                        <p:tav tm="100000">
                                          <p:val>
                                            <p:strVal val="#ppt_x"/>
                                          </p:val>
                                        </p:tav>
                                      </p:tavLst>
                                    </p:anim>
                                    <p:anim calcmode="lin" valueType="num">
                                      <p:cBhvr additive="base">
                                        <p:cTn id="20" dur="500" fill="hold"/>
                                        <p:tgtEl>
                                          <p:spTgt spid="62"/>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61"/>
                                        </p:tgtEl>
                                        <p:attrNameLst>
                                          <p:attrName>style.visibility</p:attrName>
                                        </p:attrNameLst>
                                      </p:cBhvr>
                                      <p:to>
                                        <p:strVal val="visible"/>
                                      </p:to>
                                    </p:set>
                                    <p:anim calcmode="lin" valueType="num">
                                      <p:cBhvr additive="base">
                                        <p:cTn id="23" dur="500" fill="hold"/>
                                        <p:tgtEl>
                                          <p:spTgt spid="61"/>
                                        </p:tgtEl>
                                        <p:attrNameLst>
                                          <p:attrName>ppt_x</p:attrName>
                                        </p:attrNameLst>
                                      </p:cBhvr>
                                      <p:tavLst>
                                        <p:tav tm="0">
                                          <p:val>
                                            <p:strVal val="#ppt_x"/>
                                          </p:val>
                                        </p:tav>
                                        <p:tav tm="100000">
                                          <p:val>
                                            <p:strVal val="#ppt_x"/>
                                          </p:val>
                                        </p:tav>
                                      </p:tavLst>
                                    </p:anim>
                                    <p:anim calcmode="lin" valueType="num">
                                      <p:cBhvr additive="base">
                                        <p:cTn id="24" dur="500" fill="hold"/>
                                        <p:tgtEl>
                                          <p:spTgt spid="61"/>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63"/>
                                        </p:tgtEl>
                                        <p:attrNameLst>
                                          <p:attrName>style.visibility</p:attrName>
                                        </p:attrNameLst>
                                      </p:cBhvr>
                                      <p:to>
                                        <p:strVal val="visible"/>
                                      </p:to>
                                    </p:set>
                                    <p:anim calcmode="lin" valueType="num">
                                      <p:cBhvr additive="base">
                                        <p:cTn id="27" dur="500" fill="hold"/>
                                        <p:tgtEl>
                                          <p:spTgt spid="63"/>
                                        </p:tgtEl>
                                        <p:attrNameLst>
                                          <p:attrName>ppt_x</p:attrName>
                                        </p:attrNameLst>
                                      </p:cBhvr>
                                      <p:tavLst>
                                        <p:tav tm="0">
                                          <p:val>
                                            <p:strVal val="#ppt_x"/>
                                          </p:val>
                                        </p:tav>
                                        <p:tav tm="100000">
                                          <p:val>
                                            <p:strVal val="#ppt_x"/>
                                          </p:val>
                                        </p:tav>
                                      </p:tavLst>
                                    </p:anim>
                                    <p:anim calcmode="lin" valueType="num">
                                      <p:cBhvr additive="base">
                                        <p:cTn id="28" dur="500" fill="hold"/>
                                        <p:tgtEl>
                                          <p:spTgt spid="63"/>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64"/>
                                        </p:tgtEl>
                                        <p:attrNameLst>
                                          <p:attrName>style.visibility</p:attrName>
                                        </p:attrNameLst>
                                      </p:cBhvr>
                                      <p:to>
                                        <p:strVal val="visible"/>
                                      </p:to>
                                    </p:set>
                                    <p:anim calcmode="lin" valueType="num">
                                      <p:cBhvr additive="base">
                                        <p:cTn id="31" dur="500" fill="hold"/>
                                        <p:tgtEl>
                                          <p:spTgt spid="64"/>
                                        </p:tgtEl>
                                        <p:attrNameLst>
                                          <p:attrName>ppt_x</p:attrName>
                                        </p:attrNameLst>
                                      </p:cBhvr>
                                      <p:tavLst>
                                        <p:tav tm="0">
                                          <p:val>
                                            <p:strVal val="#ppt_x"/>
                                          </p:val>
                                        </p:tav>
                                        <p:tav tm="100000">
                                          <p:val>
                                            <p:strVal val="#ppt_x"/>
                                          </p:val>
                                        </p:tav>
                                      </p:tavLst>
                                    </p:anim>
                                    <p:anim calcmode="lin" valueType="num">
                                      <p:cBhvr additive="base">
                                        <p:cTn id="32" dur="500" fill="hold"/>
                                        <p:tgtEl>
                                          <p:spTgt spid="64"/>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65"/>
                                        </p:tgtEl>
                                        <p:attrNameLst>
                                          <p:attrName>style.visibility</p:attrName>
                                        </p:attrNameLst>
                                      </p:cBhvr>
                                      <p:to>
                                        <p:strVal val="visible"/>
                                      </p:to>
                                    </p:set>
                                    <p:anim calcmode="lin" valueType="num">
                                      <p:cBhvr additive="base">
                                        <p:cTn id="35" dur="500" fill="hold"/>
                                        <p:tgtEl>
                                          <p:spTgt spid="65"/>
                                        </p:tgtEl>
                                        <p:attrNameLst>
                                          <p:attrName>ppt_x</p:attrName>
                                        </p:attrNameLst>
                                      </p:cBhvr>
                                      <p:tavLst>
                                        <p:tav tm="0">
                                          <p:val>
                                            <p:strVal val="#ppt_x"/>
                                          </p:val>
                                        </p:tav>
                                        <p:tav tm="100000">
                                          <p:val>
                                            <p:strVal val="#ppt_x"/>
                                          </p:val>
                                        </p:tav>
                                      </p:tavLst>
                                    </p:anim>
                                    <p:anim calcmode="lin" valueType="num">
                                      <p:cBhvr additive="base">
                                        <p:cTn id="36" dur="500" fill="hold"/>
                                        <p:tgtEl>
                                          <p:spTgt spid="65"/>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66"/>
                                        </p:tgtEl>
                                        <p:attrNameLst>
                                          <p:attrName>style.visibility</p:attrName>
                                        </p:attrNameLst>
                                      </p:cBhvr>
                                      <p:to>
                                        <p:strVal val="visible"/>
                                      </p:to>
                                    </p:set>
                                    <p:anim calcmode="lin" valueType="num">
                                      <p:cBhvr additive="base">
                                        <p:cTn id="39" dur="500" fill="hold"/>
                                        <p:tgtEl>
                                          <p:spTgt spid="66"/>
                                        </p:tgtEl>
                                        <p:attrNameLst>
                                          <p:attrName>ppt_x</p:attrName>
                                        </p:attrNameLst>
                                      </p:cBhvr>
                                      <p:tavLst>
                                        <p:tav tm="0">
                                          <p:val>
                                            <p:strVal val="#ppt_x"/>
                                          </p:val>
                                        </p:tav>
                                        <p:tav tm="100000">
                                          <p:val>
                                            <p:strVal val="#ppt_x"/>
                                          </p:val>
                                        </p:tav>
                                      </p:tavLst>
                                    </p:anim>
                                    <p:anim calcmode="lin" valueType="num">
                                      <p:cBhvr additive="base">
                                        <p:cTn id="40" dur="500" fill="hold"/>
                                        <p:tgtEl>
                                          <p:spTgt spid="66"/>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67"/>
                                        </p:tgtEl>
                                        <p:attrNameLst>
                                          <p:attrName>style.visibility</p:attrName>
                                        </p:attrNameLst>
                                      </p:cBhvr>
                                      <p:to>
                                        <p:strVal val="visible"/>
                                      </p:to>
                                    </p:set>
                                    <p:anim calcmode="lin" valueType="num">
                                      <p:cBhvr additive="base">
                                        <p:cTn id="43" dur="500" fill="hold"/>
                                        <p:tgtEl>
                                          <p:spTgt spid="67"/>
                                        </p:tgtEl>
                                        <p:attrNameLst>
                                          <p:attrName>ppt_x</p:attrName>
                                        </p:attrNameLst>
                                      </p:cBhvr>
                                      <p:tavLst>
                                        <p:tav tm="0">
                                          <p:val>
                                            <p:strVal val="#ppt_x"/>
                                          </p:val>
                                        </p:tav>
                                        <p:tav tm="100000">
                                          <p:val>
                                            <p:strVal val="#ppt_x"/>
                                          </p:val>
                                        </p:tav>
                                      </p:tavLst>
                                    </p:anim>
                                    <p:anim calcmode="lin" valueType="num">
                                      <p:cBhvr additive="base">
                                        <p:cTn id="44" dur="500" fill="hold"/>
                                        <p:tgtEl>
                                          <p:spTgt spid="67"/>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68"/>
                                        </p:tgtEl>
                                        <p:attrNameLst>
                                          <p:attrName>style.visibility</p:attrName>
                                        </p:attrNameLst>
                                      </p:cBhvr>
                                      <p:to>
                                        <p:strVal val="visible"/>
                                      </p:to>
                                    </p:set>
                                    <p:anim calcmode="lin" valueType="num">
                                      <p:cBhvr additive="base">
                                        <p:cTn id="47" dur="500" fill="hold"/>
                                        <p:tgtEl>
                                          <p:spTgt spid="68"/>
                                        </p:tgtEl>
                                        <p:attrNameLst>
                                          <p:attrName>ppt_x</p:attrName>
                                        </p:attrNameLst>
                                      </p:cBhvr>
                                      <p:tavLst>
                                        <p:tav tm="0">
                                          <p:val>
                                            <p:strVal val="#ppt_x"/>
                                          </p:val>
                                        </p:tav>
                                        <p:tav tm="100000">
                                          <p:val>
                                            <p:strVal val="#ppt_x"/>
                                          </p:val>
                                        </p:tav>
                                      </p:tavLst>
                                    </p:anim>
                                    <p:anim calcmode="lin" valueType="num">
                                      <p:cBhvr additive="base">
                                        <p:cTn id="48" dur="500" fill="hold"/>
                                        <p:tgtEl>
                                          <p:spTgt spid="68"/>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69"/>
                                        </p:tgtEl>
                                        <p:attrNameLst>
                                          <p:attrName>style.visibility</p:attrName>
                                        </p:attrNameLst>
                                      </p:cBhvr>
                                      <p:to>
                                        <p:strVal val="visible"/>
                                      </p:to>
                                    </p:set>
                                    <p:anim calcmode="lin" valueType="num">
                                      <p:cBhvr additive="base">
                                        <p:cTn id="51" dur="500" fill="hold"/>
                                        <p:tgtEl>
                                          <p:spTgt spid="69"/>
                                        </p:tgtEl>
                                        <p:attrNameLst>
                                          <p:attrName>ppt_x</p:attrName>
                                        </p:attrNameLst>
                                      </p:cBhvr>
                                      <p:tavLst>
                                        <p:tav tm="0">
                                          <p:val>
                                            <p:strVal val="#ppt_x"/>
                                          </p:val>
                                        </p:tav>
                                        <p:tav tm="100000">
                                          <p:val>
                                            <p:strVal val="#ppt_x"/>
                                          </p:val>
                                        </p:tav>
                                      </p:tavLst>
                                    </p:anim>
                                    <p:anim calcmode="lin" valueType="num">
                                      <p:cBhvr additive="base">
                                        <p:cTn id="52" dur="500" fill="hold"/>
                                        <p:tgtEl>
                                          <p:spTgt spid="69"/>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76"/>
                                        </p:tgtEl>
                                        <p:attrNameLst>
                                          <p:attrName>style.visibility</p:attrName>
                                        </p:attrNameLst>
                                      </p:cBhvr>
                                      <p:to>
                                        <p:strVal val="visible"/>
                                      </p:to>
                                    </p:set>
                                    <p:anim calcmode="lin" valueType="num">
                                      <p:cBhvr additive="base">
                                        <p:cTn id="55" dur="500" fill="hold"/>
                                        <p:tgtEl>
                                          <p:spTgt spid="76"/>
                                        </p:tgtEl>
                                        <p:attrNameLst>
                                          <p:attrName>ppt_x</p:attrName>
                                        </p:attrNameLst>
                                      </p:cBhvr>
                                      <p:tavLst>
                                        <p:tav tm="0">
                                          <p:val>
                                            <p:strVal val="#ppt_x"/>
                                          </p:val>
                                        </p:tav>
                                        <p:tav tm="100000">
                                          <p:val>
                                            <p:strVal val="#ppt_x"/>
                                          </p:val>
                                        </p:tav>
                                      </p:tavLst>
                                    </p:anim>
                                    <p:anim calcmode="lin" valueType="num">
                                      <p:cBhvr additive="base">
                                        <p:cTn id="56" dur="500" fill="hold"/>
                                        <p:tgtEl>
                                          <p:spTgt spid="76"/>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77"/>
                                        </p:tgtEl>
                                        <p:attrNameLst>
                                          <p:attrName>style.visibility</p:attrName>
                                        </p:attrNameLst>
                                      </p:cBhvr>
                                      <p:to>
                                        <p:strVal val="visible"/>
                                      </p:to>
                                    </p:set>
                                    <p:anim calcmode="lin" valueType="num">
                                      <p:cBhvr additive="base">
                                        <p:cTn id="59" dur="500" fill="hold"/>
                                        <p:tgtEl>
                                          <p:spTgt spid="77"/>
                                        </p:tgtEl>
                                        <p:attrNameLst>
                                          <p:attrName>ppt_x</p:attrName>
                                        </p:attrNameLst>
                                      </p:cBhvr>
                                      <p:tavLst>
                                        <p:tav tm="0">
                                          <p:val>
                                            <p:strVal val="#ppt_x"/>
                                          </p:val>
                                        </p:tav>
                                        <p:tav tm="100000">
                                          <p:val>
                                            <p:strVal val="#ppt_x"/>
                                          </p:val>
                                        </p:tav>
                                      </p:tavLst>
                                    </p:anim>
                                    <p:anim calcmode="lin" valueType="num">
                                      <p:cBhvr additive="base">
                                        <p:cTn id="60" dur="500" fill="hold"/>
                                        <p:tgtEl>
                                          <p:spTgt spid="77"/>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78"/>
                                        </p:tgtEl>
                                        <p:attrNameLst>
                                          <p:attrName>style.visibility</p:attrName>
                                        </p:attrNameLst>
                                      </p:cBhvr>
                                      <p:to>
                                        <p:strVal val="visible"/>
                                      </p:to>
                                    </p:set>
                                    <p:anim calcmode="lin" valueType="num">
                                      <p:cBhvr additive="base">
                                        <p:cTn id="63" dur="500" fill="hold"/>
                                        <p:tgtEl>
                                          <p:spTgt spid="78"/>
                                        </p:tgtEl>
                                        <p:attrNameLst>
                                          <p:attrName>ppt_x</p:attrName>
                                        </p:attrNameLst>
                                      </p:cBhvr>
                                      <p:tavLst>
                                        <p:tav tm="0">
                                          <p:val>
                                            <p:strVal val="#ppt_x"/>
                                          </p:val>
                                        </p:tav>
                                        <p:tav tm="100000">
                                          <p:val>
                                            <p:strVal val="#ppt_x"/>
                                          </p:val>
                                        </p:tav>
                                      </p:tavLst>
                                    </p:anim>
                                    <p:anim calcmode="lin" valueType="num">
                                      <p:cBhvr additive="base">
                                        <p:cTn id="64" dur="500" fill="hold"/>
                                        <p:tgtEl>
                                          <p:spTgt spid="78"/>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79"/>
                                        </p:tgtEl>
                                        <p:attrNameLst>
                                          <p:attrName>style.visibility</p:attrName>
                                        </p:attrNameLst>
                                      </p:cBhvr>
                                      <p:to>
                                        <p:strVal val="visible"/>
                                      </p:to>
                                    </p:set>
                                    <p:anim calcmode="lin" valueType="num">
                                      <p:cBhvr additive="base">
                                        <p:cTn id="67" dur="500" fill="hold"/>
                                        <p:tgtEl>
                                          <p:spTgt spid="79"/>
                                        </p:tgtEl>
                                        <p:attrNameLst>
                                          <p:attrName>ppt_x</p:attrName>
                                        </p:attrNameLst>
                                      </p:cBhvr>
                                      <p:tavLst>
                                        <p:tav tm="0">
                                          <p:val>
                                            <p:strVal val="#ppt_x"/>
                                          </p:val>
                                        </p:tav>
                                        <p:tav tm="100000">
                                          <p:val>
                                            <p:strVal val="#ppt_x"/>
                                          </p:val>
                                        </p:tav>
                                      </p:tavLst>
                                    </p:anim>
                                    <p:anim calcmode="lin" valueType="num">
                                      <p:cBhvr additive="base">
                                        <p:cTn id="68" dur="500" fill="hold"/>
                                        <p:tgtEl>
                                          <p:spTgt spid="79"/>
                                        </p:tgtEl>
                                        <p:attrNameLst>
                                          <p:attrName>ppt_y</p:attrName>
                                        </p:attrNameLst>
                                      </p:cBhvr>
                                      <p:tavLst>
                                        <p:tav tm="0">
                                          <p:val>
                                            <p:strVal val="1+#ppt_h/2"/>
                                          </p:val>
                                        </p:tav>
                                        <p:tav tm="100000">
                                          <p:val>
                                            <p:strVal val="#ppt_y"/>
                                          </p:val>
                                        </p:tav>
                                      </p:tavLst>
                                    </p:anim>
                                  </p:childTnLst>
                                </p:cTn>
                              </p:par>
                              <p:par>
                                <p:cTn id="69" presetID="2" presetClass="entr" presetSubtype="4" fill="hold" nodeType="withEffect">
                                  <p:stCondLst>
                                    <p:cond delay="0"/>
                                  </p:stCondLst>
                                  <p:childTnLst>
                                    <p:set>
                                      <p:cBhvr>
                                        <p:cTn id="70" dur="1" fill="hold">
                                          <p:stCondLst>
                                            <p:cond delay="0"/>
                                          </p:stCondLst>
                                        </p:cTn>
                                        <p:tgtEl>
                                          <p:spTgt spid="25"/>
                                        </p:tgtEl>
                                        <p:attrNameLst>
                                          <p:attrName>style.visibility</p:attrName>
                                        </p:attrNameLst>
                                      </p:cBhvr>
                                      <p:to>
                                        <p:strVal val="visible"/>
                                      </p:to>
                                    </p:set>
                                    <p:anim calcmode="lin" valueType="num">
                                      <p:cBhvr additive="base">
                                        <p:cTn id="71" dur="500" fill="hold"/>
                                        <p:tgtEl>
                                          <p:spTgt spid="25"/>
                                        </p:tgtEl>
                                        <p:attrNameLst>
                                          <p:attrName>ppt_x</p:attrName>
                                        </p:attrNameLst>
                                      </p:cBhvr>
                                      <p:tavLst>
                                        <p:tav tm="0">
                                          <p:val>
                                            <p:strVal val="#ppt_x"/>
                                          </p:val>
                                        </p:tav>
                                        <p:tav tm="100000">
                                          <p:val>
                                            <p:strVal val="#ppt_x"/>
                                          </p:val>
                                        </p:tav>
                                      </p:tavLst>
                                    </p:anim>
                                    <p:anim calcmode="lin" valueType="num">
                                      <p:cBhvr additive="base">
                                        <p:cTn id="72" dur="500" fill="hold"/>
                                        <p:tgtEl>
                                          <p:spTgt spid="25"/>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73"/>
                                        </p:tgtEl>
                                        <p:attrNameLst>
                                          <p:attrName>style.visibility</p:attrName>
                                        </p:attrNameLst>
                                      </p:cBhvr>
                                      <p:to>
                                        <p:strVal val="visible"/>
                                      </p:to>
                                    </p:set>
                                    <p:anim calcmode="lin" valueType="num">
                                      <p:cBhvr additive="base">
                                        <p:cTn id="75" dur="500" fill="hold"/>
                                        <p:tgtEl>
                                          <p:spTgt spid="73"/>
                                        </p:tgtEl>
                                        <p:attrNameLst>
                                          <p:attrName>ppt_x</p:attrName>
                                        </p:attrNameLst>
                                      </p:cBhvr>
                                      <p:tavLst>
                                        <p:tav tm="0">
                                          <p:val>
                                            <p:strVal val="#ppt_x"/>
                                          </p:val>
                                        </p:tav>
                                        <p:tav tm="100000">
                                          <p:val>
                                            <p:strVal val="#ppt_x"/>
                                          </p:val>
                                        </p:tav>
                                      </p:tavLst>
                                    </p:anim>
                                    <p:anim calcmode="lin" valueType="num">
                                      <p:cBhvr additive="base">
                                        <p:cTn id="76" dur="500" fill="hold"/>
                                        <p:tgtEl>
                                          <p:spTgt spid="73"/>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2"/>
                                        </p:tgtEl>
                                        <p:attrNameLst>
                                          <p:attrName>style.visibility</p:attrName>
                                        </p:attrNameLst>
                                      </p:cBhvr>
                                      <p:to>
                                        <p:strVal val="visible"/>
                                      </p:to>
                                    </p:set>
                                    <p:anim calcmode="lin" valueType="num">
                                      <p:cBhvr additive="base">
                                        <p:cTn id="79" dur="500" fill="hold"/>
                                        <p:tgtEl>
                                          <p:spTgt spid="2"/>
                                        </p:tgtEl>
                                        <p:attrNameLst>
                                          <p:attrName>ppt_x</p:attrName>
                                        </p:attrNameLst>
                                      </p:cBhvr>
                                      <p:tavLst>
                                        <p:tav tm="0">
                                          <p:val>
                                            <p:strVal val="#ppt_x"/>
                                          </p:val>
                                        </p:tav>
                                        <p:tav tm="100000">
                                          <p:val>
                                            <p:strVal val="#ppt_x"/>
                                          </p:val>
                                        </p:tav>
                                      </p:tavLst>
                                    </p:anim>
                                    <p:anim calcmode="lin" valueType="num">
                                      <p:cBhvr additive="base">
                                        <p:cTn id="80" dur="500" fill="hold"/>
                                        <p:tgtEl>
                                          <p:spTgt spid="2"/>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0"/>
                                  </p:stCondLst>
                                  <p:childTnLst>
                                    <p:set>
                                      <p:cBhvr>
                                        <p:cTn id="82" dur="1" fill="hold">
                                          <p:stCondLst>
                                            <p:cond delay="0"/>
                                          </p:stCondLst>
                                        </p:cTn>
                                        <p:tgtEl>
                                          <p:spTgt spid="40"/>
                                        </p:tgtEl>
                                        <p:attrNameLst>
                                          <p:attrName>style.visibility</p:attrName>
                                        </p:attrNameLst>
                                      </p:cBhvr>
                                      <p:to>
                                        <p:strVal val="visible"/>
                                      </p:to>
                                    </p:set>
                                    <p:anim calcmode="lin" valueType="num">
                                      <p:cBhvr additive="base">
                                        <p:cTn id="83" dur="500" fill="hold"/>
                                        <p:tgtEl>
                                          <p:spTgt spid="40"/>
                                        </p:tgtEl>
                                        <p:attrNameLst>
                                          <p:attrName>ppt_x</p:attrName>
                                        </p:attrNameLst>
                                      </p:cBhvr>
                                      <p:tavLst>
                                        <p:tav tm="0">
                                          <p:val>
                                            <p:strVal val="#ppt_x"/>
                                          </p:val>
                                        </p:tav>
                                        <p:tav tm="100000">
                                          <p:val>
                                            <p:strVal val="#ppt_x"/>
                                          </p:val>
                                        </p:tav>
                                      </p:tavLst>
                                    </p:anim>
                                    <p:anim calcmode="lin" valueType="num">
                                      <p:cBhvr additive="base">
                                        <p:cTn id="84"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bldLvl="0" animBg="1"/>
      <p:bldP spid="74" grpId="0" bldLvl="0" animBg="1"/>
      <p:bldP spid="61" grpId="0"/>
      <p:bldP spid="62" grpId="0"/>
      <p:bldP spid="63" grpId="0"/>
      <p:bldP spid="64" grpId="0" bldLvl="0" animBg="1"/>
      <p:bldP spid="65" grpId="0" bldLvl="0" animBg="1"/>
      <p:bldP spid="66" grpId="0" bldLvl="0" animBg="1"/>
      <p:bldP spid="67" grpId="0" bldLvl="0" animBg="1"/>
      <p:bldP spid="68" grpId="0" bldLvl="0" animBg="1"/>
      <p:bldP spid="69" grpId="0" bldLvl="0" animBg="1"/>
      <p:bldP spid="76" grpId="0" bldLvl="0" animBg="1"/>
      <p:bldP spid="77" grpId="0"/>
      <p:bldP spid="78" grpId="0"/>
      <p:bldP spid="79" grpId="0"/>
      <p:bldP spid="2" grpId="0"/>
      <p:bldP spid="4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占位符 24" descr="男人和女人在切桌子上的电脑&#10;&#10;低可信度描述已自动生成"/>
          <p:cNvPicPr>
            <a:picLocks noGrp="1" noChangeAspect="1"/>
          </p:cNvPicPr>
          <p:nvPr>
            <p:ph type="pic" sz="quarter" idx="10"/>
          </p:nvPr>
        </p:nvPicPr>
        <p:blipFill rotWithShape="1">
          <a:blip r:embed="rId1" cstate="screen"/>
          <a:srcRect/>
          <a:stretch>
            <a:fillRect/>
          </a:stretch>
        </p:blipFill>
        <p:spPr/>
      </p:pic>
      <p:sp>
        <p:nvSpPr>
          <p:cNvPr id="73" name="矩形 72"/>
          <p:cNvSpPr/>
          <p:nvPr/>
        </p:nvSpPr>
        <p:spPr>
          <a:xfrm>
            <a:off x="-15184" y="0"/>
            <a:ext cx="12219525" cy="6858000"/>
          </a:xfrm>
          <a:prstGeom prst="rect">
            <a:avLst/>
          </a:prstGeom>
          <a:gradFill>
            <a:gsLst>
              <a:gs pos="86000">
                <a:schemeClr val="bg1">
                  <a:lumMod val="10000"/>
                  <a:lumOff val="90000"/>
                </a:schemeClr>
              </a:gs>
              <a:gs pos="5000">
                <a:srgbClr val="FFFFFF">
                  <a:alpha val="9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PA-组合 14"/>
          <p:cNvGrpSpPr/>
          <p:nvPr>
            <p:custDataLst>
              <p:tags r:id="rId2"/>
            </p:custDataLst>
          </p:nvPr>
        </p:nvGrpSpPr>
        <p:grpSpPr>
          <a:xfrm rot="19709836">
            <a:off x="-987611" y="5521995"/>
            <a:ext cx="1164261" cy="1581925"/>
            <a:chOff x="5577360" y="5060323"/>
            <a:chExt cx="916310" cy="1245024"/>
          </a:xfrm>
        </p:grpSpPr>
        <p:sp>
          <p:nvSpPr>
            <p:cNvPr id="8" name="PA-椭圆 15"/>
            <p:cNvSpPr/>
            <p:nvPr>
              <p:custDataLst>
                <p:tags r:id="rId3"/>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PA-椭圆 16"/>
            <p:cNvSpPr/>
            <p:nvPr>
              <p:custDataLst>
                <p:tags r:id="rId4"/>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PA-椭圆 17"/>
            <p:cNvSpPr/>
            <p:nvPr>
              <p:custDataLst>
                <p:tags r:id="rId5"/>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椭圆 18"/>
            <p:cNvSpPr/>
            <p:nvPr>
              <p:custDataLst>
                <p:tags r:id="rId6"/>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PA-椭圆 19"/>
            <p:cNvSpPr/>
            <p:nvPr>
              <p:custDataLst>
                <p:tags r:id="rId7"/>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PA-椭圆 20"/>
            <p:cNvSpPr/>
            <p:nvPr>
              <p:custDataLst>
                <p:tags r:id="rId8"/>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PA-椭圆 21"/>
            <p:cNvSpPr/>
            <p:nvPr>
              <p:custDataLst>
                <p:tags r:id="rId9"/>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PA-椭圆 22"/>
            <p:cNvSpPr/>
            <p:nvPr>
              <p:custDataLst>
                <p:tags r:id="rId10"/>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PA-椭圆 23"/>
            <p:cNvSpPr/>
            <p:nvPr>
              <p:custDataLst>
                <p:tags r:id="rId11"/>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PA-椭圆 24"/>
            <p:cNvSpPr/>
            <p:nvPr>
              <p:custDataLst>
                <p:tags r:id="rId12"/>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PA-椭圆 25"/>
            <p:cNvSpPr/>
            <p:nvPr>
              <p:custDataLst>
                <p:tags r:id="rId13"/>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PA-椭圆 26"/>
            <p:cNvSpPr/>
            <p:nvPr>
              <p:custDataLst>
                <p:tags r:id="rId14"/>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PA-椭圆 27"/>
            <p:cNvSpPr/>
            <p:nvPr>
              <p:custDataLst>
                <p:tags r:id="rId15"/>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PA-椭圆 28"/>
            <p:cNvSpPr/>
            <p:nvPr>
              <p:custDataLst>
                <p:tags r:id="rId16"/>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PA-椭圆 29"/>
            <p:cNvSpPr/>
            <p:nvPr>
              <p:custDataLst>
                <p:tags r:id="rId17"/>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3" name="直接连接符 22"/>
          <p:cNvCxnSpPr/>
          <p:nvPr/>
        </p:nvCxnSpPr>
        <p:spPr>
          <a:xfrm>
            <a:off x="-677789" y="754908"/>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74" name="PA-Freeform: Shape 71"/>
          <p:cNvSpPr/>
          <p:nvPr>
            <p:custDataLst>
              <p:tags r:id="rId18"/>
            </p:custDataLst>
          </p:nvPr>
        </p:nvSpPr>
        <p:spPr>
          <a:xfrm rot="18618023" flipV="1">
            <a:off x="11167788" y="5421502"/>
            <a:ext cx="2668378" cy="2474577"/>
          </a:xfrm>
          <a:custGeom>
            <a:avLst/>
            <a:gdLst>
              <a:gd name="connsiteX0" fmla="*/ 169643 w 3522865"/>
              <a:gd name="connsiteY0" fmla="*/ 1030958 h 2484348"/>
              <a:gd name="connsiteX1" fmla="*/ 2684243 w 3522865"/>
              <a:gd name="connsiteY1" fmla="*/ 2258 h 2484348"/>
              <a:gd name="connsiteX2" fmla="*/ 3522443 w 3522865"/>
              <a:gd name="connsiteY2" fmla="*/ 1316708 h 2484348"/>
              <a:gd name="connsiteX3" fmla="*/ 2779493 w 3522865"/>
              <a:gd name="connsiteY3" fmla="*/ 2478758 h 2484348"/>
              <a:gd name="connsiteX4" fmla="*/ 1579343 w 3522865"/>
              <a:gd name="connsiteY4" fmla="*/ 1773908 h 2484348"/>
              <a:gd name="connsiteX5" fmla="*/ 379193 w 3522865"/>
              <a:gd name="connsiteY5" fmla="*/ 2154908 h 2484348"/>
              <a:gd name="connsiteX6" fmla="*/ 169643 w 3522865"/>
              <a:gd name="connsiteY6" fmla="*/ 1030958 h 2484348"/>
              <a:gd name="connsiteX0-1" fmla="*/ 158936 w 3514183"/>
              <a:gd name="connsiteY0-2" fmla="*/ 433349 h 1886739"/>
              <a:gd name="connsiteX1-3" fmla="*/ 2528756 w 3514183"/>
              <a:gd name="connsiteY1-4" fmla="*/ 6629 h 1886739"/>
              <a:gd name="connsiteX2-5" fmla="*/ 3511736 w 3514183"/>
              <a:gd name="connsiteY2-6" fmla="*/ 719099 h 1886739"/>
              <a:gd name="connsiteX3-7" fmla="*/ 2768786 w 3514183"/>
              <a:gd name="connsiteY3-8" fmla="*/ 1881149 h 1886739"/>
              <a:gd name="connsiteX4-9" fmla="*/ 1568636 w 3514183"/>
              <a:gd name="connsiteY4-10" fmla="*/ 1176299 h 1886739"/>
              <a:gd name="connsiteX5-11" fmla="*/ 368486 w 3514183"/>
              <a:gd name="connsiteY5-12" fmla="*/ 1557299 h 1886739"/>
              <a:gd name="connsiteX6-13" fmla="*/ 158936 w 3514183"/>
              <a:gd name="connsiteY6-14" fmla="*/ 433349 h 1886739"/>
              <a:gd name="connsiteX0-15" fmla="*/ 165698 w 3519490"/>
              <a:gd name="connsiteY0-16" fmla="*/ 1061364 h 2514754"/>
              <a:gd name="connsiteX1-17" fmla="*/ 2626958 w 3519490"/>
              <a:gd name="connsiteY1-18" fmla="*/ 2184 h 2514754"/>
              <a:gd name="connsiteX2-19" fmla="*/ 3518498 w 3519490"/>
              <a:gd name="connsiteY2-20" fmla="*/ 1347114 h 2514754"/>
              <a:gd name="connsiteX3-21" fmla="*/ 2775548 w 3519490"/>
              <a:gd name="connsiteY3-22" fmla="*/ 2509164 h 2514754"/>
              <a:gd name="connsiteX4-23" fmla="*/ 1575398 w 3519490"/>
              <a:gd name="connsiteY4-24" fmla="*/ 1804314 h 2514754"/>
              <a:gd name="connsiteX5-25" fmla="*/ 375248 w 3519490"/>
              <a:gd name="connsiteY5-26" fmla="*/ 2185314 h 2514754"/>
              <a:gd name="connsiteX6-27" fmla="*/ 165698 w 3519490"/>
              <a:gd name="connsiteY6-28" fmla="*/ 1061364 h 2514754"/>
              <a:gd name="connsiteX0-29" fmla="*/ 165698 w 3519490"/>
              <a:gd name="connsiteY0-30" fmla="*/ 1110091 h 2563481"/>
              <a:gd name="connsiteX1-31" fmla="*/ 2626958 w 3519490"/>
              <a:gd name="connsiteY1-32" fmla="*/ 50911 h 2563481"/>
              <a:gd name="connsiteX2-33" fmla="*/ 3518498 w 3519490"/>
              <a:gd name="connsiteY2-34" fmla="*/ 1395841 h 2563481"/>
              <a:gd name="connsiteX3-35" fmla="*/ 2775548 w 3519490"/>
              <a:gd name="connsiteY3-36" fmla="*/ 2557891 h 2563481"/>
              <a:gd name="connsiteX4-37" fmla="*/ 1575398 w 3519490"/>
              <a:gd name="connsiteY4-38" fmla="*/ 1853041 h 2563481"/>
              <a:gd name="connsiteX5-39" fmla="*/ 375248 w 3519490"/>
              <a:gd name="connsiteY5-40" fmla="*/ 2234041 h 2563481"/>
              <a:gd name="connsiteX6-41" fmla="*/ 165698 w 3519490"/>
              <a:gd name="connsiteY6-42" fmla="*/ 1110091 h 2563481"/>
              <a:gd name="connsiteX0-43" fmla="*/ 162317 w 3516109"/>
              <a:gd name="connsiteY0-44" fmla="*/ 1118578 h 2571968"/>
              <a:gd name="connsiteX1-45" fmla="*/ 2623577 w 3516109"/>
              <a:gd name="connsiteY1-46" fmla="*/ 59398 h 2571968"/>
              <a:gd name="connsiteX2-47" fmla="*/ 3515117 w 3516109"/>
              <a:gd name="connsiteY2-48" fmla="*/ 1404328 h 2571968"/>
              <a:gd name="connsiteX3-49" fmla="*/ 2772167 w 3516109"/>
              <a:gd name="connsiteY3-50" fmla="*/ 2566378 h 2571968"/>
              <a:gd name="connsiteX4-51" fmla="*/ 1572017 w 3516109"/>
              <a:gd name="connsiteY4-52" fmla="*/ 1861528 h 2571968"/>
              <a:gd name="connsiteX5-53" fmla="*/ 371867 w 3516109"/>
              <a:gd name="connsiteY5-54" fmla="*/ 2242528 h 2571968"/>
              <a:gd name="connsiteX6-55" fmla="*/ 162317 w 3516109"/>
              <a:gd name="connsiteY6-56" fmla="*/ 1118578 h 2571968"/>
              <a:gd name="connsiteX0-57" fmla="*/ 139541 w 3493333"/>
              <a:gd name="connsiteY0-58" fmla="*/ 1109787 h 2563177"/>
              <a:gd name="connsiteX1-59" fmla="*/ 2600801 w 3493333"/>
              <a:gd name="connsiteY1-60" fmla="*/ 50607 h 2563177"/>
              <a:gd name="connsiteX2-61" fmla="*/ 3492341 w 3493333"/>
              <a:gd name="connsiteY2-62" fmla="*/ 1395537 h 2563177"/>
              <a:gd name="connsiteX3-63" fmla="*/ 2749391 w 3493333"/>
              <a:gd name="connsiteY3-64" fmla="*/ 2557587 h 2563177"/>
              <a:gd name="connsiteX4-65" fmla="*/ 1549241 w 3493333"/>
              <a:gd name="connsiteY4-66" fmla="*/ 1852737 h 2563177"/>
              <a:gd name="connsiteX5-67" fmla="*/ 440531 w 3493333"/>
              <a:gd name="connsiteY5-68" fmla="*/ 2188017 h 2563177"/>
              <a:gd name="connsiteX6-69" fmla="*/ 139541 w 3493333"/>
              <a:gd name="connsiteY6-70" fmla="*/ 1109787 h 2563177"/>
              <a:gd name="connsiteX0-71" fmla="*/ 163892 w 3517684"/>
              <a:gd name="connsiteY0-72" fmla="*/ 1109787 h 2563177"/>
              <a:gd name="connsiteX1-73" fmla="*/ 2625152 w 3517684"/>
              <a:gd name="connsiteY1-74" fmla="*/ 50607 h 2563177"/>
              <a:gd name="connsiteX2-75" fmla="*/ 3516692 w 3517684"/>
              <a:gd name="connsiteY2-76" fmla="*/ 1395537 h 2563177"/>
              <a:gd name="connsiteX3-77" fmla="*/ 2773742 w 3517684"/>
              <a:gd name="connsiteY3-78" fmla="*/ 2557587 h 2563177"/>
              <a:gd name="connsiteX4-79" fmla="*/ 1573592 w 3517684"/>
              <a:gd name="connsiteY4-80" fmla="*/ 1852737 h 2563177"/>
              <a:gd name="connsiteX5-81" fmla="*/ 464882 w 3517684"/>
              <a:gd name="connsiteY5-82" fmla="*/ 2188017 h 2563177"/>
              <a:gd name="connsiteX6-83" fmla="*/ 163892 w 3517684"/>
              <a:gd name="connsiteY6-84" fmla="*/ 1109787 h 2563177"/>
              <a:gd name="connsiteX0-85" fmla="*/ 82749 w 3436541"/>
              <a:gd name="connsiteY0-86" fmla="*/ 1110091 h 2563481"/>
              <a:gd name="connsiteX1-87" fmla="*/ 2544009 w 3436541"/>
              <a:gd name="connsiteY1-88" fmla="*/ 50911 h 2563481"/>
              <a:gd name="connsiteX2-89" fmla="*/ 3435549 w 3436541"/>
              <a:gd name="connsiteY2-90" fmla="*/ 1395841 h 2563481"/>
              <a:gd name="connsiteX3-91" fmla="*/ 2692599 w 3436541"/>
              <a:gd name="connsiteY3-92" fmla="*/ 2557891 h 2563481"/>
              <a:gd name="connsiteX4-93" fmla="*/ 1492449 w 3436541"/>
              <a:gd name="connsiteY4-94" fmla="*/ 1853041 h 2563481"/>
              <a:gd name="connsiteX5-95" fmla="*/ 383739 w 3436541"/>
              <a:gd name="connsiteY5-96" fmla="*/ 2188321 h 2563481"/>
              <a:gd name="connsiteX6-97" fmla="*/ 82749 w 3436541"/>
              <a:gd name="connsiteY6-98" fmla="*/ 1110091 h 2563481"/>
              <a:gd name="connsiteX0-99" fmla="*/ 57039 w 3410900"/>
              <a:gd name="connsiteY0-100" fmla="*/ 1110091 h 2562627"/>
              <a:gd name="connsiteX1-101" fmla="*/ 2518299 w 3410900"/>
              <a:gd name="connsiteY1-102" fmla="*/ 50911 h 2562627"/>
              <a:gd name="connsiteX2-103" fmla="*/ 3409839 w 3410900"/>
              <a:gd name="connsiteY2-104" fmla="*/ 1395841 h 2562627"/>
              <a:gd name="connsiteX3-105" fmla="*/ 2666889 w 3410900"/>
              <a:gd name="connsiteY3-106" fmla="*/ 2557891 h 2562627"/>
              <a:gd name="connsiteX4-107" fmla="*/ 1283859 w 3410900"/>
              <a:gd name="connsiteY4-108" fmla="*/ 1822561 h 2562627"/>
              <a:gd name="connsiteX5-109" fmla="*/ 358029 w 3410900"/>
              <a:gd name="connsiteY5-110" fmla="*/ 2188321 h 2562627"/>
              <a:gd name="connsiteX6-111" fmla="*/ 57039 w 3410900"/>
              <a:gd name="connsiteY6-112" fmla="*/ 1110091 h 2562627"/>
              <a:gd name="connsiteX0-113" fmla="*/ 86841 w 3440702"/>
              <a:gd name="connsiteY0-114" fmla="*/ 1110091 h 2562627"/>
              <a:gd name="connsiteX1-115" fmla="*/ 2548101 w 3440702"/>
              <a:gd name="connsiteY1-116" fmla="*/ 50911 h 2562627"/>
              <a:gd name="connsiteX2-117" fmla="*/ 3439641 w 3440702"/>
              <a:gd name="connsiteY2-118" fmla="*/ 1395841 h 2562627"/>
              <a:gd name="connsiteX3-119" fmla="*/ 2696691 w 3440702"/>
              <a:gd name="connsiteY3-120" fmla="*/ 2557891 h 2562627"/>
              <a:gd name="connsiteX4-121" fmla="*/ 1313661 w 3440702"/>
              <a:gd name="connsiteY4-122" fmla="*/ 1822561 h 2562627"/>
              <a:gd name="connsiteX5-123" fmla="*/ 387831 w 3440702"/>
              <a:gd name="connsiteY5-124" fmla="*/ 2188321 h 2562627"/>
              <a:gd name="connsiteX6-125" fmla="*/ 86841 w 3440702"/>
              <a:gd name="connsiteY6-126" fmla="*/ 1110091 h 2562627"/>
              <a:gd name="connsiteX0-127" fmla="*/ 79129 w 3432990"/>
              <a:gd name="connsiteY0-128" fmla="*/ 1110091 h 2562627"/>
              <a:gd name="connsiteX1-129" fmla="*/ 2540389 w 3432990"/>
              <a:gd name="connsiteY1-130" fmla="*/ 50911 h 2562627"/>
              <a:gd name="connsiteX2-131" fmla="*/ 3431929 w 3432990"/>
              <a:gd name="connsiteY2-132" fmla="*/ 1395841 h 2562627"/>
              <a:gd name="connsiteX3-133" fmla="*/ 2688979 w 3432990"/>
              <a:gd name="connsiteY3-134" fmla="*/ 2557891 h 2562627"/>
              <a:gd name="connsiteX4-135" fmla="*/ 1305949 w 3432990"/>
              <a:gd name="connsiteY4-136" fmla="*/ 1822561 h 2562627"/>
              <a:gd name="connsiteX5-137" fmla="*/ 380119 w 3432990"/>
              <a:gd name="connsiteY5-138" fmla="*/ 2188321 h 2562627"/>
              <a:gd name="connsiteX6-139" fmla="*/ 79129 w 3432990"/>
              <a:gd name="connsiteY6-140" fmla="*/ 1110091 h 2562627"/>
              <a:gd name="connsiteX0-141" fmla="*/ 79129 w 3432990"/>
              <a:gd name="connsiteY0-142" fmla="*/ 1110091 h 2562043"/>
              <a:gd name="connsiteX1-143" fmla="*/ 2540389 w 3432990"/>
              <a:gd name="connsiteY1-144" fmla="*/ 50911 h 2562043"/>
              <a:gd name="connsiteX2-145" fmla="*/ 3431929 w 3432990"/>
              <a:gd name="connsiteY2-146" fmla="*/ 1395841 h 2562043"/>
              <a:gd name="connsiteX3-147" fmla="*/ 2688979 w 3432990"/>
              <a:gd name="connsiteY3-148" fmla="*/ 2557891 h 2562043"/>
              <a:gd name="connsiteX4-149" fmla="*/ 1305949 w 3432990"/>
              <a:gd name="connsiteY4-150" fmla="*/ 1822561 h 2562043"/>
              <a:gd name="connsiteX5-151" fmla="*/ 380119 w 3432990"/>
              <a:gd name="connsiteY5-152" fmla="*/ 2188321 h 2562043"/>
              <a:gd name="connsiteX6-153" fmla="*/ 79129 w 3432990"/>
              <a:gd name="connsiteY6-154" fmla="*/ 1110091 h 2562043"/>
              <a:gd name="connsiteX0-155" fmla="*/ 79129 w 3433048"/>
              <a:gd name="connsiteY0-156" fmla="*/ 1110091 h 2574990"/>
              <a:gd name="connsiteX1-157" fmla="*/ 2540389 w 3433048"/>
              <a:gd name="connsiteY1-158" fmla="*/ 50911 h 2574990"/>
              <a:gd name="connsiteX2-159" fmla="*/ 3431929 w 3433048"/>
              <a:gd name="connsiteY2-160" fmla="*/ 1395841 h 2574990"/>
              <a:gd name="connsiteX3-161" fmla="*/ 2688979 w 3433048"/>
              <a:gd name="connsiteY3-162" fmla="*/ 2557891 h 2574990"/>
              <a:gd name="connsiteX4-163" fmla="*/ 1305949 w 3433048"/>
              <a:gd name="connsiteY4-164" fmla="*/ 1822561 h 2574990"/>
              <a:gd name="connsiteX5-165" fmla="*/ 380119 w 3433048"/>
              <a:gd name="connsiteY5-166" fmla="*/ 2188321 h 2574990"/>
              <a:gd name="connsiteX6-167" fmla="*/ 79129 w 3433048"/>
              <a:gd name="connsiteY6-168" fmla="*/ 1110091 h 2574990"/>
              <a:gd name="connsiteX0-169" fmla="*/ 79129 w 3433628"/>
              <a:gd name="connsiteY0-170" fmla="*/ 1110091 h 2564852"/>
              <a:gd name="connsiteX1-171" fmla="*/ 2540389 w 3433628"/>
              <a:gd name="connsiteY1-172" fmla="*/ 50911 h 2564852"/>
              <a:gd name="connsiteX2-173" fmla="*/ 3431929 w 3433628"/>
              <a:gd name="connsiteY2-174" fmla="*/ 1395841 h 2564852"/>
              <a:gd name="connsiteX3-175" fmla="*/ 2688979 w 3433628"/>
              <a:gd name="connsiteY3-176" fmla="*/ 2557891 h 2564852"/>
              <a:gd name="connsiteX4-177" fmla="*/ 1305949 w 3433628"/>
              <a:gd name="connsiteY4-178" fmla="*/ 1822561 h 2564852"/>
              <a:gd name="connsiteX5-179" fmla="*/ 380119 w 3433628"/>
              <a:gd name="connsiteY5-180" fmla="*/ 2188321 h 2564852"/>
              <a:gd name="connsiteX6-181" fmla="*/ 79129 w 3433628"/>
              <a:gd name="connsiteY6-182" fmla="*/ 1110091 h 2564852"/>
              <a:gd name="connsiteX0-183" fmla="*/ 79129 w 3432791"/>
              <a:gd name="connsiteY0-184" fmla="*/ 1110091 h 2564852"/>
              <a:gd name="connsiteX1-185" fmla="*/ 2540389 w 3432791"/>
              <a:gd name="connsiteY1-186" fmla="*/ 50911 h 2564852"/>
              <a:gd name="connsiteX2-187" fmla="*/ 3431929 w 3432791"/>
              <a:gd name="connsiteY2-188" fmla="*/ 1395841 h 2564852"/>
              <a:gd name="connsiteX3-189" fmla="*/ 2688979 w 3432791"/>
              <a:gd name="connsiteY3-190" fmla="*/ 2557891 h 2564852"/>
              <a:gd name="connsiteX4-191" fmla="*/ 1305949 w 3432791"/>
              <a:gd name="connsiteY4-192" fmla="*/ 1822561 h 2564852"/>
              <a:gd name="connsiteX5-193" fmla="*/ 380119 w 3432791"/>
              <a:gd name="connsiteY5-194" fmla="*/ 2188321 h 2564852"/>
              <a:gd name="connsiteX6-195" fmla="*/ 79129 w 3432791"/>
              <a:gd name="connsiteY6-196" fmla="*/ 1110091 h 2564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32791" h="2564852">
                <a:moveTo>
                  <a:pt x="79129" y="1110091"/>
                </a:moveTo>
                <a:cubicBezTo>
                  <a:pt x="256294" y="746236"/>
                  <a:pt x="1585349" y="-232934"/>
                  <a:pt x="2540389" y="50911"/>
                </a:cubicBezTo>
                <a:cubicBezTo>
                  <a:pt x="3495429" y="334756"/>
                  <a:pt x="3414784" y="901811"/>
                  <a:pt x="3431929" y="1395841"/>
                </a:cubicBezTo>
                <a:cubicBezTo>
                  <a:pt x="3449074" y="1889871"/>
                  <a:pt x="3210949" y="2463911"/>
                  <a:pt x="2688979" y="2557891"/>
                </a:cubicBezTo>
                <a:cubicBezTo>
                  <a:pt x="2167009" y="2651871"/>
                  <a:pt x="1728859" y="1762236"/>
                  <a:pt x="1305949" y="1822561"/>
                </a:cubicBezTo>
                <a:cubicBezTo>
                  <a:pt x="905899" y="1768586"/>
                  <a:pt x="729369" y="2352786"/>
                  <a:pt x="380119" y="2188321"/>
                </a:cubicBezTo>
                <a:cubicBezTo>
                  <a:pt x="30869" y="2023856"/>
                  <a:pt x="-98036" y="1473946"/>
                  <a:pt x="79129" y="1110091"/>
                </a:cubicBezTo>
                <a:close/>
              </a:path>
            </a:pathLst>
          </a:cu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dirty="0">
              <a:latin typeface="Visby CF Bold" panose="00000800000000000000" pitchFamily="50" charset="0"/>
            </a:endParaRPr>
          </a:p>
        </p:txBody>
      </p:sp>
      <p:sp>
        <p:nvSpPr>
          <p:cNvPr id="38" name="PA-AutoShape 14"/>
          <p:cNvSpPr>
            <a:spLocks noChangeArrowheads="1"/>
          </p:cNvSpPr>
          <p:nvPr>
            <p:custDataLst>
              <p:tags r:id="rId19"/>
            </p:custDataLst>
          </p:nvPr>
        </p:nvSpPr>
        <p:spPr bwMode="auto">
          <a:xfrm>
            <a:off x="1343025" y="1880235"/>
            <a:ext cx="4057200" cy="440690"/>
          </a:xfrm>
          <a:prstGeom prst="roundRect">
            <a:avLst>
              <a:gd name="adj" fmla="val 50000"/>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dirty="0">
                <a:latin typeface="思源黑体 CN Bold" panose="020B0800000000000000" pitchFamily="34" charset="-122"/>
                <a:ea typeface="思源黑体 CN Bold" panose="020B0800000000000000" pitchFamily="34" charset="-122"/>
              </a:rPr>
              <a:t>1. 根据职业的不同标准进行分类</a:t>
            </a:r>
            <a:endParaRPr lang="zh-CN" altLang="en-US" dirty="0">
              <a:latin typeface="思源黑体 CN Bold" panose="020B0800000000000000" pitchFamily="34" charset="-122"/>
              <a:ea typeface="思源黑体 CN Bold" panose="020B0800000000000000" pitchFamily="34" charset="-122"/>
            </a:endParaRPr>
          </a:p>
        </p:txBody>
      </p:sp>
      <p:sp>
        <p:nvSpPr>
          <p:cNvPr id="39" name="PA-文本框 12"/>
          <p:cNvSpPr txBox="1"/>
          <p:nvPr>
            <p:custDataLst>
              <p:tags r:id="rId20"/>
            </p:custDataLst>
          </p:nvPr>
        </p:nvSpPr>
        <p:spPr>
          <a:xfrm>
            <a:off x="1322968" y="2333182"/>
            <a:ext cx="9773657" cy="975995"/>
          </a:xfrm>
          <a:prstGeom prst="rect">
            <a:avLst/>
          </a:prstGeom>
          <a:noFill/>
        </p:spPr>
        <p:txBody>
          <a:bodyPr wrap="square">
            <a:spAutoFit/>
          </a:bodyPr>
          <a:lstStyle/>
          <a:p>
            <a:pPr defTabSz="914400">
              <a:lnSpc>
                <a:spcPct val="120000"/>
              </a:lnSpc>
              <a:buClr>
                <a:srgbClr val="285AE1"/>
              </a:buClr>
              <a:defRPr/>
            </a:pPr>
            <a:r>
              <a:rPr sz="1600" dirty="0">
                <a:solidFill>
                  <a:schemeClr val="tx1">
                    <a:lumMod val="85000"/>
                    <a:lumOff val="15000"/>
                    <a:alpha val="75000"/>
                  </a:schemeClr>
                </a:solidFill>
                <a:latin typeface="微软雅黑" panose="020B0503020204020204" charset="-122"/>
                <a:ea typeface="微软雅黑" panose="020B0503020204020204" charset="-122"/>
              </a:rPr>
              <a:t>从行业上划分，可分为第一、第二、第三产业；从工作特点上划分，可分为务实（使用机器、工具和设备的工种）、社会服务、文教、科研、艺术及创造、计算及数学（钱财管理、资料统计）、自然界职业、管理、一般服务性职业等 10 多种类型的职业。</a:t>
            </a:r>
            <a:endParaRPr sz="1600" dirty="0">
              <a:solidFill>
                <a:schemeClr val="tx1">
                  <a:lumMod val="85000"/>
                  <a:lumOff val="15000"/>
                  <a:alpha val="75000"/>
                </a:schemeClr>
              </a:solidFill>
              <a:latin typeface="微软雅黑" panose="020B0503020204020204" charset="-122"/>
              <a:ea typeface="微软雅黑" panose="020B0503020204020204" charset="-122"/>
            </a:endParaRPr>
          </a:p>
        </p:txBody>
      </p:sp>
      <p:cxnSp>
        <p:nvCxnSpPr>
          <p:cNvPr id="40" name="直接连接符 39"/>
          <p:cNvCxnSpPr/>
          <p:nvPr/>
        </p:nvCxnSpPr>
        <p:spPr>
          <a:xfrm>
            <a:off x="1323525" y="3437005"/>
            <a:ext cx="954495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2" name="PA-AutoShape 14"/>
          <p:cNvSpPr>
            <a:spLocks noChangeArrowheads="1"/>
          </p:cNvSpPr>
          <p:nvPr>
            <p:custDataLst>
              <p:tags r:id="rId21"/>
            </p:custDataLst>
          </p:nvPr>
        </p:nvSpPr>
        <p:spPr bwMode="auto">
          <a:xfrm>
            <a:off x="1343025" y="3683000"/>
            <a:ext cx="4057200" cy="440690"/>
          </a:xfrm>
          <a:prstGeom prst="roundRect">
            <a:avLst>
              <a:gd name="adj" fmla="val 50000"/>
            </a:avLst>
          </a:prstGeom>
          <a:gradFill>
            <a:gsLst>
              <a:gs pos="86000">
                <a:srgbClr val="0D9FD9"/>
              </a:gs>
              <a:gs pos="5000">
                <a:srgbClr val="0D9FD9">
                  <a:lumMod val="80000"/>
                  <a:lumOff val="20000"/>
                </a:srgbClr>
              </a:gs>
            </a:gsLst>
            <a:lin ang="5400000" scaled="0"/>
          </a:gradFill>
          <a:ln>
            <a:noFill/>
          </a:ln>
          <a:effectLst>
            <a:outerShdw blurRad="254000" dist="114300" dir="5400000" algn="ctr" rotWithShape="0">
              <a:srgbClr val="0D9FD9">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dirty="0">
                <a:latin typeface="思源黑体 CN Bold" panose="020B0800000000000000" pitchFamily="34" charset="-122"/>
                <a:ea typeface="思源黑体 CN Bold" panose="020B0800000000000000" pitchFamily="34" charset="-122"/>
              </a:rPr>
              <a:t>2. 根据单位的不同性质进行分类</a:t>
            </a:r>
            <a:endParaRPr lang="zh-CN" altLang="en-US" dirty="0">
              <a:latin typeface="思源黑体 CN Bold" panose="020B0800000000000000" pitchFamily="34" charset="-122"/>
              <a:ea typeface="思源黑体 CN Bold" panose="020B0800000000000000" pitchFamily="34" charset="-122"/>
            </a:endParaRPr>
          </a:p>
        </p:txBody>
      </p:sp>
      <p:sp>
        <p:nvSpPr>
          <p:cNvPr id="43" name="PA-文本框 12"/>
          <p:cNvSpPr txBox="1"/>
          <p:nvPr>
            <p:custDataLst>
              <p:tags r:id="rId22"/>
            </p:custDataLst>
          </p:nvPr>
        </p:nvSpPr>
        <p:spPr>
          <a:xfrm>
            <a:off x="1322968" y="4135915"/>
            <a:ext cx="9773657" cy="386080"/>
          </a:xfrm>
          <a:prstGeom prst="rect">
            <a:avLst/>
          </a:prstGeom>
          <a:noFill/>
        </p:spPr>
        <p:txBody>
          <a:bodyPr wrap="square">
            <a:spAutoFit/>
          </a:bodyPr>
          <a:lstStyle/>
          <a:p>
            <a:pPr defTabSz="914400">
              <a:lnSpc>
                <a:spcPct val="120000"/>
              </a:lnSpc>
              <a:buClr>
                <a:srgbClr val="285AE1"/>
              </a:buClr>
              <a:defRPr/>
            </a:pPr>
            <a:r>
              <a:rPr sz="1600" dirty="0">
                <a:solidFill>
                  <a:schemeClr val="tx1">
                    <a:lumMod val="85000"/>
                    <a:lumOff val="15000"/>
                    <a:alpha val="75000"/>
                  </a:schemeClr>
                </a:solidFill>
                <a:latin typeface="微软雅黑" panose="020B0503020204020204" charset="-122"/>
                <a:ea typeface="微软雅黑" panose="020B0503020204020204" charset="-122"/>
              </a:rPr>
              <a:t>目前大学生就业的主要流向是各级党政国家机关、事业单位、国有企业、外资企业、私营企业。</a:t>
            </a:r>
            <a:endParaRPr sz="1600" dirty="0">
              <a:solidFill>
                <a:schemeClr val="tx1">
                  <a:lumMod val="85000"/>
                  <a:lumOff val="15000"/>
                  <a:alpha val="75000"/>
                </a:schemeClr>
              </a:solidFill>
              <a:latin typeface="微软雅黑" panose="020B0503020204020204" charset="-122"/>
              <a:ea typeface="微软雅黑" panose="020B0503020204020204" charset="-122"/>
            </a:endParaRPr>
          </a:p>
        </p:txBody>
      </p:sp>
      <p:cxnSp>
        <p:nvCxnSpPr>
          <p:cNvPr id="44" name="直接连接符 43"/>
          <p:cNvCxnSpPr/>
          <p:nvPr/>
        </p:nvCxnSpPr>
        <p:spPr>
          <a:xfrm>
            <a:off x="1323525" y="4598407"/>
            <a:ext cx="954495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5" name="PA-AutoShape 14"/>
          <p:cNvSpPr>
            <a:spLocks noChangeArrowheads="1"/>
          </p:cNvSpPr>
          <p:nvPr>
            <p:custDataLst>
              <p:tags r:id="rId23"/>
            </p:custDataLst>
          </p:nvPr>
        </p:nvSpPr>
        <p:spPr bwMode="auto">
          <a:xfrm>
            <a:off x="1343025" y="4848225"/>
            <a:ext cx="4058920" cy="440690"/>
          </a:xfrm>
          <a:prstGeom prst="roundRect">
            <a:avLst>
              <a:gd name="adj" fmla="val 50000"/>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dirty="0">
                <a:latin typeface="微软雅黑" panose="020B0503020204020204" charset="-122"/>
                <a:ea typeface="微软雅黑" panose="020B0503020204020204" charset="-122"/>
              </a:rPr>
              <a:t>3. 根据我国不同部门公布的标准分类</a:t>
            </a:r>
            <a:endParaRPr lang="zh-CN" altLang="en-US" dirty="0">
              <a:latin typeface="微软雅黑" panose="020B0503020204020204" charset="-122"/>
              <a:ea typeface="微软雅黑" panose="020B0503020204020204" charset="-122"/>
            </a:endParaRPr>
          </a:p>
        </p:txBody>
      </p:sp>
      <p:sp>
        <p:nvSpPr>
          <p:cNvPr id="46" name="PA-文本框 12"/>
          <p:cNvSpPr txBox="1"/>
          <p:nvPr>
            <p:custDataLst>
              <p:tags r:id="rId24"/>
            </p:custDataLst>
          </p:nvPr>
        </p:nvSpPr>
        <p:spPr>
          <a:xfrm>
            <a:off x="1322968" y="5335077"/>
            <a:ext cx="9773657" cy="1271270"/>
          </a:xfrm>
          <a:prstGeom prst="rect">
            <a:avLst/>
          </a:prstGeom>
          <a:noFill/>
        </p:spPr>
        <p:txBody>
          <a:bodyPr wrap="square">
            <a:spAutoFit/>
          </a:bodyPr>
          <a:lstStyle/>
          <a:p>
            <a:pPr defTabSz="914400">
              <a:lnSpc>
                <a:spcPct val="120000"/>
              </a:lnSpc>
              <a:buClr>
                <a:srgbClr val="285AE1"/>
              </a:buClr>
              <a:defRPr/>
            </a:pPr>
            <a:r>
              <a:rPr sz="1600" dirty="0">
                <a:solidFill>
                  <a:schemeClr val="tx1">
                    <a:lumMod val="85000"/>
                    <a:lumOff val="15000"/>
                    <a:alpha val="75000"/>
                  </a:schemeClr>
                </a:solidFill>
                <a:latin typeface="微软雅黑" panose="020B0503020204020204" charset="-122"/>
                <a:ea typeface="微软雅黑" panose="020B0503020204020204" charset="-122"/>
              </a:rPr>
              <a:t>职业生涯目国家劳动和社会保障部、国家统计局和国家质量技术监督局联合中央各部委成立了国家职业分类大典和职业资格工作委员会，2015 年新版《中华人民共和国职业分类大典》将职业结构分为 8 个大类、75 个中类、434 个小类、1 481 个职业。标的设定，是职业生涯规划的核心。按照时间顺序，职业生涯目标可以分为短期目标、中期目标和长期目标。</a:t>
            </a:r>
            <a:endParaRPr sz="1600" dirty="0">
              <a:solidFill>
                <a:schemeClr val="tx1">
                  <a:lumMod val="85000"/>
                  <a:lumOff val="15000"/>
                  <a:alpha val="75000"/>
                </a:schemeClr>
              </a:solidFill>
              <a:latin typeface="微软雅黑" panose="020B0503020204020204" charset="-122"/>
              <a:ea typeface="微软雅黑" panose="020B0503020204020204" charset="-122"/>
            </a:endParaRPr>
          </a:p>
        </p:txBody>
      </p:sp>
      <p:sp>
        <p:nvSpPr>
          <p:cNvPr id="2" name="- About"/>
          <p:cNvSpPr txBox="1"/>
          <p:nvPr/>
        </p:nvSpPr>
        <p:spPr>
          <a:xfrm>
            <a:off x="699770" y="494030"/>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sym typeface="+mn-ea"/>
              </a:rPr>
              <a:t>一、社会职业分类</a:t>
            </a:r>
            <a:endParaRPr lang="en-US" altLang="zh-CN" sz="2800" dirty="0">
              <a:solidFill>
                <a:schemeClr val="tx1"/>
              </a:solidFill>
              <a:latin typeface="微软雅黑" panose="020B0503020204020204" charset="-122"/>
              <a:ea typeface="微软雅黑" panose="020B0503020204020204" charset="-122"/>
            </a:endParaRPr>
          </a:p>
        </p:txBody>
      </p:sp>
      <p:sp>
        <p:nvSpPr>
          <p:cNvPr id="3" name="文本框 2"/>
          <p:cNvSpPr txBox="1"/>
          <p:nvPr/>
        </p:nvSpPr>
        <p:spPr>
          <a:xfrm>
            <a:off x="1322705" y="1263650"/>
            <a:ext cx="4495165" cy="368300"/>
          </a:xfrm>
          <a:prstGeom prst="rect">
            <a:avLst/>
          </a:prstGeom>
          <a:noFill/>
        </p:spPr>
        <p:txBody>
          <a:bodyPr wrap="square" rtlCol="0">
            <a:spAutoFit/>
          </a:bodyPr>
          <a:p>
            <a:r>
              <a:rPr lang="zh-CN" altLang="en-US">
                <a:latin typeface="微软雅黑" panose="020B0503020204020204" charset="-122"/>
                <a:ea typeface="微软雅黑" panose="020B0503020204020204" charset="-122"/>
              </a:rPr>
              <a:t>（二）我国的职业分类</a:t>
            </a:r>
            <a:endParaRPr lang="zh-CN" altLang="en-US">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ppt_x"/>
                                          </p:val>
                                        </p:tav>
                                        <p:tav tm="100000">
                                          <p:val>
                                            <p:strVal val="#ppt_x"/>
                                          </p:val>
                                        </p:tav>
                                      </p:tavLst>
                                    </p:anim>
                                    <p:anim calcmode="lin" valueType="num">
                                      <p:cBhvr additive="base">
                                        <p:cTn id="12" dur="500" fill="hold"/>
                                        <p:tgtEl>
                                          <p:spTgt spid="2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74"/>
                                        </p:tgtEl>
                                        <p:attrNameLst>
                                          <p:attrName>style.visibility</p:attrName>
                                        </p:attrNameLst>
                                      </p:cBhvr>
                                      <p:to>
                                        <p:strVal val="visible"/>
                                      </p:to>
                                    </p:set>
                                    <p:anim calcmode="lin" valueType="num">
                                      <p:cBhvr additive="base">
                                        <p:cTn id="15" dur="500" fill="hold"/>
                                        <p:tgtEl>
                                          <p:spTgt spid="74"/>
                                        </p:tgtEl>
                                        <p:attrNameLst>
                                          <p:attrName>ppt_x</p:attrName>
                                        </p:attrNameLst>
                                      </p:cBhvr>
                                      <p:tavLst>
                                        <p:tav tm="0">
                                          <p:val>
                                            <p:strVal val="#ppt_x"/>
                                          </p:val>
                                        </p:tav>
                                        <p:tav tm="100000">
                                          <p:val>
                                            <p:strVal val="#ppt_x"/>
                                          </p:val>
                                        </p:tav>
                                      </p:tavLst>
                                    </p:anim>
                                    <p:anim calcmode="lin" valueType="num">
                                      <p:cBhvr additive="base">
                                        <p:cTn id="16" dur="500" fill="hold"/>
                                        <p:tgtEl>
                                          <p:spTgt spid="74"/>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8"/>
                                        </p:tgtEl>
                                        <p:attrNameLst>
                                          <p:attrName>style.visibility</p:attrName>
                                        </p:attrNameLst>
                                      </p:cBhvr>
                                      <p:to>
                                        <p:strVal val="visible"/>
                                      </p:to>
                                    </p:set>
                                    <p:anim calcmode="lin" valueType="num">
                                      <p:cBhvr additive="base">
                                        <p:cTn id="19" dur="500" fill="hold"/>
                                        <p:tgtEl>
                                          <p:spTgt spid="38"/>
                                        </p:tgtEl>
                                        <p:attrNameLst>
                                          <p:attrName>ppt_x</p:attrName>
                                        </p:attrNameLst>
                                      </p:cBhvr>
                                      <p:tavLst>
                                        <p:tav tm="0">
                                          <p:val>
                                            <p:strVal val="#ppt_x"/>
                                          </p:val>
                                        </p:tav>
                                        <p:tav tm="100000">
                                          <p:val>
                                            <p:strVal val="#ppt_x"/>
                                          </p:val>
                                        </p:tav>
                                      </p:tavLst>
                                    </p:anim>
                                    <p:anim calcmode="lin" valueType="num">
                                      <p:cBhvr additive="base">
                                        <p:cTn id="20" dur="500" fill="hold"/>
                                        <p:tgtEl>
                                          <p:spTgt spid="38"/>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9"/>
                                        </p:tgtEl>
                                        <p:attrNameLst>
                                          <p:attrName>style.visibility</p:attrName>
                                        </p:attrNameLst>
                                      </p:cBhvr>
                                      <p:to>
                                        <p:strVal val="visible"/>
                                      </p:to>
                                    </p:set>
                                    <p:anim calcmode="lin" valueType="num">
                                      <p:cBhvr additive="base">
                                        <p:cTn id="23" dur="500" fill="hold"/>
                                        <p:tgtEl>
                                          <p:spTgt spid="39"/>
                                        </p:tgtEl>
                                        <p:attrNameLst>
                                          <p:attrName>ppt_x</p:attrName>
                                        </p:attrNameLst>
                                      </p:cBhvr>
                                      <p:tavLst>
                                        <p:tav tm="0">
                                          <p:val>
                                            <p:strVal val="#ppt_x"/>
                                          </p:val>
                                        </p:tav>
                                        <p:tav tm="100000">
                                          <p:val>
                                            <p:strVal val="#ppt_x"/>
                                          </p:val>
                                        </p:tav>
                                      </p:tavLst>
                                    </p:anim>
                                    <p:anim calcmode="lin" valueType="num">
                                      <p:cBhvr additive="base">
                                        <p:cTn id="24" dur="500" fill="hold"/>
                                        <p:tgtEl>
                                          <p:spTgt spid="39"/>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42"/>
                                        </p:tgtEl>
                                        <p:attrNameLst>
                                          <p:attrName>style.visibility</p:attrName>
                                        </p:attrNameLst>
                                      </p:cBhvr>
                                      <p:to>
                                        <p:strVal val="visible"/>
                                      </p:to>
                                    </p:set>
                                    <p:anim calcmode="lin" valueType="num">
                                      <p:cBhvr additive="base">
                                        <p:cTn id="27" dur="500" fill="hold"/>
                                        <p:tgtEl>
                                          <p:spTgt spid="42"/>
                                        </p:tgtEl>
                                        <p:attrNameLst>
                                          <p:attrName>ppt_x</p:attrName>
                                        </p:attrNameLst>
                                      </p:cBhvr>
                                      <p:tavLst>
                                        <p:tav tm="0">
                                          <p:val>
                                            <p:strVal val="#ppt_x"/>
                                          </p:val>
                                        </p:tav>
                                        <p:tav tm="100000">
                                          <p:val>
                                            <p:strVal val="#ppt_x"/>
                                          </p:val>
                                        </p:tav>
                                      </p:tavLst>
                                    </p:anim>
                                    <p:anim calcmode="lin" valueType="num">
                                      <p:cBhvr additive="base">
                                        <p:cTn id="28" dur="500" fill="hold"/>
                                        <p:tgtEl>
                                          <p:spTgt spid="42"/>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43"/>
                                        </p:tgtEl>
                                        <p:attrNameLst>
                                          <p:attrName>style.visibility</p:attrName>
                                        </p:attrNameLst>
                                      </p:cBhvr>
                                      <p:to>
                                        <p:strVal val="visible"/>
                                      </p:to>
                                    </p:set>
                                    <p:anim calcmode="lin" valueType="num">
                                      <p:cBhvr additive="base">
                                        <p:cTn id="31" dur="500" fill="hold"/>
                                        <p:tgtEl>
                                          <p:spTgt spid="43"/>
                                        </p:tgtEl>
                                        <p:attrNameLst>
                                          <p:attrName>ppt_x</p:attrName>
                                        </p:attrNameLst>
                                      </p:cBhvr>
                                      <p:tavLst>
                                        <p:tav tm="0">
                                          <p:val>
                                            <p:strVal val="#ppt_x"/>
                                          </p:val>
                                        </p:tav>
                                        <p:tav tm="100000">
                                          <p:val>
                                            <p:strVal val="#ppt_x"/>
                                          </p:val>
                                        </p:tav>
                                      </p:tavLst>
                                    </p:anim>
                                    <p:anim calcmode="lin" valueType="num">
                                      <p:cBhvr additive="base">
                                        <p:cTn id="32" dur="500" fill="hold"/>
                                        <p:tgtEl>
                                          <p:spTgt spid="43"/>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45"/>
                                        </p:tgtEl>
                                        <p:attrNameLst>
                                          <p:attrName>style.visibility</p:attrName>
                                        </p:attrNameLst>
                                      </p:cBhvr>
                                      <p:to>
                                        <p:strVal val="visible"/>
                                      </p:to>
                                    </p:set>
                                    <p:anim calcmode="lin" valueType="num">
                                      <p:cBhvr additive="base">
                                        <p:cTn id="35" dur="500" fill="hold"/>
                                        <p:tgtEl>
                                          <p:spTgt spid="45"/>
                                        </p:tgtEl>
                                        <p:attrNameLst>
                                          <p:attrName>ppt_x</p:attrName>
                                        </p:attrNameLst>
                                      </p:cBhvr>
                                      <p:tavLst>
                                        <p:tav tm="0">
                                          <p:val>
                                            <p:strVal val="#ppt_x"/>
                                          </p:val>
                                        </p:tav>
                                        <p:tav tm="100000">
                                          <p:val>
                                            <p:strVal val="#ppt_x"/>
                                          </p:val>
                                        </p:tav>
                                      </p:tavLst>
                                    </p:anim>
                                    <p:anim calcmode="lin" valueType="num">
                                      <p:cBhvr additive="base">
                                        <p:cTn id="36" dur="500" fill="hold"/>
                                        <p:tgtEl>
                                          <p:spTgt spid="45"/>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46"/>
                                        </p:tgtEl>
                                        <p:attrNameLst>
                                          <p:attrName>style.visibility</p:attrName>
                                        </p:attrNameLst>
                                      </p:cBhvr>
                                      <p:to>
                                        <p:strVal val="visible"/>
                                      </p:to>
                                    </p:set>
                                    <p:anim calcmode="lin" valueType="num">
                                      <p:cBhvr additive="base">
                                        <p:cTn id="39" dur="500" fill="hold"/>
                                        <p:tgtEl>
                                          <p:spTgt spid="46"/>
                                        </p:tgtEl>
                                        <p:attrNameLst>
                                          <p:attrName>ppt_x</p:attrName>
                                        </p:attrNameLst>
                                      </p:cBhvr>
                                      <p:tavLst>
                                        <p:tav tm="0">
                                          <p:val>
                                            <p:strVal val="#ppt_x"/>
                                          </p:val>
                                        </p:tav>
                                        <p:tav tm="100000">
                                          <p:val>
                                            <p:strVal val="#ppt_x"/>
                                          </p:val>
                                        </p:tav>
                                      </p:tavLst>
                                    </p:anim>
                                    <p:anim calcmode="lin" valueType="num">
                                      <p:cBhvr additive="base">
                                        <p:cTn id="40" dur="500" fill="hold"/>
                                        <p:tgtEl>
                                          <p:spTgt spid="46"/>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25"/>
                                        </p:tgtEl>
                                        <p:attrNameLst>
                                          <p:attrName>style.visibility</p:attrName>
                                        </p:attrNameLst>
                                      </p:cBhvr>
                                      <p:to>
                                        <p:strVal val="visible"/>
                                      </p:to>
                                    </p:set>
                                    <p:anim calcmode="lin" valueType="num">
                                      <p:cBhvr additive="base">
                                        <p:cTn id="43" dur="500" fill="hold"/>
                                        <p:tgtEl>
                                          <p:spTgt spid="25"/>
                                        </p:tgtEl>
                                        <p:attrNameLst>
                                          <p:attrName>ppt_x</p:attrName>
                                        </p:attrNameLst>
                                      </p:cBhvr>
                                      <p:tavLst>
                                        <p:tav tm="0">
                                          <p:val>
                                            <p:strVal val="#ppt_x"/>
                                          </p:val>
                                        </p:tav>
                                        <p:tav tm="100000">
                                          <p:val>
                                            <p:strVal val="#ppt_x"/>
                                          </p:val>
                                        </p:tav>
                                      </p:tavLst>
                                    </p:anim>
                                    <p:anim calcmode="lin" valueType="num">
                                      <p:cBhvr additive="base">
                                        <p:cTn id="44" dur="500" fill="hold"/>
                                        <p:tgtEl>
                                          <p:spTgt spid="25"/>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73"/>
                                        </p:tgtEl>
                                        <p:attrNameLst>
                                          <p:attrName>style.visibility</p:attrName>
                                        </p:attrNameLst>
                                      </p:cBhvr>
                                      <p:to>
                                        <p:strVal val="visible"/>
                                      </p:to>
                                    </p:set>
                                    <p:anim calcmode="lin" valueType="num">
                                      <p:cBhvr additive="base">
                                        <p:cTn id="47" dur="500" fill="hold"/>
                                        <p:tgtEl>
                                          <p:spTgt spid="73"/>
                                        </p:tgtEl>
                                        <p:attrNameLst>
                                          <p:attrName>ppt_x</p:attrName>
                                        </p:attrNameLst>
                                      </p:cBhvr>
                                      <p:tavLst>
                                        <p:tav tm="0">
                                          <p:val>
                                            <p:strVal val="#ppt_x"/>
                                          </p:val>
                                        </p:tav>
                                        <p:tav tm="100000">
                                          <p:val>
                                            <p:strVal val="#ppt_x"/>
                                          </p:val>
                                        </p:tav>
                                      </p:tavLst>
                                    </p:anim>
                                    <p:anim calcmode="lin" valueType="num">
                                      <p:cBhvr additive="base">
                                        <p:cTn id="48" dur="500" fill="hold"/>
                                        <p:tgtEl>
                                          <p:spTgt spid="73"/>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40"/>
                                        </p:tgtEl>
                                        <p:attrNameLst>
                                          <p:attrName>style.visibility</p:attrName>
                                        </p:attrNameLst>
                                      </p:cBhvr>
                                      <p:to>
                                        <p:strVal val="visible"/>
                                      </p:to>
                                    </p:set>
                                    <p:anim calcmode="lin" valueType="num">
                                      <p:cBhvr additive="base">
                                        <p:cTn id="51" dur="500" fill="hold"/>
                                        <p:tgtEl>
                                          <p:spTgt spid="40"/>
                                        </p:tgtEl>
                                        <p:attrNameLst>
                                          <p:attrName>ppt_x</p:attrName>
                                        </p:attrNameLst>
                                      </p:cBhvr>
                                      <p:tavLst>
                                        <p:tav tm="0">
                                          <p:val>
                                            <p:strVal val="#ppt_x"/>
                                          </p:val>
                                        </p:tav>
                                        <p:tav tm="100000">
                                          <p:val>
                                            <p:strVal val="#ppt_x"/>
                                          </p:val>
                                        </p:tav>
                                      </p:tavLst>
                                    </p:anim>
                                    <p:anim calcmode="lin" valueType="num">
                                      <p:cBhvr additive="base">
                                        <p:cTn id="52" dur="500" fill="hold"/>
                                        <p:tgtEl>
                                          <p:spTgt spid="40"/>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0"/>
                                  </p:stCondLst>
                                  <p:childTnLst>
                                    <p:set>
                                      <p:cBhvr>
                                        <p:cTn id="54" dur="1" fill="hold">
                                          <p:stCondLst>
                                            <p:cond delay="0"/>
                                          </p:stCondLst>
                                        </p:cTn>
                                        <p:tgtEl>
                                          <p:spTgt spid="44"/>
                                        </p:tgtEl>
                                        <p:attrNameLst>
                                          <p:attrName>style.visibility</p:attrName>
                                        </p:attrNameLst>
                                      </p:cBhvr>
                                      <p:to>
                                        <p:strVal val="visible"/>
                                      </p:to>
                                    </p:set>
                                    <p:anim calcmode="lin" valueType="num">
                                      <p:cBhvr additive="base">
                                        <p:cTn id="55" dur="500" fill="hold"/>
                                        <p:tgtEl>
                                          <p:spTgt spid="44"/>
                                        </p:tgtEl>
                                        <p:attrNameLst>
                                          <p:attrName>ppt_x</p:attrName>
                                        </p:attrNameLst>
                                      </p:cBhvr>
                                      <p:tavLst>
                                        <p:tav tm="0">
                                          <p:val>
                                            <p:strVal val="#ppt_x"/>
                                          </p:val>
                                        </p:tav>
                                        <p:tav tm="100000">
                                          <p:val>
                                            <p:strVal val="#ppt_x"/>
                                          </p:val>
                                        </p:tav>
                                      </p:tavLst>
                                    </p:anim>
                                    <p:anim calcmode="lin" valueType="num">
                                      <p:cBhvr additive="base">
                                        <p:cTn id="56" dur="500" fill="hold"/>
                                        <p:tgtEl>
                                          <p:spTgt spid="44"/>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2"/>
                                        </p:tgtEl>
                                        <p:attrNameLst>
                                          <p:attrName>style.visibility</p:attrName>
                                        </p:attrNameLst>
                                      </p:cBhvr>
                                      <p:to>
                                        <p:strVal val="visible"/>
                                      </p:to>
                                    </p:set>
                                    <p:anim calcmode="lin" valueType="num">
                                      <p:cBhvr additive="base">
                                        <p:cTn id="59" dur="500" fill="hold"/>
                                        <p:tgtEl>
                                          <p:spTgt spid="2"/>
                                        </p:tgtEl>
                                        <p:attrNameLst>
                                          <p:attrName>ppt_x</p:attrName>
                                        </p:attrNameLst>
                                      </p:cBhvr>
                                      <p:tavLst>
                                        <p:tav tm="0">
                                          <p:val>
                                            <p:strVal val="#ppt_x"/>
                                          </p:val>
                                        </p:tav>
                                        <p:tav tm="100000">
                                          <p:val>
                                            <p:strVal val="#ppt_x"/>
                                          </p:val>
                                        </p:tav>
                                      </p:tavLst>
                                    </p:anim>
                                    <p:anim calcmode="lin" valueType="num">
                                      <p:cBhvr additive="base">
                                        <p:cTn id="60" dur="500" fill="hold"/>
                                        <p:tgtEl>
                                          <p:spTgt spid="2"/>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3"/>
                                        </p:tgtEl>
                                        <p:attrNameLst>
                                          <p:attrName>style.visibility</p:attrName>
                                        </p:attrNameLst>
                                      </p:cBhvr>
                                      <p:to>
                                        <p:strVal val="visible"/>
                                      </p:to>
                                    </p:set>
                                    <p:anim calcmode="lin" valueType="num">
                                      <p:cBhvr additive="base">
                                        <p:cTn id="63" dur="500" fill="hold"/>
                                        <p:tgtEl>
                                          <p:spTgt spid="3"/>
                                        </p:tgtEl>
                                        <p:attrNameLst>
                                          <p:attrName>ppt_x</p:attrName>
                                        </p:attrNameLst>
                                      </p:cBhvr>
                                      <p:tavLst>
                                        <p:tav tm="0">
                                          <p:val>
                                            <p:strVal val="#ppt_x"/>
                                          </p:val>
                                        </p:tav>
                                        <p:tav tm="100000">
                                          <p:val>
                                            <p:strVal val="#ppt_x"/>
                                          </p:val>
                                        </p:tav>
                                      </p:tavLst>
                                    </p:anim>
                                    <p:anim calcmode="lin" valueType="num">
                                      <p:cBhvr additive="base">
                                        <p:cTn id="6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bldLvl="0" animBg="1"/>
      <p:bldP spid="74" grpId="0" bldLvl="0" animBg="1"/>
      <p:bldP spid="38" grpId="0" bldLvl="0" animBg="1"/>
      <p:bldP spid="39" grpId="0"/>
      <p:bldP spid="42" grpId="0" bldLvl="0" animBg="1"/>
      <p:bldP spid="43" grpId="0"/>
      <p:bldP spid="45" grpId="0" bldLvl="0" animBg="1"/>
      <p:bldP spid="46" grpId="0"/>
      <p:bldP spid="2" grpId="0"/>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占位符 24" descr="男人和女人在切桌子上的电脑&#10;&#10;低可信度描述已自动生成"/>
          <p:cNvPicPr>
            <a:picLocks noGrp="1" noChangeAspect="1"/>
          </p:cNvPicPr>
          <p:nvPr>
            <p:ph type="pic" sz="quarter" idx="10"/>
          </p:nvPr>
        </p:nvPicPr>
        <p:blipFill rotWithShape="1">
          <a:blip r:embed="rId1" cstate="screen"/>
          <a:srcRect/>
          <a:stretch>
            <a:fillRect/>
          </a:stretch>
        </p:blipFill>
        <p:spPr/>
      </p:pic>
      <p:sp>
        <p:nvSpPr>
          <p:cNvPr id="73" name="矩形 72"/>
          <p:cNvSpPr/>
          <p:nvPr/>
        </p:nvSpPr>
        <p:spPr>
          <a:xfrm>
            <a:off x="5136" y="0"/>
            <a:ext cx="12219525" cy="6858000"/>
          </a:xfrm>
          <a:prstGeom prst="rect">
            <a:avLst/>
          </a:prstGeom>
          <a:gradFill>
            <a:gsLst>
              <a:gs pos="86000">
                <a:schemeClr val="bg1">
                  <a:lumMod val="10000"/>
                  <a:lumOff val="90000"/>
                </a:schemeClr>
              </a:gs>
              <a:gs pos="5000">
                <a:srgbClr val="FFFFFF">
                  <a:alpha val="9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PA-组合 14"/>
          <p:cNvGrpSpPr/>
          <p:nvPr>
            <p:custDataLst>
              <p:tags r:id="rId2"/>
            </p:custDataLst>
          </p:nvPr>
        </p:nvGrpSpPr>
        <p:grpSpPr>
          <a:xfrm rot="19709836">
            <a:off x="-987611" y="5521995"/>
            <a:ext cx="1164261" cy="1581925"/>
            <a:chOff x="5577360" y="5060323"/>
            <a:chExt cx="916310" cy="1245024"/>
          </a:xfrm>
        </p:grpSpPr>
        <p:sp>
          <p:nvSpPr>
            <p:cNvPr id="8" name="PA-椭圆 15"/>
            <p:cNvSpPr/>
            <p:nvPr>
              <p:custDataLst>
                <p:tags r:id="rId3"/>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PA-椭圆 16"/>
            <p:cNvSpPr/>
            <p:nvPr>
              <p:custDataLst>
                <p:tags r:id="rId4"/>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PA-椭圆 17"/>
            <p:cNvSpPr/>
            <p:nvPr>
              <p:custDataLst>
                <p:tags r:id="rId5"/>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椭圆 18"/>
            <p:cNvSpPr/>
            <p:nvPr>
              <p:custDataLst>
                <p:tags r:id="rId6"/>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PA-椭圆 19"/>
            <p:cNvSpPr/>
            <p:nvPr>
              <p:custDataLst>
                <p:tags r:id="rId7"/>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PA-椭圆 20"/>
            <p:cNvSpPr/>
            <p:nvPr>
              <p:custDataLst>
                <p:tags r:id="rId8"/>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PA-椭圆 21"/>
            <p:cNvSpPr/>
            <p:nvPr>
              <p:custDataLst>
                <p:tags r:id="rId9"/>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PA-椭圆 22"/>
            <p:cNvSpPr/>
            <p:nvPr>
              <p:custDataLst>
                <p:tags r:id="rId10"/>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PA-椭圆 23"/>
            <p:cNvSpPr/>
            <p:nvPr>
              <p:custDataLst>
                <p:tags r:id="rId11"/>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PA-椭圆 24"/>
            <p:cNvSpPr/>
            <p:nvPr>
              <p:custDataLst>
                <p:tags r:id="rId12"/>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PA-椭圆 25"/>
            <p:cNvSpPr/>
            <p:nvPr>
              <p:custDataLst>
                <p:tags r:id="rId13"/>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PA-椭圆 26"/>
            <p:cNvSpPr/>
            <p:nvPr>
              <p:custDataLst>
                <p:tags r:id="rId14"/>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PA-椭圆 27"/>
            <p:cNvSpPr/>
            <p:nvPr>
              <p:custDataLst>
                <p:tags r:id="rId15"/>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PA-椭圆 28"/>
            <p:cNvSpPr/>
            <p:nvPr>
              <p:custDataLst>
                <p:tags r:id="rId16"/>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PA-椭圆 29"/>
            <p:cNvSpPr/>
            <p:nvPr>
              <p:custDataLst>
                <p:tags r:id="rId17"/>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3" name="直接连接符 22"/>
          <p:cNvCxnSpPr/>
          <p:nvPr/>
        </p:nvCxnSpPr>
        <p:spPr>
          <a:xfrm>
            <a:off x="-677789" y="745383"/>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74" name="PA-Freeform: Shape 71"/>
          <p:cNvSpPr/>
          <p:nvPr>
            <p:custDataLst>
              <p:tags r:id="rId18"/>
            </p:custDataLst>
          </p:nvPr>
        </p:nvSpPr>
        <p:spPr>
          <a:xfrm rot="18618023" flipV="1">
            <a:off x="11167788" y="5421502"/>
            <a:ext cx="2668378" cy="2474577"/>
          </a:xfrm>
          <a:custGeom>
            <a:avLst/>
            <a:gdLst>
              <a:gd name="connsiteX0" fmla="*/ 169643 w 3522865"/>
              <a:gd name="connsiteY0" fmla="*/ 1030958 h 2484348"/>
              <a:gd name="connsiteX1" fmla="*/ 2684243 w 3522865"/>
              <a:gd name="connsiteY1" fmla="*/ 2258 h 2484348"/>
              <a:gd name="connsiteX2" fmla="*/ 3522443 w 3522865"/>
              <a:gd name="connsiteY2" fmla="*/ 1316708 h 2484348"/>
              <a:gd name="connsiteX3" fmla="*/ 2779493 w 3522865"/>
              <a:gd name="connsiteY3" fmla="*/ 2478758 h 2484348"/>
              <a:gd name="connsiteX4" fmla="*/ 1579343 w 3522865"/>
              <a:gd name="connsiteY4" fmla="*/ 1773908 h 2484348"/>
              <a:gd name="connsiteX5" fmla="*/ 379193 w 3522865"/>
              <a:gd name="connsiteY5" fmla="*/ 2154908 h 2484348"/>
              <a:gd name="connsiteX6" fmla="*/ 169643 w 3522865"/>
              <a:gd name="connsiteY6" fmla="*/ 1030958 h 2484348"/>
              <a:gd name="connsiteX0-1" fmla="*/ 158936 w 3514183"/>
              <a:gd name="connsiteY0-2" fmla="*/ 433349 h 1886739"/>
              <a:gd name="connsiteX1-3" fmla="*/ 2528756 w 3514183"/>
              <a:gd name="connsiteY1-4" fmla="*/ 6629 h 1886739"/>
              <a:gd name="connsiteX2-5" fmla="*/ 3511736 w 3514183"/>
              <a:gd name="connsiteY2-6" fmla="*/ 719099 h 1886739"/>
              <a:gd name="connsiteX3-7" fmla="*/ 2768786 w 3514183"/>
              <a:gd name="connsiteY3-8" fmla="*/ 1881149 h 1886739"/>
              <a:gd name="connsiteX4-9" fmla="*/ 1568636 w 3514183"/>
              <a:gd name="connsiteY4-10" fmla="*/ 1176299 h 1886739"/>
              <a:gd name="connsiteX5-11" fmla="*/ 368486 w 3514183"/>
              <a:gd name="connsiteY5-12" fmla="*/ 1557299 h 1886739"/>
              <a:gd name="connsiteX6-13" fmla="*/ 158936 w 3514183"/>
              <a:gd name="connsiteY6-14" fmla="*/ 433349 h 1886739"/>
              <a:gd name="connsiteX0-15" fmla="*/ 165698 w 3519490"/>
              <a:gd name="connsiteY0-16" fmla="*/ 1061364 h 2514754"/>
              <a:gd name="connsiteX1-17" fmla="*/ 2626958 w 3519490"/>
              <a:gd name="connsiteY1-18" fmla="*/ 2184 h 2514754"/>
              <a:gd name="connsiteX2-19" fmla="*/ 3518498 w 3519490"/>
              <a:gd name="connsiteY2-20" fmla="*/ 1347114 h 2514754"/>
              <a:gd name="connsiteX3-21" fmla="*/ 2775548 w 3519490"/>
              <a:gd name="connsiteY3-22" fmla="*/ 2509164 h 2514754"/>
              <a:gd name="connsiteX4-23" fmla="*/ 1575398 w 3519490"/>
              <a:gd name="connsiteY4-24" fmla="*/ 1804314 h 2514754"/>
              <a:gd name="connsiteX5-25" fmla="*/ 375248 w 3519490"/>
              <a:gd name="connsiteY5-26" fmla="*/ 2185314 h 2514754"/>
              <a:gd name="connsiteX6-27" fmla="*/ 165698 w 3519490"/>
              <a:gd name="connsiteY6-28" fmla="*/ 1061364 h 2514754"/>
              <a:gd name="connsiteX0-29" fmla="*/ 165698 w 3519490"/>
              <a:gd name="connsiteY0-30" fmla="*/ 1110091 h 2563481"/>
              <a:gd name="connsiteX1-31" fmla="*/ 2626958 w 3519490"/>
              <a:gd name="connsiteY1-32" fmla="*/ 50911 h 2563481"/>
              <a:gd name="connsiteX2-33" fmla="*/ 3518498 w 3519490"/>
              <a:gd name="connsiteY2-34" fmla="*/ 1395841 h 2563481"/>
              <a:gd name="connsiteX3-35" fmla="*/ 2775548 w 3519490"/>
              <a:gd name="connsiteY3-36" fmla="*/ 2557891 h 2563481"/>
              <a:gd name="connsiteX4-37" fmla="*/ 1575398 w 3519490"/>
              <a:gd name="connsiteY4-38" fmla="*/ 1853041 h 2563481"/>
              <a:gd name="connsiteX5-39" fmla="*/ 375248 w 3519490"/>
              <a:gd name="connsiteY5-40" fmla="*/ 2234041 h 2563481"/>
              <a:gd name="connsiteX6-41" fmla="*/ 165698 w 3519490"/>
              <a:gd name="connsiteY6-42" fmla="*/ 1110091 h 2563481"/>
              <a:gd name="connsiteX0-43" fmla="*/ 162317 w 3516109"/>
              <a:gd name="connsiteY0-44" fmla="*/ 1118578 h 2571968"/>
              <a:gd name="connsiteX1-45" fmla="*/ 2623577 w 3516109"/>
              <a:gd name="connsiteY1-46" fmla="*/ 59398 h 2571968"/>
              <a:gd name="connsiteX2-47" fmla="*/ 3515117 w 3516109"/>
              <a:gd name="connsiteY2-48" fmla="*/ 1404328 h 2571968"/>
              <a:gd name="connsiteX3-49" fmla="*/ 2772167 w 3516109"/>
              <a:gd name="connsiteY3-50" fmla="*/ 2566378 h 2571968"/>
              <a:gd name="connsiteX4-51" fmla="*/ 1572017 w 3516109"/>
              <a:gd name="connsiteY4-52" fmla="*/ 1861528 h 2571968"/>
              <a:gd name="connsiteX5-53" fmla="*/ 371867 w 3516109"/>
              <a:gd name="connsiteY5-54" fmla="*/ 2242528 h 2571968"/>
              <a:gd name="connsiteX6-55" fmla="*/ 162317 w 3516109"/>
              <a:gd name="connsiteY6-56" fmla="*/ 1118578 h 2571968"/>
              <a:gd name="connsiteX0-57" fmla="*/ 139541 w 3493333"/>
              <a:gd name="connsiteY0-58" fmla="*/ 1109787 h 2563177"/>
              <a:gd name="connsiteX1-59" fmla="*/ 2600801 w 3493333"/>
              <a:gd name="connsiteY1-60" fmla="*/ 50607 h 2563177"/>
              <a:gd name="connsiteX2-61" fmla="*/ 3492341 w 3493333"/>
              <a:gd name="connsiteY2-62" fmla="*/ 1395537 h 2563177"/>
              <a:gd name="connsiteX3-63" fmla="*/ 2749391 w 3493333"/>
              <a:gd name="connsiteY3-64" fmla="*/ 2557587 h 2563177"/>
              <a:gd name="connsiteX4-65" fmla="*/ 1549241 w 3493333"/>
              <a:gd name="connsiteY4-66" fmla="*/ 1852737 h 2563177"/>
              <a:gd name="connsiteX5-67" fmla="*/ 440531 w 3493333"/>
              <a:gd name="connsiteY5-68" fmla="*/ 2188017 h 2563177"/>
              <a:gd name="connsiteX6-69" fmla="*/ 139541 w 3493333"/>
              <a:gd name="connsiteY6-70" fmla="*/ 1109787 h 2563177"/>
              <a:gd name="connsiteX0-71" fmla="*/ 163892 w 3517684"/>
              <a:gd name="connsiteY0-72" fmla="*/ 1109787 h 2563177"/>
              <a:gd name="connsiteX1-73" fmla="*/ 2625152 w 3517684"/>
              <a:gd name="connsiteY1-74" fmla="*/ 50607 h 2563177"/>
              <a:gd name="connsiteX2-75" fmla="*/ 3516692 w 3517684"/>
              <a:gd name="connsiteY2-76" fmla="*/ 1395537 h 2563177"/>
              <a:gd name="connsiteX3-77" fmla="*/ 2773742 w 3517684"/>
              <a:gd name="connsiteY3-78" fmla="*/ 2557587 h 2563177"/>
              <a:gd name="connsiteX4-79" fmla="*/ 1573592 w 3517684"/>
              <a:gd name="connsiteY4-80" fmla="*/ 1852737 h 2563177"/>
              <a:gd name="connsiteX5-81" fmla="*/ 464882 w 3517684"/>
              <a:gd name="connsiteY5-82" fmla="*/ 2188017 h 2563177"/>
              <a:gd name="connsiteX6-83" fmla="*/ 163892 w 3517684"/>
              <a:gd name="connsiteY6-84" fmla="*/ 1109787 h 2563177"/>
              <a:gd name="connsiteX0-85" fmla="*/ 82749 w 3436541"/>
              <a:gd name="connsiteY0-86" fmla="*/ 1110091 h 2563481"/>
              <a:gd name="connsiteX1-87" fmla="*/ 2544009 w 3436541"/>
              <a:gd name="connsiteY1-88" fmla="*/ 50911 h 2563481"/>
              <a:gd name="connsiteX2-89" fmla="*/ 3435549 w 3436541"/>
              <a:gd name="connsiteY2-90" fmla="*/ 1395841 h 2563481"/>
              <a:gd name="connsiteX3-91" fmla="*/ 2692599 w 3436541"/>
              <a:gd name="connsiteY3-92" fmla="*/ 2557891 h 2563481"/>
              <a:gd name="connsiteX4-93" fmla="*/ 1492449 w 3436541"/>
              <a:gd name="connsiteY4-94" fmla="*/ 1853041 h 2563481"/>
              <a:gd name="connsiteX5-95" fmla="*/ 383739 w 3436541"/>
              <a:gd name="connsiteY5-96" fmla="*/ 2188321 h 2563481"/>
              <a:gd name="connsiteX6-97" fmla="*/ 82749 w 3436541"/>
              <a:gd name="connsiteY6-98" fmla="*/ 1110091 h 2563481"/>
              <a:gd name="connsiteX0-99" fmla="*/ 57039 w 3410900"/>
              <a:gd name="connsiteY0-100" fmla="*/ 1110091 h 2562627"/>
              <a:gd name="connsiteX1-101" fmla="*/ 2518299 w 3410900"/>
              <a:gd name="connsiteY1-102" fmla="*/ 50911 h 2562627"/>
              <a:gd name="connsiteX2-103" fmla="*/ 3409839 w 3410900"/>
              <a:gd name="connsiteY2-104" fmla="*/ 1395841 h 2562627"/>
              <a:gd name="connsiteX3-105" fmla="*/ 2666889 w 3410900"/>
              <a:gd name="connsiteY3-106" fmla="*/ 2557891 h 2562627"/>
              <a:gd name="connsiteX4-107" fmla="*/ 1283859 w 3410900"/>
              <a:gd name="connsiteY4-108" fmla="*/ 1822561 h 2562627"/>
              <a:gd name="connsiteX5-109" fmla="*/ 358029 w 3410900"/>
              <a:gd name="connsiteY5-110" fmla="*/ 2188321 h 2562627"/>
              <a:gd name="connsiteX6-111" fmla="*/ 57039 w 3410900"/>
              <a:gd name="connsiteY6-112" fmla="*/ 1110091 h 2562627"/>
              <a:gd name="connsiteX0-113" fmla="*/ 86841 w 3440702"/>
              <a:gd name="connsiteY0-114" fmla="*/ 1110091 h 2562627"/>
              <a:gd name="connsiteX1-115" fmla="*/ 2548101 w 3440702"/>
              <a:gd name="connsiteY1-116" fmla="*/ 50911 h 2562627"/>
              <a:gd name="connsiteX2-117" fmla="*/ 3439641 w 3440702"/>
              <a:gd name="connsiteY2-118" fmla="*/ 1395841 h 2562627"/>
              <a:gd name="connsiteX3-119" fmla="*/ 2696691 w 3440702"/>
              <a:gd name="connsiteY3-120" fmla="*/ 2557891 h 2562627"/>
              <a:gd name="connsiteX4-121" fmla="*/ 1313661 w 3440702"/>
              <a:gd name="connsiteY4-122" fmla="*/ 1822561 h 2562627"/>
              <a:gd name="connsiteX5-123" fmla="*/ 387831 w 3440702"/>
              <a:gd name="connsiteY5-124" fmla="*/ 2188321 h 2562627"/>
              <a:gd name="connsiteX6-125" fmla="*/ 86841 w 3440702"/>
              <a:gd name="connsiteY6-126" fmla="*/ 1110091 h 2562627"/>
              <a:gd name="connsiteX0-127" fmla="*/ 79129 w 3432990"/>
              <a:gd name="connsiteY0-128" fmla="*/ 1110091 h 2562627"/>
              <a:gd name="connsiteX1-129" fmla="*/ 2540389 w 3432990"/>
              <a:gd name="connsiteY1-130" fmla="*/ 50911 h 2562627"/>
              <a:gd name="connsiteX2-131" fmla="*/ 3431929 w 3432990"/>
              <a:gd name="connsiteY2-132" fmla="*/ 1395841 h 2562627"/>
              <a:gd name="connsiteX3-133" fmla="*/ 2688979 w 3432990"/>
              <a:gd name="connsiteY3-134" fmla="*/ 2557891 h 2562627"/>
              <a:gd name="connsiteX4-135" fmla="*/ 1305949 w 3432990"/>
              <a:gd name="connsiteY4-136" fmla="*/ 1822561 h 2562627"/>
              <a:gd name="connsiteX5-137" fmla="*/ 380119 w 3432990"/>
              <a:gd name="connsiteY5-138" fmla="*/ 2188321 h 2562627"/>
              <a:gd name="connsiteX6-139" fmla="*/ 79129 w 3432990"/>
              <a:gd name="connsiteY6-140" fmla="*/ 1110091 h 2562627"/>
              <a:gd name="connsiteX0-141" fmla="*/ 79129 w 3432990"/>
              <a:gd name="connsiteY0-142" fmla="*/ 1110091 h 2562043"/>
              <a:gd name="connsiteX1-143" fmla="*/ 2540389 w 3432990"/>
              <a:gd name="connsiteY1-144" fmla="*/ 50911 h 2562043"/>
              <a:gd name="connsiteX2-145" fmla="*/ 3431929 w 3432990"/>
              <a:gd name="connsiteY2-146" fmla="*/ 1395841 h 2562043"/>
              <a:gd name="connsiteX3-147" fmla="*/ 2688979 w 3432990"/>
              <a:gd name="connsiteY3-148" fmla="*/ 2557891 h 2562043"/>
              <a:gd name="connsiteX4-149" fmla="*/ 1305949 w 3432990"/>
              <a:gd name="connsiteY4-150" fmla="*/ 1822561 h 2562043"/>
              <a:gd name="connsiteX5-151" fmla="*/ 380119 w 3432990"/>
              <a:gd name="connsiteY5-152" fmla="*/ 2188321 h 2562043"/>
              <a:gd name="connsiteX6-153" fmla="*/ 79129 w 3432990"/>
              <a:gd name="connsiteY6-154" fmla="*/ 1110091 h 2562043"/>
              <a:gd name="connsiteX0-155" fmla="*/ 79129 w 3433048"/>
              <a:gd name="connsiteY0-156" fmla="*/ 1110091 h 2574990"/>
              <a:gd name="connsiteX1-157" fmla="*/ 2540389 w 3433048"/>
              <a:gd name="connsiteY1-158" fmla="*/ 50911 h 2574990"/>
              <a:gd name="connsiteX2-159" fmla="*/ 3431929 w 3433048"/>
              <a:gd name="connsiteY2-160" fmla="*/ 1395841 h 2574990"/>
              <a:gd name="connsiteX3-161" fmla="*/ 2688979 w 3433048"/>
              <a:gd name="connsiteY3-162" fmla="*/ 2557891 h 2574990"/>
              <a:gd name="connsiteX4-163" fmla="*/ 1305949 w 3433048"/>
              <a:gd name="connsiteY4-164" fmla="*/ 1822561 h 2574990"/>
              <a:gd name="connsiteX5-165" fmla="*/ 380119 w 3433048"/>
              <a:gd name="connsiteY5-166" fmla="*/ 2188321 h 2574990"/>
              <a:gd name="connsiteX6-167" fmla="*/ 79129 w 3433048"/>
              <a:gd name="connsiteY6-168" fmla="*/ 1110091 h 2574990"/>
              <a:gd name="connsiteX0-169" fmla="*/ 79129 w 3433628"/>
              <a:gd name="connsiteY0-170" fmla="*/ 1110091 h 2564852"/>
              <a:gd name="connsiteX1-171" fmla="*/ 2540389 w 3433628"/>
              <a:gd name="connsiteY1-172" fmla="*/ 50911 h 2564852"/>
              <a:gd name="connsiteX2-173" fmla="*/ 3431929 w 3433628"/>
              <a:gd name="connsiteY2-174" fmla="*/ 1395841 h 2564852"/>
              <a:gd name="connsiteX3-175" fmla="*/ 2688979 w 3433628"/>
              <a:gd name="connsiteY3-176" fmla="*/ 2557891 h 2564852"/>
              <a:gd name="connsiteX4-177" fmla="*/ 1305949 w 3433628"/>
              <a:gd name="connsiteY4-178" fmla="*/ 1822561 h 2564852"/>
              <a:gd name="connsiteX5-179" fmla="*/ 380119 w 3433628"/>
              <a:gd name="connsiteY5-180" fmla="*/ 2188321 h 2564852"/>
              <a:gd name="connsiteX6-181" fmla="*/ 79129 w 3433628"/>
              <a:gd name="connsiteY6-182" fmla="*/ 1110091 h 2564852"/>
              <a:gd name="connsiteX0-183" fmla="*/ 79129 w 3432791"/>
              <a:gd name="connsiteY0-184" fmla="*/ 1110091 h 2564852"/>
              <a:gd name="connsiteX1-185" fmla="*/ 2540389 w 3432791"/>
              <a:gd name="connsiteY1-186" fmla="*/ 50911 h 2564852"/>
              <a:gd name="connsiteX2-187" fmla="*/ 3431929 w 3432791"/>
              <a:gd name="connsiteY2-188" fmla="*/ 1395841 h 2564852"/>
              <a:gd name="connsiteX3-189" fmla="*/ 2688979 w 3432791"/>
              <a:gd name="connsiteY3-190" fmla="*/ 2557891 h 2564852"/>
              <a:gd name="connsiteX4-191" fmla="*/ 1305949 w 3432791"/>
              <a:gd name="connsiteY4-192" fmla="*/ 1822561 h 2564852"/>
              <a:gd name="connsiteX5-193" fmla="*/ 380119 w 3432791"/>
              <a:gd name="connsiteY5-194" fmla="*/ 2188321 h 2564852"/>
              <a:gd name="connsiteX6-195" fmla="*/ 79129 w 3432791"/>
              <a:gd name="connsiteY6-196" fmla="*/ 1110091 h 2564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32791" h="2564852">
                <a:moveTo>
                  <a:pt x="79129" y="1110091"/>
                </a:moveTo>
                <a:cubicBezTo>
                  <a:pt x="256294" y="746236"/>
                  <a:pt x="1585349" y="-232934"/>
                  <a:pt x="2540389" y="50911"/>
                </a:cubicBezTo>
                <a:cubicBezTo>
                  <a:pt x="3495429" y="334756"/>
                  <a:pt x="3414784" y="901811"/>
                  <a:pt x="3431929" y="1395841"/>
                </a:cubicBezTo>
                <a:cubicBezTo>
                  <a:pt x="3449074" y="1889871"/>
                  <a:pt x="3210949" y="2463911"/>
                  <a:pt x="2688979" y="2557891"/>
                </a:cubicBezTo>
                <a:cubicBezTo>
                  <a:pt x="2167009" y="2651871"/>
                  <a:pt x="1728859" y="1762236"/>
                  <a:pt x="1305949" y="1822561"/>
                </a:cubicBezTo>
                <a:cubicBezTo>
                  <a:pt x="905899" y="1768586"/>
                  <a:pt x="729369" y="2352786"/>
                  <a:pt x="380119" y="2188321"/>
                </a:cubicBezTo>
                <a:cubicBezTo>
                  <a:pt x="30869" y="2023856"/>
                  <a:pt x="-98036" y="1473946"/>
                  <a:pt x="79129" y="1110091"/>
                </a:cubicBezTo>
                <a:close/>
              </a:path>
            </a:pathLst>
          </a:cu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dirty="0">
              <a:latin typeface="Visby CF Bold" panose="00000800000000000000" pitchFamily="50" charset="0"/>
            </a:endParaRPr>
          </a:p>
        </p:txBody>
      </p:sp>
      <p:sp>
        <p:nvSpPr>
          <p:cNvPr id="43" name="- About"/>
          <p:cNvSpPr txBox="1"/>
          <p:nvPr/>
        </p:nvSpPr>
        <p:spPr>
          <a:xfrm>
            <a:off x="843915" y="424815"/>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rPr>
              <a:t>二、探索职业世界的作用</a:t>
            </a:r>
            <a:endParaRPr lang="en-US" altLang="zh-CN" sz="2800" dirty="0">
              <a:solidFill>
                <a:schemeClr val="tx1"/>
              </a:solidFill>
              <a:latin typeface="微软雅黑" panose="020B0503020204020204" charset="-122"/>
              <a:ea typeface="微软雅黑" panose="020B0503020204020204" charset="-122"/>
            </a:endParaRPr>
          </a:p>
        </p:txBody>
      </p:sp>
      <p:sp>
        <p:nvSpPr>
          <p:cNvPr id="52" name="矩形 51"/>
          <p:cNvSpPr/>
          <p:nvPr>
            <p:custDataLst>
              <p:tags r:id="rId19"/>
            </p:custDataLst>
          </p:nvPr>
        </p:nvSpPr>
        <p:spPr bwMode="auto">
          <a:xfrm>
            <a:off x="1660385" y="1845483"/>
            <a:ext cx="2537619" cy="4060190"/>
          </a:xfrm>
          <a:prstGeom prst="rect">
            <a:avLst/>
          </a:prstGeom>
          <a:solidFill>
            <a:srgbClr val="ABDF73"/>
          </a:solidFill>
          <a:ln>
            <a:noFill/>
          </a:ln>
        </p:spPr>
        <p:style>
          <a:lnRef idx="2">
            <a:srgbClr val="63D8D4">
              <a:shade val="50000"/>
            </a:srgbClr>
          </a:lnRef>
          <a:fillRef idx="1">
            <a:srgbClr val="63D8D4"/>
          </a:fillRef>
          <a:effectRef idx="0">
            <a:srgbClr val="63D8D4"/>
          </a:effectRef>
          <a:fontRef idx="minor">
            <a:srgbClr val="FFFFFF"/>
          </a:fontRef>
        </p:style>
        <p:txBody>
          <a:bodyPr anchor="ctr"/>
          <a:lstStyle/>
          <a:p>
            <a:pPr algn="ctr" eaLnBrk="1" hangingPunct="1">
              <a:spcBef>
                <a:spcPts val="0"/>
              </a:spcBef>
              <a:spcAft>
                <a:spcPts val="0"/>
              </a:spcAft>
              <a:defRPr/>
            </a:pPr>
            <a:endParaRPr lang="zh-CN" altLang="en-US">
              <a:solidFill>
                <a:prstClr val="white"/>
              </a:solidFill>
            </a:endParaRPr>
          </a:p>
        </p:txBody>
      </p:sp>
      <p:sp>
        <p:nvSpPr>
          <p:cNvPr id="53" name="Freeform 451"/>
          <p:cNvSpPr>
            <a:spLocks noEditPoints="1"/>
          </p:cNvSpPr>
          <p:nvPr>
            <p:custDataLst>
              <p:tags r:id="rId20"/>
            </p:custDataLst>
          </p:nvPr>
        </p:nvSpPr>
        <p:spPr bwMode="auto">
          <a:xfrm>
            <a:off x="2679740" y="2506190"/>
            <a:ext cx="498907" cy="498907"/>
          </a:xfrm>
          <a:custGeom>
            <a:avLst/>
            <a:gdLst>
              <a:gd name="T0" fmla="*/ 443174 w 287"/>
              <a:gd name="T1" fmla="*/ 365168 h 288"/>
              <a:gd name="T2" fmla="*/ 386799 w 287"/>
              <a:gd name="T3" fmla="*/ 324594 h 288"/>
              <a:gd name="T4" fmla="*/ 212974 w 287"/>
              <a:gd name="T5" fmla="*/ 149813 h 288"/>
              <a:gd name="T6" fmla="*/ 222370 w 287"/>
              <a:gd name="T7" fmla="*/ 115481 h 288"/>
              <a:gd name="T8" fmla="*/ 106487 w 287"/>
              <a:gd name="T9" fmla="*/ 0 h 288"/>
              <a:gd name="T10" fmla="*/ 95525 w 287"/>
              <a:gd name="T11" fmla="*/ 10924 h 288"/>
              <a:gd name="T12" fmla="*/ 139373 w 287"/>
              <a:gd name="T13" fmla="*/ 79588 h 288"/>
              <a:gd name="T14" fmla="*/ 78299 w 287"/>
              <a:gd name="T15" fmla="*/ 140449 h 288"/>
              <a:gd name="T16" fmla="*/ 9396 w 287"/>
              <a:gd name="T17" fmla="*/ 96754 h 288"/>
              <a:gd name="T18" fmla="*/ 0 w 287"/>
              <a:gd name="T19" fmla="*/ 107678 h 288"/>
              <a:gd name="T20" fmla="*/ 115883 w 287"/>
              <a:gd name="T21" fmla="*/ 223158 h 288"/>
              <a:gd name="T22" fmla="*/ 148769 w 287"/>
              <a:gd name="T23" fmla="*/ 213795 h 288"/>
              <a:gd name="T24" fmla="*/ 324159 w 287"/>
              <a:gd name="T25" fmla="*/ 388577 h 288"/>
              <a:gd name="T26" fmla="*/ 364875 w 287"/>
              <a:gd name="T27" fmla="*/ 443196 h 288"/>
              <a:gd name="T28" fmla="*/ 386799 w 287"/>
              <a:gd name="T29" fmla="*/ 449438 h 288"/>
              <a:gd name="T30" fmla="*/ 449438 w 287"/>
              <a:gd name="T31" fmla="*/ 388577 h 288"/>
              <a:gd name="T32" fmla="*/ 443174 w 287"/>
              <a:gd name="T33" fmla="*/ 365168 h 288"/>
              <a:gd name="T34" fmla="*/ 382101 w 287"/>
              <a:gd name="T35" fmla="*/ 407303 h 288"/>
              <a:gd name="T36" fmla="*/ 355479 w 287"/>
              <a:gd name="T37" fmla="*/ 380774 h 288"/>
              <a:gd name="T38" fmla="*/ 382101 w 287"/>
              <a:gd name="T39" fmla="*/ 355805 h 288"/>
              <a:gd name="T40" fmla="*/ 407156 w 287"/>
              <a:gd name="T41" fmla="*/ 380774 h 288"/>
              <a:gd name="T42" fmla="*/ 382101 w 287"/>
              <a:gd name="T43" fmla="*/ 407303 h 28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87" h="288">
                <a:moveTo>
                  <a:pt x="283" y="234"/>
                </a:moveTo>
                <a:cubicBezTo>
                  <a:pt x="247" y="208"/>
                  <a:pt x="247" y="208"/>
                  <a:pt x="247" y="208"/>
                </a:cubicBezTo>
                <a:cubicBezTo>
                  <a:pt x="136" y="96"/>
                  <a:pt x="136" y="96"/>
                  <a:pt x="136" y="96"/>
                </a:cubicBezTo>
                <a:cubicBezTo>
                  <a:pt x="140" y="89"/>
                  <a:pt x="142" y="81"/>
                  <a:pt x="142" y="74"/>
                </a:cubicBezTo>
                <a:cubicBezTo>
                  <a:pt x="142" y="37"/>
                  <a:pt x="106" y="0"/>
                  <a:pt x="68" y="0"/>
                </a:cubicBezTo>
                <a:cubicBezTo>
                  <a:pt x="68" y="0"/>
                  <a:pt x="64" y="5"/>
                  <a:pt x="61" y="7"/>
                </a:cubicBezTo>
                <a:cubicBezTo>
                  <a:pt x="92" y="37"/>
                  <a:pt x="89" y="32"/>
                  <a:pt x="89" y="51"/>
                </a:cubicBezTo>
                <a:cubicBezTo>
                  <a:pt x="89" y="66"/>
                  <a:pt x="65" y="90"/>
                  <a:pt x="50" y="90"/>
                </a:cubicBezTo>
                <a:cubicBezTo>
                  <a:pt x="31" y="90"/>
                  <a:pt x="37" y="93"/>
                  <a:pt x="6" y="62"/>
                </a:cubicBezTo>
                <a:cubicBezTo>
                  <a:pt x="4" y="65"/>
                  <a:pt x="0" y="69"/>
                  <a:pt x="0" y="69"/>
                </a:cubicBezTo>
                <a:cubicBezTo>
                  <a:pt x="0" y="107"/>
                  <a:pt x="36" y="143"/>
                  <a:pt x="74" y="143"/>
                </a:cubicBezTo>
                <a:cubicBezTo>
                  <a:pt x="80" y="143"/>
                  <a:pt x="88" y="141"/>
                  <a:pt x="95" y="137"/>
                </a:cubicBezTo>
                <a:cubicBezTo>
                  <a:pt x="207" y="249"/>
                  <a:pt x="207" y="249"/>
                  <a:pt x="207" y="249"/>
                </a:cubicBezTo>
                <a:cubicBezTo>
                  <a:pt x="233" y="284"/>
                  <a:pt x="233" y="284"/>
                  <a:pt x="233" y="284"/>
                </a:cubicBezTo>
                <a:cubicBezTo>
                  <a:pt x="247" y="288"/>
                  <a:pt x="247" y="288"/>
                  <a:pt x="247" y="288"/>
                </a:cubicBezTo>
                <a:cubicBezTo>
                  <a:pt x="287" y="249"/>
                  <a:pt x="287" y="249"/>
                  <a:pt x="287" y="249"/>
                </a:cubicBezTo>
                <a:lnTo>
                  <a:pt x="283" y="234"/>
                </a:lnTo>
                <a:close/>
                <a:moveTo>
                  <a:pt x="244" y="261"/>
                </a:moveTo>
                <a:cubicBezTo>
                  <a:pt x="234" y="261"/>
                  <a:pt x="227" y="254"/>
                  <a:pt x="227" y="244"/>
                </a:cubicBezTo>
                <a:cubicBezTo>
                  <a:pt x="227" y="235"/>
                  <a:pt x="234" y="228"/>
                  <a:pt x="244" y="228"/>
                </a:cubicBezTo>
                <a:cubicBezTo>
                  <a:pt x="253" y="228"/>
                  <a:pt x="260" y="235"/>
                  <a:pt x="260" y="244"/>
                </a:cubicBezTo>
                <a:cubicBezTo>
                  <a:pt x="260" y="254"/>
                  <a:pt x="253" y="261"/>
                  <a:pt x="244" y="261"/>
                </a:cubicBezTo>
                <a:close/>
              </a:path>
            </a:pathLst>
          </a:custGeom>
          <a:solidFill>
            <a:srgbClr val="FFFFFF"/>
          </a:solidFill>
          <a:ln>
            <a:solidFill>
              <a:srgbClr val="FFFFFF"/>
            </a:solidFill>
          </a:ln>
        </p:spPr>
        <p:txBody>
          <a:bodyPr/>
          <a:lstStyle/>
          <a:p>
            <a:endParaRPr lang="zh-CN" altLang="en-US"/>
          </a:p>
        </p:txBody>
      </p:sp>
      <p:sp>
        <p:nvSpPr>
          <p:cNvPr id="54" name="椭圆 53"/>
          <p:cNvSpPr/>
          <p:nvPr>
            <p:custDataLst>
              <p:tags r:id="rId21"/>
            </p:custDataLst>
          </p:nvPr>
        </p:nvSpPr>
        <p:spPr bwMode="auto">
          <a:xfrm>
            <a:off x="2409336" y="2234936"/>
            <a:ext cx="1039719" cy="1041482"/>
          </a:xfrm>
          <a:prstGeom prst="ellipse">
            <a:avLst/>
          </a:prstGeom>
          <a:noFill/>
          <a:ln>
            <a:solidFill>
              <a:srgbClr val="FFFFFF"/>
            </a:solidFill>
          </a:ln>
        </p:spPr>
        <p:style>
          <a:lnRef idx="2">
            <a:srgbClr val="63D8D4">
              <a:shade val="50000"/>
            </a:srgbClr>
          </a:lnRef>
          <a:fillRef idx="1">
            <a:srgbClr val="63D8D4"/>
          </a:fillRef>
          <a:effectRef idx="0">
            <a:srgbClr val="63D8D4"/>
          </a:effectRef>
          <a:fontRef idx="minor">
            <a:srgbClr val="FFFFFF"/>
          </a:fontRef>
        </p:style>
        <p:txBody>
          <a:bodyPr anchor="ctr"/>
          <a:lstStyle/>
          <a:p>
            <a:pPr algn="ctr" eaLnBrk="1" hangingPunct="1">
              <a:spcBef>
                <a:spcPts val="0"/>
              </a:spcBef>
              <a:spcAft>
                <a:spcPts val="0"/>
              </a:spcAft>
              <a:defRPr/>
            </a:pPr>
            <a:endParaRPr lang="zh-CN" altLang="en-US">
              <a:solidFill>
                <a:prstClr val="white"/>
              </a:solidFill>
            </a:endParaRPr>
          </a:p>
        </p:txBody>
      </p:sp>
      <p:sp>
        <p:nvSpPr>
          <p:cNvPr id="55" name="TextBox 11"/>
          <p:cNvSpPr txBox="1">
            <a:spLocks noChangeArrowheads="1"/>
          </p:cNvSpPr>
          <p:nvPr>
            <p:custDataLst>
              <p:tags r:id="rId22"/>
            </p:custDataLst>
          </p:nvPr>
        </p:nvSpPr>
        <p:spPr bwMode="auto">
          <a:xfrm>
            <a:off x="1660386" y="4029659"/>
            <a:ext cx="2537618" cy="18760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a:defRPr>
                <a:solidFill>
                  <a:srgbClr val="4D4D4D"/>
                </a:solidFill>
                <a:latin typeface="Calibri" panose="020F0502020204030204" charset="0"/>
                <a:ea typeface="宋体" panose="02010600030101010101" pitchFamily="2" charset="-122"/>
              </a:defRPr>
            </a:lvl1pPr>
            <a:lvl2pPr marL="742950" indent="-285750">
              <a:defRPr>
                <a:solidFill>
                  <a:srgbClr val="4D4D4D"/>
                </a:solidFill>
                <a:latin typeface="Calibri" panose="020F0502020204030204" charset="0"/>
                <a:ea typeface="宋体" panose="02010600030101010101" pitchFamily="2" charset="-122"/>
              </a:defRPr>
            </a:lvl2pPr>
            <a:lvl3pPr marL="1143000" indent="-228600">
              <a:defRPr>
                <a:solidFill>
                  <a:srgbClr val="4D4D4D"/>
                </a:solidFill>
                <a:latin typeface="Calibri" panose="020F0502020204030204" charset="0"/>
                <a:ea typeface="宋体" panose="02010600030101010101" pitchFamily="2" charset="-122"/>
              </a:defRPr>
            </a:lvl3pPr>
            <a:lvl4pPr marL="1600200" indent="-228600">
              <a:defRPr>
                <a:solidFill>
                  <a:srgbClr val="4D4D4D"/>
                </a:solidFill>
                <a:latin typeface="Calibri" panose="020F0502020204030204" charset="0"/>
                <a:ea typeface="宋体" panose="02010600030101010101" pitchFamily="2" charset="-122"/>
              </a:defRPr>
            </a:lvl4pPr>
            <a:lvl5pPr marL="2057400" indent="-228600">
              <a:defRPr>
                <a:solidFill>
                  <a:srgbClr val="4D4D4D"/>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rgbClr val="4D4D4D"/>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rgbClr val="4D4D4D"/>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rgbClr val="4D4D4D"/>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rgbClr val="4D4D4D"/>
                </a:solidFill>
                <a:latin typeface="Calibri" panose="020F0502020204030204" charset="0"/>
                <a:ea typeface="宋体" panose="02010600030101010101" pitchFamily="2" charset="-122"/>
              </a:defRPr>
            </a:lvl9pPr>
          </a:lstStyle>
          <a:p>
            <a:pPr algn="just">
              <a:lnSpc>
                <a:spcPct val="120000"/>
              </a:lnSpc>
            </a:pPr>
            <a:r>
              <a:rPr lang="en-US" altLang="zh-CN" sz="1600" dirty="0">
                <a:solidFill>
                  <a:srgbClr val="FFFFFF"/>
                </a:solidFill>
                <a:latin typeface="微软雅黑" panose="020B0503020204020204" charset="-122"/>
                <a:ea typeface="微软雅黑" panose="020B0503020204020204" charset="-122"/>
              </a:rPr>
              <a:t>如果大学生能够清晰、全面地了解职业世界，就会主动了解就业现状。</a:t>
            </a:r>
            <a:endParaRPr lang="en-US" altLang="zh-CN" sz="1600" dirty="0">
              <a:solidFill>
                <a:srgbClr val="FFFFFF"/>
              </a:solidFill>
              <a:latin typeface="微软雅黑" panose="020B0503020204020204" charset="-122"/>
              <a:ea typeface="微软雅黑" panose="020B0503020204020204" charset="-122"/>
            </a:endParaRPr>
          </a:p>
        </p:txBody>
      </p:sp>
      <p:sp>
        <p:nvSpPr>
          <p:cNvPr id="56" name="TextBox 10"/>
          <p:cNvSpPr txBox="1">
            <a:spLocks noChangeArrowheads="1"/>
          </p:cNvSpPr>
          <p:nvPr>
            <p:custDataLst>
              <p:tags r:id="rId23"/>
            </p:custDataLst>
          </p:nvPr>
        </p:nvSpPr>
        <p:spPr bwMode="auto">
          <a:xfrm>
            <a:off x="1813213" y="3518248"/>
            <a:ext cx="2231963" cy="414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0">
            <a:noAutofit/>
          </a:bodyPr>
          <a:lstStyle>
            <a:lvl1pPr>
              <a:defRPr>
                <a:solidFill>
                  <a:srgbClr val="4D4D4D"/>
                </a:solidFill>
                <a:latin typeface="Calibri" panose="020F0502020204030204" charset="0"/>
                <a:ea typeface="宋体" panose="02010600030101010101" pitchFamily="2" charset="-122"/>
              </a:defRPr>
            </a:lvl1pPr>
            <a:lvl2pPr marL="742950" indent="-285750">
              <a:defRPr>
                <a:solidFill>
                  <a:srgbClr val="4D4D4D"/>
                </a:solidFill>
                <a:latin typeface="Calibri" panose="020F0502020204030204" charset="0"/>
                <a:ea typeface="宋体" panose="02010600030101010101" pitchFamily="2" charset="-122"/>
              </a:defRPr>
            </a:lvl2pPr>
            <a:lvl3pPr marL="1143000" indent="-228600">
              <a:defRPr>
                <a:solidFill>
                  <a:srgbClr val="4D4D4D"/>
                </a:solidFill>
                <a:latin typeface="Calibri" panose="020F0502020204030204" charset="0"/>
                <a:ea typeface="宋体" panose="02010600030101010101" pitchFamily="2" charset="-122"/>
              </a:defRPr>
            </a:lvl3pPr>
            <a:lvl4pPr marL="1600200" indent="-228600">
              <a:defRPr>
                <a:solidFill>
                  <a:srgbClr val="4D4D4D"/>
                </a:solidFill>
                <a:latin typeface="Calibri" panose="020F0502020204030204" charset="0"/>
                <a:ea typeface="宋体" panose="02010600030101010101" pitchFamily="2" charset="-122"/>
              </a:defRPr>
            </a:lvl4pPr>
            <a:lvl5pPr marL="2057400" indent="-228600">
              <a:defRPr>
                <a:solidFill>
                  <a:srgbClr val="4D4D4D"/>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rgbClr val="4D4D4D"/>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rgbClr val="4D4D4D"/>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rgbClr val="4D4D4D"/>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rgbClr val="4D4D4D"/>
                </a:solidFill>
                <a:latin typeface="Calibri" panose="020F0502020204030204" charset="0"/>
                <a:ea typeface="宋体" panose="02010600030101010101" pitchFamily="2" charset="-122"/>
              </a:defRPr>
            </a:lvl9pPr>
          </a:lstStyle>
          <a:p>
            <a:pPr algn="ctr" eaLnBrk="1" hangingPunct="1"/>
            <a:r>
              <a:rPr lang="zh-CN" altLang="en-US" b="1" smtClean="0">
                <a:solidFill>
                  <a:srgbClr val="FFFFFF"/>
                </a:solidFill>
                <a:latin typeface="微软雅黑" panose="020B0503020204020204" charset="-122"/>
                <a:ea typeface="微软雅黑" panose="020B0503020204020204" charset="-122"/>
                <a:cs typeface="+mn-ea"/>
              </a:rPr>
              <a:t>（一）能正确地进行职业生涯决策</a:t>
            </a:r>
            <a:endParaRPr lang="zh-CN" altLang="en-US" b="1" smtClean="0">
              <a:solidFill>
                <a:srgbClr val="FFFFFF"/>
              </a:solidFill>
              <a:latin typeface="微软雅黑" panose="020B0503020204020204" charset="-122"/>
              <a:ea typeface="微软雅黑" panose="020B0503020204020204" charset="-122"/>
              <a:cs typeface="+mn-ea"/>
            </a:endParaRPr>
          </a:p>
        </p:txBody>
      </p:sp>
      <p:sp>
        <p:nvSpPr>
          <p:cNvPr id="57" name="矩形 56"/>
          <p:cNvSpPr/>
          <p:nvPr>
            <p:custDataLst>
              <p:tags r:id="rId24"/>
            </p:custDataLst>
          </p:nvPr>
        </p:nvSpPr>
        <p:spPr bwMode="auto">
          <a:xfrm>
            <a:off x="4900938" y="1845483"/>
            <a:ext cx="2537619" cy="4060190"/>
          </a:xfrm>
          <a:prstGeom prst="rect">
            <a:avLst/>
          </a:prstGeom>
          <a:solidFill>
            <a:srgbClr val="63D8D4"/>
          </a:solidFill>
          <a:ln>
            <a:noFill/>
          </a:ln>
        </p:spPr>
        <p:style>
          <a:lnRef idx="2">
            <a:srgbClr val="63D8D4">
              <a:shade val="50000"/>
            </a:srgbClr>
          </a:lnRef>
          <a:fillRef idx="1">
            <a:srgbClr val="63D8D4"/>
          </a:fillRef>
          <a:effectRef idx="0">
            <a:srgbClr val="63D8D4"/>
          </a:effectRef>
          <a:fontRef idx="minor">
            <a:srgbClr val="FFFFFF"/>
          </a:fontRef>
        </p:style>
        <p:txBody>
          <a:bodyPr anchor="ctr"/>
          <a:lstStyle/>
          <a:p>
            <a:pPr algn="ctr" eaLnBrk="1" hangingPunct="1">
              <a:spcBef>
                <a:spcPts val="0"/>
              </a:spcBef>
              <a:spcAft>
                <a:spcPts val="0"/>
              </a:spcAft>
              <a:defRPr/>
            </a:pPr>
            <a:endParaRPr lang="zh-CN" altLang="en-US">
              <a:solidFill>
                <a:prstClr val="white"/>
              </a:solidFill>
            </a:endParaRPr>
          </a:p>
        </p:txBody>
      </p:sp>
      <p:sp>
        <p:nvSpPr>
          <p:cNvPr id="58" name="Freeform 690"/>
          <p:cNvSpPr>
            <a:spLocks noEditPoints="1"/>
          </p:cNvSpPr>
          <p:nvPr>
            <p:custDataLst>
              <p:tags r:id="rId25"/>
            </p:custDataLst>
          </p:nvPr>
        </p:nvSpPr>
        <p:spPr bwMode="auto">
          <a:xfrm>
            <a:off x="6200349" y="2755642"/>
            <a:ext cx="218273" cy="210477"/>
          </a:xfrm>
          <a:custGeom>
            <a:avLst/>
            <a:gdLst>
              <a:gd name="T0" fmla="*/ 27 w 124"/>
              <a:gd name="T1" fmla="*/ 1 h 121"/>
              <a:gd name="T2" fmla="*/ 31 w 124"/>
              <a:gd name="T3" fmla="*/ 8 h 121"/>
              <a:gd name="T4" fmla="*/ 23 w 124"/>
              <a:gd name="T5" fmla="*/ 17 h 121"/>
              <a:gd name="T6" fmla="*/ 16 w 124"/>
              <a:gd name="T7" fmla="*/ 24 h 121"/>
              <a:gd name="T8" fmla="*/ 0 w 124"/>
              <a:gd name="T9" fmla="*/ 34 h 121"/>
              <a:gd name="T10" fmla="*/ 51 w 124"/>
              <a:gd name="T11" fmla="*/ 85 h 121"/>
              <a:gd name="T12" fmla="*/ 75 w 124"/>
              <a:gd name="T13" fmla="*/ 117 h 121"/>
              <a:gd name="T14" fmla="*/ 88 w 124"/>
              <a:gd name="T15" fmla="*/ 121 h 121"/>
              <a:gd name="T16" fmla="*/ 124 w 124"/>
              <a:gd name="T17" fmla="*/ 85 h 121"/>
              <a:gd name="T18" fmla="*/ 120 w 124"/>
              <a:gd name="T19" fmla="*/ 72 h 121"/>
              <a:gd name="T20" fmla="*/ 88 w 124"/>
              <a:gd name="T21" fmla="*/ 48 h 121"/>
              <a:gd name="T22" fmla="*/ 40 w 124"/>
              <a:gd name="T23" fmla="*/ 0 h 121"/>
              <a:gd name="T24" fmla="*/ 35 w 124"/>
              <a:gd name="T25" fmla="*/ 5 h 121"/>
              <a:gd name="T26" fmla="*/ 27 w 124"/>
              <a:gd name="T27" fmla="*/ 1 h 121"/>
              <a:gd name="T28" fmla="*/ 85 w 124"/>
              <a:gd name="T29" fmla="*/ 66 h 121"/>
              <a:gd name="T30" fmla="*/ 100 w 124"/>
              <a:gd name="T31" fmla="*/ 81 h 121"/>
              <a:gd name="T32" fmla="*/ 85 w 124"/>
              <a:gd name="T33" fmla="*/ 96 h 121"/>
              <a:gd name="T34" fmla="*/ 70 w 124"/>
              <a:gd name="T35" fmla="*/ 81 h 121"/>
              <a:gd name="T36" fmla="*/ 85 w 124"/>
              <a:gd name="T37" fmla="*/ 66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4" h="121">
                <a:moveTo>
                  <a:pt x="27" y="1"/>
                </a:moveTo>
                <a:cubicBezTo>
                  <a:pt x="31" y="8"/>
                  <a:pt x="31" y="8"/>
                  <a:pt x="31" y="8"/>
                </a:cubicBezTo>
                <a:cubicBezTo>
                  <a:pt x="23" y="17"/>
                  <a:pt x="23" y="17"/>
                  <a:pt x="23" y="17"/>
                </a:cubicBezTo>
                <a:cubicBezTo>
                  <a:pt x="16" y="24"/>
                  <a:pt x="16" y="24"/>
                  <a:pt x="16" y="24"/>
                </a:cubicBezTo>
                <a:cubicBezTo>
                  <a:pt x="11" y="29"/>
                  <a:pt x="6" y="32"/>
                  <a:pt x="0" y="34"/>
                </a:cubicBezTo>
                <a:cubicBezTo>
                  <a:pt x="51" y="85"/>
                  <a:pt x="51" y="85"/>
                  <a:pt x="51" y="85"/>
                </a:cubicBezTo>
                <a:cubicBezTo>
                  <a:pt x="75" y="117"/>
                  <a:pt x="75" y="117"/>
                  <a:pt x="75" y="117"/>
                </a:cubicBezTo>
                <a:cubicBezTo>
                  <a:pt x="88" y="121"/>
                  <a:pt x="88" y="121"/>
                  <a:pt x="88" y="121"/>
                </a:cubicBezTo>
                <a:cubicBezTo>
                  <a:pt x="124" y="85"/>
                  <a:pt x="124" y="85"/>
                  <a:pt x="124" y="85"/>
                </a:cubicBezTo>
                <a:cubicBezTo>
                  <a:pt x="120" y="72"/>
                  <a:pt x="120" y="72"/>
                  <a:pt x="120" y="72"/>
                </a:cubicBezTo>
                <a:cubicBezTo>
                  <a:pt x="88" y="48"/>
                  <a:pt x="88" y="48"/>
                  <a:pt x="88" y="48"/>
                </a:cubicBezTo>
                <a:cubicBezTo>
                  <a:pt x="40" y="0"/>
                  <a:pt x="40" y="0"/>
                  <a:pt x="40" y="0"/>
                </a:cubicBezTo>
                <a:cubicBezTo>
                  <a:pt x="35" y="5"/>
                  <a:pt x="35" y="5"/>
                  <a:pt x="35" y="5"/>
                </a:cubicBezTo>
                <a:lnTo>
                  <a:pt x="27" y="1"/>
                </a:lnTo>
                <a:close/>
                <a:moveTo>
                  <a:pt x="85" y="66"/>
                </a:moveTo>
                <a:cubicBezTo>
                  <a:pt x="93" y="66"/>
                  <a:pt x="100" y="73"/>
                  <a:pt x="100" y="81"/>
                </a:cubicBezTo>
                <a:cubicBezTo>
                  <a:pt x="100" y="90"/>
                  <a:pt x="93" y="96"/>
                  <a:pt x="85" y="96"/>
                </a:cubicBezTo>
                <a:cubicBezTo>
                  <a:pt x="76" y="96"/>
                  <a:pt x="70" y="90"/>
                  <a:pt x="70" y="81"/>
                </a:cubicBezTo>
                <a:cubicBezTo>
                  <a:pt x="70" y="73"/>
                  <a:pt x="76" y="66"/>
                  <a:pt x="85" y="66"/>
                </a:cubicBezTo>
                <a:close/>
              </a:path>
            </a:pathLst>
          </a:custGeom>
          <a:solidFill>
            <a:srgbClr val="FFFFFF"/>
          </a:solidFill>
          <a:ln>
            <a:solidFill>
              <a:srgbClr val="FFFFFF"/>
            </a:solidFill>
          </a:ln>
        </p:spPr>
        <p:txBody>
          <a:bodyPr/>
          <a:lstStyle/>
          <a:p>
            <a:pPr eaLnBrk="1" hangingPunct="1">
              <a:spcBef>
                <a:spcPts val="0"/>
              </a:spcBef>
              <a:spcAft>
                <a:spcPts val="0"/>
              </a:spcAft>
              <a:defRPr/>
            </a:pPr>
            <a:endParaRPr lang="zh-CN" altLang="en-US">
              <a:solidFill>
                <a:prstClr val="black"/>
              </a:solidFill>
            </a:endParaRPr>
          </a:p>
        </p:txBody>
      </p:sp>
      <p:sp>
        <p:nvSpPr>
          <p:cNvPr id="59" name="Freeform 691"/>
          <p:cNvSpPr/>
          <p:nvPr>
            <p:custDataLst>
              <p:tags r:id="rId26"/>
            </p:custDataLst>
          </p:nvPr>
        </p:nvSpPr>
        <p:spPr bwMode="auto">
          <a:xfrm>
            <a:off x="5919714" y="2467211"/>
            <a:ext cx="222169" cy="226068"/>
          </a:xfrm>
          <a:custGeom>
            <a:avLst/>
            <a:gdLst>
              <a:gd name="T0" fmla="*/ 105 w 129"/>
              <a:gd name="T1" fmla="*/ 102 h 129"/>
              <a:gd name="T2" fmla="*/ 113 w 129"/>
              <a:gd name="T3" fmla="*/ 93 h 129"/>
              <a:gd name="T4" fmla="*/ 121 w 129"/>
              <a:gd name="T5" fmla="*/ 97 h 129"/>
              <a:gd name="T6" fmla="*/ 117 w 129"/>
              <a:gd name="T7" fmla="*/ 90 h 129"/>
              <a:gd name="T8" fmla="*/ 125 w 129"/>
              <a:gd name="T9" fmla="*/ 82 h 129"/>
              <a:gd name="T10" fmla="*/ 126 w 129"/>
              <a:gd name="T11" fmla="*/ 81 h 129"/>
              <a:gd name="T12" fmla="*/ 129 w 129"/>
              <a:gd name="T13" fmla="*/ 67 h 129"/>
              <a:gd name="T14" fmla="*/ 62 w 129"/>
              <a:gd name="T15" fmla="*/ 0 h 129"/>
              <a:gd name="T16" fmla="*/ 56 w 129"/>
              <a:gd name="T17" fmla="*/ 6 h 129"/>
              <a:gd name="T18" fmla="*/ 81 w 129"/>
              <a:gd name="T19" fmla="*/ 46 h 129"/>
              <a:gd name="T20" fmla="*/ 46 w 129"/>
              <a:gd name="T21" fmla="*/ 81 h 129"/>
              <a:gd name="T22" fmla="*/ 6 w 129"/>
              <a:gd name="T23" fmla="*/ 56 h 129"/>
              <a:gd name="T24" fmla="*/ 0 w 129"/>
              <a:gd name="T25" fmla="*/ 62 h 129"/>
              <a:gd name="T26" fmla="*/ 67 w 129"/>
              <a:gd name="T27" fmla="*/ 129 h 129"/>
              <a:gd name="T28" fmla="*/ 86 w 129"/>
              <a:gd name="T29" fmla="*/ 123 h 129"/>
              <a:gd name="T30" fmla="*/ 88 w 129"/>
              <a:gd name="T31" fmla="*/ 125 h 129"/>
              <a:gd name="T32" fmla="*/ 98 w 129"/>
              <a:gd name="T33" fmla="*/ 109 h 129"/>
              <a:gd name="T34" fmla="*/ 105 w 129"/>
              <a:gd name="T35" fmla="*/ 102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9" h="129">
                <a:moveTo>
                  <a:pt x="105" y="102"/>
                </a:moveTo>
                <a:cubicBezTo>
                  <a:pt x="113" y="93"/>
                  <a:pt x="113" y="93"/>
                  <a:pt x="113" y="93"/>
                </a:cubicBezTo>
                <a:cubicBezTo>
                  <a:pt x="121" y="97"/>
                  <a:pt x="121" y="97"/>
                  <a:pt x="121" y="97"/>
                </a:cubicBezTo>
                <a:cubicBezTo>
                  <a:pt x="117" y="90"/>
                  <a:pt x="117" y="90"/>
                  <a:pt x="117" y="90"/>
                </a:cubicBezTo>
                <a:cubicBezTo>
                  <a:pt x="125" y="82"/>
                  <a:pt x="125" y="82"/>
                  <a:pt x="125" y="82"/>
                </a:cubicBezTo>
                <a:cubicBezTo>
                  <a:pt x="126" y="81"/>
                  <a:pt x="126" y="81"/>
                  <a:pt x="126" y="81"/>
                </a:cubicBezTo>
                <a:cubicBezTo>
                  <a:pt x="128" y="76"/>
                  <a:pt x="129" y="71"/>
                  <a:pt x="129" y="67"/>
                </a:cubicBezTo>
                <a:cubicBezTo>
                  <a:pt x="129" y="33"/>
                  <a:pt x="96" y="0"/>
                  <a:pt x="62" y="0"/>
                </a:cubicBezTo>
                <a:cubicBezTo>
                  <a:pt x="62" y="0"/>
                  <a:pt x="58" y="4"/>
                  <a:pt x="56" y="6"/>
                </a:cubicBezTo>
                <a:cubicBezTo>
                  <a:pt x="83" y="33"/>
                  <a:pt x="81" y="29"/>
                  <a:pt x="81" y="46"/>
                </a:cubicBezTo>
                <a:cubicBezTo>
                  <a:pt x="81" y="59"/>
                  <a:pt x="59" y="81"/>
                  <a:pt x="46" y="81"/>
                </a:cubicBezTo>
                <a:cubicBezTo>
                  <a:pt x="29" y="81"/>
                  <a:pt x="34" y="84"/>
                  <a:pt x="6" y="56"/>
                </a:cubicBezTo>
                <a:cubicBezTo>
                  <a:pt x="4" y="58"/>
                  <a:pt x="0" y="62"/>
                  <a:pt x="0" y="62"/>
                </a:cubicBezTo>
                <a:cubicBezTo>
                  <a:pt x="1" y="96"/>
                  <a:pt x="33" y="129"/>
                  <a:pt x="67" y="129"/>
                </a:cubicBezTo>
                <a:cubicBezTo>
                  <a:pt x="73" y="129"/>
                  <a:pt x="80" y="127"/>
                  <a:pt x="86" y="123"/>
                </a:cubicBezTo>
                <a:cubicBezTo>
                  <a:pt x="88" y="125"/>
                  <a:pt x="88" y="125"/>
                  <a:pt x="88" y="125"/>
                </a:cubicBezTo>
                <a:cubicBezTo>
                  <a:pt x="90" y="119"/>
                  <a:pt x="93" y="114"/>
                  <a:pt x="98" y="109"/>
                </a:cubicBezTo>
                <a:lnTo>
                  <a:pt x="105" y="102"/>
                </a:lnTo>
                <a:close/>
              </a:path>
            </a:pathLst>
          </a:custGeom>
          <a:solidFill>
            <a:srgbClr val="FFFFFF"/>
          </a:solidFill>
          <a:ln>
            <a:solidFill>
              <a:srgbClr val="FFFFFF"/>
            </a:solidFill>
          </a:ln>
        </p:spPr>
        <p:txBody>
          <a:bodyPr/>
          <a:lstStyle/>
          <a:p>
            <a:pPr eaLnBrk="1" hangingPunct="1">
              <a:spcBef>
                <a:spcPts val="0"/>
              </a:spcBef>
              <a:spcAft>
                <a:spcPts val="0"/>
              </a:spcAft>
              <a:defRPr/>
            </a:pPr>
            <a:endParaRPr lang="zh-CN" altLang="en-US">
              <a:solidFill>
                <a:prstClr val="black"/>
              </a:solidFill>
            </a:endParaRPr>
          </a:p>
        </p:txBody>
      </p:sp>
      <p:sp>
        <p:nvSpPr>
          <p:cNvPr id="60" name="Freeform 692"/>
          <p:cNvSpPr/>
          <p:nvPr>
            <p:custDataLst>
              <p:tags r:id="rId27"/>
            </p:custDataLst>
          </p:nvPr>
        </p:nvSpPr>
        <p:spPr bwMode="auto">
          <a:xfrm>
            <a:off x="5919714" y="2467211"/>
            <a:ext cx="502805" cy="498908"/>
          </a:xfrm>
          <a:custGeom>
            <a:avLst/>
            <a:gdLst>
              <a:gd name="T0" fmla="*/ 280 w 291"/>
              <a:gd name="T1" fmla="*/ 27 h 287"/>
              <a:gd name="T2" fmla="*/ 260 w 291"/>
              <a:gd name="T3" fmla="*/ 8 h 287"/>
              <a:gd name="T4" fmla="*/ 241 w 291"/>
              <a:gd name="T5" fmla="*/ 0 h 287"/>
              <a:gd name="T6" fmla="*/ 222 w 291"/>
              <a:gd name="T7" fmla="*/ 8 h 287"/>
              <a:gd name="T8" fmla="*/ 137 w 291"/>
              <a:gd name="T9" fmla="*/ 93 h 287"/>
              <a:gd name="T10" fmla="*/ 133 w 291"/>
              <a:gd name="T11" fmla="*/ 110 h 287"/>
              <a:gd name="T12" fmla="*/ 122 w 291"/>
              <a:gd name="T13" fmla="*/ 114 h 287"/>
              <a:gd name="T14" fmla="*/ 116 w 291"/>
              <a:gd name="T15" fmla="*/ 113 h 287"/>
              <a:gd name="T16" fmla="*/ 109 w 291"/>
              <a:gd name="T17" fmla="*/ 120 h 287"/>
              <a:gd name="T18" fmla="*/ 109 w 291"/>
              <a:gd name="T19" fmla="*/ 159 h 287"/>
              <a:gd name="T20" fmla="*/ 110 w 291"/>
              <a:gd name="T21" fmla="*/ 160 h 287"/>
              <a:gd name="T22" fmla="*/ 44 w 291"/>
              <a:gd name="T23" fmla="*/ 227 h 287"/>
              <a:gd name="T24" fmla="*/ 26 w 291"/>
              <a:gd name="T25" fmla="*/ 234 h 287"/>
              <a:gd name="T26" fmla="*/ 0 w 291"/>
              <a:gd name="T27" fmla="*/ 271 h 287"/>
              <a:gd name="T28" fmla="*/ 17 w 291"/>
              <a:gd name="T29" fmla="*/ 287 h 287"/>
              <a:gd name="T30" fmla="*/ 54 w 291"/>
              <a:gd name="T31" fmla="*/ 261 h 287"/>
              <a:gd name="T32" fmla="*/ 60 w 291"/>
              <a:gd name="T33" fmla="*/ 243 h 287"/>
              <a:gd name="T34" fmla="*/ 127 w 291"/>
              <a:gd name="T35" fmla="*/ 177 h 287"/>
              <a:gd name="T36" fmla="*/ 129 w 291"/>
              <a:gd name="T37" fmla="*/ 179 h 287"/>
              <a:gd name="T38" fmla="*/ 148 w 291"/>
              <a:gd name="T39" fmla="*/ 187 h 287"/>
              <a:gd name="T40" fmla="*/ 167 w 291"/>
              <a:gd name="T41" fmla="*/ 179 h 287"/>
              <a:gd name="T42" fmla="*/ 175 w 291"/>
              <a:gd name="T43" fmla="*/ 171 h 287"/>
              <a:gd name="T44" fmla="*/ 178 w 291"/>
              <a:gd name="T45" fmla="*/ 155 h 287"/>
              <a:gd name="T46" fmla="*/ 190 w 291"/>
              <a:gd name="T47" fmla="*/ 150 h 287"/>
              <a:gd name="T48" fmla="*/ 195 w 291"/>
              <a:gd name="T49" fmla="*/ 151 h 287"/>
              <a:gd name="T50" fmla="*/ 280 w 291"/>
              <a:gd name="T51" fmla="*/ 66 h 287"/>
              <a:gd name="T52" fmla="*/ 280 w 291"/>
              <a:gd name="T53" fmla="*/ 27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91" h="287">
                <a:moveTo>
                  <a:pt x="280" y="27"/>
                </a:moveTo>
                <a:cubicBezTo>
                  <a:pt x="260" y="8"/>
                  <a:pt x="260" y="8"/>
                  <a:pt x="260" y="8"/>
                </a:cubicBezTo>
                <a:cubicBezTo>
                  <a:pt x="255" y="2"/>
                  <a:pt x="248" y="0"/>
                  <a:pt x="241" y="0"/>
                </a:cubicBezTo>
                <a:cubicBezTo>
                  <a:pt x="234" y="0"/>
                  <a:pt x="227" y="2"/>
                  <a:pt x="222" y="8"/>
                </a:cubicBezTo>
                <a:cubicBezTo>
                  <a:pt x="137" y="93"/>
                  <a:pt x="137" y="93"/>
                  <a:pt x="137" y="93"/>
                </a:cubicBezTo>
                <a:cubicBezTo>
                  <a:pt x="139" y="98"/>
                  <a:pt x="137" y="106"/>
                  <a:pt x="133" y="110"/>
                </a:cubicBezTo>
                <a:cubicBezTo>
                  <a:pt x="130" y="112"/>
                  <a:pt x="126" y="114"/>
                  <a:pt x="122" y="114"/>
                </a:cubicBezTo>
                <a:cubicBezTo>
                  <a:pt x="120" y="114"/>
                  <a:pt x="118" y="114"/>
                  <a:pt x="116" y="113"/>
                </a:cubicBezTo>
                <a:cubicBezTo>
                  <a:pt x="109" y="120"/>
                  <a:pt x="109" y="120"/>
                  <a:pt x="109" y="120"/>
                </a:cubicBezTo>
                <a:cubicBezTo>
                  <a:pt x="98" y="131"/>
                  <a:pt x="98" y="148"/>
                  <a:pt x="109" y="159"/>
                </a:cubicBezTo>
                <a:cubicBezTo>
                  <a:pt x="110" y="160"/>
                  <a:pt x="110" y="160"/>
                  <a:pt x="110" y="160"/>
                </a:cubicBezTo>
                <a:cubicBezTo>
                  <a:pt x="44" y="227"/>
                  <a:pt x="44" y="227"/>
                  <a:pt x="44" y="227"/>
                </a:cubicBezTo>
                <a:cubicBezTo>
                  <a:pt x="26" y="234"/>
                  <a:pt x="26" y="234"/>
                  <a:pt x="26" y="234"/>
                </a:cubicBezTo>
                <a:cubicBezTo>
                  <a:pt x="0" y="271"/>
                  <a:pt x="0" y="271"/>
                  <a:pt x="0" y="271"/>
                </a:cubicBezTo>
                <a:cubicBezTo>
                  <a:pt x="17" y="287"/>
                  <a:pt x="17" y="287"/>
                  <a:pt x="17" y="287"/>
                </a:cubicBezTo>
                <a:cubicBezTo>
                  <a:pt x="54" y="261"/>
                  <a:pt x="54" y="261"/>
                  <a:pt x="54" y="261"/>
                </a:cubicBezTo>
                <a:cubicBezTo>
                  <a:pt x="60" y="243"/>
                  <a:pt x="60" y="243"/>
                  <a:pt x="60" y="243"/>
                </a:cubicBezTo>
                <a:cubicBezTo>
                  <a:pt x="127" y="177"/>
                  <a:pt x="127" y="177"/>
                  <a:pt x="127" y="177"/>
                </a:cubicBezTo>
                <a:cubicBezTo>
                  <a:pt x="129" y="179"/>
                  <a:pt x="129" y="179"/>
                  <a:pt x="129" y="179"/>
                </a:cubicBezTo>
                <a:cubicBezTo>
                  <a:pt x="134" y="184"/>
                  <a:pt x="141" y="187"/>
                  <a:pt x="148" y="187"/>
                </a:cubicBezTo>
                <a:cubicBezTo>
                  <a:pt x="155" y="187"/>
                  <a:pt x="162" y="184"/>
                  <a:pt x="167" y="179"/>
                </a:cubicBezTo>
                <a:cubicBezTo>
                  <a:pt x="175" y="171"/>
                  <a:pt x="175" y="171"/>
                  <a:pt x="175" y="171"/>
                </a:cubicBezTo>
                <a:cubicBezTo>
                  <a:pt x="172" y="166"/>
                  <a:pt x="174" y="159"/>
                  <a:pt x="178" y="155"/>
                </a:cubicBezTo>
                <a:cubicBezTo>
                  <a:pt x="181" y="152"/>
                  <a:pt x="185" y="150"/>
                  <a:pt x="190" y="150"/>
                </a:cubicBezTo>
                <a:cubicBezTo>
                  <a:pt x="191" y="150"/>
                  <a:pt x="193" y="150"/>
                  <a:pt x="195" y="151"/>
                </a:cubicBezTo>
                <a:cubicBezTo>
                  <a:pt x="280" y="66"/>
                  <a:pt x="280" y="66"/>
                  <a:pt x="280" y="66"/>
                </a:cubicBezTo>
                <a:cubicBezTo>
                  <a:pt x="291" y="55"/>
                  <a:pt x="291" y="38"/>
                  <a:pt x="280" y="27"/>
                </a:cubicBezTo>
                <a:close/>
              </a:path>
            </a:pathLst>
          </a:custGeom>
          <a:solidFill>
            <a:srgbClr val="FFFFFF"/>
          </a:solidFill>
          <a:ln>
            <a:solidFill>
              <a:srgbClr val="FFFFFF"/>
            </a:solidFill>
          </a:ln>
        </p:spPr>
        <p:txBody>
          <a:bodyPr/>
          <a:lstStyle/>
          <a:p>
            <a:pPr eaLnBrk="1" hangingPunct="1">
              <a:spcBef>
                <a:spcPts val="0"/>
              </a:spcBef>
              <a:spcAft>
                <a:spcPts val="0"/>
              </a:spcAft>
              <a:defRPr/>
            </a:pPr>
            <a:endParaRPr lang="zh-CN" altLang="en-US">
              <a:solidFill>
                <a:prstClr val="black"/>
              </a:solidFill>
            </a:endParaRPr>
          </a:p>
        </p:txBody>
      </p:sp>
      <p:sp>
        <p:nvSpPr>
          <p:cNvPr id="61" name="椭圆 60"/>
          <p:cNvSpPr/>
          <p:nvPr>
            <p:custDataLst>
              <p:tags r:id="rId28"/>
            </p:custDataLst>
          </p:nvPr>
        </p:nvSpPr>
        <p:spPr bwMode="auto">
          <a:xfrm>
            <a:off x="5651258" y="2196167"/>
            <a:ext cx="1039719" cy="1041482"/>
          </a:xfrm>
          <a:prstGeom prst="ellipse">
            <a:avLst/>
          </a:prstGeom>
          <a:noFill/>
          <a:ln>
            <a:solidFill>
              <a:srgbClr val="FFFFFF"/>
            </a:solidFill>
          </a:ln>
        </p:spPr>
        <p:style>
          <a:lnRef idx="2">
            <a:srgbClr val="63D8D4">
              <a:shade val="50000"/>
            </a:srgbClr>
          </a:lnRef>
          <a:fillRef idx="1">
            <a:srgbClr val="63D8D4"/>
          </a:fillRef>
          <a:effectRef idx="0">
            <a:srgbClr val="63D8D4"/>
          </a:effectRef>
          <a:fontRef idx="minor">
            <a:srgbClr val="FFFFFF"/>
          </a:fontRef>
        </p:style>
        <p:txBody>
          <a:bodyPr anchor="ctr"/>
          <a:lstStyle/>
          <a:p>
            <a:pPr algn="ctr" eaLnBrk="1" hangingPunct="1">
              <a:spcBef>
                <a:spcPts val="0"/>
              </a:spcBef>
              <a:spcAft>
                <a:spcPts val="0"/>
              </a:spcAft>
              <a:defRPr/>
            </a:pPr>
            <a:endParaRPr lang="zh-CN" altLang="en-US">
              <a:solidFill>
                <a:prstClr val="white"/>
              </a:solidFill>
            </a:endParaRPr>
          </a:p>
        </p:txBody>
      </p:sp>
      <p:sp>
        <p:nvSpPr>
          <p:cNvPr id="62" name="TextBox 11"/>
          <p:cNvSpPr txBox="1">
            <a:spLocks noChangeArrowheads="1"/>
          </p:cNvSpPr>
          <p:nvPr>
            <p:custDataLst>
              <p:tags r:id="rId29"/>
            </p:custDataLst>
          </p:nvPr>
        </p:nvSpPr>
        <p:spPr bwMode="auto">
          <a:xfrm>
            <a:off x="4900940" y="4029659"/>
            <a:ext cx="2537618" cy="18760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a:defRPr>
                <a:solidFill>
                  <a:srgbClr val="4D4D4D"/>
                </a:solidFill>
                <a:latin typeface="Calibri" panose="020F0502020204030204" charset="0"/>
                <a:ea typeface="宋体" panose="02010600030101010101" pitchFamily="2" charset="-122"/>
              </a:defRPr>
            </a:lvl1pPr>
            <a:lvl2pPr marL="742950" indent="-285750">
              <a:defRPr>
                <a:solidFill>
                  <a:srgbClr val="4D4D4D"/>
                </a:solidFill>
                <a:latin typeface="Calibri" panose="020F0502020204030204" charset="0"/>
                <a:ea typeface="宋体" panose="02010600030101010101" pitchFamily="2" charset="-122"/>
              </a:defRPr>
            </a:lvl2pPr>
            <a:lvl3pPr marL="1143000" indent="-228600">
              <a:defRPr>
                <a:solidFill>
                  <a:srgbClr val="4D4D4D"/>
                </a:solidFill>
                <a:latin typeface="Calibri" panose="020F0502020204030204" charset="0"/>
                <a:ea typeface="宋体" panose="02010600030101010101" pitchFamily="2" charset="-122"/>
              </a:defRPr>
            </a:lvl3pPr>
            <a:lvl4pPr marL="1600200" indent="-228600">
              <a:defRPr>
                <a:solidFill>
                  <a:srgbClr val="4D4D4D"/>
                </a:solidFill>
                <a:latin typeface="Calibri" panose="020F0502020204030204" charset="0"/>
                <a:ea typeface="宋体" panose="02010600030101010101" pitchFamily="2" charset="-122"/>
              </a:defRPr>
            </a:lvl4pPr>
            <a:lvl5pPr marL="2057400" indent="-228600">
              <a:defRPr>
                <a:solidFill>
                  <a:srgbClr val="4D4D4D"/>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rgbClr val="4D4D4D"/>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rgbClr val="4D4D4D"/>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rgbClr val="4D4D4D"/>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rgbClr val="4D4D4D"/>
                </a:solidFill>
                <a:latin typeface="Calibri" panose="020F0502020204030204" charset="0"/>
                <a:ea typeface="宋体" panose="02010600030101010101" pitchFamily="2" charset="-122"/>
              </a:defRPr>
            </a:lvl9pPr>
          </a:lstStyle>
          <a:p>
            <a:pPr algn="just">
              <a:lnSpc>
                <a:spcPct val="120000"/>
              </a:lnSpc>
            </a:pPr>
            <a:r>
              <a:rPr lang="en-US" altLang="zh-CN" sz="1600" dirty="0">
                <a:solidFill>
                  <a:srgbClr val="FFFFFF"/>
                </a:solidFill>
                <a:latin typeface="微软雅黑" panose="020B0503020204020204" charset="-122"/>
                <a:ea typeface="微软雅黑" panose="020B0503020204020204" charset="-122"/>
              </a:rPr>
              <a:t>在探索职业世界的过程中，一些大学生常常会陷入两难的境地。</a:t>
            </a:r>
            <a:endParaRPr lang="en-US" altLang="zh-CN" sz="1600" dirty="0">
              <a:solidFill>
                <a:srgbClr val="FFFFFF"/>
              </a:solidFill>
              <a:latin typeface="微软雅黑" panose="020B0503020204020204" charset="-122"/>
              <a:ea typeface="微软雅黑" panose="020B0503020204020204" charset="-122"/>
            </a:endParaRPr>
          </a:p>
        </p:txBody>
      </p:sp>
      <p:sp>
        <p:nvSpPr>
          <p:cNvPr id="63" name="TextBox 10"/>
          <p:cNvSpPr txBox="1">
            <a:spLocks noChangeArrowheads="1"/>
          </p:cNvSpPr>
          <p:nvPr>
            <p:custDataLst>
              <p:tags r:id="rId30"/>
            </p:custDataLst>
          </p:nvPr>
        </p:nvSpPr>
        <p:spPr bwMode="auto">
          <a:xfrm>
            <a:off x="5053766" y="3518248"/>
            <a:ext cx="2231963" cy="414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0">
            <a:noAutofit/>
          </a:bodyPr>
          <a:lstStyle>
            <a:lvl1pPr>
              <a:defRPr>
                <a:solidFill>
                  <a:srgbClr val="4D4D4D"/>
                </a:solidFill>
                <a:latin typeface="Calibri" panose="020F0502020204030204" charset="0"/>
                <a:ea typeface="宋体" panose="02010600030101010101" pitchFamily="2" charset="-122"/>
              </a:defRPr>
            </a:lvl1pPr>
            <a:lvl2pPr marL="742950" indent="-285750">
              <a:defRPr>
                <a:solidFill>
                  <a:srgbClr val="4D4D4D"/>
                </a:solidFill>
                <a:latin typeface="Calibri" panose="020F0502020204030204" charset="0"/>
                <a:ea typeface="宋体" panose="02010600030101010101" pitchFamily="2" charset="-122"/>
              </a:defRPr>
            </a:lvl2pPr>
            <a:lvl3pPr marL="1143000" indent="-228600">
              <a:defRPr>
                <a:solidFill>
                  <a:srgbClr val="4D4D4D"/>
                </a:solidFill>
                <a:latin typeface="Calibri" panose="020F0502020204030204" charset="0"/>
                <a:ea typeface="宋体" panose="02010600030101010101" pitchFamily="2" charset="-122"/>
              </a:defRPr>
            </a:lvl3pPr>
            <a:lvl4pPr marL="1600200" indent="-228600">
              <a:defRPr>
                <a:solidFill>
                  <a:srgbClr val="4D4D4D"/>
                </a:solidFill>
                <a:latin typeface="Calibri" panose="020F0502020204030204" charset="0"/>
                <a:ea typeface="宋体" panose="02010600030101010101" pitchFamily="2" charset="-122"/>
              </a:defRPr>
            </a:lvl4pPr>
            <a:lvl5pPr marL="2057400" indent="-228600">
              <a:defRPr>
                <a:solidFill>
                  <a:srgbClr val="4D4D4D"/>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rgbClr val="4D4D4D"/>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rgbClr val="4D4D4D"/>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rgbClr val="4D4D4D"/>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rgbClr val="4D4D4D"/>
                </a:solidFill>
                <a:latin typeface="Calibri" panose="020F0502020204030204" charset="0"/>
                <a:ea typeface="宋体" panose="02010600030101010101" pitchFamily="2" charset="-122"/>
              </a:defRPr>
            </a:lvl9pPr>
          </a:lstStyle>
          <a:p>
            <a:pPr algn="ctr" eaLnBrk="1" hangingPunct="1"/>
            <a:r>
              <a:rPr lang="zh-CN" altLang="en-US" b="1" smtClean="0">
                <a:solidFill>
                  <a:srgbClr val="FFFFFF"/>
                </a:solidFill>
                <a:latin typeface="微软雅黑" panose="020B0503020204020204" charset="-122"/>
                <a:ea typeface="微软雅黑" panose="020B0503020204020204" charset="-122"/>
                <a:cs typeface="+mn-ea"/>
              </a:rPr>
              <a:t>（二）更清晰地认识和了解自己</a:t>
            </a:r>
            <a:endParaRPr lang="zh-CN" altLang="en-US" b="1" smtClean="0">
              <a:solidFill>
                <a:srgbClr val="FFFFFF"/>
              </a:solidFill>
              <a:latin typeface="微软雅黑" panose="020B0503020204020204" charset="-122"/>
              <a:ea typeface="微软雅黑" panose="020B0503020204020204" charset="-122"/>
              <a:cs typeface="+mn-ea"/>
            </a:endParaRPr>
          </a:p>
        </p:txBody>
      </p:sp>
      <p:sp>
        <p:nvSpPr>
          <p:cNvPr id="64" name="矩形 63"/>
          <p:cNvSpPr/>
          <p:nvPr>
            <p:custDataLst>
              <p:tags r:id="rId31"/>
            </p:custDataLst>
          </p:nvPr>
        </p:nvSpPr>
        <p:spPr bwMode="auto">
          <a:xfrm>
            <a:off x="8141492" y="1845483"/>
            <a:ext cx="2537619" cy="4060190"/>
          </a:xfrm>
          <a:prstGeom prst="rect">
            <a:avLst/>
          </a:prstGeom>
          <a:solidFill>
            <a:srgbClr val="FFABAB"/>
          </a:solidFill>
          <a:ln>
            <a:noFill/>
          </a:ln>
        </p:spPr>
        <p:style>
          <a:lnRef idx="2">
            <a:srgbClr val="63D8D4">
              <a:shade val="50000"/>
            </a:srgbClr>
          </a:lnRef>
          <a:fillRef idx="1">
            <a:srgbClr val="63D8D4"/>
          </a:fillRef>
          <a:effectRef idx="0">
            <a:srgbClr val="63D8D4"/>
          </a:effectRef>
          <a:fontRef idx="minor">
            <a:srgbClr val="FFFFFF"/>
          </a:fontRef>
        </p:style>
        <p:txBody>
          <a:bodyPr anchor="ctr"/>
          <a:lstStyle/>
          <a:p>
            <a:pPr algn="ctr" eaLnBrk="1" hangingPunct="1">
              <a:spcBef>
                <a:spcPts val="0"/>
              </a:spcBef>
              <a:spcAft>
                <a:spcPts val="0"/>
              </a:spcAft>
              <a:defRPr/>
            </a:pPr>
            <a:endParaRPr lang="zh-CN" altLang="en-US">
              <a:solidFill>
                <a:prstClr val="white"/>
              </a:solidFill>
            </a:endParaRPr>
          </a:p>
        </p:txBody>
      </p:sp>
      <p:sp>
        <p:nvSpPr>
          <p:cNvPr id="65" name="Freeform 304"/>
          <p:cNvSpPr/>
          <p:nvPr>
            <p:custDataLst>
              <p:tags r:id="rId32"/>
            </p:custDataLst>
          </p:nvPr>
        </p:nvSpPr>
        <p:spPr bwMode="auto">
          <a:xfrm>
            <a:off x="9166428" y="2510087"/>
            <a:ext cx="518396" cy="518398"/>
          </a:xfrm>
          <a:custGeom>
            <a:avLst/>
            <a:gdLst>
              <a:gd name="T0" fmla="*/ 460705 w 297"/>
              <a:gd name="T1" fmla="*/ 364791 h 297"/>
              <a:gd name="T2" fmla="*/ 361645 w 297"/>
              <a:gd name="T3" fmla="*/ 306614 h 297"/>
              <a:gd name="T4" fmla="*/ 345921 w 297"/>
              <a:gd name="T5" fmla="*/ 308186 h 297"/>
              <a:gd name="T6" fmla="*/ 316046 w 297"/>
              <a:gd name="T7" fmla="*/ 338061 h 297"/>
              <a:gd name="T8" fmla="*/ 298750 w 297"/>
              <a:gd name="T9" fmla="*/ 345923 h 297"/>
              <a:gd name="T10" fmla="*/ 191829 w 297"/>
              <a:gd name="T11" fmla="*/ 276738 h 297"/>
              <a:gd name="T12" fmla="*/ 122645 w 297"/>
              <a:gd name="T13" fmla="*/ 169817 h 297"/>
              <a:gd name="T14" fmla="*/ 128934 w 297"/>
              <a:gd name="T15" fmla="*/ 150948 h 297"/>
              <a:gd name="T16" fmla="*/ 154092 w 297"/>
              <a:gd name="T17" fmla="*/ 125790 h 297"/>
              <a:gd name="T18" fmla="*/ 157237 w 297"/>
              <a:gd name="T19" fmla="*/ 110066 h 297"/>
              <a:gd name="T20" fmla="*/ 102204 w 297"/>
              <a:gd name="T21" fmla="*/ 6290 h 297"/>
              <a:gd name="T22" fmla="*/ 91197 w 297"/>
              <a:gd name="T23" fmla="*/ 4717 h 297"/>
              <a:gd name="T24" fmla="*/ 22013 w 297"/>
              <a:gd name="T25" fmla="*/ 72329 h 297"/>
              <a:gd name="T26" fmla="*/ 14151 w 297"/>
              <a:gd name="T27" fmla="*/ 89625 h 297"/>
              <a:gd name="T28" fmla="*/ 139941 w 297"/>
              <a:gd name="T29" fmla="*/ 328627 h 297"/>
              <a:gd name="T30" fmla="*/ 377369 w 297"/>
              <a:gd name="T31" fmla="*/ 452845 h 297"/>
              <a:gd name="T32" fmla="*/ 396237 w 297"/>
              <a:gd name="T33" fmla="*/ 444983 h 297"/>
              <a:gd name="T34" fmla="*/ 463849 w 297"/>
              <a:gd name="T35" fmla="*/ 377371 h 297"/>
              <a:gd name="T36" fmla="*/ 460705 w 297"/>
              <a:gd name="T37" fmla="*/ 364791 h 29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97" h="297">
                <a:moveTo>
                  <a:pt x="293" y="232"/>
                </a:moveTo>
                <a:cubicBezTo>
                  <a:pt x="230" y="195"/>
                  <a:pt x="230" y="195"/>
                  <a:pt x="230" y="195"/>
                </a:cubicBezTo>
                <a:cubicBezTo>
                  <a:pt x="227" y="193"/>
                  <a:pt x="222" y="194"/>
                  <a:pt x="220" y="196"/>
                </a:cubicBezTo>
                <a:cubicBezTo>
                  <a:pt x="201" y="215"/>
                  <a:pt x="201" y="215"/>
                  <a:pt x="201" y="215"/>
                </a:cubicBezTo>
                <a:cubicBezTo>
                  <a:pt x="198" y="217"/>
                  <a:pt x="193" y="220"/>
                  <a:pt x="190" y="220"/>
                </a:cubicBezTo>
                <a:cubicBezTo>
                  <a:pt x="190" y="220"/>
                  <a:pt x="166" y="220"/>
                  <a:pt x="122" y="176"/>
                </a:cubicBezTo>
                <a:cubicBezTo>
                  <a:pt x="77" y="132"/>
                  <a:pt x="78" y="108"/>
                  <a:pt x="78" y="108"/>
                </a:cubicBezTo>
                <a:cubicBezTo>
                  <a:pt x="78" y="104"/>
                  <a:pt x="80" y="99"/>
                  <a:pt x="82" y="96"/>
                </a:cubicBezTo>
                <a:cubicBezTo>
                  <a:pt x="98" y="80"/>
                  <a:pt x="98" y="80"/>
                  <a:pt x="98" y="80"/>
                </a:cubicBezTo>
                <a:cubicBezTo>
                  <a:pt x="101" y="78"/>
                  <a:pt x="102" y="73"/>
                  <a:pt x="100" y="70"/>
                </a:cubicBezTo>
                <a:cubicBezTo>
                  <a:pt x="65" y="4"/>
                  <a:pt x="65" y="4"/>
                  <a:pt x="65" y="4"/>
                </a:cubicBezTo>
                <a:cubicBezTo>
                  <a:pt x="64" y="1"/>
                  <a:pt x="60" y="0"/>
                  <a:pt x="58" y="3"/>
                </a:cubicBezTo>
                <a:cubicBezTo>
                  <a:pt x="14" y="46"/>
                  <a:pt x="14" y="46"/>
                  <a:pt x="14" y="46"/>
                </a:cubicBezTo>
                <a:cubicBezTo>
                  <a:pt x="12" y="48"/>
                  <a:pt x="9" y="53"/>
                  <a:pt x="9" y="57"/>
                </a:cubicBezTo>
                <a:cubicBezTo>
                  <a:pt x="9" y="57"/>
                  <a:pt x="0" y="120"/>
                  <a:pt x="89" y="209"/>
                </a:cubicBezTo>
                <a:cubicBezTo>
                  <a:pt x="177" y="297"/>
                  <a:pt x="240" y="288"/>
                  <a:pt x="240" y="288"/>
                </a:cubicBezTo>
                <a:cubicBezTo>
                  <a:pt x="244" y="288"/>
                  <a:pt x="249" y="285"/>
                  <a:pt x="252" y="283"/>
                </a:cubicBezTo>
                <a:cubicBezTo>
                  <a:pt x="295" y="240"/>
                  <a:pt x="295" y="240"/>
                  <a:pt x="295" y="240"/>
                </a:cubicBezTo>
                <a:cubicBezTo>
                  <a:pt x="297" y="237"/>
                  <a:pt x="297" y="233"/>
                  <a:pt x="293" y="232"/>
                </a:cubicBezTo>
                <a:close/>
              </a:path>
            </a:pathLst>
          </a:custGeom>
          <a:solidFill>
            <a:srgbClr val="FFFFFF"/>
          </a:solidFill>
          <a:ln>
            <a:solidFill>
              <a:srgbClr val="FFFFFF"/>
            </a:solidFill>
          </a:ln>
        </p:spPr>
        <p:txBody>
          <a:bodyPr/>
          <a:lstStyle/>
          <a:p>
            <a:endParaRPr lang="zh-CN" altLang="en-US"/>
          </a:p>
        </p:txBody>
      </p:sp>
      <p:sp>
        <p:nvSpPr>
          <p:cNvPr id="66" name="椭圆 65"/>
          <p:cNvSpPr/>
          <p:nvPr>
            <p:custDataLst>
              <p:tags r:id="rId33"/>
            </p:custDataLst>
          </p:nvPr>
        </p:nvSpPr>
        <p:spPr bwMode="auto">
          <a:xfrm>
            <a:off x="8866436" y="2234936"/>
            <a:ext cx="1039719" cy="1041482"/>
          </a:xfrm>
          <a:prstGeom prst="ellipse">
            <a:avLst/>
          </a:prstGeom>
          <a:noFill/>
          <a:ln>
            <a:solidFill>
              <a:srgbClr val="FFFFFF"/>
            </a:solidFill>
          </a:ln>
        </p:spPr>
        <p:style>
          <a:lnRef idx="2">
            <a:srgbClr val="63D8D4">
              <a:shade val="50000"/>
            </a:srgbClr>
          </a:lnRef>
          <a:fillRef idx="1">
            <a:srgbClr val="63D8D4"/>
          </a:fillRef>
          <a:effectRef idx="0">
            <a:srgbClr val="63D8D4"/>
          </a:effectRef>
          <a:fontRef idx="minor">
            <a:srgbClr val="FFFFFF"/>
          </a:fontRef>
        </p:style>
        <p:txBody>
          <a:bodyPr anchor="ctr"/>
          <a:lstStyle/>
          <a:p>
            <a:pPr algn="ctr" eaLnBrk="1" hangingPunct="1">
              <a:spcBef>
                <a:spcPts val="0"/>
              </a:spcBef>
              <a:spcAft>
                <a:spcPts val="0"/>
              </a:spcAft>
              <a:defRPr/>
            </a:pPr>
            <a:endParaRPr lang="zh-CN" altLang="en-US">
              <a:solidFill>
                <a:prstClr val="white"/>
              </a:solidFill>
            </a:endParaRPr>
          </a:p>
        </p:txBody>
      </p:sp>
      <p:sp>
        <p:nvSpPr>
          <p:cNvPr id="67" name="TextBox 11"/>
          <p:cNvSpPr txBox="1">
            <a:spLocks noChangeArrowheads="1"/>
          </p:cNvSpPr>
          <p:nvPr>
            <p:custDataLst>
              <p:tags r:id="rId34"/>
            </p:custDataLst>
          </p:nvPr>
        </p:nvSpPr>
        <p:spPr bwMode="auto">
          <a:xfrm>
            <a:off x="8141493" y="4029659"/>
            <a:ext cx="2537618" cy="18760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a:defRPr>
                <a:solidFill>
                  <a:srgbClr val="4D4D4D"/>
                </a:solidFill>
                <a:latin typeface="Calibri" panose="020F0502020204030204" charset="0"/>
                <a:ea typeface="宋体" panose="02010600030101010101" pitchFamily="2" charset="-122"/>
              </a:defRPr>
            </a:lvl1pPr>
            <a:lvl2pPr marL="742950" indent="-285750">
              <a:defRPr>
                <a:solidFill>
                  <a:srgbClr val="4D4D4D"/>
                </a:solidFill>
                <a:latin typeface="Calibri" panose="020F0502020204030204" charset="0"/>
                <a:ea typeface="宋体" panose="02010600030101010101" pitchFamily="2" charset="-122"/>
              </a:defRPr>
            </a:lvl2pPr>
            <a:lvl3pPr marL="1143000" indent="-228600">
              <a:defRPr>
                <a:solidFill>
                  <a:srgbClr val="4D4D4D"/>
                </a:solidFill>
                <a:latin typeface="Calibri" panose="020F0502020204030204" charset="0"/>
                <a:ea typeface="宋体" panose="02010600030101010101" pitchFamily="2" charset="-122"/>
              </a:defRPr>
            </a:lvl3pPr>
            <a:lvl4pPr marL="1600200" indent="-228600">
              <a:defRPr>
                <a:solidFill>
                  <a:srgbClr val="4D4D4D"/>
                </a:solidFill>
                <a:latin typeface="Calibri" panose="020F0502020204030204" charset="0"/>
                <a:ea typeface="宋体" panose="02010600030101010101" pitchFamily="2" charset="-122"/>
              </a:defRPr>
            </a:lvl4pPr>
            <a:lvl5pPr marL="2057400" indent="-228600">
              <a:defRPr>
                <a:solidFill>
                  <a:srgbClr val="4D4D4D"/>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rgbClr val="4D4D4D"/>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rgbClr val="4D4D4D"/>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rgbClr val="4D4D4D"/>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rgbClr val="4D4D4D"/>
                </a:solidFill>
                <a:latin typeface="Calibri" panose="020F0502020204030204" charset="0"/>
                <a:ea typeface="宋体" panose="02010600030101010101" pitchFamily="2" charset="-122"/>
              </a:defRPr>
            </a:lvl9pPr>
          </a:lstStyle>
          <a:p>
            <a:pPr algn="just">
              <a:lnSpc>
                <a:spcPct val="120000"/>
              </a:lnSpc>
            </a:pPr>
            <a:r>
              <a:rPr lang="en-US" altLang="zh-CN" sz="1600" dirty="0">
                <a:solidFill>
                  <a:srgbClr val="FFFFFF"/>
                </a:solidFill>
                <a:latin typeface="微软雅黑" panose="020B0503020204020204" charset="-122"/>
                <a:ea typeface="微软雅黑" panose="020B0503020204020204" charset="-122"/>
              </a:rPr>
              <a:t>这个探索的过程有利于培养和提升自身能力，如自我管理能力中的自主独立，可迁移技能中的沟通、搜索、观察等。</a:t>
            </a:r>
            <a:endParaRPr lang="en-US" altLang="zh-CN" sz="1600" dirty="0">
              <a:solidFill>
                <a:srgbClr val="FFFFFF"/>
              </a:solidFill>
              <a:latin typeface="微软雅黑" panose="020B0503020204020204" charset="-122"/>
              <a:ea typeface="微软雅黑" panose="020B0503020204020204" charset="-122"/>
            </a:endParaRPr>
          </a:p>
        </p:txBody>
      </p:sp>
      <p:sp>
        <p:nvSpPr>
          <p:cNvPr id="69" name="TextBox 10"/>
          <p:cNvSpPr txBox="1">
            <a:spLocks noChangeArrowheads="1"/>
          </p:cNvSpPr>
          <p:nvPr>
            <p:custDataLst>
              <p:tags r:id="rId35"/>
            </p:custDataLst>
          </p:nvPr>
        </p:nvSpPr>
        <p:spPr bwMode="auto">
          <a:xfrm>
            <a:off x="8294320" y="3518248"/>
            <a:ext cx="2231963" cy="414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0">
            <a:noAutofit/>
          </a:bodyPr>
          <a:lstStyle>
            <a:lvl1pPr>
              <a:defRPr>
                <a:solidFill>
                  <a:srgbClr val="4D4D4D"/>
                </a:solidFill>
                <a:latin typeface="Calibri" panose="020F0502020204030204" charset="0"/>
                <a:ea typeface="宋体" panose="02010600030101010101" pitchFamily="2" charset="-122"/>
              </a:defRPr>
            </a:lvl1pPr>
            <a:lvl2pPr marL="742950" indent="-285750">
              <a:defRPr>
                <a:solidFill>
                  <a:srgbClr val="4D4D4D"/>
                </a:solidFill>
                <a:latin typeface="Calibri" panose="020F0502020204030204" charset="0"/>
                <a:ea typeface="宋体" panose="02010600030101010101" pitchFamily="2" charset="-122"/>
              </a:defRPr>
            </a:lvl2pPr>
            <a:lvl3pPr marL="1143000" indent="-228600">
              <a:defRPr>
                <a:solidFill>
                  <a:srgbClr val="4D4D4D"/>
                </a:solidFill>
                <a:latin typeface="Calibri" panose="020F0502020204030204" charset="0"/>
                <a:ea typeface="宋体" panose="02010600030101010101" pitchFamily="2" charset="-122"/>
              </a:defRPr>
            </a:lvl3pPr>
            <a:lvl4pPr marL="1600200" indent="-228600">
              <a:defRPr>
                <a:solidFill>
                  <a:srgbClr val="4D4D4D"/>
                </a:solidFill>
                <a:latin typeface="Calibri" panose="020F0502020204030204" charset="0"/>
                <a:ea typeface="宋体" panose="02010600030101010101" pitchFamily="2" charset="-122"/>
              </a:defRPr>
            </a:lvl4pPr>
            <a:lvl5pPr marL="2057400" indent="-228600">
              <a:defRPr>
                <a:solidFill>
                  <a:srgbClr val="4D4D4D"/>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rgbClr val="4D4D4D"/>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rgbClr val="4D4D4D"/>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rgbClr val="4D4D4D"/>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rgbClr val="4D4D4D"/>
                </a:solidFill>
                <a:latin typeface="Calibri" panose="020F0502020204030204" charset="0"/>
                <a:ea typeface="宋体" panose="02010600030101010101" pitchFamily="2" charset="-122"/>
              </a:defRPr>
            </a:lvl9pPr>
          </a:lstStyle>
          <a:p>
            <a:pPr algn="just" eaLnBrk="1" hangingPunct="1"/>
            <a:r>
              <a:rPr lang="zh-CN" altLang="en-US" b="1" smtClean="0">
                <a:solidFill>
                  <a:srgbClr val="FFFFFF"/>
                </a:solidFill>
                <a:latin typeface="微软雅黑" panose="020B0503020204020204" charset="-122"/>
                <a:ea typeface="微软雅黑" panose="020B0503020204020204" charset="-122"/>
                <a:cs typeface="+mn-ea"/>
              </a:rPr>
              <a:t>（三）提升大学生综合能力</a:t>
            </a:r>
            <a:endParaRPr lang="zh-CN" altLang="en-US" b="1" smtClean="0">
              <a:solidFill>
                <a:srgbClr val="FFFFFF"/>
              </a:solidFill>
              <a:latin typeface="微软雅黑" panose="020B0503020204020204" charset="-122"/>
              <a:ea typeface="微软雅黑" panose="020B0503020204020204" charset="-122"/>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reeform 17"/>
          <p:cNvSpPr/>
          <p:nvPr/>
        </p:nvSpPr>
        <p:spPr bwMode="auto">
          <a:xfrm>
            <a:off x="6116323" y="2038108"/>
            <a:ext cx="6731490" cy="3935898"/>
          </a:xfrm>
          <a:custGeom>
            <a:avLst/>
            <a:gdLst>
              <a:gd name="T0" fmla="*/ 384 w 852"/>
              <a:gd name="T1" fmla="*/ 0 h 497"/>
              <a:gd name="T2" fmla="*/ 12 w 852"/>
              <a:gd name="T3" fmla="*/ 238 h 497"/>
              <a:gd name="T4" fmla="*/ 300 w 852"/>
              <a:gd name="T5" fmla="*/ 497 h 497"/>
              <a:gd name="T6" fmla="*/ 398 w 852"/>
              <a:gd name="T7" fmla="*/ 475 h 497"/>
              <a:gd name="T8" fmla="*/ 416 w 852"/>
              <a:gd name="T9" fmla="*/ 1 h 497"/>
              <a:gd name="T10" fmla="*/ 384 w 852"/>
              <a:gd name="T11" fmla="*/ 0 h 497"/>
            </a:gdLst>
            <a:ahLst/>
            <a:cxnLst>
              <a:cxn ang="0">
                <a:pos x="T0" y="T1"/>
              </a:cxn>
              <a:cxn ang="0">
                <a:pos x="T2" y="T3"/>
              </a:cxn>
              <a:cxn ang="0">
                <a:pos x="T4" y="T5"/>
              </a:cxn>
              <a:cxn ang="0">
                <a:pos x="T6" y="T7"/>
              </a:cxn>
              <a:cxn ang="0">
                <a:pos x="T8" y="T9"/>
              </a:cxn>
              <a:cxn ang="0">
                <a:pos x="T10" y="T11"/>
              </a:cxn>
            </a:cxnLst>
            <a:rect l="0" t="0" r="r" b="b"/>
            <a:pathLst>
              <a:path w="852" h="497">
                <a:moveTo>
                  <a:pt x="384" y="0"/>
                </a:moveTo>
                <a:cubicBezTo>
                  <a:pt x="209" y="0"/>
                  <a:pt x="0" y="80"/>
                  <a:pt x="12" y="238"/>
                </a:cubicBezTo>
                <a:cubicBezTo>
                  <a:pt x="22" y="374"/>
                  <a:pt x="162" y="497"/>
                  <a:pt x="300" y="497"/>
                </a:cubicBezTo>
                <a:cubicBezTo>
                  <a:pt x="333" y="497"/>
                  <a:pt x="367" y="490"/>
                  <a:pt x="398" y="475"/>
                </a:cubicBezTo>
                <a:cubicBezTo>
                  <a:pt x="560" y="394"/>
                  <a:pt x="852" y="26"/>
                  <a:pt x="416" y="1"/>
                </a:cubicBezTo>
                <a:cubicBezTo>
                  <a:pt x="406" y="1"/>
                  <a:pt x="395" y="0"/>
                  <a:pt x="384" y="0"/>
                </a:cubicBezTo>
              </a:path>
            </a:pathLst>
          </a:custGeom>
          <a:gradFill>
            <a:gsLst>
              <a:gs pos="53000">
                <a:schemeClr val="bg1">
                  <a:lumMod val="10000"/>
                  <a:lumOff val="90000"/>
                </a:schemeClr>
              </a:gs>
              <a:gs pos="5000">
                <a:srgbClr val="FFFFFF"/>
              </a:gs>
            </a:gsLst>
            <a:lin ang="2700000" scaled="1"/>
          </a:gradFill>
          <a:ln>
            <a:noFill/>
          </a:ln>
        </p:spPr>
        <p:txBody>
          <a:bodyPr vert="horz" wrap="square" lIns="91440" tIns="45720" rIns="91440" bIns="45720" numCol="1" anchor="t" anchorCtr="0" compatLnSpc="1"/>
          <a:lstStyle/>
          <a:p>
            <a:endParaRPr lang="id-ID"/>
          </a:p>
        </p:txBody>
      </p:sp>
      <p:sp>
        <p:nvSpPr>
          <p:cNvPr id="23" name="Picture Placeholder 2"/>
          <p:cNvSpPr txBox="1"/>
          <p:nvPr/>
        </p:nvSpPr>
        <p:spPr>
          <a:xfrm rot="19903577" flipH="1">
            <a:off x="6853475" y="2114427"/>
            <a:ext cx="4934803" cy="3783260"/>
          </a:xfrm>
          <a:custGeom>
            <a:avLst/>
            <a:gdLst>
              <a:gd name="connsiteX0" fmla="*/ 813638 w 6058558"/>
              <a:gd name="connsiteY0" fmla="*/ 827 h 4644787"/>
              <a:gd name="connsiteX1" fmla="*/ 3538771 w 6058558"/>
              <a:gd name="connsiteY1" fmla="*/ 645371 h 4644787"/>
              <a:gd name="connsiteX2" fmla="*/ 5983073 w 6058558"/>
              <a:gd name="connsiteY2" fmla="*/ 2493870 h 4644787"/>
              <a:gd name="connsiteX3" fmla="*/ 2180826 w 6058558"/>
              <a:gd name="connsiteY3" fmla="*/ 4433143 h 4644787"/>
              <a:gd name="connsiteX4" fmla="*/ 73953 w 6058558"/>
              <a:gd name="connsiteY4" fmla="*/ 447317 h 4644787"/>
              <a:gd name="connsiteX5" fmla="*/ 813638 w 6058558"/>
              <a:gd name="connsiteY5" fmla="*/ 827 h 4644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58558" h="4644787">
                <a:moveTo>
                  <a:pt x="813638" y="827"/>
                </a:moveTo>
                <a:cubicBezTo>
                  <a:pt x="1442057" y="20651"/>
                  <a:pt x="2402006" y="392646"/>
                  <a:pt x="3538771" y="645371"/>
                </a:cubicBezTo>
                <a:cubicBezTo>
                  <a:pt x="5332905" y="1082739"/>
                  <a:pt x="6353421" y="1256036"/>
                  <a:pt x="5983073" y="2493870"/>
                </a:cubicBezTo>
                <a:cubicBezTo>
                  <a:pt x="5653874" y="3690442"/>
                  <a:pt x="3942040" y="5208852"/>
                  <a:pt x="2180826" y="4433143"/>
                </a:cubicBezTo>
                <a:cubicBezTo>
                  <a:pt x="436072" y="3706947"/>
                  <a:pt x="-238786" y="1313801"/>
                  <a:pt x="73953" y="447317"/>
                </a:cubicBezTo>
                <a:cubicBezTo>
                  <a:pt x="178885" y="103818"/>
                  <a:pt x="436586" y="-11068"/>
                  <a:pt x="813638" y="827"/>
                </a:cubicBezTo>
                <a:close/>
              </a:path>
            </a:pathLst>
          </a:custGeom>
          <a:solidFill>
            <a:srgbClr val="FF9700"/>
          </a:solidFill>
          <a:ln w="12700" cap="flat">
            <a:noFill/>
            <a:prstDash val="solid"/>
            <a:miter/>
          </a:ln>
          <a:effectLst>
            <a:outerShdw blurRad="254000" dist="101600" dir="5400000" algn="ctr" rotWithShape="0">
              <a:srgbClr val="FF9700">
                <a:alpha val="23000"/>
              </a:srgbClr>
            </a:outerShdw>
          </a:effectLst>
        </p:spPr>
      </p:sp>
      <p:sp>
        <p:nvSpPr>
          <p:cNvPr id="27" name="TextBox 299"/>
          <p:cNvSpPr txBox="1"/>
          <p:nvPr/>
        </p:nvSpPr>
        <p:spPr>
          <a:xfrm rot="16200000">
            <a:off x="10379049" y="3958619"/>
            <a:ext cx="2942431"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sym typeface="+mn-ea"/>
              </a:rPr>
              <a:t>大学生职业发展与就业指导教程</a:t>
            </a:r>
            <a:endParaRPr lang="en-US" sz="800"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28" name="任意多边形: 形状 27"/>
          <p:cNvSpPr/>
          <p:nvPr/>
        </p:nvSpPr>
        <p:spPr>
          <a:xfrm flipH="1">
            <a:off x="11076422" y="29559"/>
            <a:ext cx="1115578" cy="1737260"/>
          </a:xfrm>
          <a:custGeom>
            <a:avLst/>
            <a:gdLst>
              <a:gd name="connsiteX0" fmla="*/ 0 w 1309977"/>
              <a:gd name="connsiteY0" fmla="*/ 0 h 2039991"/>
              <a:gd name="connsiteX1" fmla="*/ 797185 w 1309977"/>
              <a:gd name="connsiteY1" fmla="*/ 0 h 2039991"/>
              <a:gd name="connsiteX2" fmla="*/ 832772 w 1309977"/>
              <a:gd name="connsiteY2" fmla="*/ 48991 h 2039991"/>
              <a:gd name="connsiteX3" fmla="*/ 847710 w 1309977"/>
              <a:gd name="connsiteY3" fmla="*/ 71683 h 2039991"/>
              <a:gd name="connsiteX4" fmla="*/ 847846 w 1309977"/>
              <a:gd name="connsiteY4" fmla="*/ 71868 h 2039991"/>
              <a:gd name="connsiteX5" fmla="*/ 848207 w 1309977"/>
              <a:gd name="connsiteY5" fmla="*/ 72441 h 2039991"/>
              <a:gd name="connsiteX6" fmla="*/ 969071 w 1309977"/>
              <a:gd name="connsiteY6" fmla="*/ 256049 h 2039991"/>
              <a:gd name="connsiteX7" fmla="*/ 984409 w 1309977"/>
              <a:gd name="connsiteY7" fmla="*/ 282300 h 2039991"/>
              <a:gd name="connsiteX8" fmla="*/ 987737 w 1309977"/>
              <a:gd name="connsiteY8" fmla="*/ 287272 h 2039991"/>
              <a:gd name="connsiteX9" fmla="*/ 993980 w 1309977"/>
              <a:gd name="connsiteY9" fmla="*/ 298682 h 2039991"/>
              <a:gd name="connsiteX10" fmla="*/ 1022746 w 1309977"/>
              <a:gd name="connsiteY10" fmla="*/ 347920 h 2039991"/>
              <a:gd name="connsiteX11" fmla="*/ 1039345 w 1309977"/>
              <a:gd name="connsiteY11" fmla="*/ 374119 h 2039991"/>
              <a:gd name="connsiteX12" fmla="*/ 1049106 w 1309977"/>
              <a:gd name="connsiteY12" fmla="*/ 393041 h 2039991"/>
              <a:gd name="connsiteX13" fmla="*/ 1087013 w 1309977"/>
              <a:gd name="connsiteY13" fmla="*/ 457927 h 2039991"/>
              <a:gd name="connsiteX14" fmla="*/ 1148757 w 1309977"/>
              <a:gd name="connsiteY14" fmla="*/ 581574 h 2039991"/>
              <a:gd name="connsiteX15" fmla="*/ 1162602 w 1309977"/>
              <a:gd name="connsiteY15" fmla="*/ 606878 h 2039991"/>
              <a:gd name="connsiteX16" fmla="*/ 1170582 w 1309977"/>
              <a:gd name="connsiteY16" fmla="*/ 625279 h 2039991"/>
              <a:gd name="connsiteX17" fmla="*/ 1183335 w 1309977"/>
              <a:gd name="connsiteY17" fmla="*/ 650817 h 2039991"/>
              <a:gd name="connsiteX18" fmla="*/ 1192841 w 1309977"/>
              <a:gd name="connsiteY18" fmla="*/ 674781 h 2039991"/>
              <a:gd name="connsiteX19" fmla="*/ 1204434 w 1309977"/>
              <a:gd name="connsiteY19" fmla="*/ 703341 h 2039991"/>
              <a:gd name="connsiteX20" fmla="*/ 1227274 w 1309977"/>
              <a:gd name="connsiteY20" fmla="*/ 756004 h 2039991"/>
              <a:gd name="connsiteX21" fmla="*/ 1234627 w 1309977"/>
              <a:gd name="connsiteY21" fmla="*/ 777714 h 2039991"/>
              <a:gd name="connsiteX22" fmla="*/ 1240969 w 1309977"/>
              <a:gd name="connsiteY22" fmla="*/ 793336 h 2039991"/>
              <a:gd name="connsiteX23" fmla="*/ 1245185 w 1309977"/>
              <a:gd name="connsiteY23" fmla="*/ 806734 h 2039991"/>
              <a:gd name="connsiteX24" fmla="*/ 1254776 w 1309977"/>
              <a:gd name="connsiteY24" fmla="*/ 830914 h 2039991"/>
              <a:gd name="connsiteX25" fmla="*/ 1262389 w 1309977"/>
              <a:gd name="connsiteY25" fmla="*/ 859661 h 2039991"/>
              <a:gd name="connsiteX26" fmla="*/ 1274482 w 1309977"/>
              <a:gd name="connsiteY26" fmla="*/ 895360 h 2039991"/>
              <a:gd name="connsiteX27" fmla="*/ 1277774 w 1309977"/>
              <a:gd name="connsiteY27" fmla="*/ 910347 h 2039991"/>
              <a:gd name="connsiteX28" fmla="*/ 1280168 w 1309977"/>
              <a:gd name="connsiteY28" fmla="*/ 917953 h 2039991"/>
              <a:gd name="connsiteX29" fmla="*/ 1287549 w 1309977"/>
              <a:gd name="connsiteY29" fmla="*/ 954660 h 2039991"/>
              <a:gd name="connsiteX30" fmla="*/ 1298077 w 1309977"/>
              <a:gd name="connsiteY30" fmla="*/ 994412 h 2039991"/>
              <a:gd name="connsiteX31" fmla="*/ 1299193 w 1309977"/>
              <a:gd name="connsiteY31" fmla="*/ 1007846 h 2039991"/>
              <a:gd name="connsiteX32" fmla="*/ 1302514 w 1309977"/>
              <a:gd name="connsiteY32" fmla="*/ 1022961 h 2039991"/>
              <a:gd name="connsiteX33" fmla="*/ 1303072 w 1309977"/>
              <a:gd name="connsiteY33" fmla="*/ 1031854 h 2039991"/>
              <a:gd name="connsiteX34" fmla="*/ 1303203 w 1309977"/>
              <a:gd name="connsiteY34" fmla="*/ 1032502 h 2039991"/>
              <a:gd name="connsiteX35" fmla="*/ 1303771 w 1309977"/>
              <a:gd name="connsiteY35" fmla="*/ 1043012 h 2039991"/>
              <a:gd name="connsiteX36" fmla="*/ 1308837 w 1309977"/>
              <a:gd name="connsiteY36" fmla="*/ 1123813 h 2039991"/>
              <a:gd name="connsiteX37" fmla="*/ 1309977 w 1309977"/>
              <a:gd name="connsiteY37" fmla="*/ 1137503 h 2039991"/>
              <a:gd name="connsiteX38" fmla="*/ 1286391 w 1309977"/>
              <a:gd name="connsiteY38" fmla="*/ 1323342 h 2039991"/>
              <a:gd name="connsiteX39" fmla="*/ 1279015 w 1309977"/>
              <a:gd name="connsiteY39" fmla="*/ 1345124 h 2039991"/>
              <a:gd name="connsiteX40" fmla="*/ 1278633 w 1309977"/>
              <a:gd name="connsiteY40" fmla="*/ 1347719 h 2039991"/>
              <a:gd name="connsiteX41" fmla="*/ 1274717 w 1309977"/>
              <a:gd name="connsiteY41" fmla="*/ 1357819 h 2039991"/>
              <a:gd name="connsiteX42" fmla="*/ 1225855 w 1309977"/>
              <a:gd name="connsiteY42" fmla="*/ 1502138 h 2039991"/>
              <a:gd name="connsiteX43" fmla="*/ 1205337 w 1309977"/>
              <a:gd name="connsiteY43" fmla="*/ 1536748 h 2039991"/>
              <a:gd name="connsiteX44" fmla="*/ 1200912 w 1309977"/>
              <a:gd name="connsiteY44" fmla="*/ 1548159 h 2039991"/>
              <a:gd name="connsiteX45" fmla="*/ 1184949 w 1309977"/>
              <a:gd name="connsiteY45" fmla="*/ 1571138 h 2039991"/>
              <a:gd name="connsiteX46" fmla="*/ 1150006 w 1309977"/>
              <a:gd name="connsiteY46" fmla="*/ 1630079 h 2039991"/>
              <a:gd name="connsiteX47" fmla="*/ 1146623 w 1309977"/>
              <a:gd name="connsiteY47" fmla="*/ 1636259 h 2039991"/>
              <a:gd name="connsiteX48" fmla="*/ 1145698 w 1309977"/>
              <a:gd name="connsiteY48" fmla="*/ 1637345 h 2039991"/>
              <a:gd name="connsiteX49" fmla="*/ 1128332 w 1309977"/>
              <a:gd name="connsiteY49" fmla="*/ 1666638 h 2039991"/>
              <a:gd name="connsiteX50" fmla="*/ 1091202 w 1309977"/>
              <a:gd name="connsiteY50" fmla="*/ 1706089 h 2039991"/>
              <a:gd name="connsiteX51" fmla="*/ 1076219 w 1309977"/>
              <a:gd name="connsiteY51" fmla="*/ 1727657 h 2039991"/>
              <a:gd name="connsiteX52" fmla="*/ 1049461 w 1309977"/>
              <a:gd name="connsiteY52" fmla="*/ 1750702 h 2039991"/>
              <a:gd name="connsiteX53" fmla="*/ 1028335 w 1309977"/>
              <a:gd name="connsiteY53" fmla="*/ 1775589 h 2039991"/>
              <a:gd name="connsiteX54" fmla="*/ 1019181 w 1309977"/>
              <a:gd name="connsiteY54" fmla="*/ 1782611 h 2039991"/>
              <a:gd name="connsiteX55" fmla="*/ 1000535 w 1309977"/>
              <a:gd name="connsiteY55" fmla="*/ 1802422 h 2039991"/>
              <a:gd name="connsiteX56" fmla="*/ 990213 w 1309977"/>
              <a:gd name="connsiteY56" fmla="*/ 1812176 h 2039991"/>
              <a:gd name="connsiteX57" fmla="*/ 914612 w 1309977"/>
              <a:gd name="connsiteY57" fmla="*/ 1866843 h 2039991"/>
              <a:gd name="connsiteX58" fmla="*/ 904291 w 1309977"/>
              <a:gd name="connsiteY58" fmla="*/ 1875731 h 2039991"/>
              <a:gd name="connsiteX59" fmla="*/ 904186 w 1309977"/>
              <a:gd name="connsiteY59" fmla="*/ 1875791 h 2039991"/>
              <a:gd name="connsiteX60" fmla="*/ 903970 w 1309977"/>
              <a:gd name="connsiteY60" fmla="*/ 1875977 h 2039991"/>
              <a:gd name="connsiteX61" fmla="*/ 894665 w 1309977"/>
              <a:gd name="connsiteY61" fmla="*/ 1881268 h 2039991"/>
              <a:gd name="connsiteX62" fmla="*/ 883500 w 1309977"/>
              <a:gd name="connsiteY62" fmla="*/ 1889340 h 2039991"/>
              <a:gd name="connsiteX63" fmla="*/ 853355 w 1309977"/>
              <a:gd name="connsiteY63" fmla="*/ 1904748 h 2039991"/>
              <a:gd name="connsiteX64" fmla="*/ 800180 w 1309977"/>
              <a:gd name="connsiteY64" fmla="*/ 1934976 h 2039991"/>
              <a:gd name="connsiteX65" fmla="*/ 770642 w 1309977"/>
              <a:gd name="connsiteY65" fmla="*/ 1947028 h 2039991"/>
              <a:gd name="connsiteX66" fmla="*/ 756731 w 1309977"/>
              <a:gd name="connsiteY66" fmla="*/ 1954138 h 2039991"/>
              <a:gd name="connsiteX67" fmla="*/ 756190 w 1309977"/>
              <a:gd name="connsiteY67" fmla="*/ 1952926 h 2039991"/>
              <a:gd name="connsiteX68" fmla="*/ 684478 w 1309977"/>
              <a:gd name="connsiteY68" fmla="*/ 1982187 h 2039991"/>
              <a:gd name="connsiteX69" fmla="*/ 679045 w 1309977"/>
              <a:gd name="connsiteY69" fmla="*/ 1983458 h 2039991"/>
              <a:gd name="connsiteX70" fmla="*/ 557244 w 1309977"/>
              <a:gd name="connsiteY70" fmla="*/ 2016004 h 2039991"/>
              <a:gd name="connsiteX71" fmla="*/ 513657 w 1309977"/>
              <a:gd name="connsiteY71" fmla="*/ 2022155 h 2039991"/>
              <a:gd name="connsiteX72" fmla="*/ 488514 w 1309977"/>
              <a:gd name="connsiteY72" fmla="*/ 2028035 h 2039991"/>
              <a:gd name="connsiteX73" fmla="*/ 461815 w 1309977"/>
              <a:gd name="connsiteY73" fmla="*/ 2029466 h 2039991"/>
              <a:gd name="connsiteX74" fmla="*/ 417653 w 1309977"/>
              <a:gd name="connsiteY74" fmla="*/ 2035698 h 2039991"/>
              <a:gd name="connsiteX75" fmla="*/ 276590 w 1309977"/>
              <a:gd name="connsiteY75" fmla="*/ 2039399 h 2039991"/>
              <a:gd name="connsiteX76" fmla="*/ 265563 w 1309977"/>
              <a:gd name="connsiteY76" fmla="*/ 2039991 h 2039991"/>
              <a:gd name="connsiteX77" fmla="*/ 251794 w 1309977"/>
              <a:gd name="connsiteY77" fmla="*/ 2038541 h 2039991"/>
              <a:gd name="connsiteX78" fmla="*/ 230812 w 1309977"/>
              <a:gd name="connsiteY78" fmla="*/ 2036866 h 2039991"/>
              <a:gd name="connsiteX79" fmla="*/ 228384 w 1309977"/>
              <a:gd name="connsiteY79" fmla="*/ 2036955 h 2039991"/>
              <a:gd name="connsiteX80" fmla="*/ 228364 w 1309977"/>
              <a:gd name="connsiteY80" fmla="*/ 2036672 h 2039991"/>
              <a:gd name="connsiteX81" fmla="*/ 102407 w 1309977"/>
              <a:gd name="connsiteY81" fmla="*/ 2026631 h 2039991"/>
              <a:gd name="connsiteX82" fmla="*/ 49967 w 1309977"/>
              <a:gd name="connsiteY82" fmla="*/ 2017265 h 2039991"/>
              <a:gd name="connsiteX83" fmla="*/ 15507 w 1309977"/>
              <a:gd name="connsiteY83" fmla="*/ 2013632 h 2039991"/>
              <a:gd name="connsiteX84" fmla="*/ 0 w 1309977"/>
              <a:gd name="connsiteY84" fmla="*/ 2009768 h 2039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309977" h="2039991">
                <a:moveTo>
                  <a:pt x="0" y="0"/>
                </a:moveTo>
                <a:lnTo>
                  <a:pt x="797185" y="0"/>
                </a:lnTo>
                <a:lnTo>
                  <a:pt x="832772" y="48991"/>
                </a:lnTo>
                <a:lnTo>
                  <a:pt x="847710" y="71683"/>
                </a:lnTo>
                <a:lnTo>
                  <a:pt x="847846" y="71868"/>
                </a:lnTo>
                <a:lnTo>
                  <a:pt x="848207" y="72441"/>
                </a:lnTo>
                <a:lnTo>
                  <a:pt x="969071" y="256049"/>
                </a:lnTo>
                <a:lnTo>
                  <a:pt x="984409" y="282300"/>
                </a:lnTo>
                <a:lnTo>
                  <a:pt x="987737" y="287272"/>
                </a:lnTo>
                <a:lnTo>
                  <a:pt x="993980" y="298682"/>
                </a:lnTo>
                <a:lnTo>
                  <a:pt x="1022746" y="347920"/>
                </a:lnTo>
                <a:lnTo>
                  <a:pt x="1039345" y="374119"/>
                </a:lnTo>
                <a:lnTo>
                  <a:pt x="1049106" y="393041"/>
                </a:lnTo>
                <a:lnTo>
                  <a:pt x="1087013" y="457927"/>
                </a:lnTo>
                <a:lnTo>
                  <a:pt x="1148757" y="581574"/>
                </a:lnTo>
                <a:lnTo>
                  <a:pt x="1162602" y="606878"/>
                </a:lnTo>
                <a:lnTo>
                  <a:pt x="1170582" y="625279"/>
                </a:lnTo>
                <a:lnTo>
                  <a:pt x="1183335" y="650817"/>
                </a:lnTo>
                <a:lnTo>
                  <a:pt x="1192841" y="674781"/>
                </a:lnTo>
                <a:lnTo>
                  <a:pt x="1204434" y="703341"/>
                </a:lnTo>
                <a:lnTo>
                  <a:pt x="1227274" y="756004"/>
                </a:lnTo>
                <a:lnTo>
                  <a:pt x="1234627" y="777714"/>
                </a:lnTo>
                <a:lnTo>
                  <a:pt x="1240969" y="793336"/>
                </a:lnTo>
                <a:lnTo>
                  <a:pt x="1245185" y="806734"/>
                </a:lnTo>
                <a:lnTo>
                  <a:pt x="1254776" y="830914"/>
                </a:lnTo>
                <a:lnTo>
                  <a:pt x="1262389" y="859661"/>
                </a:lnTo>
                <a:lnTo>
                  <a:pt x="1274482" y="895360"/>
                </a:lnTo>
                <a:lnTo>
                  <a:pt x="1277774" y="910347"/>
                </a:lnTo>
                <a:lnTo>
                  <a:pt x="1280168" y="917953"/>
                </a:lnTo>
                <a:lnTo>
                  <a:pt x="1287549" y="954660"/>
                </a:lnTo>
                <a:lnTo>
                  <a:pt x="1298077" y="994412"/>
                </a:lnTo>
                <a:lnTo>
                  <a:pt x="1299193" y="1007846"/>
                </a:lnTo>
                <a:lnTo>
                  <a:pt x="1302514" y="1022961"/>
                </a:lnTo>
                <a:lnTo>
                  <a:pt x="1303072" y="1031854"/>
                </a:lnTo>
                <a:lnTo>
                  <a:pt x="1303203" y="1032502"/>
                </a:lnTo>
                <a:lnTo>
                  <a:pt x="1303771" y="1043012"/>
                </a:lnTo>
                <a:lnTo>
                  <a:pt x="1308837" y="1123813"/>
                </a:lnTo>
                <a:lnTo>
                  <a:pt x="1309977" y="1137503"/>
                </a:lnTo>
                <a:cubicBezTo>
                  <a:pt x="1308268" y="1199818"/>
                  <a:pt x="1300408" y="1262167"/>
                  <a:pt x="1286391" y="1323342"/>
                </a:cubicBezTo>
                <a:lnTo>
                  <a:pt x="1279015" y="1345124"/>
                </a:lnTo>
                <a:lnTo>
                  <a:pt x="1278633" y="1347719"/>
                </a:lnTo>
                <a:lnTo>
                  <a:pt x="1274717" y="1357819"/>
                </a:lnTo>
                <a:lnTo>
                  <a:pt x="1225855" y="1502138"/>
                </a:lnTo>
                <a:lnTo>
                  <a:pt x="1205337" y="1536748"/>
                </a:lnTo>
                <a:lnTo>
                  <a:pt x="1200912" y="1548159"/>
                </a:lnTo>
                <a:lnTo>
                  <a:pt x="1184949" y="1571138"/>
                </a:lnTo>
                <a:lnTo>
                  <a:pt x="1150006" y="1630079"/>
                </a:lnTo>
                <a:lnTo>
                  <a:pt x="1146623" y="1636259"/>
                </a:lnTo>
                <a:lnTo>
                  <a:pt x="1145698" y="1637345"/>
                </a:lnTo>
                <a:lnTo>
                  <a:pt x="1128332" y="1666638"/>
                </a:lnTo>
                <a:lnTo>
                  <a:pt x="1091202" y="1706089"/>
                </a:lnTo>
                <a:lnTo>
                  <a:pt x="1076219" y="1727657"/>
                </a:lnTo>
                <a:lnTo>
                  <a:pt x="1049461" y="1750702"/>
                </a:lnTo>
                <a:lnTo>
                  <a:pt x="1028335" y="1775589"/>
                </a:lnTo>
                <a:lnTo>
                  <a:pt x="1019181" y="1782611"/>
                </a:lnTo>
                <a:lnTo>
                  <a:pt x="1000535" y="1802422"/>
                </a:lnTo>
                <a:lnTo>
                  <a:pt x="990213" y="1812176"/>
                </a:lnTo>
                <a:lnTo>
                  <a:pt x="914612" y="1866843"/>
                </a:lnTo>
                <a:lnTo>
                  <a:pt x="904291" y="1875731"/>
                </a:lnTo>
                <a:lnTo>
                  <a:pt x="904186" y="1875791"/>
                </a:lnTo>
                <a:lnTo>
                  <a:pt x="903970" y="1875977"/>
                </a:lnTo>
                <a:lnTo>
                  <a:pt x="894665" y="1881268"/>
                </a:lnTo>
                <a:lnTo>
                  <a:pt x="883500" y="1889340"/>
                </a:lnTo>
                <a:lnTo>
                  <a:pt x="853355" y="1904748"/>
                </a:lnTo>
                <a:lnTo>
                  <a:pt x="800180" y="1934976"/>
                </a:lnTo>
                <a:lnTo>
                  <a:pt x="770642" y="1947028"/>
                </a:lnTo>
                <a:lnTo>
                  <a:pt x="756731" y="1954138"/>
                </a:lnTo>
                <a:lnTo>
                  <a:pt x="756190" y="1952926"/>
                </a:lnTo>
                <a:lnTo>
                  <a:pt x="684478" y="1982187"/>
                </a:lnTo>
                <a:lnTo>
                  <a:pt x="679045" y="1983458"/>
                </a:lnTo>
                <a:lnTo>
                  <a:pt x="557244" y="2016004"/>
                </a:lnTo>
                <a:lnTo>
                  <a:pt x="513657" y="2022155"/>
                </a:lnTo>
                <a:lnTo>
                  <a:pt x="488514" y="2028035"/>
                </a:lnTo>
                <a:lnTo>
                  <a:pt x="461815" y="2029466"/>
                </a:lnTo>
                <a:lnTo>
                  <a:pt x="417653" y="2035698"/>
                </a:lnTo>
                <a:lnTo>
                  <a:pt x="276590" y="2039399"/>
                </a:lnTo>
                <a:lnTo>
                  <a:pt x="265563" y="2039991"/>
                </a:lnTo>
                <a:lnTo>
                  <a:pt x="251794" y="2038541"/>
                </a:lnTo>
                <a:lnTo>
                  <a:pt x="230812" y="2036866"/>
                </a:lnTo>
                <a:lnTo>
                  <a:pt x="228384" y="2036955"/>
                </a:lnTo>
                <a:lnTo>
                  <a:pt x="228364" y="2036672"/>
                </a:lnTo>
                <a:lnTo>
                  <a:pt x="102407" y="2026631"/>
                </a:lnTo>
                <a:lnTo>
                  <a:pt x="49967" y="2017265"/>
                </a:lnTo>
                <a:lnTo>
                  <a:pt x="15507" y="2013632"/>
                </a:lnTo>
                <a:lnTo>
                  <a:pt x="0" y="2009768"/>
                </a:lnTo>
                <a:close/>
              </a:path>
            </a:pathLst>
          </a:custGeom>
          <a:solidFill>
            <a:schemeClr val="bg1">
              <a:lumMod val="10000"/>
              <a:lumOff val="9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29" name="PA-组合 4"/>
          <p:cNvGrpSpPr/>
          <p:nvPr>
            <p:custDataLst>
              <p:tags r:id="rId1"/>
            </p:custDataLst>
          </p:nvPr>
        </p:nvGrpSpPr>
        <p:grpSpPr>
          <a:xfrm>
            <a:off x="7977885" y="2743308"/>
            <a:ext cx="516260" cy="944986"/>
            <a:chOff x="6506531" y="281108"/>
            <a:chExt cx="516260" cy="944986"/>
          </a:xfrm>
        </p:grpSpPr>
        <p:sp>
          <p:nvSpPr>
            <p:cNvPr id="30" name="PA-椭圆 5"/>
            <p:cNvSpPr/>
            <p:nvPr>
              <p:custDataLst>
                <p:tags r:id="rId2"/>
              </p:custDataLst>
            </p:nvPr>
          </p:nvSpPr>
          <p:spPr>
            <a:xfrm>
              <a:off x="6506531" y="28110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PA-椭圆 6"/>
            <p:cNvSpPr/>
            <p:nvPr>
              <p:custDataLst>
                <p:tags r:id="rId3"/>
              </p:custDataLst>
            </p:nvPr>
          </p:nvSpPr>
          <p:spPr>
            <a:xfrm>
              <a:off x="6706556" y="431127"/>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PA-椭圆 7"/>
            <p:cNvSpPr/>
            <p:nvPr>
              <p:custDataLst>
                <p:tags r:id="rId4"/>
              </p:custDataLst>
            </p:nvPr>
          </p:nvSpPr>
          <p:spPr>
            <a:xfrm>
              <a:off x="6906581" y="581146"/>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PA-椭圆 8"/>
            <p:cNvSpPr/>
            <p:nvPr>
              <p:custDataLst>
                <p:tags r:id="rId5"/>
              </p:custDataLst>
            </p:nvPr>
          </p:nvSpPr>
          <p:spPr>
            <a:xfrm>
              <a:off x="6506531" y="54547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PA-椭圆 9"/>
            <p:cNvSpPr/>
            <p:nvPr>
              <p:custDataLst>
                <p:tags r:id="rId6"/>
              </p:custDataLst>
            </p:nvPr>
          </p:nvSpPr>
          <p:spPr>
            <a:xfrm>
              <a:off x="6706556" y="695497"/>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PA-椭圆 10"/>
            <p:cNvSpPr/>
            <p:nvPr>
              <p:custDataLst>
                <p:tags r:id="rId7"/>
              </p:custDataLst>
            </p:nvPr>
          </p:nvSpPr>
          <p:spPr>
            <a:xfrm>
              <a:off x="6906581" y="845516"/>
              <a:ext cx="116210" cy="116208"/>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PA-椭圆 11"/>
            <p:cNvSpPr/>
            <p:nvPr>
              <p:custDataLst>
                <p:tags r:id="rId8"/>
              </p:custDataLst>
            </p:nvPr>
          </p:nvSpPr>
          <p:spPr>
            <a:xfrm>
              <a:off x="6506531" y="809848"/>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PA-椭圆 12"/>
            <p:cNvSpPr/>
            <p:nvPr>
              <p:custDataLst>
                <p:tags r:id="rId9"/>
              </p:custDataLst>
            </p:nvPr>
          </p:nvSpPr>
          <p:spPr>
            <a:xfrm>
              <a:off x="6706556" y="959867"/>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PA-椭圆 13"/>
            <p:cNvSpPr/>
            <p:nvPr>
              <p:custDataLst>
                <p:tags r:id="rId10"/>
              </p:custDataLst>
            </p:nvPr>
          </p:nvSpPr>
          <p:spPr>
            <a:xfrm>
              <a:off x="6906581" y="1109886"/>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Rectangle: Rounded Corners 30"/>
          <p:cNvSpPr/>
          <p:nvPr/>
        </p:nvSpPr>
        <p:spPr>
          <a:xfrm flipH="1" flipV="1">
            <a:off x="11835028" y="1007880"/>
            <a:ext cx="30471" cy="1056211"/>
          </a:xfrm>
          <a:prstGeom prst="roundRect">
            <a:avLst>
              <a:gd name="adj" fmla="val 50000"/>
            </a:avLst>
          </a:prstGeom>
          <a:gradFill>
            <a:gsLst>
              <a:gs pos="100000">
                <a:srgbClr val="FFFFFF">
                  <a:alpha val="0"/>
                </a:srgbClr>
              </a:gs>
              <a:gs pos="0">
                <a:srgbClr val="FF97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sp>
        <p:nvSpPr>
          <p:cNvPr id="41" name="PA-椭圆 3"/>
          <p:cNvSpPr/>
          <p:nvPr>
            <p:custDataLst>
              <p:tags r:id="rId11"/>
            </p:custDataLst>
          </p:nvPr>
        </p:nvSpPr>
        <p:spPr>
          <a:xfrm rot="1632935">
            <a:off x="11168565" y="4613224"/>
            <a:ext cx="232206" cy="603285"/>
          </a:xfrm>
          <a:prstGeom prst="ellipse">
            <a:avLst/>
          </a:prstGeom>
          <a:solidFill>
            <a:srgbClr val="FF97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PA-组合 14"/>
          <p:cNvGrpSpPr/>
          <p:nvPr>
            <p:custDataLst>
              <p:tags r:id="rId12"/>
            </p:custDataLst>
          </p:nvPr>
        </p:nvGrpSpPr>
        <p:grpSpPr>
          <a:xfrm rot="19709836">
            <a:off x="-524061" y="5631850"/>
            <a:ext cx="1164261" cy="1581925"/>
            <a:chOff x="5577360" y="5060323"/>
            <a:chExt cx="916310" cy="1245024"/>
          </a:xfrm>
        </p:grpSpPr>
        <p:sp>
          <p:nvSpPr>
            <p:cNvPr id="44" name="PA-椭圆 15"/>
            <p:cNvSpPr/>
            <p:nvPr>
              <p:custDataLst>
                <p:tags r:id="rId13"/>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椭圆 16"/>
            <p:cNvSpPr/>
            <p:nvPr>
              <p:custDataLst>
                <p:tags r:id="rId14"/>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PA-椭圆 17"/>
            <p:cNvSpPr/>
            <p:nvPr>
              <p:custDataLst>
                <p:tags r:id="rId15"/>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PA-椭圆 18"/>
            <p:cNvSpPr/>
            <p:nvPr>
              <p:custDataLst>
                <p:tags r:id="rId16"/>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PA-椭圆 19"/>
            <p:cNvSpPr/>
            <p:nvPr>
              <p:custDataLst>
                <p:tags r:id="rId17"/>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PA-椭圆 20"/>
            <p:cNvSpPr/>
            <p:nvPr>
              <p:custDataLst>
                <p:tags r:id="rId18"/>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PA-椭圆 21"/>
            <p:cNvSpPr/>
            <p:nvPr>
              <p:custDataLst>
                <p:tags r:id="rId19"/>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PA-椭圆 22"/>
            <p:cNvSpPr/>
            <p:nvPr>
              <p:custDataLst>
                <p:tags r:id="rId20"/>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PA-椭圆 23"/>
            <p:cNvSpPr/>
            <p:nvPr>
              <p:custDataLst>
                <p:tags r:id="rId21"/>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PA-椭圆 24"/>
            <p:cNvSpPr/>
            <p:nvPr>
              <p:custDataLst>
                <p:tags r:id="rId22"/>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PA-椭圆 25"/>
            <p:cNvSpPr/>
            <p:nvPr>
              <p:custDataLst>
                <p:tags r:id="rId23"/>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PA-椭圆 26"/>
            <p:cNvSpPr/>
            <p:nvPr>
              <p:custDataLst>
                <p:tags r:id="rId24"/>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PA-椭圆 27"/>
            <p:cNvSpPr/>
            <p:nvPr>
              <p:custDataLst>
                <p:tags r:id="rId25"/>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PA-椭圆 28"/>
            <p:cNvSpPr/>
            <p:nvPr>
              <p:custDataLst>
                <p:tags r:id="rId26"/>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PA-椭圆 29"/>
            <p:cNvSpPr/>
            <p:nvPr>
              <p:custDataLst>
                <p:tags r:id="rId27"/>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3" name="直接连接符 62"/>
          <p:cNvCxnSpPr/>
          <p:nvPr/>
        </p:nvCxnSpPr>
        <p:spPr>
          <a:xfrm>
            <a:off x="-677789" y="1135908"/>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64" name="文本框 63"/>
          <p:cNvSpPr txBox="1"/>
          <p:nvPr/>
        </p:nvSpPr>
        <p:spPr>
          <a:xfrm rot="19903577" flipH="1">
            <a:off x="6691025" y="3818833"/>
            <a:ext cx="4850290" cy="3860214"/>
          </a:xfrm>
          <a:custGeom>
            <a:avLst/>
            <a:gdLst>
              <a:gd name="connsiteX0" fmla="*/ 3903204 w 4850290"/>
              <a:gd name="connsiteY0" fmla="*/ 0 h 3860214"/>
              <a:gd name="connsiteX1" fmla="*/ 3844341 w 4850290"/>
              <a:gd name="connsiteY1" fmla="*/ 31660 h 3860214"/>
              <a:gd name="connsiteX2" fmla="*/ 3871278 w 4850290"/>
              <a:gd name="connsiteY2" fmla="*/ 139723 h 3860214"/>
              <a:gd name="connsiteX3" fmla="*/ 3817767 w 4850290"/>
              <a:gd name="connsiteY3" fmla="*/ 622540 h 3860214"/>
              <a:gd name="connsiteX4" fmla="*/ 720768 w 4850290"/>
              <a:gd name="connsiteY4" fmla="*/ 2202112 h 3860214"/>
              <a:gd name="connsiteX5" fmla="*/ 343996 w 4850290"/>
              <a:gd name="connsiteY5" fmla="*/ 2002095 h 3860214"/>
              <a:gd name="connsiteX6" fmla="*/ 272874 w 4850290"/>
              <a:gd name="connsiteY6" fmla="*/ 1952584 h 3860214"/>
              <a:gd name="connsiteX7" fmla="*/ 0 w 4850290"/>
              <a:gd name="connsiteY7" fmla="*/ 2099350 h 3860214"/>
              <a:gd name="connsiteX8" fmla="*/ 947085 w 4850290"/>
              <a:gd name="connsiteY8" fmla="*/ 3860214 h 3860214"/>
              <a:gd name="connsiteX9" fmla="*/ 4850290 w 4850290"/>
              <a:gd name="connsiteY9" fmla="*/ 1760864 h 3860214"/>
              <a:gd name="connsiteX10" fmla="*/ 3903204 w 4850290"/>
              <a:gd name="connsiteY10" fmla="*/ 0 h 386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0290" h="3860214">
                <a:moveTo>
                  <a:pt x="3903204" y="0"/>
                </a:moveTo>
                <a:lnTo>
                  <a:pt x="3844341" y="31660"/>
                </a:lnTo>
                <a:lnTo>
                  <a:pt x="3871278" y="139723"/>
                </a:lnTo>
                <a:cubicBezTo>
                  <a:pt x="3891059" y="274934"/>
                  <a:pt x="3874327" y="433495"/>
                  <a:pt x="3817767" y="622540"/>
                </a:cubicBezTo>
                <a:cubicBezTo>
                  <a:pt x="3549627" y="1597169"/>
                  <a:pt x="2155308" y="2833940"/>
                  <a:pt x="720768" y="2202112"/>
                </a:cubicBezTo>
                <a:cubicBezTo>
                  <a:pt x="587537" y="2146658"/>
                  <a:pt x="461964" y="2079273"/>
                  <a:pt x="343996" y="2002095"/>
                </a:cubicBezTo>
                <a:lnTo>
                  <a:pt x="272874" y="1952584"/>
                </a:lnTo>
                <a:lnTo>
                  <a:pt x="0" y="2099350"/>
                </a:lnTo>
                <a:lnTo>
                  <a:pt x="947085" y="3860214"/>
                </a:lnTo>
                <a:lnTo>
                  <a:pt x="4850290" y="1760864"/>
                </a:lnTo>
                <a:lnTo>
                  <a:pt x="3903204" y="0"/>
                </a:lnTo>
                <a:close/>
              </a:path>
            </a:pathLst>
          </a:custGeom>
          <a:solidFill>
            <a:srgbClr val="FFFFFF"/>
          </a:solidFill>
          <a:ln w="12700" cap="flat">
            <a:noFill/>
            <a:prstDash val="solid"/>
            <a:miter/>
          </a:ln>
          <a:effectLst/>
        </p:spPr>
      </p:sp>
      <p:sp>
        <p:nvSpPr>
          <p:cNvPr id="60" name="- About"/>
          <p:cNvSpPr txBox="1"/>
          <p:nvPr/>
        </p:nvSpPr>
        <p:spPr>
          <a:xfrm>
            <a:off x="892102" y="5933912"/>
            <a:ext cx="10407795" cy="78359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dist"/>
            <a:r>
              <a:rPr lang="zh-CN" altLang="en-US" sz="4500" dirty="0">
                <a:gradFill>
                  <a:gsLst>
                    <a:gs pos="0">
                      <a:srgbClr val="C2B270">
                        <a:alpha val="14000"/>
                      </a:srgbClr>
                    </a:gs>
                    <a:gs pos="100000">
                      <a:srgbClr val="222222">
                        <a:alpha val="0"/>
                      </a:srgbClr>
                    </a:gs>
                  </a:gsLst>
                  <a:lin ang="5400000" scaled="1"/>
                </a:gradFill>
                <a:sym typeface="+mn-ea"/>
              </a:rPr>
              <a:t>大学生职业发展与就业指导教程</a:t>
            </a:r>
            <a:endParaRPr lang="zh-CN" altLang="en-US" sz="4500" dirty="0">
              <a:gradFill>
                <a:gsLst>
                  <a:gs pos="0">
                    <a:srgbClr val="C2B270">
                      <a:alpha val="14000"/>
                    </a:srgbClr>
                  </a:gs>
                  <a:gs pos="100000">
                    <a:srgbClr val="222222">
                      <a:alpha val="0"/>
                    </a:srgbClr>
                  </a:gs>
                </a:gsLst>
                <a:lin ang="5400000" scaled="1"/>
              </a:gradFill>
              <a:sym typeface="+mn-ea"/>
            </a:endParaRPr>
          </a:p>
        </p:txBody>
      </p:sp>
      <p:pic>
        <p:nvPicPr>
          <p:cNvPr id="2" name="图片 1" descr="C:\Users\Administrator\Desktop\【教育培训】大学生心理健康咨询直播海报.png【教育培训】大学生心理健康咨询直播海报"/>
          <p:cNvPicPr>
            <a:picLocks noChangeAspect="1"/>
          </p:cNvPicPr>
          <p:nvPr/>
        </p:nvPicPr>
        <p:blipFill>
          <a:blip r:embed="rId28"/>
          <a:srcRect/>
          <a:stretch>
            <a:fillRect/>
          </a:stretch>
        </p:blipFill>
        <p:spPr>
          <a:xfrm>
            <a:off x="6951345" y="-627380"/>
            <a:ext cx="4739005" cy="6355080"/>
          </a:xfrm>
          <a:prstGeom prst="rect">
            <a:avLst/>
          </a:prstGeom>
        </p:spPr>
      </p:pic>
      <p:sp>
        <p:nvSpPr>
          <p:cNvPr id="6" name="- About"/>
          <p:cNvSpPr txBox="1"/>
          <p:nvPr/>
        </p:nvSpPr>
        <p:spPr>
          <a:xfrm>
            <a:off x="843915" y="815340"/>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rPr>
              <a:t>三、职业对人才的基本要求</a:t>
            </a:r>
            <a:endParaRPr lang="en-US" altLang="zh-CN" sz="2800" dirty="0">
              <a:solidFill>
                <a:schemeClr val="tx1"/>
              </a:solidFill>
              <a:latin typeface="微软雅黑" panose="020B0503020204020204" charset="-122"/>
              <a:ea typeface="微软雅黑" panose="020B0503020204020204" charset="-122"/>
            </a:endParaRPr>
          </a:p>
        </p:txBody>
      </p:sp>
      <p:sp>
        <p:nvSpPr>
          <p:cNvPr id="81" name="PA-文本框 12"/>
          <p:cNvSpPr txBox="1"/>
          <p:nvPr>
            <p:custDataLst>
              <p:tags r:id="rId29"/>
            </p:custDataLst>
          </p:nvPr>
        </p:nvSpPr>
        <p:spPr>
          <a:xfrm>
            <a:off x="792480" y="2445385"/>
            <a:ext cx="5467350" cy="2584450"/>
          </a:xfrm>
          <a:prstGeom prst="rect">
            <a:avLst/>
          </a:prstGeom>
          <a:noFill/>
        </p:spPr>
        <p:txBody>
          <a:bodyPr wrap="square">
            <a:spAutoFit/>
          </a:bodyPr>
          <a:p>
            <a:pPr algn="just" defTabSz="914400">
              <a:lnSpc>
                <a:spcPct val="150000"/>
              </a:lnSpc>
              <a:spcBef>
                <a:spcPts val="0"/>
              </a:spcBef>
              <a:spcAft>
                <a:spcPts val="0"/>
              </a:spcAft>
              <a:buClr>
                <a:srgbClr val="285AE1"/>
              </a:buClr>
              <a:defRPr/>
            </a:pPr>
            <a:r>
              <a:rPr lang="zh-CN" altLang="en-US" dirty="0">
                <a:solidFill>
                  <a:schemeClr val="tx1">
                    <a:lumMod val="85000"/>
                    <a:lumOff val="15000"/>
                    <a:alpha val="75000"/>
                  </a:schemeClr>
                </a:solidFill>
                <a:latin typeface="微软雅黑" panose="020B0503020204020204" charset="-122"/>
                <a:ea typeface="微软雅黑" panose="020B0503020204020204" charset="-122"/>
              </a:rPr>
              <a:t>现代社会既需要高精尖人才，也需要一般性人才。但对复合型人才的需求比较高，特别需要具有高情商和高智商的人才。根据社会上知名企业的选才标准，以及多年来各高校对毕业生的质量跟踪调查，企业看重的是毕业生的综合素养，这是大学生职业成功的必要条件。</a:t>
            </a:r>
            <a:endParaRPr lang="zh-CN" altLang="en-US" dirty="0">
              <a:solidFill>
                <a:schemeClr val="tx1">
                  <a:lumMod val="85000"/>
                  <a:lumOff val="15000"/>
                  <a:alpha val="7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ppt_x"/>
                                          </p:val>
                                        </p:tav>
                                        <p:tav tm="100000">
                                          <p:val>
                                            <p:strVal val="#ppt_x"/>
                                          </p:val>
                                        </p:tav>
                                      </p:tavLst>
                                    </p:anim>
                                    <p:anim calcmode="lin" valueType="num">
                                      <p:cBhvr additive="base">
                                        <p:cTn id="8" dur="500" fill="hold"/>
                                        <p:tgtEl>
                                          <p:spTgt spid="2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3"/>
                                        </p:tgtEl>
                                        <p:attrNameLst>
                                          <p:attrName>style.visibility</p:attrName>
                                        </p:attrNameLst>
                                      </p:cBhvr>
                                      <p:to>
                                        <p:strVal val="visible"/>
                                      </p:to>
                                    </p:set>
                                    <p:anim calcmode="lin" valueType="num">
                                      <p:cBhvr additive="base">
                                        <p:cTn id="11" dur="500" fill="hold"/>
                                        <p:tgtEl>
                                          <p:spTgt spid="43"/>
                                        </p:tgtEl>
                                        <p:attrNameLst>
                                          <p:attrName>ppt_x</p:attrName>
                                        </p:attrNameLst>
                                      </p:cBhvr>
                                      <p:tavLst>
                                        <p:tav tm="0">
                                          <p:val>
                                            <p:strVal val="#ppt_x"/>
                                          </p:val>
                                        </p:tav>
                                        <p:tav tm="100000">
                                          <p:val>
                                            <p:strVal val="#ppt_x"/>
                                          </p:val>
                                        </p:tav>
                                      </p:tavLst>
                                    </p:anim>
                                    <p:anim calcmode="lin" valueType="num">
                                      <p:cBhvr additive="base">
                                        <p:cTn id="12" dur="500" fill="hold"/>
                                        <p:tgtEl>
                                          <p:spTgt spid="4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0"/>
                                        </p:tgtEl>
                                        <p:attrNameLst>
                                          <p:attrName>style.visibility</p:attrName>
                                        </p:attrNameLst>
                                      </p:cBhvr>
                                      <p:to>
                                        <p:strVal val="visible"/>
                                      </p:to>
                                    </p:set>
                                    <p:anim calcmode="lin" valueType="num">
                                      <p:cBhvr additive="base">
                                        <p:cTn id="15" dur="500" fill="hold"/>
                                        <p:tgtEl>
                                          <p:spTgt spid="60"/>
                                        </p:tgtEl>
                                        <p:attrNameLst>
                                          <p:attrName>ppt_x</p:attrName>
                                        </p:attrNameLst>
                                      </p:cBhvr>
                                      <p:tavLst>
                                        <p:tav tm="0">
                                          <p:val>
                                            <p:strVal val="#ppt_x"/>
                                          </p:val>
                                        </p:tav>
                                        <p:tav tm="100000">
                                          <p:val>
                                            <p:strVal val="#ppt_x"/>
                                          </p:val>
                                        </p:tav>
                                      </p:tavLst>
                                    </p:anim>
                                    <p:anim calcmode="lin" valueType="num">
                                      <p:cBhvr additive="base">
                                        <p:cTn id="16" dur="500" fill="hold"/>
                                        <p:tgtEl>
                                          <p:spTgt spid="60"/>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63"/>
                                        </p:tgtEl>
                                        <p:attrNameLst>
                                          <p:attrName>style.visibility</p:attrName>
                                        </p:attrNameLst>
                                      </p:cBhvr>
                                      <p:to>
                                        <p:strVal val="visible"/>
                                      </p:to>
                                    </p:set>
                                    <p:anim calcmode="lin" valueType="num">
                                      <p:cBhvr additive="base">
                                        <p:cTn id="19" dur="500" fill="hold"/>
                                        <p:tgtEl>
                                          <p:spTgt spid="63"/>
                                        </p:tgtEl>
                                        <p:attrNameLst>
                                          <p:attrName>ppt_x</p:attrName>
                                        </p:attrNameLst>
                                      </p:cBhvr>
                                      <p:tavLst>
                                        <p:tav tm="0">
                                          <p:val>
                                            <p:strVal val="#ppt_x"/>
                                          </p:val>
                                        </p:tav>
                                        <p:tav tm="100000">
                                          <p:val>
                                            <p:strVal val="#ppt_x"/>
                                          </p:val>
                                        </p:tav>
                                      </p:tavLst>
                                    </p:anim>
                                    <p:anim calcmode="lin" valueType="num">
                                      <p:cBhvr additive="base">
                                        <p:cTn id="20" dur="500" fill="hold"/>
                                        <p:tgtEl>
                                          <p:spTgt spid="6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500" fill="hold"/>
                                        <p:tgtEl>
                                          <p:spTgt spid="21"/>
                                        </p:tgtEl>
                                        <p:attrNameLst>
                                          <p:attrName>ppt_x</p:attrName>
                                        </p:attrNameLst>
                                      </p:cBhvr>
                                      <p:tavLst>
                                        <p:tav tm="0">
                                          <p:val>
                                            <p:strVal val="#ppt_x"/>
                                          </p:val>
                                        </p:tav>
                                        <p:tav tm="100000">
                                          <p:val>
                                            <p:strVal val="#ppt_x"/>
                                          </p:val>
                                        </p:tav>
                                      </p:tavLst>
                                    </p:anim>
                                    <p:anim calcmode="lin" valueType="num">
                                      <p:cBhvr additive="base">
                                        <p:cTn id="24" dur="500" fill="hold"/>
                                        <p:tgtEl>
                                          <p:spTgt spid="21"/>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500" fill="hold"/>
                                        <p:tgtEl>
                                          <p:spTgt spid="23"/>
                                        </p:tgtEl>
                                        <p:attrNameLst>
                                          <p:attrName>ppt_x</p:attrName>
                                        </p:attrNameLst>
                                      </p:cBhvr>
                                      <p:tavLst>
                                        <p:tav tm="0">
                                          <p:val>
                                            <p:strVal val="#ppt_x"/>
                                          </p:val>
                                        </p:tav>
                                        <p:tav tm="100000">
                                          <p:val>
                                            <p:strVal val="#ppt_x"/>
                                          </p:val>
                                        </p:tav>
                                      </p:tavLst>
                                    </p:anim>
                                    <p:anim calcmode="lin" valueType="num">
                                      <p:cBhvr additive="base">
                                        <p:cTn id="28" dur="500" fill="hold"/>
                                        <p:tgtEl>
                                          <p:spTgt spid="23"/>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500" fill="hold"/>
                                        <p:tgtEl>
                                          <p:spTgt spid="27"/>
                                        </p:tgtEl>
                                        <p:attrNameLst>
                                          <p:attrName>ppt_x</p:attrName>
                                        </p:attrNameLst>
                                      </p:cBhvr>
                                      <p:tavLst>
                                        <p:tav tm="0">
                                          <p:val>
                                            <p:strVal val="#ppt_x"/>
                                          </p:val>
                                        </p:tav>
                                        <p:tav tm="100000">
                                          <p:val>
                                            <p:strVal val="#ppt_x"/>
                                          </p:val>
                                        </p:tav>
                                      </p:tavLst>
                                    </p:anim>
                                    <p:anim calcmode="lin" valueType="num">
                                      <p:cBhvr additive="base">
                                        <p:cTn id="32" dur="500" fill="hold"/>
                                        <p:tgtEl>
                                          <p:spTgt spid="27"/>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8"/>
                                        </p:tgtEl>
                                        <p:attrNameLst>
                                          <p:attrName>style.visibility</p:attrName>
                                        </p:attrNameLst>
                                      </p:cBhvr>
                                      <p:to>
                                        <p:strVal val="visible"/>
                                      </p:to>
                                    </p:set>
                                    <p:anim calcmode="lin" valueType="num">
                                      <p:cBhvr additive="base">
                                        <p:cTn id="35" dur="500" fill="hold"/>
                                        <p:tgtEl>
                                          <p:spTgt spid="28"/>
                                        </p:tgtEl>
                                        <p:attrNameLst>
                                          <p:attrName>ppt_x</p:attrName>
                                        </p:attrNameLst>
                                      </p:cBhvr>
                                      <p:tavLst>
                                        <p:tav tm="0">
                                          <p:val>
                                            <p:strVal val="#ppt_x"/>
                                          </p:val>
                                        </p:tav>
                                        <p:tav tm="100000">
                                          <p:val>
                                            <p:strVal val="#ppt_x"/>
                                          </p:val>
                                        </p:tav>
                                      </p:tavLst>
                                    </p:anim>
                                    <p:anim calcmode="lin" valueType="num">
                                      <p:cBhvr additive="base">
                                        <p:cTn id="36" dur="500" fill="hold"/>
                                        <p:tgtEl>
                                          <p:spTgt spid="28"/>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6"/>
                                        </p:tgtEl>
                                        <p:attrNameLst>
                                          <p:attrName>style.visibility</p:attrName>
                                        </p:attrNameLst>
                                      </p:cBhvr>
                                      <p:to>
                                        <p:strVal val="visible"/>
                                      </p:to>
                                    </p:set>
                                    <p:anim calcmode="lin" valueType="num">
                                      <p:cBhvr additive="base">
                                        <p:cTn id="39" dur="500" fill="hold"/>
                                        <p:tgtEl>
                                          <p:spTgt spid="26"/>
                                        </p:tgtEl>
                                        <p:attrNameLst>
                                          <p:attrName>ppt_x</p:attrName>
                                        </p:attrNameLst>
                                      </p:cBhvr>
                                      <p:tavLst>
                                        <p:tav tm="0">
                                          <p:val>
                                            <p:strVal val="#ppt_x"/>
                                          </p:val>
                                        </p:tav>
                                        <p:tav tm="100000">
                                          <p:val>
                                            <p:strVal val="#ppt_x"/>
                                          </p:val>
                                        </p:tav>
                                      </p:tavLst>
                                    </p:anim>
                                    <p:anim calcmode="lin" valueType="num">
                                      <p:cBhvr additive="base">
                                        <p:cTn id="40" dur="500" fill="hold"/>
                                        <p:tgtEl>
                                          <p:spTgt spid="26"/>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41"/>
                                        </p:tgtEl>
                                        <p:attrNameLst>
                                          <p:attrName>style.visibility</p:attrName>
                                        </p:attrNameLst>
                                      </p:cBhvr>
                                      <p:to>
                                        <p:strVal val="visible"/>
                                      </p:to>
                                    </p:set>
                                    <p:anim calcmode="lin" valueType="num">
                                      <p:cBhvr additive="base">
                                        <p:cTn id="43" dur="500" fill="hold"/>
                                        <p:tgtEl>
                                          <p:spTgt spid="41"/>
                                        </p:tgtEl>
                                        <p:attrNameLst>
                                          <p:attrName>ppt_x</p:attrName>
                                        </p:attrNameLst>
                                      </p:cBhvr>
                                      <p:tavLst>
                                        <p:tav tm="0">
                                          <p:val>
                                            <p:strVal val="#ppt_x"/>
                                          </p:val>
                                        </p:tav>
                                        <p:tav tm="100000">
                                          <p:val>
                                            <p:strVal val="#ppt_x"/>
                                          </p:val>
                                        </p:tav>
                                      </p:tavLst>
                                    </p:anim>
                                    <p:anim calcmode="lin" valueType="num">
                                      <p:cBhvr additive="base">
                                        <p:cTn id="44" dur="500" fill="hold"/>
                                        <p:tgtEl>
                                          <p:spTgt spid="41"/>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64"/>
                                        </p:tgtEl>
                                        <p:attrNameLst>
                                          <p:attrName>style.visibility</p:attrName>
                                        </p:attrNameLst>
                                      </p:cBhvr>
                                      <p:to>
                                        <p:strVal val="visible"/>
                                      </p:to>
                                    </p:set>
                                    <p:anim calcmode="lin" valueType="num">
                                      <p:cBhvr additive="base">
                                        <p:cTn id="47" dur="500" fill="hold"/>
                                        <p:tgtEl>
                                          <p:spTgt spid="64"/>
                                        </p:tgtEl>
                                        <p:attrNameLst>
                                          <p:attrName>ppt_x</p:attrName>
                                        </p:attrNameLst>
                                      </p:cBhvr>
                                      <p:tavLst>
                                        <p:tav tm="0">
                                          <p:val>
                                            <p:strVal val="#ppt_x"/>
                                          </p:val>
                                        </p:tav>
                                        <p:tav tm="100000">
                                          <p:val>
                                            <p:strVal val="#ppt_x"/>
                                          </p:val>
                                        </p:tav>
                                      </p:tavLst>
                                    </p:anim>
                                    <p:anim calcmode="lin" valueType="num">
                                      <p:cBhvr additive="base">
                                        <p:cTn id="48" dur="500" fill="hold"/>
                                        <p:tgtEl>
                                          <p:spTgt spid="64"/>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2"/>
                                        </p:tgtEl>
                                        <p:attrNameLst>
                                          <p:attrName>style.visibility</p:attrName>
                                        </p:attrNameLst>
                                      </p:cBhvr>
                                      <p:to>
                                        <p:strVal val="visible"/>
                                      </p:to>
                                    </p:set>
                                    <p:anim calcmode="lin" valueType="num">
                                      <p:cBhvr additive="base">
                                        <p:cTn id="51" dur="500" fill="hold"/>
                                        <p:tgtEl>
                                          <p:spTgt spid="2"/>
                                        </p:tgtEl>
                                        <p:attrNameLst>
                                          <p:attrName>ppt_x</p:attrName>
                                        </p:attrNameLst>
                                      </p:cBhvr>
                                      <p:tavLst>
                                        <p:tav tm="0">
                                          <p:val>
                                            <p:strVal val="#ppt_x"/>
                                          </p:val>
                                        </p:tav>
                                        <p:tav tm="100000">
                                          <p:val>
                                            <p:strVal val="#ppt_x"/>
                                          </p:val>
                                        </p:tav>
                                      </p:tavLst>
                                    </p:anim>
                                    <p:anim calcmode="lin" valueType="num">
                                      <p:cBhvr additive="base">
                                        <p:cTn id="52" dur="500" fill="hold"/>
                                        <p:tgtEl>
                                          <p:spTgt spid="2"/>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6"/>
                                        </p:tgtEl>
                                        <p:attrNameLst>
                                          <p:attrName>style.visibility</p:attrName>
                                        </p:attrNameLst>
                                      </p:cBhvr>
                                      <p:to>
                                        <p:strVal val="visible"/>
                                      </p:to>
                                    </p:set>
                                    <p:anim calcmode="lin" valueType="num">
                                      <p:cBhvr additive="base">
                                        <p:cTn id="55" dur="500" fill="hold"/>
                                        <p:tgtEl>
                                          <p:spTgt spid="6"/>
                                        </p:tgtEl>
                                        <p:attrNameLst>
                                          <p:attrName>ppt_x</p:attrName>
                                        </p:attrNameLst>
                                      </p:cBhvr>
                                      <p:tavLst>
                                        <p:tav tm="0">
                                          <p:val>
                                            <p:strVal val="#ppt_x"/>
                                          </p:val>
                                        </p:tav>
                                        <p:tav tm="100000">
                                          <p:val>
                                            <p:strVal val="#ppt_x"/>
                                          </p:val>
                                        </p:tav>
                                      </p:tavLst>
                                    </p:anim>
                                    <p:anim calcmode="lin" valueType="num">
                                      <p:cBhvr additive="base">
                                        <p:cTn id="56" dur="500" fill="hold"/>
                                        <p:tgtEl>
                                          <p:spTgt spid="6"/>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81"/>
                                        </p:tgtEl>
                                        <p:attrNameLst>
                                          <p:attrName>style.visibility</p:attrName>
                                        </p:attrNameLst>
                                      </p:cBhvr>
                                      <p:to>
                                        <p:strVal val="visible"/>
                                      </p:to>
                                    </p:set>
                                    <p:anim calcmode="lin" valueType="num">
                                      <p:cBhvr additive="base">
                                        <p:cTn id="59" dur="500" fill="hold"/>
                                        <p:tgtEl>
                                          <p:spTgt spid="81"/>
                                        </p:tgtEl>
                                        <p:attrNameLst>
                                          <p:attrName>ppt_x</p:attrName>
                                        </p:attrNameLst>
                                      </p:cBhvr>
                                      <p:tavLst>
                                        <p:tav tm="0">
                                          <p:val>
                                            <p:strVal val="#ppt_x"/>
                                          </p:val>
                                        </p:tav>
                                        <p:tav tm="100000">
                                          <p:val>
                                            <p:strVal val="#ppt_x"/>
                                          </p:val>
                                        </p:tav>
                                      </p:tavLst>
                                    </p:anim>
                                    <p:anim calcmode="lin" valueType="num">
                                      <p:cBhvr additive="base">
                                        <p:cTn id="60" dur="500" fill="hold"/>
                                        <p:tgtEl>
                                          <p:spTgt spid="8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7" grpId="0"/>
      <p:bldP spid="28" grpId="0" bldLvl="0" animBg="1"/>
      <p:bldP spid="26" grpId="0" bldLvl="0" animBg="1"/>
      <p:bldP spid="41" grpId="0" bldLvl="0" animBg="1"/>
      <p:bldP spid="60" grpId="0"/>
      <p:bldP spid="6" grpId="0"/>
      <p:bldP spid="81" grpId="0"/>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4534_1*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8"/>
  <p:tag name="KSO_WM_UNIT_DEC_AREA_ID" val="3182b66852d3412785769fbfa85d9b2a"/>
  <p:tag name="KSO_WM_UNIT_DECORATE_INFO" val=""/>
  <p:tag name="KSO_WM_UNIT_SM_LIMIT_TYPE" val=""/>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a61daaac3f8845868c8a7bfea4eec1c6"/>
</p:tagLst>
</file>

<file path=ppt/tags/tag10.xml><?xml version="1.0" encoding="utf-8"?>
<p:tagLst xmlns:p="http://schemas.openxmlformats.org/presentationml/2006/main">
  <p:tag name="KSO_WM_UNIT_ISCONTENTSTITLE" val="0"/>
  <p:tag name="KSO_WM_UNIT_ISNUMDGMTITLE" val="0"/>
  <p:tag name="KSO_WM_UNIT_NOCLEAR" val="0"/>
  <p:tag name="KSO_WM_UNIT_VALUE" val="165"/>
  <p:tag name="KSO_WM_UNIT_HIGHLIGHT" val="0"/>
  <p:tag name="KSO_WM_UNIT_COMPATIBLE" val="0"/>
  <p:tag name="KSO_WM_UNIT_DIAGRAM_ISNUMVISUAL" val="0"/>
  <p:tag name="KSO_WM_UNIT_DIAGRAM_ISREFERUNIT" val="0"/>
  <p:tag name="KSO_WM_UNIT_TYPE" val="b"/>
  <p:tag name="KSO_WM_UNIT_INDEX" val="1"/>
  <p:tag name="KSO_WM_UNIT_ID" val="custom20204534_1*b*1"/>
  <p:tag name="KSO_WM_TEMPLATE_CATEGORY" val="custom"/>
  <p:tag name="KSO_WM_TEMPLATE_INDEX" val="20204534"/>
  <p:tag name="KSO_WM_UNIT_LAYERLEVEL" val="1"/>
  <p:tag name="KSO_WM_TAG_VERSION" val="1.0"/>
  <p:tag name="KSO_WM_BEAUTIFY_FLAG" val="#wm#"/>
  <p:tag name="KSO_WM_UNIT_PRESET_TEXT" val="单击此处输入你的正文，文字是您思想的提炼，为了最终演示发布的良好效果。"/>
  <p:tag name="KSO_WM_UNIT_DEFAULT_FONT" val="14;16;2"/>
  <p:tag name="KSO_WM_UNIT_BLOCK" val="0"/>
  <p:tag name="KSO_WM_UNIT_DEC_AREA_ID" val="7d0e1ca4d5494f3dbd8df5f16d24b8ce"/>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a34e1b8c5a124c30aa6c0100fde69cae"/>
  <p:tag name="KSO_WM_UNIT_TEXT_FILL_FORE_SCHEMECOLOR_INDEX_BRIGHTNESS" val="0.35"/>
  <p:tag name="KSO_WM_UNIT_TEXT_FILL_FORE_SCHEMECOLOR_INDEX" val="13"/>
  <p:tag name="KSO_WM_UNIT_TEXT_FILL_TYPE" val="1"/>
  <p:tag name="KSO_WM_TEMPLATE_ASSEMBLE_XID" val="5f9a33ab989d9bef5b8f0c44"/>
  <p:tag name="KSO_WM_TEMPLATE_ASSEMBLE_GROUPID" val="5f8cf65fa61ec3b55284a747"/>
</p:tagLst>
</file>

<file path=ppt/tags/tag100.xml><?xml version="1.0" encoding="utf-8"?>
<p:tagLst xmlns:p="http://schemas.openxmlformats.org/presentationml/2006/main">
  <p:tag name="PA" val="v5.2.11"/>
</p:tagLst>
</file>

<file path=ppt/tags/tag101.xml><?xml version="1.0" encoding="utf-8"?>
<p:tagLst xmlns:p="http://schemas.openxmlformats.org/presentationml/2006/main">
  <p:tag name="PA" val="v5.2.11"/>
</p:tagLst>
</file>

<file path=ppt/tags/tag102.xml><?xml version="1.0" encoding="utf-8"?>
<p:tagLst xmlns:p="http://schemas.openxmlformats.org/presentationml/2006/main">
  <p:tag name="PA" val="v5.2.11"/>
</p:tagLst>
</file>

<file path=ppt/tags/tag103.xml><?xml version="1.0" encoding="utf-8"?>
<p:tagLst xmlns:p="http://schemas.openxmlformats.org/presentationml/2006/main">
  <p:tag name="PA" val="v5.2.11"/>
</p:tagLst>
</file>

<file path=ppt/tags/tag104.xml><?xml version="1.0" encoding="utf-8"?>
<p:tagLst xmlns:p="http://schemas.openxmlformats.org/presentationml/2006/main">
  <p:tag name="PA" val="v5.2.11"/>
</p:tagLst>
</file>

<file path=ppt/tags/tag105.xml><?xml version="1.0" encoding="utf-8"?>
<p:tagLst xmlns:p="http://schemas.openxmlformats.org/presentationml/2006/main">
  <p:tag name="PA" val="v5.2.11"/>
</p:tagLst>
</file>

<file path=ppt/tags/tag106.xml><?xml version="1.0" encoding="utf-8"?>
<p:tagLst xmlns:p="http://schemas.openxmlformats.org/presentationml/2006/main">
  <p:tag name="PA" val="v5.2.11"/>
</p:tagLst>
</file>

<file path=ppt/tags/tag107.xml><?xml version="1.0" encoding="utf-8"?>
<p:tagLst xmlns:p="http://schemas.openxmlformats.org/presentationml/2006/main">
  <p:tag name="PA" val="v5.2.11"/>
</p:tagLst>
</file>

<file path=ppt/tags/tag108.xml><?xml version="1.0" encoding="utf-8"?>
<p:tagLst xmlns:p="http://schemas.openxmlformats.org/presentationml/2006/main">
  <p:tag name="PA" val="v5.2.11"/>
  <p:tag name="RESOURCELIBID_ANIM" val="462"/>
</p:tagLst>
</file>

<file path=ppt/tags/tag109.xml><?xml version="1.0" encoding="utf-8"?>
<p:tagLst xmlns:p="http://schemas.openxmlformats.org/presentationml/2006/main">
  <p:tag name="PA" val="v5.2.11"/>
  <p:tag name="RESOURCELIBID_ANIM" val="462"/>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e55814bb71e944928ed86d7d380d8f41"/>
  <p:tag name="KSO_WM_UNIT_DECORATE_INFO" val=""/>
  <p:tag name="KSO_WM_UNIT_SM_LIMIT_TYPE" val=""/>
  <p:tag name="KSO_WM_CHIP_FILLAREA_FILL_RULE" val="{&quot;fill_align&quot;:&quot;cm&quot;,&quot;fill_effect&quot;:[],&quot;fill_mode&quot;:&quot;full&quot;,&quot;sacle_strategy&quot;:&quot;stretch&quot;}"/>
  <p:tag name="KSO_WM_ASSEMBLE_CHIP_INDEX" val="6db58fe097f842afa3ce7f05c4a990c5"/>
</p:tagLst>
</file>

<file path=ppt/tags/tag110.xml><?xml version="1.0" encoding="utf-8"?>
<p:tagLst xmlns:p="http://schemas.openxmlformats.org/presentationml/2006/main">
  <p:tag name="PA" val="v5.2.11"/>
  <p:tag name="RESOURCELIBID_ANIM" val="462"/>
</p:tagLst>
</file>

<file path=ppt/tags/tag111.xml><?xml version="1.0" encoding="utf-8"?>
<p:tagLst xmlns:p="http://schemas.openxmlformats.org/presentationml/2006/main">
  <p:tag name="PA" val="v5.2.11"/>
  <p:tag name="RESOURCELIBID_ANIM" val="462"/>
</p:tagLst>
</file>

<file path=ppt/tags/tag112.xml><?xml version="1.0" encoding="utf-8"?>
<p:tagLst xmlns:p="http://schemas.openxmlformats.org/presentationml/2006/main">
  <p:tag name="PA" val="v5.2.11"/>
  <p:tag name="RESOURCELIBID_ANIM" val="462"/>
</p:tagLst>
</file>

<file path=ppt/tags/tag113.xml><?xml version="1.0" encoding="utf-8"?>
<p:tagLst xmlns:p="http://schemas.openxmlformats.org/presentationml/2006/main">
  <p:tag name="PA" val="v5.2.11"/>
  <p:tag name="RESOURCELIBID_ANIM" val="462"/>
</p:tagLst>
</file>

<file path=ppt/tags/tag114.xml><?xml version="1.0" encoding="utf-8"?>
<p:tagLst xmlns:p="http://schemas.openxmlformats.org/presentationml/2006/main">
  <p:tag name="PA" val="v5.2.11"/>
  <p:tag name="RESOURCELIBID_ANIM" val="462"/>
</p:tagLst>
</file>

<file path=ppt/tags/tag115.xml><?xml version="1.0" encoding="utf-8"?>
<p:tagLst xmlns:p="http://schemas.openxmlformats.org/presentationml/2006/main">
  <p:tag name="PA" val="v5.2.11"/>
  <p:tag name="RESOURCELIBID_ANIM" val="462"/>
</p:tagLst>
</file>

<file path=ppt/tags/tag116.xml><?xml version="1.0" encoding="utf-8"?>
<p:tagLst xmlns:p="http://schemas.openxmlformats.org/presentationml/2006/main">
  <p:tag name="PA" val="v5.2.11"/>
  <p:tag name="RESOURCELIBID_ANIM" val="462"/>
</p:tagLst>
</file>

<file path=ppt/tags/tag117.xml><?xml version="1.0" encoding="utf-8"?>
<p:tagLst xmlns:p="http://schemas.openxmlformats.org/presentationml/2006/main">
  <p:tag name="PA" val="v5.2.11"/>
  <p:tag name="RESOURCELIBID_ANIM" val="462"/>
</p:tagLst>
</file>

<file path=ppt/tags/tag118.xml><?xml version="1.0" encoding="utf-8"?>
<p:tagLst xmlns:p="http://schemas.openxmlformats.org/presentationml/2006/main">
  <p:tag name="PA" val="v5.2.11"/>
  <p:tag name="RESOURCELIBID_ANIM" val="462"/>
</p:tagLst>
</file>

<file path=ppt/tags/tag119.xml><?xml version="1.0" encoding="utf-8"?>
<p:tagLst xmlns:p="http://schemas.openxmlformats.org/presentationml/2006/main">
  <p:tag name="PA" val="v5.2.11"/>
  <p:tag name="RESOURCELIBID_ANIM" val="462"/>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2c03618eaf43473685b0101382b29223"/>
  <p:tag name="KSO_WM_UNIT_DECORATE_INFO" val=""/>
  <p:tag name="KSO_WM_UNIT_SM_LIMIT_TYPE" val=""/>
  <p:tag name="KSO_WM_CHIP_FILLAREA_FILL_RULE" val="{&quot;fill_align&quot;:&quot;cm&quot;,&quot;fill_effect&quot;:[],&quot;fill_mode&quot;:&quot;full&quot;,&quot;sacle_strategy&quot;:&quot;stretch&quot;}"/>
  <p:tag name="KSO_WM_ASSEMBLE_CHIP_INDEX" val="888f2302a52f4ae2b26258b81ffab836"/>
</p:tagLst>
</file>

<file path=ppt/tags/tag120.xml><?xml version="1.0" encoding="utf-8"?>
<p:tagLst xmlns:p="http://schemas.openxmlformats.org/presentationml/2006/main">
  <p:tag name="PA" val="v5.2.11"/>
  <p:tag name="RESOURCELIBID_ANIM" val="462"/>
</p:tagLst>
</file>

<file path=ppt/tags/tag121.xml><?xml version="1.0" encoding="utf-8"?>
<p:tagLst xmlns:p="http://schemas.openxmlformats.org/presentationml/2006/main">
  <p:tag name="PA" val="v5.2.11"/>
</p:tagLst>
</file>

<file path=ppt/tags/tag122.xml><?xml version="1.0" encoding="utf-8"?>
<p:tagLst xmlns:p="http://schemas.openxmlformats.org/presentationml/2006/main">
  <p:tag name="PA" val="v5.2.11"/>
</p:tagLst>
</file>

<file path=ppt/tags/tag123.xml><?xml version="1.0" encoding="utf-8"?>
<p:tagLst xmlns:p="http://schemas.openxmlformats.org/presentationml/2006/main">
  <p:tag name="PA" val="v5.2.11"/>
</p:tagLst>
</file>

<file path=ppt/tags/tag124.xml><?xml version="1.0" encoding="utf-8"?>
<p:tagLst xmlns:p="http://schemas.openxmlformats.org/presentationml/2006/main">
  <p:tag name="PA" val="v5.2.11"/>
</p:tagLst>
</file>

<file path=ppt/tags/tag125.xml><?xml version="1.0" encoding="utf-8"?>
<p:tagLst xmlns:p="http://schemas.openxmlformats.org/presentationml/2006/main">
  <p:tag name="PA" val="v5.2.11"/>
</p:tagLst>
</file>

<file path=ppt/tags/tag126.xml><?xml version="1.0" encoding="utf-8"?>
<p:tagLst xmlns:p="http://schemas.openxmlformats.org/presentationml/2006/main">
  <p:tag name="PA" val="v5.2.11"/>
</p:tagLst>
</file>

<file path=ppt/tags/tag127.xml><?xml version="1.0" encoding="utf-8"?>
<p:tagLst xmlns:p="http://schemas.openxmlformats.org/presentationml/2006/main">
  <p:tag name="PA" val="v5.2.11"/>
</p:tagLst>
</file>

<file path=ppt/tags/tag128.xml><?xml version="1.0" encoding="utf-8"?>
<p:tagLst xmlns:p="http://schemas.openxmlformats.org/presentationml/2006/main">
  <p:tag name="PA" val="v5.2.11"/>
</p:tagLst>
</file>

<file path=ppt/tags/tag129.xml><?xml version="1.0" encoding="utf-8"?>
<p:tagLst xmlns:p="http://schemas.openxmlformats.org/presentationml/2006/main">
  <p:tag name="PA" val="v5.2.1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e55814bb71e944928ed86d7d380d8f41"/>
  <p:tag name="KSO_WM_UNIT_DECORATE_INFO" val=""/>
  <p:tag name="KSO_WM_UNIT_SM_LIMIT_TYPE" val=""/>
  <p:tag name="KSO_WM_CHIP_FILLAREA_FILL_RULE" val="{&quot;fill_align&quot;:&quot;cm&quot;,&quot;fill_effect&quot;:[],&quot;fill_mode&quot;:&quot;full&quot;,&quot;sacle_strategy&quot;:&quot;stretch&quot;}"/>
  <p:tag name="KSO_WM_ASSEMBLE_CHIP_INDEX" val="6db58fe097f842afa3ce7f05c4a990c5"/>
</p:tagLst>
</file>

<file path=ppt/tags/tag130.xml><?xml version="1.0" encoding="utf-8"?>
<p:tagLst xmlns:p="http://schemas.openxmlformats.org/presentationml/2006/main">
  <p:tag name="PA" val="v5.2.11"/>
  <p:tag name="RESOURCELIBID_ANIM" val="462"/>
</p:tagLst>
</file>

<file path=ppt/tags/tag131.xml><?xml version="1.0" encoding="utf-8"?>
<p:tagLst xmlns:p="http://schemas.openxmlformats.org/presentationml/2006/main">
  <p:tag name="PA" val="v5.2.11"/>
  <p:tag name="RESOURCELIBID_ANIM" val="462"/>
</p:tagLst>
</file>

<file path=ppt/tags/tag132.xml><?xml version="1.0" encoding="utf-8"?>
<p:tagLst xmlns:p="http://schemas.openxmlformats.org/presentationml/2006/main">
  <p:tag name="PA" val="v5.2.11"/>
  <p:tag name="RESOURCELIBID_ANIM" val="462"/>
</p:tagLst>
</file>

<file path=ppt/tags/tag133.xml><?xml version="1.0" encoding="utf-8"?>
<p:tagLst xmlns:p="http://schemas.openxmlformats.org/presentationml/2006/main">
  <p:tag name="PA" val="v5.2.11"/>
  <p:tag name="RESOURCELIBID_ANIM" val="462"/>
</p:tagLst>
</file>

<file path=ppt/tags/tag134.xml><?xml version="1.0" encoding="utf-8"?>
<p:tagLst xmlns:p="http://schemas.openxmlformats.org/presentationml/2006/main">
  <p:tag name="PA" val="v5.2.11"/>
  <p:tag name="RESOURCELIBID_ANIM" val="462"/>
</p:tagLst>
</file>

<file path=ppt/tags/tag135.xml><?xml version="1.0" encoding="utf-8"?>
<p:tagLst xmlns:p="http://schemas.openxmlformats.org/presentationml/2006/main">
  <p:tag name="PA" val="v5.2.11"/>
</p:tagLst>
</file>

<file path=ppt/tags/tag136.xml><?xml version="1.0" encoding="utf-8"?>
<p:tagLst xmlns:p="http://schemas.openxmlformats.org/presentationml/2006/main">
  <p:tag name="PA" val="v5.2.11"/>
</p:tagLst>
</file>

<file path=ppt/tags/tag137.xml><?xml version="1.0" encoding="utf-8"?>
<p:tagLst xmlns:p="http://schemas.openxmlformats.org/presentationml/2006/main">
  <p:tag name="PA" val="v5.2.11"/>
</p:tagLst>
</file>

<file path=ppt/tags/tag138.xml><?xml version="1.0" encoding="utf-8"?>
<p:tagLst xmlns:p="http://schemas.openxmlformats.org/presentationml/2006/main">
  <p:tag name="PA" val="v5.2.11"/>
</p:tagLst>
</file>

<file path=ppt/tags/tag139.xml><?xml version="1.0" encoding="utf-8"?>
<p:tagLst xmlns:p="http://schemas.openxmlformats.org/presentationml/2006/main">
  <p:tag name="PA" val="v5.2.1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2c03618eaf43473685b0101382b29223"/>
  <p:tag name="KSO_WM_UNIT_DECORATE_INFO" val=""/>
  <p:tag name="KSO_WM_UNIT_SM_LIMIT_TYPE" val=""/>
  <p:tag name="KSO_WM_CHIP_FILLAREA_FILL_RULE" val="{&quot;fill_align&quot;:&quot;cm&quot;,&quot;fill_effect&quot;:[],&quot;fill_mode&quot;:&quot;full&quot;,&quot;sacle_strategy&quot;:&quot;stretch&quot;}"/>
  <p:tag name="KSO_WM_ASSEMBLE_CHIP_INDEX" val="888f2302a52f4ae2b26258b81ffab836"/>
</p:tagLst>
</file>

<file path=ppt/tags/tag140.xml><?xml version="1.0" encoding="utf-8"?>
<p:tagLst xmlns:p="http://schemas.openxmlformats.org/presentationml/2006/main">
  <p:tag name="PA" val="v5.2.11"/>
</p:tagLst>
</file>

<file path=ppt/tags/tag141.xml><?xml version="1.0" encoding="utf-8"?>
<p:tagLst xmlns:p="http://schemas.openxmlformats.org/presentationml/2006/main">
  <p:tag name="PA" val="v5.2.11"/>
</p:tagLst>
</file>

<file path=ppt/tags/tag142.xml><?xml version="1.0" encoding="utf-8"?>
<p:tagLst xmlns:p="http://schemas.openxmlformats.org/presentationml/2006/main">
  <p:tag name="PA" val="v5.2.11"/>
</p:tagLst>
</file>

<file path=ppt/tags/tag143.xml><?xml version="1.0" encoding="utf-8"?>
<p:tagLst xmlns:p="http://schemas.openxmlformats.org/presentationml/2006/main">
  <p:tag name="PA" val="v5.2.11"/>
</p:tagLst>
</file>

<file path=ppt/tags/tag144.xml><?xml version="1.0" encoding="utf-8"?>
<p:tagLst xmlns:p="http://schemas.openxmlformats.org/presentationml/2006/main">
  <p:tag name="PA" val="v5.2.11"/>
</p:tagLst>
</file>

<file path=ppt/tags/tag145.xml><?xml version="1.0" encoding="utf-8"?>
<p:tagLst xmlns:p="http://schemas.openxmlformats.org/presentationml/2006/main">
  <p:tag name="PA" val="v5.2.11"/>
</p:tagLst>
</file>

<file path=ppt/tags/tag146.xml><?xml version="1.0" encoding="utf-8"?>
<p:tagLst xmlns:p="http://schemas.openxmlformats.org/presentationml/2006/main">
  <p:tag name="PA" val="v5.2.11"/>
</p:tagLst>
</file>

<file path=ppt/tags/tag147.xml><?xml version="1.0" encoding="utf-8"?>
<p:tagLst xmlns:p="http://schemas.openxmlformats.org/presentationml/2006/main">
  <p:tag name="PA" val="v5.2.11"/>
</p:tagLst>
</file>

<file path=ppt/tags/tag148.xml><?xml version="1.0" encoding="utf-8"?>
<p:tagLst xmlns:p="http://schemas.openxmlformats.org/presentationml/2006/main">
  <p:tag name="PA" val="v5.2.11"/>
</p:tagLst>
</file>

<file path=ppt/tags/tag149.xml><?xml version="1.0" encoding="utf-8"?>
<p:tagLst xmlns:p="http://schemas.openxmlformats.org/presentationml/2006/main">
  <p:tag name="PA" val="v5.2.1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2*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9"/>
  <p:tag name="KSO_WM_UNIT_DEC_AREA_ID" val="320ffec2b1bf461f968651ee9c13b2f1"/>
  <p:tag name="KSO_WM_UNIT_DECORATE_INFO" val=""/>
  <p:tag name="KSO_WM_UNIT_SM_LIMIT_TYPE" val=""/>
  <p:tag name="KSO_WM_CHIP_FILLAREA_FILL_RULE" val="{&quot;fill_align&quot;:&quot;lm&quot;,&quot;fill_effect&quot;:[],&quot;fill_mode&quot;:&quot;adaptive&quot;,&quot;sacle_strategy&quot;:&quot;stretch&quot;}"/>
  <p:tag name="KSO_WM_ASSEMBLE_CHIP_INDEX" val="e0be3fe4f35346f187ee2747d227cd10"/>
</p:tagLst>
</file>

<file path=ppt/tags/tag150.xml><?xml version="1.0" encoding="utf-8"?>
<p:tagLst xmlns:p="http://schemas.openxmlformats.org/presentationml/2006/main">
  <p:tag name="PA" val="v5.2.11"/>
  <p:tag name="RESOURCELIBID_ANIM" val="462"/>
</p:tagLst>
</file>

<file path=ppt/tags/tag151.xml><?xml version="1.0" encoding="utf-8"?>
<p:tagLst xmlns:p="http://schemas.openxmlformats.org/presentationml/2006/main">
  <p:tag name="PA" val="v5.2.11"/>
  <p:tag name="RESOURCELIBID_ANIM" val="462"/>
</p:tagLst>
</file>

<file path=ppt/tags/tag152.xml><?xml version="1.0" encoding="utf-8"?>
<p:tagLst xmlns:p="http://schemas.openxmlformats.org/presentationml/2006/main">
  <p:tag name="PA" val="v5.2.11"/>
  <p:tag name="RESOURCELIBID_ANIM" val="462"/>
</p:tagLst>
</file>

<file path=ppt/tags/tag153.xml><?xml version="1.0" encoding="utf-8"?>
<p:tagLst xmlns:p="http://schemas.openxmlformats.org/presentationml/2006/main">
  <p:tag name="PA" val="v5.2.11"/>
  <p:tag name="RESOURCELIBID_ANIM" val="462"/>
</p:tagLst>
</file>

<file path=ppt/tags/tag154.xml><?xml version="1.0" encoding="utf-8"?>
<p:tagLst xmlns:p="http://schemas.openxmlformats.org/presentationml/2006/main">
  <p:tag name="PA" val="v5.2.11"/>
  <p:tag name="RESOURCELIBID_ANIM" val="462"/>
</p:tagLst>
</file>

<file path=ppt/tags/tag155.xml><?xml version="1.0" encoding="utf-8"?>
<p:tagLst xmlns:p="http://schemas.openxmlformats.org/presentationml/2006/main">
  <p:tag name="PA" val="v5.2.11"/>
  <p:tag name="RESOURCELIBID_ANIM" val="462"/>
</p:tagLst>
</file>

<file path=ppt/tags/tag156.xml><?xml version="1.0" encoding="utf-8"?>
<p:tagLst xmlns:p="http://schemas.openxmlformats.org/presentationml/2006/main">
  <p:tag name="PA" val="v5.2.11"/>
  <p:tag name="RESOURCELIBID_ANIM" val="462"/>
</p:tagLst>
</file>

<file path=ppt/tags/tag157.xml><?xml version="1.0" encoding="utf-8"?>
<p:tagLst xmlns:p="http://schemas.openxmlformats.org/presentationml/2006/main">
  <p:tag name="PA" val="v5.2.11"/>
  <p:tag name="RESOURCELIBID_ANIM" val="462"/>
</p:tagLst>
</file>

<file path=ppt/tags/tag158.xml><?xml version="1.0" encoding="utf-8"?>
<p:tagLst xmlns:p="http://schemas.openxmlformats.org/presentationml/2006/main">
  <p:tag name="PA" val="v5.2.11"/>
  <p:tag name="RESOURCELIBID_ANIM" val="462"/>
</p:tagLst>
</file>

<file path=ppt/tags/tag159.xml><?xml version="1.0" encoding="utf-8"?>
<p:tagLst xmlns:p="http://schemas.openxmlformats.org/presentationml/2006/main">
  <p:tag name="PA" val="v5.2.11"/>
  <p:tag name="RESOURCELIBID_ANIM" val="462"/>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35bd8dad3acd4621aa5cb03be1e13d0d"/>
  <p:tag name="KSO_WM_UNIT_DECORATE_INFO" val=""/>
  <p:tag name="KSO_WM_UNIT_SM_LIMIT_TYPE" val=""/>
  <p:tag name="KSO_WM_CHIP_FILLAREA_FILL_RULE" val="{&quot;fill_align&quot;:&quot;cm&quot;,&quot;fill_effect&quot;:[],&quot;fill_mode&quot;:&quot;full&quot;,&quot;sacle_strategy&quot;:&quot;stretch&quot;}"/>
  <p:tag name="KSO_WM_ASSEMBLE_CHIP_INDEX" val="417a6791dadd40f3b66d0be2adbdf61d"/>
</p:tagLst>
</file>

<file path=ppt/tags/tag160.xml><?xml version="1.0" encoding="utf-8"?>
<p:tagLst xmlns:p="http://schemas.openxmlformats.org/presentationml/2006/main">
  <p:tag name="PA" val="v5.2.11"/>
  <p:tag name="RESOURCELIBID_ANIM" val="462"/>
</p:tagLst>
</file>

<file path=ppt/tags/tag161.xml><?xml version="1.0" encoding="utf-8"?>
<p:tagLst xmlns:p="http://schemas.openxmlformats.org/presentationml/2006/main">
  <p:tag name="PA" val="v5.2.11"/>
  <p:tag name="RESOURCELIBID_ANIM" val="462"/>
</p:tagLst>
</file>

<file path=ppt/tags/tag162.xml><?xml version="1.0" encoding="utf-8"?>
<p:tagLst xmlns:p="http://schemas.openxmlformats.org/presentationml/2006/main">
  <p:tag name="PA" val="v5.2.11"/>
  <p:tag name="RESOURCELIBID_ANIM" val="462"/>
</p:tagLst>
</file>

<file path=ppt/tags/tag163.xml><?xml version="1.0" encoding="utf-8"?>
<p:tagLst xmlns:p="http://schemas.openxmlformats.org/presentationml/2006/main">
  <p:tag name="PA" val="v5.2.11"/>
</p:tagLst>
</file>

<file path=ppt/tags/tag164.xml><?xml version="1.0" encoding="utf-8"?>
<p:tagLst xmlns:p="http://schemas.openxmlformats.org/presentationml/2006/main">
  <p:tag name="PA" val="v5.2.11"/>
</p:tagLst>
</file>

<file path=ppt/tags/tag165.xml><?xml version="1.0" encoding="utf-8"?>
<p:tagLst xmlns:p="http://schemas.openxmlformats.org/presentationml/2006/main">
  <p:tag name="PA" val="v5.2.11"/>
</p:tagLst>
</file>

<file path=ppt/tags/tag166.xml><?xml version="1.0" encoding="utf-8"?>
<p:tagLst xmlns:p="http://schemas.openxmlformats.org/presentationml/2006/main">
  <p:tag name="PA" val="v5.2.11"/>
</p:tagLst>
</file>

<file path=ppt/tags/tag167.xml><?xml version="1.0" encoding="utf-8"?>
<p:tagLst xmlns:p="http://schemas.openxmlformats.org/presentationml/2006/main">
  <p:tag name="PA" val="v5.2.11"/>
</p:tagLst>
</file>

<file path=ppt/tags/tag168.xml><?xml version="1.0" encoding="utf-8"?>
<p:tagLst xmlns:p="http://schemas.openxmlformats.org/presentationml/2006/main">
  <p:tag name="PA" val="v5.2.11"/>
</p:tagLst>
</file>

<file path=ppt/tags/tag169.xml><?xml version="1.0" encoding="utf-8"?>
<p:tagLst xmlns:p="http://schemas.openxmlformats.org/presentationml/2006/main">
  <p:tag name="PA" val="v5.2.1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e55814bb71e944928ed86d7d380d8f41"/>
  <p:tag name="KSO_WM_UNIT_DECORATE_INFO" val=""/>
  <p:tag name="KSO_WM_UNIT_SM_LIMIT_TYPE" val=""/>
  <p:tag name="KSO_WM_CHIP_FILLAREA_FILL_RULE" val="{&quot;fill_align&quot;:&quot;cm&quot;,&quot;fill_effect&quot;:[],&quot;fill_mode&quot;:&quot;full&quot;,&quot;sacle_strategy&quot;:&quot;stretch&quot;}"/>
  <p:tag name="KSO_WM_ASSEMBLE_CHIP_INDEX" val="6db58fe097f842afa3ce7f05c4a990c5"/>
</p:tagLst>
</file>

<file path=ppt/tags/tag170.xml><?xml version="1.0" encoding="utf-8"?>
<p:tagLst xmlns:p="http://schemas.openxmlformats.org/presentationml/2006/main">
  <p:tag name="PA" val="v5.2.11"/>
</p:tagLst>
</file>

<file path=ppt/tags/tag171.xml><?xml version="1.0" encoding="utf-8"?>
<p:tagLst xmlns:p="http://schemas.openxmlformats.org/presentationml/2006/main">
  <p:tag name="PA" val="v5.2.11"/>
</p:tagLst>
</file>

<file path=ppt/tags/tag172.xml><?xml version="1.0" encoding="utf-8"?>
<p:tagLst xmlns:p="http://schemas.openxmlformats.org/presentationml/2006/main">
  <p:tag name="PA" val="v5.2.11"/>
  <p:tag name="RESOURCELIBID_ANIM" val="462"/>
</p:tagLst>
</file>

<file path=ppt/tags/tag173.xml><?xml version="1.0" encoding="utf-8"?>
<p:tagLst xmlns:p="http://schemas.openxmlformats.org/presentationml/2006/main">
  <p:tag name="PA" val="v5.2.11"/>
  <p:tag name="RESOURCELIBID_ANIM" val="462"/>
</p:tagLst>
</file>

<file path=ppt/tags/tag174.xml><?xml version="1.0" encoding="utf-8"?>
<p:tagLst xmlns:p="http://schemas.openxmlformats.org/presentationml/2006/main">
  <p:tag name="PA" val="v5.2.11"/>
  <p:tag name="RESOURCELIBID_ANIM" val="462"/>
</p:tagLst>
</file>

<file path=ppt/tags/tag175.xml><?xml version="1.0" encoding="utf-8"?>
<p:tagLst xmlns:p="http://schemas.openxmlformats.org/presentationml/2006/main">
  <p:tag name="PA" val="v5.2.11"/>
  <p:tag name="RESOURCELIBID_ANIM" val="462"/>
</p:tagLst>
</file>

<file path=ppt/tags/tag176.xml><?xml version="1.0" encoding="utf-8"?>
<p:tagLst xmlns:p="http://schemas.openxmlformats.org/presentationml/2006/main">
  <p:tag name="PA" val="v5.2.11"/>
  <p:tag name="RESOURCELIBID_ANIM" val="462"/>
</p:tagLst>
</file>

<file path=ppt/tags/tag177.xml><?xml version="1.0" encoding="utf-8"?>
<p:tagLst xmlns:p="http://schemas.openxmlformats.org/presentationml/2006/main">
  <p:tag name="PA" val="v5.2.11"/>
  <p:tag name="WHOLESPTYPE" val="Shape_Other"/>
</p:tagLst>
</file>

<file path=ppt/tags/tag178.xml><?xml version="1.0" encoding="utf-8"?>
<p:tagLst xmlns:p="http://schemas.openxmlformats.org/presentationml/2006/main">
  <p:tag name="PA" val="v5.2.11"/>
  <p:tag name="RESOURCELIBID_ANIM" val="462"/>
</p:tagLst>
</file>

<file path=ppt/tags/tag179.xml><?xml version="1.0" encoding="utf-8"?>
<p:tagLst xmlns:p="http://schemas.openxmlformats.org/presentationml/2006/main">
  <p:tag name="PA" val="v5.2.1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2c03618eaf43473685b0101382b29223"/>
  <p:tag name="KSO_WM_UNIT_DECORATE_INFO" val=""/>
  <p:tag name="KSO_WM_UNIT_SM_LIMIT_TYPE" val=""/>
  <p:tag name="KSO_WM_CHIP_FILLAREA_FILL_RULE" val="{&quot;fill_align&quot;:&quot;cm&quot;,&quot;fill_effect&quot;:[],&quot;fill_mode&quot;:&quot;full&quot;,&quot;sacle_strategy&quot;:&quot;stretch&quot;}"/>
  <p:tag name="KSO_WM_ASSEMBLE_CHIP_INDEX" val="888f2302a52f4ae2b26258b81ffab836"/>
</p:tagLst>
</file>

<file path=ppt/tags/tag180.xml><?xml version="1.0" encoding="utf-8"?>
<p:tagLst xmlns:p="http://schemas.openxmlformats.org/presentationml/2006/main">
  <p:tag name="PA" val="v5.2.11"/>
</p:tagLst>
</file>

<file path=ppt/tags/tag181.xml><?xml version="1.0" encoding="utf-8"?>
<p:tagLst xmlns:p="http://schemas.openxmlformats.org/presentationml/2006/main">
  <p:tag name="PA" val="v5.2.11"/>
</p:tagLst>
</file>

<file path=ppt/tags/tag182.xml><?xml version="1.0" encoding="utf-8"?>
<p:tagLst xmlns:p="http://schemas.openxmlformats.org/presentationml/2006/main">
  <p:tag name="PA" val="v5.2.11"/>
</p:tagLst>
</file>

<file path=ppt/tags/tag183.xml><?xml version="1.0" encoding="utf-8"?>
<p:tagLst xmlns:p="http://schemas.openxmlformats.org/presentationml/2006/main">
  <p:tag name="PA" val="v5.2.11"/>
</p:tagLst>
</file>

<file path=ppt/tags/tag184.xml><?xml version="1.0" encoding="utf-8"?>
<p:tagLst xmlns:p="http://schemas.openxmlformats.org/presentationml/2006/main">
  <p:tag name="PA" val="v5.2.11"/>
</p:tagLst>
</file>

<file path=ppt/tags/tag185.xml><?xml version="1.0" encoding="utf-8"?>
<p:tagLst xmlns:p="http://schemas.openxmlformats.org/presentationml/2006/main">
  <p:tag name="PA" val="v5.2.11"/>
</p:tagLst>
</file>

<file path=ppt/tags/tag186.xml><?xml version="1.0" encoding="utf-8"?>
<p:tagLst xmlns:p="http://schemas.openxmlformats.org/presentationml/2006/main">
  <p:tag name="PA" val="v5.2.11"/>
</p:tagLst>
</file>

<file path=ppt/tags/tag187.xml><?xml version="1.0" encoding="utf-8"?>
<p:tagLst xmlns:p="http://schemas.openxmlformats.org/presentationml/2006/main">
  <p:tag name="PA" val="v5.2.11"/>
</p:tagLst>
</file>

<file path=ppt/tags/tag188.xml><?xml version="1.0" encoding="utf-8"?>
<p:tagLst xmlns:p="http://schemas.openxmlformats.org/presentationml/2006/main">
  <p:tag name="KSO_WM_UNIT_ISCONTENTSTITLE" val="0"/>
  <p:tag name="KSO_WM_UNIT_ISNUMDGMTITLE" val="0"/>
  <p:tag name="KSO_WM_UNIT_NOCLEAR" val="0"/>
  <p:tag name="KSO_WM_UNIT_VALUE" val="19"/>
  <p:tag name="KSO_WM_UNIT_HIGHLIGHT" val="0"/>
  <p:tag name="KSO_WM_UNIT_COMPATIBLE" val="0"/>
  <p:tag name="KSO_WM_UNIT_DIAGRAM_ISNUMVISUAL" val="0"/>
  <p:tag name="KSO_WM_UNIT_DIAGRAM_ISREFERUNIT" val="0"/>
  <p:tag name="KSO_WM_UNIT_TYPE" val="a"/>
  <p:tag name="KSO_WM_UNIT_INDEX" val="1"/>
  <p:tag name="KSO_WM_UNIT_ID" val="custom20204534_7*a*1"/>
  <p:tag name="KSO_WM_TEMPLATE_CATEGORY" val="custom"/>
  <p:tag name="KSO_WM_TEMPLATE_INDEX" val="20204534"/>
  <p:tag name="KSO_WM_UNIT_LAYERLEVEL" val="1"/>
  <p:tag name="KSO_WM_TAG_VERSION" val="1.0"/>
  <p:tag name="KSO_WM_BEAUTIFY_FLAG" val="#wm#"/>
  <p:tag name="KSO_WM_UNIT_PRESET_TEXT" val="单击此处添加大标题内容"/>
  <p:tag name="KSO_WM_UNIT_DEFAULT_FONT" val="24;32;2"/>
  <p:tag name="KSO_WM_UNIT_BLOCK" val="0"/>
  <p:tag name="KSO_WM_UNIT_DEC_AREA_ID" val="e5f81d4a1d50494e89fba3ff71553c6d"/>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a34e1b8c5a124c30aa6c0100fde69cae"/>
  <p:tag name="KSO_WM_UNIT_TEXT_FILL_FORE_SCHEMECOLOR_INDEX_BRIGHTNESS" val="0.15"/>
  <p:tag name="KSO_WM_UNIT_TEXT_FILL_FORE_SCHEMECOLOR_INDEX" val="13"/>
  <p:tag name="KSO_WM_UNIT_TEXT_FILL_TYPE" val="1"/>
</p:tagLst>
</file>

<file path=ppt/tags/tag189.xml><?xml version="1.0" encoding="utf-8"?>
<p:tagLst xmlns:p="http://schemas.openxmlformats.org/presentationml/2006/main">
  <p:tag name="KSO_WM_UNIT_NOCLEAR" val="0"/>
  <p:tag name="KSO_WM_UNIT_VALUE" val="4"/>
  <p:tag name="KSO_WM_UNIT_HIGHLIGHT" val="0"/>
  <p:tag name="KSO_WM_UNIT_COMPATIBLE" val="1"/>
  <p:tag name="KSO_WM_UNIT_DIAGRAM_ISNUMVISUAL" val="0"/>
  <p:tag name="KSO_WM_UNIT_DIAGRAM_ISREFERUNIT" val="0"/>
  <p:tag name="KSO_WM_UNIT_TYPE" val="e"/>
  <p:tag name="KSO_WM_UNIT_INDEX" val="1"/>
  <p:tag name="KSO_WM_UNIT_ID" val="custom20204534_7*e*1"/>
  <p:tag name="KSO_WM_TEMPLATE_CATEGORY" val="custom"/>
  <p:tag name="KSO_WM_TEMPLATE_INDEX" val="20204534"/>
  <p:tag name="KSO_WM_UNIT_LAYERLEVEL" val="1"/>
  <p:tag name="KSO_WM_TAG_VERSION" val="1.0"/>
  <p:tag name="KSO_WM_BEAUTIFY_FLAG" val="#wm#"/>
  <p:tag name="KSO_WM_UNIT_PRESET_TEXT" val="01"/>
  <p:tag name="KSO_WM_UNIT_DEFAULT_FONT" val="72;96;4"/>
  <p:tag name="KSO_WM_UNIT_BLOCK" val="0"/>
  <p:tag name="KSO_WM_UNIT_SM_LIMIT_TYPE" val="0"/>
  <p:tag name="KSO_WM_UNIT_DEC_AREA_ID" val="f7ff785723ac49cd947b57e77e4872d9"/>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a34e1b8c5a124c30aa6c0100fde69cae"/>
  <p:tag name="KSO_WM_UNIT_TEXT_FILL_FORE_SCHEMECOLOR_INDEX_BRIGHTNESS" val="0.15"/>
  <p:tag name="KSO_WM_UNIT_TEXT_FILL_FORE_SCHEMECOLOR_INDEX" val="13"/>
  <p:tag name="KSO_WM_UNIT_TEXT_FILL_TYPE"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e55814bb71e944928ed86d7d380d8f41"/>
  <p:tag name="KSO_WM_UNIT_DECORATE_INFO" val=""/>
  <p:tag name="KSO_WM_UNIT_SM_LIMIT_TYPE" val=""/>
  <p:tag name="KSO_WM_CHIP_FILLAREA_FILL_RULE" val="{&quot;fill_align&quot;:&quot;cm&quot;,&quot;fill_effect&quot;:[],&quot;fill_mode&quot;:&quot;full&quot;,&quot;sacle_strategy&quot;:&quot;stretch&quot;}"/>
  <p:tag name="KSO_WM_ASSEMBLE_CHIP_INDEX" val="6db58fe097f842afa3ce7f05c4a990c5"/>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4534_7*i*1"/>
  <p:tag name="KSO_WM_TEMPLATE_CATEGORY" val="custom"/>
  <p:tag name="KSO_WM_TEMPLATE_INDEX" val="20204534"/>
  <p:tag name="KSO_WM_UNIT_LAYERLEVEL" val="1"/>
  <p:tag name="KSO_WM_TAG_VERSION" val="1.0"/>
  <p:tag name="KSO_WM_BEAUTIFY_FLAG" val="#wm#"/>
  <p:tag name="KSO_WM_UNIT_BLOCK" val="0"/>
  <p:tag name="KSO_WM_UNIT_SM_LIMIT_TYPE" val="0"/>
  <p:tag name="KSO_WM_UNIT_DEC_AREA_ID" val="618e4c7141c6471ab990fb318b7d0218"/>
  <p:tag name="KSO_WM_UNIT_DECORATE_INFO" val="{&quot;DecorateInfoH&quot;:{&quot;IsAbs&quot;:true},&quot;DecorateInfoW&quot;:{&quot;IsAbs&quot;:true},&quot;DecorateInfoX&quot;:{&quot;IsAbs&quot;:true,&quot;Pos&quot;:0},&quot;DecorateInfoY&quot;:{&quot;IsAbs&quot;:true,&quot;Pos&quot;:0},&quot;ReferentInfo&quot;:{&quot;Id&quot;:&quot;f7ff785723ac49cd947b57e77e4872d9&quot;,&quot;X&quot;:{&quot;Pos&quot;:0},&quot;Y&quot;:{&quot;Pos&quot;:2}},&quot;whChangeMode&quot;:0}"/>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a34e1b8c5a124c30aa6c0100fde69cae"/>
  <p:tag name="KSO_WM_UNIT_FILL_FORE_SCHEMECOLOR_INDEX_BRIGHTNESS" val="0.6"/>
  <p:tag name="KSO_WM_UNIT_FILL_FORE_SCHEMECOLOR_INDEX" val="5"/>
  <p:tag name="KSO_WM_UNIT_FILL_TYPE" val="1"/>
  <p:tag name="KSO_WM_UNIT_TEXT_FILL_FORE_SCHEMECOLOR_INDEX_BRIGHTNESS" val="0.15"/>
  <p:tag name="KSO_WM_UNIT_TEXT_FILL_FORE_SCHEMECOLOR_INDEX" val="13"/>
  <p:tag name="KSO_WM_UNIT_TEXT_FILL_TYPE" val="1"/>
  <p:tag name="KSO_WM_UNIT_VALUE" val="5"/>
</p:tagLst>
</file>

<file path=ppt/tags/tag191.xml><?xml version="1.0" encoding="utf-8"?>
<p:tagLst xmlns:p="http://schemas.openxmlformats.org/presentationml/2006/main">
  <p:tag name="KSO_WM_TAG_VERSION" val="1.0"/>
  <p:tag name="KSO_WM_SLIDE_ITEM_CNT" val="0"/>
  <p:tag name="KSO_WM_SLIDE_LAYOUT" val="a_b_e"/>
  <p:tag name="KSO_WM_SLIDE_LAYOUT_CNT" val="1_1_1"/>
  <p:tag name="KSO_WM_SLIDE_TYPE" val="sectionTitle"/>
  <p:tag name="KSO_WM_BEAUTIFY_FLAG" val="#wm#"/>
  <p:tag name="KSO_WM_COMBINE_RELATE_SLIDE_ID" val="background20174022_6"/>
  <p:tag name="KSO_WM_TEMPLATE_INDEX" val="20204534"/>
  <p:tag name="KSO_WM_SLIDE_INDEX" val="7"/>
  <p:tag name="KSO_WM_TEMPLATE_SUBCATEGORY" val="21"/>
  <p:tag name="KSO_WM_TEMPLATE_CATEGORY" val="custom"/>
  <p:tag name="KSO_WM_SLIDE_ID" val="custom20204534_7"/>
  <p:tag name="KSO_WM_SLIDE_SUBTYPE" val="pureTxt"/>
  <p:tag name="KSO_WM_TEMPLATE_MASTER_TYPE" val="1"/>
  <p:tag name="KSO_WM_TEMPLATE_COLOR_TYPE" val="1"/>
  <p:tag name="KSO_WM_CHIP_INFOS" val="{&quot;layout_type&quot;:&quot;forright2&quot;,&quot;slide_type&quot;:[&quot;sectionTitle&quot;],&quot;aspect_ratio&quot;:&quot;16:9&quot;}"/>
  <p:tag name="KSO_WM_CHIP_XID" val="5ebe041a0ac41c4a0a525598"/>
  <p:tag name="KSO_WM_CHIP_FILLPROP" val="[[{&quot;fill_id&quot;:&quot;c8df1a3465854d8b966b02b3af772576&quot;,&quot;fill_align&quot;:&quot;cm&quot;,&quot;text_align&quot;:&quot;lm&quot;,&quot;text_direction&quot;:&quot;horizontal&quot;,&quot;chip_types&quot;:[&quot;text&quot;,&quot;header&quot;]}]]"/>
  <p:tag name="KSO_WM_SLIDE_SIZE" val="540*400"/>
  <p:tag name="KSO_WM_SLIDE_POSITION" val="380*69"/>
  <p:tag name="KSO_WM_CHIP_GROUPID" val="5ebf6661ddc3daf3fef3f760"/>
  <p:tag name="KSO_WM_SLIDE_LAYOUT_INFO" val="{&quot;id&quot;:&quot;2020-10-29T11:14:58&quot;,&quot;maxSize&quot;:{&quot;size1&quot;:65.90160364221644},&quot;minSize&quot;:{&quot;size1&quot;:57.50160364221644},&quot;normalSize&quot;:{&quot;size1&quot;:61.70160364221644},&quot;subLayout&quot;:[{&quot;id&quot;:&quot;2020-10-29T11:14:58&quot;,&quot;maxSize&quot;:{&quot;size1&quot;:89.77885343791486},&quot;minSize&quot;:{&quot;size1&quot;:77.67885343791485},&quot;normalSize&quot;:{&quot;size1&quot;:84.07885343791486},&quot;subLayout&quot;:[{&quot;id&quot;:&quot;2020-10-29T11:14:58&quot;,&quot;margin&quot;:{&quot;bottom&quot;:1.3915197849273682,&quot;left&quot;:12.558988571166992,&quot;right&quot;:2.2576775550842285,&quot;top&quot;:2.573974609375},&quot;type&quot;:0},{&quot;id&quot;:&quot;2020-10-29T11:14:58&quot;,&quot;margin&quot;:{&quot;bottom&quot;:0.09673541784286499,&quot;left&quot;:12.558988571166992,&quot;right&quot;:2.2576775550842285,&quot;top&quot;:0.15541090071201324},&quot;type&quot;:0}],&quot;type&quot;:0},{&quot;id&quot;:&quot;2020-10-29T11:14:58&quot;,&quot;margin&quot;:{&quot;bottom&quot;:2.573979616165161,&quot;left&quot;:12.558988571166992,&quot;right&quot;:2.2576775550842285,&quot;top&quot;:0.08318109065294266},&quot;type&quot;:0}],&quot;type&quot;:0}"/>
  <p:tag name="KSO_WM_SLIDE_BK_DARK_LIGHT" val="2"/>
  <p:tag name="KSO_WM_SLIDE_BACKGROUND_TYPE" val="general"/>
  <p:tag name="KSO_WM_SLIDE_SUPPORT_FEATURE_TYPE" val="0"/>
  <p:tag name="KSO_WM_TEMPLATE_ASSEMBLE_XID" val="5f9a33ab989d9bef5b8f0c44"/>
  <p:tag name="KSO_WM_TEMPLATE_ASSEMBLE_GROUPID" val="5f8cf65fa61ec3b55284a747"/>
</p:tagLst>
</file>

<file path=ppt/tags/tag192.xml><?xml version="1.0" encoding="utf-8"?>
<p:tagLst xmlns:p="http://schemas.openxmlformats.org/presentationml/2006/main">
  <p:tag name="PA" val="v5.2.11"/>
  <p:tag name="RESOURCELIBID_ANIM" val="462"/>
</p:tagLst>
</file>

<file path=ppt/tags/tag193.xml><?xml version="1.0" encoding="utf-8"?>
<p:tagLst xmlns:p="http://schemas.openxmlformats.org/presentationml/2006/main">
  <p:tag name="PA" val="v5.2.11"/>
</p:tagLst>
</file>

<file path=ppt/tags/tag194.xml><?xml version="1.0" encoding="utf-8"?>
<p:tagLst xmlns:p="http://schemas.openxmlformats.org/presentationml/2006/main">
  <p:tag name="PA" val="v5.2.11"/>
</p:tagLst>
</file>

<file path=ppt/tags/tag195.xml><?xml version="1.0" encoding="utf-8"?>
<p:tagLst xmlns:p="http://schemas.openxmlformats.org/presentationml/2006/main">
  <p:tag name="PA" val="v5.2.11"/>
</p:tagLst>
</file>

<file path=ppt/tags/tag196.xml><?xml version="1.0" encoding="utf-8"?>
<p:tagLst xmlns:p="http://schemas.openxmlformats.org/presentationml/2006/main">
  <p:tag name="PA" val="v5.2.11"/>
</p:tagLst>
</file>

<file path=ppt/tags/tag197.xml><?xml version="1.0" encoding="utf-8"?>
<p:tagLst xmlns:p="http://schemas.openxmlformats.org/presentationml/2006/main">
  <p:tag name="PA" val="v5.2.11"/>
</p:tagLst>
</file>

<file path=ppt/tags/tag198.xml><?xml version="1.0" encoding="utf-8"?>
<p:tagLst xmlns:p="http://schemas.openxmlformats.org/presentationml/2006/main">
  <p:tag name="PA" val="v5.2.11"/>
</p:tagLst>
</file>

<file path=ppt/tags/tag199.xml><?xml version="1.0" encoding="utf-8"?>
<p:tagLst xmlns:p="http://schemas.openxmlformats.org/presentationml/2006/main">
  <p:tag name="PA" val="v5.2.1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4534_1*a*1"/>
  <p:tag name="KSO_WM_TEMPLATE_CATEGORY" val="custom"/>
  <p:tag name="KSO_WM_TEMPLATE_INDEX" val="20204534"/>
  <p:tag name="KSO_WM_UNIT_LAYERLEVEL" val="1"/>
  <p:tag name="KSO_WM_TAG_VERSION" val="1.0"/>
  <p:tag name="KSO_WM_BEAUTIFY_FLAG" val="#wm#"/>
  <p:tag name="KSO_WM_UNIT_ISCONTENTSTITLE" val="0"/>
  <p:tag name="KSO_WM_UNIT_NOCLEAR" val="0"/>
  <p:tag name="KSO_WM_UNIT_VALUE" val="14"/>
  <p:tag name="KSO_WM_UNIT_TYPE" val="a"/>
  <p:tag name="KSO_WM_UNIT_INDEX" val="1"/>
  <p:tag name="KSO_WM_UNIT_ISNUMDGMTITLE" val="0"/>
  <p:tag name="KSO_WM_UNIT_PRESET_TEXT" val="匠心之旅 优雅品鉴"/>
  <p:tag name="KSO_WM_UNIT_BLOCK" val="0"/>
  <p:tag name="KSO_WM_UNIT_DEC_AREA_ID" val="d664ee53653545cb9b1e4036936550b9"/>
  <p:tag name="KSO_WM_UNIT_DEFAULT_FONT" val="24;60;4"/>
  <p:tag name="KSO_WM_CHIP_GROUPID" val="5f2a1e7645e1f15ec24fe43a"/>
  <p:tag name="KSO_WM_CHIP_XID" val="5f2a1e7645e1f15ec24fe43b"/>
  <p:tag name="KSO_WM_CHIP_FILLAREA_FILL_RULE" val="{&quot;fill_align&quot;:&quot;cm&quot;,&quot;fill_mode&quot;:&quot;adaptive&quot;,&quot;sacle_strategy&quot;:&quot;smart&quot;}"/>
  <p:tag name="KSO_WM_ASSEMBLE_CHIP_INDEX" val="a39eb8af7e454855bcbcc85b3c980767"/>
  <p:tag name="KSO_WM_UNIT_TEXT_FILL_FORE_SCHEMECOLOR_INDEX_BRIGHTNESS" val="0.15"/>
  <p:tag name="KSO_WM_UNIT_TEXT_FILL_FORE_SCHEMECOLOR_INDEX" val="13"/>
  <p:tag name="KSO_WM_UNIT_TEXT_FILL_TYPE" val="1"/>
  <p:tag name="KSO_WM_TEMPLATE_ASSEMBLE_XID" val="5f9a33ab989d9bef5b8f0c49"/>
  <p:tag name="KSO_WM_TEMPLATE_ASSEMBLE_GROUPID" val="5f8cf65fa61ec3b55284a747"/>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2c03618eaf43473685b0101382b29223"/>
  <p:tag name="KSO_WM_UNIT_DECORATE_INFO" val=""/>
  <p:tag name="KSO_WM_UNIT_SM_LIMIT_TYPE" val=""/>
  <p:tag name="KSO_WM_CHIP_FILLAREA_FILL_RULE" val="{&quot;fill_align&quot;:&quot;cm&quot;,&quot;fill_effect&quot;:[],&quot;fill_mode&quot;:&quot;full&quot;,&quot;sacle_strategy&quot;:&quot;stretch&quot;}"/>
  <p:tag name="KSO_WM_ASSEMBLE_CHIP_INDEX" val="888f2302a52f4ae2b26258b81ffab836"/>
</p:tagLst>
</file>

<file path=ppt/tags/tag200.xml><?xml version="1.0" encoding="utf-8"?>
<p:tagLst xmlns:p="http://schemas.openxmlformats.org/presentationml/2006/main">
  <p:tag name="PA" val="v5.2.11"/>
</p:tagLst>
</file>

<file path=ppt/tags/tag201.xml><?xml version="1.0" encoding="utf-8"?>
<p:tagLst xmlns:p="http://schemas.openxmlformats.org/presentationml/2006/main">
  <p:tag name="PA" val="v5.2.11"/>
</p:tagLst>
</file>

<file path=ppt/tags/tag202.xml><?xml version="1.0" encoding="utf-8"?>
<p:tagLst xmlns:p="http://schemas.openxmlformats.org/presentationml/2006/main">
  <p:tag name="PA" val="v5.2.11"/>
</p:tagLst>
</file>

<file path=ppt/tags/tag203.xml><?xml version="1.0" encoding="utf-8"?>
<p:tagLst xmlns:p="http://schemas.openxmlformats.org/presentationml/2006/main">
  <p:tag name="PA" val="v5.2.11"/>
</p:tagLst>
</file>

<file path=ppt/tags/tag204.xml><?xml version="1.0" encoding="utf-8"?>
<p:tagLst xmlns:p="http://schemas.openxmlformats.org/presentationml/2006/main">
  <p:tag name="PA" val="v5.2.11"/>
</p:tagLst>
</file>

<file path=ppt/tags/tag205.xml><?xml version="1.0" encoding="utf-8"?>
<p:tagLst xmlns:p="http://schemas.openxmlformats.org/presentationml/2006/main">
  <p:tag name="PA" val="v5.2.11"/>
</p:tagLst>
</file>

<file path=ppt/tags/tag206.xml><?xml version="1.0" encoding="utf-8"?>
<p:tagLst xmlns:p="http://schemas.openxmlformats.org/presentationml/2006/main">
  <p:tag name="PA" val="v5.2.11"/>
</p:tagLst>
</file>

<file path=ppt/tags/tag207.xml><?xml version="1.0" encoding="utf-8"?>
<p:tagLst xmlns:p="http://schemas.openxmlformats.org/presentationml/2006/main">
  <p:tag name="PA" val="v5.2.11"/>
</p:tagLst>
</file>

<file path=ppt/tags/tag208.xml><?xml version="1.0" encoding="utf-8"?>
<p:tagLst xmlns:p="http://schemas.openxmlformats.org/presentationml/2006/main">
  <p:tag name="PA" val="v5.2.11"/>
  <p:tag name="RESOURCELIBID_ANIM" val="462"/>
</p:tagLst>
</file>

<file path=ppt/tags/tag209.xml><?xml version="1.0" encoding="utf-8"?>
<p:tagLst xmlns:p="http://schemas.openxmlformats.org/presentationml/2006/main">
  <p:tag name="PA" val="v5.2.11"/>
  <p:tag name="WHOLESPTYPE" val="Shape_SubTitle"/>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e55814bb71e944928ed86d7d380d8f41"/>
  <p:tag name="KSO_WM_UNIT_DECORATE_INFO" val=""/>
  <p:tag name="KSO_WM_UNIT_SM_LIMIT_TYPE" val=""/>
  <p:tag name="KSO_WM_CHIP_FILLAREA_FILL_RULE" val="{&quot;fill_align&quot;:&quot;cm&quot;,&quot;fill_effect&quot;:[],&quot;fill_mode&quot;:&quot;full&quot;,&quot;sacle_strategy&quot;:&quot;stretch&quot;}"/>
  <p:tag name="KSO_WM_ASSEMBLE_CHIP_INDEX" val="6db58fe097f842afa3ce7f05c4a990c5"/>
</p:tagLst>
</file>

<file path=ppt/tags/tag210.xml><?xml version="1.0" encoding="utf-8"?>
<p:tagLst xmlns:p="http://schemas.openxmlformats.org/presentationml/2006/main">
  <p:tag name="PA" val="v5.2.11"/>
  <p:tag name="WHOLESPTYPE" val="Shape_Title"/>
</p:tagLst>
</file>

<file path=ppt/tags/tag211.xml><?xml version="1.0" encoding="utf-8"?>
<p:tagLst xmlns:p="http://schemas.openxmlformats.org/presentationml/2006/main">
  <p:tag name="PA" val="v5.2.11"/>
  <p:tag name="WHOLESPTYPE" val="Shape_SubTitle"/>
</p:tagLst>
</file>

<file path=ppt/tags/tag212.xml><?xml version="1.0" encoding="utf-8"?>
<p:tagLst xmlns:p="http://schemas.openxmlformats.org/presentationml/2006/main">
  <p:tag name="PA" val="v5.2.11"/>
  <p:tag name="WHOLESPTYPE" val="Shape_Other"/>
</p:tagLst>
</file>

<file path=ppt/tags/tag213.xml><?xml version="1.0" encoding="utf-8"?>
<p:tagLst xmlns:p="http://schemas.openxmlformats.org/presentationml/2006/main">
  <p:tag name="PA" val="v5.2.11"/>
  <p:tag name="WHOLESPTYPE" val="Shape_Other"/>
</p:tagLst>
</file>

<file path=ppt/tags/tag214.xml><?xml version="1.0" encoding="utf-8"?>
<p:tagLst xmlns:p="http://schemas.openxmlformats.org/presentationml/2006/main">
  <p:tag name="PA" val="v5.2.11"/>
  <p:tag name="WHOLESPTYPE" val="Shape_Other"/>
</p:tagLst>
</file>

<file path=ppt/tags/tag215.xml><?xml version="1.0" encoding="utf-8"?>
<p:tagLst xmlns:p="http://schemas.openxmlformats.org/presentationml/2006/main">
  <p:tag name="PA" val="v5.2.11"/>
  <p:tag name="WHOLESPTYPE" val="Shape_Other"/>
</p:tagLst>
</file>

<file path=ppt/tags/tag216.xml><?xml version="1.0" encoding="utf-8"?>
<p:tagLst xmlns:p="http://schemas.openxmlformats.org/presentationml/2006/main">
  <p:tag name="PA" val="v5.2.11"/>
  <p:tag name="WHOLESPTYPE" val="Shape_Other"/>
</p:tagLst>
</file>

<file path=ppt/tags/tag217.xml><?xml version="1.0" encoding="utf-8"?>
<p:tagLst xmlns:p="http://schemas.openxmlformats.org/presentationml/2006/main">
  <p:tag name="PA" val="v5.2.11"/>
  <p:tag name="WHOLESPTYPE" val="Shape_Other"/>
</p:tagLst>
</file>

<file path=ppt/tags/tag218.xml><?xml version="1.0" encoding="utf-8"?>
<p:tagLst xmlns:p="http://schemas.openxmlformats.org/presentationml/2006/main">
  <p:tag name="PA" val="v5.2.11"/>
  <p:tag name="WHOLESPTYPE" val="Shape_Other"/>
</p:tagLst>
</file>

<file path=ppt/tags/tag219.xml><?xml version="1.0" encoding="utf-8"?>
<p:tagLst xmlns:p="http://schemas.openxmlformats.org/presentationml/2006/main">
  <p:tag name="PA" val="v5.2.11"/>
  <p:tag name="WHOLESPTYPE" val="Shape_Text"/>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2c03618eaf43473685b0101382b29223"/>
  <p:tag name="KSO_WM_UNIT_DECORATE_INFO" val=""/>
  <p:tag name="KSO_WM_UNIT_SM_LIMIT_TYPE" val=""/>
  <p:tag name="KSO_WM_CHIP_FILLAREA_FILL_RULE" val="{&quot;fill_align&quot;:&quot;cm&quot;,&quot;fill_effect&quot;:[],&quot;fill_mode&quot;:&quot;full&quot;,&quot;sacle_strategy&quot;:&quot;stretch&quot;}"/>
  <p:tag name="KSO_WM_ASSEMBLE_CHIP_INDEX" val="888f2302a52f4ae2b26258b81ffab836"/>
</p:tagLst>
</file>

<file path=ppt/tags/tag220.xml><?xml version="1.0" encoding="utf-8"?>
<p:tagLst xmlns:p="http://schemas.openxmlformats.org/presentationml/2006/main">
  <p:tag name="PA" val="v5.2.11"/>
  <p:tag name="WHOLESPTYPE" val="Shape_Title"/>
</p:tagLst>
</file>

<file path=ppt/tags/tag221.xml><?xml version="1.0" encoding="utf-8"?>
<p:tagLst xmlns:p="http://schemas.openxmlformats.org/presentationml/2006/main">
  <p:tag name="PA" val="v5.2.11"/>
  <p:tag name="WHOLESPTYPE" val="Shape_Text"/>
</p:tagLst>
</file>

<file path=ppt/tags/tag222.xml><?xml version="1.0" encoding="utf-8"?>
<p:tagLst xmlns:p="http://schemas.openxmlformats.org/presentationml/2006/main">
  <p:tag name="PA" val="v5.2.11"/>
  <p:tag name="RESOURCELIBID_ANIM" val="462"/>
</p:tagLst>
</file>

<file path=ppt/tags/tag223.xml><?xml version="1.0" encoding="utf-8"?>
<p:tagLst xmlns:p="http://schemas.openxmlformats.org/presentationml/2006/main">
  <p:tag name="PA" val="v5.2.11"/>
</p:tagLst>
</file>

<file path=ppt/tags/tag224.xml><?xml version="1.0" encoding="utf-8"?>
<p:tagLst xmlns:p="http://schemas.openxmlformats.org/presentationml/2006/main">
  <p:tag name="PA" val="v5.2.11"/>
</p:tagLst>
</file>

<file path=ppt/tags/tag225.xml><?xml version="1.0" encoding="utf-8"?>
<p:tagLst xmlns:p="http://schemas.openxmlformats.org/presentationml/2006/main">
  <p:tag name="PA" val="v5.2.11"/>
</p:tagLst>
</file>

<file path=ppt/tags/tag226.xml><?xml version="1.0" encoding="utf-8"?>
<p:tagLst xmlns:p="http://schemas.openxmlformats.org/presentationml/2006/main">
  <p:tag name="PA" val="v5.2.11"/>
</p:tagLst>
</file>

<file path=ppt/tags/tag227.xml><?xml version="1.0" encoding="utf-8"?>
<p:tagLst xmlns:p="http://schemas.openxmlformats.org/presentationml/2006/main">
  <p:tag name="PA" val="v5.2.11"/>
</p:tagLst>
</file>

<file path=ppt/tags/tag228.xml><?xml version="1.0" encoding="utf-8"?>
<p:tagLst xmlns:p="http://schemas.openxmlformats.org/presentationml/2006/main">
  <p:tag name="PA" val="v5.2.11"/>
</p:tagLst>
</file>

<file path=ppt/tags/tag229.xml><?xml version="1.0" encoding="utf-8"?>
<p:tagLst xmlns:p="http://schemas.openxmlformats.org/presentationml/2006/main">
  <p:tag name="PA" val="v5.2.1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4534_1*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8"/>
  <p:tag name="KSO_WM_UNIT_DEC_AREA_ID" val="3182b66852d3412785769fbfa85d9b2a"/>
  <p:tag name="KSO_WM_UNIT_DECORATE_INFO" val=""/>
  <p:tag name="KSO_WM_UNIT_SM_LIMIT_TYPE" val=""/>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a61daaac3f8845868c8a7bfea4eec1c6"/>
</p:tagLst>
</file>

<file path=ppt/tags/tag230.xml><?xml version="1.0" encoding="utf-8"?>
<p:tagLst xmlns:p="http://schemas.openxmlformats.org/presentationml/2006/main">
  <p:tag name="PA" val="v5.2.11"/>
</p:tagLst>
</file>

<file path=ppt/tags/tag231.xml><?xml version="1.0" encoding="utf-8"?>
<p:tagLst xmlns:p="http://schemas.openxmlformats.org/presentationml/2006/main">
  <p:tag name="PA" val="v5.2.11"/>
</p:tagLst>
</file>

<file path=ppt/tags/tag232.xml><?xml version="1.0" encoding="utf-8"?>
<p:tagLst xmlns:p="http://schemas.openxmlformats.org/presentationml/2006/main">
  <p:tag name="PA" val="v5.2.11"/>
</p:tagLst>
</file>

<file path=ppt/tags/tag233.xml><?xml version="1.0" encoding="utf-8"?>
<p:tagLst xmlns:p="http://schemas.openxmlformats.org/presentationml/2006/main">
  <p:tag name="PA" val="v5.2.11"/>
</p:tagLst>
</file>

<file path=ppt/tags/tag234.xml><?xml version="1.0" encoding="utf-8"?>
<p:tagLst xmlns:p="http://schemas.openxmlformats.org/presentationml/2006/main">
  <p:tag name="PA" val="v5.2.11"/>
</p:tagLst>
</file>

<file path=ppt/tags/tag235.xml><?xml version="1.0" encoding="utf-8"?>
<p:tagLst xmlns:p="http://schemas.openxmlformats.org/presentationml/2006/main">
  <p:tag name="PA" val="v5.2.11"/>
</p:tagLst>
</file>

<file path=ppt/tags/tag236.xml><?xml version="1.0" encoding="utf-8"?>
<p:tagLst xmlns:p="http://schemas.openxmlformats.org/presentationml/2006/main">
  <p:tag name="PA" val="v5.2.11"/>
</p:tagLst>
</file>

<file path=ppt/tags/tag237.xml><?xml version="1.0" encoding="utf-8"?>
<p:tagLst xmlns:p="http://schemas.openxmlformats.org/presentationml/2006/main">
  <p:tag name="PA" val="v5.2.11"/>
</p:tagLst>
</file>

<file path=ppt/tags/tag238.xml><?xml version="1.0" encoding="utf-8"?>
<p:tagLst xmlns:p="http://schemas.openxmlformats.org/presentationml/2006/main">
  <p:tag name="PA" val="v5.2.11"/>
  <p:tag name="RESOURCELIBID_ANIM" val="462"/>
</p:tagLst>
</file>

<file path=ppt/tags/tag239.xml><?xml version="1.0" encoding="utf-8"?>
<p:tagLst xmlns:p="http://schemas.openxmlformats.org/presentationml/2006/main">
  <p:tag name="PA" val="v5.2.11"/>
  <p:tag name="WHOLESPTYPE" val="Shape_Other"/>
</p:tagLst>
</file>

<file path=ppt/tags/tag24.xml><?xml version="1.0" encoding="utf-8"?>
<p:tagLst xmlns:p="http://schemas.openxmlformats.org/presentationml/2006/main">
  <p:tag name="KSO_WM_UNIT_ISCONTENTSTITLE" val="0"/>
  <p:tag name="KSO_WM_UNIT_ISNUMDGMTITLE" val="0"/>
  <p:tag name="KSO_WM_UNIT_NOCLEAR" val="0"/>
  <p:tag name="KSO_WM_UNIT_VALUE" val="18"/>
  <p:tag name="KSO_WM_UNIT_HIGHLIGHT" val="0"/>
  <p:tag name="KSO_WM_UNIT_COMPATIBLE" val="0"/>
  <p:tag name="KSO_WM_UNIT_DIAGRAM_ISNUMVISUAL" val="0"/>
  <p:tag name="KSO_WM_UNIT_DIAGRAM_ISREFERUNIT" val="0"/>
  <p:tag name="KSO_WM_UNIT_TYPE" val="b"/>
  <p:tag name="KSO_WM_UNIT_INDEX" val="1"/>
  <p:tag name="KSO_WM_UNIT_ID" val="custom20204534_1*b*1"/>
  <p:tag name="KSO_WM_TEMPLATE_CATEGORY" val="custom"/>
  <p:tag name="KSO_WM_TEMPLATE_INDEX" val="20204534"/>
  <p:tag name="KSO_WM_UNIT_LAYERLEVEL" val="1"/>
  <p:tag name="KSO_WM_TAG_VERSION" val="1.0"/>
  <p:tag name="KSO_WM_BEAUTIFY_FLAG" val="#wm#"/>
  <p:tag name="KSO_WM_UNIT_PRESET_TEXT" val="单击此处添加副标题内容"/>
  <p:tag name="KSO_WM_UNIT_DEFAULT_FONT" val="18;24;2"/>
  <p:tag name="KSO_WM_UNIT_BLOCK" val="0"/>
  <p:tag name="KSO_WM_UNIT_DEC_AREA_ID" val="3eab88374d9a402da56e31a3a231a257"/>
  <p:tag name="KSO_WM_CHIP_GROUPID" val="5ebe4d230ac41c4a0a525649"/>
  <p:tag name="KSO_WM_CHIP_XID" val="5ebe4d230ac41c4a0a52564a"/>
  <p:tag name="KSO_WM_CHIP_FILLAREA_FILL_RULE" val="{&quot;fill_align&quot;:&quot;cm&quot;,&quot;fill_mode&quot;:&quot;adaptive&quot;,&quot;sacle_strategy&quot;:&quot;smart&quot;}"/>
  <p:tag name="KSO_WM_ASSEMBLE_CHIP_INDEX" val="75712b369b464ae8829df2631c54310c"/>
  <p:tag name="KSO_WM_UNIT_TEXT_FILL_FORE_SCHEMECOLOR_INDEX_BRIGHTNESS" val="0.35"/>
  <p:tag name="KSO_WM_UNIT_TEXT_FILL_FORE_SCHEMECOLOR_INDEX" val="13"/>
  <p:tag name="KSO_WM_UNIT_TEXT_FILL_TYPE" val="1"/>
  <p:tag name="KSO_WM_TEMPLATE_ASSEMBLE_XID" val="5f9a33ab989d9bef5b8f0c5f"/>
  <p:tag name="KSO_WM_TEMPLATE_ASSEMBLE_GROUPID" val="5f8cf65fa61ec3b55284a747"/>
</p:tagLst>
</file>

<file path=ppt/tags/tag240.xml><?xml version="1.0" encoding="utf-8"?>
<p:tagLst xmlns:p="http://schemas.openxmlformats.org/presentationml/2006/main">
  <p:tag name="PA" val="v5.2.11"/>
  <p:tag name="WHOLESPTYPE" val="Shape_Text"/>
</p:tagLst>
</file>

<file path=ppt/tags/tag241.xml><?xml version="1.0" encoding="utf-8"?>
<p:tagLst xmlns:p="http://schemas.openxmlformats.org/presentationml/2006/main">
  <p:tag name="PA" val="v5.2.11"/>
  <p:tag name="WHOLESPTYPE" val="Shape_Other"/>
</p:tagLst>
</file>

<file path=ppt/tags/tag242.xml><?xml version="1.0" encoding="utf-8"?>
<p:tagLst xmlns:p="http://schemas.openxmlformats.org/presentationml/2006/main">
  <p:tag name="PA" val="v5.2.11"/>
  <p:tag name="WHOLESPTYPE" val="Shape_Text"/>
</p:tagLst>
</file>

<file path=ppt/tags/tag243.xml><?xml version="1.0" encoding="utf-8"?>
<p:tagLst xmlns:p="http://schemas.openxmlformats.org/presentationml/2006/main">
  <p:tag name="PA" val="v5.2.11"/>
  <p:tag name="WHOLESPTYPE" val="Shape_Other"/>
</p:tagLst>
</file>

<file path=ppt/tags/tag244.xml><?xml version="1.0" encoding="utf-8"?>
<p:tagLst xmlns:p="http://schemas.openxmlformats.org/presentationml/2006/main">
  <p:tag name="PA" val="v5.2.11"/>
  <p:tag name="WHOLESPTYPE" val="Shape_Text"/>
</p:tagLst>
</file>

<file path=ppt/tags/tag245.xml><?xml version="1.0" encoding="utf-8"?>
<p:tagLst xmlns:p="http://schemas.openxmlformats.org/presentationml/2006/main">
  <p:tag name="PA" val="v5.2.11"/>
  <p:tag name="RESOURCELIBID_ANIM" val="462"/>
</p:tagLst>
</file>

<file path=ppt/tags/tag246.xml><?xml version="1.0" encoding="utf-8"?>
<p:tagLst xmlns:p="http://schemas.openxmlformats.org/presentationml/2006/main">
  <p:tag name="PA" val="v5.2.11"/>
</p:tagLst>
</file>

<file path=ppt/tags/tag247.xml><?xml version="1.0" encoding="utf-8"?>
<p:tagLst xmlns:p="http://schemas.openxmlformats.org/presentationml/2006/main">
  <p:tag name="PA" val="v5.2.11"/>
</p:tagLst>
</file>

<file path=ppt/tags/tag248.xml><?xml version="1.0" encoding="utf-8"?>
<p:tagLst xmlns:p="http://schemas.openxmlformats.org/presentationml/2006/main">
  <p:tag name="PA" val="v5.2.11"/>
</p:tagLst>
</file>

<file path=ppt/tags/tag249.xml><?xml version="1.0" encoding="utf-8"?>
<p:tagLst xmlns:p="http://schemas.openxmlformats.org/presentationml/2006/main">
  <p:tag name="PA" val="v5.2.11"/>
</p:tagLst>
</file>

<file path=ppt/tags/tag25.xml><?xml version="1.0" encoding="utf-8"?>
<p:tagLst xmlns:p="http://schemas.openxmlformats.org/presentationml/2006/main">
  <p:tag name="KSO_WM_UNIT_ISCONTENTSTITLE" val="0"/>
  <p:tag name="KSO_WM_UNIT_ISNUMDGMTITLE" val="0"/>
  <p:tag name="KSO_WM_UNIT_NOCLEAR" val="1"/>
  <p:tag name="KSO_WM_UNIT_VALUE" val="6"/>
  <p:tag name="KSO_WM_UNIT_HIGHLIGHT" val="0"/>
  <p:tag name="KSO_WM_UNIT_COMPATIBLE" val="0"/>
  <p:tag name="KSO_WM_UNIT_DIAGRAM_ISNUMVISUAL" val="0"/>
  <p:tag name="KSO_WM_UNIT_DIAGRAM_ISREFERUNIT" val="0"/>
  <p:tag name="KSO_WM_UNIT_TYPE" val="a"/>
  <p:tag name="KSO_WM_UNIT_INDEX" val="1"/>
  <p:tag name="KSO_WM_UNIT_ID" val="custom20204534_1*a*1"/>
  <p:tag name="KSO_WM_TEMPLATE_CATEGORY" val="custom"/>
  <p:tag name="KSO_WM_TEMPLATE_INDEX" val="20204534"/>
  <p:tag name="KSO_WM_UNIT_LAYERLEVEL" val="1"/>
  <p:tag name="KSO_WM_TAG_VERSION" val="1.0"/>
  <p:tag name="KSO_WM_BEAUTIFY_FLAG" val="#wm#"/>
  <p:tag name="KSO_WM_UNIT_PRESET_TEXT" val="谢谢聆听"/>
  <p:tag name="KSO_WM_UNIT_DEFAULT_FONT" val="60;74;4"/>
  <p:tag name="KSO_WM_UNIT_BLOCK" val="0"/>
  <p:tag name="KSO_WM_UNIT_DEC_AREA_ID" val="bab502a0d8a54145943ffb0bed2ab06d"/>
  <p:tag name="KSO_WM_CHIP_GROUPID" val="5ebe4d230ac41c4a0a525649"/>
  <p:tag name="KSO_WM_CHIP_XID" val="5ebe4d230ac41c4a0a52564a"/>
  <p:tag name="KSO_WM_CHIP_FILLAREA_FILL_RULE" val="{&quot;fill_align&quot;:&quot;cm&quot;,&quot;fill_mode&quot;:&quot;adaptive&quot;,&quot;sacle_strategy&quot;:&quot;smart&quot;}"/>
  <p:tag name="KSO_WM_ASSEMBLE_CHIP_INDEX" val="75712b369b464ae8829df2631c54310c"/>
  <p:tag name="KSO_WM_UNIT_TEXT_FILL_FORE_SCHEMECOLOR_INDEX_BRIGHTNESS" val="0.15"/>
  <p:tag name="KSO_WM_UNIT_TEXT_FILL_FORE_SCHEMECOLOR_INDEX" val="13"/>
  <p:tag name="KSO_WM_UNIT_TEXT_FILL_TYPE" val="1"/>
  <p:tag name="KSO_WM_TEMPLATE_ASSEMBLE_XID" val="5f9a33ab989d9bef5b8f0c5f"/>
  <p:tag name="KSO_WM_TEMPLATE_ASSEMBLE_GROUPID" val="5f8cf65fa61ec3b55284a747"/>
</p:tagLst>
</file>

<file path=ppt/tags/tag250.xml><?xml version="1.0" encoding="utf-8"?>
<p:tagLst xmlns:p="http://schemas.openxmlformats.org/presentationml/2006/main">
  <p:tag name="PA" val="v5.2.11"/>
</p:tagLst>
</file>

<file path=ppt/tags/tag251.xml><?xml version="1.0" encoding="utf-8"?>
<p:tagLst xmlns:p="http://schemas.openxmlformats.org/presentationml/2006/main">
  <p:tag name="PA" val="v5.2.11"/>
</p:tagLst>
</file>

<file path=ppt/tags/tag252.xml><?xml version="1.0" encoding="utf-8"?>
<p:tagLst xmlns:p="http://schemas.openxmlformats.org/presentationml/2006/main">
  <p:tag name="PA" val="v5.2.11"/>
</p:tagLst>
</file>

<file path=ppt/tags/tag253.xml><?xml version="1.0" encoding="utf-8"?>
<p:tagLst xmlns:p="http://schemas.openxmlformats.org/presentationml/2006/main">
  <p:tag name="PA" val="v5.2.11"/>
</p:tagLst>
</file>

<file path=ppt/tags/tag254.xml><?xml version="1.0" encoding="utf-8"?>
<p:tagLst xmlns:p="http://schemas.openxmlformats.org/presentationml/2006/main">
  <p:tag name="PA" val="v5.2.11"/>
</p:tagLst>
</file>

<file path=ppt/tags/tag255.xml><?xml version="1.0" encoding="utf-8"?>
<p:tagLst xmlns:p="http://schemas.openxmlformats.org/presentationml/2006/main">
  <p:tag name="PA" val="v5.2.11"/>
</p:tagLst>
</file>

<file path=ppt/tags/tag256.xml><?xml version="1.0" encoding="utf-8"?>
<p:tagLst xmlns:p="http://schemas.openxmlformats.org/presentationml/2006/main">
  <p:tag name="PA" val="v5.2.11"/>
</p:tagLst>
</file>

<file path=ppt/tags/tag257.xml><?xml version="1.0" encoding="utf-8"?>
<p:tagLst xmlns:p="http://schemas.openxmlformats.org/presentationml/2006/main">
  <p:tag name="PA" val="v5.2.11"/>
</p:tagLst>
</file>

<file path=ppt/tags/tag258.xml><?xml version="1.0" encoding="utf-8"?>
<p:tagLst xmlns:p="http://schemas.openxmlformats.org/presentationml/2006/main">
  <p:tag name="PA" val="v5.2.11"/>
</p:tagLst>
</file>

<file path=ppt/tags/tag259.xml><?xml version="1.0" encoding="utf-8"?>
<p:tagLst xmlns:p="http://schemas.openxmlformats.org/presentationml/2006/main">
  <p:tag name="PA" val="v5.2.1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e55814bb71e944928ed86d7d380d8f41"/>
  <p:tag name="KSO_WM_UNIT_DECORATE_INFO" val=""/>
  <p:tag name="KSO_WM_UNIT_SM_LIMIT_TYPE" val=""/>
  <p:tag name="KSO_WM_CHIP_FILLAREA_FILL_RULE" val="{&quot;fill_align&quot;:&quot;cm&quot;,&quot;fill_effect&quot;:[],&quot;fill_mode&quot;:&quot;full&quot;,&quot;sacle_strategy&quot;:&quot;stretch&quot;}"/>
  <p:tag name="KSO_WM_ASSEMBLE_CHIP_INDEX" val="6db58fe097f842afa3ce7f05c4a990c5"/>
  <p:tag name="KSO_WM_SLIDE_BACKGROUND_TYPE" val="general"/>
</p:tagLst>
</file>

<file path=ppt/tags/tag260.xml><?xml version="1.0" encoding="utf-8"?>
<p:tagLst xmlns:p="http://schemas.openxmlformats.org/presentationml/2006/main">
  <p:tag name="PA" val="v5.2.11"/>
</p:tagLst>
</file>

<file path=ppt/tags/tag261.xml><?xml version="1.0" encoding="utf-8"?>
<p:tagLst xmlns:p="http://schemas.openxmlformats.org/presentationml/2006/main">
  <p:tag name="PA" val="v5.2.11"/>
  <p:tag name="RESOURCELIBID_ANIM" val="462"/>
</p:tagLst>
</file>

<file path=ppt/tags/tag262.xml><?xml version="1.0" encoding="utf-8"?>
<p:tagLst xmlns:p="http://schemas.openxmlformats.org/presentationml/2006/main">
  <p:tag name="KSO_WM_TAG_VERSION" val="1.0"/>
  <p:tag name="KSO_WM_BEAUTIFY_FLAG" val="#wm#"/>
  <p:tag name="KSO_WM_TEMPLATE_CATEGORY" val="diagram"/>
  <p:tag name="KSO_WM_TEMPLATE_INDEX" val="20168434"/>
  <p:tag name="KSO_WM_UNIT_TYPE" val="l_h_i"/>
  <p:tag name="KSO_WM_UNIT_INDEX" val="1_1_1"/>
  <p:tag name="KSO_WM_UNIT_ID" val="diagram20168434_3*l_h_i*1_1_1"/>
  <p:tag name="KSO_WM_UNIT_LAYERLEVEL" val="1_1_1"/>
  <p:tag name="KSO_WM_DIAGRAM_GROUP_CODE" val="l1-1"/>
  <p:tag name="KSO_WM_UNIT_FILL_FORE_SCHEMECOLOR_INDEX" val="6"/>
  <p:tag name="KSO_WM_UNIT_FILL_TYPE" val="1"/>
</p:tagLst>
</file>

<file path=ppt/tags/tag263.xml><?xml version="1.0" encoding="utf-8"?>
<p:tagLst xmlns:p="http://schemas.openxmlformats.org/presentationml/2006/main">
  <p:tag name="KSO_WM_TAG_VERSION" val="1.0"/>
  <p:tag name="KSO_WM_BEAUTIFY_FLAG" val="#wm#"/>
  <p:tag name="KSO_WM_TEMPLATE_CATEGORY" val="diagram"/>
  <p:tag name="KSO_WM_TEMPLATE_INDEX" val="20168434"/>
  <p:tag name="KSO_WM_UNIT_TYPE" val="l_h_i"/>
  <p:tag name="KSO_WM_UNIT_INDEX" val="1_1_2"/>
  <p:tag name="KSO_WM_UNIT_ID" val="diagram20168434_3*l_h_i*1_1_2"/>
  <p:tag name="KSO_WM_UNIT_LAYERLEVEL" val="1_1_1"/>
  <p:tag name="KSO_WM_DIAGRAM_GROUP_CODE" val="l1-1"/>
  <p:tag name="KSO_WM_UNIT_FILL_FORE_SCHEMECOLOR_INDEX" val="14"/>
  <p:tag name="KSO_WM_UNIT_FILL_TYPE" val="1"/>
  <p:tag name="KSO_WM_UNIT_LINE_FORE_SCHEMECOLOR_INDEX" val="16"/>
  <p:tag name="KSO_WM_UNIT_LINE_FILL_TYPE" val="2"/>
  <p:tag name="KSO_WM_UNIT_TEXT_FILL_FORE_SCHEMECOLOR_INDEX" val="13"/>
  <p:tag name="KSO_WM_UNIT_TEXT_FILL_TYPE" val="1"/>
</p:tagLst>
</file>

<file path=ppt/tags/tag264.xml><?xml version="1.0" encoding="utf-8"?>
<p:tagLst xmlns:p="http://schemas.openxmlformats.org/presentationml/2006/main">
  <p:tag name="KSO_WM_TAG_VERSION" val="1.0"/>
  <p:tag name="KSO_WM_BEAUTIFY_FLAG" val="#wm#"/>
  <p:tag name="KSO_WM_TEMPLATE_CATEGORY" val="diagram"/>
  <p:tag name="KSO_WM_TEMPLATE_INDEX" val="20168434"/>
  <p:tag name="KSO_WM_UNIT_TYPE" val="l_h_i"/>
  <p:tag name="KSO_WM_UNIT_INDEX" val="1_1_3"/>
  <p:tag name="KSO_WM_UNIT_ID" val="diagram20168434_3*l_h_i*1_1_3"/>
  <p:tag name="KSO_WM_UNIT_LAYERLEVEL" val="1_1_1"/>
  <p:tag name="KSO_WM_DIAGRAM_GROUP_CODE" val="l1-1"/>
  <p:tag name="KSO_WM_UNIT_LINE_FORE_SCHEMECOLOR_INDEX" val="16"/>
  <p:tag name="KSO_WM_UNIT_LINE_FILL_TYPE" val="2"/>
</p:tagLst>
</file>

<file path=ppt/tags/tag265.xml><?xml version="1.0" encoding="utf-8"?>
<p:tagLst xmlns:p="http://schemas.openxmlformats.org/presentationml/2006/main">
  <p:tag name="KSO_WM_TAG_VERSION" val="1.0"/>
  <p:tag name="KSO_WM_BEAUTIFY_FLAG" val="#wm#"/>
  <p:tag name="KSO_WM_TEMPLATE_CATEGORY" val="diagram"/>
  <p:tag name="KSO_WM_TEMPLATE_INDEX" val="20168434"/>
  <p:tag name="KSO_WM_UNIT_TYPE" val="l_h_f"/>
  <p:tag name="KSO_WM_UNIT_INDEX" val="1_1_1"/>
  <p:tag name="KSO_WM_UNIT_LAYERLEVEL" val="1_1_1"/>
  <p:tag name="KSO_WM_UNIT_VALUE" val="45"/>
  <p:tag name="KSO_WM_UNIT_HIGHLIGHT" val="0"/>
  <p:tag name="KSO_WM_UNIT_COMPATIBLE" val="0"/>
  <p:tag name="KSO_WM_UNIT_CLEAR" val="0"/>
  <p:tag name="KSO_WM_UNIT_PRESET_TEXT_INDEX" val="2"/>
  <p:tag name="KSO_WM_UNIT_PRESET_TEXT_LEN" val="30"/>
  <p:tag name="KSO_WM_DIAGRAM_GROUP_CODE" val="l1-1"/>
  <p:tag name="KSO_WM_UNIT_ID" val="diagram20168434_3*l_h_f*1_1_1"/>
  <p:tag name="KSO_WM_UNIT_TEXT_FILL_FORE_SCHEMECOLOR_INDEX" val="14"/>
  <p:tag name="KSO_WM_UNIT_TEXT_FILL_TYPE" val="1"/>
</p:tagLst>
</file>

<file path=ppt/tags/tag266.xml><?xml version="1.0" encoding="utf-8"?>
<p:tagLst xmlns:p="http://schemas.openxmlformats.org/presentationml/2006/main">
  <p:tag name="KSO_WM_TAG_VERSION" val="1.0"/>
  <p:tag name="KSO_WM_BEAUTIFY_FLAG" val="#wm#"/>
  <p:tag name="KSO_WM_TEMPLATE_CATEGORY" val="diagram"/>
  <p:tag name="KSO_WM_TEMPLATE_INDEX" val="20168434"/>
  <p:tag name="KSO_WM_UNIT_TYPE" val="l_h_a"/>
  <p:tag name="KSO_WM_UNIT_INDEX" val="1_1_1"/>
  <p:tag name="KSO_WM_UNIT_LAYERLEVEL" val="1_1_1"/>
  <p:tag name="KSO_WM_UNIT_VALUE" val="7"/>
  <p:tag name="KSO_WM_UNIT_HIGHLIGHT" val="0"/>
  <p:tag name="KSO_WM_UNIT_COMPATIBLE" val="0"/>
  <p:tag name="KSO_WM_UNIT_CLEAR" val="0"/>
  <p:tag name="KSO_WM_DIAGRAM_GROUP_CODE" val="l1-1"/>
  <p:tag name="KSO_WM_UNIT_ID" val="diagram20168434_3*l_h_a*1_1_1"/>
  <p:tag name="KSO_WM_UNIT_PRESET_TEXT" val="单击添加标题"/>
  <p:tag name="KSO_WM_UNIT_TEXT_FILL_FORE_SCHEMECOLOR_INDEX" val="14"/>
  <p:tag name="KSO_WM_UNIT_TEXT_FILL_TYPE" val="1"/>
</p:tagLst>
</file>

<file path=ppt/tags/tag267.xml><?xml version="1.0" encoding="utf-8"?>
<p:tagLst xmlns:p="http://schemas.openxmlformats.org/presentationml/2006/main">
  <p:tag name="KSO_WM_TAG_VERSION" val="1.0"/>
  <p:tag name="KSO_WM_BEAUTIFY_FLAG" val="#wm#"/>
  <p:tag name="KSO_WM_TEMPLATE_CATEGORY" val="diagram"/>
  <p:tag name="KSO_WM_TEMPLATE_INDEX" val="20168434"/>
  <p:tag name="KSO_WM_UNIT_TYPE" val="l_h_i"/>
  <p:tag name="KSO_WM_UNIT_INDEX" val="1_2_1"/>
  <p:tag name="KSO_WM_UNIT_ID" val="diagram20168434_3*l_h_i*1_2_1"/>
  <p:tag name="KSO_WM_UNIT_LAYERLEVEL" val="1_1_1"/>
  <p:tag name="KSO_WM_DIAGRAM_GROUP_CODE" val="l1-1"/>
  <p:tag name="KSO_WM_UNIT_FILL_FORE_SCHEMECOLOR_INDEX" val="5"/>
  <p:tag name="KSO_WM_UNIT_FILL_TYPE" val="1"/>
</p:tagLst>
</file>

<file path=ppt/tags/tag268.xml><?xml version="1.0" encoding="utf-8"?>
<p:tagLst xmlns:p="http://schemas.openxmlformats.org/presentationml/2006/main">
  <p:tag name="KSO_WM_TAG_VERSION" val="1.0"/>
  <p:tag name="KSO_WM_BEAUTIFY_FLAG" val="#wm#"/>
  <p:tag name="KSO_WM_TEMPLATE_CATEGORY" val="diagram"/>
  <p:tag name="KSO_WM_TEMPLATE_INDEX" val="20168434"/>
  <p:tag name="KSO_WM_UNIT_TYPE" val="l_h_i"/>
  <p:tag name="KSO_WM_UNIT_INDEX" val="1_2_2"/>
  <p:tag name="KSO_WM_UNIT_ID" val="diagram20168434_3*l_h_i*1_2_2"/>
  <p:tag name="KSO_WM_UNIT_LAYERLEVEL" val="1_1_1"/>
  <p:tag name="KSO_WM_DIAGRAM_GROUP_CODE" val="l1-1"/>
  <p:tag name="KSO_WM_UNIT_FILL_FORE_SCHEMECOLOR_INDEX" val="14"/>
  <p:tag name="KSO_WM_UNIT_FILL_TYPE" val="1"/>
  <p:tag name="KSO_WM_UNIT_LINE_FORE_SCHEMECOLOR_INDEX" val="16"/>
  <p:tag name="KSO_WM_UNIT_LINE_FILL_TYPE" val="2"/>
</p:tagLst>
</file>

<file path=ppt/tags/tag269.xml><?xml version="1.0" encoding="utf-8"?>
<p:tagLst xmlns:p="http://schemas.openxmlformats.org/presentationml/2006/main">
  <p:tag name="KSO_WM_TAG_VERSION" val="1.0"/>
  <p:tag name="KSO_WM_BEAUTIFY_FLAG" val="#wm#"/>
  <p:tag name="KSO_WM_TEMPLATE_CATEGORY" val="diagram"/>
  <p:tag name="KSO_WM_TEMPLATE_INDEX" val="20168434"/>
  <p:tag name="KSO_WM_UNIT_TYPE" val="l_h_i"/>
  <p:tag name="KSO_WM_UNIT_INDEX" val="1_2_3"/>
  <p:tag name="KSO_WM_UNIT_ID" val="diagram20168434_3*l_h_i*1_2_3"/>
  <p:tag name="KSO_WM_UNIT_LAYERLEVEL" val="1_1_1"/>
  <p:tag name="KSO_WM_DIAGRAM_GROUP_CODE" val="l1-1"/>
  <p:tag name="KSO_WM_UNIT_FILL_FORE_SCHEMECOLOR_INDEX" val="14"/>
  <p:tag name="KSO_WM_UNIT_FILL_TYPE" val="1"/>
  <p:tag name="KSO_WM_UNIT_LINE_FORE_SCHEMECOLOR_INDEX" val="16"/>
  <p:tag name="KSO_WM_UNIT_LINE_FILL_TYPE" val="2"/>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2c03618eaf43473685b0101382b29223"/>
  <p:tag name="KSO_WM_UNIT_DECORATE_INFO" val=""/>
  <p:tag name="KSO_WM_UNIT_SM_LIMIT_TYPE" val=""/>
  <p:tag name="KSO_WM_CHIP_FILLAREA_FILL_RULE" val="{&quot;fill_align&quot;:&quot;cm&quot;,&quot;fill_effect&quot;:[],&quot;fill_mode&quot;:&quot;full&quot;,&quot;sacle_strategy&quot;:&quot;stretch&quot;}"/>
  <p:tag name="KSO_WM_ASSEMBLE_CHIP_INDEX" val="888f2302a52f4ae2b26258b81ffab836"/>
  <p:tag name="KSO_WM_SLIDE_BACKGROUND_TYPE" val="general"/>
</p:tagLst>
</file>

<file path=ppt/tags/tag270.xml><?xml version="1.0" encoding="utf-8"?>
<p:tagLst xmlns:p="http://schemas.openxmlformats.org/presentationml/2006/main">
  <p:tag name="KSO_WM_TAG_VERSION" val="1.0"/>
  <p:tag name="KSO_WM_BEAUTIFY_FLAG" val="#wm#"/>
  <p:tag name="KSO_WM_TEMPLATE_CATEGORY" val="diagram"/>
  <p:tag name="KSO_WM_TEMPLATE_INDEX" val="20168434"/>
  <p:tag name="KSO_WM_UNIT_TYPE" val="l_h_i"/>
  <p:tag name="KSO_WM_UNIT_INDEX" val="1_2_4"/>
  <p:tag name="KSO_WM_UNIT_ID" val="diagram20168434_3*l_h_i*1_2_4"/>
  <p:tag name="KSO_WM_UNIT_LAYERLEVEL" val="1_1_1"/>
  <p:tag name="KSO_WM_DIAGRAM_GROUP_CODE" val="l1-1"/>
  <p:tag name="KSO_WM_UNIT_FILL_FORE_SCHEMECOLOR_INDEX" val="14"/>
  <p:tag name="KSO_WM_UNIT_FILL_TYPE" val="1"/>
  <p:tag name="KSO_WM_UNIT_LINE_FORE_SCHEMECOLOR_INDEX" val="16"/>
  <p:tag name="KSO_WM_UNIT_LINE_FILL_TYPE" val="2"/>
</p:tagLst>
</file>

<file path=ppt/tags/tag271.xml><?xml version="1.0" encoding="utf-8"?>
<p:tagLst xmlns:p="http://schemas.openxmlformats.org/presentationml/2006/main">
  <p:tag name="KSO_WM_TAG_VERSION" val="1.0"/>
  <p:tag name="KSO_WM_BEAUTIFY_FLAG" val="#wm#"/>
  <p:tag name="KSO_WM_TEMPLATE_CATEGORY" val="diagram"/>
  <p:tag name="KSO_WM_TEMPLATE_INDEX" val="20168434"/>
  <p:tag name="KSO_WM_UNIT_TYPE" val="l_h_i"/>
  <p:tag name="KSO_WM_UNIT_INDEX" val="1_2_5"/>
  <p:tag name="KSO_WM_UNIT_ID" val="diagram20168434_3*l_h_i*1_2_5"/>
  <p:tag name="KSO_WM_UNIT_LAYERLEVEL" val="1_1_1"/>
  <p:tag name="KSO_WM_DIAGRAM_GROUP_CODE" val="l1-1"/>
  <p:tag name="KSO_WM_UNIT_LINE_FORE_SCHEMECOLOR_INDEX" val="16"/>
  <p:tag name="KSO_WM_UNIT_LINE_FILL_TYPE" val="2"/>
</p:tagLst>
</file>

<file path=ppt/tags/tag272.xml><?xml version="1.0" encoding="utf-8"?>
<p:tagLst xmlns:p="http://schemas.openxmlformats.org/presentationml/2006/main">
  <p:tag name="KSO_WM_TAG_VERSION" val="1.0"/>
  <p:tag name="KSO_WM_BEAUTIFY_FLAG" val="#wm#"/>
  <p:tag name="KSO_WM_TEMPLATE_CATEGORY" val="diagram"/>
  <p:tag name="KSO_WM_TEMPLATE_INDEX" val="20168434"/>
  <p:tag name="KSO_WM_UNIT_TYPE" val="l_h_f"/>
  <p:tag name="KSO_WM_UNIT_INDEX" val="1_2_1"/>
  <p:tag name="KSO_WM_UNIT_LAYERLEVEL" val="1_1_1"/>
  <p:tag name="KSO_WM_UNIT_VALUE" val="45"/>
  <p:tag name="KSO_WM_UNIT_HIGHLIGHT" val="0"/>
  <p:tag name="KSO_WM_UNIT_COMPATIBLE" val="0"/>
  <p:tag name="KSO_WM_UNIT_CLEAR" val="0"/>
  <p:tag name="KSO_WM_UNIT_PRESET_TEXT_INDEX" val="2"/>
  <p:tag name="KSO_WM_UNIT_PRESET_TEXT_LEN" val="30"/>
  <p:tag name="KSO_WM_DIAGRAM_GROUP_CODE" val="l1-1"/>
  <p:tag name="KSO_WM_UNIT_ID" val="diagram20168434_3*l_h_f*1_2_1"/>
  <p:tag name="KSO_WM_UNIT_TEXT_FILL_FORE_SCHEMECOLOR_INDEX" val="14"/>
  <p:tag name="KSO_WM_UNIT_TEXT_FILL_TYPE" val="1"/>
</p:tagLst>
</file>

<file path=ppt/tags/tag273.xml><?xml version="1.0" encoding="utf-8"?>
<p:tagLst xmlns:p="http://schemas.openxmlformats.org/presentationml/2006/main">
  <p:tag name="KSO_WM_TAG_VERSION" val="1.0"/>
  <p:tag name="KSO_WM_BEAUTIFY_FLAG" val="#wm#"/>
  <p:tag name="KSO_WM_TEMPLATE_CATEGORY" val="diagram"/>
  <p:tag name="KSO_WM_TEMPLATE_INDEX" val="20168434"/>
  <p:tag name="KSO_WM_UNIT_TYPE" val="l_h_a"/>
  <p:tag name="KSO_WM_UNIT_INDEX" val="1_2_1"/>
  <p:tag name="KSO_WM_UNIT_LAYERLEVEL" val="1_1_1"/>
  <p:tag name="KSO_WM_UNIT_VALUE" val="7"/>
  <p:tag name="KSO_WM_UNIT_HIGHLIGHT" val="0"/>
  <p:tag name="KSO_WM_UNIT_COMPATIBLE" val="0"/>
  <p:tag name="KSO_WM_UNIT_CLEAR" val="0"/>
  <p:tag name="KSO_WM_DIAGRAM_GROUP_CODE" val="l1-1"/>
  <p:tag name="KSO_WM_UNIT_ID" val="diagram20168434_3*l_h_a*1_2_1"/>
  <p:tag name="KSO_WM_UNIT_PRESET_TEXT" val="单击添加标题"/>
  <p:tag name="KSO_WM_UNIT_TEXT_FILL_FORE_SCHEMECOLOR_INDEX" val="14"/>
  <p:tag name="KSO_WM_UNIT_TEXT_FILL_TYPE" val="1"/>
</p:tagLst>
</file>

<file path=ppt/tags/tag274.xml><?xml version="1.0" encoding="utf-8"?>
<p:tagLst xmlns:p="http://schemas.openxmlformats.org/presentationml/2006/main">
  <p:tag name="KSO_WM_TAG_VERSION" val="1.0"/>
  <p:tag name="KSO_WM_BEAUTIFY_FLAG" val="#wm#"/>
  <p:tag name="KSO_WM_TEMPLATE_CATEGORY" val="diagram"/>
  <p:tag name="KSO_WM_TEMPLATE_INDEX" val="20168434"/>
  <p:tag name="KSO_WM_UNIT_TYPE" val="l_h_i"/>
  <p:tag name="KSO_WM_UNIT_INDEX" val="1_3_1"/>
  <p:tag name="KSO_WM_UNIT_ID" val="diagram20168434_3*l_h_i*1_3_1"/>
  <p:tag name="KSO_WM_UNIT_LAYERLEVEL" val="1_1_1"/>
  <p:tag name="KSO_WM_DIAGRAM_GROUP_CODE" val="l1-1"/>
  <p:tag name="KSO_WM_UNIT_FILL_FORE_SCHEMECOLOR_INDEX" val="7"/>
  <p:tag name="KSO_WM_UNIT_FILL_TYPE" val="1"/>
</p:tagLst>
</file>

<file path=ppt/tags/tag275.xml><?xml version="1.0" encoding="utf-8"?>
<p:tagLst xmlns:p="http://schemas.openxmlformats.org/presentationml/2006/main">
  <p:tag name="KSO_WM_TAG_VERSION" val="1.0"/>
  <p:tag name="KSO_WM_BEAUTIFY_FLAG" val="#wm#"/>
  <p:tag name="KSO_WM_TEMPLATE_CATEGORY" val="diagram"/>
  <p:tag name="KSO_WM_TEMPLATE_INDEX" val="20168434"/>
  <p:tag name="KSO_WM_UNIT_TYPE" val="l_h_i"/>
  <p:tag name="KSO_WM_UNIT_INDEX" val="1_3_2"/>
  <p:tag name="KSO_WM_UNIT_ID" val="diagram20168434_3*l_h_i*1_3_2"/>
  <p:tag name="KSO_WM_UNIT_LAYERLEVEL" val="1_1_1"/>
  <p:tag name="KSO_WM_DIAGRAM_GROUP_CODE" val="l1-1"/>
  <p:tag name="KSO_WM_UNIT_FILL_FORE_SCHEMECOLOR_INDEX" val="14"/>
  <p:tag name="KSO_WM_UNIT_FILL_TYPE" val="1"/>
  <p:tag name="KSO_WM_UNIT_LINE_FORE_SCHEMECOLOR_INDEX" val="16"/>
  <p:tag name="KSO_WM_UNIT_LINE_FILL_TYPE" val="2"/>
  <p:tag name="KSO_WM_UNIT_TEXT_FILL_FORE_SCHEMECOLOR_INDEX" val="13"/>
  <p:tag name="KSO_WM_UNIT_TEXT_FILL_TYPE" val="1"/>
</p:tagLst>
</file>

<file path=ppt/tags/tag276.xml><?xml version="1.0" encoding="utf-8"?>
<p:tagLst xmlns:p="http://schemas.openxmlformats.org/presentationml/2006/main">
  <p:tag name="KSO_WM_TAG_VERSION" val="1.0"/>
  <p:tag name="KSO_WM_BEAUTIFY_FLAG" val="#wm#"/>
  <p:tag name="KSO_WM_TEMPLATE_CATEGORY" val="diagram"/>
  <p:tag name="KSO_WM_TEMPLATE_INDEX" val="20168434"/>
  <p:tag name="KSO_WM_UNIT_TYPE" val="l_h_i"/>
  <p:tag name="KSO_WM_UNIT_INDEX" val="1_3_3"/>
  <p:tag name="KSO_WM_UNIT_ID" val="diagram20168434_3*l_h_i*1_3_3"/>
  <p:tag name="KSO_WM_UNIT_LAYERLEVEL" val="1_1_1"/>
  <p:tag name="KSO_WM_DIAGRAM_GROUP_CODE" val="l1-1"/>
  <p:tag name="KSO_WM_UNIT_LINE_FORE_SCHEMECOLOR_INDEX" val="16"/>
  <p:tag name="KSO_WM_UNIT_LINE_FILL_TYPE" val="2"/>
</p:tagLst>
</file>

<file path=ppt/tags/tag277.xml><?xml version="1.0" encoding="utf-8"?>
<p:tagLst xmlns:p="http://schemas.openxmlformats.org/presentationml/2006/main">
  <p:tag name="KSO_WM_TAG_VERSION" val="1.0"/>
  <p:tag name="KSO_WM_BEAUTIFY_FLAG" val="#wm#"/>
  <p:tag name="KSO_WM_TEMPLATE_CATEGORY" val="diagram"/>
  <p:tag name="KSO_WM_TEMPLATE_INDEX" val="20168434"/>
  <p:tag name="KSO_WM_UNIT_TYPE" val="l_h_f"/>
  <p:tag name="KSO_WM_UNIT_INDEX" val="1_3_1"/>
  <p:tag name="KSO_WM_UNIT_LAYERLEVEL" val="1_1_1"/>
  <p:tag name="KSO_WM_UNIT_VALUE" val="45"/>
  <p:tag name="KSO_WM_UNIT_HIGHLIGHT" val="0"/>
  <p:tag name="KSO_WM_UNIT_COMPATIBLE" val="0"/>
  <p:tag name="KSO_WM_UNIT_CLEAR" val="0"/>
  <p:tag name="KSO_WM_UNIT_PRESET_TEXT_INDEX" val="2"/>
  <p:tag name="KSO_WM_UNIT_PRESET_TEXT_LEN" val="30"/>
  <p:tag name="KSO_WM_DIAGRAM_GROUP_CODE" val="l1-1"/>
  <p:tag name="KSO_WM_UNIT_ID" val="diagram20168434_3*l_h_f*1_3_1"/>
  <p:tag name="KSO_WM_UNIT_TEXT_FILL_FORE_SCHEMECOLOR_INDEX" val="14"/>
  <p:tag name="KSO_WM_UNIT_TEXT_FILL_TYPE" val="1"/>
</p:tagLst>
</file>

<file path=ppt/tags/tag278.xml><?xml version="1.0" encoding="utf-8"?>
<p:tagLst xmlns:p="http://schemas.openxmlformats.org/presentationml/2006/main">
  <p:tag name="KSO_WM_TAG_VERSION" val="1.0"/>
  <p:tag name="KSO_WM_BEAUTIFY_FLAG" val="#wm#"/>
  <p:tag name="KSO_WM_TEMPLATE_CATEGORY" val="diagram"/>
  <p:tag name="KSO_WM_TEMPLATE_INDEX" val="20168434"/>
  <p:tag name="KSO_WM_UNIT_TYPE" val="l_h_a"/>
  <p:tag name="KSO_WM_UNIT_INDEX" val="1_3_1"/>
  <p:tag name="KSO_WM_UNIT_LAYERLEVEL" val="1_1_1"/>
  <p:tag name="KSO_WM_UNIT_VALUE" val="7"/>
  <p:tag name="KSO_WM_UNIT_HIGHLIGHT" val="0"/>
  <p:tag name="KSO_WM_UNIT_COMPATIBLE" val="0"/>
  <p:tag name="KSO_WM_UNIT_CLEAR" val="0"/>
  <p:tag name="KSO_WM_DIAGRAM_GROUP_CODE" val="l1-1"/>
  <p:tag name="KSO_WM_UNIT_ID" val="diagram20168434_3*l_h_a*1_3_1"/>
  <p:tag name="KSO_WM_UNIT_PRESET_TEXT" val="单击添加标题"/>
  <p:tag name="KSO_WM_UNIT_TEXT_FILL_FORE_SCHEMECOLOR_INDEX" val="14"/>
  <p:tag name="KSO_WM_UNIT_TEXT_FILL_TYPE" val="1"/>
</p:tagLst>
</file>

<file path=ppt/tags/tag279.xml><?xml version="1.0" encoding="utf-8"?>
<p:tagLst xmlns:p="http://schemas.openxmlformats.org/presentationml/2006/main">
  <p:tag name="PA" val="v5.2.11"/>
  <p:tag name="RESOURCELIBID_ANIM" val="462"/>
</p:tagLst>
</file>

<file path=ppt/tags/tag28.xml><?xml version="1.0" encoding="utf-8"?>
<p:tagLst xmlns:p="http://schemas.openxmlformats.org/presentationml/2006/main">
  <p:tag name="KSO_WM_SLIDE_BACKGROUND_TYPE" val="general"/>
</p:tagLst>
</file>

<file path=ppt/tags/tag280.xml><?xml version="1.0" encoding="utf-8"?>
<p:tagLst xmlns:p="http://schemas.openxmlformats.org/presentationml/2006/main">
  <p:tag name="PA" val="v5.2.11"/>
</p:tagLst>
</file>

<file path=ppt/tags/tag281.xml><?xml version="1.0" encoding="utf-8"?>
<p:tagLst xmlns:p="http://schemas.openxmlformats.org/presentationml/2006/main">
  <p:tag name="PA" val="v5.2.11"/>
</p:tagLst>
</file>

<file path=ppt/tags/tag282.xml><?xml version="1.0" encoding="utf-8"?>
<p:tagLst xmlns:p="http://schemas.openxmlformats.org/presentationml/2006/main">
  <p:tag name="PA" val="v5.2.11"/>
</p:tagLst>
</file>

<file path=ppt/tags/tag283.xml><?xml version="1.0" encoding="utf-8"?>
<p:tagLst xmlns:p="http://schemas.openxmlformats.org/presentationml/2006/main">
  <p:tag name="PA" val="v5.2.11"/>
</p:tagLst>
</file>

<file path=ppt/tags/tag284.xml><?xml version="1.0" encoding="utf-8"?>
<p:tagLst xmlns:p="http://schemas.openxmlformats.org/presentationml/2006/main">
  <p:tag name="PA" val="v5.2.11"/>
</p:tagLst>
</file>

<file path=ppt/tags/tag285.xml><?xml version="1.0" encoding="utf-8"?>
<p:tagLst xmlns:p="http://schemas.openxmlformats.org/presentationml/2006/main">
  <p:tag name="PA" val="v5.2.11"/>
</p:tagLst>
</file>

<file path=ppt/tags/tag286.xml><?xml version="1.0" encoding="utf-8"?>
<p:tagLst xmlns:p="http://schemas.openxmlformats.org/presentationml/2006/main">
  <p:tag name="PA" val="v5.2.11"/>
</p:tagLst>
</file>

<file path=ppt/tags/tag287.xml><?xml version="1.0" encoding="utf-8"?>
<p:tagLst xmlns:p="http://schemas.openxmlformats.org/presentationml/2006/main">
  <p:tag name="PA" val="v5.2.11"/>
</p:tagLst>
</file>

<file path=ppt/tags/tag288.xml><?xml version="1.0" encoding="utf-8"?>
<p:tagLst xmlns:p="http://schemas.openxmlformats.org/presentationml/2006/main">
  <p:tag name="PA" val="v5.2.11"/>
</p:tagLst>
</file>

<file path=ppt/tags/tag289.xml><?xml version="1.0" encoding="utf-8"?>
<p:tagLst xmlns:p="http://schemas.openxmlformats.org/presentationml/2006/main">
  <p:tag name="PA" val="v5.2.11"/>
  <p:tag name="RESOURCELIBID_ANIM" val="462"/>
</p:tagLst>
</file>

<file path=ppt/tags/tag29.xml><?xml version="1.0" encoding="utf-8"?>
<p:tagLst xmlns:p="http://schemas.openxmlformats.org/presentationml/2006/main">
  <p:tag name="KSO_WM_SLIDE_BACKGROUND_TYPE" val="general"/>
</p:tagLst>
</file>

<file path=ppt/tags/tag290.xml><?xml version="1.0" encoding="utf-8"?>
<p:tagLst xmlns:p="http://schemas.openxmlformats.org/presentationml/2006/main">
  <p:tag name="PA" val="v5.2.11"/>
  <p:tag name="RESOURCELIBID_ANIM" val="462"/>
</p:tagLst>
</file>

<file path=ppt/tags/tag291.xml><?xml version="1.0" encoding="utf-8"?>
<p:tagLst xmlns:p="http://schemas.openxmlformats.org/presentationml/2006/main">
  <p:tag name="PA" val="v5.2.11"/>
</p:tagLst>
</file>

<file path=ppt/tags/tag292.xml><?xml version="1.0" encoding="utf-8"?>
<p:tagLst xmlns:p="http://schemas.openxmlformats.org/presentationml/2006/main">
  <p:tag name="PA" val="v5.2.11"/>
</p:tagLst>
</file>

<file path=ppt/tags/tag293.xml><?xml version="1.0" encoding="utf-8"?>
<p:tagLst xmlns:p="http://schemas.openxmlformats.org/presentationml/2006/main">
  <p:tag name="PA" val="v5.2.11"/>
</p:tagLst>
</file>

<file path=ppt/tags/tag294.xml><?xml version="1.0" encoding="utf-8"?>
<p:tagLst xmlns:p="http://schemas.openxmlformats.org/presentationml/2006/main">
  <p:tag name="PA" val="v5.2.11"/>
</p:tagLst>
</file>

<file path=ppt/tags/tag295.xml><?xml version="1.0" encoding="utf-8"?>
<p:tagLst xmlns:p="http://schemas.openxmlformats.org/presentationml/2006/main">
  <p:tag name="PA" val="v5.2.11"/>
</p:tagLst>
</file>

<file path=ppt/tags/tag296.xml><?xml version="1.0" encoding="utf-8"?>
<p:tagLst xmlns:p="http://schemas.openxmlformats.org/presentationml/2006/main">
  <p:tag name="PA" val="v5.2.11"/>
</p:tagLst>
</file>

<file path=ppt/tags/tag297.xml><?xml version="1.0" encoding="utf-8"?>
<p:tagLst xmlns:p="http://schemas.openxmlformats.org/presentationml/2006/main">
  <p:tag name="PA" val="v5.2.11"/>
</p:tagLst>
</file>

<file path=ppt/tags/tag298.xml><?xml version="1.0" encoding="utf-8"?>
<p:tagLst xmlns:p="http://schemas.openxmlformats.org/presentationml/2006/main">
  <p:tag name="PA" val="v5.2.11"/>
</p:tagLst>
</file>

<file path=ppt/tags/tag299.xml><?xml version="1.0" encoding="utf-8"?>
<p:tagLst xmlns:p="http://schemas.openxmlformats.org/presentationml/2006/main">
  <p:tag name="PA" val="v5.2.1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4534_1*b*1"/>
  <p:tag name="KSO_WM_TEMPLATE_CATEGORY" val="custom"/>
  <p:tag name="KSO_WM_TEMPLATE_INDEX" val="20204534"/>
  <p:tag name="KSO_WM_UNIT_LAYERLEVEL" val="1"/>
  <p:tag name="KSO_WM_TAG_VERSION" val="1.0"/>
  <p:tag name="KSO_WM_BEAUTIFY_FLAG" val="#wm#"/>
  <p:tag name="KSO_WM_UNIT_ISCONTENTSTITLE" val="0"/>
  <p:tag name="KSO_WM_UNIT_NOCLEAR" val="0"/>
  <p:tag name="KSO_WM_UNIT_VALUE" val="19"/>
  <p:tag name="KSO_WM_UNIT_TYPE" val="b"/>
  <p:tag name="KSO_WM_UNIT_INDEX" val="1"/>
  <p:tag name="KSO_WM_UNIT_ISNUMDGMTITLE" val="0"/>
  <p:tag name="KSO_WM_UNIT_PRESET_TEXT" val="此处添加副标题内容"/>
  <p:tag name="KSO_WM_UNIT_BLOCK" val="0"/>
  <p:tag name="KSO_WM_UNIT_DEC_AREA_ID" val="98d840f9f7d14bf08023b0a03a1c508b"/>
  <p:tag name="KSO_WM_UNIT_DEFAULT_FONT" val="18;24;2"/>
  <p:tag name="KSO_WM_CHIP_GROUPID" val="5f2a1e7645e1f15ec24fe43a"/>
  <p:tag name="KSO_WM_CHIP_XID" val="5f2a1e7645e1f15ec24fe43b"/>
  <p:tag name="KSO_WM_CHIP_FILLAREA_FILL_RULE" val="{&quot;fill_align&quot;:&quot;cm&quot;,&quot;fill_mode&quot;:&quot;adaptive&quot;,&quot;sacle_strategy&quot;:&quot;smart&quot;}"/>
  <p:tag name="KSO_WM_ASSEMBLE_CHIP_INDEX" val="a39eb8af7e454855bcbcc85b3c980767"/>
  <p:tag name="KSO_WM_UNIT_TEXT_FILL_FORE_SCHEMECOLOR_INDEX_BRIGHTNESS" val="0.35"/>
  <p:tag name="KSO_WM_UNIT_TEXT_FILL_FORE_SCHEMECOLOR_INDEX" val="13"/>
  <p:tag name="KSO_WM_UNIT_TEXT_FILL_TYPE" val="1"/>
  <p:tag name="KSO_WM_TEMPLATE_ASSEMBLE_XID" val="5f9a33ab989d9bef5b8f0c49"/>
  <p:tag name="KSO_WM_TEMPLATE_ASSEMBLE_GROUPID" val="5f8cf65fa61ec3b55284a747"/>
</p:tagLst>
</file>

<file path=ppt/tags/tag30.xml><?xml version="1.0" encoding="utf-8"?>
<p:tagLst xmlns:p="http://schemas.openxmlformats.org/presentationml/2006/main">
  <p:tag name="KSO_WM_SLIDE_BACKGROUND_TYPE" val="general"/>
</p:tagLst>
</file>

<file path=ppt/tags/tag300.xml><?xml version="1.0" encoding="utf-8"?>
<p:tagLst xmlns:p="http://schemas.openxmlformats.org/presentationml/2006/main">
  <p:tag name="PA" val="v5.2.11"/>
</p:tagLst>
</file>

<file path=ppt/tags/tag301.xml><?xml version="1.0" encoding="utf-8"?>
<p:tagLst xmlns:p="http://schemas.openxmlformats.org/presentationml/2006/main">
  <p:tag name="PA" val="v5.2.11"/>
</p:tagLst>
</file>

<file path=ppt/tags/tag302.xml><?xml version="1.0" encoding="utf-8"?>
<p:tagLst xmlns:p="http://schemas.openxmlformats.org/presentationml/2006/main">
  <p:tag name="PA" val="v5.2.11"/>
</p:tagLst>
</file>

<file path=ppt/tags/tag303.xml><?xml version="1.0" encoding="utf-8"?>
<p:tagLst xmlns:p="http://schemas.openxmlformats.org/presentationml/2006/main">
  <p:tag name="PA" val="v5.2.11"/>
</p:tagLst>
</file>

<file path=ppt/tags/tag304.xml><?xml version="1.0" encoding="utf-8"?>
<p:tagLst xmlns:p="http://schemas.openxmlformats.org/presentationml/2006/main">
  <p:tag name="PA" val="v5.2.11"/>
</p:tagLst>
</file>

<file path=ppt/tags/tag305.xml><?xml version="1.0" encoding="utf-8"?>
<p:tagLst xmlns:p="http://schemas.openxmlformats.org/presentationml/2006/main">
  <p:tag name="PA" val="v5.2.11"/>
</p:tagLst>
</file>

<file path=ppt/tags/tag306.xml><?xml version="1.0" encoding="utf-8"?>
<p:tagLst xmlns:p="http://schemas.openxmlformats.org/presentationml/2006/main">
  <p:tag name="PA" val="v5.2.11"/>
  <p:tag name="WHOLESPTYPE" val="Shape_Text"/>
</p:tagLst>
</file>

<file path=ppt/tags/tag307.xml><?xml version="1.0" encoding="utf-8"?>
<p:tagLst xmlns:p="http://schemas.openxmlformats.org/presentationml/2006/main">
  <p:tag name="KSO_WM_UNIT_ISCONTENTSTITLE" val="0"/>
  <p:tag name="KSO_WM_UNIT_ISNUMDGMTITLE" val="0"/>
  <p:tag name="KSO_WM_UNIT_NOCLEAR" val="0"/>
  <p:tag name="KSO_WM_UNIT_VALUE" val="19"/>
  <p:tag name="KSO_WM_UNIT_HIGHLIGHT" val="0"/>
  <p:tag name="KSO_WM_UNIT_COMPATIBLE" val="0"/>
  <p:tag name="KSO_WM_UNIT_DIAGRAM_ISNUMVISUAL" val="0"/>
  <p:tag name="KSO_WM_UNIT_DIAGRAM_ISREFERUNIT" val="0"/>
  <p:tag name="KSO_WM_UNIT_TYPE" val="a"/>
  <p:tag name="KSO_WM_UNIT_INDEX" val="1"/>
  <p:tag name="KSO_WM_UNIT_ID" val="custom20204534_7*a*1"/>
  <p:tag name="KSO_WM_TEMPLATE_CATEGORY" val="custom"/>
  <p:tag name="KSO_WM_TEMPLATE_INDEX" val="20204534"/>
  <p:tag name="KSO_WM_UNIT_LAYERLEVEL" val="1"/>
  <p:tag name="KSO_WM_TAG_VERSION" val="1.0"/>
  <p:tag name="KSO_WM_BEAUTIFY_FLAG" val="#wm#"/>
  <p:tag name="KSO_WM_UNIT_PRESET_TEXT" val="单击此处添加大标题内容"/>
  <p:tag name="KSO_WM_UNIT_DEFAULT_FONT" val="24;32;2"/>
  <p:tag name="KSO_WM_UNIT_BLOCK" val="0"/>
  <p:tag name="KSO_WM_UNIT_DEC_AREA_ID" val="e5f81d4a1d50494e89fba3ff71553c6d"/>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a34e1b8c5a124c30aa6c0100fde69cae"/>
  <p:tag name="KSO_WM_UNIT_TEXT_FILL_FORE_SCHEMECOLOR_INDEX_BRIGHTNESS" val="0.15"/>
  <p:tag name="KSO_WM_UNIT_TEXT_FILL_FORE_SCHEMECOLOR_INDEX" val="13"/>
  <p:tag name="KSO_WM_UNIT_TEXT_FILL_TYPE" val="1"/>
</p:tagLst>
</file>

<file path=ppt/tags/tag308.xml><?xml version="1.0" encoding="utf-8"?>
<p:tagLst xmlns:p="http://schemas.openxmlformats.org/presentationml/2006/main">
  <p:tag name="KSO_WM_UNIT_NOCLEAR" val="0"/>
  <p:tag name="KSO_WM_UNIT_VALUE" val="4"/>
  <p:tag name="KSO_WM_UNIT_HIGHLIGHT" val="0"/>
  <p:tag name="KSO_WM_UNIT_COMPATIBLE" val="1"/>
  <p:tag name="KSO_WM_UNIT_DIAGRAM_ISNUMVISUAL" val="0"/>
  <p:tag name="KSO_WM_UNIT_DIAGRAM_ISREFERUNIT" val="0"/>
  <p:tag name="KSO_WM_UNIT_TYPE" val="e"/>
  <p:tag name="KSO_WM_UNIT_INDEX" val="1"/>
  <p:tag name="KSO_WM_UNIT_ID" val="custom20204534_7*e*1"/>
  <p:tag name="KSO_WM_TEMPLATE_CATEGORY" val="custom"/>
  <p:tag name="KSO_WM_TEMPLATE_INDEX" val="20204534"/>
  <p:tag name="KSO_WM_UNIT_LAYERLEVEL" val="1"/>
  <p:tag name="KSO_WM_TAG_VERSION" val="1.0"/>
  <p:tag name="KSO_WM_BEAUTIFY_FLAG" val="#wm#"/>
  <p:tag name="KSO_WM_UNIT_PRESET_TEXT" val="01"/>
  <p:tag name="KSO_WM_UNIT_DEFAULT_FONT" val="72;96;4"/>
  <p:tag name="KSO_WM_UNIT_BLOCK" val="0"/>
  <p:tag name="KSO_WM_UNIT_SM_LIMIT_TYPE" val="0"/>
  <p:tag name="KSO_WM_UNIT_DEC_AREA_ID" val="f7ff785723ac49cd947b57e77e4872d9"/>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a34e1b8c5a124c30aa6c0100fde69cae"/>
  <p:tag name="KSO_WM_UNIT_TEXT_FILL_FORE_SCHEMECOLOR_INDEX_BRIGHTNESS" val="0.15"/>
  <p:tag name="KSO_WM_UNIT_TEXT_FILL_FORE_SCHEMECOLOR_INDEX" val="13"/>
  <p:tag name="KSO_WM_UNIT_TEXT_FILL_TYPE" val="1"/>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4534_7*i*1"/>
  <p:tag name="KSO_WM_TEMPLATE_CATEGORY" val="custom"/>
  <p:tag name="KSO_WM_TEMPLATE_INDEX" val="20204534"/>
  <p:tag name="KSO_WM_UNIT_LAYERLEVEL" val="1"/>
  <p:tag name="KSO_WM_TAG_VERSION" val="1.0"/>
  <p:tag name="KSO_WM_BEAUTIFY_FLAG" val="#wm#"/>
  <p:tag name="KSO_WM_UNIT_BLOCK" val="0"/>
  <p:tag name="KSO_WM_UNIT_SM_LIMIT_TYPE" val="0"/>
  <p:tag name="KSO_WM_UNIT_DEC_AREA_ID" val="618e4c7141c6471ab990fb318b7d0218"/>
  <p:tag name="KSO_WM_UNIT_DECORATE_INFO" val="{&quot;DecorateInfoH&quot;:{&quot;IsAbs&quot;:true},&quot;DecorateInfoW&quot;:{&quot;IsAbs&quot;:true},&quot;DecorateInfoX&quot;:{&quot;IsAbs&quot;:true,&quot;Pos&quot;:0},&quot;DecorateInfoY&quot;:{&quot;IsAbs&quot;:true,&quot;Pos&quot;:0},&quot;ReferentInfo&quot;:{&quot;Id&quot;:&quot;f7ff785723ac49cd947b57e77e4872d9&quot;,&quot;X&quot;:{&quot;Pos&quot;:0},&quot;Y&quot;:{&quot;Pos&quot;:2}},&quot;whChangeMode&quot;:0}"/>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a34e1b8c5a124c30aa6c0100fde69cae"/>
  <p:tag name="KSO_WM_UNIT_FILL_FORE_SCHEMECOLOR_INDEX_BRIGHTNESS" val="0.6"/>
  <p:tag name="KSO_WM_UNIT_FILL_FORE_SCHEMECOLOR_INDEX" val="5"/>
  <p:tag name="KSO_WM_UNIT_FILL_TYPE" val="1"/>
  <p:tag name="KSO_WM_UNIT_TEXT_FILL_FORE_SCHEMECOLOR_INDEX_BRIGHTNESS" val="0.15"/>
  <p:tag name="KSO_WM_UNIT_TEXT_FILL_FORE_SCHEMECOLOR_INDEX" val="13"/>
  <p:tag name="KSO_WM_UNIT_TEXT_FILL_TYPE" val="1"/>
  <p:tag name="KSO_WM_UNIT_VALUE" val="5"/>
</p:tagLst>
</file>

<file path=ppt/tags/tag31.xml><?xml version="1.0" encoding="utf-8"?>
<p:tagLst xmlns:p="http://schemas.openxmlformats.org/presentationml/2006/main">
  <p:tag name="KSO_WM_SLIDE_BACKGROUND_TYPE" val="general"/>
</p:tagLst>
</file>

<file path=ppt/tags/tag310.xml><?xml version="1.0" encoding="utf-8"?>
<p:tagLst xmlns:p="http://schemas.openxmlformats.org/presentationml/2006/main">
  <p:tag name="KSO_WM_TAG_VERSION" val="1.0"/>
  <p:tag name="KSO_WM_SLIDE_ITEM_CNT" val="0"/>
  <p:tag name="KSO_WM_SLIDE_LAYOUT" val="a_b_e"/>
  <p:tag name="KSO_WM_SLIDE_LAYOUT_CNT" val="1_1_1"/>
  <p:tag name="KSO_WM_SLIDE_TYPE" val="sectionTitle"/>
  <p:tag name="KSO_WM_BEAUTIFY_FLAG" val="#wm#"/>
  <p:tag name="KSO_WM_COMBINE_RELATE_SLIDE_ID" val="background20174022_6"/>
  <p:tag name="KSO_WM_TEMPLATE_INDEX" val="20204534"/>
  <p:tag name="KSO_WM_SLIDE_INDEX" val="7"/>
  <p:tag name="KSO_WM_TEMPLATE_SUBCATEGORY" val="21"/>
  <p:tag name="KSO_WM_TEMPLATE_CATEGORY" val="custom"/>
  <p:tag name="KSO_WM_SLIDE_ID" val="custom20204534_7"/>
  <p:tag name="KSO_WM_SLIDE_SUBTYPE" val="pureTxt"/>
  <p:tag name="KSO_WM_TEMPLATE_MASTER_TYPE" val="1"/>
  <p:tag name="KSO_WM_TEMPLATE_COLOR_TYPE" val="1"/>
  <p:tag name="KSO_WM_CHIP_INFOS" val="{&quot;layout_type&quot;:&quot;forright2&quot;,&quot;slide_type&quot;:[&quot;sectionTitle&quot;],&quot;aspect_ratio&quot;:&quot;16:9&quot;}"/>
  <p:tag name="KSO_WM_CHIP_XID" val="5ebe041a0ac41c4a0a525598"/>
  <p:tag name="KSO_WM_CHIP_FILLPROP" val="[[{&quot;fill_id&quot;:&quot;c8df1a3465854d8b966b02b3af772576&quot;,&quot;fill_align&quot;:&quot;cm&quot;,&quot;text_align&quot;:&quot;lm&quot;,&quot;text_direction&quot;:&quot;horizontal&quot;,&quot;chip_types&quot;:[&quot;text&quot;,&quot;header&quot;]}]]"/>
  <p:tag name="KSO_WM_SLIDE_SIZE" val="540*400"/>
  <p:tag name="KSO_WM_SLIDE_POSITION" val="380*69"/>
  <p:tag name="KSO_WM_CHIP_GROUPID" val="5ebf6661ddc3daf3fef3f760"/>
  <p:tag name="KSO_WM_SLIDE_LAYOUT_INFO" val="{&quot;id&quot;:&quot;2020-10-29T11:14:58&quot;,&quot;maxSize&quot;:{&quot;size1&quot;:65.90160364221644},&quot;minSize&quot;:{&quot;size1&quot;:57.50160364221644},&quot;normalSize&quot;:{&quot;size1&quot;:61.70160364221644},&quot;subLayout&quot;:[{&quot;id&quot;:&quot;2020-10-29T11:14:58&quot;,&quot;maxSize&quot;:{&quot;size1&quot;:89.77885343791486},&quot;minSize&quot;:{&quot;size1&quot;:77.67885343791485},&quot;normalSize&quot;:{&quot;size1&quot;:84.07885343791486},&quot;subLayout&quot;:[{&quot;id&quot;:&quot;2020-10-29T11:14:58&quot;,&quot;margin&quot;:{&quot;bottom&quot;:1.3915197849273682,&quot;left&quot;:12.558988571166992,&quot;right&quot;:2.2576775550842285,&quot;top&quot;:2.573974609375},&quot;type&quot;:0},{&quot;id&quot;:&quot;2020-10-29T11:14:58&quot;,&quot;margin&quot;:{&quot;bottom&quot;:0.09673541784286499,&quot;left&quot;:12.558988571166992,&quot;right&quot;:2.2576775550842285,&quot;top&quot;:0.15541090071201324},&quot;type&quot;:0}],&quot;type&quot;:0},{&quot;id&quot;:&quot;2020-10-29T11:14:58&quot;,&quot;margin&quot;:{&quot;bottom&quot;:2.573979616165161,&quot;left&quot;:12.558988571166992,&quot;right&quot;:2.2576775550842285,&quot;top&quot;:0.08318109065294266},&quot;type&quot;:0}],&quot;type&quot;:0}"/>
  <p:tag name="KSO_WM_SLIDE_BK_DARK_LIGHT" val="2"/>
  <p:tag name="KSO_WM_SLIDE_BACKGROUND_TYPE" val="general"/>
  <p:tag name="KSO_WM_SLIDE_SUPPORT_FEATURE_TYPE" val="0"/>
  <p:tag name="KSO_WM_TEMPLATE_ASSEMBLE_XID" val="5f9a33ab989d9bef5b8f0c44"/>
  <p:tag name="KSO_WM_TEMPLATE_ASSEMBLE_GROUPID" val="5f8cf65fa61ec3b55284a747"/>
</p:tagLst>
</file>

<file path=ppt/tags/tag3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479_1*i*5"/>
  <p:tag name="KSO_WM_TEMPLATE_CATEGORY" val="diagram"/>
  <p:tag name="KSO_WM_TEMPLATE_INDEX" val="20200479"/>
  <p:tag name="KSO_WM_UNIT_LAYERLEVEL" val="1"/>
  <p:tag name="KSO_WM_TAG_VERSION" val="1.0"/>
  <p:tag name="KSO_WM_BEAUTIFY_FLAG" val="#wm#"/>
</p:tagLst>
</file>

<file path=ppt/tags/tag3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0479_1*i*6"/>
  <p:tag name="KSO_WM_TEMPLATE_CATEGORY" val="diagram"/>
  <p:tag name="KSO_WM_TEMPLATE_INDEX" val="20200479"/>
  <p:tag name="KSO_WM_UNIT_LAYERLEVEL" val="1"/>
  <p:tag name="KSO_WM_TAG_VERSION" val="1.0"/>
  <p:tag name="KSO_WM_BEAUTIFY_FLAG" val="#wm#"/>
</p:tagLst>
</file>

<file path=ppt/tags/tag313.xml><?xml version="1.0" encoding="utf-8"?>
<p:tagLst xmlns:p="http://schemas.openxmlformats.org/presentationml/2006/main">
  <p:tag name="KSO_WM_UNIT_NOCLEAR" val="0"/>
  <p:tag name="KSO_WM_UNIT_VALUE" val="84"/>
  <p:tag name="KSO_WM_UNIT_HIGHLIGHT" val="0"/>
  <p:tag name="KSO_WM_UNIT_COMPATIBLE" val="0"/>
  <p:tag name="KSO_WM_UNIT_DIAGRAM_ISNUMVISUAL" val="0"/>
  <p:tag name="KSO_WM_UNIT_DIAGRAM_ISREFERUNIT" val="0"/>
  <p:tag name="KSO_WM_UNIT_TYPE" val="f"/>
  <p:tag name="KSO_WM_UNIT_INDEX" val="1"/>
  <p:tag name="KSO_WM_UNIT_ID" val="diagram20200479_1*f*1"/>
  <p:tag name="KSO_WM_TEMPLATE_CATEGORY" val="diagram"/>
  <p:tag name="KSO_WM_TEMPLATE_INDEX" val="20200479"/>
  <p:tag name="KSO_WM_UNIT_LAYERLEVEL" val="1"/>
  <p:tag name="KSO_WM_TAG_VERSION" val="1.0"/>
  <p:tag name="KSO_WM_BEAUTIFY_FLAG" val="#wm#"/>
  <p:tag name="KSO_WM_UNIT_PRESET_TEXT" val="户外拓展训练通常利用崇山峻岭、翰海大川等自然环境，通过精心设计的活动达到&quot;磨练意志、陶冶情操、完善人格、熔炼团队&quot;的拓展培训目的。"/>
  <p:tag name="KSO_WM_UNIT_SUBTYPE" val="a"/>
</p:tagLst>
</file>

<file path=ppt/tags/tag314.xml><?xml version="1.0" encoding="utf-8"?>
<p:tagLst xmlns:p="http://schemas.openxmlformats.org/presentationml/2006/main">
  <p:tag name="KSO_WM_UNIT_ISCONTENTSTITLE" val="0"/>
  <p:tag name="KSO_WM_UNIT_NOCLEAR" val="0"/>
  <p:tag name="KSO_WM_UNIT_VALUE" val="18"/>
  <p:tag name="KSO_WM_UNIT_HIGHLIGHT" val="0"/>
  <p:tag name="KSO_WM_UNIT_COMPATIBLE" val="0"/>
  <p:tag name="KSO_WM_UNIT_DIAGRAM_ISNUMVISUAL" val="0"/>
  <p:tag name="KSO_WM_UNIT_DIAGRAM_ISREFERUNIT" val="0"/>
  <p:tag name="KSO_WM_UNIT_TYPE" val="a"/>
  <p:tag name="KSO_WM_UNIT_INDEX" val="1"/>
  <p:tag name="KSO_WM_UNIT_ID" val="diagram20200479_1*a*1"/>
  <p:tag name="KSO_WM_TEMPLATE_CATEGORY" val="diagram"/>
  <p:tag name="KSO_WM_TEMPLATE_INDEX" val="20200479"/>
  <p:tag name="KSO_WM_UNIT_LAYERLEVEL" val="1"/>
  <p:tag name="KSO_WM_TAG_VERSION" val="1.0"/>
  <p:tag name="KSO_WM_BEAUTIFY_FLAG" val="#wm#"/>
  <p:tag name="KSO_WM_UNIT_PRESET_TEXT" val="户外拓展训练目的"/>
  <p:tag name="KSO_WM_UNIT_ISNUMDGMTITLE" val="0"/>
</p:tagLst>
</file>

<file path=ppt/tags/tag3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479_1*i*3"/>
  <p:tag name="KSO_WM_TEMPLATE_CATEGORY" val="diagram"/>
  <p:tag name="KSO_WM_TEMPLATE_INDEX" val="20200479"/>
  <p:tag name="KSO_WM_UNIT_LAYERLEVEL" val="1"/>
  <p:tag name="KSO_WM_TAG_VERSION" val="1.0"/>
  <p:tag name="KSO_WM_BEAUTIFY_FLAG" val="#wm#"/>
</p:tagLst>
</file>

<file path=ppt/tags/tag3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479_1*i*4"/>
  <p:tag name="KSO_WM_TEMPLATE_CATEGORY" val="diagram"/>
  <p:tag name="KSO_WM_TEMPLATE_INDEX" val="20200479"/>
  <p:tag name="KSO_WM_UNIT_LAYERLEVEL" val="1"/>
  <p:tag name="KSO_WM_TAG_VERSION" val="1.0"/>
  <p:tag name="KSO_WM_BEAUTIFY_FLAG" val="#wm#"/>
</p:tagLst>
</file>

<file path=ppt/tags/tag3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479_1*i*1"/>
  <p:tag name="KSO_WM_TEMPLATE_CATEGORY" val="diagram"/>
  <p:tag name="KSO_WM_TEMPLATE_INDEX" val="20200479"/>
  <p:tag name="KSO_WM_UNIT_LAYERLEVEL" val="1"/>
  <p:tag name="KSO_WM_TAG_VERSION" val="1.0"/>
  <p:tag name="KSO_WM_BEAUTIFY_FLAG" val="#wm#"/>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479_1*i*2"/>
  <p:tag name="KSO_WM_TEMPLATE_CATEGORY" val="diagram"/>
  <p:tag name="KSO_WM_TEMPLATE_INDEX" val="20200479"/>
  <p:tag name="KSO_WM_UNIT_LAYERLEVEL" val="1"/>
  <p:tag name="KSO_WM_TAG_VERSION" val="1.0"/>
  <p:tag name="KSO_WM_BEAUTIFY_FLAG" val="#wm#"/>
</p:tagLst>
</file>

<file path=ppt/tags/tag319.xml><?xml version="1.0" encoding="utf-8"?>
<p:tagLst xmlns:p="http://schemas.openxmlformats.org/presentationml/2006/main">
  <p:tag name="KSO_WM_SLIDE_ID" val="diagram20200479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60*539"/>
  <p:tag name="KSO_WM_SLIDE_POSITION" val="0*0"/>
  <p:tag name="KSO_WM_TAG_VERSION" val="1.0"/>
  <p:tag name="KSO_WM_BEAUTIFY_FLAG" val="#wm#"/>
  <p:tag name="KSO_WM_TEMPLATE_CATEGORY" val="diagram"/>
  <p:tag name="KSO_WM_TEMPLATE_INDEX" val="20200479"/>
  <p:tag name="KSO_WM_SLIDE_LAYOUT" val="a_f"/>
  <p:tag name="KSO_WM_SLIDE_LAYOUT_CNT" val="1_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4534_5*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c"/>
  <p:tag name="KSO_WM_UNIT_DEC_AREA_ID" val="97327aa8acb94998a5dfdab13ca284c9"/>
  <p:tag name="KSO_WM_UNIT_DECORATE_INFO" val=""/>
  <p:tag name="KSO_WM_UNIT_SM_LIMIT_TYPE" val=""/>
  <p:tag name="KSO_WM_CHIP_FILLAREA_FILL_RULE" val="{&quot;fill_align&quot;:&quot;cm&quot;,&quot;fill_effect&quot;:[],&quot;fill_mode&quot;:&quot;full&quot;,&quot;sacle_strategy&quot;:&quot;stretch&quot;}"/>
  <p:tag name="KSO_WM_ASSEMBLE_CHIP_INDEX" val="d1eeac24274b443aa4c86bd0b3bc2fb8"/>
  <p:tag name="KSO_WM_SLIDE_BACKGROUND_TYPE" val="frame"/>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32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41"/>
  <p:tag name="KSO_WM_TAG_VERSION" val="1.0"/>
  <p:tag name="KSO_WM_BEAUTIFY_FLAG" val="#wm#"/>
  <p:tag name="KSO_WM_DIAGRAM_GROUP_CODE" val="l1-1"/>
  <p:tag name="KSO_WM_UNIT_TYPE" val="l_h_i"/>
  <p:tag name="KSO_WM_UNIT_INDEX" val="1_4_1"/>
  <p:tag name="KSO_WM_UNIT_ID" val="diagram20227941_5*l_h_i*1_4_1"/>
  <p:tag name="KSO_WM_UNIT_LAYERLEVEL" val="1_1_1"/>
  <p:tag name="KSO_WM_UNIT_FILL_FORE_SCHEMECOLOR_INDEX" val="8"/>
  <p:tag name="KSO_WM_UNIT_FILL_TYPE" val="1"/>
  <p:tag name="KSO_WM_UNIT_TEXT_FILL_FORE_SCHEMECOLOR_INDEX" val="10"/>
  <p:tag name="KSO_WM_UNIT_TEXT_FILL_TYPE" val="1"/>
  <p:tag name="KSO_WM_UNIT_USESOURCEFORMAT_APPLY" val="1"/>
</p:tagLst>
</file>

<file path=ppt/tags/tag32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41"/>
  <p:tag name="KSO_WM_TAG_VERSION" val="1.0"/>
  <p:tag name="KSO_WM_BEAUTIFY_FLAG" val="#wm#"/>
  <p:tag name="KSO_WM_DIAGRAM_GROUP_CODE" val="l1-1"/>
  <p:tag name="KSO_WM_UNIT_TYPE" val="l_h_i"/>
  <p:tag name="KSO_WM_UNIT_INDEX" val="1_4_2"/>
  <p:tag name="KSO_WM_UNIT_ID" val="diagram20227941_5*l_h_i*1_4_2"/>
  <p:tag name="KSO_WM_UNIT_LAYERLEVEL" val="1_1_1"/>
  <p:tag name="KSO_WM_UNIT_FILL_FORE_SCHEMECOLOR_INDEX" val="8"/>
  <p:tag name="KSO_WM_UNIT_FILL_TYPE" val="1"/>
  <p:tag name="KSO_WM_UNIT_TEXT_FILL_FORE_SCHEMECOLOR_INDEX" val="2"/>
  <p:tag name="KSO_WM_UNIT_TEXT_FILL_TYPE" val="1"/>
  <p:tag name="KSO_WM_UNIT_USESOURCEFORMAT_APPLY" val="1"/>
</p:tagLst>
</file>

<file path=ppt/tags/tag32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41"/>
  <p:tag name="KSO_WM_TAG_VERSION" val="1.0"/>
  <p:tag name="KSO_WM_BEAUTIFY_FLAG" val="#wm#"/>
  <p:tag name="KSO_WM_DIAGRAM_GROUP_CODE" val="l1-1"/>
  <p:tag name="KSO_WM_UNIT_TYPE" val="l_h_i"/>
  <p:tag name="KSO_WM_UNIT_INDEX" val="1_4_3"/>
  <p:tag name="KSO_WM_UNIT_ID" val="diagram20227941_5*l_h_i*1_4_3"/>
  <p:tag name="KSO_WM_UNIT_LAYERLEVEL" val="1_1_1"/>
  <p:tag name="KSO_WM_UNIT_LINE_FORE_SCHEMECOLOR_INDEX" val="8"/>
  <p:tag name="KSO_WM_UNIT_LINE_FILL_TYPE" val="2"/>
  <p:tag name="KSO_WM_UNIT_TEXT_FILL_FORE_SCHEMECOLOR_INDEX" val="10"/>
  <p:tag name="KSO_WM_UNIT_TEXT_FILL_TYPE" val="1"/>
  <p:tag name="KSO_WM_UNIT_USESOURCEFORMAT_APPLY" val="1"/>
</p:tagLst>
</file>

<file path=ppt/tags/tag32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41"/>
  <p:tag name="KSO_WM_TAG_VERSION" val="1.0"/>
  <p:tag name="KSO_WM_BEAUTIFY_FLAG" val="#wm#"/>
  <p:tag name="KSO_WM_UNIT_VALUE" val="120*120"/>
  <p:tag name="KSO_WM_DIAGRAM_GROUP_CODE" val="l1-1"/>
  <p:tag name="KSO_WM_UNIT_TYPE" val="l_h_x"/>
  <p:tag name="KSO_WM_UNIT_INDEX" val="1_4_1"/>
  <p:tag name="KSO_WM_UNIT_ID" val="diagram20227941_5*l_h_x*1_4_1"/>
  <p:tag name="KSO_WM_UNIT_LAYERLEVEL" val="1_1_1"/>
  <p:tag name="KSO_WM_UNIT_USESOURCEFORMAT_APPLY" val="1"/>
</p:tagLst>
</file>

<file path=ppt/tags/tag32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41"/>
  <p:tag name="KSO_WM_TAG_VERSION" val="1.0"/>
  <p:tag name="KSO_WM_BEAUTIFY_FLAG" val="#wm#"/>
  <p:tag name="KSO_WM_UNIT_ISCONTENTSTITLE" val="0"/>
  <p:tag name="KSO_WM_UNIT_ISNUMDGMTITLE" val="0"/>
  <p:tag name="KSO_WM_UNIT_PRESET_TEXT" val="请添加小标题"/>
  <p:tag name="KSO_WM_UNIT_NOCLEAR" val="0"/>
  <p:tag name="KSO_WM_DIAGRAM_GROUP_CODE" val="l1-1"/>
  <p:tag name="KSO_WM_UNIT_TYPE" val="l_h_a"/>
  <p:tag name="KSO_WM_UNIT_INDEX" val="1_4_1"/>
  <p:tag name="KSO_WM_UNIT_ID" val="diagram20227941_5*l_h_a*1_4_1"/>
  <p:tag name="KSO_WM_UNIT_LAYERLEVEL" val="1_1_1"/>
  <p:tag name="KSO_WM_UNIT_TEXT_FILL_FORE_SCHEMECOLOR_INDEX" val="8"/>
  <p:tag name="KSO_WM_UNIT_TEXT_FILL_TYPE" val="1"/>
  <p:tag name="KSO_WM_UNIT_USESOURCEFORMAT_APPLY" val="1"/>
</p:tagLst>
</file>

<file path=ppt/tags/tag32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41"/>
  <p:tag name="KSO_WM_TAG_VERSION" val="1.0"/>
  <p:tag name="KSO_WM_BEAUTIFY_FLAG" val="#wm#"/>
  <p:tag name="KSO_WM_UNIT_SUBTYPE" val="a"/>
  <p:tag name="KSO_WM_UNIT_PRESET_TEXT" val="单击此处输入你的正文，文字是您思想的提炼。"/>
  <p:tag name="KSO_WM_UNIT_NOCLEAR" val="0"/>
  <p:tag name="KSO_WM_UNIT_VALUE" val="28"/>
  <p:tag name="KSO_WM_DIAGRAM_GROUP_CODE" val="l1-1"/>
  <p:tag name="KSO_WM_UNIT_TYPE" val="l_h_f"/>
  <p:tag name="KSO_WM_UNIT_INDEX" val="1_4_1"/>
  <p:tag name="KSO_WM_UNIT_ID" val="diagram20227941_5*l_h_f*1_4_1"/>
  <p:tag name="KSO_WM_UNIT_LAYERLEVEL" val="1_1_1"/>
  <p:tag name="KSO_WM_UNIT_TEXT_FILL_FORE_SCHEMECOLOR_INDEX" val="13"/>
  <p:tag name="KSO_WM_UNIT_TEXT_FILL_TYPE" val="1"/>
  <p:tag name="KSO_WM_UNIT_USESOURCEFORMAT_APPLY" val="1"/>
</p:tagLst>
</file>

<file path=ppt/tags/tag32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41"/>
  <p:tag name="KSO_WM_TAG_VERSION" val="1.0"/>
  <p:tag name="KSO_WM_BEAUTIFY_FLAG" val="#wm#"/>
  <p:tag name="KSO_WM_DIAGRAM_GROUP_CODE" val="l1-1"/>
  <p:tag name="KSO_WM_UNIT_TYPE" val="l_h_i"/>
  <p:tag name="KSO_WM_UNIT_INDEX" val="1_5_1"/>
  <p:tag name="KSO_WM_UNIT_ID" val="diagram20227941_5*l_h_i*1_5_1"/>
  <p:tag name="KSO_WM_UNIT_LAYERLEVEL" val="1_1_1"/>
  <p:tag name="KSO_WM_UNIT_FILL_FORE_SCHEMECOLOR_INDEX" val="5"/>
  <p:tag name="KSO_WM_UNIT_FILL_TYPE" val="1"/>
  <p:tag name="KSO_WM_UNIT_TEXT_FILL_FORE_SCHEMECOLOR_INDEX" val="2"/>
  <p:tag name="KSO_WM_UNIT_TEXT_FILL_TYPE" val="1"/>
  <p:tag name="KSO_WM_UNIT_USESOURCEFORMAT_APPLY" val="1"/>
</p:tagLst>
</file>

<file path=ppt/tags/tag32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41"/>
  <p:tag name="KSO_WM_TAG_VERSION" val="1.0"/>
  <p:tag name="KSO_WM_BEAUTIFY_FLAG" val="#wm#"/>
  <p:tag name="KSO_WM_DIAGRAM_GROUP_CODE" val="l1-1"/>
  <p:tag name="KSO_WM_UNIT_TYPE" val="l_h_i"/>
  <p:tag name="KSO_WM_UNIT_INDEX" val="1_5_2"/>
  <p:tag name="KSO_WM_UNIT_ID" val="diagram20227941_5*l_h_i*1_5_2"/>
  <p:tag name="KSO_WM_UNIT_LAYERLEVEL" val="1_1_1"/>
  <p:tag name="KSO_WM_UNIT_FILL_FORE_SCHEMECOLOR_INDEX" val="5"/>
  <p:tag name="KSO_WM_UNIT_FILL_TYPE" val="1"/>
  <p:tag name="KSO_WM_UNIT_TEXT_FILL_FORE_SCHEMECOLOR_INDEX" val="2"/>
  <p:tag name="KSO_WM_UNIT_TEXT_FILL_TYPE" val="1"/>
  <p:tag name="KSO_WM_UNIT_USESOURCEFORMAT_APPLY" val="1"/>
</p:tagLst>
</file>

<file path=ppt/tags/tag32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41"/>
  <p:tag name="KSO_WM_TAG_VERSION" val="1.0"/>
  <p:tag name="KSO_WM_BEAUTIFY_FLAG" val="#wm#"/>
  <p:tag name="KSO_WM_DIAGRAM_GROUP_CODE" val="l1-1"/>
  <p:tag name="KSO_WM_UNIT_TYPE" val="l_h_i"/>
  <p:tag name="KSO_WM_UNIT_INDEX" val="1_5_3"/>
  <p:tag name="KSO_WM_UNIT_ID" val="diagram20227941_5*l_h_i*1_5_3"/>
  <p:tag name="KSO_WM_UNIT_LAYERLEVEL" val="1_1_1"/>
  <p:tag name="KSO_WM_UNIT_LINE_FORE_SCHEMECOLOR_INDEX" val="5"/>
  <p:tag name="KSO_WM_UNIT_LINE_FILL_TYPE" val="2"/>
  <p:tag name="KSO_WM_UNIT_TEXT_FILL_FORE_SCHEMECOLOR_INDEX" val="2"/>
  <p:tag name="KSO_WM_UNIT_TEXT_FILL_TYPE" val="1"/>
  <p:tag name="KSO_WM_UNIT_USESOURCEFORMAT_APPLY" val="1"/>
</p:tagLst>
</file>

<file path=ppt/tags/tag32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41"/>
  <p:tag name="KSO_WM_TAG_VERSION" val="1.0"/>
  <p:tag name="KSO_WM_BEAUTIFY_FLAG" val="#wm#"/>
  <p:tag name="KSO_WM_UNIT_VALUE" val="120*120"/>
  <p:tag name="KSO_WM_DIAGRAM_GROUP_CODE" val="l1-1"/>
  <p:tag name="KSO_WM_UNIT_TYPE" val="l_h_x"/>
  <p:tag name="KSO_WM_UNIT_INDEX" val="1_5_1"/>
  <p:tag name="KSO_WM_UNIT_ID" val="diagram20227941_5*l_h_x*1_5_1"/>
  <p:tag name="KSO_WM_UNIT_LAYERLEVEL" val="1_1_1"/>
  <p:tag name="KSO_WM_UNIT_USESOURCEFORMAT_APPLY"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dc54502ba5c14e9fa392f48e78a6fe9c"/>
  <p:tag name="KSO_WM_UNIT_DECORATE_INFO" val=""/>
  <p:tag name="KSO_WM_UNIT_SM_LIMIT_TYPE" val=""/>
  <p:tag name="KSO_WM_CHIP_FILLAREA_FILL_RULE" val="{&quot;fill_align&quot;:&quot;cm&quot;,&quot;fill_effect&quot;:[],&quot;fill_mode&quot;:&quot;full&quot;,&quot;sacle_strategy&quot;:&quot;stretch&quot;}"/>
  <p:tag name="KSO_WM_ASSEMBLE_CHIP_INDEX" val="0873bb5705f142b6854d6e2afad180c2"/>
  <p:tag name="KSO_WM_SLIDE_BACKGROUND_TYPE" val="frame"/>
</p:tagLst>
</file>

<file path=ppt/tags/tag33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41"/>
  <p:tag name="KSO_WM_TAG_VERSION" val="1.0"/>
  <p:tag name="KSO_WM_BEAUTIFY_FLAG" val="#wm#"/>
  <p:tag name="KSO_WM_UNIT_ISCONTENTSTITLE" val="0"/>
  <p:tag name="KSO_WM_UNIT_ISNUMDGMTITLE" val="0"/>
  <p:tag name="KSO_WM_UNIT_PRESET_TEXT" val="请添加小标题"/>
  <p:tag name="KSO_WM_UNIT_NOCLEAR" val="0"/>
  <p:tag name="KSO_WM_DIAGRAM_GROUP_CODE" val="l1-1"/>
  <p:tag name="KSO_WM_UNIT_TYPE" val="l_h_a"/>
  <p:tag name="KSO_WM_UNIT_INDEX" val="1_5_1"/>
  <p:tag name="KSO_WM_UNIT_ID" val="diagram20227941_5*l_h_a*1_5_1"/>
  <p:tag name="KSO_WM_UNIT_LAYERLEVEL" val="1_1_1"/>
  <p:tag name="KSO_WM_UNIT_TEXT_FILL_FORE_SCHEMECOLOR_INDEX" val="5"/>
  <p:tag name="KSO_WM_UNIT_TEXT_FILL_TYPE" val="1"/>
  <p:tag name="KSO_WM_UNIT_USESOURCEFORMAT_APPLY" val="1"/>
</p:tagLst>
</file>

<file path=ppt/tags/tag33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41"/>
  <p:tag name="KSO_WM_TAG_VERSION" val="1.0"/>
  <p:tag name="KSO_WM_BEAUTIFY_FLAG" val="#wm#"/>
  <p:tag name="KSO_WM_UNIT_SUBTYPE" val="a"/>
  <p:tag name="KSO_WM_UNIT_PRESET_TEXT" val="单击此处输入你的正文，文字是您思想的提炼。"/>
  <p:tag name="KSO_WM_UNIT_NOCLEAR" val="0"/>
  <p:tag name="KSO_WM_UNIT_VALUE" val="28"/>
  <p:tag name="KSO_WM_DIAGRAM_GROUP_CODE" val="l1-1"/>
  <p:tag name="KSO_WM_UNIT_TYPE" val="l_h_f"/>
  <p:tag name="KSO_WM_UNIT_INDEX" val="1_5_1"/>
  <p:tag name="KSO_WM_UNIT_ID" val="diagram20227941_5*l_h_f*1_5_1"/>
  <p:tag name="KSO_WM_UNIT_LAYERLEVEL" val="1_1_1"/>
  <p:tag name="KSO_WM_UNIT_TEXT_FILL_FORE_SCHEMECOLOR_INDEX" val="13"/>
  <p:tag name="KSO_WM_UNIT_TEXT_FILL_TYPE" val="1"/>
  <p:tag name="KSO_WM_UNIT_USESOURCEFORMAT_APPLY" val="1"/>
</p:tagLst>
</file>

<file path=ppt/tags/tag33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41"/>
  <p:tag name="KSO_WM_UNIT_LAYERLEVEL" val="1"/>
  <p:tag name="KSO_WM_TAG_VERSION" val="1.0"/>
  <p:tag name="KSO_WM_BEAUTIFY_FLAG" val="#wm#"/>
  <p:tag name="KSO_WM_UNIT_ISCONTENTSTITLE" val="0"/>
  <p:tag name="KSO_WM_UNIT_ISNUMDGMTITLE" val="0"/>
  <p:tag name="KSO_WM_UNIT_PRESET_TEXT" val="单击此处添加大标题"/>
  <p:tag name="KSO_WM_UNIT_NOCLEAR" val="0"/>
  <p:tag name="KSO_WM_DIAGRAM_GROUP_CODE" val="l1-1"/>
  <p:tag name="KSO_WM_UNIT_TYPE" val="a"/>
  <p:tag name="KSO_WM_UNIT_INDEX" val="1"/>
  <p:tag name="KSO_WM_UNIT_ID" val="diagram20227941_5*a*1"/>
  <p:tag name="KSO_WM_UNIT_TEXT_FILL_FORE_SCHEMECOLOR_INDEX" val="13"/>
  <p:tag name="KSO_WM_UNIT_TEXT_FILL_TYPE" val="1"/>
  <p:tag name="KSO_WM_UNIT_USESOURCEFORMAT_APPLY" val="1"/>
</p:tagLst>
</file>

<file path=ppt/tags/tag33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41"/>
  <p:tag name="KSO_WM_TAG_VERSION" val="1.0"/>
  <p:tag name="KSO_WM_BEAUTIFY_FLAG" val="#wm#"/>
  <p:tag name="KSO_WM_DIAGRAM_GROUP_CODE" val="l1-1"/>
  <p:tag name="KSO_WM_UNIT_TYPE" val="l_h_i"/>
  <p:tag name="KSO_WM_UNIT_INDEX" val="1_2_1"/>
  <p:tag name="KSO_WM_UNIT_ID" val="diagram20227941_5*l_h_i*1_2_1"/>
  <p:tag name="KSO_WM_UNIT_LAYERLEVEL" val="1_1_1"/>
  <p:tag name="KSO_WM_UNIT_FILL_FORE_SCHEMECOLOR_INDEX" val="6"/>
  <p:tag name="KSO_WM_UNIT_FILL_TYPE" val="1"/>
  <p:tag name="KSO_WM_UNIT_TEXT_FILL_FORE_SCHEMECOLOR_INDEX" val="2"/>
  <p:tag name="KSO_WM_UNIT_TEXT_FILL_TYPE" val="1"/>
  <p:tag name="KSO_WM_UNIT_USESOURCEFORMAT_APPLY" val="1"/>
</p:tagLst>
</file>

<file path=ppt/tags/tag33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41"/>
  <p:tag name="KSO_WM_TAG_VERSION" val="1.0"/>
  <p:tag name="KSO_WM_BEAUTIFY_FLAG" val="#wm#"/>
  <p:tag name="KSO_WM_DIAGRAM_GROUP_CODE" val="l1-1"/>
  <p:tag name="KSO_WM_UNIT_TYPE" val="l_h_i"/>
  <p:tag name="KSO_WM_UNIT_INDEX" val="1_2_2"/>
  <p:tag name="KSO_WM_UNIT_ID" val="diagram20227941_5*l_h_i*1_2_2"/>
  <p:tag name="KSO_WM_UNIT_LAYERLEVEL" val="1_1_1"/>
  <p:tag name="KSO_WM_UNIT_FILL_FORE_SCHEMECOLOR_INDEX" val="6"/>
  <p:tag name="KSO_WM_UNIT_FILL_TYPE" val="1"/>
  <p:tag name="KSO_WM_UNIT_TEXT_FILL_FORE_SCHEMECOLOR_INDEX" val="2"/>
  <p:tag name="KSO_WM_UNIT_TEXT_FILL_TYPE" val="1"/>
  <p:tag name="KSO_WM_UNIT_USESOURCEFORMAT_APPLY" val="1"/>
</p:tagLst>
</file>

<file path=ppt/tags/tag33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41"/>
  <p:tag name="KSO_WM_TAG_VERSION" val="1.0"/>
  <p:tag name="KSO_WM_BEAUTIFY_FLAG" val="#wm#"/>
  <p:tag name="KSO_WM_DIAGRAM_GROUP_CODE" val="l1-1"/>
  <p:tag name="KSO_WM_UNIT_TYPE" val="l_h_i"/>
  <p:tag name="KSO_WM_UNIT_INDEX" val="1_2_3"/>
  <p:tag name="KSO_WM_UNIT_ID" val="diagram20227941_5*l_h_i*1_2_3"/>
  <p:tag name="KSO_WM_UNIT_LAYERLEVEL" val="1_1_1"/>
  <p:tag name="KSO_WM_UNIT_LINE_FORE_SCHEMECOLOR_INDEX" val="6"/>
  <p:tag name="KSO_WM_UNIT_LINE_FILL_TYPE" val="2"/>
  <p:tag name="KSO_WM_UNIT_TEXT_FILL_FORE_SCHEMECOLOR_INDEX" val="2"/>
  <p:tag name="KSO_WM_UNIT_TEXT_FILL_TYPE" val="1"/>
  <p:tag name="KSO_WM_UNIT_USESOURCEFORMAT_APPLY" val="1"/>
</p:tagLst>
</file>

<file path=ppt/tags/tag33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41"/>
  <p:tag name="KSO_WM_TAG_VERSION" val="1.0"/>
  <p:tag name="KSO_WM_BEAUTIFY_FLAG" val="#wm#"/>
  <p:tag name="KSO_WM_UNIT_SUBTYPE" val="a"/>
  <p:tag name="KSO_WM_UNIT_PRESET_TEXT" val="单击此处输入你的正文，文字是您思想的提炼。"/>
  <p:tag name="KSO_WM_UNIT_NOCLEAR" val="0"/>
  <p:tag name="KSO_WM_DIAGRAM_GROUP_CODE" val="l1-1"/>
  <p:tag name="KSO_WM_UNIT_TYPE" val="l_h_f"/>
  <p:tag name="KSO_WM_UNIT_INDEX" val="1_2_1"/>
  <p:tag name="KSO_WM_UNIT_ID" val="diagram20227941_5*l_h_f*1_2_1"/>
  <p:tag name="KSO_WM_UNIT_LAYERLEVEL" val="1_1_1"/>
  <p:tag name="KSO_WM_UNIT_TEXT_FILL_FORE_SCHEMECOLOR_INDEX" val="13"/>
  <p:tag name="KSO_WM_UNIT_TEXT_FILL_TYPE" val="1"/>
  <p:tag name="KSO_WM_UNIT_USESOURCEFORMAT_APPLY" val="1"/>
</p:tagLst>
</file>

<file path=ppt/tags/tag33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41"/>
  <p:tag name="KSO_WM_TAG_VERSION" val="1.0"/>
  <p:tag name="KSO_WM_BEAUTIFY_FLAG" val="#wm#"/>
  <p:tag name="KSO_WM_UNIT_VALUE" val="120*120"/>
  <p:tag name="KSO_WM_DIAGRAM_GROUP_CODE" val="l1-1"/>
  <p:tag name="KSO_WM_UNIT_TYPE" val="l_h_x"/>
  <p:tag name="KSO_WM_UNIT_INDEX" val="1_2_1"/>
  <p:tag name="KSO_WM_UNIT_ID" val="diagram20227941_5*l_h_x*1_2_1"/>
  <p:tag name="KSO_WM_UNIT_LAYERLEVEL" val="1_1_1"/>
  <p:tag name="KSO_WM_UNIT_USESOURCEFORMAT_APPLY" val="1"/>
</p:tagLst>
</file>

<file path=ppt/tags/tag33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41"/>
  <p:tag name="KSO_WM_TAG_VERSION" val="1.0"/>
  <p:tag name="KSO_WM_BEAUTIFY_FLAG" val="#wm#"/>
  <p:tag name="KSO_WM_UNIT_ISCONTENTSTITLE" val="0"/>
  <p:tag name="KSO_WM_UNIT_ISNUMDGMTITLE" val="0"/>
  <p:tag name="KSO_WM_UNIT_PRESET_TEXT" val="请添加小标题"/>
  <p:tag name="KSO_WM_UNIT_NOCLEAR" val="0"/>
  <p:tag name="KSO_WM_UNIT_VALUE" val="7"/>
  <p:tag name="KSO_WM_DIAGRAM_GROUP_CODE" val="l1-1"/>
  <p:tag name="KSO_WM_UNIT_TYPE" val="l_h_a"/>
  <p:tag name="KSO_WM_UNIT_INDEX" val="1_2_1"/>
  <p:tag name="KSO_WM_UNIT_ID" val="diagram20227941_5*l_h_a*1_2_1"/>
  <p:tag name="KSO_WM_UNIT_LAYERLEVEL" val="1_1_1"/>
  <p:tag name="KSO_WM_UNIT_TEXT_FILL_FORE_SCHEMECOLOR_INDEX" val="6"/>
  <p:tag name="KSO_WM_UNIT_TEXT_FILL_TYPE" val="1"/>
  <p:tag name="KSO_WM_UNIT_USESOURCEFORMAT_APPLY" val="1"/>
</p:tagLst>
</file>

<file path=ppt/tags/tag33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41"/>
  <p:tag name="KSO_WM_TAG_VERSION" val="1.0"/>
  <p:tag name="KSO_WM_BEAUTIFY_FLAG" val="#wm#"/>
  <p:tag name="KSO_WM_DIAGRAM_GROUP_CODE" val="l1-1"/>
  <p:tag name="KSO_WM_UNIT_TYPE" val="l_h_i"/>
  <p:tag name="KSO_WM_UNIT_INDEX" val="1_1_1"/>
  <p:tag name="KSO_WM_UNIT_ID" val="diagram20227941_5*l_h_i*1_1_1"/>
  <p:tag name="KSO_WM_UNIT_LAYERLEVEL" val="1_1_1"/>
  <p:tag name="KSO_WM_UNIT_FILL_FORE_SCHEMECOLOR_INDEX" val="9"/>
  <p:tag name="KSO_WM_UNIT_FILL_TYPE" val="1"/>
  <p:tag name="KSO_WM_UNIT_TEXT_FILL_FORE_SCHEMECOLOR_INDEX" val="2"/>
  <p:tag name="KSO_WM_UNIT_TEXT_FILL_TYPE" val="1"/>
  <p:tag name="KSO_WM_UNIT_USESOURCEFORMAT_APPLY"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4e56536afa4741f8ad54b0f344e64d86"/>
  <p:tag name="KSO_WM_UNIT_DECORATE_INFO" val=""/>
  <p:tag name="KSO_WM_UNIT_SM_LIMIT_TYPE" val=""/>
  <p:tag name="KSO_WM_CHIP_FILLAREA_FILL_RULE" val="{&quot;fill_align&quot;:&quot;cm&quot;,&quot;fill_effect&quot;:[],&quot;fill_mode&quot;:&quot;full&quot;,&quot;sacle_strategy&quot;:&quot;stretch&quot;}"/>
  <p:tag name="KSO_WM_ASSEMBLE_CHIP_INDEX" val="2de0ae2887fc480c84ded14b1b65826e"/>
  <p:tag name="KSO_WM_SLIDE_BACKGROUND_TYPE" val="frame"/>
</p:tagLst>
</file>

<file path=ppt/tags/tag34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41"/>
  <p:tag name="KSO_WM_TAG_VERSION" val="1.0"/>
  <p:tag name="KSO_WM_BEAUTIFY_FLAG" val="#wm#"/>
  <p:tag name="KSO_WM_DIAGRAM_GROUP_CODE" val="l1-1"/>
  <p:tag name="KSO_WM_UNIT_TYPE" val="l_h_i"/>
  <p:tag name="KSO_WM_UNIT_INDEX" val="1_1_2"/>
  <p:tag name="KSO_WM_UNIT_ID" val="diagram20227941_5*l_h_i*1_1_2"/>
  <p:tag name="KSO_WM_UNIT_LAYERLEVEL" val="1_1_1"/>
  <p:tag name="KSO_WM_UNIT_FILL_FORE_SCHEMECOLOR_INDEX" val="9"/>
  <p:tag name="KSO_WM_UNIT_FILL_TYPE" val="1"/>
  <p:tag name="KSO_WM_UNIT_TEXT_FILL_FORE_SCHEMECOLOR_INDEX" val="2"/>
  <p:tag name="KSO_WM_UNIT_TEXT_FILL_TYPE" val="1"/>
  <p:tag name="KSO_WM_UNIT_USESOURCEFORMAT_APPLY" val="1"/>
</p:tagLst>
</file>

<file path=ppt/tags/tag34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41"/>
  <p:tag name="KSO_WM_TAG_VERSION" val="1.0"/>
  <p:tag name="KSO_WM_BEAUTIFY_FLAG" val="#wm#"/>
  <p:tag name="KSO_WM_DIAGRAM_GROUP_CODE" val="l1-1"/>
  <p:tag name="KSO_WM_UNIT_TYPE" val="l_h_i"/>
  <p:tag name="KSO_WM_UNIT_INDEX" val="1_1_3"/>
  <p:tag name="KSO_WM_UNIT_ID" val="diagram20227941_5*l_h_i*1_1_3"/>
  <p:tag name="KSO_WM_UNIT_LAYERLEVEL" val="1_1_1"/>
  <p:tag name="KSO_WM_UNIT_LINE_FORE_SCHEMECOLOR_INDEX" val="9"/>
  <p:tag name="KSO_WM_UNIT_LINE_FILL_TYPE" val="2"/>
  <p:tag name="KSO_WM_UNIT_TEXT_FILL_FORE_SCHEMECOLOR_INDEX" val="2"/>
  <p:tag name="KSO_WM_UNIT_TEXT_FILL_TYPE" val="1"/>
  <p:tag name="KSO_WM_UNIT_USESOURCEFORMAT_APPLY" val="1"/>
</p:tagLst>
</file>

<file path=ppt/tags/tag34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41"/>
  <p:tag name="KSO_WM_TAG_VERSION" val="1.0"/>
  <p:tag name="KSO_WM_BEAUTIFY_FLAG" val="#wm#"/>
  <p:tag name="KSO_WM_UNIT_VALUE" val="120*120"/>
  <p:tag name="KSO_WM_DIAGRAM_GROUP_CODE" val="l1-1"/>
  <p:tag name="KSO_WM_UNIT_TYPE" val="l_h_x"/>
  <p:tag name="KSO_WM_UNIT_INDEX" val="1_1_1"/>
  <p:tag name="KSO_WM_UNIT_ID" val="diagram20227941_5*l_h_x*1_1_1"/>
  <p:tag name="KSO_WM_UNIT_LAYERLEVEL" val="1_1_1"/>
  <p:tag name="KSO_WM_UNIT_USESOURCEFORMAT_APPLY" val="1"/>
</p:tagLst>
</file>

<file path=ppt/tags/tag34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41"/>
  <p:tag name="KSO_WM_TAG_VERSION" val="1.0"/>
  <p:tag name="KSO_WM_BEAUTIFY_FLAG" val="#wm#"/>
  <p:tag name="KSO_WM_UNIT_SUBTYPE" val="a"/>
  <p:tag name="KSO_WM_UNIT_PRESET_TEXT" val="单击此处输入你的正文，文字是您思想的提炼。"/>
  <p:tag name="KSO_WM_UNIT_NOCLEAR" val="0"/>
  <p:tag name="KSO_WM_DIAGRAM_GROUP_CODE" val="l1-1"/>
  <p:tag name="KSO_WM_UNIT_TYPE" val="l_h_f"/>
  <p:tag name="KSO_WM_UNIT_INDEX" val="1_1_1"/>
  <p:tag name="KSO_WM_UNIT_ID" val="diagram20227941_5*l_h_f*1_1_1"/>
  <p:tag name="KSO_WM_UNIT_LAYERLEVEL" val="1_1_1"/>
  <p:tag name="KSO_WM_UNIT_TEXT_FILL_FORE_SCHEMECOLOR_INDEX" val="13"/>
  <p:tag name="KSO_WM_UNIT_TEXT_FILL_TYPE" val="1"/>
  <p:tag name="KSO_WM_UNIT_USESOURCEFORMAT_APPLY" val="1"/>
</p:tagLst>
</file>

<file path=ppt/tags/tag34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41"/>
  <p:tag name="KSO_WM_TAG_VERSION" val="1.0"/>
  <p:tag name="KSO_WM_BEAUTIFY_FLAG" val="#wm#"/>
  <p:tag name="KSO_WM_UNIT_ISCONTENTSTITLE" val="0"/>
  <p:tag name="KSO_WM_UNIT_ISNUMDGMTITLE" val="0"/>
  <p:tag name="KSO_WM_UNIT_PRESET_TEXT" val="请添加小标题"/>
  <p:tag name="KSO_WM_UNIT_NOCLEAR" val="0"/>
  <p:tag name="KSO_WM_UNIT_VALUE" val="7"/>
  <p:tag name="KSO_WM_DIAGRAM_GROUP_CODE" val="l1-1"/>
  <p:tag name="KSO_WM_UNIT_TYPE" val="l_h_a"/>
  <p:tag name="KSO_WM_UNIT_INDEX" val="1_1_1"/>
  <p:tag name="KSO_WM_UNIT_ID" val="diagram20227941_5*l_h_a*1_1_1"/>
  <p:tag name="KSO_WM_UNIT_LAYERLEVEL" val="1_1_1"/>
  <p:tag name="KSO_WM_UNIT_TEXT_FILL_FORE_SCHEMECOLOR_INDEX" val="9"/>
  <p:tag name="KSO_WM_UNIT_TEXT_FILL_TYPE" val="1"/>
  <p:tag name="KSO_WM_UNIT_USESOURCEFORMAT_APPLY" val="1"/>
</p:tagLst>
</file>

<file path=ppt/tags/tag34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41"/>
  <p:tag name="KSO_WM_TAG_VERSION" val="1.0"/>
  <p:tag name="KSO_WM_BEAUTIFY_FLAG" val="#wm#"/>
  <p:tag name="KSO_WM_DIAGRAM_GROUP_CODE" val="l1-1"/>
  <p:tag name="KSO_WM_UNIT_TYPE" val="l_h_i"/>
  <p:tag name="KSO_WM_UNIT_INDEX" val="1_3_1"/>
  <p:tag name="KSO_WM_UNIT_ID" val="diagram20227941_5*l_h_i*1_3_1"/>
  <p:tag name="KSO_WM_UNIT_LAYERLEVEL" val="1_1_1"/>
  <p:tag name="KSO_WM_UNIT_FILL_FORE_SCHEMECOLOR_INDEX" val="10"/>
  <p:tag name="KSO_WM_UNIT_FILL_TYPE" val="1"/>
  <p:tag name="KSO_WM_UNIT_TEXT_FILL_FORE_SCHEMECOLOR_INDEX" val="10"/>
  <p:tag name="KSO_WM_UNIT_TEXT_FILL_TYPE" val="1"/>
  <p:tag name="KSO_WM_UNIT_USESOURCEFORMAT_APPLY" val="1"/>
</p:tagLst>
</file>

<file path=ppt/tags/tag34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41"/>
  <p:tag name="KSO_WM_TAG_VERSION" val="1.0"/>
  <p:tag name="KSO_WM_BEAUTIFY_FLAG" val="#wm#"/>
  <p:tag name="KSO_WM_DIAGRAM_GROUP_CODE" val="l1-1"/>
  <p:tag name="KSO_WM_UNIT_TYPE" val="l_h_i"/>
  <p:tag name="KSO_WM_UNIT_INDEX" val="1_3_2"/>
  <p:tag name="KSO_WM_UNIT_ID" val="diagram20227941_5*l_h_i*1_3_2"/>
  <p:tag name="KSO_WM_UNIT_LAYERLEVEL" val="1_1_1"/>
  <p:tag name="KSO_WM_UNIT_FILL_FORE_SCHEMECOLOR_INDEX" val="10"/>
  <p:tag name="KSO_WM_UNIT_FILL_TYPE" val="1"/>
  <p:tag name="KSO_WM_UNIT_TEXT_FILL_FORE_SCHEMECOLOR_INDEX" val="2"/>
  <p:tag name="KSO_WM_UNIT_TEXT_FILL_TYPE" val="1"/>
  <p:tag name="KSO_WM_UNIT_USESOURCEFORMAT_APPLY" val="1"/>
</p:tagLst>
</file>

<file path=ppt/tags/tag34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41"/>
  <p:tag name="KSO_WM_TAG_VERSION" val="1.0"/>
  <p:tag name="KSO_WM_BEAUTIFY_FLAG" val="#wm#"/>
  <p:tag name="KSO_WM_DIAGRAM_GROUP_CODE" val="l1-1"/>
  <p:tag name="KSO_WM_UNIT_TYPE" val="l_h_i"/>
  <p:tag name="KSO_WM_UNIT_INDEX" val="1_3_3"/>
  <p:tag name="KSO_WM_UNIT_ID" val="diagram20227941_5*l_h_i*1_3_3"/>
  <p:tag name="KSO_WM_UNIT_LAYERLEVEL" val="1_1_1"/>
  <p:tag name="KSO_WM_UNIT_LINE_FORE_SCHEMECOLOR_INDEX" val="10"/>
  <p:tag name="KSO_WM_UNIT_LINE_FILL_TYPE" val="2"/>
  <p:tag name="KSO_WM_UNIT_TEXT_FILL_FORE_SCHEMECOLOR_INDEX" val="10"/>
  <p:tag name="KSO_WM_UNIT_TEXT_FILL_TYPE" val="1"/>
  <p:tag name="KSO_WM_UNIT_USESOURCEFORMAT_APPLY" val="1"/>
</p:tagLst>
</file>

<file path=ppt/tags/tag34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41"/>
  <p:tag name="KSO_WM_TAG_VERSION" val="1.0"/>
  <p:tag name="KSO_WM_BEAUTIFY_FLAG" val="#wm#"/>
  <p:tag name="KSO_WM_UNIT_VALUE" val="120*120"/>
  <p:tag name="KSO_WM_DIAGRAM_GROUP_CODE" val="l1-1"/>
  <p:tag name="KSO_WM_UNIT_TYPE" val="l_h_x"/>
  <p:tag name="KSO_WM_UNIT_INDEX" val="1_3_1"/>
  <p:tag name="KSO_WM_UNIT_ID" val="diagram20227941_5*l_h_x*1_3_1"/>
  <p:tag name="KSO_WM_UNIT_LAYERLEVEL" val="1_1_1"/>
  <p:tag name="KSO_WM_UNIT_USESOURCEFORMAT_APPLY" val="1"/>
</p:tagLst>
</file>

<file path=ppt/tags/tag34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41"/>
  <p:tag name="KSO_WM_TAG_VERSION" val="1.0"/>
  <p:tag name="KSO_WM_BEAUTIFY_FLAG" val="#wm#"/>
  <p:tag name="KSO_WM_UNIT_SUBTYPE" val="a"/>
  <p:tag name="KSO_WM_UNIT_PRESET_TEXT" val="单击此处输入你的正文，文字是您思想的提炼。"/>
  <p:tag name="KSO_WM_UNIT_NOCLEAR" val="0"/>
  <p:tag name="KSO_WM_DIAGRAM_GROUP_CODE" val="l1-1"/>
  <p:tag name="KSO_WM_UNIT_TYPE" val="l_h_f"/>
  <p:tag name="KSO_WM_UNIT_INDEX" val="1_3_1"/>
  <p:tag name="KSO_WM_UNIT_ID" val="diagram20227941_5*l_h_f*1_3_1"/>
  <p:tag name="KSO_WM_UNIT_LAYERLEVEL" val="1_1_1"/>
  <p:tag name="KSO_WM_UNIT_TEXT_FILL_FORE_SCHEMECOLOR_INDEX" val="13"/>
  <p:tag name="KSO_WM_UNIT_TEXT_FILL_TYPE" val="1"/>
  <p:tag name="KSO_WM_UNIT_USESOURCEFORMAT_APPLY" val="1"/>
</p:tagLst>
</file>

<file path=ppt/tags/tag35.xml><?xml version="1.0" encoding="utf-8"?>
<p:tagLst xmlns:p="http://schemas.openxmlformats.org/presentationml/2006/main">
  <p:tag name="KSO_WM_SLIDE_BACKGROUND_TYPE" val="frame"/>
</p:tagLst>
</file>

<file path=ppt/tags/tag35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41"/>
  <p:tag name="KSO_WM_TAG_VERSION" val="1.0"/>
  <p:tag name="KSO_WM_BEAUTIFY_FLAG" val="#wm#"/>
  <p:tag name="KSO_WM_UNIT_ISCONTENTSTITLE" val="0"/>
  <p:tag name="KSO_WM_UNIT_ISNUMDGMTITLE" val="0"/>
  <p:tag name="KSO_WM_UNIT_PRESET_TEXT" val="请添加小标题"/>
  <p:tag name="KSO_WM_UNIT_NOCLEAR" val="0"/>
  <p:tag name="KSO_WM_UNIT_VALUE" val="7"/>
  <p:tag name="KSO_WM_DIAGRAM_GROUP_CODE" val="l1-1"/>
  <p:tag name="KSO_WM_UNIT_TYPE" val="l_h_a"/>
  <p:tag name="KSO_WM_UNIT_INDEX" val="1_3_1"/>
  <p:tag name="KSO_WM_UNIT_ID" val="diagram20227941_5*l_h_a*1_3_1"/>
  <p:tag name="KSO_WM_UNIT_LAYERLEVEL" val="1_1_1"/>
  <p:tag name="KSO_WM_UNIT_TEXT_FILL_FORE_SCHEMECOLOR_INDEX" val="7"/>
  <p:tag name="KSO_WM_UNIT_TEXT_FILL_TYPE" val="1"/>
  <p:tag name="KSO_WM_UNIT_USESOURCEFORMAT_APPLY" val="1"/>
</p:tagLst>
</file>

<file path=ppt/tags/tag351.xml><?xml version="1.0" encoding="utf-8"?>
<p:tagLst xmlns:p="http://schemas.openxmlformats.org/presentationml/2006/main">
  <p:tag name="KSO_WM_SPECIAL_SOURCE" val="bdnull"/>
  <p:tag name="KSO_WM_SLIDE_ID" val="diagram20227941_5"/>
  <p:tag name="KSO_WM_TEMPLATE_SUBCATEGORY" val="0"/>
  <p:tag name="KSO_WM_TEMPLATE_MASTER_TYPE" val="1"/>
  <p:tag name="KSO_WM_TEMPLATE_COLOR_TYPE" val="0"/>
  <p:tag name="KSO_WM_SLIDE_INDEX" val="5"/>
  <p:tag name="KSO_WM_TAG_VERSION" val="1.0"/>
  <p:tag name="KSO_WM_BEAUTIFY_FLAG" val="#wm#"/>
  <p:tag name="KSO_WM_TEMPLATE_CATEGORY" val="diagram"/>
  <p:tag name="KSO_WM_TEMPLATE_INDEX" val="20227941"/>
  <p:tag name="KSO_WM_SLIDE_TYPE" val="text"/>
  <p:tag name="KSO_WM_SLIDE_SUBTYPE" val="diag"/>
  <p:tag name="KSO_WM_SLIDE_ITEM_CNT" val="5"/>
  <p:tag name="KSO_WM_SLIDE_SIZE" val="737.95*425.85"/>
  <p:tag name="KSO_WM_SLIDE_POSITION" val="116*77.05"/>
  <p:tag name="KSO_WM_DIAGRAM_GROUP_CODE" val="l1-1"/>
  <p:tag name="KSO_WM_SLIDE_DIAGTYPE" val="l"/>
  <p:tag name="KSO_WM_SLIDE_LAYOUT" val="a_l"/>
  <p:tag name="KSO_WM_SLIDE_LAYOUT_CNT" val="1_1"/>
</p:tagLst>
</file>

<file path=ppt/tags/tag35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41"/>
  <p:tag name="KSO_WM_TAG_VERSION" val="1.0"/>
  <p:tag name="KSO_WM_BEAUTIFY_FLAG" val="#wm#"/>
  <p:tag name="KSO_WM_DIAGRAM_GROUP_CODE" val="l1-1"/>
  <p:tag name="KSO_WM_UNIT_TYPE" val="l_h_i"/>
  <p:tag name="KSO_WM_UNIT_INDEX" val="1_4_1"/>
  <p:tag name="KSO_WM_UNIT_ID" val="diagram20227941_5*l_h_i*1_4_1"/>
  <p:tag name="KSO_WM_UNIT_LAYERLEVEL" val="1_1_1"/>
  <p:tag name="KSO_WM_UNIT_FILL_FORE_SCHEMECOLOR_INDEX" val="8"/>
  <p:tag name="KSO_WM_UNIT_FILL_TYPE" val="1"/>
  <p:tag name="KSO_WM_UNIT_TEXT_FILL_FORE_SCHEMECOLOR_INDEX" val="10"/>
  <p:tag name="KSO_WM_UNIT_TEXT_FILL_TYPE" val="1"/>
  <p:tag name="KSO_WM_UNIT_USESOURCEFORMAT_APPLY" val="1"/>
</p:tagLst>
</file>

<file path=ppt/tags/tag35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41"/>
  <p:tag name="KSO_WM_TAG_VERSION" val="1.0"/>
  <p:tag name="KSO_WM_BEAUTIFY_FLAG" val="#wm#"/>
  <p:tag name="KSO_WM_DIAGRAM_GROUP_CODE" val="l1-1"/>
  <p:tag name="KSO_WM_UNIT_TYPE" val="l_h_i"/>
  <p:tag name="KSO_WM_UNIT_INDEX" val="1_4_2"/>
  <p:tag name="KSO_WM_UNIT_ID" val="diagram20227941_5*l_h_i*1_4_2"/>
  <p:tag name="KSO_WM_UNIT_LAYERLEVEL" val="1_1_1"/>
  <p:tag name="KSO_WM_UNIT_FILL_FORE_SCHEMECOLOR_INDEX" val="8"/>
  <p:tag name="KSO_WM_UNIT_FILL_TYPE" val="1"/>
  <p:tag name="KSO_WM_UNIT_TEXT_FILL_FORE_SCHEMECOLOR_INDEX" val="2"/>
  <p:tag name="KSO_WM_UNIT_TEXT_FILL_TYPE" val="1"/>
  <p:tag name="KSO_WM_UNIT_USESOURCEFORMAT_APPLY" val="1"/>
</p:tagLst>
</file>

<file path=ppt/tags/tag35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41"/>
  <p:tag name="KSO_WM_TAG_VERSION" val="1.0"/>
  <p:tag name="KSO_WM_BEAUTIFY_FLAG" val="#wm#"/>
  <p:tag name="KSO_WM_DIAGRAM_GROUP_CODE" val="l1-1"/>
  <p:tag name="KSO_WM_UNIT_TYPE" val="l_h_i"/>
  <p:tag name="KSO_WM_UNIT_INDEX" val="1_4_3"/>
  <p:tag name="KSO_WM_UNIT_ID" val="diagram20227941_5*l_h_i*1_4_3"/>
  <p:tag name="KSO_WM_UNIT_LAYERLEVEL" val="1_1_1"/>
  <p:tag name="KSO_WM_UNIT_LINE_FORE_SCHEMECOLOR_INDEX" val="8"/>
  <p:tag name="KSO_WM_UNIT_LINE_FILL_TYPE" val="2"/>
  <p:tag name="KSO_WM_UNIT_TEXT_FILL_FORE_SCHEMECOLOR_INDEX" val="10"/>
  <p:tag name="KSO_WM_UNIT_TEXT_FILL_TYPE" val="1"/>
  <p:tag name="KSO_WM_UNIT_USESOURCEFORMAT_APPLY" val="1"/>
</p:tagLst>
</file>

<file path=ppt/tags/tag35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41"/>
  <p:tag name="KSO_WM_TAG_VERSION" val="1.0"/>
  <p:tag name="KSO_WM_BEAUTIFY_FLAG" val="#wm#"/>
  <p:tag name="KSO_WM_UNIT_VALUE" val="120*120"/>
  <p:tag name="KSO_WM_DIAGRAM_GROUP_CODE" val="l1-1"/>
  <p:tag name="KSO_WM_UNIT_TYPE" val="l_h_x"/>
  <p:tag name="KSO_WM_UNIT_INDEX" val="1_4_1"/>
  <p:tag name="KSO_WM_UNIT_ID" val="diagram20227941_5*l_h_x*1_4_1"/>
  <p:tag name="KSO_WM_UNIT_LAYERLEVEL" val="1_1_1"/>
  <p:tag name="KSO_WM_UNIT_USESOURCEFORMAT_APPLY" val="1"/>
</p:tagLst>
</file>

<file path=ppt/tags/tag35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41"/>
  <p:tag name="KSO_WM_TAG_VERSION" val="1.0"/>
  <p:tag name="KSO_WM_BEAUTIFY_FLAG" val="#wm#"/>
  <p:tag name="KSO_WM_UNIT_ISCONTENTSTITLE" val="0"/>
  <p:tag name="KSO_WM_UNIT_ISNUMDGMTITLE" val="0"/>
  <p:tag name="KSO_WM_UNIT_PRESET_TEXT" val="请添加小标题"/>
  <p:tag name="KSO_WM_UNIT_NOCLEAR" val="0"/>
  <p:tag name="KSO_WM_DIAGRAM_GROUP_CODE" val="l1-1"/>
  <p:tag name="KSO_WM_UNIT_TYPE" val="l_h_a"/>
  <p:tag name="KSO_WM_UNIT_INDEX" val="1_4_1"/>
  <p:tag name="KSO_WM_UNIT_ID" val="diagram20227941_5*l_h_a*1_4_1"/>
  <p:tag name="KSO_WM_UNIT_LAYERLEVEL" val="1_1_1"/>
  <p:tag name="KSO_WM_UNIT_TEXT_FILL_FORE_SCHEMECOLOR_INDEX" val="8"/>
  <p:tag name="KSO_WM_UNIT_TEXT_FILL_TYPE" val="1"/>
  <p:tag name="KSO_WM_UNIT_USESOURCEFORMAT_APPLY" val="1"/>
</p:tagLst>
</file>

<file path=ppt/tags/tag35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41"/>
  <p:tag name="KSO_WM_TAG_VERSION" val="1.0"/>
  <p:tag name="KSO_WM_BEAUTIFY_FLAG" val="#wm#"/>
  <p:tag name="KSO_WM_UNIT_SUBTYPE" val="a"/>
  <p:tag name="KSO_WM_UNIT_PRESET_TEXT" val="单击此处输入你的正文，文字是您思想的提炼。"/>
  <p:tag name="KSO_WM_UNIT_NOCLEAR" val="0"/>
  <p:tag name="KSO_WM_UNIT_VALUE" val="28"/>
  <p:tag name="KSO_WM_DIAGRAM_GROUP_CODE" val="l1-1"/>
  <p:tag name="KSO_WM_UNIT_TYPE" val="l_h_f"/>
  <p:tag name="KSO_WM_UNIT_INDEX" val="1_4_1"/>
  <p:tag name="KSO_WM_UNIT_ID" val="diagram20227941_5*l_h_f*1_4_1"/>
  <p:tag name="KSO_WM_UNIT_LAYERLEVEL" val="1_1_1"/>
  <p:tag name="KSO_WM_UNIT_TEXT_FILL_FORE_SCHEMECOLOR_INDEX" val="13"/>
  <p:tag name="KSO_WM_UNIT_TEXT_FILL_TYPE" val="1"/>
  <p:tag name="KSO_WM_UNIT_USESOURCEFORMAT_APPLY" val="1"/>
</p:tagLst>
</file>

<file path=ppt/tags/tag35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41"/>
  <p:tag name="KSO_WM_UNIT_LAYERLEVEL" val="1"/>
  <p:tag name="KSO_WM_TAG_VERSION" val="1.0"/>
  <p:tag name="KSO_WM_BEAUTIFY_FLAG" val="#wm#"/>
  <p:tag name="KSO_WM_UNIT_ISCONTENTSTITLE" val="0"/>
  <p:tag name="KSO_WM_UNIT_ISNUMDGMTITLE" val="0"/>
  <p:tag name="KSO_WM_UNIT_PRESET_TEXT" val="单击此处添加大标题"/>
  <p:tag name="KSO_WM_UNIT_NOCLEAR" val="0"/>
  <p:tag name="KSO_WM_DIAGRAM_GROUP_CODE" val="l1-1"/>
  <p:tag name="KSO_WM_UNIT_TYPE" val="a"/>
  <p:tag name="KSO_WM_UNIT_INDEX" val="1"/>
  <p:tag name="KSO_WM_UNIT_ID" val="diagram20227941_5*a*1"/>
  <p:tag name="KSO_WM_UNIT_TEXT_FILL_FORE_SCHEMECOLOR_INDEX" val="13"/>
  <p:tag name="KSO_WM_UNIT_TEXT_FILL_TYPE" val="1"/>
  <p:tag name="KSO_WM_UNIT_USESOURCEFORMAT_APPLY" val="1"/>
</p:tagLst>
</file>

<file path=ppt/tags/tag35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41"/>
  <p:tag name="KSO_WM_TAG_VERSION" val="1.0"/>
  <p:tag name="KSO_WM_BEAUTIFY_FLAG" val="#wm#"/>
  <p:tag name="KSO_WM_DIAGRAM_GROUP_CODE" val="l1-1"/>
  <p:tag name="KSO_WM_UNIT_TYPE" val="l_h_i"/>
  <p:tag name="KSO_WM_UNIT_INDEX" val="1_2_1"/>
  <p:tag name="KSO_WM_UNIT_ID" val="diagram20227941_5*l_h_i*1_2_1"/>
  <p:tag name="KSO_WM_UNIT_LAYERLEVEL" val="1_1_1"/>
  <p:tag name="KSO_WM_UNIT_FILL_FORE_SCHEMECOLOR_INDEX" val="6"/>
  <p:tag name="KSO_WM_UNIT_FILL_TYPE" val="1"/>
  <p:tag name="KSO_WM_UNIT_TEXT_FILL_FORE_SCHEMECOLOR_INDEX" val="2"/>
  <p:tag name="KSO_WM_UNIT_TEXT_FILL_TYPE" val="1"/>
  <p:tag name="KSO_WM_UNIT_USESOURCEFORMAT_APPLY" val="1"/>
</p:tagLst>
</file>

<file path=ppt/tags/tag36.xml><?xml version="1.0" encoding="utf-8"?>
<p:tagLst xmlns:p="http://schemas.openxmlformats.org/presentationml/2006/main">
  <p:tag name="KSO_WM_SLIDE_BACKGROUND_TYPE" val="frame"/>
</p:tagLst>
</file>

<file path=ppt/tags/tag36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41"/>
  <p:tag name="KSO_WM_TAG_VERSION" val="1.0"/>
  <p:tag name="KSO_WM_BEAUTIFY_FLAG" val="#wm#"/>
  <p:tag name="KSO_WM_DIAGRAM_GROUP_CODE" val="l1-1"/>
  <p:tag name="KSO_WM_UNIT_TYPE" val="l_h_i"/>
  <p:tag name="KSO_WM_UNIT_INDEX" val="1_2_2"/>
  <p:tag name="KSO_WM_UNIT_ID" val="diagram20227941_5*l_h_i*1_2_2"/>
  <p:tag name="KSO_WM_UNIT_LAYERLEVEL" val="1_1_1"/>
  <p:tag name="KSO_WM_UNIT_FILL_FORE_SCHEMECOLOR_INDEX" val="6"/>
  <p:tag name="KSO_WM_UNIT_FILL_TYPE" val="1"/>
  <p:tag name="KSO_WM_UNIT_TEXT_FILL_FORE_SCHEMECOLOR_INDEX" val="2"/>
  <p:tag name="KSO_WM_UNIT_TEXT_FILL_TYPE" val="1"/>
  <p:tag name="KSO_WM_UNIT_USESOURCEFORMAT_APPLY" val="1"/>
</p:tagLst>
</file>

<file path=ppt/tags/tag36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41"/>
  <p:tag name="KSO_WM_TAG_VERSION" val="1.0"/>
  <p:tag name="KSO_WM_BEAUTIFY_FLAG" val="#wm#"/>
  <p:tag name="KSO_WM_DIAGRAM_GROUP_CODE" val="l1-1"/>
  <p:tag name="KSO_WM_UNIT_TYPE" val="l_h_i"/>
  <p:tag name="KSO_WM_UNIT_INDEX" val="1_2_3"/>
  <p:tag name="KSO_WM_UNIT_ID" val="diagram20227941_5*l_h_i*1_2_3"/>
  <p:tag name="KSO_WM_UNIT_LAYERLEVEL" val="1_1_1"/>
  <p:tag name="KSO_WM_UNIT_LINE_FORE_SCHEMECOLOR_INDEX" val="6"/>
  <p:tag name="KSO_WM_UNIT_LINE_FILL_TYPE" val="2"/>
  <p:tag name="KSO_WM_UNIT_TEXT_FILL_FORE_SCHEMECOLOR_INDEX" val="2"/>
  <p:tag name="KSO_WM_UNIT_TEXT_FILL_TYPE" val="1"/>
  <p:tag name="KSO_WM_UNIT_USESOURCEFORMAT_APPLY" val="1"/>
</p:tagLst>
</file>

<file path=ppt/tags/tag36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41"/>
  <p:tag name="KSO_WM_TAG_VERSION" val="1.0"/>
  <p:tag name="KSO_WM_BEAUTIFY_FLAG" val="#wm#"/>
  <p:tag name="KSO_WM_UNIT_SUBTYPE" val="a"/>
  <p:tag name="KSO_WM_UNIT_PRESET_TEXT" val="单击此处输入你的正文，文字是您思想的提炼。"/>
  <p:tag name="KSO_WM_UNIT_NOCLEAR" val="0"/>
  <p:tag name="KSO_WM_DIAGRAM_GROUP_CODE" val="l1-1"/>
  <p:tag name="KSO_WM_UNIT_TYPE" val="l_h_f"/>
  <p:tag name="KSO_WM_UNIT_INDEX" val="1_2_1"/>
  <p:tag name="KSO_WM_UNIT_ID" val="diagram20227941_5*l_h_f*1_2_1"/>
  <p:tag name="KSO_WM_UNIT_LAYERLEVEL" val="1_1_1"/>
  <p:tag name="KSO_WM_UNIT_TEXT_FILL_FORE_SCHEMECOLOR_INDEX" val="13"/>
  <p:tag name="KSO_WM_UNIT_TEXT_FILL_TYPE" val="1"/>
  <p:tag name="KSO_WM_UNIT_USESOURCEFORMAT_APPLY" val="1"/>
</p:tagLst>
</file>

<file path=ppt/tags/tag36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41"/>
  <p:tag name="KSO_WM_TAG_VERSION" val="1.0"/>
  <p:tag name="KSO_WM_BEAUTIFY_FLAG" val="#wm#"/>
  <p:tag name="KSO_WM_UNIT_VALUE" val="120*120"/>
  <p:tag name="KSO_WM_DIAGRAM_GROUP_CODE" val="l1-1"/>
  <p:tag name="KSO_WM_UNIT_TYPE" val="l_h_x"/>
  <p:tag name="KSO_WM_UNIT_INDEX" val="1_2_1"/>
  <p:tag name="KSO_WM_UNIT_ID" val="diagram20227941_5*l_h_x*1_2_1"/>
  <p:tag name="KSO_WM_UNIT_LAYERLEVEL" val="1_1_1"/>
  <p:tag name="KSO_WM_UNIT_USESOURCEFORMAT_APPLY" val="1"/>
</p:tagLst>
</file>

<file path=ppt/tags/tag36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41"/>
  <p:tag name="KSO_WM_TAG_VERSION" val="1.0"/>
  <p:tag name="KSO_WM_BEAUTIFY_FLAG" val="#wm#"/>
  <p:tag name="KSO_WM_UNIT_ISCONTENTSTITLE" val="0"/>
  <p:tag name="KSO_WM_UNIT_ISNUMDGMTITLE" val="0"/>
  <p:tag name="KSO_WM_UNIT_PRESET_TEXT" val="请添加小标题"/>
  <p:tag name="KSO_WM_UNIT_NOCLEAR" val="0"/>
  <p:tag name="KSO_WM_UNIT_VALUE" val="7"/>
  <p:tag name="KSO_WM_DIAGRAM_GROUP_CODE" val="l1-1"/>
  <p:tag name="KSO_WM_UNIT_TYPE" val="l_h_a"/>
  <p:tag name="KSO_WM_UNIT_INDEX" val="1_2_1"/>
  <p:tag name="KSO_WM_UNIT_ID" val="diagram20227941_5*l_h_a*1_2_1"/>
  <p:tag name="KSO_WM_UNIT_LAYERLEVEL" val="1_1_1"/>
  <p:tag name="KSO_WM_UNIT_TEXT_FILL_FORE_SCHEMECOLOR_INDEX" val="6"/>
  <p:tag name="KSO_WM_UNIT_TEXT_FILL_TYPE" val="1"/>
  <p:tag name="KSO_WM_UNIT_USESOURCEFORMAT_APPLY" val="1"/>
</p:tagLst>
</file>

<file path=ppt/tags/tag36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41"/>
  <p:tag name="KSO_WM_TAG_VERSION" val="1.0"/>
  <p:tag name="KSO_WM_BEAUTIFY_FLAG" val="#wm#"/>
  <p:tag name="KSO_WM_DIAGRAM_GROUP_CODE" val="l1-1"/>
  <p:tag name="KSO_WM_UNIT_TYPE" val="l_h_i"/>
  <p:tag name="KSO_WM_UNIT_INDEX" val="1_3_1"/>
  <p:tag name="KSO_WM_UNIT_ID" val="diagram20227941_5*l_h_i*1_3_1"/>
  <p:tag name="KSO_WM_UNIT_LAYERLEVEL" val="1_1_1"/>
  <p:tag name="KSO_WM_UNIT_FILL_FORE_SCHEMECOLOR_INDEX" val="10"/>
  <p:tag name="KSO_WM_UNIT_FILL_TYPE" val="1"/>
  <p:tag name="KSO_WM_UNIT_TEXT_FILL_FORE_SCHEMECOLOR_INDEX" val="10"/>
  <p:tag name="KSO_WM_UNIT_TEXT_FILL_TYPE" val="1"/>
  <p:tag name="KSO_WM_UNIT_USESOURCEFORMAT_APPLY" val="1"/>
</p:tagLst>
</file>

<file path=ppt/tags/tag36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41"/>
  <p:tag name="KSO_WM_TAG_VERSION" val="1.0"/>
  <p:tag name="KSO_WM_BEAUTIFY_FLAG" val="#wm#"/>
  <p:tag name="KSO_WM_DIAGRAM_GROUP_CODE" val="l1-1"/>
  <p:tag name="KSO_WM_UNIT_TYPE" val="l_h_i"/>
  <p:tag name="KSO_WM_UNIT_INDEX" val="1_3_2"/>
  <p:tag name="KSO_WM_UNIT_ID" val="diagram20227941_5*l_h_i*1_3_2"/>
  <p:tag name="KSO_WM_UNIT_LAYERLEVEL" val="1_1_1"/>
  <p:tag name="KSO_WM_UNIT_FILL_FORE_SCHEMECOLOR_INDEX" val="10"/>
  <p:tag name="KSO_WM_UNIT_FILL_TYPE" val="1"/>
  <p:tag name="KSO_WM_UNIT_TEXT_FILL_FORE_SCHEMECOLOR_INDEX" val="2"/>
  <p:tag name="KSO_WM_UNIT_TEXT_FILL_TYPE" val="1"/>
  <p:tag name="KSO_WM_UNIT_USESOURCEFORMAT_APPLY" val="1"/>
</p:tagLst>
</file>

<file path=ppt/tags/tag36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41"/>
  <p:tag name="KSO_WM_TAG_VERSION" val="1.0"/>
  <p:tag name="KSO_WM_BEAUTIFY_FLAG" val="#wm#"/>
  <p:tag name="KSO_WM_DIAGRAM_GROUP_CODE" val="l1-1"/>
  <p:tag name="KSO_WM_UNIT_TYPE" val="l_h_i"/>
  <p:tag name="KSO_WM_UNIT_INDEX" val="1_3_3"/>
  <p:tag name="KSO_WM_UNIT_ID" val="diagram20227941_5*l_h_i*1_3_3"/>
  <p:tag name="KSO_WM_UNIT_LAYERLEVEL" val="1_1_1"/>
  <p:tag name="KSO_WM_UNIT_LINE_FORE_SCHEMECOLOR_INDEX" val="10"/>
  <p:tag name="KSO_WM_UNIT_LINE_FILL_TYPE" val="2"/>
  <p:tag name="KSO_WM_UNIT_TEXT_FILL_FORE_SCHEMECOLOR_INDEX" val="10"/>
  <p:tag name="KSO_WM_UNIT_TEXT_FILL_TYPE" val="1"/>
  <p:tag name="KSO_WM_UNIT_USESOURCEFORMAT_APPLY" val="1"/>
</p:tagLst>
</file>

<file path=ppt/tags/tag36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41"/>
  <p:tag name="KSO_WM_TAG_VERSION" val="1.0"/>
  <p:tag name="KSO_WM_BEAUTIFY_FLAG" val="#wm#"/>
  <p:tag name="KSO_WM_UNIT_VALUE" val="120*120"/>
  <p:tag name="KSO_WM_DIAGRAM_GROUP_CODE" val="l1-1"/>
  <p:tag name="KSO_WM_UNIT_TYPE" val="l_h_x"/>
  <p:tag name="KSO_WM_UNIT_INDEX" val="1_3_1"/>
  <p:tag name="KSO_WM_UNIT_ID" val="diagram20227941_5*l_h_x*1_3_1"/>
  <p:tag name="KSO_WM_UNIT_LAYERLEVEL" val="1_1_1"/>
  <p:tag name="KSO_WM_UNIT_USESOURCEFORMAT_APPLY" val="1"/>
</p:tagLst>
</file>

<file path=ppt/tags/tag36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41"/>
  <p:tag name="KSO_WM_TAG_VERSION" val="1.0"/>
  <p:tag name="KSO_WM_BEAUTIFY_FLAG" val="#wm#"/>
  <p:tag name="KSO_WM_UNIT_SUBTYPE" val="a"/>
  <p:tag name="KSO_WM_UNIT_PRESET_TEXT" val="单击此处输入你的正文，文字是您思想的提炼。"/>
  <p:tag name="KSO_WM_UNIT_NOCLEAR" val="0"/>
  <p:tag name="KSO_WM_DIAGRAM_GROUP_CODE" val="l1-1"/>
  <p:tag name="KSO_WM_UNIT_TYPE" val="l_h_f"/>
  <p:tag name="KSO_WM_UNIT_INDEX" val="1_3_1"/>
  <p:tag name="KSO_WM_UNIT_ID" val="diagram20227941_5*l_h_f*1_3_1"/>
  <p:tag name="KSO_WM_UNIT_LAYERLEVEL" val="1_1_1"/>
  <p:tag name="KSO_WM_UNIT_TEXT_FILL_FORE_SCHEMECOLOR_INDEX" val="13"/>
  <p:tag name="KSO_WM_UNIT_TEXT_FILL_TYPE" val="1"/>
  <p:tag name="KSO_WM_UNIT_USESOURCEFORMAT_APPLY" val="1"/>
</p:tagLst>
</file>

<file path=ppt/tags/tag37.xml><?xml version="1.0" encoding="utf-8"?>
<p:tagLst xmlns:p="http://schemas.openxmlformats.org/presentationml/2006/main">
  <p:tag name="KSO_WM_SLIDE_BACKGROUND_TYPE" val="frame"/>
</p:tagLst>
</file>

<file path=ppt/tags/tag37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41"/>
  <p:tag name="KSO_WM_TAG_VERSION" val="1.0"/>
  <p:tag name="KSO_WM_BEAUTIFY_FLAG" val="#wm#"/>
  <p:tag name="KSO_WM_UNIT_ISCONTENTSTITLE" val="0"/>
  <p:tag name="KSO_WM_UNIT_ISNUMDGMTITLE" val="0"/>
  <p:tag name="KSO_WM_UNIT_PRESET_TEXT" val="请添加小标题"/>
  <p:tag name="KSO_WM_UNIT_NOCLEAR" val="0"/>
  <p:tag name="KSO_WM_UNIT_VALUE" val="7"/>
  <p:tag name="KSO_WM_DIAGRAM_GROUP_CODE" val="l1-1"/>
  <p:tag name="KSO_WM_UNIT_TYPE" val="l_h_a"/>
  <p:tag name="KSO_WM_UNIT_INDEX" val="1_3_1"/>
  <p:tag name="KSO_WM_UNIT_ID" val="diagram20227941_5*l_h_a*1_3_1"/>
  <p:tag name="KSO_WM_UNIT_LAYERLEVEL" val="1_1_1"/>
  <p:tag name="KSO_WM_UNIT_TEXT_FILL_FORE_SCHEMECOLOR_INDEX" val="7"/>
  <p:tag name="KSO_WM_UNIT_TEXT_FILL_TYPE" val="1"/>
  <p:tag name="KSO_WM_UNIT_USESOURCEFORMAT_APPLY" val="1"/>
</p:tagLst>
</file>

<file path=ppt/tags/tag371.xml><?xml version="1.0" encoding="utf-8"?>
<p:tagLst xmlns:p="http://schemas.openxmlformats.org/presentationml/2006/main">
  <p:tag name="KSO_WM_SPECIAL_SOURCE" val="bdnull"/>
  <p:tag name="KSO_WM_SLIDE_ID" val="diagram20227941_5"/>
  <p:tag name="KSO_WM_TEMPLATE_SUBCATEGORY" val="0"/>
  <p:tag name="KSO_WM_TEMPLATE_MASTER_TYPE" val="1"/>
  <p:tag name="KSO_WM_TEMPLATE_COLOR_TYPE" val="0"/>
  <p:tag name="KSO_WM_SLIDE_INDEX" val="5"/>
  <p:tag name="KSO_WM_TAG_VERSION" val="1.0"/>
  <p:tag name="KSO_WM_BEAUTIFY_FLAG" val="#wm#"/>
  <p:tag name="KSO_WM_TEMPLATE_CATEGORY" val="diagram"/>
  <p:tag name="KSO_WM_TEMPLATE_INDEX" val="20227941"/>
  <p:tag name="KSO_WM_SLIDE_TYPE" val="text"/>
  <p:tag name="KSO_WM_SLIDE_SUBTYPE" val="diag"/>
  <p:tag name="KSO_WM_SLIDE_ITEM_CNT" val="5"/>
  <p:tag name="KSO_WM_SLIDE_SIZE" val="737.95*425.85"/>
  <p:tag name="KSO_WM_SLIDE_POSITION" val="116*77.05"/>
  <p:tag name="KSO_WM_DIAGRAM_GROUP_CODE" val="l1-1"/>
  <p:tag name="KSO_WM_SLIDE_DIAGTYPE" val="l"/>
  <p:tag name="KSO_WM_SLIDE_LAYOUT" val="a_l"/>
  <p:tag name="KSO_WM_SLIDE_LAYOUT_CNT" val="1_1"/>
</p:tagLst>
</file>

<file path=ppt/tags/tag3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8069_4*l_i*1_1"/>
  <p:tag name="KSO_WM_TEMPLATE_CATEGORY" val="diagram"/>
  <p:tag name="KSO_WM_TEMPLATE_INDEX" val="20228069"/>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3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28069_4*l_i*1_2"/>
  <p:tag name="KSO_WM_TEMPLATE_CATEGORY" val="diagram"/>
  <p:tag name="KSO_WM_TEMPLATE_INDEX" val="20228069"/>
  <p:tag name="KSO_WM_UNIT_LAYERLEVEL" val="1_1"/>
  <p:tag name="KSO_WM_TAG_VERSION" val="1.0"/>
  <p:tag name="KSO_WM_BEAUTIFY_FLAG" val="#wm#"/>
  <p:tag name="KSO_WM_UNIT_LINE_FORE_SCHEMECOLOR_INDEX" val="6"/>
  <p:tag name="KSO_WM_UNIT_LINE_FILL_TYPE" val="2"/>
  <p:tag name="KSO_WM_UNIT_TEXT_FILL_FORE_SCHEMECOLOR_INDEX" val="13"/>
  <p:tag name="KSO_WM_UNIT_TEXT_FILL_TYPE" val="1"/>
  <p:tag name="KSO_WM_UNIT_USESOURCEFORMAT_APPLY" val="1"/>
</p:tagLst>
</file>

<file path=ppt/tags/tag3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228069_4*l_i*1_3"/>
  <p:tag name="KSO_WM_TEMPLATE_CATEGORY" val="diagram"/>
  <p:tag name="KSO_WM_TEMPLATE_INDEX" val="20228069"/>
  <p:tag name="KSO_WM_UNIT_LAYERLEVEL" val="1_1"/>
  <p:tag name="KSO_WM_TAG_VERSION" val="1.0"/>
  <p:tag name="KSO_WM_BEAUTIFY_FLAG" val="#wm#"/>
  <p:tag name="KSO_WM_UNIT_LINE_FORE_SCHEMECOLOR_INDEX" val="6"/>
  <p:tag name="KSO_WM_UNIT_LINE_FILL_TYPE" val="2"/>
  <p:tag name="KSO_WM_UNIT_TEXT_FILL_FORE_SCHEMECOLOR_INDEX" val="13"/>
  <p:tag name="KSO_WM_UNIT_TEXT_FILL_TYPE" val="1"/>
  <p:tag name="KSO_WM_UNIT_USESOURCEFORMAT_APPLY" val="1"/>
</p:tagLst>
</file>

<file path=ppt/tags/tag3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4"/>
  <p:tag name="KSO_WM_UNIT_ID" val="diagram20228069_4*l_i*1_4"/>
  <p:tag name="KSO_WM_TEMPLATE_CATEGORY" val="diagram"/>
  <p:tag name="KSO_WM_TEMPLATE_INDEX" val="20228069"/>
  <p:tag name="KSO_WM_UNIT_LAYERLEVEL" val="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Lst>
</file>

<file path=ppt/tags/tag3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5"/>
  <p:tag name="KSO_WM_UNIT_ID" val="diagram20228069_4*l_i*1_5"/>
  <p:tag name="KSO_WM_TEMPLATE_CATEGORY" val="diagram"/>
  <p:tag name="KSO_WM_TEMPLATE_INDEX" val="20228069"/>
  <p:tag name="KSO_WM_UNIT_LAYERLEVEL" val="1_1"/>
  <p:tag name="KSO_WM_TAG_VERSION" val="1.0"/>
  <p:tag name="KSO_WM_BEAUTIFY_FLAG" val="#wm#"/>
  <p:tag name="KSO_WM_UNIT_FILL_FORE_SCHEMECOLOR_INDEX" val="9"/>
  <p:tag name="KSO_WM_UNIT_FILL_TYPE" val="1"/>
  <p:tag name="KSO_WM_UNIT_TEXT_FILL_FORE_SCHEMECOLOR_INDEX" val="13"/>
  <p:tag name="KSO_WM_UNIT_TEXT_FILL_TYPE" val="1"/>
  <p:tag name="KSO_WM_UNIT_USESOURCEFORMAT_APPLY" val="1"/>
</p:tagLst>
</file>

<file path=ppt/tags/tag3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6"/>
  <p:tag name="KSO_WM_UNIT_ID" val="diagram20228069_4*l_i*1_6"/>
  <p:tag name="KSO_WM_TEMPLATE_CATEGORY" val="diagram"/>
  <p:tag name="KSO_WM_TEMPLATE_INDEX" val="20228069"/>
  <p:tag name="KSO_WM_UNIT_LAYERLEVEL" val="1_1"/>
  <p:tag name="KSO_WM_TAG_VERSION" val="1.0"/>
  <p:tag name="KSO_WM_BEAUTIFY_FLAG" val="#wm#"/>
  <p:tag name="KSO_WM_UNIT_LINE_FORE_SCHEMECOLOR_INDEX" val="6"/>
  <p:tag name="KSO_WM_UNIT_LINE_FILL_TYPE" val="2"/>
  <p:tag name="KSO_WM_UNIT_TEXT_FILL_FORE_SCHEMECOLOR_INDEX" val="13"/>
  <p:tag name="KSO_WM_UNIT_TEXT_FILL_TYPE" val="1"/>
  <p:tag name="KSO_WM_UNIT_USESOURCEFORMAT_APPLY" val="1"/>
</p:tagLst>
</file>

<file path=ppt/tags/tag3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7"/>
  <p:tag name="KSO_WM_UNIT_ID" val="diagram20228069_4*l_i*1_7"/>
  <p:tag name="KSO_WM_TEMPLATE_CATEGORY" val="diagram"/>
  <p:tag name="KSO_WM_TEMPLATE_INDEX" val="20228069"/>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3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8"/>
  <p:tag name="KSO_WM_UNIT_ID" val="diagram20228069_4*l_i*1_8"/>
  <p:tag name="KSO_WM_TEMPLATE_CATEGORY" val="diagram"/>
  <p:tag name="KSO_WM_TEMPLATE_INDEX" val="20228069"/>
  <p:tag name="KSO_WM_UNIT_LAYERLEVEL" val="1_1"/>
  <p:tag name="KSO_WM_TAG_VERSION" val="1.0"/>
  <p:tag name="KSO_WM_BEAUTIFY_FLAG" val="#wm#"/>
  <p:tag name="KSO_WM_UNIT_FILL_FORE_SCHEMECOLOR_INDEX" val="14"/>
  <p:tag name="KSO_WM_UNIT_FILL_TYPE" val="1"/>
  <p:tag name="KSO_WM_UNIT_SHADOW_SCHEMECOLOR_INDEX" val="13"/>
  <p:tag name="KSO_WM_UNIT_TEXT_FILL_FORE_SCHEMECOLOR_INDEX" val="2"/>
  <p:tag name="KSO_WM_UNIT_TEXT_FILL_TYPE" val="1"/>
  <p:tag name="KSO_WM_UNIT_USESOURCEFORMAT_APPLY" val="1"/>
</p:tagLst>
</file>

<file path=ppt/tags/tag38.xml><?xml version="1.0" encoding="utf-8"?>
<p:tagLst xmlns:p="http://schemas.openxmlformats.org/presentationml/2006/main">
  <p:tag name="KSO_WM_SLIDE_BACKGROUND_TYPE" val="frame"/>
</p:tagLst>
</file>

<file path=ppt/tags/tag380.xml><?xml version="1.0" encoding="utf-8"?>
<p:tagLst xmlns:p="http://schemas.openxmlformats.org/presentationml/2006/main">
  <p:tag name="KSO_WM_UNIT_VALUE" val="114*114"/>
  <p:tag name="KSO_WM_UNIT_HIGHLIGHT" val="0"/>
  <p:tag name="KSO_WM_UNIT_COMPATIBLE" val="0"/>
  <p:tag name="KSO_WM_UNIT_DIAGRAM_ISNUMVISUAL" val="0"/>
  <p:tag name="KSO_WM_UNIT_DIAGRAM_ISREFERUNIT" val="0"/>
  <p:tag name="KSO_WM_DIAGRAM_GROUP_CODE" val="l1-1"/>
  <p:tag name="KSO_WM_UNIT_TYPE" val="l_x"/>
  <p:tag name="KSO_WM_UNIT_INDEX" val="1_1"/>
  <p:tag name="KSO_WM_UNIT_ID" val="diagram20228069_4*l_x*1_1"/>
  <p:tag name="KSO_WM_TEMPLATE_CATEGORY" val="diagram"/>
  <p:tag name="KSO_WM_TEMPLATE_INDEX" val="20228069"/>
  <p:tag name="KSO_WM_UNIT_LAYERLEVEL" val="1_1"/>
  <p:tag name="KSO_WM_TAG_VERSION" val="1.0"/>
  <p:tag name="KSO_WM_BEAUTIFY_FLAG" val="#wm#"/>
  <p:tag name="KSO_WM_UNIT_USESOURCEFORMAT_APPLY" val="1"/>
</p:tagLst>
</file>

<file path=ppt/tags/tag381.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69_4*l_h_a*1_1_1"/>
  <p:tag name="KSO_WM_TEMPLATE_CATEGORY" val="diagram"/>
  <p:tag name="KSO_WM_TEMPLATE_INDEX" val="20228069"/>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382.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69_4*l_h_f*1_1_1"/>
  <p:tag name="KSO_WM_TEMPLATE_CATEGORY" val="diagram"/>
  <p:tag name="KSO_WM_TEMPLATE_INDEX" val="20228069"/>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69_4*l_h_i*1_1_1"/>
  <p:tag name="KSO_WM_TEMPLATE_CATEGORY" val="diagram"/>
  <p:tag name="KSO_WM_TEMPLATE_INDEX" val="2022806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3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69_4*l_h_i*1_1_2"/>
  <p:tag name="KSO_WM_TEMPLATE_CATEGORY" val="diagram"/>
  <p:tag name="KSO_WM_TEMPLATE_INDEX" val="20228069"/>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385.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69_4*l_h_a*1_2_1"/>
  <p:tag name="KSO_WM_TEMPLATE_CATEGORY" val="diagram"/>
  <p:tag name="KSO_WM_TEMPLATE_INDEX" val="20228069"/>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386.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69_4*l_h_f*1_2_1"/>
  <p:tag name="KSO_WM_TEMPLATE_CATEGORY" val="diagram"/>
  <p:tag name="KSO_WM_TEMPLATE_INDEX" val="20228069"/>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69_4*l_h_i*1_2_1"/>
  <p:tag name="KSO_WM_TEMPLATE_CATEGORY" val="diagram"/>
  <p:tag name="KSO_WM_TEMPLATE_INDEX" val="2022806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3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69_4*l_h_i*1_2_2"/>
  <p:tag name="KSO_WM_TEMPLATE_CATEGORY" val="diagram"/>
  <p:tag name="KSO_WM_TEMPLATE_INDEX" val="20228069"/>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 name="KSO_WM_UNIT_USESOURCEFORMAT_APPLY" val="1"/>
</p:tagLst>
</file>

<file path=ppt/tags/tag389.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69_4*l_h_a*1_3_1"/>
  <p:tag name="KSO_WM_TEMPLATE_CATEGORY" val="diagram"/>
  <p:tag name="KSO_WM_TEMPLATE_INDEX" val="20228069"/>
  <p:tag name="KSO_WM_UNIT_LAYERLEVEL" val="1_1_1"/>
  <p:tag name="KSO_WM_TAG_VERSION" val="1.0"/>
  <p:tag name="KSO_WM_BEAUTIFY_FLAG" val="#wm#"/>
  <p:tag name="KSO_WM_UNIT_TEXT_FILL_FORE_SCHEMECOLOR_INDEX" val="7"/>
  <p:tag name="KSO_WM_UNIT_TEXT_FILL_TYPE" val="1"/>
  <p:tag name="KSO_WM_UNIT_USESOURCEFORMAT_APPLY" val="1"/>
</p:tagLst>
</file>

<file path=ppt/tags/tag39.xml><?xml version="1.0" encoding="utf-8"?>
<p:tagLst xmlns:p="http://schemas.openxmlformats.org/presentationml/2006/main">
  <p:tag name="KSO_WM_SLIDE_BACKGROUND_TYPE" val="frame"/>
</p:tagLst>
</file>

<file path=ppt/tags/tag390.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069_4*l_h_f*1_3_1"/>
  <p:tag name="KSO_WM_TEMPLATE_CATEGORY" val="diagram"/>
  <p:tag name="KSO_WM_TEMPLATE_INDEX" val="20228069"/>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69_4*l_h_i*1_3_1"/>
  <p:tag name="KSO_WM_TEMPLATE_CATEGORY" val="diagram"/>
  <p:tag name="KSO_WM_TEMPLATE_INDEX" val="20228069"/>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3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69_4*l_h_i*1_3_2"/>
  <p:tag name="KSO_WM_TEMPLATE_CATEGORY" val="diagram"/>
  <p:tag name="KSO_WM_TEMPLATE_INDEX" val="20228069"/>
  <p:tag name="KSO_WM_UNIT_LAYERLEVEL" val="1_1_1"/>
  <p:tag name="KSO_WM_TAG_VERSION" val="1.0"/>
  <p:tag name="KSO_WM_BEAUTIFY_FLAG" val="#wm#"/>
  <p:tag name="KSO_WM_UNIT_LINE_FORE_SCHEMECOLOR_INDEX" val="7"/>
  <p:tag name="KSO_WM_UNIT_LINE_FILL_TYPE" val="2"/>
  <p:tag name="KSO_WM_UNIT_TEXT_FILL_FORE_SCHEMECOLOR_INDEX" val="2"/>
  <p:tag name="KSO_WM_UNIT_TEXT_FILL_TYPE" val="1"/>
  <p:tag name="KSO_WM_UNIT_USESOURCEFORMAT_APPLY" val="1"/>
</p:tagLst>
</file>

<file path=ppt/tags/tag393.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8069_4*l_h_a*1_4_1"/>
  <p:tag name="KSO_WM_TEMPLATE_CATEGORY" val="diagram"/>
  <p:tag name="KSO_WM_TEMPLATE_INDEX" val="20228069"/>
  <p:tag name="KSO_WM_UNIT_LAYERLEVEL" val="1_1_1"/>
  <p:tag name="KSO_WM_TAG_VERSION" val="1.0"/>
  <p:tag name="KSO_WM_BEAUTIFY_FLAG" val="#wm#"/>
  <p:tag name="KSO_WM_UNIT_TEXT_FILL_FORE_SCHEMECOLOR_INDEX" val="8"/>
  <p:tag name="KSO_WM_UNIT_TEXT_FILL_TYPE" val="1"/>
  <p:tag name="KSO_WM_UNIT_USESOURCEFORMAT_APPLY" val="1"/>
</p:tagLst>
</file>

<file path=ppt/tags/tag394.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28069_4*l_h_f*1_4_1"/>
  <p:tag name="KSO_WM_TEMPLATE_CATEGORY" val="diagram"/>
  <p:tag name="KSO_WM_TEMPLATE_INDEX" val="20228069"/>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8069_4*l_h_i*1_4_1"/>
  <p:tag name="KSO_WM_TEMPLATE_CATEGORY" val="diagram"/>
  <p:tag name="KSO_WM_TEMPLATE_INDEX" val="20228069"/>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3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8069_4*l_h_i*1_4_2"/>
  <p:tag name="KSO_WM_TEMPLATE_CATEGORY" val="diagram"/>
  <p:tag name="KSO_WM_TEMPLATE_INDEX" val="20228069"/>
  <p:tag name="KSO_WM_UNIT_LAYERLEVEL" val="1_1_1"/>
  <p:tag name="KSO_WM_TAG_VERSION" val="1.0"/>
  <p:tag name="KSO_WM_BEAUTIFY_FLAG" val="#wm#"/>
  <p:tag name="KSO_WM_UNIT_LINE_FORE_SCHEMECOLOR_INDEX" val="8"/>
  <p:tag name="KSO_WM_UNIT_LINE_FILL_TYPE" val="2"/>
  <p:tag name="KSO_WM_UNIT_TEXT_FILL_FORE_SCHEMECOLOR_INDEX" val="2"/>
  <p:tag name="KSO_WM_UNIT_TEXT_FILL_TYPE" val="1"/>
  <p:tag name="KSO_WM_UNIT_USESOURCEFORMAT_APPLY" val="1"/>
</p:tagLst>
</file>

<file path=ppt/tags/tag397.xml><?xml version="1.0" encoding="utf-8"?>
<p:tagLst xmlns:p="http://schemas.openxmlformats.org/presentationml/2006/main">
  <p:tag name="KSO_WM_UNIT_ISCONTENTSTITLE" val="0"/>
  <p:tag name="KSO_WM_UNIT_ISNUMDGMTITLE" val="0"/>
  <p:tag name="KSO_WM_UNIT_PRESET_TEXT" val="单击此处添加大标题内容"/>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28069_4*a*1"/>
  <p:tag name="KSO_WM_TEMPLATE_CATEGORY" val="diagram"/>
  <p:tag name="KSO_WM_TEMPLATE_INDEX" val="20228069"/>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3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228069_4*i*1"/>
  <p:tag name="KSO_WM_TEMPLATE_CATEGORY" val="diagram"/>
  <p:tag name="KSO_WM_TEMPLATE_INDEX" val="20228069"/>
  <p:tag name="KSO_WM_UNIT_LAYERLEVEL" val="1"/>
  <p:tag name="KSO_WM_TAG_VERSION" val="1.0"/>
  <p:tag name="KSO_WM_BEAUTIFY_FLAG" val="#wm#"/>
  <p:tag name="KSO_WM_UNIT_LINE_FORE_SCHEMECOLOR_INDEX" val="5"/>
  <p:tag name="KSO_WM_UNIT_LINE_FILL_TYPE" val="2"/>
  <p:tag name="KSO_WM_UNIT_USESOURCEFORMAT_APPLY" val="1"/>
</p:tagLst>
</file>

<file path=ppt/tags/tag399.xml><?xml version="1.0" encoding="utf-8"?>
<p:tagLst xmlns:p="http://schemas.openxmlformats.org/presentationml/2006/main">
  <p:tag name="KSO_WM_SPECIAL_SOURCE" val="bdnull"/>
  <p:tag name="KSO_WM_SLIDE_ID" val="diagram20228069_4"/>
  <p:tag name="KSO_WM_TEMPLATE_SUBCATEGORY" val="0"/>
  <p:tag name="KSO_WM_TEMPLATE_MASTER_TYPE" val="1"/>
  <p:tag name="KSO_WM_TEMPLATE_COLOR_TYPE" val="0"/>
  <p:tag name="KSO_WM_SLIDE_ITEM_CNT" val="4"/>
  <p:tag name="KSO_WM_SLIDE_INDEX" val="4"/>
  <p:tag name="KSO_WM_TAG_VERSION" val="1.0"/>
  <p:tag name="KSO_WM_BEAUTIFY_FLAG" val="#wm#"/>
  <p:tag name="KSO_WM_TEMPLATE_CATEGORY" val="diagram"/>
  <p:tag name="KSO_WM_TEMPLATE_INDEX" val="20228069"/>
  <p:tag name="KSO_WM_SLIDE_TYPE" val="text"/>
  <p:tag name="KSO_WM_SLIDE_SUBTYPE" val="diag"/>
  <p:tag name="KSO_WM_SLIDE_SIZE" val="870.85*274.35"/>
  <p:tag name="KSO_WM_SLIDE_POSITION" val="38.8*139.25"/>
  <p:tag name="KSO_WM_DIAGRAM_GROUP_CODE" val="l1-1"/>
  <p:tag name="KSO_WM_SLIDE_DIAGTYPE" val="l"/>
  <p:tag name="KSO_WM_SLIDE_LAYOUT" val="a_l"/>
  <p:tag name="KSO_WM_SLIDE_LAYOUT_CNT" val="1_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e55814bb71e944928ed86d7d380d8f41"/>
  <p:tag name="KSO_WM_UNIT_DECORATE_INFO" val=""/>
  <p:tag name="KSO_WM_UNIT_SM_LIMIT_TYPE" val=""/>
  <p:tag name="KSO_WM_CHIP_FILLAREA_FILL_RULE" val="{&quot;fill_align&quot;:&quot;cm&quot;,&quot;fill_effect&quot;:[],&quot;fill_mode&quot;:&quot;full&quot;,&quot;sacle_strategy&quot;:&quot;stretch&quot;}"/>
  <p:tag name="KSO_WM_ASSEMBLE_CHIP_INDEX" val="6db58fe097f842afa3ce7f05c4a990c5"/>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4534_5*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c"/>
  <p:tag name="KSO_WM_UNIT_DEC_AREA_ID" val="a3798862e317444c9f55e76e2f1e4a8a"/>
  <p:tag name="KSO_WM_UNIT_DECORATE_INFO" val=""/>
  <p:tag name="KSO_WM_UNIT_SM_LIMIT_TYPE" val=""/>
  <p:tag name="KSO_WM_CHIP_FILLAREA_FILL_RULE" val="{&quot;fill_align&quot;:&quot;cm&quot;,&quot;fill_effect&quot;:[],&quot;fill_mode&quot;:&quot;full&quot;,&quot;sacle_strategy&quot;:&quot;stretch&quot;}"/>
  <p:tag name="KSO_WM_ASSEMBLE_CHIP_INDEX" val="04b7a2935ab640679a0669f9d7e00686"/>
  <p:tag name="KSO_WM_SLIDE_BACKGROUND_TYPE" val="leftRigh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400.xml><?xml version="1.0" encoding="utf-8"?>
<p:tagLst xmlns:p="http://schemas.openxmlformats.org/presentationml/2006/main">
  <p:tag name="PA" val="v5.2.11"/>
  <p:tag name="RESOURCELIBID_ANIM" val="462"/>
</p:tagLst>
</file>

<file path=ppt/tags/tag401.xml><?xml version="1.0" encoding="utf-8"?>
<p:tagLst xmlns:p="http://schemas.openxmlformats.org/presentationml/2006/main">
  <p:tag name="PA" val="v5.2.11"/>
</p:tagLst>
</file>

<file path=ppt/tags/tag402.xml><?xml version="1.0" encoding="utf-8"?>
<p:tagLst xmlns:p="http://schemas.openxmlformats.org/presentationml/2006/main">
  <p:tag name="PA" val="v5.2.11"/>
</p:tagLst>
</file>

<file path=ppt/tags/tag403.xml><?xml version="1.0" encoding="utf-8"?>
<p:tagLst xmlns:p="http://schemas.openxmlformats.org/presentationml/2006/main">
  <p:tag name="PA" val="v5.2.11"/>
</p:tagLst>
</file>

<file path=ppt/tags/tag404.xml><?xml version="1.0" encoding="utf-8"?>
<p:tagLst xmlns:p="http://schemas.openxmlformats.org/presentationml/2006/main">
  <p:tag name="PA" val="v5.2.11"/>
</p:tagLst>
</file>

<file path=ppt/tags/tag405.xml><?xml version="1.0" encoding="utf-8"?>
<p:tagLst xmlns:p="http://schemas.openxmlformats.org/presentationml/2006/main">
  <p:tag name="PA" val="v5.2.11"/>
</p:tagLst>
</file>

<file path=ppt/tags/tag406.xml><?xml version="1.0" encoding="utf-8"?>
<p:tagLst xmlns:p="http://schemas.openxmlformats.org/presentationml/2006/main">
  <p:tag name="PA" val="v5.2.11"/>
</p:tagLst>
</file>

<file path=ppt/tags/tag407.xml><?xml version="1.0" encoding="utf-8"?>
<p:tagLst xmlns:p="http://schemas.openxmlformats.org/presentationml/2006/main">
  <p:tag name="PA" val="v5.2.11"/>
</p:tagLst>
</file>

<file path=ppt/tags/tag408.xml><?xml version="1.0" encoding="utf-8"?>
<p:tagLst xmlns:p="http://schemas.openxmlformats.org/presentationml/2006/main">
  <p:tag name="PA" val="v5.2.11"/>
</p:tagLst>
</file>

<file path=ppt/tags/tag409.xml><?xml version="1.0" encoding="utf-8"?>
<p:tagLst xmlns:p="http://schemas.openxmlformats.org/presentationml/2006/main">
  <p:tag name="PA" val="v5.2.1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0c033f6a50054cd692d4cf5b013ab8a2"/>
  <p:tag name="KSO_WM_UNIT_DECORATE_INFO" val=""/>
  <p:tag name="KSO_WM_UNIT_SM_LIMIT_TYPE" val=""/>
  <p:tag name="KSO_WM_CHIP_FILLAREA_FILL_RULE" val="{&quot;fill_align&quot;:&quot;cm&quot;,&quot;fill_effect&quot;:[],&quot;fill_mode&quot;:&quot;full&quot;,&quot;sacle_strategy&quot;:&quot;stretch&quot;}"/>
  <p:tag name="KSO_WM_ASSEMBLE_CHIP_INDEX" val="d5929e1190fe454da1afec565c286650"/>
  <p:tag name="KSO_WM_SLIDE_BACKGROUND_TYPE" val="leftRight"/>
</p:tagLst>
</file>

<file path=ppt/tags/tag410.xml><?xml version="1.0" encoding="utf-8"?>
<p:tagLst xmlns:p="http://schemas.openxmlformats.org/presentationml/2006/main">
  <p:tag name="PA" val="v5.2.11"/>
  <p:tag name="RESOURCELIBID_ANIM" val="462"/>
</p:tagLst>
</file>

<file path=ppt/tags/tag411.xml><?xml version="1.0" encoding="utf-8"?>
<p:tagLst xmlns:p="http://schemas.openxmlformats.org/presentationml/2006/main">
  <p:tag name="PA" val="v5.2.11"/>
  <p:tag name="RESOURCELIBID_ANIM" val="462"/>
</p:tagLst>
</file>

<file path=ppt/tags/tag412.xml><?xml version="1.0" encoding="utf-8"?>
<p:tagLst xmlns:p="http://schemas.openxmlformats.org/presentationml/2006/main">
  <p:tag name="PA" val="v5.2.11"/>
</p:tagLst>
</file>

<file path=ppt/tags/tag413.xml><?xml version="1.0" encoding="utf-8"?>
<p:tagLst xmlns:p="http://schemas.openxmlformats.org/presentationml/2006/main">
  <p:tag name="PA" val="v5.2.11"/>
</p:tagLst>
</file>

<file path=ppt/tags/tag414.xml><?xml version="1.0" encoding="utf-8"?>
<p:tagLst xmlns:p="http://schemas.openxmlformats.org/presentationml/2006/main">
  <p:tag name="PA" val="v5.2.11"/>
</p:tagLst>
</file>

<file path=ppt/tags/tag415.xml><?xml version="1.0" encoding="utf-8"?>
<p:tagLst xmlns:p="http://schemas.openxmlformats.org/presentationml/2006/main">
  <p:tag name="PA" val="v5.2.11"/>
</p:tagLst>
</file>

<file path=ppt/tags/tag416.xml><?xml version="1.0" encoding="utf-8"?>
<p:tagLst xmlns:p="http://schemas.openxmlformats.org/presentationml/2006/main">
  <p:tag name="PA" val="v5.2.11"/>
</p:tagLst>
</file>

<file path=ppt/tags/tag417.xml><?xml version="1.0" encoding="utf-8"?>
<p:tagLst xmlns:p="http://schemas.openxmlformats.org/presentationml/2006/main">
  <p:tag name="PA" val="v5.2.11"/>
</p:tagLst>
</file>

<file path=ppt/tags/tag418.xml><?xml version="1.0" encoding="utf-8"?>
<p:tagLst xmlns:p="http://schemas.openxmlformats.org/presentationml/2006/main">
  <p:tag name="PA" val="v5.2.11"/>
</p:tagLst>
</file>

<file path=ppt/tags/tag419.xml><?xml version="1.0" encoding="utf-8"?>
<p:tagLst xmlns:p="http://schemas.openxmlformats.org/presentationml/2006/main">
  <p:tag name="PA" val="v5.2.1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83f21fcb9b1d46c5b52c5ba53d9a8334"/>
  <p:tag name="KSO_WM_UNIT_DECORATE_INFO" val=""/>
  <p:tag name="KSO_WM_UNIT_SM_LIMIT_TYPE" val=""/>
  <p:tag name="KSO_WM_CHIP_FILLAREA_FILL_RULE" val="{&quot;fill_align&quot;:&quot;cm&quot;,&quot;fill_effect&quot;:[],&quot;fill_mode&quot;:&quot;full&quot;,&quot;sacle_strategy&quot;:&quot;stretch&quot;}"/>
  <p:tag name="KSO_WM_ASSEMBLE_CHIP_INDEX" val="c7d580c78a4546bb9874ccfc30c4f17d"/>
  <p:tag name="KSO_WM_SLIDE_BACKGROUND_TYPE" val="leftRight"/>
</p:tagLst>
</file>

<file path=ppt/tags/tag420.xml><?xml version="1.0" encoding="utf-8"?>
<p:tagLst xmlns:p="http://schemas.openxmlformats.org/presentationml/2006/main">
  <p:tag name="PA" val="v5.2.11"/>
</p:tagLst>
</file>

<file path=ppt/tags/tag421.xml><?xml version="1.0" encoding="utf-8"?>
<p:tagLst xmlns:p="http://schemas.openxmlformats.org/presentationml/2006/main">
  <p:tag name="PA" val="v5.2.11"/>
</p:tagLst>
</file>

<file path=ppt/tags/tag422.xml><?xml version="1.0" encoding="utf-8"?>
<p:tagLst xmlns:p="http://schemas.openxmlformats.org/presentationml/2006/main">
  <p:tag name="PA" val="v5.2.11"/>
</p:tagLst>
</file>

<file path=ppt/tags/tag423.xml><?xml version="1.0" encoding="utf-8"?>
<p:tagLst xmlns:p="http://schemas.openxmlformats.org/presentationml/2006/main">
  <p:tag name="PA" val="v5.2.11"/>
</p:tagLst>
</file>

<file path=ppt/tags/tag424.xml><?xml version="1.0" encoding="utf-8"?>
<p:tagLst xmlns:p="http://schemas.openxmlformats.org/presentationml/2006/main">
  <p:tag name="PA" val="v5.2.11"/>
</p:tagLst>
</file>

<file path=ppt/tags/tag425.xml><?xml version="1.0" encoding="utf-8"?>
<p:tagLst xmlns:p="http://schemas.openxmlformats.org/presentationml/2006/main">
  <p:tag name="PA" val="v5.2.11"/>
</p:tagLst>
</file>

<file path=ppt/tags/tag426.xml><?xml version="1.0" encoding="utf-8"?>
<p:tagLst xmlns:p="http://schemas.openxmlformats.org/presentationml/2006/main">
  <p:tag name="PA" val="v5.2.11"/>
</p:tagLst>
</file>

<file path=ppt/tags/tag427.xml><?xml version="1.0" encoding="utf-8"?>
<p:tagLst xmlns:p="http://schemas.openxmlformats.org/presentationml/2006/main">
  <p:tag name="PA" val="v5.2.11"/>
  <p:tag name="WHOLESPTYPE" val="Shape_Text"/>
</p:tagLst>
</file>

<file path=ppt/tags/tag428.xml><?xml version="1.0" encoding="utf-8"?>
<p:tagLst xmlns:p="http://schemas.openxmlformats.org/presentationml/2006/main">
  <p:tag name="PA" val="v5.2.11"/>
  <p:tag name="RESOURCELIBID_ANIM" val="462"/>
</p:tagLst>
</file>

<file path=ppt/tags/tag429.xml><?xml version="1.0" encoding="utf-8"?>
<p:tagLst xmlns:p="http://schemas.openxmlformats.org/presentationml/2006/main">
  <p:tag name="PA" val="v5.2.11"/>
</p:tagLst>
</file>

<file path=ppt/tags/tag43.xml><?xml version="1.0" encoding="utf-8"?>
<p:tagLst xmlns:p="http://schemas.openxmlformats.org/presentationml/2006/main">
  <p:tag name="KSO_WM_SLIDE_BACKGROUND_TYPE" val="leftRight"/>
</p:tagLst>
</file>

<file path=ppt/tags/tag430.xml><?xml version="1.0" encoding="utf-8"?>
<p:tagLst xmlns:p="http://schemas.openxmlformats.org/presentationml/2006/main">
  <p:tag name="PA" val="v5.2.11"/>
</p:tagLst>
</file>

<file path=ppt/tags/tag431.xml><?xml version="1.0" encoding="utf-8"?>
<p:tagLst xmlns:p="http://schemas.openxmlformats.org/presentationml/2006/main">
  <p:tag name="PA" val="v5.2.11"/>
</p:tagLst>
</file>

<file path=ppt/tags/tag432.xml><?xml version="1.0" encoding="utf-8"?>
<p:tagLst xmlns:p="http://schemas.openxmlformats.org/presentationml/2006/main">
  <p:tag name="PA" val="v5.2.11"/>
</p:tagLst>
</file>

<file path=ppt/tags/tag433.xml><?xml version="1.0" encoding="utf-8"?>
<p:tagLst xmlns:p="http://schemas.openxmlformats.org/presentationml/2006/main">
  <p:tag name="PA" val="v5.2.11"/>
</p:tagLst>
</file>

<file path=ppt/tags/tag434.xml><?xml version="1.0" encoding="utf-8"?>
<p:tagLst xmlns:p="http://schemas.openxmlformats.org/presentationml/2006/main">
  <p:tag name="PA" val="v5.2.11"/>
</p:tagLst>
</file>

<file path=ppt/tags/tag435.xml><?xml version="1.0" encoding="utf-8"?>
<p:tagLst xmlns:p="http://schemas.openxmlformats.org/presentationml/2006/main">
  <p:tag name="PA" val="v5.2.11"/>
</p:tagLst>
</file>

<file path=ppt/tags/tag436.xml><?xml version="1.0" encoding="utf-8"?>
<p:tagLst xmlns:p="http://schemas.openxmlformats.org/presentationml/2006/main">
  <p:tag name="PA" val="v5.2.11"/>
</p:tagLst>
</file>

<file path=ppt/tags/tag437.xml><?xml version="1.0" encoding="utf-8"?>
<p:tagLst xmlns:p="http://schemas.openxmlformats.org/presentationml/2006/main">
  <p:tag name="PA" val="v5.2.11"/>
</p:tagLst>
</file>

<file path=ppt/tags/tag438.xml><?xml version="1.0" encoding="utf-8"?>
<p:tagLst xmlns:p="http://schemas.openxmlformats.org/presentationml/2006/main">
  <p:tag name="PA" val="v5.2.11"/>
  <p:tag name="RESOURCELIBID_ANIM" val="462"/>
</p:tagLst>
</file>

<file path=ppt/tags/tag439.xml><?xml version="1.0" encoding="utf-8"?>
<p:tagLst xmlns:p="http://schemas.openxmlformats.org/presentationml/2006/main">
  <p:tag name="PA" val="v5.2.11"/>
  <p:tag name="RESOURCELIBID_ANIM" val="462"/>
</p:tagLst>
</file>

<file path=ppt/tags/tag44.xml><?xml version="1.0" encoding="utf-8"?>
<p:tagLst xmlns:p="http://schemas.openxmlformats.org/presentationml/2006/main">
  <p:tag name="KSO_WM_SLIDE_BACKGROUND_TYPE" val="leftRight"/>
</p:tagLst>
</file>

<file path=ppt/tags/tag440.xml><?xml version="1.0" encoding="utf-8"?>
<p:tagLst xmlns:p="http://schemas.openxmlformats.org/presentationml/2006/main">
  <p:tag name="PA" val="v5.2.11"/>
</p:tagLst>
</file>

<file path=ppt/tags/tag441.xml><?xml version="1.0" encoding="utf-8"?>
<p:tagLst xmlns:p="http://schemas.openxmlformats.org/presentationml/2006/main">
  <p:tag name="PA" val="v5.2.11"/>
</p:tagLst>
</file>

<file path=ppt/tags/tag442.xml><?xml version="1.0" encoding="utf-8"?>
<p:tagLst xmlns:p="http://schemas.openxmlformats.org/presentationml/2006/main">
  <p:tag name="PA" val="v5.2.11"/>
</p:tagLst>
</file>

<file path=ppt/tags/tag443.xml><?xml version="1.0" encoding="utf-8"?>
<p:tagLst xmlns:p="http://schemas.openxmlformats.org/presentationml/2006/main">
  <p:tag name="PA" val="v5.2.11"/>
</p:tagLst>
</file>

<file path=ppt/tags/tag444.xml><?xml version="1.0" encoding="utf-8"?>
<p:tagLst xmlns:p="http://schemas.openxmlformats.org/presentationml/2006/main">
  <p:tag name="PA" val="v5.2.11"/>
</p:tagLst>
</file>

<file path=ppt/tags/tag445.xml><?xml version="1.0" encoding="utf-8"?>
<p:tagLst xmlns:p="http://schemas.openxmlformats.org/presentationml/2006/main">
  <p:tag name="PA" val="v5.2.11"/>
</p:tagLst>
</file>

<file path=ppt/tags/tag446.xml><?xml version="1.0" encoding="utf-8"?>
<p:tagLst xmlns:p="http://schemas.openxmlformats.org/presentationml/2006/main">
  <p:tag name="PA" val="v5.2.11"/>
</p:tagLst>
</file>

<file path=ppt/tags/tag447.xml><?xml version="1.0" encoding="utf-8"?>
<p:tagLst xmlns:p="http://schemas.openxmlformats.org/presentationml/2006/main">
  <p:tag name="PA" val="v5.2.11"/>
</p:tagLst>
</file>

<file path=ppt/tags/tag448.xml><?xml version="1.0" encoding="utf-8"?>
<p:tagLst xmlns:p="http://schemas.openxmlformats.org/presentationml/2006/main">
  <p:tag name="PA" val="v5.2.11"/>
</p:tagLst>
</file>

<file path=ppt/tags/tag449.xml><?xml version="1.0" encoding="utf-8"?>
<p:tagLst xmlns:p="http://schemas.openxmlformats.org/presentationml/2006/main">
  <p:tag name="PA" val="v5.2.11"/>
</p:tagLst>
</file>

<file path=ppt/tags/tag45.xml><?xml version="1.0" encoding="utf-8"?>
<p:tagLst xmlns:p="http://schemas.openxmlformats.org/presentationml/2006/main">
  <p:tag name="KSO_WM_SLIDE_BACKGROUND_TYPE" val="leftRight"/>
</p:tagLst>
</file>

<file path=ppt/tags/tag450.xml><?xml version="1.0" encoding="utf-8"?>
<p:tagLst xmlns:p="http://schemas.openxmlformats.org/presentationml/2006/main">
  <p:tag name="PA" val="v5.2.11"/>
</p:tagLst>
</file>

<file path=ppt/tags/tag451.xml><?xml version="1.0" encoding="utf-8"?>
<p:tagLst xmlns:p="http://schemas.openxmlformats.org/presentationml/2006/main">
  <p:tag name="PA" val="v5.2.11"/>
</p:tagLst>
</file>

<file path=ppt/tags/tag452.xml><?xml version="1.0" encoding="utf-8"?>
<p:tagLst xmlns:p="http://schemas.openxmlformats.org/presentationml/2006/main">
  <p:tag name="PA" val="v5.2.11"/>
</p:tagLst>
</file>

<file path=ppt/tags/tag453.xml><?xml version="1.0" encoding="utf-8"?>
<p:tagLst xmlns:p="http://schemas.openxmlformats.org/presentationml/2006/main">
  <p:tag name="PA" val="v5.2.11"/>
</p:tagLst>
</file>

<file path=ppt/tags/tag454.xml><?xml version="1.0" encoding="utf-8"?>
<p:tagLst xmlns:p="http://schemas.openxmlformats.org/presentationml/2006/main">
  <p:tag name="PA" val="v5.2.11"/>
</p:tagLst>
</file>

<file path=ppt/tags/tag455.xml><?xml version="1.0" encoding="utf-8"?>
<p:tagLst xmlns:p="http://schemas.openxmlformats.org/presentationml/2006/main">
  <p:tag name="PA" val="v5.2.11"/>
  <p:tag name="WHOLESPTYPE" val="Shape_Text"/>
</p:tagLst>
</file>

<file path=ppt/tags/tag456.xml><?xml version="1.0" encoding="utf-8"?>
<p:tagLst xmlns:p="http://schemas.openxmlformats.org/presentationml/2006/main">
  <p:tag name="PA" val="v5.2.11"/>
  <p:tag name="RESOURCELIBID_ANIM" val="462"/>
</p:tagLst>
</file>

<file path=ppt/tags/tag457.xml><?xml version="1.0" encoding="utf-8"?>
<p:tagLst xmlns:p="http://schemas.openxmlformats.org/presentationml/2006/main">
  <p:tag name="PA" val="v5.2.11"/>
</p:tagLst>
</file>

<file path=ppt/tags/tag458.xml><?xml version="1.0" encoding="utf-8"?>
<p:tagLst xmlns:p="http://schemas.openxmlformats.org/presentationml/2006/main">
  <p:tag name="PA" val="v5.2.11"/>
</p:tagLst>
</file>

<file path=ppt/tags/tag459.xml><?xml version="1.0" encoding="utf-8"?>
<p:tagLst xmlns:p="http://schemas.openxmlformats.org/presentationml/2006/main">
  <p:tag name="PA" val="v5.2.11"/>
</p:tagLst>
</file>

<file path=ppt/tags/tag46.xml><?xml version="1.0" encoding="utf-8"?>
<p:tagLst xmlns:p="http://schemas.openxmlformats.org/presentationml/2006/main">
  <p:tag name="KSO_WM_SLIDE_BACKGROUND_TYPE" val="leftRight"/>
</p:tagLst>
</file>

<file path=ppt/tags/tag460.xml><?xml version="1.0" encoding="utf-8"?>
<p:tagLst xmlns:p="http://schemas.openxmlformats.org/presentationml/2006/main">
  <p:tag name="PA" val="v5.2.11"/>
</p:tagLst>
</file>

<file path=ppt/tags/tag461.xml><?xml version="1.0" encoding="utf-8"?>
<p:tagLst xmlns:p="http://schemas.openxmlformats.org/presentationml/2006/main">
  <p:tag name="PA" val="v5.2.11"/>
</p:tagLst>
</file>

<file path=ppt/tags/tag462.xml><?xml version="1.0" encoding="utf-8"?>
<p:tagLst xmlns:p="http://schemas.openxmlformats.org/presentationml/2006/main">
  <p:tag name="PA" val="v5.2.11"/>
</p:tagLst>
</file>

<file path=ppt/tags/tag463.xml><?xml version="1.0" encoding="utf-8"?>
<p:tagLst xmlns:p="http://schemas.openxmlformats.org/presentationml/2006/main">
  <p:tag name="PA" val="v5.2.11"/>
</p:tagLst>
</file>

<file path=ppt/tags/tag464.xml><?xml version="1.0" encoding="utf-8"?>
<p:tagLst xmlns:p="http://schemas.openxmlformats.org/presentationml/2006/main">
  <p:tag name="PA" val="v5.2.11"/>
</p:tagLst>
</file>

<file path=ppt/tags/tag465.xml><?xml version="1.0" encoding="utf-8"?>
<p:tagLst xmlns:p="http://schemas.openxmlformats.org/presentationml/2006/main">
  <p:tag name="PA" val="v5.2.11"/>
</p:tagLst>
</file>

<file path=ppt/tags/tag466.xml><?xml version="1.0" encoding="utf-8"?>
<p:tagLst xmlns:p="http://schemas.openxmlformats.org/presentationml/2006/main">
  <p:tag name="PA" val="v5.2.11"/>
</p:tagLst>
</file>

<file path=ppt/tags/tag467.xml><?xml version="1.0" encoding="utf-8"?>
<p:tagLst xmlns:p="http://schemas.openxmlformats.org/presentationml/2006/main">
  <p:tag name="PA" val="v5.2.11"/>
</p:tagLst>
</file>

<file path=ppt/tags/tag468.xml><?xml version="1.0" encoding="utf-8"?>
<p:tagLst xmlns:p="http://schemas.openxmlformats.org/presentationml/2006/main">
  <p:tag name="PA" val="v5.2.11"/>
</p:tagLst>
</file>

<file path=ppt/tags/tag469.xml><?xml version="1.0" encoding="utf-8"?>
<p:tagLst xmlns:p="http://schemas.openxmlformats.org/presentationml/2006/main">
  <p:tag name="PA" val="v5.2.11"/>
</p:tagLst>
</file>

<file path=ppt/tags/tag47.xml><?xml version="1.0" encoding="utf-8"?>
<p:tagLst xmlns:p="http://schemas.openxmlformats.org/presentationml/2006/main">
  <p:tag name="KSO_WM_SLIDE_BACKGROUND_TYPE" val="leftRight"/>
</p:tagLst>
</file>

<file path=ppt/tags/tag470.xml><?xml version="1.0" encoding="utf-8"?>
<p:tagLst xmlns:p="http://schemas.openxmlformats.org/presentationml/2006/main">
  <p:tag name="PA" val="v5.2.11"/>
</p:tagLst>
</file>

<file path=ppt/tags/tag471.xml><?xml version="1.0" encoding="utf-8"?>
<p:tagLst xmlns:p="http://schemas.openxmlformats.org/presentationml/2006/main">
  <p:tag name="PA" val="v5.2.11"/>
</p:tagLst>
</file>

<file path=ppt/tags/tag472.xml><?xml version="1.0" encoding="utf-8"?>
<p:tagLst xmlns:p="http://schemas.openxmlformats.org/presentationml/2006/main">
  <p:tag name="PA" val="v5.2.11"/>
  <p:tag name="RESOURCELIBID_ANIM" val="462"/>
</p:tagLst>
</file>

<file path=ppt/tags/tag473.xml><?xml version="1.0" encoding="utf-8"?>
<p:tagLst xmlns:p="http://schemas.openxmlformats.org/presentationml/2006/main">
  <p:tag name="KSO_WM_TEMPLATE_CATEGORY" val="diagram"/>
  <p:tag name="KSO_WM_TEMPLATE_INDEX" val="160074"/>
  <p:tag name="KSO_WM_UNIT_TYPE" val="f"/>
  <p:tag name="KSO_WM_UNIT_INDEX" val="1"/>
  <p:tag name="KSO_WM_UNIT_ID" val="260*f*1"/>
  <p:tag name="KSO_WM_UNIT_CLEAR" val="1"/>
  <p:tag name="KSO_WM_UNIT_LAYERLEVEL" val="1"/>
  <p:tag name="KSO_WM_UNIT_VALUE" val="60"/>
  <p:tag name="KSO_WM_UNIT_HIGHLIGHT" val="0"/>
  <p:tag name="KSO_WM_UNIT_COMPATIBLE" val="0"/>
  <p:tag name="KSO_WM_BEAUTIFY_FLAG" val="#wm#"/>
  <p:tag name="KSO_WM_UNIT_PRESET_TEXT_INDEX" val="4"/>
  <p:tag name="KSO_WM_UNIT_PRESET_TEXT_LEN" val="120"/>
  <p:tag name="KSO_WM_TAG_VERSION" val="1.0"/>
</p:tagLst>
</file>

<file path=ppt/tags/tag474.xml><?xml version="1.0" encoding="utf-8"?>
<p:tagLst xmlns:p="http://schemas.openxmlformats.org/presentationml/2006/main">
  <p:tag name="KSO_WM_TEMPLATE_CATEGORY" val="diagram"/>
  <p:tag name="KSO_WM_TEMPLATE_INDEX" val="160074"/>
  <p:tag name="KSO_WM_UNIT_TYPE" val="l_i"/>
  <p:tag name="KSO_WM_UNIT_INDEX" val="1_2"/>
  <p:tag name="KSO_WM_UNIT_ID" val="260*l_i*1_2"/>
  <p:tag name="KSO_WM_UNIT_CLEAR" val="1"/>
  <p:tag name="KSO_WM_UNIT_LAYERLEVEL" val="1_1"/>
  <p:tag name="KSO_WM_BEAUTIFY_FLAG" val="#wm#"/>
  <p:tag name="KSO_WM_DIAGRAM_GROUP_CODE" val="l1-1"/>
  <p:tag name="KSO_WM_TAG_VERSION" val="1.0"/>
  <p:tag name="KSO_WM_UNIT_LINE_FORE_SCHEMECOLOR_INDEX" val="5"/>
  <p:tag name="KSO_WM_UNIT_LINE_FILL_TYPE" val="2"/>
</p:tagLst>
</file>

<file path=ppt/tags/tag475.xml><?xml version="1.0" encoding="utf-8"?>
<p:tagLst xmlns:p="http://schemas.openxmlformats.org/presentationml/2006/main">
  <p:tag name="KSO_WM_TEMPLATE_CATEGORY" val="diagram"/>
  <p:tag name="KSO_WM_TEMPLATE_INDEX" val="160074"/>
  <p:tag name="KSO_WM_UNIT_TYPE" val="l_h_f"/>
  <p:tag name="KSO_WM_UNIT_INDEX" val="1_1_1"/>
  <p:tag name="KSO_WM_UNIT_ID" val="260*l_h_f*1_1_1"/>
  <p:tag name="KSO_WM_UNIT_CLEAR" val="1"/>
  <p:tag name="KSO_WM_UNIT_LAYERLEVEL" val="1_1_1"/>
  <p:tag name="KSO_WM_UNIT_VALUE" val="16"/>
  <p:tag name="KSO_WM_UNIT_HIGHLIGHT" val="0"/>
  <p:tag name="KSO_WM_UNIT_COMPATIBLE" val="0"/>
  <p:tag name="KSO_WM_BEAUTIFY_FLAG" val="#wm#"/>
  <p:tag name="KSO_WM_UNIT_PRESET_TEXT_INDEX" val="4"/>
  <p:tag name="KSO_WM_UNIT_PRESET_TEXT_LEN" val="26"/>
  <p:tag name="KSO_WM_DIAGRAM_GROUP_CODE" val="l1-1"/>
  <p:tag name="KSO_WM_TAG_VERSION" val="1.0"/>
  <p:tag name="KSO_WM_UNIT_FILL_FORE_SCHEMECOLOR_INDEX" val="5"/>
  <p:tag name="KSO_WM_UNIT_FILL_TYPE" val="1"/>
  <p:tag name="KSO_WM_UNIT_TEXT_FILL_FORE_SCHEMECOLOR_INDEX" val="14"/>
  <p:tag name="KSO_WM_UNIT_TEXT_FILL_TYPE" val="1"/>
</p:tagLst>
</file>

<file path=ppt/tags/tag476.xml><?xml version="1.0" encoding="utf-8"?>
<p:tagLst xmlns:p="http://schemas.openxmlformats.org/presentationml/2006/main">
  <p:tag name="KSO_WM_TEMPLATE_CATEGORY" val="diagram"/>
  <p:tag name="KSO_WM_TEMPLATE_INDEX" val="160074"/>
  <p:tag name="KSO_WM_UNIT_TYPE" val="l_h_f"/>
  <p:tag name="KSO_WM_UNIT_INDEX" val="1_2_1"/>
  <p:tag name="KSO_WM_UNIT_ID" val="260*l_h_f*1_2_1"/>
  <p:tag name="KSO_WM_UNIT_CLEAR" val="1"/>
  <p:tag name="KSO_WM_UNIT_LAYERLEVEL" val="1_1_1"/>
  <p:tag name="KSO_WM_UNIT_VALUE" val="16"/>
  <p:tag name="KSO_WM_UNIT_HIGHLIGHT" val="0"/>
  <p:tag name="KSO_WM_UNIT_COMPATIBLE" val="0"/>
  <p:tag name="KSO_WM_BEAUTIFY_FLAG" val="#wm#"/>
  <p:tag name="KSO_WM_UNIT_PRESET_TEXT_INDEX" val="4"/>
  <p:tag name="KSO_WM_UNIT_PRESET_TEXT_LEN" val="26"/>
  <p:tag name="KSO_WM_DIAGRAM_GROUP_CODE" val="l1-1"/>
  <p:tag name="KSO_WM_TAG_VERSION" val="1.0"/>
  <p:tag name="KSO_WM_UNIT_FILL_FORE_SCHEMECOLOR_INDEX" val="6"/>
  <p:tag name="KSO_WM_UNIT_FILL_TYPE" val="1"/>
  <p:tag name="KSO_WM_UNIT_TEXT_FILL_FORE_SCHEMECOLOR_INDEX" val="14"/>
  <p:tag name="KSO_WM_UNIT_TEXT_FILL_TYPE" val="1"/>
</p:tagLst>
</file>

<file path=ppt/tags/tag477.xml><?xml version="1.0" encoding="utf-8"?>
<p:tagLst xmlns:p="http://schemas.openxmlformats.org/presentationml/2006/main">
  <p:tag name="KSO_WM_TEMPLATE_CATEGORY" val="diagram"/>
  <p:tag name="KSO_WM_TEMPLATE_INDEX" val="160074"/>
  <p:tag name="KSO_WM_UNIT_TYPE" val="l_h_f"/>
  <p:tag name="KSO_WM_UNIT_INDEX" val="1_3_1"/>
  <p:tag name="KSO_WM_UNIT_ID" val="260*l_h_f*1_3_1"/>
  <p:tag name="KSO_WM_UNIT_CLEAR" val="1"/>
  <p:tag name="KSO_WM_UNIT_LAYERLEVEL" val="1_1_1"/>
  <p:tag name="KSO_WM_UNIT_VALUE" val="16"/>
  <p:tag name="KSO_WM_UNIT_HIGHLIGHT" val="0"/>
  <p:tag name="KSO_WM_UNIT_COMPATIBLE" val="0"/>
  <p:tag name="KSO_WM_BEAUTIFY_FLAG" val="#wm#"/>
  <p:tag name="KSO_WM_UNIT_PRESET_TEXT_INDEX" val="4"/>
  <p:tag name="KSO_WM_UNIT_PRESET_TEXT_LEN" val="26"/>
  <p:tag name="KSO_WM_DIAGRAM_GROUP_CODE" val="l1-1"/>
  <p:tag name="KSO_WM_TAG_VERSION" val="1.0"/>
  <p:tag name="KSO_WM_UNIT_FILL_FORE_SCHEMECOLOR_INDEX" val="5"/>
  <p:tag name="KSO_WM_UNIT_FILL_TYPE" val="1"/>
  <p:tag name="KSO_WM_UNIT_TEXT_FILL_FORE_SCHEMECOLOR_INDEX" val="14"/>
  <p:tag name="KSO_WM_UNIT_TEXT_FILL_TYPE" val="1"/>
</p:tagLst>
</file>

<file path=ppt/tags/tag478.xml><?xml version="1.0" encoding="utf-8"?>
<p:tagLst xmlns:p="http://schemas.openxmlformats.org/presentationml/2006/main">
  <p:tag name="KSO_WM_TEMPLATE_CATEGORY" val="diagram"/>
  <p:tag name="KSO_WM_TEMPLATE_INDEX" val="160074"/>
  <p:tag name="KSO_WM_UNIT_TYPE" val="l_h_f"/>
  <p:tag name="KSO_WM_UNIT_INDEX" val="1_4_1"/>
  <p:tag name="KSO_WM_UNIT_ID" val="260*l_h_f*1_4_1"/>
  <p:tag name="KSO_WM_UNIT_CLEAR" val="1"/>
  <p:tag name="KSO_WM_UNIT_LAYERLEVEL" val="1_1_1"/>
  <p:tag name="KSO_WM_UNIT_VALUE" val="16"/>
  <p:tag name="KSO_WM_UNIT_HIGHLIGHT" val="0"/>
  <p:tag name="KSO_WM_UNIT_COMPATIBLE" val="0"/>
  <p:tag name="KSO_WM_BEAUTIFY_FLAG" val="#wm#"/>
  <p:tag name="KSO_WM_UNIT_PRESET_TEXT_INDEX" val="4"/>
  <p:tag name="KSO_WM_UNIT_PRESET_TEXT_LEN" val="26"/>
  <p:tag name="KSO_WM_DIAGRAM_GROUP_CODE" val="l1-1"/>
  <p:tag name="KSO_WM_TAG_VERSION" val="1.0"/>
  <p:tag name="KSO_WM_UNIT_FILL_FORE_SCHEMECOLOR_INDEX" val="6"/>
  <p:tag name="KSO_WM_UNIT_FILL_TYPE" val="1"/>
  <p:tag name="KSO_WM_UNIT_TEXT_FILL_FORE_SCHEMECOLOR_INDEX" val="14"/>
  <p:tag name="KSO_WM_UNIT_TEXT_FILL_TYPE" val="1"/>
</p:tagLst>
</file>

<file path=ppt/tags/tag479.xml><?xml version="1.0" encoding="utf-8"?>
<p:tagLst xmlns:p="http://schemas.openxmlformats.org/presentationml/2006/main">
  <p:tag name="KSO_WM_TEMPLATE_CATEGORY" val="diagram"/>
  <p:tag name="KSO_WM_TEMPLATE_INDEX" val="160074"/>
  <p:tag name="KSO_WM_UNIT_TYPE" val="l_h_f"/>
  <p:tag name="KSO_WM_UNIT_INDEX" val="1_5_1"/>
  <p:tag name="KSO_WM_UNIT_ID" val="260*l_h_f*1_5_1"/>
  <p:tag name="KSO_WM_UNIT_CLEAR" val="1"/>
  <p:tag name="KSO_WM_UNIT_LAYERLEVEL" val="1_1_1"/>
  <p:tag name="KSO_WM_UNIT_VALUE" val="16"/>
  <p:tag name="KSO_WM_UNIT_HIGHLIGHT" val="0"/>
  <p:tag name="KSO_WM_UNIT_COMPATIBLE" val="0"/>
  <p:tag name="KSO_WM_BEAUTIFY_FLAG" val="#wm#"/>
  <p:tag name="KSO_WM_UNIT_PRESET_TEXT_INDEX" val="4"/>
  <p:tag name="KSO_WM_UNIT_PRESET_TEXT_LEN" val="26"/>
  <p:tag name="KSO_WM_DIAGRAM_GROUP_CODE" val="l1-1"/>
  <p:tag name="KSO_WM_TAG_VERSION" val="1.0"/>
  <p:tag name="KSO_WM_UNIT_FILL_FORE_SCHEMECOLOR_INDEX" val="5"/>
  <p:tag name="KSO_WM_UNIT_FILL_TYPE" val="1"/>
  <p:tag name="KSO_WM_UNIT_TEXT_FILL_FORE_SCHEMECOLOR_INDEX" val="14"/>
  <p:tag name="KSO_WM_UNIT_TEXT_FILL_TYPE" val="1"/>
</p:tagLst>
</file>

<file path=ppt/tags/tag48.xml><?xml version="1.0" encoding="utf-8"?>
<p:tagLst xmlns:p="http://schemas.openxmlformats.org/presentationml/2006/main">
  <p:tag name="KSO_WM_SLIDE_BACKGROUND_TYPE" val="leftRight"/>
</p:tagLst>
</file>

<file path=ppt/tags/tag480.xml><?xml version="1.0" encoding="utf-8"?>
<p:tagLst xmlns:p="http://schemas.openxmlformats.org/presentationml/2006/main">
  <p:tag name="PA" val="v5.2.11"/>
  <p:tag name="RESOURCELIBID_ANIM" val="462"/>
</p:tagLst>
</file>

<file path=ppt/tags/tag4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8075_5*l_i*1_1"/>
  <p:tag name="KSO_WM_TEMPLATE_CATEGORY" val="diagram"/>
  <p:tag name="KSO_WM_TEMPLATE_INDEX" val="20228075"/>
  <p:tag name="KSO_WM_UNIT_LAYERLEVEL" val="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4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75_5*l_h_i*1_1_1"/>
  <p:tag name="KSO_WM_TEMPLATE_CATEGORY" val="diagram"/>
  <p:tag name="KSO_WM_TEMPLATE_INDEX" val="20228075"/>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USESOURCEFORMAT_APPLY" val="1"/>
</p:tagLst>
</file>

<file path=ppt/tags/tag4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75_5*l_h_i*1_1_2"/>
  <p:tag name="KSO_WM_TEMPLATE_CATEGORY" val="diagram"/>
  <p:tag name="KSO_WM_TEMPLATE_INDEX" val="20228075"/>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4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75_5*l_h_i*1_2_1"/>
  <p:tag name="KSO_WM_TEMPLATE_CATEGORY" val="diagram"/>
  <p:tag name="KSO_WM_TEMPLATE_INDEX" val="20228075"/>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4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75_5*l_h_i*1_3_1"/>
  <p:tag name="KSO_WM_TEMPLATE_CATEGORY" val="diagram"/>
  <p:tag name="KSO_WM_TEMPLATE_INDEX" val="20228075"/>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4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8075_5*l_h_i*1_4_1"/>
  <p:tag name="KSO_WM_TEMPLATE_CATEGORY" val="diagram"/>
  <p:tag name="KSO_WM_TEMPLATE_INDEX" val="20228075"/>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4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28075_5*l_h_i*1_5_1"/>
  <p:tag name="KSO_WM_TEMPLATE_CATEGORY" val="diagram"/>
  <p:tag name="KSO_WM_TEMPLATE_INDEX" val="20228075"/>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4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75_5*l_h_i*1_1_3"/>
  <p:tag name="KSO_WM_TEMPLATE_CATEGORY" val="diagram"/>
  <p:tag name="KSO_WM_TEMPLATE_INDEX" val="20228075"/>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4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75_5*l_h_i*1_2_2"/>
  <p:tag name="KSO_WM_TEMPLATE_CATEGORY" val="diagram"/>
  <p:tag name="KSO_WM_TEMPLATE_INDEX" val="20228075"/>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USESOURCEFORMAT_APPLY"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4534_5*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c"/>
  <p:tag name="KSO_WM_UNIT_DEC_AREA_ID" val="e77b20d53b1d466aaa9570901e2bf19b"/>
  <p:tag name="KSO_WM_UNIT_DECORATE_INFO" val=""/>
  <p:tag name="KSO_WM_UNIT_SM_LIMIT_TYPE" val=""/>
  <p:tag name="KSO_WM_CHIP_FILLAREA_FILL_RULE" val="{&quot;fill_align&quot;:&quot;cm&quot;,&quot;fill_effect&quot;:[],&quot;fill_mode&quot;:&quot;full&quot;,&quot;sacle_strategy&quot;:&quot;stretch&quot;}"/>
  <p:tag name="KSO_WM_ASSEMBLE_CHIP_INDEX" val="2107f2873e074230bca5819e2069c827"/>
  <p:tag name="KSO_WM_SLIDE_BACKGROUND_TYPE" val="topBottom"/>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4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75_5*l_h_i*1_2_3"/>
  <p:tag name="KSO_WM_TEMPLATE_CATEGORY" val="diagram"/>
  <p:tag name="KSO_WM_TEMPLATE_INDEX" val="20228075"/>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4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75_5*l_h_i*1_3_2"/>
  <p:tag name="KSO_WM_TEMPLATE_CATEGORY" val="diagram"/>
  <p:tag name="KSO_WM_TEMPLATE_INDEX" val="20228075"/>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USESOURCEFORMAT_APPLY" val="1"/>
</p:tagLst>
</file>

<file path=ppt/tags/tag4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075_5*l_h_i*1_3_3"/>
  <p:tag name="KSO_WM_TEMPLATE_CATEGORY" val="diagram"/>
  <p:tag name="KSO_WM_TEMPLATE_INDEX" val="20228075"/>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4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8075_5*l_h_i*1_4_2"/>
  <p:tag name="KSO_WM_TEMPLATE_CATEGORY" val="diagram"/>
  <p:tag name="KSO_WM_TEMPLATE_INDEX" val="20228075"/>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USESOURCEFORMAT_APPLY" val="1"/>
</p:tagLst>
</file>

<file path=ppt/tags/tag4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28075_5*l_h_i*1_4_3"/>
  <p:tag name="KSO_WM_TEMPLATE_CATEGORY" val="diagram"/>
  <p:tag name="KSO_WM_TEMPLATE_INDEX" val="20228075"/>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4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28075_5*l_h_i*1_5_2"/>
  <p:tag name="KSO_WM_TEMPLATE_CATEGORY" val="diagram"/>
  <p:tag name="KSO_WM_TEMPLATE_INDEX" val="20228075"/>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USESOURCEFORMAT_APPLY" val="1"/>
</p:tagLst>
</file>

<file path=ppt/tags/tag4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20228075_5*l_h_i*1_5_3"/>
  <p:tag name="KSO_WM_TEMPLATE_CATEGORY" val="diagram"/>
  <p:tag name="KSO_WM_TEMPLATE_INDEX" val="20228075"/>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497.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75_5*l_h_a*1_1_1"/>
  <p:tag name="KSO_WM_TEMPLATE_CATEGORY" val="diagram"/>
  <p:tag name="KSO_WM_TEMPLATE_INDEX" val="20228075"/>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498.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75_5*l_h_a*1_2_1"/>
  <p:tag name="KSO_WM_TEMPLATE_CATEGORY" val="diagram"/>
  <p:tag name="KSO_WM_TEMPLATE_INDEX" val="20228075"/>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499.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75_5*l_h_a*1_3_1"/>
  <p:tag name="KSO_WM_TEMPLATE_CATEGORY" val="diagram"/>
  <p:tag name="KSO_WM_TEMPLATE_INDEX" val="20228075"/>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2c03618eaf43473685b0101382b29223"/>
  <p:tag name="KSO_WM_UNIT_DECORATE_INFO" val=""/>
  <p:tag name="KSO_WM_UNIT_SM_LIMIT_TYPE" val=""/>
  <p:tag name="KSO_WM_CHIP_FILLAREA_FILL_RULE" val="{&quot;fill_align&quot;:&quot;cm&quot;,&quot;fill_effect&quot;:[],&quot;fill_mode&quot;:&quot;full&quot;,&quot;sacle_strategy&quot;:&quot;stretch&quot;}"/>
  <p:tag name="KSO_WM_ASSEMBLE_CHIP_INDEX" val="888f2302a52f4ae2b26258b81ffab836"/>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b7ac5572be1f4c598be279f7ea73a119"/>
  <p:tag name="KSO_WM_UNIT_DECORATE_INFO" val=""/>
  <p:tag name="KSO_WM_UNIT_SM_LIMIT_TYPE" val=""/>
  <p:tag name="KSO_WM_CHIP_FILLAREA_FILL_RULE" val="{&quot;fill_align&quot;:&quot;cm&quot;,&quot;fill_effect&quot;:[],&quot;fill_mode&quot;:&quot;full&quot;,&quot;sacle_strategy&quot;:&quot;stretch&quot;}"/>
  <p:tag name="KSO_WM_ASSEMBLE_CHIP_INDEX" val="4f939700b96a4f1faf6ee87b86a64a7c"/>
  <p:tag name="KSO_WM_SLIDE_BACKGROUND_TYPE" val="topBottom"/>
</p:tagLst>
</file>

<file path=ppt/tags/tag500.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8075_5*l_h_a*1_4_1"/>
  <p:tag name="KSO_WM_TEMPLATE_CATEGORY" val="diagram"/>
  <p:tag name="KSO_WM_TEMPLATE_INDEX" val="20228075"/>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501.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228075_5*l_h_a*1_5_1"/>
  <p:tag name="KSO_WM_TEMPLATE_CATEGORY" val="diagram"/>
  <p:tag name="KSO_WM_TEMPLATE_INDEX" val="20228075"/>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5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1_1"/>
  <p:tag name="KSO_WM_UNIT_ID" val="diagram20228075_5*l_h_i*1_1_1"/>
  <p:tag name="KSO_WM_TEMPLATE_CATEGORY" val="diagram"/>
  <p:tag name="KSO_WM_TEMPLATE_INDEX" val="20228075"/>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5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2_1"/>
  <p:tag name="KSO_WM_UNIT_ID" val="diagram20228075_5*l_h_i*1_2_1"/>
  <p:tag name="KSO_WM_TEMPLATE_CATEGORY" val="diagram"/>
  <p:tag name="KSO_WM_TEMPLATE_INDEX" val="20228075"/>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5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3_1"/>
  <p:tag name="KSO_WM_UNIT_ID" val="diagram20228075_5*l_h_i*1_3_1"/>
  <p:tag name="KSO_WM_TEMPLATE_CATEGORY" val="diagram"/>
  <p:tag name="KSO_WM_TEMPLATE_INDEX" val="20228075"/>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5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4_1"/>
  <p:tag name="KSO_WM_UNIT_ID" val="diagram20228075_5*l_h_i*1_4_1"/>
  <p:tag name="KSO_WM_TEMPLATE_CATEGORY" val="diagram"/>
  <p:tag name="KSO_WM_TEMPLATE_INDEX" val="20228075"/>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5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5_1"/>
  <p:tag name="KSO_WM_UNIT_ID" val="diagram20228075_5*l_h_i*1_5_1"/>
  <p:tag name="KSO_WM_TEMPLATE_CATEGORY" val="diagram"/>
  <p:tag name="KSO_WM_TEMPLATE_INDEX" val="20228075"/>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5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28075_5*l_h_i*1_1_1"/>
  <p:tag name="KSO_WM_TEMPLATE_CATEGORY" val="diagram"/>
  <p:tag name="KSO_WM_TEMPLATE_INDEX" val="20228075"/>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5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28075_5*l_h_i*1_3_1"/>
  <p:tag name="KSO_WM_TEMPLATE_CATEGORY" val="diagram"/>
  <p:tag name="KSO_WM_TEMPLATE_INDEX" val="20228075"/>
  <p:tag name="KSO_WM_UNIT_LAYERLEVEL" val="1_1_1"/>
  <p:tag name="KSO_WM_TAG_VERSION" val="1.0"/>
  <p:tag name="KSO_WM_BEAUTIFY_FLAG" val="#wm#"/>
  <p:tag name="KSO_WM_UNIT_TEXT_FILL_FORE_SCHEMECOLOR_INDEX" val="7"/>
  <p:tag name="KSO_WM_UNIT_TEXT_FILL_TYPE" val="1"/>
  <p:tag name="KSO_WM_UNIT_USESOURCEFORMAT_APPLY" val="1"/>
</p:tagLst>
</file>

<file path=ppt/tags/tag5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28075_5*l_h_i*1_2_1"/>
  <p:tag name="KSO_WM_TEMPLATE_CATEGORY" val="diagram"/>
  <p:tag name="KSO_WM_TEMPLATE_INDEX" val="20228075"/>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5b31cd029e154229aec0f0466ce07e59"/>
  <p:tag name="KSO_WM_UNIT_DECORATE_INFO" val=""/>
  <p:tag name="KSO_WM_UNIT_SM_LIMIT_TYPE" val=""/>
  <p:tag name="KSO_WM_CHIP_FILLAREA_FILL_RULE" val="{&quot;fill_align&quot;:&quot;cm&quot;,&quot;fill_effect&quot;:[],&quot;fill_mode&quot;:&quot;full&quot;,&quot;sacle_strategy&quot;:&quot;stretch&quot;}"/>
  <p:tag name="KSO_WM_ASSEMBLE_CHIP_INDEX" val="bd1446d2caab4cfda158e71d3d453021"/>
  <p:tag name="KSO_WM_SLIDE_BACKGROUND_TYPE" val="topBottom"/>
</p:tagLst>
</file>

<file path=ppt/tags/tag5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28075_5*l_h_i*1_4_1"/>
  <p:tag name="KSO_WM_TEMPLATE_CATEGORY" val="diagram"/>
  <p:tag name="KSO_WM_TEMPLATE_INDEX" val="20228075"/>
  <p:tag name="KSO_WM_UNIT_LAYERLEVEL" val="1_1_1"/>
  <p:tag name="KSO_WM_TAG_VERSION" val="1.0"/>
  <p:tag name="KSO_WM_BEAUTIFY_FLAG" val="#wm#"/>
  <p:tag name="KSO_WM_UNIT_TEXT_FILL_FORE_SCHEMECOLOR_INDEX" val="9"/>
  <p:tag name="KSO_WM_UNIT_TEXT_FILL_TYPE" val="1"/>
  <p:tag name="KSO_WM_UNIT_USESOURCEFORMAT_APPLY" val="1"/>
</p:tagLst>
</file>

<file path=ppt/tags/tag5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1"/>
  <p:tag name="KSO_WM_UNIT_ID" val="diagram20228075_5*l_h_i*1_5_1"/>
  <p:tag name="KSO_WM_TEMPLATE_CATEGORY" val="diagram"/>
  <p:tag name="KSO_WM_TEMPLATE_INDEX" val="20228075"/>
  <p:tag name="KSO_WM_UNIT_LAYERLEVEL" val="1_1_1"/>
  <p:tag name="KSO_WM_TAG_VERSION" val="1.0"/>
  <p:tag name="KSO_WM_BEAUTIFY_FLAG" val="#wm#"/>
  <p:tag name="KSO_WM_UNIT_TEXT_FILL_FORE_SCHEMECOLOR_INDEX" val="9"/>
  <p:tag name="KSO_WM_UNIT_TEXT_FILL_TYPE" val="1"/>
  <p:tag name="KSO_WM_UNIT_USESOURCEFORMAT_APPLY" val="1"/>
</p:tagLst>
</file>

<file path=ppt/tags/tag5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228075_1*i*1"/>
  <p:tag name="KSO_WM_TEMPLATE_CATEGORY" val="diagram"/>
  <p:tag name="KSO_WM_TEMPLATE_INDEX" val="20228075"/>
  <p:tag name="KSO_WM_UNIT_LAYERLEVEL" val="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513.xml><?xml version="1.0" encoding="utf-8"?>
<p:tagLst xmlns:p="http://schemas.openxmlformats.org/presentationml/2006/main">
  <p:tag name="KSO_WM_UNIT_ISCONTENTSTITLE" val="0"/>
  <p:tag name="KSO_WM_UNIT_ISNUMDGMTITLE" val="0"/>
  <p:tag name="KSO_WM_UNIT_PRESET_TEXT" val="单击此处添加大标题内容"/>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28075_1*a*1"/>
  <p:tag name="KSO_WM_TEMPLATE_CATEGORY" val="diagram"/>
  <p:tag name="KSO_WM_TEMPLATE_INDEX" val="20228075"/>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514.xml><?xml version="1.0" encoding="utf-8"?>
<p:tagLst xmlns:p="http://schemas.openxmlformats.org/presentationml/2006/main">
  <p:tag name="KSO_WM_SPECIAL_SOURCE" val="bdnull"/>
  <p:tag name="KSO_WM_SLIDE_ID" val="diagram20228075_5"/>
  <p:tag name="KSO_WM_TEMPLATE_SUBCATEGORY" val="0"/>
  <p:tag name="KSO_WM_TEMPLATE_MASTER_TYPE" val="1"/>
  <p:tag name="KSO_WM_TEMPLATE_COLOR_TYPE" val="0"/>
  <p:tag name="KSO_WM_SLIDE_ITEM_CNT" val="5"/>
  <p:tag name="KSO_WM_SLIDE_INDEX" val="5"/>
  <p:tag name="KSO_WM_TAG_VERSION" val="1.0"/>
  <p:tag name="KSO_WM_BEAUTIFY_FLAG" val="#wm#"/>
  <p:tag name="KSO_WM_TEMPLATE_CATEGORY" val="diagram"/>
  <p:tag name="KSO_WM_TEMPLATE_INDEX" val="20228075"/>
  <p:tag name="KSO_WM_SLIDE_TYPE" val="text"/>
  <p:tag name="KSO_WM_SLIDE_SUBTYPE" val="diag"/>
  <p:tag name="KSO_WM_SLIDE_SIZE" val="960.8*427.3"/>
  <p:tag name="KSO_WM_SLIDE_POSITION" val="0*95.5"/>
  <p:tag name="KSO_WM_DIAGRAM_GROUP_CODE" val="l1-1"/>
  <p:tag name="KSO_WM_SLIDE_DIAGTYPE" val="l"/>
  <p:tag name="KSO_WM_SLIDE_LAYOUT" val="a_b_l"/>
  <p:tag name="KSO_WM_SLIDE_LAYOUT_CNT" val="1_1_1"/>
</p:tagLst>
</file>

<file path=ppt/tags/tag5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8075_5*l_i*1_1"/>
  <p:tag name="KSO_WM_TEMPLATE_CATEGORY" val="diagram"/>
  <p:tag name="KSO_WM_TEMPLATE_INDEX" val="20228075"/>
  <p:tag name="KSO_WM_UNIT_LAYERLEVEL" val="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5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75_5*l_h_i*1_1_1"/>
  <p:tag name="KSO_WM_TEMPLATE_CATEGORY" val="diagram"/>
  <p:tag name="KSO_WM_TEMPLATE_INDEX" val="20228075"/>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USESOURCEFORMAT_APPLY" val="1"/>
</p:tagLst>
</file>

<file path=ppt/tags/tag5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75_5*l_h_i*1_1_2"/>
  <p:tag name="KSO_WM_TEMPLATE_CATEGORY" val="diagram"/>
  <p:tag name="KSO_WM_TEMPLATE_INDEX" val="20228075"/>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5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75_5*l_h_i*1_2_1"/>
  <p:tag name="KSO_WM_TEMPLATE_CATEGORY" val="diagram"/>
  <p:tag name="KSO_WM_TEMPLATE_INDEX" val="20228075"/>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5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75_5*l_h_i*1_3_1"/>
  <p:tag name="KSO_WM_TEMPLATE_CATEGORY" val="diagram"/>
  <p:tag name="KSO_WM_TEMPLATE_INDEX" val="20228075"/>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52.xml><?xml version="1.0" encoding="utf-8"?>
<p:tagLst xmlns:p="http://schemas.openxmlformats.org/presentationml/2006/main">
  <p:tag name="KSO_WM_SLIDE_BACKGROUND_TYPE" val="topBottom"/>
</p:tagLst>
</file>

<file path=ppt/tags/tag5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8075_5*l_h_i*1_4_1"/>
  <p:tag name="KSO_WM_TEMPLATE_CATEGORY" val="diagram"/>
  <p:tag name="KSO_WM_TEMPLATE_INDEX" val="20228075"/>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5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28075_5*l_h_i*1_5_1"/>
  <p:tag name="KSO_WM_TEMPLATE_CATEGORY" val="diagram"/>
  <p:tag name="KSO_WM_TEMPLATE_INDEX" val="20228075"/>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5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75_5*l_h_i*1_1_3"/>
  <p:tag name="KSO_WM_TEMPLATE_CATEGORY" val="diagram"/>
  <p:tag name="KSO_WM_TEMPLATE_INDEX" val="20228075"/>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5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75_5*l_h_i*1_2_2"/>
  <p:tag name="KSO_WM_TEMPLATE_CATEGORY" val="diagram"/>
  <p:tag name="KSO_WM_TEMPLATE_INDEX" val="20228075"/>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USESOURCEFORMAT_APPLY" val="1"/>
</p:tagLst>
</file>

<file path=ppt/tags/tag5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75_5*l_h_i*1_2_3"/>
  <p:tag name="KSO_WM_TEMPLATE_CATEGORY" val="diagram"/>
  <p:tag name="KSO_WM_TEMPLATE_INDEX" val="20228075"/>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5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75_5*l_h_i*1_3_2"/>
  <p:tag name="KSO_WM_TEMPLATE_CATEGORY" val="diagram"/>
  <p:tag name="KSO_WM_TEMPLATE_INDEX" val="20228075"/>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USESOURCEFORMAT_APPLY" val="1"/>
</p:tagLst>
</file>

<file path=ppt/tags/tag5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075_5*l_h_i*1_3_3"/>
  <p:tag name="KSO_WM_TEMPLATE_CATEGORY" val="diagram"/>
  <p:tag name="KSO_WM_TEMPLATE_INDEX" val="20228075"/>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5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8075_5*l_h_i*1_4_2"/>
  <p:tag name="KSO_WM_TEMPLATE_CATEGORY" val="diagram"/>
  <p:tag name="KSO_WM_TEMPLATE_INDEX" val="20228075"/>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USESOURCEFORMAT_APPLY" val="1"/>
</p:tagLst>
</file>

<file path=ppt/tags/tag5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28075_5*l_h_i*1_4_3"/>
  <p:tag name="KSO_WM_TEMPLATE_CATEGORY" val="diagram"/>
  <p:tag name="KSO_WM_TEMPLATE_INDEX" val="20228075"/>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5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28075_5*l_h_i*1_5_2"/>
  <p:tag name="KSO_WM_TEMPLATE_CATEGORY" val="diagram"/>
  <p:tag name="KSO_WM_TEMPLATE_INDEX" val="20228075"/>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USESOURCEFORMAT_APPLY" val="1"/>
</p:tagLst>
</file>

<file path=ppt/tags/tag53.xml><?xml version="1.0" encoding="utf-8"?>
<p:tagLst xmlns:p="http://schemas.openxmlformats.org/presentationml/2006/main">
  <p:tag name="KSO_WM_SLIDE_BACKGROUND_TYPE" val="topBottom"/>
</p:tagLst>
</file>

<file path=ppt/tags/tag5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20228075_5*l_h_i*1_5_3"/>
  <p:tag name="KSO_WM_TEMPLATE_CATEGORY" val="diagram"/>
  <p:tag name="KSO_WM_TEMPLATE_INDEX" val="20228075"/>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531.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75_5*l_h_a*1_1_1"/>
  <p:tag name="KSO_WM_TEMPLATE_CATEGORY" val="diagram"/>
  <p:tag name="KSO_WM_TEMPLATE_INDEX" val="20228075"/>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532.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75_5*l_h_a*1_2_1"/>
  <p:tag name="KSO_WM_TEMPLATE_CATEGORY" val="diagram"/>
  <p:tag name="KSO_WM_TEMPLATE_INDEX" val="20228075"/>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533.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75_5*l_h_a*1_3_1"/>
  <p:tag name="KSO_WM_TEMPLATE_CATEGORY" val="diagram"/>
  <p:tag name="KSO_WM_TEMPLATE_INDEX" val="20228075"/>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534.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8075_5*l_h_a*1_4_1"/>
  <p:tag name="KSO_WM_TEMPLATE_CATEGORY" val="diagram"/>
  <p:tag name="KSO_WM_TEMPLATE_INDEX" val="20228075"/>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535.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228075_5*l_h_a*1_5_1"/>
  <p:tag name="KSO_WM_TEMPLATE_CATEGORY" val="diagram"/>
  <p:tag name="KSO_WM_TEMPLATE_INDEX" val="20228075"/>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5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1_1"/>
  <p:tag name="KSO_WM_UNIT_ID" val="diagram20228075_5*l_h_i*1_1_1"/>
  <p:tag name="KSO_WM_TEMPLATE_CATEGORY" val="diagram"/>
  <p:tag name="KSO_WM_TEMPLATE_INDEX" val="20228075"/>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5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2_1"/>
  <p:tag name="KSO_WM_UNIT_ID" val="diagram20228075_5*l_h_i*1_2_1"/>
  <p:tag name="KSO_WM_TEMPLATE_CATEGORY" val="diagram"/>
  <p:tag name="KSO_WM_TEMPLATE_INDEX" val="20228075"/>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5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3_1"/>
  <p:tag name="KSO_WM_UNIT_ID" val="diagram20228075_5*l_h_i*1_3_1"/>
  <p:tag name="KSO_WM_TEMPLATE_CATEGORY" val="diagram"/>
  <p:tag name="KSO_WM_TEMPLATE_INDEX" val="20228075"/>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5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4_1"/>
  <p:tag name="KSO_WM_UNIT_ID" val="diagram20228075_5*l_h_i*1_4_1"/>
  <p:tag name="KSO_WM_TEMPLATE_CATEGORY" val="diagram"/>
  <p:tag name="KSO_WM_TEMPLATE_INDEX" val="20228075"/>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54.xml><?xml version="1.0" encoding="utf-8"?>
<p:tagLst xmlns:p="http://schemas.openxmlformats.org/presentationml/2006/main">
  <p:tag name="KSO_WM_SLIDE_BACKGROUND_TYPE" val="topBottom"/>
</p:tagLst>
</file>

<file path=ppt/tags/tag5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5_1"/>
  <p:tag name="KSO_WM_UNIT_ID" val="diagram20228075_5*l_h_i*1_5_1"/>
  <p:tag name="KSO_WM_TEMPLATE_CATEGORY" val="diagram"/>
  <p:tag name="KSO_WM_TEMPLATE_INDEX" val="20228075"/>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5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28075_5*l_h_i*1_1_1"/>
  <p:tag name="KSO_WM_TEMPLATE_CATEGORY" val="diagram"/>
  <p:tag name="KSO_WM_TEMPLATE_INDEX" val="20228075"/>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5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28075_5*l_h_i*1_3_1"/>
  <p:tag name="KSO_WM_TEMPLATE_CATEGORY" val="diagram"/>
  <p:tag name="KSO_WM_TEMPLATE_INDEX" val="20228075"/>
  <p:tag name="KSO_WM_UNIT_LAYERLEVEL" val="1_1_1"/>
  <p:tag name="KSO_WM_TAG_VERSION" val="1.0"/>
  <p:tag name="KSO_WM_BEAUTIFY_FLAG" val="#wm#"/>
  <p:tag name="KSO_WM_UNIT_TEXT_FILL_FORE_SCHEMECOLOR_INDEX" val="7"/>
  <p:tag name="KSO_WM_UNIT_TEXT_FILL_TYPE" val="1"/>
  <p:tag name="KSO_WM_UNIT_USESOURCEFORMAT_APPLY" val="1"/>
</p:tagLst>
</file>

<file path=ppt/tags/tag5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28075_5*l_h_i*1_2_1"/>
  <p:tag name="KSO_WM_TEMPLATE_CATEGORY" val="diagram"/>
  <p:tag name="KSO_WM_TEMPLATE_INDEX" val="20228075"/>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5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28075_5*l_h_i*1_4_1"/>
  <p:tag name="KSO_WM_TEMPLATE_CATEGORY" val="diagram"/>
  <p:tag name="KSO_WM_TEMPLATE_INDEX" val="20228075"/>
  <p:tag name="KSO_WM_UNIT_LAYERLEVEL" val="1_1_1"/>
  <p:tag name="KSO_WM_TAG_VERSION" val="1.0"/>
  <p:tag name="KSO_WM_BEAUTIFY_FLAG" val="#wm#"/>
  <p:tag name="KSO_WM_UNIT_TEXT_FILL_FORE_SCHEMECOLOR_INDEX" val="9"/>
  <p:tag name="KSO_WM_UNIT_TEXT_FILL_TYPE" val="1"/>
  <p:tag name="KSO_WM_UNIT_USESOURCEFORMAT_APPLY" val="1"/>
</p:tagLst>
</file>

<file path=ppt/tags/tag5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1"/>
  <p:tag name="KSO_WM_UNIT_ID" val="diagram20228075_5*l_h_i*1_5_1"/>
  <p:tag name="KSO_WM_TEMPLATE_CATEGORY" val="diagram"/>
  <p:tag name="KSO_WM_TEMPLATE_INDEX" val="20228075"/>
  <p:tag name="KSO_WM_UNIT_LAYERLEVEL" val="1_1_1"/>
  <p:tag name="KSO_WM_TAG_VERSION" val="1.0"/>
  <p:tag name="KSO_WM_BEAUTIFY_FLAG" val="#wm#"/>
  <p:tag name="KSO_WM_UNIT_TEXT_FILL_FORE_SCHEMECOLOR_INDEX" val="9"/>
  <p:tag name="KSO_WM_UNIT_TEXT_FILL_TYPE" val="1"/>
  <p:tag name="KSO_WM_UNIT_USESOURCEFORMAT_APPLY" val="1"/>
</p:tagLst>
</file>

<file path=ppt/tags/tag5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228075_1*i*1"/>
  <p:tag name="KSO_WM_TEMPLATE_CATEGORY" val="diagram"/>
  <p:tag name="KSO_WM_TEMPLATE_INDEX" val="20228075"/>
  <p:tag name="KSO_WM_UNIT_LAYERLEVEL" val="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547.xml><?xml version="1.0" encoding="utf-8"?>
<p:tagLst xmlns:p="http://schemas.openxmlformats.org/presentationml/2006/main">
  <p:tag name="KSO_WM_UNIT_ISCONTENTSTITLE" val="0"/>
  <p:tag name="KSO_WM_UNIT_ISNUMDGMTITLE" val="0"/>
  <p:tag name="KSO_WM_UNIT_PRESET_TEXT" val="单击此处添加大标题内容"/>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28075_1*a*1"/>
  <p:tag name="KSO_WM_TEMPLATE_CATEGORY" val="diagram"/>
  <p:tag name="KSO_WM_TEMPLATE_INDEX" val="20228075"/>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548.xml><?xml version="1.0" encoding="utf-8"?>
<p:tagLst xmlns:p="http://schemas.openxmlformats.org/presentationml/2006/main">
  <p:tag name="KSO_WM_SPECIAL_SOURCE" val="bdnull"/>
  <p:tag name="KSO_WM_SLIDE_ID" val="diagram20228075_5"/>
  <p:tag name="KSO_WM_TEMPLATE_SUBCATEGORY" val="0"/>
  <p:tag name="KSO_WM_TEMPLATE_MASTER_TYPE" val="1"/>
  <p:tag name="KSO_WM_TEMPLATE_COLOR_TYPE" val="0"/>
  <p:tag name="KSO_WM_SLIDE_ITEM_CNT" val="5"/>
  <p:tag name="KSO_WM_SLIDE_INDEX" val="5"/>
  <p:tag name="KSO_WM_TAG_VERSION" val="1.0"/>
  <p:tag name="KSO_WM_BEAUTIFY_FLAG" val="#wm#"/>
  <p:tag name="KSO_WM_TEMPLATE_CATEGORY" val="diagram"/>
  <p:tag name="KSO_WM_TEMPLATE_INDEX" val="20228075"/>
  <p:tag name="KSO_WM_SLIDE_TYPE" val="text"/>
  <p:tag name="KSO_WM_SLIDE_SUBTYPE" val="diag"/>
  <p:tag name="KSO_WM_SLIDE_SIZE" val="960.8*427.3"/>
  <p:tag name="KSO_WM_SLIDE_POSITION" val="0*95.5"/>
  <p:tag name="KSO_WM_DIAGRAM_GROUP_CODE" val="l1-1"/>
  <p:tag name="KSO_WM_SLIDE_DIAGTYPE" val="l"/>
  <p:tag name="KSO_WM_SLIDE_LAYOUT" val="a_b_l"/>
  <p:tag name="KSO_WM_SLIDE_LAYOUT_CNT" val="1_1_1"/>
</p:tagLst>
</file>

<file path=ppt/tags/tag549.xml><?xml version="1.0" encoding="utf-8"?>
<p:tagLst xmlns:p="http://schemas.openxmlformats.org/presentationml/2006/main">
  <p:tag name="KSO_WM_UNIT_TEXTBOXSTYLE_SHAPETYPE" val="1"/>
  <p:tag name="KSO_WM_UNIT_TEXTBOXSTYLE_ADJUSTLEFT" val="0_-29.09998"/>
  <p:tag name="KSO_WM_UNIT_TEXTBOXSTYLE_ADJUSTTOP" val="0_-63.95001"/>
  <p:tag name="KSO_WM_UNIT_TEXTBOXSTYLE_ADJUSTWIDTH" val="100_58.19998"/>
  <p:tag name="KSO_WM_UNIT_TEXTBOXSTYLE_ADJUSTHEIGTH" val="100_109.65"/>
  <p:tag name="KSO_WM_UNIT_HIGHLIGHT" val="0"/>
  <p:tag name="KSO_WM_UNIT_COMPATIBLE" val="0"/>
  <p:tag name="KSO_WM_UNIT_DIAGRAM_ISNUMVISUAL" val="0"/>
  <p:tag name="KSO_WM_UNIT_DIAGRAM_ISREFERUNIT" val="0"/>
  <p:tag name="KSO_WM_UNIT_TYPE" val="h_i"/>
  <p:tag name="KSO_WM_UNIT_INDEX" val="1_1"/>
  <p:tag name="KSO_WM_UNIT_ID" val="custom20204534_17*h_i*1_1"/>
  <p:tag name="KSO_WM_TEMPLATE_CATEGORY" val="custom"/>
  <p:tag name="KSO_WM_TEMPLATE_INDEX" val="20204534"/>
  <p:tag name="KSO_WM_UNIT_LAYERLEVEL" val="1_1"/>
  <p:tag name="KSO_WM_TAG_VERSION" val="1.0"/>
  <p:tag name="KSO_WM_BEAUTIFY_FLAG" val="#wm#"/>
  <p:tag name="KSO_WM_UNIT_BLOCK" val="0"/>
  <p:tag name="KSO_WM_UNIT_SM_LIMIT_TYPE" val="2"/>
  <p:tag name="KSO_WM_UNIT_DECORATE_INFO" val="{&quot;DecorateInfoX&quot;:{&quot;IsLeft&quot;:false,&quot;IsRight&quot;:true,&quot;IsAbs&quot;:true},&quot;DecorateInfoY&quot;:{&quot;IsTop&quot;:true,&quot;IsBottom&quot;:false,&quot;IsAbs&quot;:true},&quot;DecorateInfoW&quot;:{&quot;IsAbs&quot;:true},&quot;DecorateInfoH&quot;:{&quot;IsAbs&quot;:true}}"/>
  <p:tag name="KSO_WM_UNIT_FILL_FORE_SCHEMECOLOR_INDEX_BRIGHTNESS" val="0"/>
  <p:tag name="KSO_WM_UNIT_FILL_FORE_SCHEMECOLOR_INDEX" val="16"/>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2"/>
  <p:tag name="KSO_WM_UNIT_TEXT_FILL_TYPE" val="1"/>
  <p:tag name="KSO_WM_UNIT_VALUE" val="308"/>
</p:tagLst>
</file>

<file path=ppt/tags/tag55.xml><?xml version="1.0" encoding="utf-8"?>
<p:tagLst xmlns:p="http://schemas.openxmlformats.org/presentationml/2006/main">
  <p:tag name="KSO_WM_SLIDE_BACKGROUND_TYPE" val="topBottom"/>
</p:tagLst>
</file>

<file path=ppt/tags/tag550.xml><?xml version="1.0" encoding="utf-8"?>
<p:tagLst xmlns:p="http://schemas.openxmlformats.org/presentationml/2006/main">
  <p:tag name="KSO_WM_UNIT_TEXTBOXSTYLE_SHAPETYPE" val="1"/>
  <p:tag name="KSO_WM_UNIT_TEXTBOXSTYLE_ADJUSTLEFT" val="10_-35.445"/>
  <p:tag name="KSO_WM_UNIT_TEXTBOXSTYLE_ADJUSTTOP" val="0_-63.95001"/>
  <p:tag name="KSO_WM_UNIT_HIGHLIGHT" val="0"/>
  <p:tag name="KSO_WM_UNIT_COMPATIBLE" val="0"/>
  <p:tag name="KSO_WM_UNIT_DIAGRAM_ISNUMVISUAL" val="0"/>
  <p:tag name="KSO_WM_UNIT_DIAGRAM_ISREFERUNIT" val="0"/>
  <p:tag name="KSO_WM_UNIT_TYPE" val="h_i"/>
  <p:tag name="KSO_WM_UNIT_INDEX" val="1_2"/>
  <p:tag name="KSO_WM_UNIT_ID" val="custom20204534_17*h_i*1_2"/>
  <p:tag name="KSO_WM_TEMPLATE_CATEGORY" val="custom"/>
  <p:tag name="KSO_WM_TEMPLATE_INDEX" val="20204534"/>
  <p:tag name="KSO_WM_UNIT_LAYERLEVEL" val="1_1"/>
  <p:tag name="KSO_WM_TAG_VERSION" val="1.0"/>
  <p:tag name="KSO_WM_BEAUTIFY_FLAG" val="#wm#"/>
  <p:tag name="KSO_WM_UNIT_BLOCK" val="0"/>
  <p:tag name="KSO_WM_UNIT_SM_LIMIT_TYPE" val="1"/>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UNIT_FILL_FORE_SCHEMECOLOR_INDEX_BRIGHTNESS" val="0.8"/>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4"/>
</p:tagLst>
</file>

<file path=ppt/tags/tag551.xml><?xml version="1.0" encoding="utf-8"?>
<p:tagLst xmlns:p="http://schemas.openxmlformats.org/presentationml/2006/main">
  <p:tag name="KSO_WM_UNIT_PRESET_TEXT" val="单击此处输入你的正文，文字是您思想的提炼;&#13;为了最终演示发布的良好效果，请尽量言简意赅的阐述观点；根据需要可酌情增减文字……"/>
  <p:tag name="KSO_WM_UNIT_NOCLEAR" val="0"/>
  <p:tag name="KSO_WM_UNIT_VALUE" val="102"/>
  <p:tag name="KSO_WM_UNIT_HIGHLIGHT" val="0"/>
  <p:tag name="KSO_WM_UNIT_COMPATIBLE" val="0"/>
  <p:tag name="KSO_WM_UNIT_DIAGRAM_ISNUMVISUAL" val="0"/>
  <p:tag name="KSO_WM_UNIT_DIAGRAM_ISREFERUNIT" val="0"/>
  <p:tag name="KSO_WM_UNIT_TYPE" val="h_f"/>
  <p:tag name="KSO_WM_UNIT_INDEX" val="1_1"/>
  <p:tag name="KSO_WM_UNIT_ID" val="custom20204534_17*h_f*1_1"/>
  <p:tag name="KSO_WM_TEMPLATE_CATEGORY" val="custom"/>
  <p:tag name="KSO_WM_TEMPLATE_INDEX" val="20204534"/>
  <p:tag name="KSO_WM_UNIT_LAYERLEVEL" val="1_1"/>
  <p:tag name="KSO_WM_TAG_VERSION" val="1.0"/>
  <p:tag name="KSO_WM_BEAUTIFY_FLAG" val="#wm#"/>
  <p:tag name="KSO_WM_UNIT_DEFAULT_FONT" val="16;20;2"/>
  <p:tag name="KSO_WM_UNIT_BLOCK" val="0"/>
  <p:tag name="KSO_WM_UNIT_SUBTYPE" val="a"/>
  <p:tag name="KSO_WM_UNIT_TEXT_FILL_FORE_SCHEMECOLOR_INDEX_BRIGHTNESS" val="0.35"/>
  <p:tag name="KSO_WM_UNIT_TEXT_FILL_FORE_SCHEMECOLOR_INDEX" val="13"/>
  <p:tag name="KSO_WM_UNIT_TEXT_FILL_TYPE" val="1"/>
</p:tagLst>
</file>

<file path=ppt/tags/tag5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ustom20204534_17*i*1"/>
  <p:tag name="KSO_WM_TEMPLATE_CATEGORY" val="custom"/>
  <p:tag name="KSO_WM_TEMPLATE_INDEX" val="20204534"/>
  <p:tag name="KSO_WM_UNIT_LAYERLEVEL" val="1"/>
  <p:tag name="KSO_WM_TAG_VERSION" val="1.0"/>
  <p:tag name="KSO_WM_BEAUTIFY_FLAG" val="#wm#"/>
  <p:tag name="KSO_WM_UNIT_BLOCK" val="0"/>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UNIT_BK_DARK_LIGHT" val="1"/>
  <p:tag name="KSO_WM_UNIT_SM_LIMIT_TYPE" val="1"/>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159"/>
</p:tagLst>
</file>

<file path=ppt/tags/tag553.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ID" val="custom20204534_17*a*1"/>
  <p:tag name="KSO_WM_TEMPLATE_CATEGORY" val="custom"/>
  <p:tag name="KSO_WM_TEMPLATE_INDEX" val="20204534"/>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UNIT_ISNUMDGMTITLE" val="0"/>
  <p:tag name="KSO_WM_UNIT_TEXT_FILL_FORE_SCHEMECOLOR_INDEX_BRIGHTNESS" val="0"/>
  <p:tag name="KSO_WM_UNIT_TEXT_FILL_FORE_SCHEMECOLOR_INDEX" val="14"/>
  <p:tag name="KSO_WM_UNIT_TEXT_FILL_TYPE" val="1"/>
</p:tagLst>
</file>

<file path=ppt/tags/tag554.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ID" val="custom20204534_17*a*1"/>
  <p:tag name="KSO_WM_TEMPLATE_CATEGORY" val="custom"/>
  <p:tag name="KSO_WM_TEMPLATE_INDEX" val="20204534"/>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UNIT_ISNUMDGMTITLE" val="0"/>
  <p:tag name="KSO_WM_UNIT_TEXT_FILL_FORE_SCHEMECOLOR_INDEX_BRIGHTNESS" val="0"/>
  <p:tag name="KSO_WM_UNIT_TEXT_FILL_FORE_SCHEMECOLOR_INDEX" val="14"/>
  <p:tag name="KSO_WM_UNIT_TEXT_FILL_TYPE" val="1"/>
</p:tagLst>
</file>

<file path=ppt/tags/tag555.xml><?xml version="1.0" encoding="utf-8"?>
<p:tagLst xmlns:p="http://schemas.openxmlformats.org/presentationml/2006/main">
  <p:tag name="KSO_WM_SLIDE_ID" val="custom20204534_17"/>
  <p:tag name="KSO_WM_TEMPLATE_SUBCATEGORY" val="0"/>
  <p:tag name="KSO_WM_TEMPLATE_MASTER_TYPE" val="0"/>
  <p:tag name="KSO_WM_TEMPLATE_COLOR_TYPE" val="1"/>
  <p:tag name="KSO_WM_SLIDE_TYPE" val="text"/>
  <p:tag name="KSO_WM_SLIDE_SUBTYPE" val="picTxt"/>
  <p:tag name="KSO_WM_SLIDE_ITEM_CNT" val="0"/>
  <p:tag name="KSO_WM_SLIDE_INDEX" val="17"/>
  <p:tag name="KSO_WM_SLIDE_SIZE" val="864.095*311.886"/>
  <p:tag name="KSO_WM_SLIDE_POSITION" val="47.9556*125.305"/>
  <p:tag name="KSO_WM_TAG_VERSION" val="1.0"/>
  <p:tag name="KSO_WM_BEAUTIFY_FLAG" val="#wm#"/>
  <p:tag name="KSO_WM_TEMPLATE_CATEGORY" val="custom"/>
  <p:tag name="KSO_WM_TEMPLATE_INDEX" val="20204534"/>
  <p:tag name="KSO_WM_SLIDE_LAYOUT" val="a_i_h"/>
  <p:tag name="KSO_WM_SLIDE_LAYOUT_CNT" val="1_1_2"/>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5},&quot;minSize&quot;:{&quot;size1&quot;:13.5},&quot;maxSize&quot;:{&quot;size1&quot;:13.5},&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3,&quot;right&quot;:1.69,&quot;bottom&quot;:0.43},&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1,&quot;horizontalAlign&quot;:-1,&quot;verticalAlign&quot;:-1,&quot;type&quot;:0,&quot;diagramDirection&quot;:0,&quot;canSetOverLayout&quot;:0,&quot;isOverLayout&quot;:0,&quot;marginOverLayout&quot;:{&quot;left&quot;:-0.035,&quot;top&quot;:-0.035,&quot;right&quot;:-0.035,&quot;bottom&quot;:-0.035},&quot;normalSize&quot;:{&quot;size1&quot;:53.6},&quot;minSize&quot;:{&quot;size1&quot;:40.3},&quot;maxSize&quot;:{&quot;size1&quot;:71.0},&quot;edge&quot;:{&quot;left&quot;:true,&quot;top&quot;:false,&quot;right&quot;:true,&quot;bottom&quot;:true},&quot;subLayout&quot;:[{&quot;direction&quot;:0,&quot;horizontalAlign&quot;:-1,&quot;verticalAlign&quot;:-1,&quot;type&quot;:0,&quot;diagramDirection&quot;:0,&quot;canSetOverLayout&quot;:0,&quot;isOverLayout&quot;:0,&quot;margin&quot;:{&quot;left&quot;:2.55,&quot;top&quot;:4.11,&quot;right&quot;:2.96,&quot;bottom&quot;:5.86},&quot;marginOverLayout&quot;:{&quot;left&quot;:-0.035,&quot;top&quot;:-0.035,&quot;right&quot;:-0.035,&quot;bottom&quot;:-0.035},&quot;edge&quot;:{&quot;left&quot;:true,&quot;top&quot;:false,&quot;right&quot;:false,&quot;bottom&quot;:true}},{&quot;direction&quot;:0,&quot;horizontalAlign&quot;:-1,&quot;verticalAlign&quot;:-1,&quot;type&quot;:0,&quot;diagramDirection&quot;:0,&quot;canSetOverLayout&quot;:0,&quot;isOverLayout&quot;:0,&quot;margin&quot;:{&quot;left&quot;:0.026,&quot;top&quot;:2.269,&quot;right&quot;:2.13,&quot;bottom&quot;:4.04},&quot;marginOverLayout&quot;:{&quot;left&quot;:-0.035,&quot;top&quot;:-0.035,&quot;right&quot;:-0.035,&quot;bottom&quot;:-0.035},&quot;edge&quot;:{&quot;left&quot;:false,&quot;top&quot;:false,&quot;right&quot;:true,&quot;bottom&quot;:true}}]}]}"/>
  <p:tag name="KSO_WM_SLIDE_BACKGROUND" val="[&quot;navigation&quot;]"/>
  <p:tag name="KSO_WM_SLIDE_RATIO" val="1.777778"/>
  <p:tag name="KSO_WM_SLIDE_CAN_ADD_NAVIGATION" val="1"/>
</p:tagLst>
</file>

<file path=ppt/tags/tag556.xml><?xml version="1.0" encoding="utf-8"?>
<p:tagLst xmlns:p="http://schemas.openxmlformats.org/presentationml/2006/main">
  <p:tag name="KSO_WM_UNIT_TEXTBOXSTYLE_SHAPETYPE" val="1"/>
  <p:tag name="KSO_WM_UNIT_TEXTBOXSTYLE_ADJUSTLEFT" val="0_-29.09998"/>
  <p:tag name="KSO_WM_UNIT_TEXTBOXSTYLE_ADJUSTTOP" val="0_-63.95001"/>
  <p:tag name="KSO_WM_UNIT_TEXTBOXSTYLE_ADJUSTWIDTH" val="100_58.19998"/>
  <p:tag name="KSO_WM_UNIT_TEXTBOXSTYLE_ADJUSTHEIGTH" val="100_109.65"/>
  <p:tag name="KSO_WM_UNIT_HIGHLIGHT" val="0"/>
  <p:tag name="KSO_WM_UNIT_COMPATIBLE" val="0"/>
  <p:tag name="KSO_WM_UNIT_DIAGRAM_ISNUMVISUAL" val="0"/>
  <p:tag name="KSO_WM_UNIT_DIAGRAM_ISREFERUNIT" val="0"/>
  <p:tag name="KSO_WM_UNIT_TYPE" val="h_i"/>
  <p:tag name="KSO_WM_UNIT_INDEX" val="1_1"/>
  <p:tag name="KSO_WM_UNIT_ID" val="custom20204534_17*h_i*1_1"/>
  <p:tag name="KSO_WM_TEMPLATE_CATEGORY" val="custom"/>
  <p:tag name="KSO_WM_TEMPLATE_INDEX" val="20204534"/>
  <p:tag name="KSO_WM_UNIT_LAYERLEVEL" val="1_1"/>
  <p:tag name="KSO_WM_TAG_VERSION" val="1.0"/>
  <p:tag name="KSO_WM_BEAUTIFY_FLAG" val="#wm#"/>
  <p:tag name="KSO_WM_UNIT_BLOCK" val="0"/>
  <p:tag name="KSO_WM_UNIT_SM_LIMIT_TYPE" val="2"/>
  <p:tag name="KSO_WM_UNIT_DECORATE_INFO" val="{&quot;DecorateInfoX&quot;:{&quot;IsLeft&quot;:false,&quot;IsRight&quot;:true,&quot;IsAbs&quot;:true},&quot;DecorateInfoY&quot;:{&quot;IsTop&quot;:true,&quot;IsBottom&quot;:false,&quot;IsAbs&quot;:true},&quot;DecorateInfoW&quot;:{&quot;IsAbs&quot;:true},&quot;DecorateInfoH&quot;:{&quot;IsAbs&quot;:true}}"/>
  <p:tag name="KSO_WM_UNIT_FILL_FORE_SCHEMECOLOR_INDEX_BRIGHTNESS" val="0"/>
  <p:tag name="KSO_WM_UNIT_FILL_FORE_SCHEMECOLOR_INDEX" val="16"/>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2"/>
  <p:tag name="KSO_WM_UNIT_TEXT_FILL_TYPE" val="1"/>
  <p:tag name="KSO_WM_UNIT_VALUE" val="308"/>
</p:tagLst>
</file>

<file path=ppt/tags/tag557.xml><?xml version="1.0" encoding="utf-8"?>
<p:tagLst xmlns:p="http://schemas.openxmlformats.org/presentationml/2006/main">
  <p:tag name="KSO_WM_UNIT_TEXTBOXSTYLE_SHAPETYPE" val="1"/>
  <p:tag name="KSO_WM_UNIT_TEXTBOXSTYLE_ADJUSTLEFT" val="10_-35.445"/>
  <p:tag name="KSO_WM_UNIT_TEXTBOXSTYLE_ADJUSTTOP" val="0_-63.95001"/>
  <p:tag name="KSO_WM_UNIT_HIGHLIGHT" val="0"/>
  <p:tag name="KSO_WM_UNIT_COMPATIBLE" val="0"/>
  <p:tag name="KSO_WM_UNIT_DIAGRAM_ISNUMVISUAL" val="0"/>
  <p:tag name="KSO_WM_UNIT_DIAGRAM_ISREFERUNIT" val="0"/>
  <p:tag name="KSO_WM_UNIT_TYPE" val="h_i"/>
  <p:tag name="KSO_WM_UNIT_INDEX" val="1_2"/>
  <p:tag name="KSO_WM_UNIT_ID" val="custom20204534_17*h_i*1_2"/>
  <p:tag name="KSO_WM_TEMPLATE_CATEGORY" val="custom"/>
  <p:tag name="KSO_WM_TEMPLATE_INDEX" val="20204534"/>
  <p:tag name="KSO_WM_UNIT_LAYERLEVEL" val="1_1"/>
  <p:tag name="KSO_WM_TAG_VERSION" val="1.0"/>
  <p:tag name="KSO_WM_BEAUTIFY_FLAG" val="#wm#"/>
  <p:tag name="KSO_WM_UNIT_BLOCK" val="0"/>
  <p:tag name="KSO_WM_UNIT_SM_LIMIT_TYPE" val="1"/>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UNIT_FILL_FORE_SCHEMECOLOR_INDEX_BRIGHTNESS" val="0.8"/>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4"/>
</p:tagLst>
</file>

<file path=ppt/tags/tag558.xml><?xml version="1.0" encoding="utf-8"?>
<p:tagLst xmlns:p="http://schemas.openxmlformats.org/presentationml/2006/main">
  <p:tag name="KSO_WM_UNIT_PRESET_TEXT" val="单击此处输入你的正文，文字是您思想的提炼;&#13;为了最终演示发布的良好效果，请尽量言简意赅的阐述观点；根据需要可酌情增减文字……"/>
  <p:tag name="KSO_WM_UNIT_NOCLEAR" val="0"/>
  <p:tag name="KSO_WM_UNIT_VALUE" val="102"/>
  <p:tag name="KSO_WM_UNIT_HIGHLIGHT" val="0"/>
  <p:tag name="KSO_WM_UNIT_COMPATIBLE" val="0"/>
  <p:tag name="KSO_WM_UNIT_DIAGRAM_ISNUMVISUAL" val="0"/>
  <p:tag name="KSO_WM_UNIT_DIAGRAM_ISREFERUNIT" val="0"/>
  <p:tag name="KSO_WM_UNIT_TYPE" val="h_f"/>
  <p:tag name="KSO_WM_UNIT_INDEX" val="1_1"/>
  <p:tag name="KSO_WM_UNIT_ID" val="custom20204534_17*h_f*1_1"/>
  <p:tag name="KSO_WM_TEMPLATE_CATEGORY" val="custom"/>
  <p:tag name="KSO_WM_TEMPLATE_INDEX" val="20204534"/>
  <p:tag name="KSO_WM_UNIT_LAYERLEVEL" val="1_1"/>
  <p:tag name="KSO_WM_TAG_VERSION" val="1.0"/>
  <p:tag name="KSO_WM_BEAUTIFY_FLAG" val="#wm#"/>
  <p:tag name="KSO_WM_UNIT_DEFAULT_FONT" val="16;20;2"/>
  <p:tag name="KSO_WM_UNIT_BLOCK" val="0"/>
  <p:tag name="KSO_WM_UNIT_SUBTYPE" val="a"/>
  <p:tag name="KSO_WM_UNIT_TEXT_FILL_FORE_SCHEMECOLOR_INDEX_BRIGHTNESS" val="0.35"/>
  <p:tag name="KSO_WM_UNIT_TEXT_FILL_FORE_SCHEMECOLOR_INDEX" val="13"/>
  <p:tag name="KSO_WM_UNIT_TEXT_FILL_TYPE" val="1"/>
</p:tagLst>
</file>

<file path=ppt/tags/tag5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ustom20204534_17*i*1"/>
  <p:tag name="KSO_WM_TEMPLATE_CATEGORY" val="custom"/>
  <p:tag name="KSO_WM_TEMPLATE_INDEX" val="20204534"/>
  <p:tag name="KSO_WM_UNIT_LAYERLEVEL" val="1"/>
  <p:tag name="KSO_WM_TAG_VERSION" val="1.0"/>
  <p:tag name="KSO_WM_BEAUTIFY_FLAG" val="#wm#"/>
  <p:tag name="KSO_WM_UNIT_BLOCK" val="0"/>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UNIT_BK_DARK_LIGHT" val="1"/>
  <p:tag name="KSO_WM_UNIT_SM_LIMIT_TYPE" val="1"/>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159"/>
</p:tagLst>
</file>

<file path=ppt/tags/tag56.xml><?xml version="1.0" encoding="utf-8"?>
<p:tagLst xmlns:p="http://schemas.openxmlformats.org/presentationml/2006/main">
  <p:tag name="KSO_WM_SLIDE_BACKGROUND_TYPE" val="topBottom"/>
</p:tagLst>
</file>

<file path=ppt/tags/tag560.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ID" val="custom20204534_17*a*1"/>
  <p:tag name="KSO_WM_TEMPLATE_CATEGORY" val="custom"/>
  <p:tag name="KSO_WM_TEMPLATE_INDEX" val="20204534"/>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UNIT_ISNUMDGMTITLE" val="0"/>
  <p:tag name="KSO_WM_UNIT_TEXT_FILL_FORE_SCHEMECOLOR_INDEX_BRIGHTNESS" val="0"/>
  <p:tag name="KSO_WM_UNIT_TEXT_FILL_FORE_SCHEMECOLOR_INDEX" val="14"/>
  <p:tag name="KSO_WM_UNIT_TEXT_FILL_TYPE" val="1"/>
</p:tagLst>
</file>

<file path=ppt/tags/tag561.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ID" val="custom20204534_17*a*1"/>
  <p:tag name="KSO_WM_TEMPLATE_CATEGORY" val="custom"/>
  <p:tag name="KSO_WM_TEMPLATE_INDEX" val="20204534"/>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UNIT_ISNUMDGMTITLE" val="0"/>
  <p:tag name="KSO_WM_UNIT_TEXT_FILL_FORE_SCHEMECOLOR_INDEX_BRIGHTNESS" val="0"/>
  <p:tag name="KSO_WM_UNIT_TEXT_FILL_FORE_SCHEMECOLOR_INDEX" val="14"/>
  <p:tag name="KSO_WM_UNIT_TEXT_FILL_TYPE" val="1"/>
</p:tagLst>
</file>

<file path=ppt/tags/tag562.xml><?xml version="1.0" encoding="utf-8"?>
<p:tagLst xmlns:p="http://schemas.openxmlformats.org/presentationml/2006/main">
  <p:tag name="KSO_WM_SLIDE_ID" val="custom20204534_17"/>
  <p:tag name="KSO_WM_TEMPLATE_SUBCATEGORY" val="0"/>
  <p:tag name="KSO_WM_TEMPLATE_MASTER_TYPE" val="0"/>
  <p:tag name="KSO_WM_TEMPLATE_COLOR_TYPE" val="1"/>
  <p:tag name="KSO_WM_SLIDE_TYPE" val="text"/>
  <p:tag name="KSO_WM_SLIDE_SUBTYPE" val="picTxt"/>
  <p:tag name="KSO_WM_SLIDE_ITEM_CNT" val="0"/>
  <p:tag name="KSO_WM_SLIDE_INDEX" val="17"/>
  <p:tag name="KSO_WM_SLIDE_SIZE" val="864.095*311.886"/>
  <p:tag name="KSO_WM_SLIDE_POSITION" val="47.9556*125.305"/>
  <p:tag name="KSO_WM_TAG_VERSION" val="1.0"/>
  <p:tag name="KSO_WM_BEAUTIFY_FLAG" val="#wm#"/>
  <p:tag name="KSO_WM_TEMPLATE_CATEGORY" val="custom"/>
  <p:tag name="KSO_WM_TEMPLATE_INDEX" val="20204534"/>
  <p:tag name="KSO_WM_SLIDE_LAYOUT" val="a_i_h"/>
  <p:tag name="KSO_WM_SLIDE_LAYOUT_CNT" val="1_1_2"/>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5},&quot;minSize&quot;:{&quot;size1&quot;:13.5},&quot;maxSize&quot;:{&quot;size1&quot;:13.5},&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3,&quot;right&quot;:1.69,&quot;bottom&quot;:0.43},&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1,&quot;horizontalAlign&quot;:-1,&quot;verticalAlign&quot;:-1,&quot;type&quot;:0,&quot;diagramDirection&quot;:0,&quot;canSetOverLayout&quot;:0,&quot;isOverLayout&quot;:0,&quot;marginOverLayout&quot;:{&quot;left&quot;:-0.035,&quot;top&quot;:-0.035,&quot;right&quot;:-0.035,&quot;bottom&quot;:-0.035},&quot;normalSize&quot;:{&quot;size1&quot;:53.6},&quot;minSize&quot;:{&quot;size1&quot;:40.3},&quot;maxSize&quot;:{&quot;size1&quot;:71.0},&quot;edge&quot;:{&quot;left&quot;:true,&quot;top&quot;:false,&quot;right&quot;:true,&quot;bottom&quot;:true},&quot;subLayout&quot;:[{&quot;direction&quot;:0,&quot;horizontalAlign&quot;:-1,&quot;verticalAlign&quot;:-1,&quot;type&quot;:0,&quot;diagramDirection&quot;:0,&quot;canSetOverLayout&quot;:0,&quot;isOverLayout&quot;:0,&quot;margin&quot;:{&quot;left&quot;:2.55,&quot;top&quot;:4.11,&quot;right&quot;:2.96,&quot;bottom&quot;:5.86},&quot;marginOverLayout&quot;:{&quot;left&quot;:-0.035,&quot;top&quot;:-0.035,&quot;right&quot;:-0.035,&quot;bottom&quot;:-0.035},&quot;edge&quot;:{&quot;left&quot;:true,&quot;top&quot;:false,&quot;right&quot;:false,&quot;bottom&quot;:true}},{&quot;direction&quot;:0,&quot;horizontalAlign&quot;:-1,&quot;verticalAlign&quot;:-1,&quot;type&quot;:0,&quot;diagramDirection&quot;:0,&quot;canSetOverLayout&quot;:0,&quot;isOverLayout&quot;:0,&quot;margin&quot;:{&quot;left&quot;:0.026,&quot;top&quot;:2.269,&quot;right&quot;:2.13,&quot;bottom&quot;:4.04},&quot;marginOverLayout&quot;:{&quot;left&quot;:-0.035,&quot;top&quot;:-0.035,&quot;right&quot;:-0.035,&quot;bottom&quot;:-0.035},&quot;edge&quot;:{&quot;left&quot;:false,&quot;top&quot;:false,&quot;right&quot;:true,&quot;bottom&quot;:true}}]}]}"/>
  <p:tag name="KSO_WM_SLIDE_BACKGROUND" val="[&quot;navigation&quot;]"/>
  <p:tag name="KSO_WM_SLIDE_RATIO" val="1.777778"/>
  <p:tag name="KSO_WM_SLIDE_CAN_ADD_NAVIGATION" val="1"/>
</p:tagLst>
</file>

<file path=ppt/tags/tag563.xml><?xml version="1.0" encoding="utf-8"?>
<p:tagLst xmlns:p="http://schemas.openxmlformats.org/presentationml/2006/main">
  <p:tag name="KSO_WM_UNIT_TEXTBOXSTYLE_SHAPETYPE" val="1"/>
  <p:tag name="KSO_WM_UNIT_TEXTBOXSTYLE_ADJUSTLEFT" val="0_-29.09998"/>
  <p:tag name="KSO_WM_UNIT_TEXTBOXSTYLE_ADJUSTTOP" val="0_-63.95001"/>
  <p:tag name="KSO_WM_UNIT_TEXTBOXSTYLE_ADJUSTWIDTH" val="100_58.19998"/>
  <p:tag name="KSO_WM_UNIT_TEXTBOXSTYLE_ADJUSTHEIGTH" val="100_109.65"/>
  <p:tag name="KSO_WM_UNIT_HIGHLIGHT" val="0"/>
  <p:tag name="KSO_WM_UNIT_COMPATIBLE" val="0"/>
  <p:tag name="KSO_WM_UNIT_DIAGRAM_ISNUMVISUAL" val="0"/>
  <p:tag name="KSO_WM_UNIT_DIAGRAM_ISREFERUNIT" val="0"/>
  <p:tag name="KSO_WM_UNIT_TYPE" val="h_i"/>
  <p:tag name="KSO_WM_UNIT_INDEX" val="1_1"/>
  <p:tag name="KSO_WM_UNIT_ID" val="custom20204534_17*h_i*1_1"/>
  <p:tag name="KSO_WM_TEMPLATE_CATEGORY" val="custom"/>
  <p:tag name="KSO_WM_TEMPLATE_INDEX" val="20204534"/>
  <p:tag name="KSO_WM_UNIT_LAYERLEVEL" val="1_1"/>
  <p:tag name="KSO_WM_TAG_VERSION" val="1.0"/>
  <p:tag name="KSO_WM_BEAUTIFY_FLAG" val="#wm#"/>
  <p:tag name="KSO_WM_UNIT_BLOCK" val="0"/>
  <p:tag name="KSO_WM_UNIT_SM_LIMIT_TYPE" val="2"/>
  <p:tag name="KSO_WM_UNIT_DECORATE_INFO" val="{&quot;DecorateInfoX&quot;:{&quot;IsLeft&quot;:false,&quot;IsRight&quot;:true,&quot;IsAbs&quot;:true},&quot;DecorateInfoY&quot;:{&quot;IsTop&quot;:true,&quot;IsBottom&quot;:false,&quot;IsAbs&quot;:true},&quot;DecorateInfoW&quot;:{&quot;IsAbs&quot;:true},&quot;DecorateInfoH&quot;:{&quot;IsAbs&quot;:true}}"/>
  <p:tag name="KSO_WM_UNIT_FILL_FORE_SCHEMECOLOR_INDEX_BRIGHTNESS" val="0"/>
  <p:tag name="KSO_WM_UNIT_FILL_FORE_SCHEMECOLOR_INDEX" val="16"/>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2"/>
  <p:tag name="KSO_WM_UNIT_TEXT_FILL_TYPE" val="1"/>
  <p:tag name="KSO_WM_UNIT_VALUE" val="308"/>
</p:tagLst>
</file>

<file path=ppt/tags/tag564.xml><?xml version="1.0" encoding="utf-8"?>
<p:tagLst xmlns:p="http://schemas.openxmlformats.org/presentationml/2006/main">
  <p:tag name="KSO_WM_UNIT_TEXTBOXSTYLE_SHAPETYPE" val="1"/>
  <p:tag name="KSO_WM_UNIT_TEXTBOXSTYLE_ADJUSTLEFT" val="10_-35.445"/>
  <p:tag name="KSO_WM_UNIT_TEXTBOXSTYLE_ADJUSTTOP" val="0_-63.95001"/>
  <p:tag name="KSO_WM_UNIT_HIGHLIGHT" val="0"/>
  <p:tag name="KSO_WM_UNIT_COMPATIBLE" val="0"/>
  <p:tag name="KSO_WM_UNIT_DIAGRAM_ISNUMVISUAL" val="0"/>
  <p:tag name="KSO_WM_UNIT_DIAGRAM_ISREFERUNIT" val="0"/>
  <p:tag name="KSO_WM_UNIT_TYPE" val="h_i"/>
  <p:tag name="KSO_WM_UNIT_INDEX" val="1_2"/>
  <p:tag name="KSO_WM_UNIT_ID" val="custom20204534_17*h_i*1_2"/>
  <p:tag name="KSO_WM_TEMPLATE_CATEGORY" val="custom"/>
  <p:tag name="KSO_WM_TEMPLATE_INDEX" val="20204534"/>
  <p:tag name="KSO_WM_UNIT_LAYERLEVEL" val="1_1"/>
  <p:tag name="KSO_WM_TAG_VERSION" val="1.0"/>
  <p:tag name="KSO_WM_BEAUTIFY_FLAG" val="#wm#"/>
  <p:tag name="KSO_WM_UNIT_BLOCK" val="0"/>
  <p:tag name="KSO_WM_UNIT_SM_LIMIT_TYPE" val="1"/>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UNIT_FILL_FORE_SCHEMECOLOR_INDEX_BRIGHTNESS" val="0.8"/>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4"/>
</p:tagLst>
</file>

<file path=ppt/tags/tag565.xml><?xml version="1.0" encoding="utf-8"?>
<p:tagLst xmlns:p="http://schemas.openxmlformats.org/presentationml/2006/main">
  <p:tag name="KSO_WM_UNIT_PRESET_TEXT" val="单击此处输入你的正文，文字是您思想的提炼;&#13;为了最终演示发布的良好效果，请尽量言简意赅的阐述观点；根据需要可酌情增减文字……"/>
  <p:tag name="KSO_WM_UNIT_NOCLEAR" val="0"/>
  <p:tag name="KSO_WM_UNIT_VALUE" val="102"/>
  <p:tag name="KSO_WM_UNIT_HIGHLIGHT" val="0"/>
  <p:tag name="KSO_WM_UNIT_COMPATIBLE" val="0"/>
  <p:tag name="KSO_WM_UNIT_DIAGRAM_ISNUMVISUAL" val="0"/>
  <p:tag name="KSO_WM_UNIT_DIAGRAM_ISREFERUNIT" val="0"/>
  <p:tag name="KSO_WM_UNIT_TYPE" val="h_f"/>
  <p:tag name="KSO_WM_UNIT_INDEX" val="1_1"/>
  <p:tag name="KSO_WM_UNIT_ID" val="custom20204534_17*h_f*1_1"/>
  <p:tag name="KSO_WM_TEMPLATE_CATEGORY" val="custom"/>
  <p:tag name="KSO_WM_TEMPLATE_INDEX" val="20204534"/>
  <p:tag name="KSO_WM_UNIT_LAYERLEVEL" val="1_1"/>
  <p:tag name="KSO_WM_TAG_VERSION" val="1.0"/>
  <p:tag name="KSO_WM_BEAUTIFY_FLAG" val="#wm#"/>
  <p:tag name="KSO_WM_UNIT_DEFAULT_FONT" val="16;20;2"/>
  <p:tag name="KSO_WM_UNIT_BLOCK" val="0"/>
  <p:tag name="KSO_WM_UNIT_SUBTYPE" val="a"/>
  <p:tag name="KSO_WM_UNIT_TEXT_FILL_FORE_SCHEMECOLOR_INDEX_BRIGHTNESS" val="0.35"/>
  <p:tag name="KSO_WM_UNIT_TEXT_FILL_FORE_SCHEMECOLOR_INDEX" val="13"/>
  <p:tag name="KSO_WM_UNIT_TEXT_FILL_TYPE" val="1"/>
</p:tagLst>
</file>

<file path=ppt/tags/tag5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ustom20204534_17*i*1"/>
  <p:tag name="KSO_WM_TEMPLATE_CATEGORY" val="custom"/>
  <p:tag name="KSO_WM_TEMPLATE_INDEX" val="20204534"/>
  <p:tag name="KSO_WM_UNIT_LAYERLEVEL" val="1"/>
  <p:tag name="KSO_WM_TAG_VERSION" val="1.0"/>
  <p:tag name="KSO_WM_BEAUTIFY_FLAG" val="#wm#"/>
  <p:tag name="KSO_WM_UNIT_BLOCK" val="0"/>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UNIT_BK_DARK_LIGHT" val="1"/>
  <p:tag name="KSO_WM_UNIT_SM_LIMIT_TYPE" val="1"/>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159"/>
</p:tagLst>
</file>

<file path=ppt/tags/tag567.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ID" val="custom20204534_17*a*1"/>
  <p:tag name="KSO_WM_TEMPLATE_CATEGORY" val="custom"/>
  <p:tag name="KSO_WM_TEMPLATE_INDEX" val="20204534"/>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UNIT_ISNUMDGMTITLE" val="0"/>
  <p:tag name="KSO_WM_UNIT_TEXT_FILL_FORE_SCHEMECOLOR_INDEX_BRIGHTNESS" val="0"/>
  <p:tag name="KSO_WM_UNIT_TEXT_FILL_FORE_SCHEMECOLOR_INDEX" val="14"/>
  <p:tag name="KSO_WM_UNIT_TEXT_FILL_TYPE" val="1"/>
</p:tagLst>
</file>

<file path=ppt/tags/tag568.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ID" val="custom20204534_17*a*1"/>
  <p:tag name="KSO_WM_TEMPLATE_CATEGORY" val="custom"/>
  <p:tag name="KSO_WM_TEMPLATE_INDEX" val="20204534"/>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UNIT_ISNUMDGMTITLE" val="0"/>
  <p:tag name="KSO_WM_UNIT_TEXT_FILL_FORE_SCHEMECOLOR_INDEX_BRIGHTNESS" val="0"/>
  <p:tag name="KSO_WM_UNIT_TEXT_FILL_FORE_SCHEMECOLOR_INDEX" val="14"/>
  <p:tag name="KSO_WM_UNIT_TEXT_FILL_TYPE" val="1"/>
</p:tagLst>
</file>

<file path=ppt/tags/tag569.xml><?xml version="1.0" encoding="utf-8"?>
<p:tagLst xmlns:p="http://schemas.openxmlformats.org/presentationml/2006/main">
  <p:tag name="KSO_WM_SLIDE_ID" val="custom20204534_17"/>
  <p:tag name="KSO_WM_TEMPLATE_SUBCATEGORY" val="0"/>
  <p:tag name="KSO_WM_TEMPLATE_MASTER_TYPE" val="0"/>
  <p:tag name="KSO_WM_TEMPLATE_COLOR_TYPE" val="1"/>
  <p:tag name="KSO_WM_SLIDE_TYPE" val="text"/>
  <p:tag name="KSO_WM_SLIDE_SUBTYPE" val="picTxt"/>
  <p:tag name="KSO_WM_SLIDE_ITEM_CNT" val="0"/>
  <p:tag name="KSO_WM_SLIDE_INDEX" val="17"/>
  <p:tag name="KSO_WM_SLIDE_SIZE" val="864.095*311.886"/>
  <p:tag name="KSO_WM_SLIDE_POSITION" val="47.9556*125.305"/>
  <p:tag name="KSO_WM_TAG_VERSION" val="1.0"/>
  <p:tag name="KSO_WM_BEAUTIFY_FLAG" val="#wm#"/>
  <p:tag name="KSO_WM_TEMPLATE_CATEGORY" val="custom"/>
  <p:tag name="KSO_WM_TEMPLATE_INDEX" val="20204534"/>
  <p:tag name="KSO_WM_SLIDE_LAYOUT" val="a_i_h"/>
  <p:tag name="KSO_WM_SLIDE_LAYOUT_CNT" val="1_1_2"/>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5},&quot;minSize&quot;:{&quot;size1&quot;:13.5},&quot;maxSize&quot;:{&quot;size1&quot;:13.5},&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3,&quot;right&quot;:1.69,&quot;bottom&quot;:0.43},&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1,&quot;horizontalAlign&quot;:-1,&quot;verticalAlign&quot;:-1,&quot;type&quot;:0,&quot;diagramDirection&quot;:0,&quot;canSetOverLayout&quot;:0,&quot;isOverLayout&quot;:0,&quot;marginOverLayout&quot;:{&quot;left&quot;:-0.035,&quot;top&quot;:-0.035,&quot;right&quot;:-0.035,&quot;bottom&quot;:-0.035},&quot;normalSize&quot;:{&quot;size1&quot;:53.6},&quot;minSize&quot;:{&quot;size1&quot;:40.3},&quot;maxSize&quot;:{&quot;size1&quot;:71.0},&quot;edge&quot;:{&quot;left&quot;:true,&quot;top&quot;:false,&quot;right&quot;:true,&quot;bottom&quot;:true},&quot;subLayout&quot;:[{&quot;direction&quot;:0,&quot;horizontalAlign&quot;:-1,&quot;verticalAlign&quot;:-1,&quot;type&quot;:0,&quot;diagramDirection&quot;:0,&quot;canSetOverLayout&quot;:0,&quot;isOverLayout&quot;:0,&quot;margin&quot;:{&quot;left&quot;:2.55,&quot;top&quot;:4.11,&quot;right&quot;:2.96,&quot;bottom&quot;:5.86},&quot;marginOverLayout&quot;:{&quot;left&quot;:-0.035,&quot;top&quot;:-0.035,&quot;right&quot;:-0.035,&quot;bottom&quot;:-0.035},&quot;edge&quot;:{&quot;left&quot;:true,&quot;top&quot;:false,&quot;right&quot;:false,&quot;bottom&quot;:true}},{&quot;direction&quot;:0,&quot;horizontalAlign&quot;:-1,&quot;verticalAlign&quot;:-1,&quot;type&quot;:0,&quot;diagramDirection&quot;:0,&quot;canSetOverLayout&quot;:0,&quot;isOverLayout&quot;:0,&quot;margin&quot;:{&quot;left&quot;:0.026,&quot;top&quot;:2.269,&quot;right&quot;:2.13,&quot;bottom&quot;:4.04},&quot;marginOverLayout&quot;:{&quot;left&quot;:-0.035,&quot;top&quot;:-0.035,&quot;right&quot;:-0.035,&quot;bottom&quot;:-0.035},&quot;edge&quot;:{&quot;left&quot;:false,&quot;top&quot;:false,&quot;right&quot;:true,&quot;bottom&quot;:true}}]}]}"/>
  <p:tag name="KSO_WM_SLIDE_BACKGROUND" val="[&quot;navigation&quot;]"/>
  <p:tag name="KSO_WM_SLIDE_RATIO" val="1.777778"/>
  <p:tag name="KSO_WM_SLIDE_CAN_ADD_NAVIGATION" val="1"/>
</p:tagLst>
</file>

<file path=ppt/tags/tag57.xml><?xml version="1.0" encoding="utf-8"?>
<p:tagLst xmlns:p="http://schemas.openxmlformats.org/presentationml/2006/main">
  <p:tag name="KSO_WM_SLIDE_BACKGROUND_TYPE" val="topBottom"/>
</p:tagLst>
</file>

<file path=ppt/tags/tag570.xml><?xml version="1.0" encoding="utf-8"?>
<p:tagLst xmlns:p="http://schemas.openxmlformats.org/presentationml/2006/main">
  <p:tag name="KSO_WM_UNIT_TEXTBOXSTYLE_SHAPETYPE" val="1"/>
  <p:tag name="KSO_WM_UNIT_TEXTBOXSTYLE_ADJUSTLEFT" val="0_-29.09998"/>
  <p:tag name="KSO_WM_UNIT_TEXTBOXSTYLE_ADJUSTTOP" val="0_-63.95001"/>
  <p:tag name="KSO_WM_UNIT_TEXTBOXSTYLE_ADJUSTWIDTH" val="100_58.19998"/>
  <p:tag name="KSO_WM_UNIT_TEXTBOXSTYLE_ADJUSTHEIGTH" val="100_109.65"/>
  <p:tag name="KSO_WM_UNIT_HIGHLIGHT" val="0"/>
  <p:tag name="KSO_WM_UNIT_COMPATIBLE" val="0"/>
  <p:tag name="KSO_WM_UNIT_DIAGRAM_ISNUMVISUAL" val="0"/>
  <p:tag name="KSO_WM_UNIT_DIAGRAM_ISREFERUNIT" val="0"/>
  <p:tag name="KSO_WM_UNIT_TYPE" val="h_i"/>
  <p:tag name="KSO_WM_UNIT_INDEX" val="1_1"/>
  <p:tag name="KSO_WM_UNIT_ID" val="custom20204534_17*h_i*1_1"/>
  <p:tag name="KSO_WM_TEMPLATE_CATEGORY" val="custom"/>
  <p:tag name="KSO_WM_TEMPLATE_INDEX" val="20204534"/>
  <p:tag name="KSO_WM_UNIT_LAYERLEVEL" val="1_1"/>
  <p:tag name="KSO_WM_TAG_VERSION" val="1.0"/>
  <p:tag name="KSO_WM_BEAUTIFY_FLAG" val="#wm#"/>
  <p:tag name="KSO_WM_UNIT_BLOCK" val="0"/>
  <p:tag name="KSO_WM_UNIT_SM_LIMIT_TYPE" val="2"/>
  <p:tag name="KSO_WM_UNIT_DECORATE_INFO" val="{&quot;DecorateInfoX&quot;:{&quot;IsLeft&quot;:false,&quot;IsRight&quot;:true,&quot;IsAbs&quot;:true},&quot;DecorateInfoY&quot;:{&quot;IsTop&quot;:true,&quot;IsBottom&quot;:false,&quot;IsAbs&quot;:true},&quot;DecorateInfoW&quot;:{&quot;IsAbs&quot;:true},&quot;DecorateInfoH&quot;:{&quot;IsAbs&quot;:true}}"/>
  <p:tag name="KSO_WM_UNIT_FILL_FORE_SCHEMECOLOR_INDEX_BRIGHTNESS" val="0"/>
  <p:tag name="KSO_WM_UNIT_FILL_FORE_SCHEMECOLOR_INDEX" val="16"/>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2"/>
  <p:tag name="KSO_WM_UNIT_TEXT_FILL_TYPE" val="1"/>
  <p:tag name="KSO_WM_UNIT_VALUE" val="308"/>
</p:tagLst>
</file>

<file path=ppt/tags/tag571.xml><?xml version="1.0" encoding="utf-8"?>
<p:tagLst xmlns:p="http://schemas.openxmlformats.org/presentationml/2006/main">
  <p:tag name="KSO_WM_UNIT_TEXTBOXSTYLE_SHAPETYPE" val="1"/>
  <p:tag name="KSO_WM_UNIT_TEXTBOXSTYLE_ADJUSTLEFT" val="10_-35.445"/>
  <p:tag name="KSO_WM_UNIT_TEXTBOXSTYLE_ADJUSTTOP" val="0_-63.95001"/>
  <p:tag name="KSO_WM_UNIT_HIGHLIGHT" val="0"/>
  <p:tag name="KSO_WM_UNIT_COMPATIBLE" val="0"/>
  <p:tag name="KSO_WM_UNIT_DIAGRAM_ISNUMVISUAL" val="0"/>
  <p:tag name="KSO_WM_UNIT_DIAGRAM_ISREFERUNIT" val="0"/>
  <p:tag name="KSO_WM_UNIT_TYPE" val="h_i"/>
  <p:tag name="KSO_WM_UNIT_INDEX" val="1_2"/>
  <p:tag name="KSO_WM_UNIT_ID" val="custom20204534_17*h_i*1_2"/>
  <p:tag name="KSO_WM_TEMPLATE_CATEGORY" val="custom"/>
  <p:tag name="KSO_WM_TEMPLATE_INDEX" val="20204534"/>
  <p:tag name="KSO_WM_UNIT_LAYERLEVEL" val="1_1"/>
  <p:tag name="KSO_WM_TAG_VERSION" val="1.0"/>
  <p:tag name="KSO_WM_BEAUTIFY_FLAG" val="#wm#"/>
  <p:tag name="KSO_WM_UNIT_BLOCK" val="0"/>
  <p:tag name="KSO_WM_UNIT_SM_LIMIT_TYPE" val="1"/>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UNIT_FILL_FORE_SCHEMECOLOR_INDEX_BRIGHTNESS" val="0.8"/>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4"/>
</p:tagLst>
</file>

<file path=ppt/tags/tag572.xml><?xml version="1.0" encoding="utf-8"?>
<p:tagLst xmlns:p="http://schemas.openxmlformats.org/presentationml/2006/main">
  <p:tag name="KSO_WM_UNIT_PRESET_TEXT" val="单击此处输入你的正文，文字是您思想的提炼;&#13;为了最终演示发布的良好效果，请尽量言简意赅的阐述观点；根据需要可酌情增减文字……"/>
  <p:tag name="KSO_WM_UNIT_NOCLEAR" val="0"/>
  <p:tag name="KSO_WM_UNIT_VALUE" val="102"/>
  <p:tag name="KSO_WM_UNIT_HIGHLIGHT" val="0"/>
  <p:tag name="KSO_WM_UNIT_COMPATIBLE" val="0"/>
  <p:tag name="KSO_WM_UNIT_DIAGRAM_ISNUMVISUAL" val="0"/>
  <p:tag name="KSO_WM_UNIT_DIAGRAM_ISREFERUNIT" val="0"/>
  <p:tag name="KSO_WM_UNIT_TYPE" val="h_f"/>
  <p:tag name="KSO_WM_UNIT_INDEX" val="1_1"/>
  <p:tag name="KSO_WM_UNIT_ID" val="custom20204534_17*h_f*1_1"/>
  <p:tag name="KSO_WM_TEMPLATE_CATEGORY" val="custom"/>
  <p:tag name="KSO_WM_TEMPLATE_INDEX" val="20204534"/>
  <p:tag name="KSO_WM_UNIT_LAYERLEVEL" val="1_1"/>
  <p:tag name="KSO_WM_TAG_VERSION" val="1.0"/>
  <p:tag name="KSO_WM_BEAUTIFY_FLAG" val="#wm#"/>
  <p:tag name="KSO_WM_UNIT_DEFAULT_FONT" val="16;20;2"/>
  <p:tag name="KSO_WM_UNIT_BLOCK" val="0"/>
  <p:tag name="KSO_WM_UNIT_SUBTYPE" val="a"/>
  <p:tag name="KSO_WM_UNIT_TEXT_FILL_FORE_SCHEMECOLOR_INDEX_BRIGHTNESS" val="0.35"/>
  <p:tag name="KSO_WM_UNIT_TEXT_FILL_FORE_SCHEMECOLOR_INDEX" val="13"/>
  <p:tag name="KSO_WM_UNIT_TEXT_FILL_TYPE" val="1"/>
</p:tagLst>
</file>

<file path=ppt/tags/tag5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ustom20204534_17*i*1"/>
  <p:tag name="KSO_WM_TEMPLATE_CATEGORY" val="custom"/>
  <p:tag name="KSO_WM_TEMPLATE_INDEX" val="20204534"/>
  <p:tag name="KSO_WM_UNIT_LAYERLEVEL" val="1"/>
  <p:tag name="KSO_WM_TAG_VERSION" val="1.0"/>
  <p:tag name="KSO_WM_BEAUTIFY_FLAG" val="#wm#"/>
  <p:tag name="KSO_WM_UNIT_BLOCK" val="0"/>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UNIT_BK_DARK_LIGHT" val="1"/>
  <p:tag name="KSO_WM_UNIT_SM_LIMIT_TYPE" val="1"/>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159"/>
</p:tagLst>
</file>

<file path=ppt/tags/tag574.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ID" val="custom20204534_17*a*1"/>
  <p:tag name="KSO_WM_TEMPLATE_CATEGORY" val="custom"/>
  <p:tag name="KSO_WM_TEMPLATE_INDEX" val="20204534"/>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UNIT_ISNUMDGMTITLE" val="0"/>
  <p:tag name="KSO_WM_UNIT_TEXT_FILL_FORE_SCHEMECOLOR_INDEX_BRIGHTNESS" val="0"/>
  <p:tag name="KSO_WM_UNIT_TEXT_FILL_FORE_SCHEMECOLOR_INDEX" val="14"/>
  <p:tag name="KSO_WM_UNIT_TEXT_FILL_TYPE" val="1"/>
</p:tagLst>
</file>

<file path=ppt/tags/tag575.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ID" val="custom20204534_17*a*1"/>
  <p:tag name="KSO_WM_TEMPLATE_CATEGORY" val="custom"/>
  <p:tag name="KSO_WM_TEMPLATE_INDEX" val="20204534"/>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UNIT_ISNUMDGMTITLE" val="0"/>
  <p:tag name="KSO_WM_UNIT_TEXT_FILL_FORE_SCHEMECOLOR_INDEX_BRIGHTNESS" val="0"/>
  <p:tag name="KSO_WM_UNIT_TEXT_FILL_FORE_SCHEMECOLOR_INDEX" val="14"/>
  <p:tag name="KSO_WM_UNIT_TEXT_FILL_TYPE" val="1"/>
</p:tagLst>
</file>

<file path=ppt/tags/tag576.xml><?xml version="1.0" encoding="utf-8"?>
<p:tagLst xmlns:p="http://schemas.openxmlformats.org/presentationml/2006/main">
  <p:tag name="KSO_WM_SLIDE_ID" val="custom20204534_17"/>
  <p:tag name="KSO_WM_TEMPLATE_SUBCATEGORY" val="0"/>
  <p:tag name="KSO_WM_TEMPLATE_MASTER_TYPE" val="0"/>
  <p:tag name="KSO_WM_TEMPLATE_COLOR_TYPE" val="1"/>
  <p:tag name="KSO_WM_SLIDE_TYPE" val="text"/>
  <p:tag name="KSO_WM_SLIDE_SUBTYPE" val="picTxt"/>
  <p:tag name="KSO_WM_SLIDE_ITEM_CNT" val="0"/>
  <p:tag name="KSO_WM_SLIDE_INDEX" val="17"/>
  <p:tag name="KSO_WM_SLIDE_SIZE" val="864.095*311.886"/>
  <p:tag name="KSO_WM_SLIDE_POSITION" val="47.9556*125.305"/>
  <p:tag name="KSO_WM_TAG_VERSION" val="1.0"/>
  <p:tag name="KSO_WM_BEAUTIFY_FLAG" val="#wm#"/>
  <p:tag name="KSO_WM_TEMPLATE_CATEGORY" val="custom"/>
  <p:tag name="KSO_WM_TEMPLATE_INDEX" val="20204534"/>
  <p:tag name="KSO_WM_SLIDE_LAYOUT" val="a_i_h"/>
  <p:tag name="KSO_WM_SLIDE_LAYOUT_CNT" val="1_1_2"/>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5},&quot;minSize&quot;:{&quot;size1&quot;:13.5},&quot;maxSize&quot;:{&quot;size1&quot;:13.5},&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3,&quot;right&quot;:1.69,&quot;bottom&quot;:0.43},&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1,&quot;horizontalAlign&quot;:-1,&quot;verticalAlign&quot;:-1,&quot;type&quot;:0,&quot;diagramDirection&quot;:0,&quot;canSetOverLayout&quot;:0,&quot;isOverLayout&quot;:0,&quot;marginOverLayout&quot;:{&quot;left&quot;:-0.035,&quot;top&quot;:-0.035,&quot;right&quot;:-0.035,&quot;bottom&quot;:-0.035},&quot;normalSize&quot;:{&quot;size1&quot;:53.6},&quot;minSize&quot;:{&quot;size1&quot;:40.3},&quot;maxSize&quot;:{&quot;size1&quot;:71.0},&quot;edge&quot;:{&quot;left&quot;:true,&quot;top&quot;:false,&quot;right&quot;:true,&quot;bottom&quot;:true},&quot;subLayout&quot;:[{&quot;direction&quot;:0,&quot;horizontalAlign&quot;:-1,&quot;verticalAlign&quot;:-1,&quot;type&quot;:0,&quot;diagramDirection&quot;:0,&quot;canSetOverLayout&quot;:0,&quot;isOverLayout&quot;:0,&quot;margin&quot;:{&quot;left&quot;:2.55,&quot;top&quot;:4.11,&quot;right&quot;:2.96,&quot;bottom&quot;:5.86},&quot;marginOverLayout&quot;:{&quot;left&quot;:-0.035,&quot;top&quot;:-0.035,&quot;right&quot;:-0.035,&quot;bottom&quot;:-0.035},&quot;edge&quot;:{&quot;left&quot;:true,&quot;top&quot;:false,&quot;right&quot;:false,&quot;bottom&quot;:true}},{&quot;direction&quot;:0,&quot;horizontalAlign&quot;:-1,&quot;verticalAlign&quot;:-1,&quot;type&quot;:0,&quot;diagramDirection&quot;:0,&quot;canSetOverLayout&quot;:0,&quot;isOverLayout&quot;:0,&quot;margin&quot;:{&quot;left&quot;:0.026,&quot;top&quot;:2.269,&quot;right&quot;:2.13,&quot;bottom&quot;:4.04},&quot;marginOverLayout&quot;:{&quot;left&quot;:-0.035,&quot;top&quot;:-0.035,&quot;right&quot;:-0.035,&quot;bottom&quot;:-0.035},&quot;edge&quot;:{&quot;left&quot;:false,&quot;top&quot;:false,&quot;right&quot;:true,&quot;bottom&quot;:true}}]}]}"/>
  <p:tag name="KSO_WM_SLIDE_BACKGROUND" val="[&quot;navigation&quot;]"/>
  <p:tag name="KSO_WM_SLIDE_RATIO" val="1.777778"/>
  <p:tag name="KSO_WM_SLIDE_CAN_ADD_NAVIGATION" val="1"/>
</p:tagLst>
</file>

<file path=ppt/tags/tag577.xml><?xml version="1.0" encoding="utf-8"?>
<p:tagLst xmlns:p="http://schemas.openxmlformats.org/presentationml/2006/main">
  <p:tag name="KSO_WM_UNIT_TEXTBOXSTYLE_SHAPETYPE" val="1"/>
  <p:tag name="KSO_WM_UNIT_TEXTBOXSTYLE_ADJUSTLEFT" val="0_-29.09998"/>
  <p:tag name="KSO_WM_UNIT_TEXTBOXSTYLE_ADJUSTTOP" val="0_-63.95001"/>
  <p:tag name="KSO_WM_UNIT_TEXTBOXSTYLE_ADJUSTWIDTH" val="100_58.19998"/>
  <p:tag name="KSO_WM_UNIT_TEXTBOXSTYLE_ADJUSTHEIGTH" val="100_109.65"/>
  <p:tag name="KSO_WM_UNIT_HIGHLIGHT" val="0"/>
  <p:tag name="KSO_WM_UNIT_COMPATIBLE" val="0"/>
  <p:tag name="KSO_WM_UNIT_DIAGRAM_ISNUMVISUAL" val="0"/>
  <p:tag name="KSO_WM_UNIT_DIAGRAM_ISREFERUNIT" val="0"/>
  <p:tag name="KSO_WM_UNIT_TYPE" val="h_i"/>
  <p:tag name="KSO_WM_UNIT_INDEX" val="1_1"/>
  <p:tag name="KSO_WM_UNIT_ID" val="custom20204534_17*h_i*1_1"/>
  <p:tag name="KSO_WM_TEMPLATE_CATEGORY" val="custom"/>
  <p:tag name="KSO_WM_TEMPLATE_INDEX" val="20204534"/>
  <p:tag name="KSO_WM_UNIT_LAYERLEVEL" val="1_1"/>
  <p:tag name="KSO_WM_TAG_VERSION" val="1.0"/>
  <p:tag name="KSO_WM_BEAUTIFY_FLAG" val="#wm#"/>
  <p:tag name="KSO_WM_UNIT_BLOCK" val="0"/>
  <p:tag name="KSO_WM_UNIT_SM_LIMIT_TYPE" val="2"/>
  <p:tag name="KSO_WM_UNIT_DECORATE_INFO" val="{&quot;DecorateInfoX&quot;:{&quot;IsLeft&quot;:false,&quot;IsRight&quot;:true,&quot;IsAbs&quot;:true},&quot;DecorateInfoY&quot;:{&quot;IsTop&quot;:true,&quot;IsBottom&quot;:false,&quot;IsAbs&quot;:true},&quot;DecorateInfoW&quot;:{&quot;IsAbs&quot;:true},&quot;DecorateInfoH&quot;:{&quot;IsAbs&quot;:true}}"/>
  <p:tag name="KSO_WM_UNIT_FILL_FORE_SCHEMECOLOR_INDEX_BRIGHTNESS" val="0"/>
  <p:tag name="KSO_WM_UNIT_FILL_FORE_SCHEMECOLOR_INDEX" val="16"/>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2"/>
  <p:tag name="KSO_WM_UNIT_TEXT_FILL_TYPE" val="1"/>
  <p:tag name="KSO_WM_UNIT_VALUE" val="308"/>
</p:tagLst>
</file>

<file path=ppt/tags/tag578.xml><?xml version="1.0" encoding="utf-8"?>
<p:tagLst xmlns:p="http://schemas.openxmlformats.org/presentationml/2006/main">
  <p:tag name="KSO_WM_UNIT_TEXTBOXSTYLE_SHAPETYPE" val="1"/>
  <p:tag name="KSO_WM_UNIT_TEXTBOXSTYLE_ADJUSTLEFT" val="10_-35.445"/>
  <p:tag name="KSO_WM_UNIT_TEXTBOXSTYLE_ADJUSTTOP" val="0_-63.95001"/>
  <p:tag name="KSO_WM_UNIT_HIGHLIGHT" val="0"/>
  <p:tag name="KSO_WM_UNIT_COMPATIBLE" val="0"/>
  <p:tag name="KSO_WM_UNIT_DIAGRAM_ISNUMVISUAL" val="0"/>
  <p:tag name="KSO_WM_UNIT_DIAGRAM_ISREFERUNIT" val="0"/>
  <p:tag name="KSO_WM_UNIT_TYPE" val="h_i"/>
  <p:tag name="KSO_WM_UNIT_INDEX" val="1_2"/>
  <p:tag name="KSO_WM_UNIT_ID" val="custom20204534_17*h_i*1_2"/>
  <p:tag name="KSO_WM_TEMPLATE_CATEGORY" val="custom"/>
  <p:tag name="KSO_WM_TEMPLATE_INDEX" val="20204534"/>
  <p:tag name="KSO_WM_UNIT_LAYERLEVEL" val="1_1"/>
  <p:tag name="KSO_WM_TAG_VERSION" val="1.0"/>
  <p:tag name="KSO_WM_BEAUTIFY_FLAG" val="#wm#"/>
  <p:tag name="KSO_WM_UNIT_BLOCK" val="0"/>
  <p:tag name="KSO_WM_UNIT_SM_LIMIT_TYPE" val="1"/>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UNIT_FILL_FORE_SCHEMECOLOR_INDEX_BRIGHTNESS" val="0.8"/>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4"/>
</p:tagLst>
</file>

<file path=ppt/tags/tag579.xml><?xml version="1.0" encoding="utf-8"?>
<p:tagLst xmlns:p="http://schemas.openxmlformats.org/presentationml/2006/main">
  <p:tag name="KSO_WM_UNIT_PRESET_TEXT" val="单击此处输入你的正文，文字是您思想的提炼;&#13;为了最终演示发布的良好效果，请尽量言简意赅的阐述观点；根据需要可酌情增减文字……"/>
  <p:tag name="KSO_WM_UNIT_NOCLEAR" val="0"/>
  <p:tag name="KSO_WM_UNIT_VALUE" val="102"/>
  <p:tag name="KSO_WM_UNIT_HIGHLIGHT" val="0"/>
  <p:tag name="KSO_WM_UNIT_COMPATIBLE" val="0"/>
  <p:tag name="KSO_WM_UNIT_DIAGRAM_ISNUMVISUAL" val="0"/>
  <p:tag name="KSO_WM_UNIT_DIAGRAM_ISREFERUNIT" val="0"/>
  <p:tag name="KSO_WM_UNIT_TYPE" val="h_f"/>
  <p:tag name="KSO_WM_UNIT_INDEX" val="1_1"/>
  <p:tag name="KSO_WM_UNIT_ID" val="custom20204534_17*h_f*1_1"/>
  <p:tag name="KSO_WM_TEMPLATE_CATEGORY" val="custom"/>
  <p:tag name="KSO_WM_TEMPLATE_INDEX" val="20204534"/>
  <p:tag name="KSO_WM_UNIT_LAYERLEVEL" val="1_1"/>
  <p:tag name="KSO_WM_TAG_VERSION" val="1.0"/>
  <p:tag name="KSO_WM_BEAUTIFY_FLAG" val="#wm#"/>
  <p:tag name="KSO_WM_UNIT_DEFAULT_FONT" val="16;20;2"/>
  <p:tag name="KSO_WM_UNIT_BLOCK" val="0"/>
  <p:tag name="KSO_WM_UNIT_SUBTYPE" val="a"/>
  <p:tag name="KSO_WM_UNIT_TEXT_FILL_FORE_SCHEMECOLOR_INDEX_BRIGHTNESS" val="0.35"/>
  <p:tag name="KSO_WM_UNIT_TEXT_FILL_FORE_SCHEMECOLOR_INDEX" val="13"/>
  <p:tag name="KSO_WM_UNIT_TEXT_FILL_TYPE"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4534_5*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c"/>
  <p:tag name="KSO_WM_UNIT_DEC_AREA_ID" val="fe7e86641e0a4ebc96e4fe081e32754b"/>
  <p:tag name="KSO_WM_UNIT_DECORATE_INFO" val=""/>
  <p:tag name="KSO_WM_UNIT_SM_LIMIT_TYPE" val=""/>
  <p:tag name="KSO_WM_CHIP_FILLAREA_FILL_RULE" val="{&quot;fill_align&quot;:&quot;cm&quot;,&quot;fill_effect&quot;:[],&quot;fill_mode&quot;:&quot;full&quot;,&quot;sacle_strategy&quot;:&quot;stretch&quot;}"/>
  <p:tag name="KSO_WM_ASSEMBLE_CHIP_INDEX" val="70559de5bcdb449dabbe23279d181e17"/>
  <p:tag name="KSO_WM_SLIDE_BACKGROUND_TYPE" val="bottomTop"/>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5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ustom20204534_17*i*1"/>
  <p:tag name="KSO_WM_TEMPLATE_CATEGORY" val="custom"/>
  <p:tag name="KSO_WM_TEMPLATE_INDEX" val="20204534"/>
  <p:tag name="KSO_WM_UNIT_LAYERLEVEL" val="1"/>
  <p:tag name="KSO_WM_TAG_VERSION" val="1.0"/>
  <p:tag name="KSO_WM_BEAUTIFY_FLAG" val="#wm#"/>
  <p:tag name="KSO_WM_UNIT_BLOCK" val="0"/>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UNIT_BK_DARK_LIGHT" val="1"/>
  <p:tag name="KSO_WM_UNIT_SM_LIMIT_TYPE" val="1"/>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159"/>
</p:tagLst>
</file>

<file path=ppt/tags/tag581.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ID" val="custom20204534_17*a*1"/>
  <p:tag name="KSO_WM_TEMPLATE_CATEGORY" val="custom"/>
  <p:tag name="KSO_WM_TEMPLATE_INDEX" val="20204534"/>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UNIT_ISNUMDGMTITLE" val="0"/>
  <p:tag name="KSO_WM_UNIT_TEXT_FILL_FORE_SCHEMECOLOR_INDEX_BRIGHTNESS" val="0"/>
  <p:tag name="KSO_WM_UNIT_TEXT_FILL_FORE_SCHEMECOLOR_INDEX" val="14"/>
  <p:tag name="KSO_WM_UNIT_TEXT_FILL_TYPE" val="1"/>
</p:tagLst>
</file>

<file path=ppt/tags/tag582.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ID" val="custom20204534_17*a*1"/>
  <p:tag name="KSO_WM_TEMPLATE_CATEGORY" val="custom"/>
  <p:tag name="KSO_WM_TEMPLATE_INDEX" val="20204534"/>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UNIT_ISNUMDGMTITLE" val="0"/>
  <p:tag name="KSO_WM_UNIT_TEXT_FILL_FORE_SCHEMECOLOR_INDEX_BRIGHTNESS" val="0"/>
  <p:tag name="KSO_WM_UNIT_TEXT_FILL_FORE_SCHEMECOLOR_INDEX" val="14"/>
  <p:tag name="KSO_WM_UNIT_TEXT_FILL_TYPE" val="1"/>
</p:tagLst>
</file>

<file path=ppt/tags/tag583.xml><?xml version="1.0" encoding="utf-8"?>
<p:tagLst xmlns:p="http://schemas.openxmlformats.org/presentationml/2006/main">
  <p:tag name="KSO_WM_SLIDE_ID" val="custom20204534_17"/>
  <p:tag name="KSO_WM_TEMPLATE_SUBCATEGORY" val="0"/>
  <p:tag name="KSO_WM_TEMPLATE_MASTER_TYPE" val="0"/>
  <p:tag name="KSO_WM_TEMPLATE_COLOR_TYPE" val="1"/>
  <p:tag name="KSO_WM_SLIDE_TYPE" val="text"/>
  <p:tag name="KSO_WM_SLIDE_SUBTYPE" val="picTxt"/>
  <p:tag name="KSO_WM_SLIDE_ITEM_CNT" val="0"/>
  <p:tag name="KSO_WM_SLIDE_INDEX" val="17"/>
  <p:tag name="KSO_WM_SLIDE_SIZE" val="864.095*311.886"/>
  <p:tag name="KSO_WM_SLIDE_POSITION" val="47.9556*125.305"/>
  <p:tag name="KSO_WM_TAG_VERSION" val="1.0"/>
  <p:tag name="KSO_WM_BEAUTIFY_FLAG" val="#wm#"/>
  <p:tag name="KSO_WM_TEMPLATE_CATEGORY" val="custom"/>
  <p:tag name="KSO_WM_TEMPLATE_INDEX" val="20204534"/>
  <p:tag name="KSO_WM_SLIDE_LAYOUT" val="a_i_h"/>
  <p:tag name="KSO_WM_SLIDE_LAYOUT_CNT" val="1_1_2"/>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5},&quot;minSize&quot;:{&quot;size1&quot;:13.5},&quot;maxSize&quot;:{&quot;size1&quot;:13.5},&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3,&quot;right&quot;:1.69,&quot;bottom&quot;:0.43},&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1,&quot;horizontalAlign&quot;:-1,&quot;verticalAlign&quot;:-1,&quot;type&quot;:0,&quot;diagramDirection&quot;:0,&quot;canSetOverLayout&quot;:0,&quot;isOverLayout&quot;:0,&quot;marginOverLayout&quot;:{&quot;left&quot;:-0.035,&quot;top&quot;:-0.035,&quot;right&quot;:-0.035,&quot;bottom&quot;:-0.035},&quot;normalSize&quot;:{&quot;size1&quot;:53.6},&quot;minSize&quot;:{&quot;size1&quot;:40.3},&quot;maxSize&quot;:{&quot;size1&quot;:71.0},&quot;edge&quot;:{&quot;left&quot;:true,&quot;top&quot;:false,&quot;right&quot;:true,&quot;bottom&quot;:true},&quot;subLayout&quot;:[{&quot;direction&quot;:0,&quot;horizontalAlign&quot;:-1,&quot;verticalAlign&quot;:-1,&quot;type&quot;:0,&quot;diagramDirection&quot;:0,&quot;canSetOverLayout&quot;:0,&quot;isOverLayout&quot;:0,&quot;margin&quot;:{&quot;left&quot;:2.55,&quot;top&quot;:4.11,&quot;right&quot;:2.96,&quot;bottom&quot;:5.86},&quot;marginOverLayout&quot;:{&quot;left&quot;:-0.035,&quot;top&quot;:-0.035,&quot;right&quot;:-0.035,&quot;bottom&quot;:-0.035},&quot;edge&quot;:{&quot;left&quot;:true,&quot;top&quot;:false,&quot;right&quot;:false,&quot;bottom&quot;:true}},{&quot;direction&quot;:0,&quot;horizontalAlign&quot;:-1,&quot;verticalAlign&quot;:-1,&quot;type&quot;:0,&quot;diagramDirection&quot;:0,&quot;canSetOverLayout&quot;:0,&quot;isOverLayout&quot;:0,&quot;margin&quot;:{&quot;left&quot;:0.026,&quot;top&quot;:2.269,&quot;right&quot;:2.13,&quot;bottom&quot;:4.04},&quot;marginOverLayout&quot;:{&quot;left&quot;:-0.035,&quot;top&quot;:-0.035,&quot;right&quot;:-0.035,&quot;bottom&quot;:-0.035},&quot;edge&quot;:{&quot;left&quot;:false,&quot;top&quot;:false,&quot;right&quot;:true,&quot;bottom&quot;:true}}]}]}"/>
  <p:tag name="KSO_WM_SLIDE_BACKGROUND" val="[&quot;navigation&quot;]"/>
  <p:tag name="KSO_WM_SLIDE_RATIO" val="1.777778"/>
  <p:tag name="KSO_WM_SLIDE_CAN_ADD_NAVIGATION" val="1"/>
</p:tagLst>
</file>

<file path=ppt/tags/tag584.xml><?xml version="1.0" encoding="utf-8"?>
<p:tagLst xmlns:p="http://schemas.openxmlformats.org/presentationml/2006/main">
  <p:tag name="KSO_WM_UNIT_TEXTBOXSTYLE_SHAPETYPE" val="1"/>
  <p:tag name="KSO_WM_UNIT_TEXTBOXSTYLE_ADJUSTLEFT" val="0_-29.09998"/>
  <p:tag name="KSO_WM_UNIT_TEXTBOXSTYLE_ADJUSTTOP" val="0_-63.95001"/>
  <p:tag name="KSO_WM_UNIT_TEXTBOXSTYLE_ADJUSTWIDTH" val="100_58.19998"/>
  <p:tag name="KSO_WM_UNIT_TEXTBOXSTYLE_ADJUSTHEIGTH" val="100_109.65"/>
  <p:tag name="KSO_WM_UNIT_HIGHLIGHT" val="0"/>
  <p:tag name="KSO_WM_UNIT_COMPATIBLE" val="0"/>
  <p:tag name="KSO_WM_UNIT_DIAGRAM_ISNUMVISUAL" val="0"/>
  <p:tag name="KSO_WM_UNIT_DIAGRAM_ISREFERUNIT" val="0"/>
  <p:tag name="KSO_WM_UNIT_TYPE" val="h_i"/>
  <p:tag name="KSO_WM_UNIT_INDEX" val="1_1"/>
  <p:tag name="KSO_WM_UNIT_ID" val="custom20204534_17*h_i*1_1"/>
  <p:tag name="KSO_WM_TEMPLATE_CATEGORY" val="custom"/>
  <p:tag name="KSO_WM_TEMPLATE_INDEX" val="20204534"/>
  <p:tag name="KSO_WM_UNIT_LAYERLEVEL" val="1_1"/>
  <p:tag name="KSO_WM_TAG_VERSION" val="1.0"/>
  <p:tag name="KSO_WM_BEAUTIFY_FLAG" val="#wm#"/>
  <p:tag name="KSO_WM_UNIT_BLOCK" val="0"/>
  <p:tag name="KSO_WM_UNIT_SM_LIMIT_TYPE" val="2"/>
  <p:tag name="KSO_WM_UNIT_DECORATE_INFO" val="{&quot;DecorateInfoX&quot;:{&quot;IsLeft&quot;:false,&quot;IsRight&quot;:true,&quot;IsAbs&quot;:true},&quot;DecorateInfoY&quot;:{&quot;IsTop&quot;:true,&quot;IsBottom&quot;:false,&quot;IsAbs&quot;:true},&quot;DecorateInfoW&quot;:{&quot;IsAbs&quot;:true},&quot;DecorateInfoH&quot;:{&quot;IsAbs&quot;:true}}"/>
  <p:tag name="KSO_WM_UNIT_FILL_FORE_SCHEMECOLOR_INDEX_BRIGHTNESS" val="0"/>
  <p:tag name="KSO_WM_UNIT_FILL_FORE_SCHEMECOLOR_INDEX" val="16"/>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2"/>
  <p:tag name="KSO_WM_UNIT_TEXT_FILL_TYPE" val="1"/>
  <p:tag name="KSO_WM_UNIT_VALUE" val="308"/>
</p:tagLst>
</file>

<file path=ppt/tags/tag585.xml><?xml version="1.0" encoding="utf-8"?>
<p:tagLst xmlns:p="http://schemas.openxmlformats.org/presentationml/2006/main">
  <p:tag name="KSO_WM_UNIT_TEXTBOXSTYLE_SHAPETYPE" val="1"/>
  <p:tag name="KSO_WM_UNIT_TEXTBOXSTYLE_ADJUSTLEFT" val="10_-35.445"/>
  <p:tag name="KSO_WM_UNIT_TEXTBOXSTYLE_ADJUSTTOP" val="0_-63.95001"/>
  <p:tag name="KSO_WM_UNIT_HIGHLIGHT" val="0"/>
  <p:tag name="KSO_WM_UNIT_COMPATIBLE" val="0"/>
  <p:tag name="KSO_WM_UNIT_DIAGRAM_ISNUMVISUAL" val="0"/>
  <p:tag name="KSO_WM_UNIT_DIAGRAM_ISREFERUNIT" val="0"/>
  <p:tag name="KSO_WM_UNIT_TYPE" val="h_i"/>
  <p:tag name="KSO_WM_UNIT_INDEX" val="1_2"/>
  <p:tag name="KSO_WM_UNIT_ID" val="custom20204534_17*h_i*1_2"/>
  <p:tag name="KSO_WM_TEMPLATE_CATEGORY" val="custom"/>
  <p:tag name="KSO_WM_TEMPLATE_INDEX" val="20204534"/>
  <p:tag name="KSO_WM_UNIT_LAYERLEVEL" val="1_1"/>
  <p:tag name="KSO_WM_TAG_VERSION" val="1.0"/>
  <p:tag name="KSO_WM_BEAUTIFY_FLAG" val="#wm#"/>
  <p:tag name="KSO_WM_UNIT_BLOCK" val="0"/>
  <p:tag name="KSO_WM_UNIT_SM_LIMIT_TYPE" val="1"/>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UNIT_FILL_FORE_SCHEMECOLOR_INDEX_BRIGHTNESS" val="0.8"/>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4"/>
</p:tagLst>
</file>

<file path=ppt/tags/tag586.xml><?xml version="1.0" encoding="utf-8"?>
<p:tagLst xmlns:p="http://schemas.openxmlformats.org/presentationml/2006/main">
  <p:tag name="KSO_WM_UNIT_PRESET_TEXT" val="单击此处输入你的正文，文字是您思想的提炼;&#13;为了最终演示发布的良好效果，请尽量言简意赅的阐述观点；根据需要可酌情增减文字……"/>
  <p:tag name="KSO_WM_UNIT_NOCLEAR" val="0"/>
  <p:tag name="KSO_WM_UNIT_VALUE" val="102"/>
  <p:tag name="KSO_WM_UNIT_HIGHLIGHT" val="0"/>
  <p:tag name="KSO_WM_UNIT_COMPATIBLE" val="0"/>
  <p:tag name="KSO_WM_UNIT_DIAGRAM_ISNUMVISUAL" val="0"/>
  <p:tag name="KSO_WM_UNIT_DIAGRAM_ISREFERUNIT" val="0"/>
  <p:tag name="KSO_WM_UNIT_TYPE" val="h_f"/>
  <p:tag name="KSO_WM_UNIT_INDEX" val="1_1"/>
  <p:tag name="KSO_WM_UNIT_ID" val="custom20204534_17*h_f*1_1"/>
  <p:tag name="KSO_WM_TEMPLATE_CATEGORY" val="custom"/>
  <p:tag name="KSO_WM_TEMPLATE_INDEX" val="20204534"/>
  <p:tag name="KSO_WM_UNIT_LAYERLEVEL" val="1_1"/>
  <p:tag name="KSO_WM_TAG_VERSION" val="1.0"/>
  <p:tag name="KSO_WM_BEAUTIFY_FLAG" val="#wm#"/>
  <p:tag name="KSO_WM_UNIT_DEFAULT_FONT" val="16;20;2"/>
  <p:tag name="KSO_WM_UNIT_BLOCK" val="0"/>
  <p:tag name="KSO_WM_UNIT_SUBTYPE" val="a"/>
  <p:tag name="KSO_WM_UNIT_TEXT_FILL_FORE_SCHEMECOLOR_INDEX_BRIGHTNESS" val="0.35"/>
  <p:tag name="KSO_WM_UNIT_TEXT_FILL_FORE_SCHEMECOLOR_INDEX" val="13"/>
  <p:tag name="KSO_WM_UNIT_TEXT_FILL_TYPE" val="1"/>
</p:tagLst>
</file>

<file path=ppt/tags/tag5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ustom20204534_17*i*1"/>
  <p:tag name="KSO_WM_TEMPLATE_CATEGORY" val="custom"/>
  <p:tag name="KSO_WM_TEMPLATE_INDEX" val="20204534"/>
  <p:tag name="KSO_WM_UNIT_LAYERLEVEL" val="1"/>
  <p:tag name="KSO_WM_TAG_VERSION" val="1.0"/>
  <p:tag name="KSO_WM_BEAUTIFY_FLAG" val="#wm#"/>
  <p:tag name="KSO_WM_UNIT_BLOCK" val="0"/>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UNIT_BK_DARK_LIGHT" val="1"/>
  <p:tag name="KSO_WM_UNIT_SM_LIMIT_TYPE" val="1"/>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159"/>
</p:tagLst>
</file>

<file path=ppt/tags/tag588.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ID" val="custom20204534_17*a*1"/>
  <p:tag name="KSO_WM_TEMPLATE_CATEGORY" val="custom"/>
  <p:tag name="KSO_WM_TEMPLATE_INDEX" val="20204534"/>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UNIT_ISNUMDGMTITLE" val="0"/>
  <p:tag name="KSO_WM_UNIT_TEXT_FILL_FORE_SCHEMECOLOR_INDEX_BRIGHTNESS" val="0"/>
  <p:tag name="KSO_WM_UNIT_TEXT_FILL_FORE_SCHEMECOLOR_INDEX" val="14"/>
  <p:tag name="KSO_WM_UNIT_TEXT_FILL_TYPE" val="1"/>
</p:tagLst>
</file>

<file path=ppt/tags/tag589.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ID" val="custom20204534_17*a*1"/>
  <p:tag name="KSO_WM_TEMPLATE_CATEGORY" val="custom"/>
  <p:tag name="KSO_WM_TEMPLATE_INDEX" val="20204534"/>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UNIT_ISNUMDGMTITLE" val="0"/>
  <p:tag name="KSO_WM_UNIT_TEXT_FILL_FORE_SCHEMECOLOR_INDEX_BRIGHTNESS" val="0"/>
  <p:tag name="KSO_WM_UNIT_TEXT_FILL_FORE_SCHEMECOLOR_INDEX" val="14"/>
  <p:tag name="KSO_WM_UNIT_TEXT_FILL_TYPE"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078ff161ac594c54b263f1bef4f26915"/>
  <p:tag name="KSO_WM_UNIT_DECORATE_INFO" val=""/>
  <p:tag name="KSO_WM_UNIT_SM_LIMIT_TYPE" val=""/>
  <p:tag name="KSO_WM_CHIP_FILLAREA_FILL_RULE" val="{&quot;fill_align&quot;:&quot;cm&quot;,&quot;fill_effect&quot;:[],&quot;fill_mode&quot;:&quot;full&quot;,&quot;sacle_strategy&quot;:&quot;stretch&quot;}"/>
  <p:tag name="KSO_WM_ASSEMBLE_CHIP_INDEX" val="aaa838c2c0174f82949de348e7800185"/>
  <p:tag name="KSO_WM_SLIDE_BACKGROUND_TYPE" val="bottomTop"/>
</p:tagLst>
</file>

<file path=ppt/tags/tag590.xml><?xml version="1.0" encoding="utf-8"?>
<p:tagLst xmlns:p="http://schemas.openxmlformats.org/presentationml/2006/main">
  <p:tag name="KSO_WM_SLIDE_ID" val="custom20204534_17"/>
  <p:tag name="KSO_WM_TEMPLATE_SUBCATEGORY" val="0"/>
  <p:tag name="KSO_WM_TEMPLATE_MASTER_TYPE" val="0"/>
  <p:tag name="KSO_WM_TEMPLATE_COLOR_TYPE" val="1"/>
  <p:tag name="KSO_WM_SLIDE_TYPE" val="text"/>
  <p:tag name="KSO_WM_SLIDE_SUBTYPE" val="picTxt"/>
  <p:tag name="KSO_WM_SLIDE_ITEM_CNT" val="0"/>
  <p:tag name="KSO_WM_SLIDE_INDEX" val="17"/>
  <p:tag name="KSO_WM_SLIDE_SIZE" val="864.095*311.886"/>
  <p:tag name="KSO_WM_SLIDE_POSITION" val="47.9556*125.305"/>
  <p:tag name="KSO_WM_TAG_VERSION" val="1.0"/>
  <p:tag name="KSO_WM_BEAUTIFY_FLAG" val="#wm#"/>
  <p:tag name="KSO_WM_TEMPLATE_CATEGORY" val="custom"/>
  <p:tag name="KSO_WM_TEMPLATE_INDEX" val="20204534"/>
  <p:tag name="KSO_WM_SLIDE_LAYOUT" val="a_i_h"/>
  <p:tag name="KSO_WM_SLIDE_LAYOUT_CNT" val="1_1_2"/>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5},&quot;minSize&quot;:{&quot;size1&quot;:13.5},&quot;maxSize&quot;:{&quot;size1&quot;:13.5},&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3,&quot;right&quot;:1.69,&quot;bottom&quot;:0.43},&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1,&quot;horizontalAlign&quot;:-1,&quot;verticalAlign&quot;:-1,&quot;type&quot;:0,&quot;diagramDirection&quot;:0,&quot;canSetOverLayout&quot;:0,&quot;isOverLayout&quot;:0,&quot;marginOverLayout&quot;:{&quot;left&quot;:-0.035,&quot;top&quot;:-0.035,&quot;right&quot;:-0.035,&quot;bottom&quot;:-0.035},&quot;normalSize&quot;:{&quot;size1&quot;:53.6},&quot;minSize&quot;:{&quot;size1&quot;:40.3},&quot;maxSize&quot;:{&quot;size1&quot;:71.0},&quot;edge&quot;:{&quot;left&quot;:true,&quot;top&quot;:false,&quot;right&quot;:true,&quot;bottom&quot;:true},&quot;subLayout&quot;:[{&quot;direction&quot;:0,&quot;horizontalAlign&quot;:-1,&quot;verticalAlign&quot;:-1,&quot;type&quot;:0,&quot;diagramDirection&quot;:0,&quot;canSetOverLayout&quot;:0,&quot;isOverLayout&quot;:0,&quot;margin&quot;:{&quot;left&quot;:2.55,&quot;top&quot;:4.11,&quot;right&quot;:2.96,&quot;bottom&quot;:5.86},&quot;marginOverLayout&quot;:{&quot;left&quot;:-0.035,&quot;top&quot;:-0.035,&quot;right&quot;:-0.035,&quot;bottom&quot;:-0.035},&quot;edge&quot;:{&quot;left&quot;:true,&quot;top&quot;:false,&quot;right&quot;:false,&quot;bottom&quot;:true}},{&quot;direction&quot;:0,&quot;horizontalAlign&quot;:-1,&quot;verticalAlign&quot;:-1,&quot;type&quot;:0,&quot;diagramDirection&quot;:0,&quot;canSetOverLayout&quot;:0,&quot;isOverLayout&quot;:0,&quot;margin&quot;:{&quot;left&quot;:0.026,&quot;top&quot;:2.269,&quot;right&quot;:2.13,&quot;bottom&quot;:4.04},&quot;marginOverLayout&quot;:{&quot;left&quot;:-0.035,&quot;top&quot;:-0.035,&quot;right&quot;:-0.035,&quot;bottom&quot;:-0.035},&quot;edge&quot;:{&quot;left&quot;:false,&quot;top&quot;:false,&quot;right&quot;:true,&quot;bottom&quot;:true}}]}]}"/>
  <p:tag name="KSO_WM_SLIDE_BACKGROUND" val="[&quot;navigation&quot;]"/>
  <p:tag name="KSO_WM_SLIDE_RATIO" val="1.777778"/>
  <p:tag name="KSO_WM_SLIDE_CAN_ADD_NAVIGATION" val="1"/>
</p:tagLst>
</file>

<file path=ppt/tags/tag591.xml><?xml version="1.0" encoding="utf-8"?>
<p:tagLst xmlns:p="http://schemas.openxmlformats.org/presentationml/2006/main">
  <p:tag name="KSO_WM_UNIT_TEXTBOXSTYLE_SHAPETYPE" val="1"/>
  <p:tag name="KSO_WM_UNIT_TEXTBOXSTYLE_ADJUSTLEFT" val="0_-29.09998"/>
  <p:tag name="KSO_WM_UNIT_TEXTBOXSTYLE_ADJUSTTOP" val="0_-63.95001"/>
  <p:tag name="KSO_WM_UNIT_TEXTBOXSTYLE_ADJUSTWIDTH" val="100_58.19998"/>
  <p:tag name="KSO_WM_UNIT_TEXTBOXSTYLE_ADJUSTHEIGTH" val="100_109.65"/>
  <p:tag name="KSO_WM_UNIT_HIGHLIGHT" val="0"/>
  <p:tag name="KSO_WM_UNIT_COMPATIBLE" val="0"/>
  <p:tag name="KSO_WM_UNIT_DIAGRAM_ISNUMVISUAL" val="0"/>
  <p:tag name="KSO_WM_UNIT_DIAGRAM_ISREFERUNIT" val="0"/>
  <p:tag name="KSO_WM_UNIT_TYPE" val="h_i"/>
  <p:tag name="KSO_WM_UNIT_INDEX" val="1_1"/>
  <p:tag name="KSO_WM_UNIT_ID" val="custom20204534_17*h_i*1_1"/>
  <p:tag name="KSO_WM_TEMPLATE_CATEGORY" val="custom"/>
  <p:tag name="KSO_WM_TEMPLATE_INDEX" val="20204534"/>
  <p:tag name="KSO_WM_UNIT_LAYERLEVEL" val="1_1"/>
  <p:tag name="KSO_WM_TAG_VERSION" val="1.0"/>
  <p:tag name="KSO_WM_BEAUTIFY_FLAG" val="#wm#"/>
  <p:tag name="KSO_WM_UNIT_BLOCK" val="0"/>
  <p:tag name="KSO_WM_UNIT_SM_LIMIT_TYPE" val="2"/>
  <p:tag name="KSO_WM_UNIT_DECORATE_INFO" val="{&quot;DecorateInfoX&quot;:{&quot;IsLeft&quot;:false,&quot;IsRight&quot;:true,&quot;IsAbs&quot;:true},&quot;DecorateInfoY&quot;:{&quot;IsTop&quot;:true,&quot;IsBottom&quot;:false,&quot;IsAbs&quot;:true},&quot;DecorateInfoW&quot;:{&quot;IsAbs&quot;:true},&quot;DecorateInfoH&quot;:{&quot;IsAbs&quot;:true}}"/>
  <p:tag name="KSO_WM_UNIT_FILL_FORE_SCHEMECOLOR_INDEX_BRIGHTNESS" val="0"/>
  <p:tag name="KSO_WM_UNIT_FILL_FORE_SCHEMECOLOR_INDEX" val="16"/>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2"/>
  <p:tag name="KSO_WM_UNIT_TEXT_FILL_TYPE" val="1"/>
  <p:tag name="KSO_WM_UNIT_VALUE" val="308"/>
</p:tagLst>
</file>

<file path=ppt/tags/tag592.xml><?xml version="1.0" encoding="utf-8"?>
<p:tagLst xmlns:p="http://schemas.openxmlformats.org/presentationml/2006/main">
  <p:tag name="KSO_WM_UNIT_TEXTBOXSTYLE_SHAPETYPE" val="1"/>
  <p:tag name="KSO_WM_UNIT_TEXTBOXSTYLE_ADJUSTLEFT" val="10_-35.445"/>
  <p:tag name="KSO_WM_UNIT_TEXTBOXSTYLE_ADJUSTTOP" val="0_-63.95001"/>
  <p:tag name="KSO_WM_UNIT_HIGHLIGHT" val="0"/>
  <p:tag name="KSO_WM_UNIT_COMPATIBLE" val="0"/>
  <p:tag name="KSO_WM_UNIT_DIAGRAM_ISNUMVISUAL" val="0"/>
  <p:tag name="KSO_WM_UNIT_DIAGRAM_ISREFERUNIT" val="0"/>
  <p:tag name="KSO_WM_UNIT_TYPE" val="h_i"/>
  <p:tag name="KSO_WM_UNIT_INDEX" val="1_2"/>
  <p:tag name="KSO_WM_UNIT_ID" val="custom20204534_17*h_i*1_2"/>
  <p:tag name="KSO_WM_TEMPLATE_CATEGORY" val="custom"/>
  <p:tag name="KSO_WM_TEMPLATE_INDEX" val="20204534"/>
  <p:tag name="KSO_WM_UNIT_LAYERLEVEL" val="1_1"/>
  <p:tag name="KSO_WM_TAG_VERSION" val="1.0"/>
  <p:tag name="KSO_WM_BEAUTIFY_FLAG" val="#wm#"/>
  <p:tag name="KSO_WM_UNIT_BLOCK" val="0"/>
  <p:tag name="KSO_WM_UNIT_SM_LIMIT_TYPE" val="1"/>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UNIT_FILL_FORE_SCHEMECOLOR_INDEX_BRIGHTNESS" val="0.8"/>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4"/>
</p:tagLst>
</file>

<file path=ppt/tags/tag593.xml><?xml version="1.0" encoding="utf-8"?>
<p:tagLst xmlns:p="http://schemas.openxmlformats.org/presentationml/2006/main">
  <p:tag name="KSO_WM_UNIT_PRESET_TEXT" val="单击此处输入你的正文，文字是您思想的提炼;&#13;为了最终演示发布的良好效果，请尽量言简意赅的阐述观点；根据需要可酌情增减文字……"/>
  <p:tag name="KSO_WM_UNIT_NOCLEAR" val="0"/>
  <p:tag name="KSO_WM_UNIT_VALUE" val="102"/>
  <p:tag name="KSO_WM_UNIT_HIGHLIGHT" val="0"/>
  <p:tag name="KSO_WM_UNIT_COMPATIBLE" val="0"/>
  <p:tag name="KSO_WM_UNIT_DIAGRAM_ISNUMVISUAL" val="0"/>
  <p:tag name="KSO_WM_UNIT_DIAGRAM_ISREFERUNIT" val="0"/>
  <p:tag name="KSO_WM_UNIT_TYPE" val="h_f"/>
  <p:tag name="KSO_WM_UNIT_INDEX" val="1_1"/>
  <p:tag name="KSO_WM_UNIT_ID" val="custom20204534_17*h_f*1_1"/>
  <p:tag name="KSO_WM_TEMPLATE_CATEGORY" val="custom"/>
  <p:tag name="KSO_WM_TEMPLATE_INDEX" val="20204534"/>
  <p:tag name="KSO_WM_UNIT_LAYERLEVEL" val="1_1"/>
  <p:tag name="KSO_WM_TAG_VERSION" val="1.0"/>
  <p:tag name="KSO_WM_BEAUTIFY_FLAG" val="#wm#"/>
  <p:tag name="KSO_WM_UNIT_DEFAULT_FONT" val="16;20;2"/>
  <p:tag name="KSO_WM_UNIT_BLOCK" val="0"/>
  <p:tag name="KSO_WM_UNIT_SUBTYPE" val="a"/>
  <p:tag name="KSO_WM_UNIT_TEXT_FILL_FORE_SCHEMECOLOR_INDEX_BRIGHTNESS" val="0.35"/>
  <p:tag name="KSO_WM_UNIT_TEXT_FILL_FORE_SCHEMECOLOR_INDEX" val="13"/>
  <p:tag name="KSO_WM_UNIT_TEXT_FILL_TYPE" val="1"/>
</p:tagLst>
</file>

<file path=ppt/tags/tag5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ustom20204534_17*i*1"/>
  <p:tag name="KSO_WM_TEMPLATE_CATEGORY" val="custom"/>
  <p:tag name="KSO_WM_TEMPLATE_INDEX" val="20204534"/>
  <p:tag name="KSO_WM_UNIT_LAYERLEVEL" val="1"/>
  <p:tag name="KSO_WM_TAG_VERSION" val="1.0"/>
  <p:tag name="KSO_WM_BEAUTIFY_FLAG" val="#wm#"/>
  <p:tag name="KSO_WM_UNIT_BLOCK" val="0"/>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UNIT_BK_DARK_LIGHT" val="1"/>
  <p:tag name="KSO_WM_UNIT_SM_LIMIT_TYPE" val="1"/>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159"/>
</p:tagLst>
</file>

<file path=ppt/tags/tag595.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ID" val="custom20204534_17*a*1"/>
  <p:tag name="KSO_WM_TEMPLATE_CATEGORY" val="custom"/>
  <p:tag name="KSO_WM_TEMPLATE_INDEX" val="20204534"/>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UNIT_ISNUMDGMTITLE" val="0"/>
  <p:tag name="KSO_WM_UNIT_TEXT_FILL_FORE_SCHEMECOLOR_INDEX_BRIGHTNESS" val="0"/>
  <p:tag name="KSO_WM_UNIT_TEXT_FILL_FORE_SCHEMECOLOR_INDEX" val="14"/>
  <p:tag name="KSO_WM_UNIT_TEXT_FILL_TYPE" val="1"/>
</p:tagLst>
</file>

<file path=ppt/tags/tag596.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ID" val="custom20204534_17*a*1"/>
  <p:tag name="KSO_WM_TEMPLATE_CATEGORY" val="custom"/>
  <p:tag name="KSO_WM_TEMPLATE_INDEX" val="20204534"/>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UNIT_ISNUMDGMTITLE" val="0"/>
  <p:tag name="KSO_WM_UNIT_TEXT_FILL_FORE_SCHEMECOLOR_INDEX_BRIGHTNESS" val="0"/>
  <p:tag name="KSO_WM_UNIT_TEXT_FILL_FORE_SCHEMECOLOR_INDEX" val="14"/>
  <p:tag name="KSO_WM_UNIT_TEXT_FILL_TYPE" val="1"/>
</p:tagLst>
</file>

<file path=ppt/tags/tag597.xml><?xml version="1.0" encoding="utf-8"?>
<p:tagLst xmlns:p="http://schemas.openxmlformats.org/presentationml/2006/main">
  <p:tag name="KSO_WM_SLIDE_ID" val="custom20204534_17"/>
  <p:tag name="KSO_WM_TEMPLATE_SUBCATEGORY" val="0"/>
  <p:tag name="KSO_WM_TEMPLATE_MASTER_TYPE" val="0"/>
  <p:tag name="KSO_WM_TEMPLATE_COLOR_TYPE" val="1"/>
  <p:tag name="KSO_WM_SLIDE_TYPE" val="text"/>
  <p:tag name="KSO_WM_SLIDE_SUBTYPE" val="picTxt"/>
  <p:tag name="KSO_WM_SLIDE_ITEM_CNT" val="0"/>
  <p:tag name="KSO_WM_SLIDE_INDEX" val="17"/>
  <p:tag name="KSO_WM_SLIDE_SIZE" val="864.095*311.886"/>
  <p:tag name="KSO_WM_SLIDE_POSITION" val="47.9556*125.305"/>
  <p:tag name="KSO_WM_TAG_VERSION" val="1.0"/>
  <p:tag name="KSO_WM_BEAUTIFY_FLAG" val="#wm#"/>
  <p:tag name="KSO_WM_TEMPLATE_CATEGORY" val="custom"/>
  <p:tag name="KSO_WM_TEMPLATE_INDEX" val="20204534"/>
  <p:tag name="KSO_WM_SLIDE_LAYOUT" val="a_i_h"/>
  <p:tag name="KSO_WM_SLIDE_LAYOUT_CNT" val="1_1_2"/>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5},&quot;minSize&quot;:{&quot;size1&quot;:13.5},&quot;maxSize&quot;:{&quot;size1&quot;:13.5},&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3,&quot;right&quot;:1.69,&quot;bottom&quot;:0.43},&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1,&quot;horizontalAlign&quot;:-1,&quot;verticalAlign&quot;:-1,&quot;type&quot;:0,&quot;diagramDirection&quot;:0,&quot;canSetOverLayout&quot;:0,&quot;isOverLayout&quot;:0,&quot;marginOverLayout&quot;:{&quot;left&quot;:-0.035,&quot;top&quot;:-0.035,&quot;right&quot;:-0.035,&quot;bottom&quot;:-0.035},&quot;normalSize&quot;:{&quot;size1&quot;:53.6},&quot;minSize&quot;:{&quot;size1&quot;:40.3},&quot;maxSize&quot;:{&quot;size1&quot;:71.0},&quot;edge&quot;:{&quot;left&quot;:true,&quot;top&quot;:false,&quot;right&quot;:true,&quot;bottom&quot;:true},&quot;subLayout&quot;:[{&quot;direction&quot;:0,&quot;horizontalAlign&quot;:-1,&quot;verticalAlign&quot;:-1,&quot;type&quot;:0,&quot;diagramDirection&quot;:0,&quot;canSetOverLayout&quot;:0,&quot;isOverLayout&quot;:0,&quot;margin&quot;:{&quot;left&quot;:2.55,&quot;top&quot;:4.11,&quot;right&quot;:2.96,&quot;bottom&quot;:5.86},&quot;marginOverLayout&quot;:{&quot;left&quot;:-0.035,&quot;top&quot;:-0.035,&quot;right&quot;:-0.035,&quot;bottom&quot;:-0.035},&quot;edge&quot;:{&quot;left&quot;:true,&quot;top&quot;:false,&quot;right&quot;:false,&quot;bottom&quot;:true}},{&quot;direction&quot;:0,&quot;horizontalAlign&quot;:-1,&quot;verticalAlign&quot;:-1,&quot;type&quot;:0,&quot;diagramDirection&quot;:0,&quot;canSetOverLayout&quot;:0,&quot;isOverLayout&quot;:0,&quot;margin&quot;:{&quot;left&quot;:0.026,&quot;top&quot;:2.269,&quot;right&quot;:2.13,&quot;bottom&quot;:4.04},&quot;marginOverLayout&quot;:{&quot;left&quot;:-0.035,&quot;top&quot;:-0.035,&quot;right&quot;:-0.035,&quot;bottom&quot;:-0.035},&quot;edge&quot;:{&quot;left&quot;:false,&quot;top&quot;:false,&quot;right&quot;:true,&quot;bottom&quot;:true}}]}]}"/>
  <p:tag name="KSO_WM_SLIDE_BACKGROUND" val="[&quot;navigation&quot;]"/>
  <p:tag name="KSO_WM_SLIDE_RATIO" val="1.777778"/>
  <p:tag name="KSO_WM_SLIDE_CAN_ADD_NAVIGATION" val="1"/>
</p:tagLst>
</file>

<file path=ppt/tags/tag598.xml><?xml version="1.0" encoding="utf-8"?>
<p:tagLst xmlns:p="http://schemas.openxmlformats.org/presentationml/2006/main">
  <p:tag name="KSO_WM_UNIT_TEXTBOXSTYLE_SHAPETYPE" val="1"/>
  <p:tag name="KSO_WM_UNIT_TEXTBOXSTYLE_ADJUSTLEFT" val="0_-29.09998"/>
  <p:tag name="KSO_WM_UNIT_TEXTBOXSTYLE_ADJUSTTOP" val="0_-63.95001"/>
  <p:tag name="KSO_WM_UNIT_TEXTBOXSTYLE_ADJUSTWIDTH" val="100_58.19998"/>
  <p:tag name="KSO_WM_UNIT_TEXTBOXSTYLE_ADJUSTHEIGTH" val="100_109.65"/>
  <p:tag name="KSO_WM_UNIT_HIGHLIGHT" val="0"/>
  <p:tag name="KSO_WM_UNIT_COMPATIBLE" val="0"/>
  <p:tag name="KSO_WM_UNIT_DIAGRAM_ISNUMVISUAL" val="0"/>
  <p:tag name="KSO_WM_UNIT_DIAGRAM_ISREFERUNIT" val="0"/>
  <p:tag name="KSO_WM_UNIT_TYPE" val="h_i"/>
  <p:tag name="KSO_WM_UNIT_INDEX" val="1_1"/>
  <p:tag name="KSO_WM_UNIT_ID" val="custom20204534_17*h_i*1_1"/>
  <p:tag name="KSO_WM_TEMPLATE_CATEGORY" val="custom"/>
  <p:tag name="KSO_WM_TEMPLATE_INDEX" val="20204534"/>
  <p:tag name="KSO_WM_UNIT_LAYERLEVEL" val="1_1"/>
  <p:tag name="KSO_WM_TAG_VERSION" val="1.0"/>
  <p:tag name="KSO_WM_BEAUTIFY_FLAG" val="#wm#"/>
  <p:tag name="KSO_WM_UNIT_BLOCK" val="0"/>
  <p:tag name="KSO_WM_UNIT_SM_LIMIT_TYPE" val="2"/>
  <p:tag name="KSO_WM_UNIT_DECORATE_INFO" val="{&quot;DecorateInfoX&quot;:{&quot;IsLeft&quot;:false,&quot;IsRight&quot;:true,&quot;IsAbs&quot;:true},&quot;DecorateInfoY&quot;:{&quot;IsTop&quot;:true,&quot;IsBottom&quot;:false,&quot;IsAbs&quot;:true},&quot;DecorateInfoW&quot;:{&quot;IsAbs&quot;:true},&quot;DecorateInfoH&quot;:{&quot;IsAbs&quot;:true}}"/>
  <p:tag name="KSO_WM_UNIT_FILL_FORE_SCHEMECOLOR_INDEX_BRIGHTNESS" val="0"/>
  <p:tag name="KSO_WM_UNIT_FILL_FORE_SCHEMECOLOR_INDEX" val="16"/>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2"/>
  <p:tag name="KSO_WM_UNIT_TEXT_FILL_TYPE" val="1"/>
  <p:tag name="KSO_WM_UNIT_VALUE" val="308"/>
</p:tagLst>
</file>

<file path=ppt/tags/tag599.xml><?xml version="1.0" encoding="utf-8"?>
<p:tagLst xmlns:p="http://schemas.openxmlformats.org/presentationml/2006/main">
  <p:tag name="KSO_WM_UNIT_TEXTBOXSTYLE_SHAPETYPE" val="1"/>
  <p:tag name="KSO_WM_UNIT_TEXTBOXSTYLE_ADJUSTLEFT" val="10_-35.445"/>
  <p:tag name="KSO_WM_UNIT_TEXTBOXSTYLE_ADJUSTTOP" val="0_-63.95001"/>
  <p:tag name="KSO_WM_UNIT_HIGHLIGHT" val="0"/>
  <p:tag name="KSO_WM_UNIT_COMPATIBLE" val="0"/>
  <p:tag name="KSO_WM_UNIT_DIAGRAM_ISNUMVISUAL" val="0"/>
  <p:tag name="KSO_WM_UNIT_DIAGRAM_ISREFERUNIT" val="0"/>
  <p:tag name="KSO_WM_UNIT_TYPE" val="h_i"/>
  <p:tag name="KSO_WM_UNIT_INDEX" val="1_2"/>
  <p:tag name="KSO_WM_UNIT_ID" val="custom20204534_17*h_i*1_2"/>
  <p:tag name="KSO_WM_TEMPLATE_CATEGORY" val="custom"/>
  <p:tag name="KSO_WM_TEMPLATE_INDEX" val="20204534"/>
  <p:tag name="KSO_WM_UNIT_LAYERLEVEL" val="1_1"/>
  <p:tag name="KSO_WM_TAG_VERSION" val="1.0"/>
  <p:tag name="KSO_WM_BEAUTIFY_FLAG" val="#wm#"/>
  <p:tag name="KSO_WM_UNIT_BLOCK" val="0"/>
  <p:tag name="KSO_WM_UNIT_SM_LIMIT_TYPE" val="1"/>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UNIT_FILL_FORE_SCHEMECOLOR_INDEX_BRIGHTNESS" val="0.8"/>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4"/>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2*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9"/>
  <p:tag name="KSO_WM_UNIT_DEC_AREA_ID" val="c67d908e96e841bba42a683941406a66"/>
  <p:tag name="KSO_WM_UNIT_DECORATE_INFO" val=""/>
  <p:tag name="KSO_WM_UNIT_SM_LIMIT_TYPE" val=""/>
  <p:tag name="KSO_WM_CHIP_FILLAREA_FILL_RULE" val="{&quot;fill_align&quot;:&quot;lm&quot;,&quot;fill_effect&quot;:[],&quot;fill_mode&quot;:&quot;adaptive&quot;,&quot;sacle_strategy&quot;:&quot;stretch&quot;}"/>
  <p:tag name="KSO_WM_ASSEMBLE_CHIP_INDEX" val="f1fe015ecf9f41d3bf98c5e4ddd4813b"/>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a8332d6cfbb640cdb39b04ea5871c133"/>
  <p:tag name="KSO_WM_UNIT_DECORATE_INFO" val=""/>
  <p:tag name="KSO_WM_UNIT_SM_LIMIT_TYPE" val=""/>
  <p:tag name="KSO_WM_CHIP_FILLAREA_FILL_RULE" val="{&quot;fill_align&quot;:&quot;cm&quot;,&quot;fill_effect&quot;:[],&quot;fill_mode&quot;:&quot;full&quot;,&quot;sacle_strategy&quot;:&quot;stretch&quot;}"/>
  <p:tag name="KSO_WM_ASSEMBLE_CHIP_INDEX" val="9dfd25a879f74ce99ef69178b4a0d971"/>
  <p:tag name="KSO_WM_SLIDE_BACKGROUND_TYPE" val="bottomTop"/>
</p:tagLst>
</file>

<file path=ppt/tags/tag600.xml><?xml version="1.0" encoding="utf-8"?>
<p:tagLst xmlns:p="http://schemas.openxmlformats.org/presentationml/2006/main">
  <p:tag name="KSO_WM_UNIT_PRESET_TEXT" val="单击此处输入你的正文，文字是您思想的提炼;&#13;为了最终演示发布的良好效果，请尽量言简意赅的阐述观点；根据需要可酌情增减文字……"/>
  <p:tag name="KSO_WM_UNIT_NOCLEAR" val="0"/>
  <p:tag name="KSO_WM_UNIT_VALUE" val="102"/>
  <p:tag name="KSO_WM_UNIT_HIGHLIGHT" val="0"/>
  <p:tag name="KSO_WM_UNIT_COMPATIBLE" val="0"/>
  <p:tag name="KSO_WM_UNIT_DIAGRAM_ISNUMVISUAL" val="0"/>
  <p:tag name="KSO_WM_UNIT_DIAGRAM_ISREFERUNIT" val="0"/>
  <p:tag name="KSO_WM_UNIT_TYPE" val="h_f"/>
  <p:tag name="KSO_WM_UNIT_INDEX" val="1_1"/>
  <p:tag name="KSO_WM_UNIT_ID" val="custom20204534_17*h_f*1_1"/>
  <p:tag name="KSO_WM_TEMPLATE_CATEGORY" val="custom"/>
  <p:tag name="KSO_WM_TEMPLATE_INDEX" val="20204534"/>
  <p:tag name="KSO_WM_UNIT_LAYERLEVEL" val="1_1"/>
  <p:tag name="KSO_WM_TAG_VERSION" val="1.0"/>
  <p:tag name="KSO_WM_BEAUTIFY_FLAG" val="#wm#"/>
  <p:tag name="KSO_WM_UNIT_DEFAULT_FONT" val="16;20;2"/>
  <p:tag name="KSO_WM_UNIT_BLOCK" val="0"/>
  <p:tag name="KSO_WM_UNIT_SUBTYPE" val="a"/>
  <p:tag name="KSO_WM_UNIT_TEXT_FILL_FORE_SCHEMECOLOR_INDEX_BRIGHTNESS" val="0.35"/>
  <p:tag name="KSO_WM_UNIT_TEXT_FILL_FORE_SCHEMECOLOR_INDEX" val="13"/>
  <p:tag name="KSO_WM_UNIT_TEXT_FILL_TYPE" val="1"/>
</p:tagLst>
</file>

<file path=ppt/tags/tag6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ustom20204534_17*i*1"/>
  <p:tag name="KSO_WM_TEMPLATE_CATEGORY" val="custom"/>
  <p:tag name="KSO_WM_TEMPLATE_INDEX" val="20204534"/>
  <p:tag name="KSO_WM_UNIT_LAYERLEVEL" val="1"/>
  <p:tag name="KSO_WM_TAG_VERSION" val="1.0"/>
  <p:tag name="KSO_WM_BEAUTIFY_FLAG" val="#wm#"/>
  <p:tag name="KSO_WM_UNIT_BLOCK" val="0"/>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UNIT_BK_DARK_LIGHT" val="1"/>
  <p:tag name="KSO_WM_UNIT_SM_LIMIT_TYPE" val="1"/>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159"/>
</p:tagLst>
</file>

<file path=ppt/tags/tag602.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ID" val="custom20204534_17*a*1"/>
  <p:tag name="KSO_WM_TEMPLATE_CATEGORY" val="custom"/>
  <p:tag name="KSO_WM_TEMPLATE_INDEX" val="20204534"/>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UNIT_ISNUMDGMTITLE" val="0"/>
  <p:tag name="KSO_WM_UNIT_TEXT_FILL_FORE_SCHEMECOLOR_INDEX_BRIGHTNESS" val="0"/>
  <p:tag name="KSO_WM_UNIT_TEXT_FILL_FORE_SCHEMECOLOR_INDEX" val="14"/>
  <p:tag name="KSO_WM_UNIT_TEXT_FILL_TYPE" val="1"/>
</p:tagLst>
</file>

<file path=ppt/tags/tag603.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ID" val="custom20204534_17*a*1"/>
  <p:tag name="KSO_WM_TEMPLATE_CATEGORY" val="custom"/>
  <p:tag name="KSO_WM_TEMPLATE_INDEX" val="20204534"/>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UNIT_ISNUMDGMTITLE" val="0"/>
  <p:tag name="KSO_WM_UNIT_TEXT_FILL_FORE_SCHEMECOLOR_INDEX_BRIGHTNESS" val="0"/>
  <p:tag name="KSO_WM_UNIT_TEXT_FILL_FORE_SCHEMECOLOR_INDEX" val="14"/>
  <p:tag name="KSO_WM_UNIT_TEXT_FILL_TYPE" val="1"/>
</p:tagLst>
</file>

<file path=ppt/tags/tag604.xml><?xml version="1.0" encoding="utf-8"?>
<p:tagLst xmlns:p="http://schemas.openxmlformats.org/presentationml/2006/main">
  <p:tag name="KSO_WM_SLIDE_ID" val="custom20204534_17"/>
  <p:tag name="KSO_WM_TEMPLATE_SUBCATEGORY" val="0"/>
  <p:tag name="KSO_WM_TEMPLATE_MASTER_TYPE" val="0"/>
  <p:tag name="KSO_WM_TEMPLATE_COLOR_TYPE" val="1"/>
  <p:tag name="KSO_WM_SLIDE_TYPE" val="text"/>
  <p:tag name="KSO_WM_SLIDE_SUBTYPE" val="picTxt"/>
  <p:tag name="KSO_WM_SLIDE_ITEM_CNT" val="0"/>
  <p:tag name="KSO_WM_SLIDE_INDEX" val="17"/>
  <p:tag name="KSO_WM_SLIDE_SIZE" val="864.095*311.886"/>
  <p:tag name="KSO_WM_SLIDE_POSITION" val="47.9556*125.305"/>
  <p:tag name="KSO_WM_TAG_VERSION" val="1.0"/>
  <p:tag name="KSO_WM_BEAUTIFY_FLAG" val="#wm#"/>
  <p:tag name="KSO_WM_TEMPLATE_CATEGORY" val="custom"/>
  <p:tag name="KSO_WM_TEMPLATE_INDEX" val="20204534"/>
  <p:tag name="KSO_WM_SLIDE_LAYOUT" val="a_i_h"/>
  <p:tag name="KSO_WM_SLIDE_LAYOUT_CNT" val="1_1_2"/>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5},&quot;minSize&quot;:{&quot;size1&quot;:13.5},&quot;maxSize&quot;:{&quot;size1&quot;:13.5},&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3,&quot;right&quot;:1.69,&quot;bottom&quot;:0.43},&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1,&quot;horizontalAlign&quot;:-1,&quot;verticalAlign&quot;:-1,&quot;type&quot;:0,&quot;diagramDirection&quot;:0,&quot;canSetOverLayout&quot;:0,&quot;isOverLayout&quot;:0,&quot;marginOverLayout&quot;:{&quot;left&quot;:-0.035,&quot;top&quot;:-0.035,&quot;right&quot;:-0.035,&quot;bottom&quot;:-0.035},&quot;normalSize&quot;:{&quot;size1&quot;:53.6},&quot;minSize&quot;:{&quot;size1&quot;:40.3},&quot;maxSize&quot;:{&quot;size1&quot;:71.0},&quot;edge&quot;:{&quot;left&quot;:true,&quot;top&quot;:false,&quot;right&quot;:true,&quot;bottom&quot;:true},&quot;subLayout&quot;:[{&quot;direction&quot;:0,&quot;horizontalAlign&quot;:-1,&quot;verticalAlign&quot;:-1,&quot;type&quot;:0,&quot;diagramDirection&quot;:0,&quot;canSetOverLayout&quot;:0,&quot;isOverLayout&quot;:0,&quot;margin&quot;:{&quot;left&quot;:2.55,&quot;top&quot;:4.11,&quot;right&quot;:2.96,&quot;bottom&quot;:5.86},&quot;marginOverLayout&quot;:{&quot;left&quot;:-0.035,&quot;top&quot;:-0.035,&quot;right&quot;:-0.035,&quot;bottom&quot;:-0.035},&quot;edge&quot;:{&quot;left&quot;:true,&quot;top&quot;:false,&quot;right&quot;:false,&quot;bottom&quot;:true}},{&quot;direction&quot;:0,&quot;horizontalAlign&quot;:-1,&quot;verticalAlign&quot;:-1,&quot;type&quot;:0,&quot;diagramDirection&quot;:0,&quot;canSetOverLayout&quot;:0,&quot;isOverLayout&quot;:0,&quot;margin&quot;:{&quot;left&quot;:0.026,&quot;top&quot;:2.269,&quot;right&quot;:2.13,&quot;bottom&quot;:4.04},&quot;marginOverLayout&quot;:{&quot;left&quot;:-0.035,&quot;top&quot;:-0.035,&quot;right&quot;:-0.035,&quot;bottom&quot;:-0.035},&quot;edge&quot;:{&quot;left&quot;:false,&quot;top&quot;:false,&quot;right&quot;:true,&quot;bottom&quot;:true}}]}]}"/>
  <p:tag name="KSO_WM_SLIDE_BACKGROUND" val="[&quot;navigation&quot;]"/>
  <p:tag name="KSO_WM_SLIDE_RATIO" val="1.777778"/>
  <p:tag name="KSO_WM_SLIDE_CAN_ADD_NAVIGATION" val="1"/>
</p:tagLst>
</file>

<file path=ppt/tags/tag605.xml><?xml version="1.0" encoding="utf-8"?>
<p:tagLst xmlns:p="http://schemas.openxmlformats.org/presentationml/2006/main">
  <p:tag name="KSO_WM_UNIT_TEXTBOXSTYLE_SHAPETYPE" val="1"/>
  <p:tag name="KSO_WM_UNIT_TEXTBOXSTYLE_ADJUSTLEFT" val="0_-29.09998"/>
  <p:tag name="KSO_WM_UNIT_TEXTBOXSTYLE_ADJUSTTOP" val="0_-63.95001"/>
  <p:tag name="KSO_WM_UNIT_TEXTBOXSTYLE_ADJUSTWIDTH" val="100_58.19998"/>
  <p:tag name="KSO_WM_UNIT_TEXTBOXSTYLE_ADJUSTHEIGTH" val="100_109.65"/>
  <p:tag name="KSO_WM_UNIT_HIGHLIGHT" val="0"/>
  <p:tag name="KSO_WM_UNIT_COMPATIBLE" val="0"/>
  <p:tag name="KSO_WM_UNIT_DIAGRAM_ISNUMVISUAL" val="0"/>
  <p:tag name="KSO_WM_UNIT_DIAGRAM_ISREFERUNIT" val="0"/>
  <p:tag name="KSO_WM_UNIT_TYPE" val="h_i"/>
  <p:tag name="KSO_WM_UNIT_INDEX" val="1_1"/>
  <p:tag name="KSO_WM_UNIT_ID" val="custom20204534_17*h_i*1_1"/>
  <p:tag name="KSO_WM_TEMPLATE_CATEGORY" val="custom"/>
  <p:tag name="KSO_WM_TEMPLATE_INDEX" val="20204534"/>
  <p:tag name="KSO_WM_UNIT_LAYERLEVEL" val="1_1"/>
  <p:tag name="KSO_WM_TAG_VERSION" val="1.0"/>
  <p:tag name="KSO_WM_BEAUTIFY_FLAG" val="#wm#"/>
  <p:tag name="KSO_WM_UNIT_BLOCK" val="0"/>
  <p:tag name="KSO_WM_UNIT_SM_LIMIT_TYPE" val="2"/>
  <p:tag name="KSO_WM_UNIT_DECORATE_INFO" val="{&quot;DecorateInfoX&quot;:{&quot;IsLeft&quot;:false,&quot;IsRight&quot;:true,&quot;IsAbs&quot;:true},&quot;DecorateInfoY&quot;:{&quot;IsTop&quot;:true,&quot;IsBottom&quot;:false,&quot;IsAbs&quot;:true},&quot;DecorateInfoW&quot;:{&quot;IsAbs&quot;:true},&quot;DecorateInfoH&quot;:{&quot;IsAbs&quot;:true}}"/>
  <p:tag name="KSO_WM_UNIT_FILL_FORE_SCHEMECOLOR_INDEX_BRIGHTNESS" val="0"/>
  <p:tag name="KSO_WM_UNIT_FILL_FORE_SCHEMECOLOR_INDEX" val="16"/>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2"/>
  <p:tag name="KSO_WM_UNIT_TEXT_FILL_TYPE" val="1"/>
  <p:tag name="KSO_WM_UNIT_VALUE" val="308"/>
</p:tagLst>
</file>

<file path=ppt/tags/tag606.xml><?xml version="1.0" encoding="utf-8"?>
<p:tagLst xmlns:p="http://schemas.openxmlformats.org/presentationml/2006/main">
  <p:tag name="KSO_WM_UNIT_TEXTBOXSTYLE_SHAPETYPE" val="1"/>
  <p:tag name="KSO_WM_UNIT_TEXTBOXSTYLE_ADJUSTLEFT" val="10_-35.445"/>
  <p:tag name="KSO_WM_UNIT_TEXTBOXSTYLE_ADJUSTTOP" val="0_-63.95001"/>
  <p:tag name="KSO_WM_UNIT_HIGHLIGHT" val="0"/>
  <p:tag name="KSO_WM_UNIT_COMPATIBLE" val="0"/>
  <p:tag name="KSO_WM_UNIT_DIAGRAM_ISNUMVISUAL" val="0"/>
  <p:tag name="KSO_WM_UNIT_DIAGRAM_ISREFERUNIT" val="0"/>
  <p:tag name="KSO_WM_UNIT_TYPE" val="h_i"/>
  <p:tag name="KSO_WM_UNIT_INDEX" val="1_2"/>
  <p:tag name="KSO_WM_UNIT_ID" val="custom20204534_17*h_i*1_2"/>
  <p:tag name="KSO_WM_TEMPLATE_CATEGORY" val="custom"/>
  <p:tag name="KSO_WM_TEMPLATE_INDEX" val="20204534"/>
  <p:tag name="KSO_WM_UNIT_LAYERLEVEL" val="1_1"/>
  <p:tag name="KSO_WM_TAG_VERSION" val="1.0"/>
  <p:tag name="KSO_WM_BEAUTIFY_FLAG" val="#wm#"/>
  <p:tag name="KSO_WM_UNIT_BLOCK" val="0"/>
  <p:tag name="KSO_WM_UNIT_SM_LIMIT_TYPE" val="1"/>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UNIT_FILL_FORE_SCHEMECOLOR_INDEX_BRIGHTNESS" val="0.8"/>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4"/>
</p:tagLst>
</file>

<file path=ppt/tags/tag607.xml><?xml version="1.0" encoding="utf-8"?>
<p:tagLst xmlns:p="http://schemas.openxmlformats.org/presentationml/2006/main">
  <p:tag name="KSO_WM_UNIT_PRESET_TEXT" val="单击此处输入你的正文，文字是您思想的提炼;&#13;为了最终演示发布的良好效果，请尽量言简意赅的阐述观点；根据需要可酌情增减文字……"/>
  <p:tag name="KSO_WM_UNIT_NOCLEAR" val="0"/>
  <p:tag name="KSO_WM_UNIT_VALUE" val="102"/>
  <p:tag name="KSO_WM_UNIT_HIGHLIGHT" val="0"/>
  <p:tag name="KSO_WM_UNIT_COMPATIBLE" val="0"/>
  <p:tag name="KSO_WM_UNIT_DIAGRAM_ISNUMVISUAL" val="0"/>
  <p:tag name="KSO_WM_UNIT_DIAGRAM_ISREFERUNIT" val="0"/>
  <p:tag name="KSO_WM_UNIT_TYPE" val="h_f"/>
  <p:tag name="KSO_WM_UNIT_INDEX" val="1_1"/>
  <p:tag name="KSO_WM_UNIT_ID" val="custom20204534_17*h_f*1_1"/>
  <p:tag name="KSO_WM_TEMPLATE_CATEGORY" val="custom"/>
  <p:tag name="KSO_WM_TEMPLATE_INDEX" val="20204534"/>
  <p:tag name="KSO_WM_UNIT_LAYERLEVEL" val="1_1"/>
  <p:tag name="KSO_WM_TAG_VERSION" val="1.0"/>
  <p:tag name="KSO_WM_BEAUTIFY_FLAG" val="#wm#"/>
  <p:tag name="KSO_WM_UNIT_DEFAULT_FONT" val="16;20;2"/>
  <p:tag name="KSO_WM_UNIT_BLOCK" val="0"/>
  <p:tag name="KSO_WM_UNIT_SUBTYPE" val="a"/>
  <p:tag name="KSO_WM_UNIT_TEXT_FILL_FORE_SCHEMECOLOR_INDEX_BRIGHTNESS" val="0.35"/>
  <p:tag name="KSO_WM_UNIT_TEXT_FILL_FORE_SCHEMECOLOR_INDEX" val="13"/>
  <p:tag name="KSO_WM_UNIT_TEXT_FILL_TYPE" val="1"/>
</p:tagLst>
</file>

<file path=ppt/tags/tag6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ustom20204534_17*i*1"/>
  <p:tag name="KSO_WM_TEMPLATE_CATEGORY" val="custom"/>
  <p:tag name="KSO_WM_TEMPLATE_INDEX" val="20204534"/>
  <p:tag name="KSO_WM_UNIT_LAYERLEVEL" val="1"/>
  <p:tag name="KSO_WM_TAG_VERSION" val="1.0"/>
  <p:tag name="KSO_WM_BEAUTIFY_FLAG" val="#wm#"/>
  <p:tag name="KSO_WM_UNIT_BLOCK" val="0"/>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UNIT_BK_DARK_LIGHT" val="1"/>
  <p:tag name="KSO_WM_UNIT_SM_LIMIT_TYPE" val="1"/>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159"/>
</p:tagLst>
</file>

<file path=ppt/tags/tag609.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ID" val="custom20204534_17*a*1"/>
  <p:tag name="KSO_WM_TEMPLATE_CATEGORY" val="custom"/>
  <p:tag name="KSO_WM_TEMPLATE_INDEX" val="20204534"/>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UNIT_ISNUMDGMTITLE" val="0"/>
  <p:tag name="KSO_WM_UNIT_TEXT_FILL_FORE_SCHEMECOLOR_INDEX_BRIGHTNESS" val="0"/>
  <p:tag name="KSO_WM_UNIT_TEXT_FILL_FORE_SCHEMECOLOR_INDEX" val="14"/>
  <p:tag name="KSO_WM_UNIT_TEXT_FILL_TYPE" val="1"/>
</p:tagLst>
</file>

<file path=ppt/tags/tag61.xml><?xml version="1.0" encoding="utf-8"?>
<p:tagLst xmlns:p="http://schemas.openxmlformats.org/presentationml/2006/main">
  <p:tag name="KSO_WM_SLIDE_BACKGROUND_TYPE" val="bottomTop"/>
</p:tagLst>
</file>

<file path=ppt/tags/tag610.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ID" val="custom20204534_17*a*1"/>
  <p:tag name="KSO_WM_TEMPLATE_CATEGORY" val="custom"/>
  <p:tag name="KSO_WM_TEMPLATE_INDEX" val="20204534"/>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UNIT_ISNUMDGMTITLE" val="0"/>
  <p:tag name="KSO_WM_UNIT_TEXT_FILL_FORE_SCHEMECOLOR_INDEX_BRIGHTNESS" val="0"/>
  <p:tag name="KSO_WM_UNIT_TEXT_FILL_FORE_SCHEMECOLOR_INDEX" val="14"/>
  <p:tag name="KSO_WM_UNIT_TEXT_FILL_TYPE" val="1"/>
</p:tagLst>
</file>

<file path=ppt/tags/tag611.xml><?xml version="1.0" encoding="utf-8"?>
<p:tagLst xmlns:p="http://schemas.openxmlformats.org/presentationml/2006/main">
  <p:tag name="KSO_WM_SLIDE_ID" val="custom20204534_17"/>
  <p:tag name="KSO_WM_TEMPLATE_SUBCATEGORY" val="0"/>
  <p:tag name="KSO_WM_TEMPLATE_MASTER_TYPE" val="0"/>
  <p:tag name="KSO_WM_TEMPLATE_COLOR_TYPE" val="1"/>
  <p:tag name="KSO_WM_SLIDE_TYPE" val="text"/>
  <p:tag name="KSO_WM_SLIDE_SUBTYPE" val="picTxt"/>
  <p:tag name="KSO_WM_SLIDE_ITEM_CNT" val="0"/>
  <p:tag name="KSO_WM_SLIDE_INDEX" val="17"/>
  <p:tag name="KSO_WM_SLIDE_SIZE" val="864.095*311.886"/>
  <p:tag name="KSO_WM_SLIDE_POSITION" val="47.9556*125.305"/>
  <p:tag name="KSO_WM_TAG_VERSION" val="1.0"/>
  <p:tag name="KSO_WM_BEAUTIFY_FLAG" val="#wm#"/>
  <p:tag name="KSO_WM_TEMPLATE_CATEGORY" val="custom"/>
  <p:tag name="KSO_WM_TEMPLATE_INDEX" val="20204534"/>
  <p:tag name="KSO_WM_SLIDE_LAYOUT" val="a_i_h"/>
  <p:tag name="KSO_WM_SLIDE_LAYOUT_CNT" val="1_1_2"/>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5},&quot;minSize&quot;:{&quot;size1&quot;:13.5},&quot;maxSize&quot;:{&quot;size1&quot;:13.5},&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3,&quot;right&quot;:1.69,&quot;bottom&quot;:0.43},&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1,&quot;horizontalAlign&quot;:-1,&quot;verticalAlign&quot;:-1,&quot;type&quot;:0,&quot;diagramDirection&quot;:0,&quot;canSetOverLayout&quot;:0,&quot;isOverLayout&quot;:0,&quot;marginOverLayout&quot;:{&quot;left&quot;:-0.035,&quot;top&quot;:-0.035,&quot;right&quot;:-0.035,&quot;bottom&quot;:-0.035},&quot;normalSize&quot;:{&quot;size1&quot;:53.6},&quot;minSize&quot;:{&quot;size1&quot;:40.3},&quot;maxSize&quot;:{&quot;size1&quot;:71.0},&quot;edge&quot;:{&quot;left&quot;:true,&quot;top&quot;:false,&quot;right&quot;:true,&quot;bottom&quot;:true},&quot;subLayout&quot;:[{&quot;direction&quot;:0,&quot;horizontalAlign&quot;:-1,&quot;verticalAlign&quot;:-1,&quot;type&quot;:0,&quot;diagramDirection&quot;:0,&quot;canSetOverLayout&quot;:0,&quot;isOverLayout&quot;:0,&quot;margin&quot;:{&quot;left&quot;:2.55,&quot;top&quot;:4.11,&quot;right&quot;:2.96,&quot;bottom&quot;:5.86},&quot;marginOverLayout&quot;:{&quot;left&quot;:-0.035,&quot;top&quot;:-0.035,&quot;right&quot;:-0.035,&quot;bottom&quot;:-0.035},&quot;edge&quot;:{&quot;left&quot;:true,&quot;top&quot;:false,&quot;right&quot;:false,&quot;bottom&quot;:true}},{&quot;direction&quot;:0,&quot;horizontalAlign&quot;:-1,&quot;verticalAlign&quot;:-1,&quot;type&quot;:0,&quot;diagramDirection&quot;:0,&quot;canSetOverLayout&quot;:0,&quot;isOverLayout&quot;:0,&quot;margin&quot;:{&quot;left&quot;:0.026,&quot;top&quot;:2.269,&quot;right&quot;:2.13,&quot;bottom&quot;:4.04},&quot;marginOverLayout&quot;:{&quot;left&quot;:-0.035,&quot;top&quot;:-0.035,&quot;right&quot;:-0.035,&quot;bottom&quot;:-0.035},&quot;edge&quot;:{&quot;left&quot;:false,&quot;top&quot;:false,&quot;right&quot;:true,&quot;bottom&quot;:true}}]}]}"/>
  <p:tag name="KSO_WM_SLIDE_BACKGROUND" val="[&quot;navigation&quot;]"/>
  <p:tag name="KSO_WM_SLIDE_RATIO" val="1.777778"/>
  <p:tag name="KSO_WM_SLIDE_CAN_ADD_NAVIGATION" val="1"/>
</p:tagLst>
</file>

<file path=ppt/tags/tag612.xml><?xml version="1.0" encoding="utf-8"?>
<p:tagLst xmlns:p="http://schemas.openxmlformats.org/presentationml/2006/main">
  <p:tag name="KSO_WM_UNIT_TEXTBOXSTYLE_SHAPETYPE" val="1"/>
  <p:tag name="KSO_WM_UNIT_TEXTBOXSTYLE_ADJUSTLEFT" val="0_-29.09998"/>
  <p:tag name="KSO_WM_UNIT_TEXTBOXSTYLE_ADJUSTTOP" val="0_-63.95001"/>
  <p:tag name="KSO_WM_UNIT_TEXTBOXSTYLE_ADJUSTWIDTH" val="100_58.19998"/>
  <p:tag name="KSO_WM_UNIT_TEXTBOXSTYLE_ADJUSTHEIGTH" val="100_109.65"/>
  <p:tag name="KSO_WM_UNIT_HIGHLIGHT" val="0"/>
  <p:tag name="KSO_WM_UNIT_COMPATIBLE" val="0"/>
  <p:tag name="KSO_WM_UNIT_DIAGRAM_ISNUMVISUAL" val="0"/>
  <p:tag name="KSO_WM_UNIT_DIAGRAM_ISREFERUNIT" val="0"/>
  <p:tag name="KSO_WM_UNIT_TYPE" val="h_i"/>
  <p:tag name="KSO_WM_UNIT_INDEX" val="1_1"/>
  <p:tag name="KSO_WM_UNIT_ID" val="custom20204534_17*h_i*1_1"/>
  <p:tag name="KSO_WM_TEMPLATE_CATEGORY" val="custom"/>
  <p:tag name="KSO_WM_TEMPLATE_INDEX" val="20204534"/>
  <p:tag name="KSO_WM_UNIT_LAYERLEVEL" val="1_1"/>
  <p:tag name="KSO_WM_TAG_VERSION" val="1.0"/>
  <p:tag name="KSO_WM_BEAUTIFY_FLAG" val="#wm#"/>
  <p:tag name="KSO_WM_UNIT_BLOCK" val="0"/>
  <p:tag name="KSO_WM_UNIT_SM_LIMIT_TYPE" val="2"/>
  <p:tag name="KSO_WM_UNIT_DECORATE_INFO" val="{&quot;DecorateInfoX&quot;:{&quot;IsLeft&quot;:false,&quot;IsRight&quot;:true,&quot;IsAbs&quot;:true},&quot;DecorateInfoY&quot;:{&quot;IsTop&quot;:true,&quot;IsBottom&quot;:false,&quot;IsAbs&quot;:true},&quot;DecorateInfoW&quot;:{&quot;IsAbs&quot;:true},&quot;DecorateInfoH&quot;:{&quot;IsAbs&quot;:true}}"/>
  <p:tag name="KSO_WM_UNIT_FILL_FORE_SCHEMECOLOR_INDEX_BRIGHTNESS" val="0"/>
  <p:tag name="KSO_WM_UNIT_FILL_FORE_SCHEMECOLOR_INDEX" val="16"/>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2"/>
  <p:tag name="KSO_WM_UNIT_TEXT_FILL_TYPE" val="1"/>
  <p:tag name="KSO_WM_UNIT_VALUE" val="308"/>
</p:tagLst>
</file>

<file path=ppt/tags/tag613.xml><?xml version="1.0" encoding="utf-8"?>
<p:tagLst xmlns:p="http://schemas.openxmlformats.org/presentationml/2006/main">
  <p:tag name="KSO_WM_UNIT_TEXTBOXSTYLE_SHAPETYPE" val="1"/>
  <p:tag name="KSO_WM_UNIT_TEXTBOXSTYLE_ADJUSTLEFT" val="10_-35.445"/>
  <p:tag name="KSO_WM_UNIT_TEXTBOXSTYLE_ADJUSTTOP" val="0_-63.95001"/>
  <p:tag name="KSO_WM_UNIT_HIGHLIGHT" val="0"/>
  <p:tag name="KSO_WM_UNIT_COMPATIBLE" val="0"/>
  <p:tag name="KSO_WM_UNIT_DIAGRAM_ISNUMVISUAL" val="0"/>
  <p:tag name="KSO_WM_UNIT_DIAGRAM_ISREFERUNIT" val="0"/>
  <p:tag name="KSO_WM_UNIT_TYPE" val="h_i"/>
  <p:tag name="KSO_WM_UNIT_INDEX" val="1_2"/>
  <p:tag name="KSO_WM_UNIT_ID" val="custom20204534_17*h_i*1_2"/>
  <p:tag name="KSO_WM_TEMPLATE_CATEGORY" val="custom"/>
  <p:tag name="KSO_WM_TEMPLATE_INDEX" val="20204534"/>
  <p:tag name="KSO_WM_UNIT_LAYERLEVEL" val="1_1"/>
  <p:tag name="KSO_WM_TAG_VERSION" val="1.0"/>
  <p:tag name="KSO_WM_BEAUTIFY_FLAG" val="#wm#"/>
  <p:tag name="KSO_WM_UNIT_BLOCK" val="0"/>
  <p:tag name="KSO_WM_UNIT_SM_LIMIT_TYPE" val="1"/>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UNIT_FILL_FORE_SCHEMECOLOR_INDEX_BRIGHTNESS" val="0.8"/>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4"/>
</p:tagLst>
</file>

<file path=ppt/tags/tag614.xml><?xml version="1.0" encoding="utf-8"?>
<p:tagLst xmlns:p="http://schemas.openxmlformats.org/presentationml/2006/main">
  <p:tag name="KSO_WM_UNIT_PRESET_TEXT" val="单击此处输入你的正文，文字是您思想的提炼;&#13;为了最终演示发布的良好效果，请尽量言简意赅的阐述观点；根据需要可酌情增减文字……"/>
  <p:tag name="KSO_WM_UNIT_NOCLEAR" val="0"/>
  <p:tag name="KSO_WM_UNIT_VALUE" val="102"/>
  <p:tag name="KSO_WM_UNIT_HIGHLIGHT" val="0"/>
  <p:tag name="KSO_WM_UNIT_COMPATIBLE" val="0"/>
  <p:tag name="KSO_WM_UNIT_DIAGRAM_ISNUMVISUAL" val="0"/>
  <p:tag name="KSO_WM_UNIT_DIAGRAM_ISREFERUNIT" val="0"/>
  <p:tag name="KSO_WM_UNIT_TYPE" val="h_f"/>
  <p:tag name="KSO_WM_UNIT_INDEX" val="1_1"/>
  <p:tag name="KSO_WM_UNIT_ID" val="custom20204534_17*h_f*1_1"/>
  <p:tag name="KSO_WM_TEMPLATE_CATEGORY" val="custom"/>
  <p:tag name="KSO_WM_TEMPLATE_INDEX" val="20204534"/>
  <p:tag name="KSO_WM_UNIT_LAYERLEVEL" val="1_1"/>
  <p:tag name="KSO_WM_TAG_VERSION" val="1.0"/>
  <p:tag name="KSO_WM_BEAUTIFY_FLAG" val="#wm#"/>
  <p:tag name="KSO_WM_UNIT_DEFAULT_FONT" val="16;20;2"/>
  <p:tag name="KSO_WM_UNIT_BLOCK" val="0"/>
  <p:tag name="KSO_WM_UNIT_SUBTYPE" val="a"/>
  <p:tag name="KSO_WM_UNIT_TEXT_FILL_FORE_SCHEMECOLOR_INDEX_BRIGHTNESS" val="0.35"/>
  <p:tag name="KSO_WM_UNIT_TEXT_FILL_FORE_SCHEMECOLOR_INDEX" val="13"/>
  <p:tag name="KSO_WM_UNIT_TEXT_FILL_TYPE" val="1"/>
</p:tagLst>
</file>

<file path=ppt/tags/tag6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ustom20204534_17*i*1"/>
  <p:tag name="KSO_WM_TEMPLATE_CATEGORY" val="custom"/>
  <p:tag name="KSO_WM_TEMPLATE_INDEX" val="20204534"/>
  <p:tag name="KSO_WM_UNIT_LAYERLEVEL" val="1"/>
  <p:tag name="KSO_WM_TAG_VERSION" val="1.0"/>
  <p:tag name="KSO_WM_BEAUTIFY_FLAG" val="#wm#"/>
  <p:tag name="KSO_WM_UNIT_BLOCK" val="0"/>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UNIT_BK_DARK_LIGHT" val="1"/>
  <p:tag name="KSO_WM_UNIT_SM_LIMIT_TYPE" val="1"/>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159"/>
</p:tagLst>
</file>

<file path=ppt/tags/tag616.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ID" val="custom20204534_17*a*1"/>
  <p:tag name="KSO_WM_TEMPLATE_CATEGORY" val="custom"/>
  <p:tag name="KSO_WM_TEMPLATE_INDEX" val="20204534"/>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UNIT_ISNUMDGMTITLE" val="0"/>
  <p:tag name="KSO_WM_UNIT_TEXT_FILL_FORE_SCHEMECOLOR_INDEX_BRIGHTNESS" val="0"/>
  <p:tag name="KSO_WM_UNIT_TEXT_FILL_FORE_SCHEMECOLOR_INDEX" val="14"/>
  <p:tag name="KSO_WM_UNIT_TEXT_FILL_TYPE" val="1"/>
</p:tagLst>
</file>

<file path=ppt/tags/tag617.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ID" val="custom20204534_17*a*1"/>
  <p:tag name="KSO_WM_TEMPLATE_CATEGORY" val="custom"/>
  <p:tag name="KSO_WM_TEMPLATE_INDEX" val="20204534"/>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UNIT_ISNUMDGMTITLE" val="0"/>
  <p:tag name="KSO_WM_UNIT_TEXT_FILL_FORE_SCHEMECOLOR_INDEX_BRIGHTNESS" val="0"/>
  <p:tag name="KSO_WM_UNIT_TEXT_FILL_FORE_SCHEMECOLOR_INDEX" val="14"/>
  <p:tag name="KSO_WM_UNIT_TEXT_FILL_TYPE" val="1"/>
</p:tagLst>
</file>

<file path=ppt/tags/tag618.xml><?xml version="1.0" encoding="utf-8"?>
<p:tagLst xmlns:p="http://schemas.openxmlformats.org/presentationml/2006/main">
  <p:tag name="KSO_WM_SLIDE_ID" val="custom20204534_17"/>
  <p:tag name="KSO_WM_TEMPLATE_SUBCATEGORY" val="0"/>
  <p:tag name="KSO_WM_TEMPLATE_MASTER_TYPE" val="0"/>
  <p:tag name="KSO_WM_TEMPLATE_COLOR_TYPE" val="1"/>
  <p:tag name="KSO_WM_SLIDE_TYPE" val="text"/>
  <p:tag name="KSO_WM_SLIDE_SUBTYPE" val="picTxt"/>
  <p:tag name="KSO_WM_SLIDE_ITEM_CNT" val="0"/>
  <p:tag name="KSO_WM_SLIDE_INDEX" val="17"/>
  <p:tag name="KSO_WM_SLIDE_SIZE" val="864.095*311.886"/>
  <p:tag name="KSO_WM_SLIDE_POSITION" val="47.9556*125.305"/>
  <p:tag name="KSO_WM_TAG_VERSION" val="1.0"/>
  <p:tag name="KSO_WM_BEAUTIFY_FLAG" val="#wm#"/>
  <p:tag name="KSO_WM_TEMPLATE_CATEGORY" val="custom"/>
  <p:tag name="KSO_WM_TEMPLATE_INDEX" val="20204534"/>
  <p:tag name="KSO_WM_SLIDE_LAYOUT" val="a_i_h"/>
  <p:tag name="KSO_WM_SLIDE_LAYOUT_CNT" val="1_1_2"/>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5},&quot;minSize&quot;:{&quot;size1&quot;:13.5},&quot;maxSize&quot;:{&quot;size1&quot;:13.5},&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3,&quot;right&quot;:1.69,&quot;bottom&quot;:0.43},&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1,&quot;horizontalAlign&quot;:-1,&quot;verticalAlign&quot;:-1,&quot;type&quot;:0,&quot;diagramDirection&quot;:0,&quot;canSetOverLayout&quot;:0,&quot;isOverLayout&quot;:0,&quot;marginOverLayout&quot;:{&quot;left&quot;:-0.035,&quot;top&quot;:-0.035,&quot;right&quot;:-0.035,&quot;bottom&quot;:-0.035},&quot;normalSize&quot;:{&quot;size1&quot;:53.6},&quot;minSize&quot;:{&quot;size1&quot;:40.3},&quot;maxSize&quot;:{&quot;size1&quot;:71.0},&quot;edge&quot;:{&quot;left&quot;:true,&quot;top&quot;:false,&quot;right&quot;:true,&quot;bottom&quot;:true},&quot;subLayout&quot;:[{&quot;direction&quot;:0,&quot;horizontalAlign&quot;:-1,&quot;verticalAlign&quot;:-1,&quot;type&quot;:0,&quot;diagramDirection&quot;:0,&quot;canSetOverLayout&quot;:0,&quot;isOverLayout&quot;:0,&quot;margin&quot;:{&quot;left&quot;:2.55,&quot;top&quot;:4.11,&quot;right&quot;:2.96,&quot;bottom&quot;:5.86},&quot;marginOverLayout&quot;:{&quot;left&quot;:-0.035,&quot;top&quot;:-0.035,&quot;right&quot;:-0.035,&quot;bottom&quot;:-0.035},&quot;edge&quot;:{&quot;left&quot;:true,&quot;top&quot;:false,&quot;right&quot;:false,&quot;bottom&quot;:true}},{&quot;direction&quot;:0,&quot;horizontalAlign&quot;:-1,&quot;verticalAlign&quot;:-1,&quot;type&quot;:0,&quot;diagramDirection&quot;:0,&quot;canSetOverLayout&quot;:0,&quot;isOverLayout&quot;:0,&quot;margin&quot;:{&quot;left&quot;:0.026,&quot;top&quot;:2.269,&quot;right&quot;:2.13,&quot;bottom&quot;:4.04},&quot;marginOverLayout&quot;:{&quot;left&quot;:-0.035,&quot;top&quot;:-0.035,&quot;right&quot;:-0.035,&quot;bottom&quot;:-0.035},&quot;edge&quot;:{&quot;left&quot;:false,&quot;top&quot;:false,&quot;right&quot;:true,&quot;bottom&quot;:true}}]}]}"/>
  <p:tag name="KSO_WM_SLIDE_BACKGROUND" val="[&quot;navigation&quot;]"/>
  <p:tag name="KSO_WM_SLIDE_RATIO" val="1.777778"/>
  <p:tag name="KSO_WM_SLIDE_CAN_ADD_NAVIGATION" val="1"/>
</p:tagLst>
</file>

<file path=ppt/tags/tag619.xml><?xml version="1.0" encoding="utf-8"?>
<p:tagLst xmlns:p="http://schemas.openxmlformats.org/presentationml/2006/main">
  <p:tag name="KSO_WM_UNIT_TEXTBOXSTYLE_SHAPETYPE" val="1"/>
  <p:tag name="KSO_WM_UNIT_TEXTBOXSTYLE_ADJUSTLEFT" val="0_-29.09998"/>
  <p:tag name="KSO_WM_UNIT_TEXTBOXSTYLE_ADJUSTTOP" val="0_-63.95001"/>
  <p:tag name="KSO_WM_UNIT_TEXTBOXSTYLE_ADJUSTWIDTH" val="100_58.19998"/>
  <p:tag name="KSO_WM_UNIT_TEXTBOXSTYLE_ADJUSTHEIGTH" val="100_109.65"/>
  <p:tag name="KSO_WM_UNIT_HIGHLIGHT" val="0"/>
  <p:tag name="KSO_WM_UNIT_COMPATIBLE" val="0"/>
  <p:tag name="KSO_WM_UNIT_DIAGRAM_ISNUMVISUAL" val="0"/>
  <p:tag name="KSO_WM_UNIT_DIAGRAM_ISREFERUNIT" val="0"/>
  <p:tag name="KSO_WM_UNIT_TYPE" val="h_i"/>
  <p:tag name="KSO_WM_UNIT_INDEX" val="1_1"/>
  <p:tag name="KSO_WM_UNIT_ID" val="custom20204534_17*h_i*1_1"/>
  <p:tag name="KSO_WM_TEMPLATE_CATEGORY" val="custom"/>
  <p:tag name="KSO_WM_TEMPLATE_INDEX" val="20204534"/>
  <p:tag name="KSO_WM_UNIT_LAYERLEVEL" val="1_1"/>
  <p:tag name="KSO_WM_TAG_VERSION" val="1.0"/>
  <p:tag name="KSO_WM_BEAUTIFY_FLAG" val="#wm#"/>
  <p:tag name="KSO_WM_UNIT_BLOCK" val="0"/>
  <p:tag name="KSO_WM_UNIT_SM_LIMIT_TYPE" val="2"/>
  <p:tag name="KSO_WM_UNIT_DECORATE_INFO" val="{&quot;DecorateInfoX&quot;:{&quot;IsLeft&quot;:false,&quot;IsRight&quot;:true,&quot;IsAbs&quot;:true},&quot;DecorateInfoY&quot;:{&quot;IsTop&quot;:true,&quot;IsBottom&quot;:false,&quot;IsAbs&quot;:true},&quot;DecorateInfoW&quot;:{&quot;IsAbs&quot;:true},&quot;DecorateInfoH&quot;:{&quot;IsAbs&quot;:true}}"/>
  <p:tag name="KSO_WM_UNIT_FILL_FORE_SCHEMECOLOR_INDEX_BRIGHTNESS" val="0"/>
  <p:tag name="KSO_WM_UNIT_FILL_FORE_SCHEMECOLOR_INDEX" val="16"/>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2"/>
  <p:tag name="KSO_WM_UNIT_TEXT_FILL_TYPE" val="1"/>
  <p:tag name="KSO_WM_UNIT_VALUE" val="308"/>
</p:tagLst>
</file>

<file path=ppt/tags/tag62.xml><?xml version="1.0" encoding="utf-8"?>
<p:tagLst xmlns:p="http://schemas.openxmlformats.org/presentationml/2006/main">
  <p:tag name="KSO_WM_SLIDE_BACKGROUND_TYPE" val="bottomTop"/>
</p:tagLst>
</file>

<file path=ppt/tags/tag620.xml><?xml version="1.0" encoding="utf-8"?>
<p:tagLst xmlns:p="http://schemas.openxmlformats.org/presentationml/2006/main">
  <p:tag name="KSO_WM_UNIT_TEXTBOXSTYLE_SHAPETYPE" val="1"/>
  <p:tag name="KSO_WM_UNIT_TEXTBOXSTYLE_ADJUSTLEFT" val="10_-35.445"/>
  <p:tag name="KSO_WM_UNIT_TEXTBOXSTYLE_ADJUSTTOP" val="0_-63.95001"/>
  <p:tag name="KSO_WM_UNIT_HIGHLIGHT" val="0"/>
  <p:tag name="KSO_WM_UNIT_COMPATIBLE" val="0"/>
  <p:tag name="KSO_WM_UNIT_DIAGRAM_ISNUMVISUAL" val="0"/>
  <p:tag name="KSO_WM_UNIT_DIAGRAM_ISREFERUNIT" val="0"/>
  <p:tag name="KSO_WM_UNIT_TYPE" val="h_i"/>
  <p:tag name="KSO_WM_UNIT_INDEX" val="1_2"/>
  <p:tag name="KSO_WM_UNIT_ID" val="custom20204534_17*h_i*1_2"/>
  <p:tag name="KSO_WM_TEMPLATE_CATEGORY" val="custom"/>
  <p:tag name="KSO_WM_TEMPLATE_INDEX" val="20204534"/>
  <p:tag name="KSO_WM_UNIT_LAYERLEVEL" val="1_1"/>
  <p:tag name="KSO_WM_TAG_VERSION" val="1.0"/>
  <p:tag name="KSO_WM_BEAUTIFY_FLAG" val="#wm#"/>
  <p:tag name="KSO_WM_UNIT_BLOCK" val="0"/>
  <p:tag name="KSO_WM_UNIT_SM_LIMIT_TYPE" val="1"/>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UNIT_FILL_FORE_SCHEMECOLOR_INDEX_BRIGHTNESS" val="0.8"/>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4"/>
</p:tagLst>
</file>

<file path=ppt/tags/tag621.xml><?xml version="1.0" encoding="utf-8"?>
<p:tagLst xmlns:p="http://schemas.openxmlformats.org/presentationml/2006/main">
  <p:tag name="KSO_WM_UNIT_PRESET_TEXT" val="单击此处输入你的正文，文字是您思想的提炼;&#13;为了最终演示发布的良好效果，请尽量言简意赅的阐述观点；根据需要可酌情增减文字……"/>
  <p:tag name="KSO_WM_UNIT_NOCLEAR" val="0"/>
  <p:tag name="KSO_WM_UNIT_VALUE" val="102"/>
  <p:tag name="KSO_WM_UNIT_HIGHLIGHT" val="0"/>
  <p:tag name="KSO_WM_UNIT_COMPATIBLE" val="0"/>
  <p:tag name="KSO_WM_UNIT_DIAGRAM_ISNUMVISUAL" val="0"/>
  <p:tag name="KSO_WM_UNIT_DIAGRAM_ISREFERUNIT" val="0"/>
  <p:tag name="KSO_WM_UNIT_TYPE" val="h_f"/>
  <p:tag name="KSO_WM_UNIT_INDEX" val="1_1"/>
  <p:tag name="KSO_WM_UNIT_ID" val="custom20204534_17*h_f*1_1"/>
  <p:tag name="KSO_WM_TEMPLATE_CATEGORY" val="custom"/>
  <p:tag name="KSO_WM_TEMPLATE_INDEX" val="20204534"/>
  <p:tag name="KSO_WM_UNIT_LAYERLEVEL" val="1_1"/>
  <p:tag name="KSO_WM_TAG_VERSION" val="1.0"/>
  <p:tag name="KSO_WM_BEAUTIFY_FLAG" val="#wm#"/>
  <p:tag name="KSO_WM_UNIT_DEFAULT_FONT" val="16;20;2"/>
  <p:tag name="KSO_WM_UNIT_BLOCK" val="0"/>
  <p:tag name="KSO_WM_UNIT_SUBTYPE" val="a"/>
  <p:tag name="KSO_WM_UNIT_TEXT_FILL_FORE_SCHEMECOLOR_INDEX_BRIGHTNESS" val="0.35"/>
  <p:tag name="KSO_WM_UNIT_TEXT_FILL_FORE_SCHEMECOLOR_INDEX" val="13"/>
  <p:tag name="KSO_WM_UNIT_TEXT_FILL_TYPE" val="1"/>
</p:tagLst>
</file>

<file path=ppt/tags/tag6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ustom20204534_17*i*1"/>
  <p:tag name="KSO_WM_TEMPLATE_CATEGORY" val="custom"/>
  <p:tag name="KSO_WM_TEMPLATE_INDEX" val="20204534"/>
  <p:tag name="KSO_WM_UNIT_LAYERLEVEL" val="1"/>
  <p:tag name="KSO_WM_TAG_VERSION" val="1.0"/>
  <p:tag name="KSO_WM_BEAUTIFY_FLAG" val="#wm#"/>
  <p:tag name="KSO_WM_UNIT_BLOCK" val="0"/>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UNIT_BK_DARK_LIGHT" val="1"/>
  <p:tag name="KSO_WM_UNIT_SM_LIMIT_TYPE" val="1"/>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159"/>
</p:tagLst>
</file>

<file path=ppt/tags/tag623.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ID" val="custom20204534_17*a*1"/>
  <p:tag name="KSO_WM_TEMPLATE_CATEGORY" val="custom"/>
  <p:tag name="KSO_WM_TEMPLATE_INDEX" val="20204534"/>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UNIT_ISNUMDGMTITLE" val="0"/>
  <p:tag name="KSO_WM_UNIT_TEXT_FILL_FORE_SCHEMECOLOR_INDEX_BRIGHTNESS" val="0"/>
  <p:tag name="KSO_WM_UNIT_TEXT_FILL_FORE_SCHEMECOLOR_INDEX" val="14"/>
  <p:tag name="KSO_WM_UNIT_TEXT_FILL_TYPE" val="1"/>
</p:tagLst>
</file>

<file path=ppt/tags/tag624.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ID" val="custom20204534_17*a*1"/>
  <p:tag name="KSO_WM_TEMPLATE_CATEGORY" val="custom"/>
  <p:tag name="KSO_WM_TEMPLATE_INDEX" val="20204534"/>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UNIT_ISNUMDGMTITLE" val="0"/>
  <p:tag name="KSO_WM_UNIT_TEXT_FILL_FORE_SCHEMECOLOR_INDEX_BRIGHTNESS" val="0"/>
  <p:tag name="KSO_WM_UNIT_TEXT_FILL_FORE_SCHEMECOLOR_INDEX" val="14"/>
  <p:tag name="KSO_WM_UNIT_TEXT_FILL_TYPE" val="1"/>
</p:tagLst>
</file>

<file path=ppt/tags/tag625.xml><?xml version="1.0" encoding="utf-8"?>
<p:tagLst xmlns:p="http://schemas.openxmlformats.org/presentationml/2006/main">
  <p:tag name="KSO_WM_SLIDE_ID" val="custom20204534_17"/>
  <p:tag name="KSO_WM_TEMPLATE_SUBCATEGORY" val="0"/>
  <p:tag name="KSO_WM_TEMPLATE_MASTER_TYPE" val="0"/>
  <p:tag name="KSO_WM_TEMPLATE_COLOR_TYPE" val="1"/>
  <p:tag name="KSO_WM_SLIDE_TYPE" val="text"/>
  <p:tag name="KSO_WM_SLIDE_SUBTYPE" val="picTxt"/>
  <p:tag name="KSO_WM_SLIDE_ITEM_CNT" val="0"/>
  <p:tag name="KSO_WM_SLIDE_INDEX" val="17"/>
  <p:tag name="KSO_WM_SLIDE_SIZE" val="864.095*311.886"/>
  <p:tag name="KSO_WM_SLIDE_POSITION" val="47.9556*125.305"/>
  <p:tag name="KSO_WM_TAG_VERSION" val="1.0"/>
  <p:tag name="KSO_WM_BEAUTIFY_FLAG" val="#wm#"/>
  <p:tag name="KSO_WM_TEMPLATE_CATEGORY" val="custom"/>
  <p:tag name="KSO_WM_TEMPLATE_INDEX" val="20204534"/>
  <p:tag name="KSO_WM_SLIDE_LAYOUT" val="a_i_h"/>
  <p:tag name="KSO_WM_SLIDE_LAYOUT_CNT" val="1_1_2"/>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5},&quot;minSize&quot;:{&quot;size1&quot;:13.5},&quot;maxSize&quot;:{&quot;size1&quot;:13.5},&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3,&quot;right&quot;:1.69,&quot;bottom&quot;:0.43},&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1,&quot;horizontalAlign&quot;:-1,&quot;verticalAlign&quot;:-1,&quot;type&quot;:0,&quot;diagramDirection&quot;:0,&quot;canSetOverLayout&quot;:0,&quot;isOverLayout&quot;:0,&quot;marginOverLayout&quot;:{&quot;left&quot;:-0.035,&quot;top&quot;:-0.035,&quot;right&quot;:-0.035,&quot;bottom&quot;:-0.035},&quot;normalSize&quot;:{&quot;size1&quot;:53.6},&quot;minSize&quot;:{&quot;size1&quot;:40.3},&quot;maxSize&quot;:{&quot;size1&quot;:71.0},&quot;edge&quot;:{&quot;left&quot;:true,&quot;top&quot;:false,&quot;right&quot;:true,&quot;bottom&quot;:true},&quot;subLayout&quot;:[{&quot;direction&quot;:0,&quot;horizontalAlign&quot;:-1,&quot;verticalAlign&quot;:-1,&quot;type&quot;:0,&quot;diagramDirection&quot;:0,&quot;canSetOverLayout&quot;:0,&quot;isOverLayout&quot;:0,&quot;margin&quot;:{&quot;left&quot;:2.55,&quot;top&quot;:4.11,&quot;right&quot;:2.96,&quot;bottom&quot;:5.86},&quot;marginOverLayout&quot;:{&quot;left&quot;:-0.035,&quot;top&quot;:-0.035,&quot;right&quot;:-0.035,&quot;bottom&quot;:-0.035},&quot;edge&quot;:{&quot;left&quot;:true,&quot;top&quot;:false,&quot;right&quot;:false,&quot;bottom&quot;:true}},{&quot;direction&quot;:0,&quot;horizontalAlign&quot;:-1,&quot;verticalAlign&quot;:-1,&quot;type&quot;:0,&quot;diagramDirection&quot;:0,&quot;canSetOverLayout&quot;:0,&quot;isOverLayout&quot;:0,&quot;margin&quot;:{&quot;left&quot;:0.026,&quot;top&quot;:2.269,&quot;right&quot;:2.13,&quot;bottom&quot;:4.04},&quot;marginOverLayout&quot;:{&quot;left&quot;:-0.035,&quot;top&quot;:-0.035,&quot;right&quot;:-0.035,&quot;bottom&quot;:-0.035},&quot;edge&quot;:{&quot;left&quot;:false,&quot;top&quot;:false,&quot;right&quot;:true,&quot;bottom&quot;:true}}]}]}"/>
  <p:tag name="KSO_WM_SLIDE_BACKGROUND" val="[&quot;navigation&quot;]"/>
  <p:tag name="KSO_WM_SLIDE_RATIO" val="1.777778"/>
  <p:tag name="KSO_WM_SLIDE_CAN_ADD_NAVIGATION" val="1"/>
</p:tagLst>
</file>

<file path=ppt/tags/tag626.xml><?xml version="1.0" encoding="utf-8"?>
<p:tagLst xmlns:p="http://schemas.openxmlformats.org/presentationml/2006/main">
  <p:tag name="KSO_WM_UNIT_TEXTBOXSTYLE_SHAPETYPE" val="1"/>
  <p:tag name="KSO_WM_UNIT_TEXTBOXSTYLE_ADJUSTLEFT" val="0_-29.09998"/>
  <p:tag name="KSO_WM_UNIT_TEXTBOXSTYLE_ADJUSTTOP" val="0_-63.95001"/>
  <p:tag name="KSO_WM_UNIT_TEXTBOXSTYLE_ADJUSTWIDTH" val="100_58.19998"/>
  <p:tag name="KSO_WM_UNIT_TEXTBOXSTYLE_ADJUSTHEIGTH" val="100_109.65"/>
  <p:tag name="KSO_WM_UNIT_HIGHLIGHT" val="0"/>
  <p:tag name="KSO_WM_UNIT_COMPATIBLE" val="0"/>
  <p:tag name="KSO_WM_UNIT_DIAGRAM_ISNUMVISUAL" val="0"/>
  <p:tag name="KSO_WM_UNIT_DIAGRAM_ISREFERUNIT" val="0"/>
  <p:tag name="KSO_WM_UNIT_TYPE" val="h_i"/>
  <p:tag name="KSO_WM_UNIT_INDEX" val="1_1"/>
  <p:tag name="KSO_WM_UNIT_ID" val="custom20204534_17*h_i*1_1"/>
  <p:tag name="KSO_WM_TEMPLATE_CATEGORY" val="custom"/>
  <p:tag name="KSO_WM_TEMPLATE_INDEX" val="20204534"/>
  <p:tag name="KSO_WM_UNIT_LAYERLEVEL" val="1_1"/>
  <p:tag name="KSO_WM_TAG_VERSION" val="1.0"/>
  <p:tag name="KSO_WM_BEAUTIFY_FLAG" val="#wm#"/>
  <p:tag name="KSO_WM_UNIT_BLOCK" val="0"/>
  <p:tag name="KSO_WM_UNIT_SM_LIMIT_TYPE" val="2"/>
  <p:tag name="KSO_WM_UNIT_DECORATE_INFO" val="{&quot;DecorateInfoX&quot;:{&quot;IsLeft&quot;:false,&quot;IsRight&quot;:true,&quot;IsAbs&quot;:true},&quot;DecorateInfoY&quot;:{&quot;IsTop&quot;:true,&quot;IsBottom&quot;:false,&quot;IsAbs&quot;:true},&quot;DecorateInfoW&quot;:{&quot;IsAbs&quot;:true},&quot;DecorateInfoH&quot;:{&quot;IsAbs&quot;:true}}"/>
  <p:tag name="KSO_WM_UNIT_FILL_FORE_SCHEMECOLOR_INDEX_BRIGHTNESS" val="0"/>
  <p:tag name="KSO_WM_UNIT_FILL_FORE_SCHEMECOLOR_INDEX" val="16"/>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2"/>
  <p:tag name="KSO_WM_UNIT_TEXT_FILL_TYPE" val="1"/>
  <p:tag name="KSO_WM_UNIT_VALUE" val="308"/>
</p:tagLst>
</file>

<file path=ppt/tags/tag627.xml><?xml version="1.0" encoding="utf-8"?>
<p:tagLst xmlns:p="http://schemas.openxmlformats.org/presentationml/2006/main">
  <p:tag name="KSO_WM_UNIT_TEXTBOXSTYLE_SHAPETYPE" val="1"/>
  <p:tag name="KSO_WM_UNIT_TEXTBOXSTYLE_ADJUSTLEFT" val="10_-35.445"/>
  <p:tag name="KSO_WM_UNIT_TEXTBOXSTYLE_ADJUSTTOP" val="0_-63.95001"/>
  <p:tag name="KSO_WM_UNIT_HIGHLIGHT" val="0"/>
  <p:tag name="KSO_WM_UNIT_COMPATIBLE" val="0"/>
  <p:tag name="KSO_WM_UNIT_DIAGRAM_ISNUMVISUAL" val="0"/>
  <p:tag name="KSO_WM_UNIT_DIAGRAM_ISREFERUNIT" val="0"/>
  <p:tag name="KSO_WM_UNIT_TYPE" val="h_i"/>
  <p:tag name="KSO_WM_UNIT_INDEX" val="1_2"/>
  <p:tag name="KSO_WM_UNIT_ID" val="custom20204534_17*h_i*1_2"/>
  <p:tag name="KSO_WM_TEMPLATE_CATEGORY" val="custom"/>
  <p:tag name="KSO_WM_TEMPLATE_INDEX" val="20204534"/>
  <p:tag name="KSO_WM_UNIT_LAYERLEVEL" val="1_1"/>
  <p:tag name="KSO_WM_TAG_VERSION" val="1.0"/>
  <p:tag name="KSO_WM_BEAUTIFY_FLAG" val="#wm#"/>
  <p:tag name="KSO_WM_UNIT_BLOCK" val="0"/>
  <p:tag name="KSO_WM_UNIT_SM_LIMIT_TYPE" val="1"/>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UNIT_FILL_FORE_SCHEMECOLOR_INDEX_BRIGHTNESS" val="0.8"/>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4"/>
</p:tagLst>
</file>

<file path=ppt/tags/tag628.xml><?xml version="1.0" encoding="utf-8"?>
<p:tagLst xmlns:p="http://schemas.openxmlformats.org/presentationml/2006/main">
  <p:tag name="KSO_WM_UNIT_PRESET_TEXT" val="单击此处输入你的正文，文字是您思想的提炼;&#13;为了最终演示发布的良好效果，请尽量言简意赅的阐述观点；根据需要可酌情增减文字……"/>
  <p:tag name="KSO_WM_UNIT_NOCLEAR" val="0"/>
  <p:tag name="KSO_WM_UNIT_VALUE" val="102"/>
  <p:tag name="KSO_WM_UNIT_HIGHLIGHT" val="0"/>
  <p:tag name="KSO_WM_UNIT_COMPATIBLE" val="0"/>
  <p:tag name="KSO_WM_UNIT_DIAGRAM_ISNUMVISUAL" val="0"/>
  <p:tag name="KSO_WM_UNIT_DIAGRAM_ISREFERUNIT" val="0"/>
  <p:tag name="KSO_WM_UNIT_TYPE" val="h_f"/>
  <p:tag name="KSO_WM_UNIT_INDEX" val="1_1"/>
  <p:tag name="KSO_WM_UNIT_ID" val="custom20204534_17*h_f*1_1"/>
  <p:tag name="KSO_WM_TEMPLATE_CATEGORY" val="custom"/>
  <p:tag name="KSO_WM_TEMPLATE_INDEX" val="20204534"/>
  <p:tag name="KSO_WM_UNIT_LAYERLEVEL" val="1_1"/>
  <p:tag name="KSO_WM_TAG_VERSION" val="1.0"/>
  <p:tag name="KSO_WM_BEAUTIFY_FLAG" val="#wm#"/>
  <p:tag name="KSO_WM_UNIT_DEFAULT_FONT" val="16;20;2"/>
  <p:tag name="KSO_WM_UNIT_BLOCK" val="0"/>
  <p:tag name="KSO_WM_UNIT_SUBTYPE" val="a"/>
  <p:tag name="KSO_WM_UNIT_TEXT_FILL_FORE_SCHEMECOLOR_INDEX_BRIGHTNESS" val="0.35"/>
  <p:tag name="KSO_WM_UNIT_TEXT_FILL_FORE_SCHEMECOLOR_INDEX" val="13"/>
  <p:tag name="KSO_WM_UNIT_TEXT_FILL_TYPE" val="1"/>
</p:tagLst>
</file>

<file path=ppt/tags/tag6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ustom20204534_17*i*1"/>
  <p:tag name="KSO_WM_TEMPLATE_CATEGORY" val="custom"/>
  <p:tag name="KSO_WM_TEMPLATE_INDEX" val="20204534"/>
  <p:tag name="KSO_WM_UNIT_LAYERLEVEL" val="1"/>
  <p:tag name="KSO_WM_TAG_VERSION" val="1.0"/>
  <p:tag name="KSO_WM_BEAUTIFY_FLAG" val="#wm#"/>
  <p:tag name="KSO_WM_UNIT_BLOCK" val="0"/>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UNIT_BK_DARK_LIGHT" val="1"/>
  <p:tag name="KSO_WM_UNIT_SM_LIMIT_TYPE" val="1"/>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159"/>
</p:tagLst>
</file>

<file path=ppt/tags/tag63.xml><?xml version="1.0" encoding="utf-8"?>
<p:tagLst xmlns:p="http://schemas.openxmlformats.org/presentationml/2006/main">
  <p:tag name="KSO_WM_SLIDE_BACKGROUND_TYPE" val="bottomTop"/>
</p:tagLst>
</file>

<file path=ppt/tags/tag630.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ID" val="custom20204534_17*a*1"/>
  <p:tag name="KSO_WM_TEMPLATE_CATEGORY" val="custom"/>
  <p:tag name="KSO_WM_TEMPLATE_INDEX" val="20204534"/>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UNIT_ISNUMDGMTITLE" val="0"/>
  <p:tag name="KSO_WM_UNIT_TEXT_FILL_FORE_SCHEMECOLOR_INDEX_BRIGHTNESS" val="0"/>
  <p:tag name="KSO_WM_UNIT_TEXT_FILL_FORE_SCHEMECOLOR_INDEX" val="14"/>
  <p:tag name="KSO_WM_UNIT_TEXT_FILL_TYPE" val="1"/>
</p:tagLst>
</file>

<file path=ppt/tags/tag631.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ID" val="custom20204534_17*a*1"/>
  <p:tag name="KSO_WM_TEMPLATE_CATEGORY" val="custom"/>
  <p:tag name="KSO_WM_TEMPLATE_INDEX" val="20204534"/>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UNIT_ISNUMDGMTITLE" val="0"/>
  <p:tag name="KSO_WM_UNIT_TEXT_FILL_FORE_SCHEMECOLOR_INDEX_BRIGHTNESS" val="0"/>
  <p:tag name="KSO_WM_UNIT_TEXT_FILL_FORE_SCHEMECOLOR_INDEX" val="14"/>
  <p:tag name="KSO_WM_UNIT_TEXT_FILL_TYPE" val="1"/>
</p:tagLst>
</file>

<file path=ppt/tags/tag632.xml><?xml version="1.0" encoding="utf-8"?>
<p:tagLst xmlns:p="http://schemas.openxmlformats.org/presentationml/2006/main">
  <p:tag name="KSO_WM_SLIDE_ID" val="custom20204534_17"/>
  <p:tag name="KSO_WM_TEMPLATE_SUBCATEGORY" val="0"/>
  <p:tag name="KSO_WM_TEMPLATE_MASTER_TYPE" val="0"/>
  <p:tag name="KSO_WM_TEMPLATE_COLOR_TYPE" val="1"/>
  <p:tag name="KSO_WM_SLIDE_TYPE" val="text"/>
  <p:tag name="KSO_WM_SLIDE_SUBTYPE" val="picTxt"/>
  <p:tag name="KSO_WM_SLIDE_ITEM_CNT" val="0"/>
  <p:tag name="KSO_WM_SLIDE_INDEX" val="17"/>
  <p:tag name="KSO_WM_SLIDE_SIZE" val="864.095*311.886"/>
  <p:tag name="KSO_WM_SLIDE_POSITION" val="47.9556*125.305"/>
  <p:tag name="KSO_WM_TAG_VERSION" val="1.0"/>
  <p:tag name="KSO_WM_BEAUTIFY_FLAG" val="#wm#"/>
  <p:tag name="KSO_WM_TEMPLATE_CATEGORY" val="custom"/>
  <p:tag name="KSO_WM_TEMPLATE_INDEX" val="20204534"/>
  <p:tag name="KSO_WM_SLIDE_LAYOUT" val="a_i_h"/>
  <p:tag name="KSO_WM_SLIDE_LAYOUT_CNT" val="1_1_2"/>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5},&quot;minSize&quot;:{&quot;size1&quot;:13.5},&quot;maxSize&quot;:{&quot;size1&quot;:13.5},&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3,&quot;right&quot;:1.69,&quot;bottom&quot;:0.43},&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1,&quot;horizontalAlign&quot;:-1,&quot;verticalAlign&quot;:-1,&quot;type&quot;:0,&quot;diagramDirection&quot;:0,&quot;canSetOverLayout&quot;:0,&quot;isOverLayout&quot;:0,&quot;marginOverLayout&quot;:{&quot;left&quot;:-0.035,&quot;top&quot;:-0.035,&quot;right&quot;:-0.035,&quot;bottom&quot;:-0.035},&quot;normalSize&quot;:{&quot;size1&quot;:53.6},&quot;minSize&quot;:{&quot;size1&quot;:40.3},&quot;maxSize&quot;:{&quot;size1&quot;:71.0},&quot;edge&quot;:{&quot;left&quot;:true,&quot;top&quot;:false,&quot;right&quot;:true,&quot;bottom&quot;:true},&quot;subLayout&quot;:[{&quot;direction&quot;:0,&quot;horizontalAlign&quot;:-1,&quot;verticalAlign&quot;:-1,&quot;type&quot;:0,&quot;diagramDirection&quot;:0,&quot;canSetOverLayout&quot;:0,&quot;isOverLayout&quot;:0,&quot;margin&quot;:{&quot;left&quot;:2.55,&quot;top&quot;:4.11,&quot;right&quot;:2.96,&quot;bottom&quot;:5.86},&quot;marginOverLayout&quot;:{&quot;left&quot;:-0.035,&quot;top&quot;:-0.035,&quot;right&quot;:-0.035,&quot;bottom&quot;:-0.035},&quot;edge&quot;:{&quot;left&quot;:true,&quot;top&quot;:false,&quot;right&quot;:false,&quot;bottom&quot;:true}},{&quot;direction&quot;:0,&quot;horizontalAlign&quot;:-1,&quot;verticalAlign&quot;:-1,&quot;type&quot;:0,&quot;diagramDirection&quot;:0,&quot;canSetOverLayout&quot;:0,&quot;isOverLayout&quot;:0,&quot;margin&quot;:{&quot;left&quot;:0.026,&quot;top&quot;:2.269,&quot;right&quot;:2.13,&quot;bottom&quot;:4.04},&quot;marginOverLayout&quot;:{&quot;left&quot;:-0.035,&quot;top&quot;:-0.035,&quot;right&quot;:-0.035,&quot;bottom&quot;:-0.035},&quot;edge&quot;:{&quot;left&quot;:false,&quot;top&quot;:false,&quot;right&quot;:true,&quot;bottom&quot;:true}}]}]}"/>
  <p:tag name="KSO_WM_SLIDE_BACKGROUND" val="[&quot;navigation&quot;]"/>
  <p:tag name="KSO_WM_SLIDE_RATIO" val="1.777778"/>
  <p:tag name="KSO_WM_SLIDE_CAN_ADD_NAVIGATION" val="1"/>
</p:tagLst>
</file>

<file path=ppt/tags/tag633.xml><?xml version="1.0" encoding="utf-8"?>
<p:tagLst xmlns:p="http://schemas.openxmlformats.org/presentationml/2006/main">
  <p:tag name="KSO_WM_UNIT_TEXTBOXSTYLE_SHAPETYPE" val="1"/>
  <p:tag name="KSO_WM_UNIT_TEXTBOXSTYLE_ADJUSTLEFT" val="0_-29.09998"/>
  <p:tag name="KSO_WM_UNIT_TEXTBOXSTYLE_ADJUSTTOP" val="0_-63.95001"/>
  <p:tag name="KSO_WM_UNIT_TEXTBOXSTYLE_ADJUSTWIDTH" val="100_58.19998"/>
  <p:tag name="KSO_WM_UNIT_TEXTBOXSTYLE_ADJUSTHEIGTH" val="100_109.65"/>
  <p:tag name="KSO_WM_UNIT_HIGHLIGHT" val="0"/>
  <p:tag name="KSO_WM_UNIT_COMPATIBLE" val="0"/>
  <p:tag name="KSO_WM_UNIT_DIAGRAM_ISNUMVISUAL" val="0"/>
  <p:tag name="KSO_WM_UNIT_DIAGRAM_ISREFERUNIT" val="0"/>
  <p:tag name="KSO_WM_UNIT_TYPE" val="h_i"/>
  <p:tag name="KSO_WM_UNIT_INDEX" val="1_1"/>
  <p:tag name="KSO_WM_UNIT_ID" val="custom20204534_17*h_i*1_1"/>
  <p:tag name="KSO_WM_TEMPLATE_CATEGORY" val="custom"/>
  <p:tag name="KSO_WM_TEMPLATE_INDEX" val="20204534"/>
  <p:tag name="KSO_WM_UNIT_LAYERLEVEL" val="1_1"/>
  <p:tag name="KSO_WM_TAG_VERSION" val="1.0"/>
  <p:tag name="KSO_WM_BEAUTIFY_FLAG" val="#wm#"/>
  <p:tag name="KSO_WM_UNIT_BLOCK" val="0"/>
  <p:tag name="KSO_WM_UNIT_SM_LIMIT_TYPE" val="2"/>
  <p:tag name="KSO_WM_UNIT_DECORATE_INFO" val="{&quot;DecorateInfoX&quot;:{&quot;IsLeft&quot;:false,&quot;IsRight&quot;:true,&quot;IsAbs&quot;:true},&quot;DecorateInfoY&quot;:{&quot;IsTop&quot;:true,&quot;IsBottom&quot;:false,&quot;IsAbs&quot;:true},&quot;DecorateInfoW&quot;:{&quot;IsAbs&quot;:true},&quot;DecorateInfoH&quot;:{&quot;IsAbs&quot;:true}}"/>
  <p:tag name="KSO_WM_UNIT_FILL_FORE_SCHEMECOLOR_INDEX_BRIGHTNESS" val="0"/>
  <p:tag name="KSO_WM_UNIT_FILL_FORE_SCHEMECOLOR_INDEX" val="16"/>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2"/>
  <p:tag name="KSO_WM_UNIT_TEXT_FILL_TYPE" val="1"/>
  <p:tag name="KSO_WM_UNIT_VALUE" val="308"/>
</p:tagLst>
</file>

<file path=ppt/tags/tag634.xml><?xml version="1.0" encoding="utf-8"?>
<p:tagLst xmlns:p="http://schemas.openxmlformats.org/presentationml/2006/main">
  <p:tag name="KSO_WM_UNIT_TEXTBOXSTYLE_SHAPETYPE" val="1"/>
  <p:tag name="KSO_WM_UNIT_TEXTBOXSTYLE_ADJUSTLEFT" val="10_-35.445"/>
  <p:tag name="KSO_WM_UNIT_TEXTBOXSTYLE_ADJUSTTOP" val="0_-63.95001"/>
  <p:tag name="KSO_WM_UNIT_HIGHLIGHT" val="0"/>
  <p:tag name="KSO_WM_UNIT_COMPATIBLE" val="0"/>
  <p:tag name="KSO_WM_UNIT_DIAGRAM_ISNUMVISUAL" val="0"/>
  <p:tag name="KSO_WM_UNIT_DIAGRAM_ISREFERUNIT" val="0"/>
  <p:tag name="KSO_WM_UNIT_TYPE" val="h_i"/>
  <p:tag name="KSO_WM_UNIT_INDEX" val="1_2"/>
  <p:tag name="KSO_WM_UNIT_ID" val="custom20204534_17*h_i*1_2"/>
  <p:tag name="KSO_WM_TEMPLATE_CATEGORY" val="custom"/>
  <p:tag name="KSO_WM_TEMPLATE_INDEX" val="20204534"/>
  <p:tag name="KSO_WM_UNIT_LAYERLEVEL" val="1_1"/>
  <p:tag name="KSO_WM_TAG_VERSION" val="1.0"/>
  <p:tag name="KSO_WM_BEAUTIFY_FLAG" val="#wm#"/>
  <p:tag name="KSO_WM_UNIT_BLOCK" val="0"/>
  <p:tag name="KSO_WM_UNIT_SM_LIMIT_TYPE" val="1"/>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UNIT_FILL_FORE_SCHEMECOLOR_INDEX_BRIGHTNESS" val="0.8"/>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4"/>
</p:tagLst>
</file>

<file path=ppt/tags/tag635.xml><?xml version="1.0" encoding="utf-8"?>
<p:tagLst xmlns:p="http://schemas.openxmlformats.org/presentationml/2006/main">
  <p:tag name="KSO_WM_UNIT_PRESET_TEXT" val="单击此处输入你的正文，文字是您思想的提炼;&#13;为了最终演示发布的良好效果，请尽量言简意赅的阐述观点；根据需要可酌情增减文字……"/>
  <p:tag name="KSO_WM_UNIT_NOCLEAR" val="0"/>
  <p:tag name="KSO_WM_UNIT_VALUE" val="102"/>
  <p:tag name="KSO_WM_UNIT_HIGHLIGHT" val="0"/>
  <p:tag name="KSO_WM_UNIT_COMPATIBLE" val="0"/>
  <p:tag name="KSO_WM_UNIT_DIAGRAM_ISNUMVISUAL" val="0"/>
  <p:tag name="KSO_WM_UNIT_DIAGRAM_ISREFERUNIT" val="0"/>
  <p:tag name="KSO_WM_UNIT_TYPE" val="h_f"/>
  <p:tag name="KSO_WM_UNIT_INDEX" val="1_1"/>
  <p:tag name="KSO_WM_UNIT_ID" val="custom20204534_17*h_f*1_1"/>
  <p:tag name="KSO_WM_TEMPLATE_CATEGORY" val="custom"/>
  <p:tag name="KSO_WM_TEMPLATE_INDEX" val="20204534"/>
  <p:tag name="KSO_WM_UNIT_LAYERLEVEL" val="1_1"/>
  <p:tag name="KSO_WM_TAG_VERSION" val="1.0"/>
  <p:tag name="KSO_WM_BEAUTIFY_FLAG" val="#wm#"/>
  <p:tag name="KSO_WM_UNIT_DEFAULT_FONT" val="16;20;2"/>
  <p:tag name="KSO_WM_UNIT_BLOCK" val="0"/>
  <p:tag name="KSO_WM_UNIT_SUBTYPE" val="a"/>
  <p:tag name="KSO_WM_UNIT_TEXT_FILL_FORE_SCHEMECOLOR_INDEX_BRIGHTNESS" val="0.35"/>
  <p:tag name="KSO_WM_UNIT_TEXT_FILL_FORE_SCHEMECOLOR_INDEX" val="13"/>
  <p:tag name="KSO_WM_UNIT_TEXT_FILL_TYPE" val="1"/>
</p:tagLst>
</file>

<file path=ppt/tags/tag6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ustom20204534_17*i*1"/>
  <p:tag name="KSO_WM_TEMPLATE_CATEGORY" val="custom"/>
  <p:tag name="KSO_WM_TEMPLATE_INDEX" val="20204534"/>
  <p:tag name="KSO_WM_UNIT_LAYERLEVEL" val="1"/>
  <p:tag name="KSO_WM_TAG_VERSION" val="1.0"/>
  <p:tag name="KSO_WM_BEAUTIFY_FLAG" val="#wm#"/>
  <p:tag name="KSO_WM_UNIT_BLOCK" val="0"/>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UNIT_BK_DARK_LIGHT" val="1"/>
  <p:tag name="KSO_WM_UNIT_SM_LIMIT_TYPE" val="1"/>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159"/>
</p:tagLst>
</file>

<file path=ppt/tags/tag637.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ID" val="custom20204534_17*a*1"/>
  <p:tag name="KSO_WM_TEMPLATE_CATEGORY" val="custom"/>
  <p:tag name="KSO_WM_TEMPLATE_INDEX" val="20204534"/>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UNIT_ISNUMDGMTITLE" val="0"/>
  <p:tag name="KSO_WM_UNIT_TEXT_FILL_FORE_SCHEMECOLOR_INDEX_BRIGHTNESS" val="0"/>
  <p:tag name="KSO_WM_UNIT_TEXT_FILL_FORE_SCHEMECOLOR_INDEX" val="14"/>
  <p:tag name="KSO_WM_UNIT_TEXT_FILL_TYPE" val="1"/>
</p:tagLst>
</file>

<file path=ppt/tags/tag638.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ID" val="custom20204534_17*a*1"/>
  <p:tag name="KSO_WM_TEMPLATE_CATEGORY" val="custom"/>
  <p:tag name="KSO_WM_TEMPLATE_INDEX" val="20204534"/>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UNIT_ISNUMDGMTITLE" val="0"/>
  <p:tag name="KSO_WM_UNIT_TEXT_FILL_FORE_SCHEMECOLOR_INDEX_BRIGHTNESS" val="0"/>
  <p:tag name="KSO_WM_UNIT_TEXT_FILL_FORE_SCHEMECOLOR_INDEX" val="14"/>
  <p:tag name="KSO_WM_UNIT_TEXT_FILL_TYPE" val="1"/>
</p:tagLst>
</file>

<file path=ppt/tags/tag639.xml><?xml version="1.0" encoding="utf-8"?>
<p:tagLst xmlns:p="http://schemas.openxmlformats.org/presentationml/2006/main">
  <p:tag name="KSO_WM_SLIDE_ID" val="custom20204534_17"/>
  <p:tag name="KSO_WM_TEMPLATE_SUBCATEGORY" val="0"/>
  <p:tag name="KSO_WM_TEMPLATE_MASTER_TYPE" val="0"/>
  <p:tag name="KSO_WM_TEMPLATE_COLOR_TYPE" val="1"/>
  <p:tag name="KSO_WM_SLIDE_TYPE" val="text"/>
  <p:tag name="KSO_WM_SLIDE_SUBTYPE" val="picTxt"/>
  <p:tag name="KSO_WM_SLIDE_ITEM_CNT" val="0"/>
  <p:tag name="KSO_WM_SLIDE_INDEX" val="17"/>
  <p:tag name="KSO_WM_SLIDE_SIZE" val="864.095*311.886"/>
  <p:tag name="KSO_WM_SLIDE_POSITION" val="47.9556*125.305"/>
  <p:tag name="KSO_WM_TAG_VERSION" val="1.0"/>
  <p:tag name="KSO_WM_BEAUTIFY_FLAG" val="#wm#"/>
  <p:tag name="KSO_WM_TEMPLATE_CATEGORY" val="custom"/>
  <p:tag name="KSO_WM_TEMPLATE_INDEX" val="20204534"/>
  <p:tag name="KSO_WM_SLIDE_LAYOUT" val="a_i_h"/>
  <p:tag name="KSO_WM_SLIDE_LAYOUT_CNT" val="1_1_2"/>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5},&quot;minSize&quot;:{&quot;size1&quot;:13.5},&quot;maxSize&quot;:{&quot;size1&quot;:13.5},&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3,&quot;right&quot;:1.69,&quot;bottom&quot;:0.43},&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1,&quot;horizontalAlign&quot;:-1,&quot;verticalAlign&quot;:-1,&quot;type&quot;:0,&quot;diagramDirection&quot;:0,&quot;canSetOverLayout&quot;:0,&quot;isOverLayout&quot;:0,&quot;marginOverLayout&quot;:{&quot;left&quot;:-0.035,&quot;top&quot;:-0.035,&quot;right&quot;:-0.035,&quot;bottom&quot;:-0.035},&quot;normalSize&quot;:{&quot;size1&quot;:53.6},&quot;minSize&quot;:{&quot;size1&quot;:40.3},&quot;maxSize&quot;:{&quot;size1&quot;:71.0},&quot;edge&quot;:{&quot;left&quot;:true,&quot;top&quot;:false,&quot;right&quot;:true,&quot;bottom&quot;:true},&quot;subLayout&quot;:[{&quot;direction&quot;:0,&quot;horizontalAlign&quot;:-1,&quot;verticalAlign&quot;:-1,&quot;type&quot;:0,&quot;diagramDirection&quot;:0,&quot;canSetOverLayout&quot;:0,&quot;isOverLayout&quot;:0,&quot;margin&quot;:{&quot;left&quot;:2.55,&quot;top&quot;:4.11,&quot;right&quot;:2.96,&quot;bottom&quot;:5.86},&quot;marginOverLayout&quot;:{&quot;left&quot;:-0.035,&quot;top&quot;:-0.035,&quot;right&quot;:-0.035,&quot;bottom&quot;:-0.035},&quot;edge&quot;:{&quot;left&quot;:true,&quot;top&quot;:false,&quot;right&quot;:false,&quot;bottom&quot;:true}},{&quot;direction&quot;:0,&quot;horizontalAlign&quot;:-1,&quot;verticalAlign&quot;:-1,&quot;type&quot;:0,&quot;diagramDirection&quot;:0,&quot;canSetOverLayout&quot;:0,&quot;isOverLayout&quot;:0,&quot;margin&quot;:{&quot;left&quot;:0.026,&quot;top&quot;:2.269,&quot;right&quot;:2.13,&quot;bottom&quot;:4.04},&quot;marginOverLayout&quot;:{&quot;left&quot;:-0.035,&quot;top&quot;:-0.035,&quot;right&quot;:-0.035,&quot;bottom&quot;:-0.035},&quot;edge&quot;:{&quot;left&quot;:false,&quot;top&quot;:false,&quot;right&quot;:true,&quot;bottom&quot;:true}}]}]}"/>
  <p:tag name="KSO_WM_SLIDE_BACKGROUND" val="[&quot;navigation&quot;]"/>
  <p:tag name="KSO_WM_SLIDE_RATIO" val="1.777778"/>
  <p:tag name="KSO_WM_SLIDE_CAN_ADD_NAVIGATION" val="1"/>
</p:tagLst>
</file>

<file path=ppt/tags/tag64.xml><?xml version="1.0" encoding="utf-8"?>
<p:tagLst xmlns:p="http://schemas.openxmlformats.org/presentationml/2006/main">
  <p:tag name="KSO_WM_SLIDE_BACKGROUND_TYPE" val="bottomTop"/>
</p:tagLst>
</file>

<file path=ppt/tags/tag640.xml><?xml version="1.0" encoding="utf-8"?>
<p:tagLst xmlns:p="http://schemas.openxmlformats.org/presentationml/2006/main">
  <p:tag name="KSO_WM_UNIT_TEXTBOXSTYLE_SHAPETYPE" val="1"/>
  <p:tag name="KSO_WM_UNIT_TEXTBOXSTYLE_ADJUSTLEFT" val="0_-29.09998"/>
  <p:tag name="KSO_WM_UNIT_TEXTBOXSTYLE_ADJUSTTOP" val="0_-63.95001"/>
  <p:tag name="KSO_WM_UNIT_TEXTBOXSTYLE_ADJUSTWIDTH" val="100_58.19998"/>
  <p:tag name="KSO_WM_UNIT_TEXTBOXSTYLE_ADJUSTHEIGTH" val="100_109.65"/>
  <p:tag name="KSO_WM_UNIT_HIGHLIGHT" val="0"/>
  <p:tag name="KSO_WM_UNIT_COMPATIBLE" val="0"/>
  <p:tag name="KSO_WM_UNIT_DIAGRAM_ISNUMVISUAL" val="0"/>
  <p:tag name="KSO_WM_UNIT_DIAGRAM_ISREFERUNIT" val="0"/>
  <p:tag name="KSO_WM_UNIT_TYPE" val="h_i"/>
  <p:tag name="KSO_WM_UNIT_INDEX" val="1_1"/>
  <p:tag name="KSO_WM_UNIT_ID" val="custom20204534_17*h_i*1_1"/>
  <p:tag name="KSO_WM_TEMPLATE_CATEGORY" val="custom"/>
  <p:tag name="KSO_WM_TEMPLATE_INDEX" val="20204534"/>
  <p:tag name="KSO_WM_UNIT_LAYERLEVEL" val="1_1"/>
  <p:tag name="KSO_WM_TAG_VERSION" val="1.0"/>
  <p:tag name="KSO_WM_BEAUTIFY_FLAG" val="#wm#"/>
  <p:tag name="KSO_WM_UNIT_BLOCK" val="0"/>
  <p:tag name="KSO_WM_UNIT_SM_LIMIT_TYPE" val="2"/>
  <p:tag name="KSO_WM_UNIT_DECORATE_INFO" val="{&quot;DecorateInfoX&quot;:{&quot;IsLeft&quot;:false,&quot;IsRight&quot;:true,&quot;IsAbs&quot;:true},&quot;DecorateInfoY&quot;:{&quot;IsTop&quot;:true,&quot;IsBottom&quot;:false,&quot;IsAbs&quot;:true},&quot;DecorateInfoW&quot;:{&quot;IsAbs&quot;:true},&quot;DecorateInfoH&quot;:{&quot;IsAbs&quot;:true}}"/>
  <p:tag name="KSO_WM_UNIT_FILL_FORE_SCHEMECOLOR_INDEX_BRIGHTNESS" val="0"/>
  <p:tag name="KSO_WM_UNIT_FILL_FORE_SCHEMECOLOR_INDEX" val="16"/>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2"/>
  <p:tag name="KSO_WM_UNIT_TEXT_FILL_TYPE" val="1"/>
  <p:tag name="KSO_WM_UNIT_VALUE" val="308"/>
</p:tagLst>
</file>

<file path=ppt/tags/tag641.xml><?xml version="1.0" encoding="utf-8"?>
<p:tagLst xmlns:p="http://schemas.openxmlformats.org/presentationml/2006/main">
  <p:tag name="KSO_WM_UNIT_TEXTBOXSTYLE_SHAPETYPE" val="1"/>
  <p:tag name="KSO_WM_UNIT_TEXTBOXSTYLE_ADJUSTLEFT" val="10_-35.445"/>
  <p:tag name="KSO_WM_UNIT_TEXTBOXSTYLE_ADJUSTTOP" val="0_-63.95001"/>
  <p:tag name="KSO_WM_UNIT_HIGHLIGHT" val="0"/>
  <p:tag name="KSO_WM_UNIT_COMPATIBLE" val="0"/>
  <p:tag name="KSO_WM_UNIT_DIAGRAM_ISNUMVISUAL" val="0"/>
  <p:tag name="KSO_WM_UNIT_DIAGRAM_ISREFERUNIT" val="0"/>
  <p:tag name="KSO_WM_UNIT_TYPE" val="h_i"/>
  <p:tag name="KSO_WM_UNIT_INDEX" val="1_2"/>
  <p:tag name="KSO_WM_UNIT_ID" val="custom20204534_17*h_i*1_2"/>
  <p:tag name="KSO_WM_TEMPLATE_CATEGORY" val="custom"/>
  <p:tag name="KSO_WM_TEMPLATE_INDEX" val="20204534"/>
  <p:tag name="KSO_WM_UNIT_LAYERLEVEL" val="1_1"/>
  <p:tag name="KSO_WM_TAG_VERSION" val="1.0"/>
  <p:tag name="KSO_WM_BEAUTIFY_FLAG" val="#wm#"/>
  <p:tag name="KSO_WM_UNIT_BLOCK" val="0"/>
  <p:tag name="KSO_WM_UNIT_SM_LIMIT_TYPE" val="1"/>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UNIT_FILL_FORE_SCHEMECOLOR_INDEX_BRIGHTNESS" val="0.8"/>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4"/>
</p:tagLst>
</file>

<file path=ppt/tags/tag642.xml><?xml version="1.0" encoding="utf-8"?>
<p:tagLst xmlns:p="http://schemas.openxmlformats.org/presentationml/2006/main">
  <p:tag name="KSO_WM_UNIT_PRESET_TEXT" val="单击此处输入你的正文，文字是您思想的提炼;&#13;为了最终演示发布的良好效果，请尽量言简意赅的阐述观点；根据需要可酌情增减文字……"/>
  <p:tag name="KSO_WM_UNIT_NOCLEAR" val="0"/>
  <p:tag name="KSO_WM_UNIT_VALUE" val="102"/>
  <p:tag name="KSO_WM_UNIT_HIGHLIGHT" val="0"/>
  <p:tag name="KSO_WM_UNIT_COMPATIBLE" val="0"/>
  <p:tag name="KSO_WM_UNIT_DIAGRAM_ISNUMVISUAL" val="0"/>
  <p:tag name="KSO_WM_UNIT_DIAGRAM_ISREFERUNIT" val="0"/>
  <p:tag name="KSO_WM_UNIT_TYPE" val="h_f"/>
  <p:tag name="KSO_WM_UNIT_INDEX" val="1_1"/>
  <p:tag name="KSO_WM_UNIT_ID" val="custom20204534_17*h_f*1_1"/>
  <p:tag name="KSO_WM_TEMPLATE_CATEGORY" val="custom"/>
  <p:tag name="KSO_WM_TEMPLATE_INDEX" val="20204534"/>
  <p:tag name="KSO_WM_UNIT_LAYERLEVEL" val="1_1"/>
  <p:tag name="KSO_WM_TAG_VERSION" val="1.0"/>
  <p:tag name="KSO_WM_BEAUTIFY_FLAG" val="#wm#"/>
  <p:tag name="KSO_WM_UNIT_DEFAULT_FONT" val="16;20;2"/>
  <p:tag name="KSO_WM_UNIT_BLOCK" val="0"/>
  <p:tag name="KSO_WM_UNIT_SUBTYPE" val="a"/>
  <p:tag name="KSO_WM_UNIT_TEXT_FILL_FORE_SCHEMECOLOR_INDEX_BRIGHTNESS" val="0.35"/>
  <p:tag name="KSO_WM_UNIT_TEXT_FILL_FORE_SCHEMECOLOR_INDEX" val="13"/>
  <p:tag name="KSO_WM_UNIT_TEXT_FILL_TYPE" val="1"/>
</p:tagLst>
</file>

<file path=ppt/tags/tag6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ustom20204534_17*i*1"/>
  <p:tag name="KSO_WM_TEMPLATE_CATEGORY" val="custom"/>
  <p:tag name="KSO_WM_TEMPLATE_INDEX" val="20204534"/>
  <p:tag name="KSO_WM_UNIT_LAYERLEVEL" val="1"/>
  <p:tag name="KSO_WM_TAG_VERSION" val="1.0"/>
  <p:tag name="KSO_WM_BEAUTIFY_FLAG" val="#wm#"/>
  <p:tag name="KSO_WM_UNIT_BLOCK" val="0"/>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UNIT_BK_DARK_LIGHT" val="1"/>
  <p:tag name="KSO_WM_UNIT_SM_LIMIT_TYPE" val="1"/>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159"/>
</p:tagLst>
</file>

<file path=ppt/tags/tag644.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ID" val="custom20204534_17*a*1"/>
  <p:tag name="KSO_WM_TEMPLATE_CATEGORY" val="custom"/>
  <p:tag name="KSO_WM_TEMPLATE_INDEX" val="20204534"/>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UNIT_ISNUMDGMTITLE" val="0"/>
  <p:tag name="KSO_WM_UNIT_TEXT_FILL_FORE_SCHEMECOLOR_INDEX_BRIGHTNESS" val="0"/>
  <p:tag name="KSO_WM_UNIT_TEXT_FILL_FORE_SCHEMECOLOR_INDEX" val="14"/>
  <p:tag name="KSO_WM_UNIT_TEXT_FILL_TYPE" val="1"/>
</p:tagLst>
</file>

<file path=ppt/tags/tag645.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ID" val="custom20204534_17*a*1"/>
  <p:tag name="KSO_WM_TEMPLATE_CATEGORY" val="custom"/>
  <p:tag name="KSO_WM_TEMPLATE_INDEX" val="20204534"/>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UNIT_ISNUMDGMTITLE" val="0"/>
  <p:tag name="KSO_WM_UNIT_TEXT_FILL_FORE_SCHEMECOLOR_INDEX_BRIGHTNESS" val="0"/>
  <p:tag name="KSO_WM_UNIT_TEXT_FILL_FORE_SCHEMECOLOR_INDEX" val="14"/>
  <p:tag name="KSO_WM_UNIT_TEXT_FILL_TYPE" val="1"/>
</p:tagLst>
</file>

<file path=ppt/tags/tag646.xml><?xml version="1.0" encoding="utf-8"?>
<p:tagLst xmlns:p="http://schemas.openxmlformats.org/presentationml/2006/main">
  <p:tag name="KSO_WM_SLIDE_ID" val="custom20204534_17"/>
  <p:tag name="KSO_WM_TEMPLATE_SUBCATEGORY" val="0"/>
  <p:tag name="KSO_WM_TEMPLATE_MASTER_TYPE" val="0"/>
  <p:tag name="KSO_WM_TEMPLATE_COLOR_TYPE" val="1"/>
  <p:tag name="KSO_WM_SLIDE_TYPE" val="text"/>
  <p:tag name="KSO_WM_SLIDE_SUBTYPE" val="picTxt"/>
  <p:tag name="KSO_WM_SLIDE_ITEM_CNT" val="0"/>
  <p:tag name="KSO_WM_SLIDE_INDEX" val="17"/>
  <p:tag name="KSO_WM_SLIDE_SIZE" val="864.095*311.886"/>
  <p:tag name="KSO_WM_SLIDE_POSITION" val="47.9556*125.305"/>
  <p:tag name="KSO_WM_TAG_VERSION" val="1.0"/>
  <p:tag name="KSO_WM_BEAUTIFY_FLAG" val="#wm#"/>
  <p:tag name="KSO_WM_TEMPLATE_CATEGORY" val="custom"/>
  <p:tag name="KSO_WM_TEMPLATE_INDEX" val="20204534"/>
  <p:tag name="KSO_WM_SLIDE_LAYOUT" val="a_i_h"/>
  <p:tag name="KSO_WM_SLIDE_LAYOUT_CNT" val="1_1_2"/>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5},&quot;minSize&quot;:{&quot;size1&quot;:13.5},&quot;maxSize&quot;:{&quot;size1&quot;:13.5},&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3,&quot;right&quot;:1.69,&quot;bottom&quot;:0.43},&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1,&quot;horizontalAlign&quot;:-1,&quot;verticalAlign&quot;:-1,&quot;type&quot;:0,&quot;diagramDirection&quot;:0,&quot;canSetOverLayout&quot;:0,&quot;isOverLayout&quot;:0,&quot;marginOverLayout&quot;:{&quot;left&quot;:-0.035,&quot;top&quot;:-0.035,&quot;right&quot;:-0.035,&quot;bottom&quot;:-0.035},&quot;normalSize&quot;:{&quot;size1&quot;:53.6},&quot;minSize&quot;:{&quot;size1&quot;:40.3},&quot;maxSize&quot;:{&quot;size1&quot;:71.0},&quot;edge&quot;:{&quot;left&quot;:true,&quot;top&quot;:false,&quot;right&quot;:true,&quot;bottom&quot;:true},&quot;subLayout&quot;:[{&quot;direction&quot;:0,&quot;horizontalAlign&quot;:-1,&quot;verticalAlign&quot;:-1,&quot;type&quot;:0,&quot;diagramDirection&quot;:0,&quot;canSetOverLayout&quot;:0,&quot;isOverLayout&quot;:0,&quot;margin&quot;:{&quot;left&quot;:2.55,&quot;top&quot;:4.11,&quot;right&quot;:2.96,&quot;bottom&quot;:5.86},&quot;marginOverLayout&quot;:{&quot;left&quot;:-0.035,&quot;top&quot;:-0.035,&quot;right&quot;:-0.035,&quot;bottom&quot;:-0.035},&quot;edge&quot;:{&quot;left&quot;:true,&quot;top&quot;:false,&quot;right&quot;:false,&quot;bottom&quot;:true}},{&quot;direction&quot;:0,&quot;horizontalAlign&quot;:-1,&quot;verticalAlign&quot;:-1,&quot;type&quot;:0,&quot;diagramDirection&quot;:0,&quot;canSetOverLayout&quot;:0,&quot;isOverLayout&quot;:0,&quot;margin&quot;:{&quot;left&quot;:0.026,&quot;top&quot;:2.269,&quot;right&quot;:2.13,&quot;bottom&quot;:4.04},&quot;marginOverLayout&quot;:{&quot;left&quot;:-0.035,&quot;top&quot;:-0.035,&quot;right&quot;:-0.035,&quot;bottom&quot;:-0.035},&quot;edge&quot;:{&quot;left&quot;:false,&quot;top&quot;:false,&quot;right&quot;:true,&quot;bottom&quot;:true}}]}]}"/>
  <p:tag name="KSO_WM_SLIDE_BACKGROUND" val="[&quot;navigation&quot;]"/>
  <p:tag name="KSO_WM_SLIDE_RATIO" val="1.777778"/>
  <p:tag name="KSO_WM_SLIDE_CAN_ADD_NAVIGATION" val="1"/>
</p:tagLst>
</file>

<file path=ppt/tags/tag647.xml><?xml version="1.0" encoding="utf-8"?>
<p:tagLst xmlns:p="http://schemas.openxmlformats.org/presentationml/2006/main">
  <p:tag name="KSO_WM_UNIT_TEXTBOXSTYLE_SHAPETYPE" val="1"/>
  <p:tag name="KSO_WM_UNIT_TEXTBOXSTYLE_ADJUSTLEFT" val="0_-29.09998"/>
  <p:tag name="KSO_WM_UNIT_TEXTBOXSTYLE_ADJUSTTOP" val="0_-63.95001"/>
  <p:tag name="KSO_WM_UNIT_TEXTBOXSTYLE_ADJUSTWIDTH" val="100_58.19998"/>
  <p:tag name="KSO_WM_UNIT_TEXTBOXSTYLE_ADJUSTHEIGTH" val="100_109.65"/>
  <p:tag name="KSO_WM_UNIT_HIGHLIGHT" val="0"/>
  <p:tag name="KSO_WM_UNIT_COMPATIBLE" val="0"/>
  <p:tag name="KSO_WM_UNIT_DIAGRAM_ISNUMVISUAL" val="0"/>
  <p:tag name="KSO_WM_UNIT_DIAGRAM_ISREFERUNIT" val="0"/>
  <p:tag name="KSO_WM_UNIT_TYPE" val="h_i"/>
  <p:tag name="KSO_WM_UNIT_INDEX" val="1_1"/>
  <p:tag name="KSO_WM_UNIT_ID" val="custom20204534_17*h_i*1_1"/>
  <p:tag name="KSO_WM_TEMPLATE_CATEGORY" val="custom"/>
  <p:tag name="KSO_WM_TEMPLATE_INDEX" val="20204534"/>
  <p:tag name="KSO_WM_UNIT_LAYERLEVEL" val="1_1"/>
  <p:tag name="KSO_WM_TAG_VERSION" val="1.0"/>
  <p:tag name="KSO_WM_BEAUTIFY_FLAG" val="#wm#"/>
  <p:tag name="KSO_WM_UNIT_BLOCK" val="0"/>
  <p:tag name="KSO_WM_UNIT_SM_LIMIT_TYPE" val="2"/>
  <p:tag name="KSO_WM_UNIT_DECORATE_INFO" val="{&quot;DecorateInfoX&quot;:{&quot;IsLeft&quot;:false,&quot;IsRight&quot;:true,&quot;IsAbs&quot;:true},&quot;DecorateInfoY&quot;:{&quot;IsTop&quot;:true,&quot;IsBottom&quot;:false,&quot;IsAbs&quot;:true},&quot;DecorateInfoW&quot;:{&quot;IsAbs&quot;:true},&quot;DecorateInfoH&quot;:{&quot;IsAbs&quot;:true}}"/>
  <p:tag name="KSO_WM_UNIT_FILL_FORE_SCHEMECOLOR_INDEX_BRIGHTNESS" val="0"/>
  <p:tag name="KSO_WM_UNIT_FILL_FORE_SCHEMECOLOR_INDEX" val="16"/>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2"/>
  <p:tag name="KSO_WM_UNIT_TEXT_FILL_TYPE" val="1"/>
  <p:tag name="KSO_WM_UNIT_VALUE" val="308"/>
</p:tagLst>
</file>

<file path=ppt/tags/tag648.xml><?xml version="1.0" encoding="utf-8"?>
<p:tagLst xmlns:p="http://schemas.openxmlformats.org/presentationml/2006/main">
  <p:tag name="KSO_WM_UNIT_TEXTBOXSTYLE_SHAPETYPE" val="1"/>
  <p:tag name="KSO_WM_UNIT_TEXTBOXSTYLE_ADJUSTLEFT" val="10_-35.445"/>
  <p:tag name="KSO_WM_UNIT_TEXTBOXSTYLE_ADJUSTTOP" val="0_-63.95001"/>
  <p:tag name="KSO_WM_UNIT_HIGHLIGHT" val="0"/>
  <p:tag name="KSO_WM_UNIT_COMPATIBLE" val="0"/>
  <p:tag name="KSO_WM_UNIT_DIAGRAM_ISNUMVISUAL" val="0"/>
  <p:tag name="KSO_WM_UNIT_DIAGRAM_ISREFERUNIT" val="0"/>
  <p:tag name="KSO_WM_UNIT_TYPE" val="h_i"/>
  <p:tag name="KSO_WM_UNIT_INDEX" val="1_2"/>
  <p:tag name="KSO_WM_UNIT_ID" val="custom20204534_17*h_i*1_2"/>
  <p:tag name="KSO_WM_TEMPLATE_CATEGORY" val="custom"/>
  <p:tag name="KSO_WM_TEMPLATE_INDEX" val="20204534"/>
  <p:tag name="KSO_WM_UNIT_LAYERLEVEL" val="1_1"/>
  <p:tag name="KSO_WM_TAG_VERSION" val="1.0"/>
  <p:tag name="KSO_WM_BEAUTIFY_FLAG" val="#wm#"/>
  <p:tag name="KSO_WM_UNIT_BLOCK" val="0"/>
  <p:tag name="KSO_WM_UNIT_SM_LIMIT_TYPE" val="1"/>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UNIT_FILL_FORE_SCHEMECOLOR_INDEX_BRIGHTNESS" val="0.8"/>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4"/>
</p:tagLst>
</file>

<file path=ppt/tags/tag649.xml><?xml version="1.0" encoding="utf-8"?>
<p:tagLst xmlns:p="http://schemas.openxmlformats.org/presentationml/2006/main">
  <p:tag name="KSO_WM_UNIT_PRESET_TEXT" val="单击此处输入你的正文，文字是您思想的提炼;&#13;为了最终演示发布的良好效果，请尽量言简意赅的阐述观点；根据需要可酌情增减文字……"/>
  <p:tag name="KSO_WM_UNIT_NOCLEAR" val="0"/>
  <p:tag name="KSO_WM_UNIT_VALUE" val="102"/>
  <p:tag name="KSO_WM_UNIT_HIGHLIGHT" val="0"/>
  <p:tag name="KSO_WM_UNIT_COMPATIBLE" val="0"/>
  <p:tag name="KSO_WM_UNIT_DIAGRAM_ISNUMVISUAL" val="0"/>
  <p:tag name="KSO_WM_UNIT_DIAGRAM_ISREFERUNIT" val="0"/>
  <p:tag name="KSO_WM_UNIT_TYPE" val="h_f"/>
  <p:tag name="KSO_WM_UNIT_INDEX" val="1_1"/>
  <p:tag name="KSO_WM_UNIT_ID" val="custom20204534_17*h_f*1_1"/>
  <p:tag name="KSO_WM_TEMPLATE_CATEGORY" val="custom"/>
  <p:tag name="KSO_WM_TEMPLATE_INDEX" val="20204534"/>
  <p:tag name="KSO_WM_UNIT_LAYERLEVEL" val="1_1"/>
  <p:tag name="KSO_WM_TAG_VERSION" val="1.0"/>
  <p:tag name="KSO_WM_BEAUTIFY_FLAG" val="#wm#"/>
  <p:tag name="KSO_WM_UNIT_DEFAULT_FONT" val="16;20;2"/>
  <p:tag name="KSO_WM_UNIT_BLOCK" val="0"/>
  <p:tag name="KSO_WM_UNIT_SUBTYPE" val="a"/>
  <p:tag name="KSO_WM_UNIT_TEXT_FILL_FORE_SCHEMECOLOR_INDEX_BRIGHTNESS" val="0.35"/>
  <p:tag name="KSO_WM_UNIT_TEXT_FILL_FORE_SCHEMECOLOR_INDEX" val="13"/>
  <p:tag name="KSO_WM_UNIT_TEXT_FILL_TYPE" val="1"/>
</p:tagLst>
</file>

<file path=ppt/tags/tag65.xml><?xml version="1.0" encoding="utf-8"?>
<p:tagLst xmlns:p="http://schemas.openxmlformats.org/presentationml/2006/main">
  <p:tag name="KSO_WM_SLIDE_BACKGROUND_TYPE" val="bottomTop"/>
</p:tagLst>
</file>

<file path=ppt/tags/tag6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ustom20204534_17*i*1"/>
  <p:tag name="KSO_WM_TEMPLATE_CATEGORY" val="custom"/>
  <p:tag name="KSO_WM_TEMPLATE_INDEX" val="20204534"/>
  <p:tag name="KSO_WM_UNIT_LAYERLEVEL" val="1"/>
  <p:tag name="KSO_WM_TAG_VERSION" val="1.0"/>
  <p:tag name="KSO_WM_BEAUTIFY_FLAG" val="#wm#"/>
  <p:tag name="KSO_WM_UNIT_BLOCK" val="0"/>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UNIT_BK_DARK_LIGHT" val="1"/>
  <p:tag name="KSO_WM_UNIT_SM_LIMIT_TYPE" val="1"/>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159"/>
</p:tagLst>
</file>

<file path=ppt/tags/tag651.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ID" val="custom20204534_17*a*1"/>
  <p:tag name="KSO_WM_TEMPLATE_CATEGORY" val="custom"/>
  <p:tag name="KSO_WM_TEMPLATE_INDEX" val="20204534"/>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UNIT_ISNUMDGMTITLE" val="0"/>
  <p:tag name="KSO_WM_UNIT_TEXT_FILL_FORE_SCHEMECOLOR_INDEX_BRIGHTNESS" val="0"/>
  <p:tag name="KSO_WM_UNIT_TEXT_FILL_FORE_SCHEMECOLOR_INDEX" val="14"/>
  <p:tag name="KSO_WM_UNIT_TEXT_FILL_TYPE" val="1"/>
</p:tagLst>
</file>

<file path=ppt/tags/tag652.xml><?xml version="1.0" encoding="utf-8"?>
<p:tagLst xmlns:p="http://schemas.openxmlformats.org/presentationml/2006/main">
  <p:tag name="KSO_WM_SLIDE_ID" val="custom20204534_17"/>
  <p:tag name="KSO_WM_TEMPLATE_SUBCATEGORY" val="0"/>
  <p:tag name="KSO_WM_TEMPLATE_MASTER_TYPE" val="0"/>
  <p:tag name="KSO_WM_TEMPLATE_COLOR_TYPE" val="1"/>
  <p:tag name="KSO_WM_SLIDE_TYPE" val="text"/>
  <p:tag name="KSO_WM_SLIDE_SUBTYPE" val="picTxt"/>
  <p:tag name="KSO_WM_SLIDE_ITEM_CNT" val="0"/>
  <p:tag name="KSO_WM_SLIDE_INDEX" val="17"/>
  <p:tag name="KSO_WM_SLIDE_SIZE" val="864.095*311.886"/>
  <p:tag name="KSO_WM_SLIDE_POSITION" val="47.9556*125.305"/>
  <p:tag name="KSO_WM_TAG_VERSION" val="1.0"/>
  <p:tag name="KSO_WM_BEAUTIFY_FLAG" val="#wm#"/>
  <p:tag name="KSO_WM_TEMPLATE_CATEGORY" val="custom"/>
  <p:tag name="KSO_WM_TEMPLATE_INDEX" val="20204534"/>
  <p:tag name="KSO_WM_SLIDE_LAYOUT" val="a_i_h"/>
  <p:tag name="KSO_WM_SLIDE_LAYOUT_CNT" val="1_1_2"/>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5},&quot;minSize&quot;:{&quot;size1&quot;:13.5},&quot;maxSize&quot;:{&quot;size1&quot;:13.5},&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3,&quot;right&quot;:1.69,&quot;bottom&quot;:0.43},&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1,&quot;horizontalAlign&quot;:-1,&quot;verticalAlign&quot;:-1,&quot;type&quot;:0,&quot;diagramDirection&quot;:0,&quot;canSetOverLayout&quot;:0,&quot;isOverLayout&quot;:0,&quot;marginOverLayout&quot;:{&quot;left&quot;:-0.035,&quot;top&quot;:-0.035,&quot;right&quot;:-0.035,&quot;bottom&quot;:-0.035},&quot;normalSize&quot;:{&quot;size1&quot;:53.6},&quot;minSize&quot;:{&quot;size1&quot;:40.3},&quot;maxSize&quot;:{&quot;size1&quot;:71.0},&quot;edge&quot;:{&quot;left&quot;:true,&quot;top&quot;:false,&quot;right&quot;:true,&quot;bottom&quot;:true},&quot;subLayout&quot;:[{&quot;direction&quot;:0,&quot;horizontalAlign&quot;:-1,&quot;verticalAlign&quot;:-1,&quot;type&quot;:0,&quot;diagramDirection&quot;:0,&quot;canSetOverLayout&quot;:0,&quot;isOverLayout&quot;:0,&quot;margin&quot;:{&quot;left&quot;:2.55,&quot;top&quot;:4.11,&quot;right&quot;:2.96,&quot;bottom&quot;:5.86},&quot;marginOverLayout&quot;:{&quot;left&quot;:-0.035,&quot;top&quot;:-0.035,&quot;right&quot;:-0.035,&quot;bottom&quot;:-0.035},&quot;edge&quot;:{&quot;left&quot;:true,&quot;top&quot;:false,&quot;right&quot;:false,&quot;bottom&quot;:true}},{&quot;direction&quot;:0,&quot;horizontalAlign&quot;:-1,&quot;verticalAlign&quot;:-1,&quot;type&quot;:0,&quot;diagramDirection&quot;:0,&quot;canSetOverLayout&quot;:0,&quot;isOverLayout&quot;:0,&quot;margin&quot;:{&quot;left&quot;:0.026,&quot;top&quot;:2.269,&quot;right&quot;:2.13,&quot;bottom&quot;:4.04},&quot;marginOverLayout&quot;:{&quot;left&quot;:-0.035,&quot;top&quot;:-0.035,&quot;right&quot;:-0.035,&quot;bottom&quot;:-0.035},&quot;edge&quot;:{&quot;left&quot;:false,&quot;top&quot;:false,&quot;right&quot;:true,&quot;bottom&quot;:true}}]}]}"/>
  <p:tag name="KSO_WM_SLIDE_BACKGROUND" val="[&quot;navigation&quot;]"/>
  <p:tag name="KSO_WM_SLIDE_RATIO" val="1.777778"/>
  <p:tag name="KSO_WM_SLIDE_CAN_ADD_NAVIGATION" val="1"/>
</p:tagLst>
</file>

<file path=ppt/tags/tag653.xml><?xml version="1.0" encoding="utf-8"?>
<p:tagLst xmlns:p="http://schemas.openxmlformats.org/presentationml/2006/main">
  <p:tag name="KSO_WM_UNIT_ISCONTENTSTITLE" val="0"/>
  <p:tag name="KSO_WM_UNIT_ISNUMDGMTITLE" val="0"/>
  <p:tag name="KSO_WM_UNIT_NOCLEAR" val="0"/>
  <p:tag name="KSO_WM_UNIT_VALUE" val="19"/>
  <p:tag name="KSO_WM_UNIT_HIGHLIGHT" val="0"/>
  <p:tag name="KSO_WM_UNIT_COMPATIBLE" val="0"/>
  <p:tag name="KSO_WM_UNIT_DIAGRAM_ISNUMVISUAL" val="0"/>
  <p:tag name="KSO_WM_UNIT_DIAGRAM_ISREFERUNIT" val="0"/>
  <p:tag name="KSO_WM_UNIT_TYPE" val="a"/>
  <p:tag name="KSO_WM_UNIT_INDEX" val="1"/>
  <p:tag name="KSO_WM_UNIT_ID" val="custom20204534_7*a*1"/>
  <p:tag name="KSO_WM_TEMPLATE_CATEGORY" val="custom"/>
  <p:tag name="KSO_WM_TEMPLATE_INDEX" val="20204534"/>
  <p:tag name="KSO_WM_UNIT_LAYERLEVEL" val="1"/>
  <p:tag name="KSO_WM_TAG_VERSION" val="1.0"/>
  <p:tag name="KSO_WM_BEAUTIFY_FLAG" val="#wm#"/>
  <p:tag name="KSO_WM_UNIT_PRESET_TEXT" val="单击此处添加大标题内容"/>
  <p:tag name="KSO_WM_UNIT_DEFAULT_FONT" val="24;32;2"/>
  <p:tag name="KSO_WM_UNIT_BLOCK" val="0"/>
  <p:tag name="KSO_WM_UNIT_DEC_AREA_ID" val="e5f81d4a1d50494e89fba3ff71553c6d"/>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a34e1b8c5a124c30aa6c0100fde69cae"/>
  <p:tag name="KSO_WM_UNIT_TEXT_FILL_FORE_SCHEMECOLOR_INDEX_BRIGHTNESS" val="0.15"/>
  <p:tag name="KSO_WM_UNIT_TEXT_FILL_FORE_SCHEMECOLOR_INDEX" val="13"/>
  <p:tag name="KSO_WM_UNIT_TEXT_FILL_TYPE" val="1"/>
</p:tagLst>
</file>

<file path=ppt/tags/tag654.xml><?xml version="1.0" encoding="utf-8"?>
<p:tagLst xmlns:p="http://schemas.openxmlformats.org/presentationml/2006/main">
  <p:tag name="KSO_WM_UNIT_NOCLEAR" val="0"/>
  <p:tag name="KSO_WM_UNIT_VALUE" val="4"/>
  <p:tag name="KSO_WM_UNIT_HIGHLIGHT" val="0"/>
  <p:tag name="KSO_WM_UNIT_COMPATIBLE" val="1"/>
  <p:tag name="KSO_WM_UNIT_DIAGRAM_ISNUMVISUAL" val="0"/>
  <p:tag name="KSO_WM_UNIT_DIAGRAM_ISREFERUNIT" val="0"/>
  <p:tag name="KSO_WM_UNIT_TYPE" val="e"/>
  <p:tag name="KSO_WM_UNIT_INDEX" val="1"/>
  <p:tag name="KSO_WM_UNIT_ID" val="custom20204534_7*e*1"/>
  <p:tag name="KSO_WM_TEMPLATE_CATEGORY" val="custom"/>
  <p:tag name="KSO_WM_TEMPLATE_INDEX" val="20204534"/>
  <p:tag name="KSO_WM_UNIT_LAYERLEVEL" val="1"/>
  <p:tag name="KSO_WM_TAG_VERSION" val="1.0"/>
  <p:tag name="KSO_WM_BEAUTIFY_FLAG" val="#wm#"/>
  <p:tag name="KSO_WM_UNIT_PRESET_TEXT" val="01"/>
  <p:tag name="KSO_WM_UNIT_DEFAULT_FONT" val="72;96;4"/>
  <p:tag name="KSO_WM_UNIT_BLOCK" val="0"/>
  <p:tag name="KSO_WM_UNIT_SM_LIMIT_TYPE" val="0"/>
  <p:tag name="KSO_WM_UNIT_DEC_AREA_ID" val="f7ff785723ac49cd947b57e77e4872d9"/>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a34e1b8c5a124c30aa6c0100fde69cae"/>
  <p:tag name="KSO_WM_UNIT_TEXT_FILL_FORE_SCHEMECOLOR_INDEX_BRIGHTNESS" val="0.15"/>
  <p:tag name="KSO_WM_UNIT_TEXT_FILL_FORE_SCHEMECOLOR_INDEX" val="13"/>
  <p:tag name="KSO_WM_UNIT_TEXT_FILL_TYPE" val="1"/>
</p:tagLst>
</file>

<file path=ppt/tags/tag6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4534_7*i*1"/>
  <p:tag name="KSO_WM_TEMPLATE_CATEGORY" val="custom"/>
  <p:tag name="KSO_WM_TEMPLATE_INDEX" val="20204534"/>
  <p:tag name="KSO_WM_UNIT_LAYERLEVEL" val="1"/>
  <p:tag name="KSO_WM_TAG_VERSION" val="1.0"/>
  <p:tag name="KSO_WM_BEAUTIFY_FLAG" val="#wm#"/>
  <p:tag name="KSO_WM_UNIT_BLOCK" val="0"/>
  <p:tag name="KSO_WM_UNIT_SM_LIMIT_TYPE" val="0"/>
  <p:tag name="KSO_WM_UNIT_DEC_AREA_ID" val="618e4c7141c6471ab990fb318b7d0218"/>
  <p:tag name="KSO_WM_UNIT_DECORATE_INFO" val="{&quot;DecorateInfoH&quot;:{&quot;IsAbs&quot;:true},&quot;DecorateInfoW&quot;:{&quot;IsAbs&quot;:true},&quot;DecorateInfoX&quot;:{&quot;IsAbs&quot;:true,&quot;Pos&quot;:0},&quot;DecorateInfoY&quot;:{&quot;IsAbs&quot;:true,&quot;Pos&quot;:0},&quot;ReferentInfo&quot;:{&quot;Id&quot;:&quot;f7ff785723ac49cd947b57e77e4872d9&quot;,&quot;X&quot;:{&quot;Pos&quot;:0},&quot;Y&quot;:{&quot;Pos&quot;:2}},&quot;whChangeMode&quot;:0}"/>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a34e1b8c5a124c30aa6c0100fde69cae"/>
  <p:tag name="KSO_WM_UNIT_FILL_FORE_SCHEMECOLOR_INDEX_BRIGHTNESS" val="0.6"/>
  <p:tag name="KSO_WM_UNIT_FILL_FORE_SCHEMECOLOR_INDEX" val="5"/>
  <p:tag name="KSO_WM_UNIT_FILL_TYPE" val="1"/>
  <p:tag name="KSO_WM_UNIT_TEXT_FILL_FORE_SCHEMECOLOR_INDEX_BRIGHTNESS" val="0.15"/>
  <p:tag name="KSO_WM_UNIT_TEXT_FILL_FORE_SCHEMECOLOR_INDEX" val="13"/>
  <p:tag name="KSO_WM_UNIT_TEXT_FILL_TYPE" val="1"/>
  <p:tag name="KSO_WM_UNIT_VALUE" val="5"/>
</p:tagLst>
</file>

<file path=ppt/tags/tag656.xml><?xml version="1.0" encoding="utf-8"?>
<p:tagLst xmlns:p="http://schemas.openxmlformats.org/presentationml/2006/main">
  <p:tag name="KSO_WM_TAG_VERSION" val="1.0"/>
  <p:tag name="KSO_WM_SLIDE_ITEM_CNT" val="0"/>
  <p:tag name="KSO_WM_SLIDE_LAYOUT" val="a_b_e"/>
  <p:tag name="KSO_WM_SLIDE_LAYOUT_CNT" val="1_1_1"/>
  <p:tag name="KSO_WM_SLIDE_TYPE" val="sectionTitle"/>
  <p:tag name="KSO_WM_BEAUTIFY_FLAG" val="#wm#"/>
  <p:tag name="KSO_WM_COMBINE_RELATE_SLIDE_ID" val="background20174022_6"/>
  <p:tag name="KSO_WM_TEMPLATE_INDEX" val="20204534"/>
  <p:tag name="KSO_WM_SLIDE_INDEX" val="7"/>
  <p:tag name="KSO_WM_TEMPLATE_SUBCATEGORY" val="21"/>
  <p:tag name="KSO_WM_TEMPLATE_CATEGORY" val="custom"/>
  <p:tag name="KSO_WM_SLIDE_ID" val="custom20204534_7"/>
  <p:tag name="KSO_WM_SLIDE_SUBTYPE" val="pureTxt"/>
  <p:tag name="KSO_WM_TEMPLATE_MASTER_TYPE" val="1"/>
  <p:tag name="KSO_WM_TEMPLATE_COLOR_TYPE" val="1"/>
  <p:tag name="KSO_WM_CHIP_INFOS" val="{&quot;layout_type&quot;:&quot;forright2&quot;,&quot;slide_type&quot;:[&quot;sectionTitle&quot;],&quot;aspect_ratio&quot;:&quot;16:9&quot;}"/>
  <p:tag name="KSO_WM_CHIP_XID" val="5ebe041a0ac41c4a0a525598"/>
  <p:tag name="KSO_WM_CHIP_FILLPROP" val="[[{&quot;fill_id&quot;:&quot;c8df1a3465854d8b966b02b3af772576&quot;,&quot;fill_align&quot;:&quot;cm&quot;,&quot;text_align&quot;:&quot;lm&quot;,&quot;text_direction&quot;:&quot;horizontal&quot;,&quot;chip_types&quot;:[&quot;text&quot;,&quot;header&quot;]}]]"/>
  <p:tag name="KSO_WM_SLIDE_SIZE" val="540*400"/>
  <p:tag name="KSO_WM_SLIDE_POSITION" val="380*69"/>
  <p:tag name="KSO_WM_CHIP_GROUPID" val="5ebf6661ddc3daf3fef3f760"/>
  <p:tag name="KSO_WM_SLIDE_LAYOUT_INFO" val="{&quot;id&quot;:&quot;2020-10-29T11:14:58&quot;,&quot;maxSize&quot;:{&quot;size1&quot;:65.90160364221644},&quot;minSize&quot;:{&quot;size1&quot;:57.50160364221644},&quot;normalSize&quot;:{&quot;size1&quot;:61.70160364221644},&quot;subLayout&quot;:[{&quot;id&quot;:&quot;2020-10-29T11:14:58&quot;,&quot;maxSize&quot;:{&quot;size1&quot;:89.77885343791486},&quot;minSize&quot;:{&quot;size1&quot;:77.67885343791485},&quot;normalSize&quot;:{&quot;size1&quot;:84.07885343791486},&quot;subLayout&quot;:[{&quot;id&quot;:&quot;2020-10-29T11:14:58&quot;,&quot;margin&quot;:{&quot;bottom&quot;:1.3915197849273682,&quot;left&quot;:12.558988571166992,&quot;right&quot;:2.2576775550842285,&quot;top&quot;:2.573974609375},&quot;type&quot;:0},{&quot;id&quot;:&quot;2020-10-29T11:14:58&quot;,&quot;margin&quot;:{&quot;bottom&quot;:0.09673541784286499,&quot;left&quot;:12.558988571166992,&quot;right&quot;:2.2576775550842285,&quot;top&quot;:0.15541090071201324},&quot;type&quot;:0}],&quot;type&quot;:0},{&quot;id&quot;:&quot;2020-10-29T11:14:58&quot;,&quot;margin&quot;:{&quot;bottom&quot;:2.573979616165161,&quot;left&quot;:12.558988571166992,&quot;right&quot;:2.2576775550842285,&quot;top&quot;:0.08318109065294266},&quot;type&quot;:0}],&quot;type&quot;:0}"/>
  <p:tag name="KSO_WM_SLIDE_BK_DARK_LIGHT" val="2"/>
  <p:tag name="KSO_WM_SLIDE_BACKGROUND_TYPE" val="general"/>
  <p:tag name="KSO_WM_SLIDE_SUPPORT_FEATURE_TYPE" val="0"/>
  <p:tag name="KSO_WM_TEMPLATE_ASSEMBLE_XID" val="5f9a33ab989d9bef5b8f0c44"/>
  <p:tag name="KSO_WM_TEMPLATE_ASSEMBLE_GROUPID" val="5f8cf65fa61ec3b55284a747"/>
</p:tagLst>
</file>

<file path=ppt/tags/tag6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1"/>
  <p:tag name="KSO_WM_UNIT_ID" val="diagram160264_2*n_h_i*1_1_1"/>
  <p:tag name="KSO_WM_TEMPLATE_CATEGORY" val="diagram"/>
  <p:tag name="KSO_WM_TEMPLATE_INDEX" val="160264"/>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6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1"/>
  <p:tag name="KSO_WM_UNIT_ID" val="diagram160264_2*n_h_h_i*1_2_1_1"/>
  <p:tag name="KSO_WM_TEMPLATE_CATEGORY" val="diagram"/>
  <p:tag name="KSO_WM_TEMPLATE_INDEX" val="160264"/>
  <p:tag name="KSO_WM_UNIT_LAYERLEVEL" val="1_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6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1"/>
  <p:tag name="KSO_WM_UNIT_ID" val="diagram160264_2*n_h_h_i*1_2_2_1"/>
  <p:tag name="KSO_WM_TEMPLATE_CATEGORY" val="diagram"/>
  <p:tag name="KSO_WM_TEMPLATE_INDEX" val="160264"/>
  <p:tag name="KSO_WM_UNIT_LAYERLEVEL" val="1_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66.xml><?xml version="1.0" encoding="utf-8"?>
<p:tagLst xmlns:p="http://schemas.openxmlformats.org/presentationml/2006/main">
  <p:tag name="KSO_WM_SLIDE_BACKGROUND_TYPE" val="bottomTop"/>
</p:tagLst>
</file>

<file path=ppt/tags/tag6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1"/>
  <p:tag name="KSO_WM_UNIT_ID" val="diagram160264_2*n_h_h_i*1_2_3_1"/>
  <p:tag name="KSO_WM_TEMPLATE_CATEGORY" val="diagram"/>
  <p:tag name="KSO_WM_TEMPLATE_INDEX" val="160264"/>
  <p:tag name="KSO_WM_UNIT_LAYERLEVEL" val="1_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661.xml><?xml version="1.0" encoding="utf-8"?>
<p:tagLst xmlns:p="http://schemas.openxmlformats.org/presentationml/2006/main">
  <p:tag name="KSO_WM_UNIT_SUBTYPE" val="a"/>
  <p:tag name="KSO_WM_UNIT_NOCLEAR" val="0"/>
  <p:tag name="KSO_WM_UNIT_VALUE" val="27"/>
  <p:tag name="KSO_WM_UNIT_HIGHLIGHT" val="0"/>
  <p:tag name="KSO_WM_UNIT_COMPATIBLE" val="0"/>
  <p:tag name="KSO_WM_UNIT_DIAGRAM_ISNUMVISUAL" val="0"/>
  <p:tag name="KSO_WM_UNIT_DIAGRAM_ISREFERUNIT" val="0"/>
  <p:tag name="KSO_WM_DIAGRAM_GROUP_CODE" val="n1-1"/>
  <p:tag name="KSO_WM_UNIT_TYPE" val="n_h_h_f"/>
  <p:tag name="KSO_WM_UNIT_INDEX" val="1_2_2_1"/>
  <p:tag name="KSO_WM_UNIT_ID" val="diagram160264_2*n_h_h_f*1_2_2_1"/>
  <p:tag name="KSO_WM_TEMPLATE_CATEGORY" val="diagram"/>
  <p:tag name="KSO_WM_TEMPLATE_INDEX" val="160264"/>
  <p:tag name="KSO_WM_UNIT_LAYERLEVEL" val="1_1_1_1"/>
  <p:tag name="KSO_WM_TAG_VERSION" val="1.0"/>
  <p:tag name="KSO_WM_BEAUTIFY_FLAG" val="#wm#"/>
  <p:tag name="KSO_WM_UNIT_PRESET_TEXT" val="单击此处添加文本具体内容，简明扼要地阐述你的观点"/>
  <p:tag name="KSO_WM_UNIT_TEXT_FILL_FORE_SCHEMECOLOR_INDEX" val="13"/>
  <p:tag name="KSO_WM_UNIT_TEXT_FILL_TYPE" val="1"/>
</p:tagLst>
</file>

<file path=ppt/tags/tag662.xml><?xml version="1.0" encoding="utf-8"?>
<p:tagLst xmlns:p="http://schemas.openxmlformats.org/presentationml/2006/main">
  <p:tag name="KSO_WM_UNIT_SUBTYPE" val="a"/>
  <p:tag name="KSO_WM_UNIT_NOCLEAR" val="0"/>
  <p:tag name="KSO_WM_UNIT_VALUE" val="27"/>
  <p:tag name="KSO_WM_UNIT_HIGHLIGHT" val="0"/>
  <p:tag name="KSO_WM_UNIT_COMPATIBLE" val="0"/>
  <p:tag name="KSO_WM_UNIT_DIAGRAM_ISNUMVISUAL" val="0"/>
  <p:tag name="KSO_WM_UNIT_DIAGRAM_ISREFERUNIT" val="0"/>
  <p:tag name="KSO_WM_DIAGRAM_GROUP_CODE" val="n1-1"/>
  <p:tag name="KSO_WM_UNIT_TYPE" val="n_h_h_f"/>
  <p:tag name="KSO_WM_UNIT_INDEX" val="1_2_1_1"/>
  <p:tag name="KSO_WM_UNIT_ID" val="diagram160264_2*n_h_h_f*1_2_1_1"/>
  <p:tag name="KSO_WM_TEMPLATE_CATEGORY" val="diagram"/>
  <p:tag name="KSO_WM_TEMPLATE_INDEX" val="160264"/>
  <p:tag name="KSO_WM_UNIT_LAYERLEVEL" val="1_1_1_1"/>
  <p:tag name="KSO_WM_TAG_VERSION" val="1.0"/>
  <p:tag name="KSO_WM_BEAUTIFY_FLAG" val="#wm#"/>
  <p:tag name="KSO_WM_UNIT_PRESET_TEXT" val="单击此处添加文本具体内容，简明扼要地阐述你的观点"/>
  <p:tag name="KSO_WM_UNIT_TEXT_FILL_FORE_SCHEMECOLOR_INDEX" val="13"/>
  <p:tag name="KSO_WM_UNIT_TEXT_FILL_TYPE" val="1"/>
</p:tagLst>
</file>

<file path=ppt/tags/tag663.xml><?xml version="1.0" encoding="utf-8"?>
<p:tagLst xmlns:p="http://schemas.openxmlformats.org/presentationml/2006/main">
  <p:tag name="KSO_WM_UNIT_SUBTYPE" val="a"/>
  <p:tag name="KSO_WM_UNIT_NOCLEAR" val="0"/>
  <p:tag name="KSO_WM_UNIT_VALUE" val="27"/>
  <p:tag name="KSO_WM_UNIT_HIGHLIGHT" val="0"/>
  <p:tag name="KSO_WM_UNIT_COMPATIBLE" val="0"/>
  <p:tag name="KSO_WM_UNIT_DIAGRAM_ISNUMVISUAL" val="0"/>
  <p:tag name="KSO_WM_UNIT_DIAGRAM_ISREFERUNIT" val="0"/>
  <p:tag name="KSO_WM_DIAGRAM_GROUP_CODE" val="n1-1"/>
  <p:tag name="KSO_WM_UNIT_TYPE" val="n_h_h_f"/>
  <p:tag name="KSO_WM_UNIT_INDEX" val="1_2_3_1"/>
  <p:tag name="KSO_WM_UNIT_ID" val="diagram160264_2*n_h_h_f*1_2_3_1"/>
  <p:tag name="KSO_WM_TEMPLATE_CATEGORY" val="diagram"/>
  <p:tag name="KSO_WM_TEMPLATE_INDEX" val="160264"/>
  <p:tag name="KSO_WM_UNIT_LAYERLEVEL" val="1_1_1_1"/>
  <p:tag name="KSO_WM_TAG_VERSION" val="1.0"/>
  <p:tag name="KSO_WM_BEAUTIFY_FLAG" val="#wm#"/>
  <p:tag name="KSO_WM_UNIT_PRESET_TEXT" val="单击此处添加文本具体内容，简明扼要地阐述你的观点"/>
  <p:tag name="KSO_WM_UNIT_TEXT_FILL_FORE_SCHEMECOLOR_INDEX" val="13"/>
  <p:tag name="KSO_WM_UNIT_TEXT_FILL_TYPE" val="1"/>
</p:tagLst>
</file>

<file path=ppt/tags/tag664.xml><?xml version="1.0" encoding="utf-8"?>
<p:tagLst xmlns:p="http://schemas.openxmlformats.org/presentationml/2006/main">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DIAGRAM_GROUP_CODE" val="n1-1"/>
  <p:tag name="KSO_WM_UNIT_TYPE" val="n_h_a"/>
  <p:tag name="KSO_WM_UNIT_INDEX" val="1_1_1"/>
  <p:tag name="KSO_WM_UNIT_ID" val="diagram160264_2*n_h_a*1_1_1"/>
  <p:tag name="KSO_WM_TEMPLATE_CATEGORY" val="diagram"/>
  <p:tag name="KSO_WM_TEMPLATE_INDEX" val="160264"/>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6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1"/>
  <p:tag name="KSO_WM_UNIT_ID" val="diagram160264_2*n_h_h_i*1_2_3_1"/>
  <p:tag name="KSO_WM_TEMPLATE_CATEGORY" val="diagram"/>
  <p:tag name="KSO_WM_TEMPLATE_INDEX" val="160264"/>
  <p:tag name="KSO_WM_UNIT_LAYERLEVEL" val="1_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6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1"/>
  <p:tag name="KSO_WM_UNIT_ID" val="diagram160264_2*n_h_h_i*1_2_3_1"/>
  <p:tag name="KSO_WM_TEMPLATE_CATEGORY" val="diagram"/>
  <p:tag name="KSO_WM_TEMPLATE_INDEX" val="160264"/>
  <p:tag name="KSO_WM_UNIT_LAYERLEVEL" val="1_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667.xml><?xml version="1.0" encoding="utf-8"?>
<p:tagLst xmlns:p="http://schemas.openxmlformats.org/presentationml/2006/main">
  <p:tag name="KSO_WM_UNIT_SUBTYPE" val="a"/>
  <p:tag name="KSO_WM_UNIT_NOCLEAR" val="0"/>
  <p:tag name="KSO_WM_UNIT_VALUE" val="27"/>
  <p:tag name="KSO_WM_UNIT_HIGHLIGHT" val="0"/>
  <p:tag name="KSO_WM_UNIT_COMPATIBLE" val="0"/>
  <p:tag name="KSO_WM_UNIT_DIAGRAM_ISNUMVISUAL" val="0"/>
  <p:tag name="KSO_WM_UNIT_DIAGRAM_ISREFERUNIT" val="0"/>
  <p:tag name="KSO_WM_DIAGRAM_GROUP_CODE" val="n1-1"/>
  <p:tag name="KSO_WM_UNIT_TYPE" val="n_h_h_f"/>
  <p:tag name="KSO_WM_UNIT_INDEX" val="1_2_1_1"/>
  <p:tag name="KSO_WM_UNIT_ID" val="diagram160264_2*n_h_h_f*1_2_1_1"/>
  <p:tag name="KSO_WM_TEMPLATE_CATEGORY" val="diagram"/>
  <p:tag name="KSO_WM_TEMPLATE_INDEX" val="160264"/>
  <p:tag name="KSO_WM_UNIT_LAYERLEVEL" val="1_1_1_1"/>
  <p:tag name="KSO_WM_TAG_VERSION" val="1.0"/>
  <p:tag name="KSO_WM_BEAUTIFY_FLAG" val="#wm#"/>
  <p:tag name="KSO_WM_UNIT_PRESET_TEXT" val="单击此处添加文本具体内容，简明扼要地阐述你的观点"/>
  <p:tag name="KSO_WM_UNIT_TEXT_FILL_FORE_SCHEMECOLOR_INDEX" val="13"/>
  <p:tag name="KSO_WM_UNIT_TEXT_FILL_TYPE" val="1"/>
</p:tagLst>
</file>

<file path=ppt/tags/tag668.xml><?xml version="1.0" encoding="utf-8"?>
<p:tagLst xmlns:p="http://schemas.openxmlformats.org/presentationml/2006/main">
  <p:tag name="KSO_WM_UNIT_SUBTYPE" val="a"/>
  <p:tag name="KSO_WM_UNIT_NOCLEAR" val="0"/>
  <p:tag name="KSO_WM_UNIT_VALUE" val="27"/>
  <p:tag name="KSO_WM_UNIT_HIGHLIGHT" val="0"/>
  <p:tag name="KSO_WM_UNIT_COMPATIBLE" val="0"/>
  <p:tag name="KSO_WM_UNIT_DIAGRAM_ISNUMVISUAL" val="0"/>
  <p:tag name="KSO_WM_UNIT_DIAGRAM_ISREFERUNIT" val="0"/>
  <p:tag name="KSO_WM_DIAGRAM_GROUP_CODE" val="n1-1"/>
  <p:tag name="KSO_WM_UNIT_TYPE" val="n_h_h_f"/>
  <p:tag name="KSO_WM_UNIT_INDEX" val="1_2_1_1"/>
  <p:tag name="KSO_WM_UNIT_ID" val="diagram160264_2*n_h_h_f*1_2_1_1"/>
  <p:tag name="KSO_WM_TEMPLATE_CATEGORY" val="diagram"/>
  <p:tag name="KSO_WM_TEMPLATE_INDEX" val="160264"/>
  <p:tag name="KSO_WM_UNIT_LAYERLEVEL" val="1_1_1_1"/>
  <p:tag name="KSO_WM_TAG_VERSION" val="1.0"/>
  <p:tag name="KSO_WM_BEAUTIFY_FLAG" val="#wm#"/>
  <p:tag name="KSO_WM_UNIT_PRESET_TEXT" val="单击此处添加文本具体内容，简明扼要地阐述你的观点"/>
  <p:tag name="KSO_WM_UNIT_TEXT_FILL_FORE_SCHEMECOLOR_INDEX" val="13"/>
  <p:tag name="KSO_WM_UNIT_TEXT_FILL_TYPE" val="1"/>
</p:tagLst>
</file>

<file path=ppt/tags/tag669.xml><?xml version="1.0" encoding="utf-8"?>
<p:tagLst xmlns:p="http://schemas.openxmlformats.org/presentationml/2006/main">
  <p:tag name="PA" val="v5.2.11"/>
  <p:tag name="WHOLESPTYPE" val="Shape_Text"/>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4534_5*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c"/>
  <p:tag name="KSO_WM_UNIT_DEC_AREA_ID" val="7183ab20f2504134843bf1c30ca1c71d"/>
  <p:tag name="KSO_WM_UNIT_DECORATE_INFO" val=""/>
  <p:tag name="KSO_WM_UNIT_SM_LIMIT_TYPE" val=""/>
  <p:tag name="KSO_WM_CHIP_FILLAREA_FILL_RULE" val="{&quot;fill_align&quot;:&quot;cm&quot;,&quot;fill_effect&quot;:[],&quot;fill_mode&quot;:&quot;full&quot;,&quot;sacle_strategy&quot;:&quot;stretch&quot;}"/>
  <p:tag name="KSO_WM_ASSEMBLE_CHIP_INDEX" val="cbd1b92056574191b2b4b9c7ff51639b"/>
  <p:tag name="KSO_WM_SLIDE_BACKGROUND_TYPE" val="navigation"/>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670.xml><?xml version="1.0" encoding="utf-8"?>
<p:tagLst xmlns:p="http://schemas.openxmlformats.org/presentationml/2006/main">
  <p:tag name="KSO_WM_TAG_VERSION" val="1.0"/>
  <p:tag name="KSO_WM_BEAUTIFY_FLAG" val="#wm#"/>
  <p:tag name="KSO_WM_TEMPLATE_CATEGORY" val="diagram"/>
  <p:tag name="KSO_WM_TEMPLATE_INDEX" val="20170296"/>
  <p:tag name="KSO_WM_UNIT_TYPE" val="l_h_i"/>
  <p:tag name="KSO_WM_UNIT_INDEX" val="1_1_1"/>
  <p:tag name="KSO_WM_UNIT_ID" val="diagram20170296_1*l_h_i*1_1_1"/>
  <p:tag name="KSO_WM_UNIT_LAYERLEVEL" val="1_1_1"/>
  <p:tag name="KSO_WM_DIAGRAM_GROUP_CODE" val="l1-1"/>
  <p:tag name="KSO_WM_UNIT_FILL_FORE_SCHEMECOLOR_INDEX" val="5"/>
  <p:tag name="KSO_WM_UNIT_FILL_TYPE" val="1"/>
  <p:tag name="KSO_WM_UNIT_TEXT_FILL_FORE_SCHEMECOLOR_INDEX" val="13"/>
  <p:tag name="KSO_WM_UNIT_TEXT_FILL_TYPE" val="1"/>
</p:tagLst>
</file>

<file path=ppt/tags/tag671.xml><?xml version="1.0" encoding="utf-8"?>
<p:tagLst xmlns:p="http://schemas.openxmlformats.org/presentationml/2006/main">
  <p:tag name="KSO_WM_TAG_VERSION" val="1.0"/>
  <p:tag name="KSO_WM_BEAUTIFY_FLAG" val="#wm#"/>
  <p:tag name="KSO_WM_TEMPLATE_CATEGORY" val="diagram"/>
  <p:tag name="KSO_WM_TEMPLATE_INDEX" val="20170296"/>
  <p:tag name="KSO_WM_UNIT_TYPE" val="l_h_i"/>
  <p:tag name="KSO_WM_UNIT_INDEX" val="1_1_2"/>
  <p:tag name="KSO_WM_UNIT_ID" val="diagram20170296_1*l_h_i*1_1_2"/>
  <p:tag name="KSO_WM_UNIT_LAYERLEVEL" val="1_1_1"/>
  <p:tag name="KSO_WM_DIAGRAM_GROUP_CODE" val="l1-1"/>
  <p:tag name="KSO_WM_UNIT_FILL_FORE_SCHEMECOLOR_INDEX" val="5"/>
  <p:tag name="KSO_WM_UNIT_FILL_TYPE" val="1"/>
  <p:tag name="KSO_WM_UNIT_TEXT_FILL_FORE_SCHEMECOLOR_INDEX" val="13"/>
  <p:tag name="KSO_WM_UNIT_TEXT_FILL_TYPE" val="1"/>
</p:tagLst>
</file>

<file path=ppt/tags/tag672.xml><?xml version="1.0" encoding="utf-8"?>
<p:tagLst xmlns:p="http://schemas.openxmlformats.org/presentationml/2006/main">
  <p:tag name="KSO_WM_TAG_VERSION" val="1.0"/>
  <p:tag name="KSO_WM_BEAUTIFY_FLAG" val="#wm#"/>
  <p:tag name="KSO_WM_TEMPLATE_CATEGORY" val="diagram"/>
  <p:tag name="KSO_WM_TEMPLATE_INDEX" val="20170296"/>
  <p:tag name="KSO_WM_UNIT_TYPE" val="l_h_i"/>
  <p:tag name="KSO_WM_UNIT_INDEX" val="1_1_3"/>
  <p:tag name="KSO_WM_UNIT_ID" val="diagram20170296_1*l_h_i*1_1_3"/>
  <p:tag name="KSO_WM_UNIT_LAYERLEVEL" val="1_1_1"/>
  <p:tag name="KSO_WM_DIAGRAM_GROUP_CODE" val="l1-1"/>
  <p:tag name="KSO_WM_UNIT_FILL_FORE_SCHEMECOLOR_INDEX" val="7"/>
  <p:tag name="KSO_WM_UNIT_FILL_TYPE" val="1"/>
  <p:tag name="KSO_WM_UNIT_TEXT_FILL_FORE_SCHEMECOLOR_INDEX" val="13"/>
  <p:tag name="KSO_WM_UNIT_TEXT_FILL_TYPE" val="1"/>
</p:tagLst>
</file>

<file path=ppt/tags/tag673.xml><?xml version="1.0" encoding="utf-8"?>
<p:tagLst xmlns:p="http://schemas.openxmlformats.org/presentationml/2006/main">
  <p:tag name="KSO_WM_TAG_VERSION" val="1.0"/>
  <p:tag name="KSO_WM_BEAUTIFY_FLAG" val="#wm#"/>
  <p:tag name="KSO_WM_TEMPLATE_CATEGORY" val="diagram"/>
  <p:tag name="KSO_WM_TEMPLATE_INDEX" val="20170296"/>
  <p:tag name="KSO_WM_UNIT_TYPE" val="l_h_i"/>
  <p:tag name="KSO_WM_UNIT_INDEX" val="1_2_1"/>
  <p:tag name="KSO_WM_UNIT_ID" val="diagram20170296_1*l_h_i*1_2_1"/>
  <p:tag name="KSO_WM_UNIT_LAYERLEVEL" val="1_1_1"/>
  <p:tag name="KSO_WM_DIAGRAM_GROUP_CODE" val="l1-1"/>
  <p:tag name="KSO_WM_UNIT_FILL_FORE_SCHEMECOLOR_INDEX" val="5"/>
  <p:tag name="KSO_WM_UNIT_FILL_TYPE" val="1"/>
  <p:tag name="KSO_WM_UNIT_TEXT_FILL_FORE_SCHEMECOLOR_INDEX" val="13"/>
  <p:tag name="KSO_WM_UNIT_TEXT_FILL_TYPE" val="1"/>
</p:tagLst>
</file>

<file path=ppt/tags/tag674.xml><?xml version="1.0" encoding="utf-8"?>
<p:tagLst xmlns:p="http://schemas.openxmlformats.org/presentationml/2006/main">
  <p:tag name="KSO_WM_TAG_VERSION" val="1.0"/>
  <p:tag name="KSO_WM_BEAUTIFY_FLAG" val="#wm#"/>
  <p:tag name="KSO_WM_TEMPLATE_CATEGORY" val="diagram"/>
  <p:tag name="KSO_WM_TEMPLATE_INDEX" val="20170296"/>
  <p:tag name="KSO_WM_UNIT_TYPE" val="l_h_i"/>
  <p:tag name="KSO_WM_UNIT_INDEX" val="1_2_2"/>
  <p:tag name="KSO_WM_UNIT_ID" val="diagram20170296_1*l_h_i*1_2_2"/>
  <p:tag name="KSO_WM_UNIT_LAYERLEVEL" val="1_1_1"/>
  <p:tag name="KSO_WM_DIAGRAM_GROUP_CODE" val="l1-1"/>
  <p:tag name="KSO_WM_UNIT_FILL_FORE_SCHEMECOLOR_INDEX" val="5"/>
  <p:tag name="KSO_WM_UNIT_FILL_TYPE" val="1"/>
  <p:tag name="KSO_WM_UNIT_TEXT_FILL_FORE_SCHEMECOLOR_INDEX" val="13"/>
  <p:tag name="KSO_WM_UNIT_TEXT_FILL_TYPE" val="1"/>
</p:tagLst>
</file>

<file path=ppt/tags/tag675.xml><?xml version="1.0" encoding="utf-8"?>
<p:tagLst xmlns:p="http://schemas.openxmlformats.org/presentationml/2006/main">
  <p:tag name="KSO_WM_TAG_VERSION" val="1.0"/>
  <p:tag name="KSO_WM_BEAUTIFY_FLAG" val="#wm#"/>
  <p:tag name="KSO_WM_TEMPLATE_CATEGORY" val="diagram"/>
  <p:tag name="KSO_WM_TEMPLATE_INDEX" val="20170296"/>
  <p:tag name="KSO_WM_UNIT_TYPE" val="l_h_i"/>
  <p:tag name="KSO_WM_UNIT_INDEX" val="1_2_3"/>
  <p:tag name="KSO_WM_UNIT_ID" val="diagram20170296_1*l_h_i*1_2_3"/>
  <p:tag name="KSO_WM_UNIT_LAYERLEVEL" val="1_1_1"/>
  <p:tag name="KSO_WM_DIAGRAM_GROUP_CODE" val="l1-1"/>
  <p:tag name="KSO_WM_UNIT_FILL_FORE_SCHEMECOLOR_INDEX" val="7"/>
  <p:tag name="KSO_WM_UNIT_FILL_TYPE" val="1"/>
  <p:tag name="KSO_WM_UNIT_TEXT_FILL_FORE_SCHEMECOLOR_INDEX" val="13"/>
  <p:tag name="KSO_WM_UNIT_TEXT_FILL_TYPE" val="1"/>
</p:tagLst>
</file>

<file path=ppt/tags/tag676.xml><?xml version="1.0" encoding="utf-8"?>
<p:tagLst xmlns:p="http://schemas.openxmlformats.org/presentationml/2006/main">
  <p:tag name="KSO_WM_TAG_VERSION" val="1.0"/>
  <p:tag name="KSO_WM_BEAUTIFY_FLAG" val="#wm#"/>
  <p:tag name="KSO_WM_TEMPLATE_CATEGORY" val="diagram"/>
  <p:tag name="KSO_WM_TEMPLATE_INDEX" val="20170296"/>
  <p:tag name="KSO_WM_UNIT_TYPE" val="l_h_i"/>
  <p:tag name="KSO_WM_UNIT_INDEX" val="1_1_4"/>
  <p:tag name="KSO_WM_UNIT_ID" val="diagram20170296_1*l_h_i*1_1_4"/>
  <p:tag name="KSO_WM_UNIT_LAYERLEVEL" val="1_1_1"/>
  <p:tag name="KSO_WM_DIAGRAM_GROUP_CODE" val="l1-1"/>
  <p:tag name="KSO_WM_UNIT_FILL_FORE_SCHEMECOLOR_INDEX" val="14"/>
  <p:tag name="KSO_WM_UNIT_FILL_TYPE" val="1"/>
  <p:tag name="KSO_WM_UNIT_TEXT_FILL_FORE_SCHEMECOLOR_INDEX" val="2"/>
  <p:tag name="KSO_WM_UNIT_TEXT_FILL_TYPE" val="1"/>
</p:tagLst>
</file>

<file path=ppt/tags/tag677.xml><?xml version="1.0" encoding="utf-8"?>
<p:tagLst xmlns:p="http://schemas.openxmlformats.org/presentationml/2006/main">
  <p:tag name="KSO_WM_TAG_VERSION" val="1.0"/>
  <p:tag name="KSO_WM_BEAUTIFY_FLAG" val="#wm#"/>
  <p:tag name="KSO_WM_TEMPLATE_CATEGORY" val="diagram"/>
  <p:tag name="KSO_WM_TEMPLATE_INDEX" val="20170296"/>
  <p:tag name="KSO_WM_UNIT_TYPE" val="l_h_i"/>
  <p:tag name="KSO_WM_UNIT_INDEX" val="1_2_4"/>
  <p:tag name="KSO_WM_UNIT_ID" val="diagram20170296_1*l_h_i*1_2_4"/>
  <p:tag name="KSO_WM_UNIT_LAYERLEVEL" val="1_1_1"/>
  <p:tag name="KSO_WM_DIAGRAM_GROUP_CODE" val="l1-1"/>
  <p:tag name="KSO_WM_UNIT_FILL_FORE_SCHEMECOLOR_INDEX" val="14"/>
  <p:tag name="KSO_WM_UNIT_FILL_TYPE" val="1"/>
  <p:tag name="KSO_WM_UNIT_TEXT_FILL_FORE_SCHEMECOLOR_INDEX" val="13"/>
  <p:tag name="KSO_WM_UNIT_TEXT_FILL_TYPE" val="1"/>
</p:tagLst>
</file>

<file path=ppt/tags/tag678.xml><?xml version="1.0" encoding="utf-8"?>
<p:tagLst xmlns:p="http://schemas.openxmlformats.org/presentationml/2006/main">
  <p:tag name="KSO_WM_TAG_VERSION" val="1.0"/>
  <p:tag name="KSO_WM_BEAUTIFY_FLAG" val="#wm#"/>
  <p:tag name="KSO_WM_TEMPLATE_CATEGORY" val="diagram"/>
  <p:tag name="KSO_WM_TEMPLATE_INDEX" val="20170296"/>
  <p:tag name="KSO_WM_UNIT_TYPE" val="l_h_g"/>
  <p:tag name="KSO_WM_UNIT_INDEX" val="1_2_1"/>
  <p:tag name="KSO_WM_UNIT_LAYERLEVEL" val="1_1_1"/>
  <p:tag name="KSO_WM_UNIT_VALUE" val="12"/>
  <p:tag name="KSO_WM_UNIT_HIGHLIGHT" val="0"/>
  <p:tag name="KSO_WM_UNIT_COMPATIBLE" val="1"/>
  <p:tag name="KSO_WM_UNIT_CLEAR" val="0"/>
  <p:tag name="KSO_WM_UNIT_PRESET_TEXT_INDEX" val="4"/>
  <p:tag name="KSO_WM_UNIT_RELATE_UNITID" val="diagram20170296_1*l_h_f*1_2_1"/>
  <p:tag name="KSO_WM_UNIT_PRESET_TEXT_LEN" val="5"/>
  <p:tag name="KSO_WM_DIAGRAM_GROUP_CODE" val="l1-1"/>
  <p:tag name="KSO_WM_UNIT_ID" val="diagram20170296_1*l_h_g*1_2_1"/>
  <p:tag name="KSO_WM_UNIT_TEXT_FILL_FORE_SCHEMECOLOR_INDEX" val="14"/>
  <p:tag name="KSO_WM_UNIT_TEXT_FILL_TYPE" val="1"/>
</p:tagLst>
</file>

<file path=ppt/tags/tag679.xml><?xml version="1.0" encoding="utf-8"?>
<p:tagLst xmlns:p="http://schemas.openxmlformats.org/presentationml/2006/main">
  <p:tag name="KSO_WM_TAG_VERSION" val="1.0"/>
  <p:tag name="KSO_WM_BEAUTIFY_FLAG" val="#wm#"/>
  <p:tag name="KSO_WM_TEMPLATE_CATEGORY" val="diagram"/>
  <p:tag name="KSO_WM_TEMPLATE_INDEX" val="20170296"/>
  <p:tag name="KSO_WM_UNIT_TYPE" val="l_h_g"/>
  <p:tag name="KSO_WM_UNIT_INDEX" val="1_1_1"/>
  <p:tag name="KSO_WM_UNIT_LAYERLEVEL" val="1_1_1"/>
  <p:tag name="KSO_WM_UNIT_VALUE" val="12"/>
  <p:tag name="KSO_WM_UNIT_HIGHLIGHT" val="0"/>
  <p:tag name="KSO_WM_UNIT_COMPATIBLE" val="1"/>
  <p:tag name="KSO_WM_UNIT_CLEAR" val="0"/>
  <p:tag name="KSO_WM_UNIT_PRESET_TEXT_INDEX" val="3"/>
  <p:tag name="KSO_WM_UNIT_RELATE_UNITID" val="diagram20170296_1*l_h_f*1_1_1"/>
  <p:tag name="KSO_WM_UNIT_PRESET_TEXT_LEN" val="5"/>
  <p:tag name="KSO_WM_DIAGRAM_GROUP_CODE" val="l1-1"/>
  <p:tag name="KSO_WM_UNIT_ID" val="diagram20170296_1*l_h_g*1_1_1"/>
  <p:tag name="KSO_WM_UNIT_TEXT_FILL_FORE_SCHEMECOLOR_INDEX" val="14"/>
  <p:tag name="KSO_WM_UNIT_TEXT_FILL_TYPE"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e31489e3121b4cb880e70a1b0222131d"/>
  <p:tag name="KSO_WM_UNIT_DECORATE_INFO" val=""/>
  <p:tag name="KSO_WM_UNIT_SM_LIMIT_TYPE" val=""/>
  <p:tag name="KSO_WM_CHIP_FILLAREA_FILL_RULE" val="{&quot;fill_align&quot;:&quot;cm&quot;,&quot;fill_effect&quot;:[],&quot;fill_mode&quot;:&quot;full&quot;,&quot;sacle_strategy&quot;:&quot;stretch&quot;}"/>
  <p:tag name="KSO_WM_ASSEMBLE_CHIP_INDEX" val="bf9572961fdb47a8a217c93ed3f179c1"/>
  <p:tag name="KSO_WM_SLIDE_BACKGROUND_TYPE" val="navigation"/>
</p:tagLst>
</file>

<file path=ppt/tags/tag680.xml><?xml version="1.0" encoding="utf-8"?>
<p:tagLst xmlns:p="http://schemas.openxmlformats.org/presentationml/2006/main">
  <p:tag name="KSO_WM_TAG_VERSION" val="1.0"/>
  <p:tag name="KSO_WM_BEAUTIFY_FLAG" val="#wm#"/>
  <p:tag name="KSO_WM_TEMPLATE_CATEGORY" val="diagram"/>
  <p:tag name="KSO_WM_TEMPLATE_INDEX" val="20170296"/>
  <p:tag name="KSO_WM_UNIT_TYPE" val="l_h_f"/>
  <p:tag name="KSO_WM_UNIT_INDEX" val="1_1_1"/>
  <p:tag name="KSO_WM_UNIT_LAYERLEVEL" val="1_1_1"/>
  <p:tag name="KSO_WM_UNIT_VALUE" val="34"/>
  <p:tag name="KSO_WM_UNIT_HIGHLIGHT" val="0"/>
  <p:tag name="KSO_WM_UNIT_COMPATIBLE" val="0"/>
  <p:tag name="KSO_WM_UNIT_CLEAR" val="0"/>
  <p:tag name="KSO_WM_UNIT_PRESET_TEXT_INDEX" val="4"/>
  <p:tag name="KSO_WM_UNIT_PRESET_TEXT_LEN" val="57"/>
  <p:tag name="KSO_WM_DIAGRAM_GROUP_CODE" val="l1-1"/>
  <p:tag name="KSO_WM_UNIT_ID" val="diagram20170296_1*l_h_f*1_1_1"/>
  <p:tag name="KSO_WM_UNIT_TEXT_FILL_FORE_SCHEMECOLOR_INDEX" val="13"/>
  <p:tag name="KSO_WM_UNIT_TEXT_FILL_TYPE" val="1"/>
</p:tagLst>
</file>

<file path=ppt/tags/tag681.xml><?xml version="1.0" encoding="utf-8"?>
<p:tagLst xmlns:p="http://schemas.openxmlformats.org/presentationml/2006/main">
  <p:tag name="KSO_WM_TAG_VERSION" val="1.0"/>
  <p:tag name="KSO_WM_BEAUTIFY_FLAG" val="#wm#"/>
  <p:tag name="KSO_WM_TEMPLATE_CATEGORY" val="diagram"/>
  <p:tag name="KSO_WM_TEMPLATE_INDEX" val="20170296"/>
  <p:tag name="KSO_WM_UNIT_TYPE" val="l_h_a"/>
  <p:tag name="KSO_WM_UNIT_INDEX" val="1_1_1"/>
  <p:tag name="KSO_WM_UNIT_LAYERLEVEL" val="1_1_1"/>
  <p:tag name="KSO_WM_UNIT_VALUE" val="17"/>
  <p:tag name="KSO_WM_UNIT_HIGHLIGHT" val="0"/>
  <p:tag name="KSO_WM_UNIT_COMPATIBLE" val="0"/>
  <p:tag name="KSO_WM_UNIT_CLEAR" val="0"/>
  <p:tag name="KSO_WM_UNIT_PRESET_TEXT_INDEX" val="3"/>
  <p:tag name="KSO_WM_UNIT_PRESET_TEXT_LEN" val="17"/>
  <p:tag name="KSO_WM_DIAGRAM_GROUP_CODE" val="l1-1"/>
  <p:tag name="KSO_WM_UNIT_ID" val="diagram20170296_1*l_h_a*1_1_1"/>
  <p:tag name="KSO_WM_UNIT_TEXT_FILL_FORE_SCHEMECOLOR_INDEX" val="5"/>
  <p:tag name="KSO_WM_UNIT_TEXT_FILL_TYPE" val="1"/>
</p:tagLst>
</file>

<file path=ppt/tags/tag682.xml><?xml version="1.0" encoding="utf-8"?>
<p:tagLst xmlns:p="http://schemas.openxmlformats.org/presentationml/2006/main">
  <p:tag name="KSO_WM_TAG_VERSION" val="1.0"/>
  <p:tag name="KSO_WM_BEAUTIFY_FLAG" val="#wm#"/>
  <p:tag name="KSO_WM_TEMPLATE_CATEGORY" val="diagram"/>
  <p:tag name="KSO_WM_TEMPLATE_INDEX" val="20170296"/>
  <p:tag name="KSO_WM_UNIT_TYPE" val="l_h_a"/>
  <p:tag name="KSO_WM_UNIT_INDEX" val="1_2_1"/>
  <p:tag name="KSO_WM_UNIT_LAYERLEVEL" val="1_1_1"/>
  <p:tag name="KSO_WM_UNIT_VALUE" val="17"/>
  <p:tag name="KSO_WM_UNIT_HIGHLIGHT" val="0"/>
  <p:tag name="KSO_WM_UNIT_COMPATIBLE" val="0"/>
  <p:tag name="KSO_WM_UNIT_CLEAR" val="0"/>
  <p:tag name="KSO_WM_UNIT_PRESET_TEXT_INDEX" val="3"/>
  <p:tag name="KSO_WM_UNIT_PRESET_TEXT_LEN" val="17"/>
  <p:tag name="KSO_WM_DIAGRAM_GROUP_CODE" val="l1-1"/>
  <p:tag name="KSO_WM_UNIT_ID" val="diagram20170296_1*l_h_a*1_2_1"/>
  <p:tag name="KSO_WM_UNIT_TEXT_FILL_FORE_SCHEMECOLOR_INDEX" val="5"/>
  <p:tag name="KSO_WM_UNIT_TEXT_FILL_TYPE" val="1"/>
</p:tagLst>
</file>

<file path=ppt/tags/tag683.xml><?xml version="1.0" encoding="utf-8"?>
<p:tagLst xmlns:p="http://schemas.openxmlformats.org/presentationml/2006/main">
  <p:tag name="KSO_WM_TAG_VERSION" val="1.0"/>
  <p:tag name="KSO_WM_BEAUTIFY_FLAG" val="#wm#"/>
  <p:tag name="KSO_WM_TEMPLATE_CATEGORY" val="diagram"/>
  <p:tag name="KSO_WM_TEMPLATE_INDEX" val="20170296"/>
  <p:tag name="KSO_WM_UNIT_TYPE" val="l_h_f"/>
  <p:tag name="KSO_WM_UNIT_INDEX" val="1_2_1"/>
  <p:tag name="KSO_WM_UNIT_LAYERLEVEL" val="1_1_1"/>
  <p:tag name="KSO_WM_UNIT_VALUE" val="34"/>
  <p:tag name="KSO_WM_UNIT_HIGHLIGHT" val="0"/>
  <p:tag name="KSO_WM_UNIT_COMPATIBLE" val="0"/>
  <p:tag name="KSO_WM_UNIT_CLEAR" val="0"/>
  <p:tag name="KSO_WM_UNIT_PRESET_TEXT_INDEX" val="4"/>
  <p:tag name="KSO_WM_UNIT_PRESET_TEXT_LEN" val="57"/>
  <p:tag name="KSO_WM_DIAGRAM_GROUP_CODE" val="l1-1"/>
  <p:tag name="KSO_WM_UNIT_ID" val="diagram20170296_1*l_h_f*1_2_1"/>
  <p:tag name="KSO_WM_UNIT_TEXT_FILL_FORE_SCHEMECOLOR_INDEX" val="13"/>
  <p:tag name="KSO_WM_UNIT_TEXT_FILL_TYPE" val="1"/>
</p:tagLst>
</file>

<file path=ppt/tags/tag684.xml><?xml version="1.0" encoding="utf-8"?>
<p:tagLst xmlns:p="http://schemas.openxmlformats.org/presentationml/2006/main">
  <p:tag name="PA" val="v5.2.11"/>
  <p:tag name="WHOLESPTYPE" val="Shape_Text"/>
</p:tagLst>
</file>

<file path=ppt/tags/tag685.xml><?xml version="1.0" encoding="utf-8"?>
<p:tagLst xmlns:p="http://schemas.openxmlformats.org/presentationml/2006/main">
  <p:tag name="PA" val="v5.2.11"/>
  <p:tag name="RESOURCELIBID_ANIM" val="462"/>
</p:tagLst>
</file>

<file path=ppt/tags/tag686.xml><?xml version="1.0" encoding="utf-8"?>
<p:tagLst xmlns:p="http://schemas.openxmlformats.org/presentationml/2006/main">
  <p:tag name="KSO_WM_UNIT_ISCONTENTSTITLE" val="0"/>
  <p:tag name="KSO_WM_UNIT_ISNUMDGMTITLE" val="0"/>
  <p:tag name="KSO_WM_UNIT_NOCLEAR" val="0"/>
  <p:tag name="KSO_WM_UNIT_VALUE" val="19"/>
  <p:tag name="KSO_WM_UNIT_HIGHLIGHT" val="0"/>
  <p:tag name="KSO_WM_UNIT_COMPATIBLE" val="0"/>
  <p:tag name="KSO_WM_UNIT_DIAGRAM_ISNUMVISUAL" val="0"/>
  <p:tag name="KSO_WM_UNIT_DIAGRAM_ISREFERUNIT" val="0"/>
  <p:tag name="KSO_WM_UNIT_TYPE" val="a"/>
  <p:tag name="KSO_WM_UNIT_INDEX" val="1"/>
  <p:tag name="KSO_WM_UNIT_ID" val="custom20204534_7*a*1"/>
  <p:tag name="KSO_WM_TEMPLATE_CATEGORY" val="custom"/>
  <p:tag name="KSO_WM_TEMPLATE_INDEX" val="20204534"/>
  <p:tag name="KSO_WM_UNIT_LAYERLEVEL" val="1"/>
  <p:tag name="KSO_WM_TAG_VERSION" val="1.0"/>
  <p:tag name="KSO_WM_BEAUTIFY_FLAG" val="#wm#"/>
  <p:tag name="KSO_WM_UNIT_PRESET_TEXT" val="单击此处添加大标题内容"/>
  <p:tag name="KSO_WM_UNIT_DEFAULT_FONT" val="24;32;2"/>
  <p:tag name="KSO_WM_UNIT_BLOCK" val="0"/>
  <p:tag name="KSO_WM_UNIT_DEC_AREA_ID" val="e5f81d4a1d50494e89fba3ff71553c6d"/>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a34e1b8c5a124c30aa6c0100fde69cae"/>
  <p:tag name="KSO_WM_UNIT_TEXT_FILL_FORE_SCHEMECOLOR_INDEX_BRIGHTNESS" val="0.15"/>
  <p:tag name="KSO_WM_UNIT_TEXT_FILL_FORE_SCHEMECOLOR_INDEX" val="13"/>
  <p:tag name="KSO_WM_UNIT_TEXT_FILL_TYPE" val="1"/>
</p:tagLst>
</file>

<file path=ppt/tags/tag687.xml><?xml version="1.0" encoding="utf-8"?>
<p:tagLst xmlns:p="http://schemas.openxmlformats.org/presentationml/2006/main">
  <p:tag name="KSO_WM_UNIT_NOCLEAR" val="0"/>
  <p:tag name="KSO_WM_UNIT_VALUE" val="4"/>
  <p:tag name="KSO_WM_UNIT_HIGHLIGHT" val="0"/>
  <p:tag name="KSO_WM_UNIT_COMPATIBLE" val="1"/>
  <p:tag name="KSO_WM_UNIT_DIAGRAM_ISNUMVISUAL" val="0"/>
  <p:tag name="KSO_WM_UNIT_DIAGRAM_ISREFERUNIT" val="0"/>
  <p:tag name="KSO_WM_UNIT_TYPE" val="e"/>
  <p:tag name="KSO_WM_UNIT_INDEX" val="1"/>
  <p:tag name="KSO_WM_UNIT_ID" val="custom20204534_7*e*1"/>
  <p:tag name="KSO_WM_TEMPLATE_CATEGORY" val="custom"/>
  <p:tag name="KSO_WM_TEMPLATE_INDEX" val="20204534"/>
  <p:tag name="KSO_WM_UNIT_LAYERLEVEL" val="1"/>
  <p:tag name="KSO_WM_TAG_VERSION" val="1.0"/>
  <p:tag name="KSO_WM_BEAUTIFY_FLAG" val="#wm#"/>
  <p:tag name="KSO_WM_UNIT_PRESET_TEXT" val="01"/>
  <p:tag name="KSO_WM_UNIT_DEFAULT_FONT" val="72;96;4"/>
  <p:tag name="KSO_WM_UNIT_BLOCK" val="0"/>
  <p:tag name="KSO_WM_UNIT_SM_LIMIT_TYPE" val="0"/>
  <p:tag name="KSO_WM_UNIT_DEC_AREA_ID" val="f7ff785723ac49cd947b57e77e4872d9"/>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a34e1b8c5a124c30aa6c0100fde69cae"/>
  <p:tag name="KSO_WM_UNIT_TEXT_FILL_FORE_SCHEMECOLOR_INDEX_BRIGHTNESS" val="0.15"/>
  <p:tag name="KSO_WM_UNIT_TEXT_FILL_FORE_SCHEMECOLOR_INDEX" val="13"/>
  <p:tag name="KSO_WM_UNIT_TEXT_FILL_TYPE" val="1"/>
</p:tagLst>
</file>

<file path=ppt/tags/tag6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4534_7*i*1"/>
  <p:tag name="KSO_WM_TEMPLATE_CATEGORY" val="custom"/>
  <p:tag name="KSO_WM_TEMPLATE_INDEX" val="20204534"/>
  <p:tag name="KSO_WM_UNIT_LAYERLEVEL" val="1"/>
  <p:tag name="KSO_WM_TAG_VERSION" val="1.0"/>
  <p:tag name="KSO_WM_BEAUTIFY_FLAG" val="#wm#"/>
  <p:tag name="KSO_WM_UNIT_BLOCK" val="0"/>
  <p:tag name="KSO_WM_UNIT_SM_LIMIT_TYPE" val="0"/>
  <p:tag name="KSO_WM_UNIT_DEC_AREA_ID" val="618e4c7141c6471ab990fb318b7d0218"/>
  <p:tag name="KSO_WM_UNIT_DECORATE_INFO" val="{&quot;DecorateInfoH&quot;:{&quot;IsAbs&quot;:true},&quot;DecorateInfoW&quot;:{&quot;IsAbs&quot;:true},&quot;DecorateInfoX&quot;:{&quot;IsAbs&quot;:true,&quot;Pos&quot;:0},&quot;DecorateInfoY&quot;:{&quot;IsAbs&quot;:true,&quot;Pos&quot;:0},&quot;ReferentInfo&quot;:{&quot;Id&quot;:&quot;f7ff785723ac49cd947b57e77e4872d9&quot;,&quot;X&quot;:{&quot;Pos&quot;:0},&quot;Y&quot;:{&quot;Pos&quot;:2}},&quot;whChangeMode&quot;:0}"/>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a34e1b8c5a124c30aa6c0100fde69cae"/>
  <p:tag name="KSO_WM_UNIT_FILL_FORE_SCHEMECOLOR_INDEX_BRIGHTNESS" val="0.6"/>
  <p:tag name="KSO_WM_UNIT_FILL_FORE_SCHEMECOLOR_INDEX" val="5"/>
  <p:tag name="KSO_WM_UNIT_FILL_TYPE" val="1"/>
  <p:tag name="KSO_WM_UNIT_TEXT_FILL_FORE_SCHEMECOLOR_INDEX_BRIGHTNESS" val="0.15"/>
  <p:tag name="KSO_WM_UNIT_TEXT_FILL_FORE_SCHEMECOLOR_INDEX" val="13"/>
  <p:tag name="KSO_WM_UNIT_TEXT_FILL_TYPE" val="1"/>
  <p:tag name="KSO_WM_UNIT_VALUE" val="5"/>
</p:tagLst>
</file>

<file path=ppt/tags/tag689.xml><?xml version="1.0" encoding="utf-8"?>
<p:tagLst xmlns:p="http://schemas.openxmlformats.org/presentationml/2006/main">
  <p:tag name="KSO_WM_TAG_VERSION" val="1.0"/>
  <p:tag name="KSO_WM_SLIDE_ITEM_CNT" val="0"/>
  <p:tag name="KSO_WM_SLIDE_LAYOUT" val="a_b_e"/>
  <p:tag name="KSO_WM_SLIDE_LAYOUT_CNT" val="1_1_1"/>
  <p:tag name="KSO_WM_SLIDE_TYPE" val="sectionTitle"/>
  <p:tag name="KSO_WM_BEAUTIFY_FLAG" val="#wm#"/>
  <p:tag name="KSO_WM_COMBINE_RELATE_SLIDE_ID" val="background20174022_6"/>
  <p:tag name="KSO_WM_TEMPLATE_INDEX" val="20204534"/>
  <p:tag name="KSO_WM_SLIDE_INDEX" val="7"/>
  <p:tag name="KSO_WM_TEMPLATE_SUBCATEGORY" val="21"/>
  <p:tag name="KSO_WM_TEMPLATE_CATEGORY" val="custom"/>
  <p:tag name="KSO_WM_SLIDE_ID" val="custom20204534_7"/>
  <p:tag name="KSO_WM_SLIDE_SUBTYPE" val="pureTxt"/>
  <p:tag name="KSO_WM_TEMPLATE_MASTER_TYPE" val="1"/>
  <p:tag name="KSO_WM_TEMPLATE_COLOR_TYPE" val="1"/>
  <p:tag name="KSO_WM_CHIP_INFOS" val="{&quot;layout_type&quot;:&quot;forright2&quot;,&quot;slide_type&quot;:[&quot;sectionTitle&quot;],&quot;aspect_ratio&quot;:&quot;16:9&quot;}"/>
  <p:tag name="KSO_WM_CHIP_XID" val="5ebe041a0ac41c4a0a525598"/>
  <p:tag name="KSO_WM_CHIP_FILLPROP" val="[[{&quot;fill_id&quot;:&quot;c8df1a3465854d8b966b02b3af772576&quot;,&quot;fill_align&quot;:&quot;cm&quot;,&quot;text_align&quot;:&quot;lm&quot;,&quot;text_direction&quot;:&quot;horizontal&quot;,&quot;chip_types&quot;:[&quot;text&quot;,&quot;header&quot;]}]]"/>
  <p:tag name="KSO_WM_SLIDE_SIZE" val="540*400"/>
  <p:tag name="KSO_WM_SLIDE_POSITION" val="380*69"/>
  <p:tag name="KSO_WM_CHIP_GROUPID" val="5ebf6661ddc3daf3fef3f760"/>
  <p:tag name="KSO_WM_SLIDE_LAYOUT_INFO" val="{&quot;id&quot;:&quot;2020-10-29T11:14:58&quot;,&quot;maxSize&quot;:{&quot;size1&quot;:65.90160364221644},&quot;minSize&quot;:{&quot;size1&quot;:57.50160364221644},&quot;normalSize&quot;:{&quot;size1&quot;:61.70160364221644},&quot;subLayout&quot;:[{&quot;id&quot;:&quot;2020-10-29T11:14:58&quot;,&quot;maxSize&quot;:{&quot;size1&quot;:89.77885343791486},&quot;minSize&quot;:{&quot;size1&quot;:77.67885343791485},&quot;normalSize&quot;:{&quot;size1&quot;:84.07885343791486},&quot;subLayout&quot;:[{&quot;id&quot;:&quot;2020-10-29T11:14:58&quot;,&quot;margin&quot;:{&quot;bottom&quot;:1.3915197849273682,&quot;left&quot;:12.558988571166992,&quot;right&quot;:2.2576775550842285,&quot;top&quot;:2.573974609375},&quot;type&quot;:0},{&quot;id&quot;:&quot;2020-10-29T11:14:58&quot;,&quot;margin&quot;:{&quot;bottom&quot;:0.09673541784286499,&quot;left&quot;:12.558988571166992,&quot;right&quot;:2.2576775550842285,&quot;top&quot;:0.15541090071201324},&quot;type&quot;:0}],&quot;type&quot;:0},{&quot;id&quot;:&quot;2020-10-29T11:14:58&quot;,&quot;margin&quot;:{&quot;bottom&quot;:2.573979616165161,&quot;left&quot;:12.558988571166992,&quot;right&quot;:2.2576775550842285,&quot;top&quot;:0.08318109065294266},&quot;type&quot;:0}],&quot;type&quot;:0}"/>
  <p:tag name="KSO_WM_SLIDE_BK_DARK_LIGHT" val="2"/>
  <p:tag name="KSO_WM_SLIDE_BACKGROUND_TYPE" val="general"/>
  <p:tag name="KSO_WM_SLIDE_SUPPORT_FEATURE_TYPE" val="0"/>
  <p:tag name="KSO_WM_TEMPLATE_ASSEMBLE_XID" val="5f9a33ab989d9bef5b8f0c44"/>
  <p:tag name="KSO_WM_TEMPLATE_ASSEMBLE_GROUPID" val="5f8cf65fa61ec3b55284a747"/>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181a9bf1013d49278f6874b74847a707"/>
  <p:tag name="KSO_WM_UNIT_DECORATE_INFO" val=""/>
  <p:tag name="KSO_WM_UNIT_SM_LIMIT_TYPE" val=""/>
  <p:tag name="KSO_WM_CHIP_FILLAREA_FILL_RULE" val="{&quot;fill_align&quot;:&quot;cm&quot;,&quot;fill_effect&quot;:[],&quot;fill_mode&quot;:&quot;full&quot;,&quot;sacle_strategy&quot;:&quot;stretch&quot;}"/>
  <p:tag name="KSO_WM_ASSEMBLE_CHIP_INDEX" val="7f3bcdcb31764f3f883f7c4ba2ecc791"/>
  <p:tag name="KSO_WM_SLIDE_BACKGROUND_TYPE" val="navigation"/>
</p:tagLst>
</file>

<file path=ppt/tags/tag690.xml><?xml version="1.0" encoding="utf-8"?>
<p:tagLst xmlns:p="http://schemas.openxmlformats.org/presentationml/2006/main">
  <p:tag name="PA" val="v5.2.11"/>
  <p:tag name="RESOURCELIBID_ANIM" val="462"/>
</p:tagLst>
</file>

<file path=ppt/tags/tag691.xml><?xml version="1.0" encoding="utf-8"?>
<p:tagLst xmlns:p="http://schemas.openxmlformats.org/presentationml/2006/main">
  <p:tag name="PA" val="v5.2.11"/>
  <p:tag name="RESOURCELIBID_ANIM" val="462"/>
</p:tagLst>
</file>

<file path=ppt/tags/tag692.xml><?xml version="1.0" encoding="utf-8"?>
<p:tagLst xmlns:p="http://schemas.openxmlformats.org/presentationml/2006/main">
  <p:tag name="PA" val="v5.2.11"/>
</p:tagLst>
</file>

<file path=ppt/tags/tag693.xml><?xml version="1.0" encoding="utf-8"?>
<p:tagLst xmlns:p="http://schemas.openxmlformats.org/presentationml/2006/main">
  <p:tag name="PA" val="v5.2.11"/>
</p:tagLst>
</file>

<file path=ppt/tags/tag694.xml><?xml version="1.0" encoding="utf-8"?>
<p:tagLst xmlns:p="http://schemas.openxmlformats.org/presentationml/2006/main">
  <p:tag name="PA" val="v5.2.11"/>
</p:tagLst>
</file>

<file path=ppt/tags/tag695.xml><?xml version="1.0" encoding="utf-8"?>
<p:tagLst xmlns:p="http://schemas.openxmlformats.org/presentationml/2006/main">
  <p:tag name="PA" val="v5.2.11"/>
</p:tagLst>
</file>

<file path=ppt/tags/tag696.xml><?xml version="1.0" encoding="utf-8"?>
<p:tagLst xmlns:p="http://schemas.openxmlformats.org/presentationml/2006/main">
  <p:tag name="PA" val="v5.2.11"/>
</p:tagLst>
</file>

<file path=ppt/tags/tag697.xml><?xml version="1.0" encoding="utf-8"?>
<p:tagLst xmlns:p="http://schemas.openxmlformats.org/presentationml/2006/main">
  <p:tag name="PA" val="v5.2.11"/>
</p:tagLst>
</file>

<file path=ppt/tags/tag698.xml><?xml version="1.0" encoding="utf-8"?>
<p:tagLst xmlns:p="http://schemas.openxmlformats.org/presentationml/2006/main">
  <p:tag name="PA" val="v5.2.11"/>
</p:tagLst>
</file>

<file path=ppt/tags/tag699.xml><?xml version="1.0" encoding="utf-8"?>
<p:tagLst xmlns:p="http://schemas.openxmlformats.org/presentationml/2006/main">
  <p:tag name="PA" val="v5.2.1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b4f3b32d81324f3fbf1ea581d99add8f"/>
  <p:tag name="KSO_WM_UNIT_DECORATE_INFO" val=""/>
  <p:tag name="KSO_WM_UNIT_SM_LIMIT_TYPE" val=""/>
  <p:tag name="KSO_WM_CHIP_FILLAREA_FILL_RULE" val="{&quot;fill_align&quot;:&quot;cm&quot;,&quot;fill_effect&quot;:[],&quot;fill_mode&quot;:&quot;full&quot;,&quot;sacle_strategy&quot;:&quot;stretch&quot;}"/>
  <p:tag name="KSO_WM_ASSEMBLE_CHIP_INDEX" val="401ee5ac36b944dc85c290f4aafa9946"/>
</p:tagLst>
</file>

<file path=ppt/tags/tag70.xml><?xml version="1.0" encoding="utf-8"?>
<p:tagLst xmlns:p="http://schemas.openxmlformats.org/presentationml/2006/main">
  <p:tag name="KSO_WM_SLIDE_BACKGROUND_TYPE" val="navigation"/>
</p:tagLst>
</file>

<file path=ppt/tags/tag700.xml><?xml version="1.0" encoding="utf-8"?>
<p:tagLst xmlns:p="http://schemas.openxmlformats.org/presentationml/2006/main">
  <p:tag name="PA" val="v5.2.11"/>
</p:tagLst>
</file>

<file path=ppt/tags/tag701.xml><?xml version="1.0" encoding="utf-8"?>
<p:tagLst xmlns:p="http://schemas.openxmlformats.org/presentationml/2006/main">
  <p:tag name="PA" val="v5.2.11"/>
</p:tagLst>
</file>

<file path=ppt/tags/tag702.xml><?xml version="1.0" encoding="utf-8"?>
<p:tagLst xmlns:p="http://schemas.openxmlformats.org/presentationml/2006/main">
  <p:tag name="PA" val="v5.2.11"/>
</p:tagLst>
</file>

<file path=ppt/tags/tag703.xml><?xml version="1.0" encoding="utf-8"?>
<p:tagLst xmlns:p="http://schemas.openxmlformats.org/presentationml/2006/main">
  <p:tag name="PA" val="v5.2.11"/>
</p:tagLst>
</file>

<file path=ppt/tags/tag704.xml><?xml version="1.0" encoding="utf-8"?>
<p:tagLst xmlns:p="http://schemas.openxmlformats.org/presentationml/2006/main">
  <p:tag name="PA" val="v5.2.11"/>
</p:tagLst>
</file>

<file path=ppt/tags/tag705.xml><?xml version="1.0" encoding="utf-8"?>
<p:tagLst xmlns:p="http://schemas.openxmlformats.org/presentationml/2006/main">
  <p:tag name="PA" val="v5.2.11"/>
</p:tagLst>
</file>

<file path=ppt/tags/tag706.xml><?xml version="1.0" encoding="utf-8"?>
<p:tagLst xmlns:p="http://schemas.openxmlformats.org/presentationml/2006/main">
  <p:tag name="PA" val="v5.2.11"/>
</p:tagLst>
</file>

<file path=ppt/tags/tag707.xml><?xml version="1.0" encoding="utf-8"?>
<p:tagLst xmlns:p="http://schemas.openxmlformats.org/presentationml/2006/main">
  <p:tag name="KSO_WM_TAG_VERSION" val="1.0"/>
  <p:tag name="KSO_WM_BEAUTIFY_FLAG" val="#wm#"/>
  <p:tag name="KSO_WM_UNIT_TYPE" val="i"/>
  <p:tag name="KSO_WM_UNIT_ID" val="diagram160536_4*i*1"/>
  <p:tag name="KSO_WM_TEMPLATE_CATEGORY" val="diagram"/>
  <p:tag name="KSO_WM_TEMPLATE_INDEX" val="160536"/>
  <p:tag name="KSO_WM_UNIT_INDEX" val="1"/>
</p:tagLst>
</file>

<file path=ppt/tags/tag708.xml><?xml version="1.0" encoding="utf-8"?>
<p:tagLst xmlns:p="http://schemas.openxmlformats.org/presentationml/2006/main">
  <p:tag name="KSO_WM_TAG_VERSION" val="1.0"/>
  <p:tag name="KSO_WM_BEAUTIFY_FLAG" val="#wm#"/>
  <p:tag name="KSO_WM_UNIT_ID" val="diagram160536_4*l_i*1_1"/>
  <p:tag name="KSO_WM_TEMPLATE_CATEGORY" val="diagram"/>
  <p:tag name="KSO_WM_TEMPLATE_INDEX" val="160536"/>
  <p:tag name="KSO_WM_UNIT_TYPE" val="l_i"/>
  <p:tag name="KSO_WM_UNIT_INDEX" val="1_1"/>
  <p:tag name="KSO_WM_UNIT_CLEAR" val="1"/>
  <p:tag name="KSO_WM_UNIT_LAYERLEVEL" val="1_1"/>
  <p:tag name="KSO_WM_DIAGRAM_GROUP_CODE" val="l1-1"/>
  <p:tag name="KSO_WM_UNIT_FILL_FORE_SCHEMECOLOR_INDEX" val="14"/>
  <p:tag name="KSO_WM_UNIT_FILL_TYPE" val="1"/>
</p:tagLst>
</file>

<file path=ppt/tags/tag709.xml><?xml version="1.0" encoding="utf-8"?>
<p:tagLst xmlns:p="http://schemas.openxmlformats.org/presentationml/2006/main">
  <p:tag name="KSO_WM_TAG_VERSION" val="1.0"/>
  <p:tag name="KSO_WM_BEAUTIFY_FLAG" val="#wm#"/>
  <p:tag name="KSO_WM_UNIT_ID" val="diagram160536_4*l_i*1_2"/>
  <p:tag name="KSO_WM_TEMPLATE_CATEGORY" val="diagram"/>
  <p:tag name="KSO_WM_TEMPLATE_INDEX" val="160536"/>
  <p:tag name="KSO_WM_UNIT_TYPE" val="l_i"/>
  <p:tag name="KSO_WM_UNIT_INDEX" val="1_2"/>
  <p:tag name="KSO_WM_UNIT_CLEAR" val="1"/>
  <p:tag name="KSO_WM_UNIT_LAYERLEVEL" val="1_1"/>
  <p:tag name="KSO_WM_DIAGRAM_GROUP_CODE" val="l1-1"/>
  <p:tag name="KSO_WM_UNIT_FILL_FORE_SCHEMECOLOR_INDEX" val="14"/>
  <p:tag name="KSO_WM_UNIT_FILL_TYPE" val="1"/>
</p:tagLst>
</file>

<file path=ppt/tags/tag71.xml><?xml version="1.0" encoding="utf-8"?>
<p:tagLst xmlns:p="http://schemas.openxmlformats.org/presentationml/2006/main">
  <p:tag name="KSO_WM_SLIDE_BACKGROUND_TYPE" val="navigation"/>
</p:tagLst>
</file>

<file path=ppt/tags/tag710.xml><?xml version="1.0" encoding="utf-8"?>
<p:tagLst xmlns:p="http://schemas.openxmlformats.org/presentationml/2006/main">
  <p:tag name="KSO_WM_TAG_VERSION" val="1.0"/>
  <p:tag name="KSO_WM_BEAUTIFY_FLAG" val="#wm#"/>
  <p:tag name="KSO_WM_UNIT_ID" val="diagram160536_4*l_h_a*1_1_1"/>
  <p:tag name="KSO_WM_TEMPLATE_CATEGORY" val="diagram"/>
  <p:tag name="KSO_WM_TEMPLATE_INDEX" val="160536"/>
  <p:tag name="KSO_WM_UNIT_TYPE" val="l_h_a"/>
  <p:tag name="KSO_WM_UNIT_INDEX" val="1_1_1"/>
  <p:tag name="KSO_WM_UNIT_CLEAR" val="1"/>
  <p:tag name="KSO_WM_UNIT_LAYERLEVEL" val="1_1_1"/>
  <p:tag name="KSO_WM_UNIT_VALUE" val="16"/>
  <p:tag name="KSO_WM_UNIT_HIGHLIGHT" val="0"/>
  <p:tag name="KSO_WM_UNIT_COMPATIBLE" val="0"/>
  <p:tag name="KSO_WM_UNIT_PRESET_TEXT" val="AMET"/>
  <p:tag name="KSO_WM_DIAGRAM_GROUP_CODE" val="l1-1"/>
  <p:tag name="KSO_WM_UNIT_FILL_FORE_SCHEMECOLOR_INDEX" val="5"/>
  <p:tag name="KSO_WM_UNIT_FILL_TYPE" val="1"/>
  <p:tag name="KSO_WM_UNIT_TEXT_FILL_FORE_SCHEMECOLOR_INDEX" val="14"/>
  <p:tag name="KSO_WM_UNIT_TEXT_FILL_TYPE" val="1"/>
</p:tagLst>
</file>

<file path=ppt/tags/tag711.xml><?xml version="1.0" encoding="utf-8"?>
<p:tagLst xmlns:p="http://schemas.openxmlformats.org/presentationml/2006/main">
  <p:tag name="KSO_WM_TAG_VERSION" val="1.0"/>
  <p:tag name="KSO_WM_BEAUTIFY_FLAG" val="#wm#"/>
  <p:tag name="KSO_WM_UNIT_ID" val="diagram160536_4*l_h_a*1_3_1"/>
  <p:tag name="KSO_WM_TEMPLATE_CATEGORY" val="diagram"/>
  <p:tag name="KSO_WM_TEMPLATE_INDEX" val="160536"/>
  <p:tag name="KSO_WM_UNIT_TYPE" val="l_h_a"/>
  <p:tag name="KSO_WM_UNIT_INDEX" val="1_3_1"/>
  <p:tag name="KSO_WM_UNIT_CLEAR" val="1"/>
  <p:tag name="KSO_WM_UNIT_LAYERLEVEL" val="1_1_1"/>
  <p:tag name="KSO_WM_UNIT_VALUE" val="16"/>
  <p:tag name="KSO_WM_UNIT_HIGHLIGHT" val="0"/>
  <p:tag name="KSO_WM_UNIT_COMPATIBLE" val="0"/>
  <p:tag name="KSO_WM_UNIT_PRESET_TEXT" val="AMET"/>
  <p:tag name="KSO_WM_DIAGRAM_GROUP_CODE" val="l1-1"/>
  <p:tag name="KSO_WM_UNIT_FILL_FORE_SCHEMECOLOR_INDEX" val="7"/>
  <p:tag name="KSO_WM_UNIT_FILL_TYPE" val="1"/>
  <p:tag name="KSO_WM_UNIT_TEXT_FILL_FORE_SCHEMECOLOR_INDEX" val="14"/>
  <p:tag name="KSO_WM_UNIT_TEXT_FILL_TYPE" val="1"/>
</p:tagLst>
</file>

<file path=ppt/tags/tag712.xml><?xml version="1.0" encoding="utf-8"?>
<p:tagLst xmlns:p="http://schemas.openxmlformats.org/presentationml/2006/main">
  <p:tag name="KSO_WM_TAG_VERSION" val="1.0"/>
  <p:tag name="KSO_WM_BEAUTIFY_FLAG" val="#wm#"/>
  <p:tag name="KSO_WM_UNIT_ID" val="diagram160536_4*l_h_a*1_2_1"/>
  <p:tag name="KSO_WM_TEMPLATE_CATEGORY" val="diagram"/>
  <p:tag name="KSO_WM_TEMPLATE_INDEX" val="160536"/>
  <p:tag name="KSO_WM_UNIT_TYPE" val="l_h_a"/>
  <p:tag name="KSO_WM_UNIT_INDEX" val="1_2_1"/>
  <p:tag name="KSO_WM_UNIT_CLEAR" val="1"/>
  <p:tag name="KSO_WM_UNIT_LAYERLEVEL" val="1_1_1"/>
  <p:tag name="KSO_WM_UNIT_VALUE" val="16"/>
  <p:tag name="KSO_WM_UNIT_HIGHLIGHT" val="0"/>
  <p:tag name="KSO_WM_UNIT_COMPATIBLE" val="0"/>
  <p:tag name="KSO_WM_UNIT_PRESET_TEXT" val="AMET"/>
  <p:tag name="KSO_WM_DIAGRAM_GROUP_CODE" val="l1-1"/>
  <p:tag name="KSO_WM_UNIT_FILL_FORE_SCHEMECOLOR_INDEX" val="6"/>
  <p:tag name="KSO_WM_UNIT_FILL_TYPE" val="1"/>
  <p:tag name="KSO_WM_UNIT_TEXT_FILL_FORE_SCHEMECOLOR_INDEX" val="14"/>
  <p:tag name="KSO_WM_UNIT_TEXT_FILL_TYPE" val="1"/>
</p:tagLst>
</file>

<file path=ppt/tags/tag713.xml><?xml version="1.0" encoding="utf-8"?>
<p:tagLst xmlns:p="http://schemas.openxmlformats.org/presentationml/2006/main">
  <p:tag name="KSO_WM_TAG_VERSION" val="1.0"/>
  <p:tag name="KSO_WM_BEAUTIFY_FLAG" val="#wm#"/>
  <p:tag name="KSO_WM_UNIT_ID" val="diagram160536_4*l_h_f*1_1_1"/>
  <p:tag name="KSO_WM_TEMPLATE_CATEGORY" val="diagram"/>
  <p:tag name="KSO_WM_TEMPLATE_INDEX" val="160536"/>
  <p:tag name="KSO_WM_UNIT_TYPE" val="l_h_f"/>
  <p:tag name="KSO_WM_UNIT_INDEX" val="1_1_1"/>
  <p:tag name="KSO_WM_UNIT_CLEAR" val="1"/>
  <p:tag name="KSO_WM_UNIT_LAYERLEVEL" val="1_1_1"/>
  <p:tag name="KSO_WM_UNIT_VALUE" val="64"/>
  <p:tag name="KSO_WM_UNIT_HIGHLIGHT" val="0"/>
  <p:tag name="KSO_WM_UNIT_COMPATIBLE" val="0"/>
  <p:tag name="KSO_WM_UNIT_PRESET_TEXT_INDEX" val="4"/>
  <p:tag name="KSO_WM_UNIT_PRESET_TEXT_LEN" val="57"/>
  <p:tag name="KSO_WM_DIAGRAM_GROUP_CODE" val="l1-1"/>
  <p:tag name="KSO_WM_UNIT_TEXT_FILL_FORE_SCHEMECOLOR_INDEX" val="15"/>
  <p:tag name="KSO_WM_UNIT_TEXT_FILL_TYPE" val="1"/>
</p:tagLst>
</file>

<file path=ppt/tags/tag714.xml><?xml version="1.0" encoding="utf-8"?>
<p:tagLst xmlns:p="http://schemas.openxmlformats.org/presentationml/2006/main">
  <p:tag name="KSO_WM_TAG_VERSION" val="1.0"/>
  <p:tag name="KSO_WM_BEAUTIFY_FLAG" val="#wm#"/>
  <p:tag name="KSO_WM_UNIT_ID" val="diagram160536_4*l_h_f*1_3_1"/>
  <p:tag name="KSO_WM_TEMPLATE_CATEGORY" val="diagram"/>
  <p:tag name="KSO_WM_TEMPLATE_INDEX" val="160536"/>
  <p:tag name="KSO_WM_UNIT_TYPE" val="l_h_f"/>
  <p:tag name="KSO_WM_UNIT_INDEX" val="1_3_1"/>
  <p:tag name="KSO_WM_UNIT_CLEAR" val="1"/>
  <p:tag name="KSO_WM_UNIT_LAYERLEVEL" val="1_1_1"/>
  <p:tag name="KSO_WM_UNIT_VALUE" val="64"/>
  <p:tag name="KSO_WM_UNIT_HIGHLIGHT" val="0"/>
  <p:tag name="KSO_WM_UNIT_COMPATIBLE" val="0"/>
  <p:tag name="KSO_WM_UNIT_PRESET_TEXT_INDEX" val="4"/>
  <p:tag name="KSO_WM_UNIT_PRESET_TEXT_LEN" val="57"/>
  <p:tag name="KSO_WM_DIAGRAM_GROUP_CODE" val="l1-1"/>
  <p:tag name="KSO_WM_UNIT_TEXT_FILL_FORE_SCHEMECOLOR_INDEX" val="15"/>
  <p:tag name="KSO_WM_UNIT_TEXT_FILL_TYPE" val="1"/>
</p:tagLst>
</file>

<file path=ppt/tags/tag715.xml><?xml version="1.0" encoding="utf-8"?>
<p:tagLst xmlns:p="http://schemas.openxmlformats.org/presentationml/2006/main">
  <p:tag name="KSO_WM_TAG_VERSION" val="1.0"/>
  <p:tag name="KSO_WM_BEAUTIFY_FLAG" val="#wm#"/>
  <p:tag name="KSO_WM_UNIT_ID" val="diagram160536_4*l_h_f*1_2_1"/>
  <p:tag name="KSO_WM_TEMPLATE_CATEGORY" val="diagram"/>
  <p:tag name="KSO_WM_TEMPLATE_INDEX" val="160536"/>
  <p:tag name="KSO_WM_UNIT_TYPE" val="l_h_f"/>
  <p:tag name="KSO_WM_UNIT_INDEX" val="1_2_1"/>
  <p:tag name="KSO_WM_UNIT_CLEAR" val="1"/>
  <p:tag name="KSO_WM_UNIT_LAYERLEVEL" val="1_1_1"/>
  <p:tag name="KSO_WM_UNIT_VALUE" val="64"/>
  <p:tag name="KSO_WM_UNIT_HIGHLIGHT" val="0"/>
  <p:tag name="KSO_WM_UNIT_COMPATIBLE" val="0"/>
  <p:tag name="KSO_WM_UNIT_PRESET_TEXT_INDEX" val="4"/>
  <p:tag name="KSO_WM_UNIT_PRESET_TEXT_LEN" val="57"/>
  <p:tag name="KSO_WM_DIAGRAM_GROUP_CODE" val="l1-1"/>
  <p:tag name="KSO_WM_UNIT_TEXT_FILL_FORE_SCHEMECOLOR_INDEX" val="15"/>
  <p:tag name="KSO_WM_UNIT_TEXT_FILL_TYPE" val="1"/>
</p:tagLst>
</file>

<file path=ppt/tags/tag716.xml><?xml version="1.0" encoding="utf-8"?>
<p:tagLst xmlns:p="http://schemas.openxmlformats.org/presentationml/2006/main">
  <p:tag name="KSO_WM_TEMPLATE_CATEGORY" val="diagram"/>
  <p:tag name="KSO_WM_TEMPLATE_INDEX" val="160045"/>
  <p:tag name="KSO_WM_TAG_VERSION" val="1.0"/>
  <p:tag name="KSO_WM_BEAUTIFY_FLAG" val="#wm#"/>
  <p:tag name="KSO_WM_UNIT_TYPE" val="l_h_a"/>
  <p:tag name="KSO_WM_UNIT_INDEX" val="1_1_1"/>
  <p:tag name="KSO_WM_UNIT_ID" val="diagram160045_5*l_h_a*1_1_1"/>
  <p:tag name="KSO_WM_UNIT_CLEAR" val="1"/>
  <p:tag name="KSO_WM_UNIT_LAYERLEVEL" val="1_1_1"/>
  <p:tag name="KSO_WM_UNIT_VALUE" val="28"/>
  <p:tag name="KSO_WM_UNIT_HIGHLIGHT" val="0"/>
  <p:tag name="KSO_WM_UNIT_COMPATIBLE" val="0"/>
  <p:tag name="KSO_WM_DIAGRAM_GROUP_CODE" val="l1-1"/>
  <p:tag name="KSO_WM_UNIT_PRESET_TEXT" val="LOREM IPSUM"/>
  <p:tag name="KSO_WM_UNIT_FILL_FORE_SCHEMECOLOR_INDEX" val="6"/>
  <p:tag name="KSO_WM_UNIT_FILL_TYPE" val="1"/>
  <p:tag name="KSO_WM_UNIT_TEXT_FILL_FORE_SCHEMECOLOR_INDEX" val="14"/>
  <p:tag name="KSO_WM_UNIT_TEXT_FILL_TYPE" val="1"/>
</p:tagLst>
</file>

<file path=ppt/tags/tag717.xml><?xml version="1.0" encoding="utf-8"?>
<p:tagLst xmlns:p="http://schemas.openxmlformats.org/presentationml/2006/main">
  <p:tag name="KSO_WM_TEMPLATE_CATEGORY" val="diagram"/>
  <p:tag name="KSO_WM_TEMPLATE_INDEX" val="160045"/>
  <p:tag name="KSO_WM_TAG_VERSION" val="1.0"/>
  <p:tag name="KSO_WM_BEAUTIFY_FLAG" val="#wm#"/>
  <p:tag name="KSO_WM_UNIT_TYPE" val="l_h_f"/>
  <p:tag name="KSO_WM_UNIT_INDEX" val="1_1_1"/>
  <p:tag name="KSO_WM_UNIT_ID" val="diagram160045_5*l_h_f*1_1_1"/>
  <p:tag name="KSO_WM_UNIT_CLEAR" val="1"/>
  <p:tag name="KSO_WM_UNIT_LAYERLEVEL" val="1_1_1"/>
  <p:tag name="KSO_WM_UNIT_VALUE" val="34"/>
  <p:tag name="KSO_WM_UNIT_HIGHLIGHT" val="0"/>
  <p:tag name="KSO_WM_UNIT_COMPATIBLE" val="0"/>
  <p:tag name="KSO_WM_UNIT_PRESET_TEXT_INDEX" val="4"/>
  <p:tag name="KSO_WM_UNIT_PRESET_TEXT_LEN" val="60"/>
  <p:tag name="KSO_WM_DIAGRAM_GROUP_CODE" val="l1-1"/>
  <p:tag name="KSO_WM_UNIT_TEXT_FILL_FORE_SCHEMECOLOR_INDEX" val="13"/>
  <p:tag name="KSO_WM_UNIT_TEXT_FILL_TYPE" val="1"/>
</p:tagLst>
</file>

<file path=ppt/tags/tag718.xml><?xml version="1.0" encoding="utf-8"?>
<p:tagLst xmlns:p="http://schemas.openxmlformats.org/presentationml/2006/main">
  <p:tag name="KSO_WM_TEMPLATE_CATEGORY" val="diagram"/>
  <p:tag name="KSO_WM_TEMPLATE_INDEX" val="160045"/>
  <p:tag name="KSO_WM_TAG_VERSION" val="1.0"/>
  <p:tag name="KSO_WM_BEAUTIFY_FLAG" val="#wm#"/>
  <p:tag name="KSO_WM_UNIT_TYPE" val="l_i"/>
  <p:tag name="KSO_WM_UNIT_INDEX" val="1_1"/>
  <p:tag name="KSO_WM_UNIT_ID" val="diagram160045_5*l_i*1_1"/>
  <p:tag name="KSO_WM_UNIT_CLEAR" val="1"/>
  <p:tag name="KSO_WM_UNIT_LAYERLEVEL" val="1_1"/>
  <p:tag name="KSO_WM_DIAGRAM_GROUP_CODE" val="l1-1"/>
  <p:tag name="KSO_WM_UNIT_FILL_FORE_SCHEMECOLOR_INDEX" val="6"/>
  <p:tag name="KSO_WM_UNIT_FILL_TYPE" val="1"/>
</p:tagLst>
</file>

<file path=ppt/tags/tag719.xml><?xml version="1.0" encoding="utf-8"?>
<p:tagLst xmlns:p="http://schemas.openxmlformats.org/presentationml/2006/main">
  <p:tag name="KSO_WM_TEMPLATE_CATEGORY" val="diagram"/>
  <p:tag name="KSO_WM_TEMPLATE_INDEX" val="160045"/>
  <p:tag name="KSO_WM_TAG_VERSION" val="1.0"/>
  <p:tag name="KSO_WM_BEAUTIFY_FLAG" val="#wm#"/>
  <p:tag name="KSO_WM_UNIT_TYPE" val="l_h_a"/>
  <p:tag name="KSO_WM_UNIT_INDEX" val="1_2_1"/>
  <p:tag name="KSO_WM_UNIT_ID" val="diagram160045_5*l_h_a*1_2_1"/>
  <p:tag name="KSO_WM_UNIT_CLEAR" val="1"/>
  <p:tag name="KSO_WM_UNIT_LAYERLEVEL" val="1_1_1"/>
  <p:tag name="KSO_WM_UNIT_VALUE" val="28"/>
  <p:tag name="KSO_WM_UNIT_HIGHLIGHT" val="0"/>
  <p:tag name="KSO_WM_UNIT_COMPATIBLE" val="0"/>
  <p:tag name="KSO_WM_DIAGRAM_GROUP_CODE" val="l1-1"/>
  <p:tag name="KSO_WM_UNIT_PRESET_TEXT" val="LOREM IPSUM"/>
  <p:tag name="KSO_WM_UNIT_FILL_FORE_SCHEMECOLOR_INDEX" val="5"/>
  <p:tag name="KSO_WM_UNIT_FILL_TYPE" val="1"/>
  <p:tag name="KSO_WM_UNIT_TEXT_FILL_FORE_SCHEMECOLOR_INDEX" val="14"/>
  <p:tag name="KSO_WM_UNIT_TEXT_FILL_TYPE" val="1"/>
</p:tagLst>
</file>

<file path=ppt/tags/tag72.xml><?xml version="1.0" encoding="utf-8"?>
<p:tagLst xmlns:p="http://schemas.openxmlformats.org/presentationml/2006/main">
  <p:tag name="KSO_WM_SLIDE_BACKGROUND_TYPE" val="navigation"/>
</p:tagLst>
</file>

<file path=ppt/tags/tag720.xml><?xml version="1.0" encoding="utf-8"?>
<p:tagLst xmlns:p="http://schemas.openxmlformats.org/presentationml/2006/main">
  <p:tag name="KSO_WM_TEMPLATE_CATEGORY" val="diagram"/>
  <p:tag name="KSO_WM_TEMPLATE_INDEX" val="160045"/>
  <p:tag name="KSO_WM_TAG_VERSION" val="1.0"/>
  <p:tag name="KSO_WM_BEAUTIFY_FLAG" val="#wm#"/>
  <p:tag name="KSO_WM_UNIT_TYPE" val="l_h_f"/>
  <p:tag name="KSO_WM_UNIT_INDEX" val="1_2_1"/>
  <p:tag name="KSO_WM_UNIT_ID" val="diagram160045_5*l_h_f*1_2_1"/>
  <p:tag name="KSO_WM_UNIT_CLEAR" val="1"/>
  <p:tag name="KSO_WM_UNIT_LAYERLEVEL" val="1_1_1"/>
  <p:tag name="KSO_WM_UNIT_VALUE" val="34"/>
  <p:tag name="KSO_WM_UNIT_HIGHLIGHT" val="0"/>
  <p:tag name="KSO_WM_UNIT_COMPATIBLE" val="0"/>
  <p:tag name="KSO_WM_UNIT_PRESET_TEXT_INDEX" val="4"/>
  <p:tag name="KSO_WM_UNIT_PRESET_TEXT_LEN" val="60"/>
  <p:tag name="KSO_WM_DIAGRAM_GROUP_CODE" val="l1-1"/>
  <p:tag name="KSO_WM_UNIT_TEXT_FILL_FORE_SCHEMECOLOR_INDEX" val="13"/>
  <p:tag name="KSO_WM_UNIT_TEXT_FILL_TYPE" val="1"/>
</p:tagLst>
</file>

<file path=ppt/tags/tag721.xml><?xml version="1.0" encoding="utf-8"?>
<p:tagLst xmlns:p="http://schemas.openxmlformats.org/presentationml/2006/main">
  <p:tag name="KSO_WM_TEMPLATE_CATEGORY" val="diagram"/>
  <p:tag name="KSO_WM_TEMPLATE_INDEX" val="160045"/>
  <p:tag name="KSO_WM_TAG_VERSION" val="1.0"/>
  <p:tag name="KSO_WM_BEAUTIFY_FLAG" val="#wm#"/>
  <p:tag name="KSO_WM_UNIT_TYPE" val="l_i"/>
  <p:tag name="KSO_WM_UNIT_INDEX" val="1_2"/>
  <p:tag name="KSO_WM_UNIT_ID" val="diagram160045_5*l_i*1_2"/>
  <p:tag name="KSO_WM_UNIT_CLEAR" val="1"/>
  <p:tag name="KSO_WM_UNIT_LAYERLEVEL" val="1_1"/>
  <p:tag name="KSO_WM_DIAGRAM_GROUP_CODE" val="l1-1"/>
  <p:tag name="KSO_WM_UNIT_FILL_FORE_SCHEMECOLOR_INDEX" val="5"/>
  <p:tag name="KSO_WM_UNIT_FILL_TYPE" val="1"/>
</p:tagLst>
</file>

<file path=ppt/tags/tag722.xml><?xml version="1.0" encoding="utf-8"?>
<p:tagLst xmlns:p="http://schemas.openxmlformats.org/presentationml/2006/main">
  <p:tag name="PA" val="v5.2.11"/>
  <p:tag name="RESOURCELIBID_ANIM" val="462"/>
</p:tagLst>
</file>

<file path=ppt/tags/tag723.xml><?xml version="1.0" encoding="utf-8"?>
<p:tagLst xmlns:p="http://schemas.openxmlformats.org/presentationml/2006/main">
  <p:tag name="PA" val="v5.2.11"/>
  <p:tag name="RESOURCELIBID_ANIM" val="462"/>
</p:tagLst>
</file>

<file path=ppt/tags/tag724.xml><?xml version="1.0" encoding="utf-8"?>
<p:tagLst xmlns:p="http://schemas.openxmlformats.org/presentationml/2006/main">
  <p:tag name="PA" val="v5.2.11"/>
</p:tagLst>
</file>

<file path=ppt/tags/tag725.xml><?xml version="1.0" encoding="utf-8"?>
<p:tagLst xmlns:p="http://schemas.openxmlformats.org/presentationml/2006/main">
  <p:tag name="PA" val="v5.2.11"/>
</p:tagLst>
</file>

<file path=ppt/tags/tag726.xml><?xml version="1.0" encoding="utf-8"?>
<p:tagLst xmlns:p="http://schemas.openxmlformats.org/presentationml/2006/main">
  <p:tag name="PA" val="v5.2.11"/>
</p:tagLst>
</file>

<file path=ppt/tags/tag727.xml><?xml version="1.0" encoding="utf-8"?>
<p:tagLst xmlns:p="http://schemas.openxmlformats.org/presentationml/2006/main">
  <p:tag name="PA" val="v5.2.11"/>
</p:tagLst>
</file>

<file path=ppt/tags/tag728.xml><?xml version="1.0" encoding="utf-8"?>
<p:tagLst xmlns:p="http://schemas.openxmlformats.org/presentationml/2006/main">
  <p:tag name="PA" val="v5.2.11"/>
</p:tagLst>
</file>

<file path=ppt/tags/tag729.xml><?xml version="1.0" encoding="utf-8"?>
<p:tagLst xmlns:p="http://schemas.openxmlformats.org/presentationml/2006/main">
  <p:tag name="PA" val="v5.2.11"/>
</p:tagLst>
</file>

<file path=ppt/tags/tag73.xml><?xml version="1.0" encoding="utf-8"?>
<p:tagLst xmlns:p="http://schemas.openxmlformats.org/presentationml/2006/main">
  <p:tag name="KSO_WM_SLIDE_BACKGROUND_TYPE" val="navigation"/>
</p:tagLst>
</file>

<file path=ppt/tags/tag730.xml><?xml version="1.0" encoding="utf-8"?>
<p:tagLst xmlns:p="http://schemas.openxmlformats.org/presentationml/2006/main">
  <p:tag name="PA" val="v5.2.11"/>
</p:tagLst>
</file>

<file path=ppt/tags/tag731.xml><?xml version="1.0" encoding="utf-8"?>
<p:tagLst xmlns:p="http://schemas.openxmlformats.org/presentationml/2006/main">
  <p:tag name="PA" val="v5.2.11"/>
</p:tagLst>
</file>

<file path=ppt/tags/tag732.xml><?xml version="1.0" encoding="utf-8"?>
<p:tagLst xmlns:p="http://schemas.openxmlformats.org/presentationml/2006/main">
  <p:tag name="PA" val="v5.2.11"/>
</p:tagLst>
</file>

<file path=ppt/tags/tag733.xml><?xml version="1.0" encoding="utf-8"?>
<p:tagLst xmlns:p="http://schemas.openxmlformats.org/presentationml/2006/main">
  <p:tag name="PA" val="v5.2.11"/>
</p:tagLst>
</file>

<file path=ppt/tags/tag734.xml><?xml version="1.0" encoding="utf-8"?>
<p:tagLst xmlns:p="http://schemas.openxmlformats.org/presentationml/2006/main">
  <p:tag name="PA" val="v5.2.11"/>
</p:tagLst>
</file>

<file path=ppt/tags/tag735.xml><?xml version="1.0" encoding="utf-8"?>
<p:tagLst xmlns:p="http://schemas.openxmlformats.org/presentationml/2006/main">
  <p:tag name="PA" val="v5.2.11"/>
</p:tagLst>
</file>

<file path=ppt/tags/tag736.xml><?xml version="1.0" encoding="utf-8"?>
<p:tagLst xmlns:p="http://schemas.openxmlformats.org/presentationml/2006/main">
  <p:tag name="PA" val="v5.2.11"/>
</p:tagLst>
</file>

<file path=ppt/tags/tag737.xml><?xml version="1.0" encoding="utf-8"?>
<p:tagLst xmlns:p="http://schemas.openxmlformats.org/presentationml/2006/main">
  <p:tag name="PA" val="v5.2.11"/>
</p:tagLst>
</file>

<file path=ppt/tags/tag738.xml><?xml version="1.0" encoding="utf-8"?>
<p:tagLst xmlns:p="http://schemas.openxmlformats.org/presentationml/2006/main">
  <p:tag name="PA" val="v5.2.11"/>
</p:tagLst>
</file>

<file path=ppt/tags/tag739.xml><?xml version="1.0" encoding="utf-8"?>
<p:tagLst xmlns:p="http://schemas.openxmlformats.org/presentationml/2006/main">
  <p:tag name="KSO_WM_TAG_VERSION" val="1.0"/>
  <p:tag name="KSO_WM_BEAUTIFY_FLAG" val="#wm#"/>
  <p:tag name="KSO_WM_UNIT_TYPE" val="i"/>
  <p:tag name="KSO_WM_UNIT_ID" val="diagram160376_6*i*0"/>
  <p:tag name="KSO_WM_TEMPLATE_CATEGORY" val="diagram"/>
  <p:tag name="KSO_WM_TEMPLATE_INDEX" val="160376"/>
  <p:tag name="KSO_WM_UNIT_INDEX" val="0"/>
</p:tagLst>
</file>

<file path=ppt/tags/tag74.xml><?xml version="1.0" encoding="utf-8"?>
<p:tagLst xmlns:p="http://schemas.openxmlformats.org/presentationml/2006/main">
  <p:tag name="KSO_WM_SLIDE_BACKGROUND_TYPE" val="navigation"/>
</p:tagLst>
</file>

<file path=ppt/tags/tag740.xml><?xml version="1.0" encoding="utf-8"?>
<p:tagLst xmlns:p="http://schemas.openxmlformats.org/presentationml/2006/main">
  <p:tag name="KSO_WM_TEMPLATE_CATEGORY" val="diagram"/>
  <p:tag name="KSO_WM_TEMPLATE_INDEX" val="160376"/>
  <p:tag name="KSO_WM_UNIT_TYPE" val="l_i"/>
  <p:tag name="KSO_WM_UNIT_INDEX" val="1_1"/>
  <p:tag name="KSO_WM_UNIT_ID" val="diagram160376_6*l_i*1_1"/>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LINE_FORE_SCHEMECOLOR_INDEX" val="5"/>
  <p:tag name="KSO_WM_UNIT_LINE_FILL_TYPE" val="2"/>
  <p:tag name="KSO_WM_UNIT_TEXT_FILL_FORE_SCHEMECOLOR_INDEX" val="14"/>
  <p:tag name="KSO_WM_UNIT_TEXT_FILL_TYPE" val="1"/>
</p:tagLst>
</file>

<file path=ppt/tags/tag741.xml><?xml version="1.0" encoding="utf-8"?>
<p:tagLst xmlns:p="http://schemas.openxmlformats.org/presentationml/2006/main">
  <p:tag name="KSO_WM_TEMPLATE_CATEGORY" val="diagram"/>
  <p:tag name="KSO_WM_TEMPLATE_INDEX" val="160376"/>
  <p:tag name="KSO_WM_UNIT_TYPE" val="l_h_f"/>
  <p:tag name="KSO_WM_UNIT_INDEX" val="1_1_1"/>
  <p:tag name="KSO_WM_UNIT_ID" val="diagram160376_6*l_h_f*1_1_1"/>
  <p:tag name="KSO_WM_UNIT_CLEAR" val="1"/>
  <p:tag name="KSO_WM_UNIT_LAYERLEVEL" val="1_1_1"/>
  <p:tag name="KSO_WM_UNIT_VALUE" val="32"/>
  <p:tag name="KSO_WM_UNIT_HIGHLIGHT" val="0"/>
  <p:tag name="KSO_WM_UNIT_COMPATIBLE" val="0"/>
  <p:tag name="KSO_WM_BEAUTIFY_FLAG" val="#wm#"/>
  <p:tag name="KSO_WM_TAG_VERSION" val="1.0"/>
  <p:tag name="KSO_WM_DIAGRAM_GROUP_CODE" val="l1-1"/>
  <p:tag name="KSO_WM_UNIT_PRESET_TEXT" val="LOREM"/>
  <p:tag name="KSO_WM_UNIT_FILL_FORE_SCHEMECOLOR_INDEX" val="14"/>
  <p:tag name="KSO_WM_UNIT_FILL_TYPE" val="1"/>
  <p:tag name="KSO_WM_UNIT_LINE_FORE_SCHEMECOLOR_INDEX" val="5"/>
  <p:tag name="KSO_WM_UNIT_LINE_FILL_TYPE" val="2"/>
  <p:tag name="KSO_WM_UNIT_TEXT_FILL_FORE_SCHEMECOLOR_INDEX" val="5"/>
  <p:tag name="KSO_WM_UNIT_TEXT_FILL_TYPE" val="1"/>
</p:tagLst>
</file>

<file path=ppt/tags/tag742.xml><?xml version="1.0" encoding="utf-8"?>
<p:tagLst xmlns:p="http://schemas.openxmlformats.org/presentationml/2006/main">
  <p:tag name="KSO_WM_TEMPLATE_CATEGORY" val="diagram"/>
  <p:tag name="KSO_WM_TEMPLATE_INDEX" val="160376"/>
  <p:tag name="KSO_WM_UNIT_TYPE" val="l_i"/>
  <p:tag name="KSO_WM_UNIT_INDEX" val="1_2"/>
  <p:tag name="KSO_WM_UNIT_ID" val="diagram160376_6*l_i*1_2"/>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Lst>
</file>

<file path=ppt/tags/tag743.xml><?xml version="1.0" encoding="utf-8"?>
<p:tagLst xmlns:p="http://schemas.openxmlformats.org/presentationml/2006/main">
  <p:tag name="KSO_WM_TAG_VERSION" val="1.0"/>
  <p:tag name="KSO_WM_BEAUTIFY_FLAG" val="#wm#"/>
  <p:tag name="KSO_WM_UNIT_TYPE" val="i"/>
  <p:tag name="KSO_WM_UNIT_ID" val="diagram160376_6*i*7"/>
  <p:tag name="KSO_WM_TEMPLATE_CATEGORY" val="diagram"/>
  <p:tag name="KSO_WM_TEMPLATE_INDEX" val="160376"/>
  <p:tag name="KSO_WM_UNIT_INDEX" val="7"/>
</p:tagLst>
</file>

<file path=ppt/tags/tag744.xml><?xml version="1.0" encoding="utf-8"?>
<p:tagLst xmlns:p="http://schemas.openxmlformats.org/presentationml/2006/main">
  <p:tag name="KSO_WM_TEMPLATE_CATEGORY" val="diagram"/>
  <p:tag name="KSO_WM_TEMPLATE_INDEX" val="160376"/>
  <p:tag name="KSO_WM_UNIT_TYPE" val="l_i"/>
  <p:tag name="KSO_WM_UNIT_INDEX" val="1_3"/>
  <p:tag name="KSO_WM_UNIT_ID" val="diagram160376_6*l_i*1_3"/>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LINE_FORE_SCHEMECOLOR_INDEX" val="5"/>
  <p:tag name="KSO_WM_UNIT_LINE_FILL_TYPE" val="2"/>
  <p:tag name="KSO_WM_UNIT_TEXT_FILL_FORE_SCHEMECOLOR_INDEX" val="14"/>
  <p:tag name="KSO_WM_UNIT_TEXT_FILL_TYPE" val="1"/>
</p:tagLst>
</file>

<file path=ppt/tags/tag745.xml><?xml version="1.0" encoding="utf-8"?>
<p:tagLst xmlns:p="http://schemas.openxmlformats.org/presentationml/2006/main">
  <p:tag name="KSO_WM_TEMPLATE_CATEGORY" val="diagram"/>
  <p:tag name="KSO_WM_TEMPLATE_INDEX" val="160376"/>
  <p:tag name="KSO_WM_UNIT_TYPE" val="l_h_f"/>
  <p:tag name="KSO_WM_UNIT_INDEX" val="1_2_1"/>
  <p:tag name="KSO_WM_UNIT_ID" val="diagram160376_6*l_h_f*1_2_1"/>
  <p:tag name="KSO_WM_UNIT_CLEAR" val="1"/>
  <p:tag name="KSO_WM_UNIT_LAYERLEVEL" val="1_1_1"/>
  <p:tag name="KSO_WM_UNIT_VALUE" val="32"/>
  <p:tag name="KSO_WM_UNIT_HIGHLIGHT" val="0"/>
  <p:tag name="KSO_WM_UNIT_COMPATIBLE" val="0"/>
  <p:tag name="KSO_WM_BEAUTIFY_FLAG" val="#wm#"/>
  <p:tag name="KSO_WM_TAG_VERSION" val="1.0"/>
  <p:tag name="KSO_WM_DIAGRAM_GROUP_CODE" val="l1-1"/>
  <p:tag name="KSO_WM_UNIT_PRESET_TEXT" val="LOREM"/>
  <p:tag name="KSO_WM_UNIT_FILL_FORE_SCHEMECOLOR_INDEX" val="14"/>
  <p:tag name="KSO_WM_UNIT_FILL_TYPE" val="1"/>
  <p:tag name="KSO_WM_UNIT_LINE_FORE_SCHEMECOLOR_INDEX" val="5"/>
  <p:tag name="KSO_WM_UNIT_LINE_FILL_TYPE" val="2"/>
  <p:tag name="KSO_WM_UNIT_TEXT_FILL_FORE_SCHEMECOLOR_INDEX" val="5"/>
  <p:tag name="KSO_WM_UNIT_TEXT_FILL_TYPE" val="1"/>
</p:tagLst>
</file>

<file path=ppt/tags/tag746.xml><?xml version="1.0" encoding="utf-8"?>
<p:tagLst xmlns:p="http://schemas.openxmlformats.org/presentationml/2006/main">
  <p:tag name="KSO_WM_TEMPLATE_CATEGORY" val="diagram"/>
  <p:tag name="KSO_WM_TEMPLATE_INDEX" val="160376"/>
  <p:tag name="KSO_WM_UNIT_TYPE" val="l_i"/>
  <p:tag name="KSO_WM_UNIT_INDEX" val="1_4"/>
  <p:tag name="KSO_WM_UNIT_ID" val="diagram160376_6*l_i*1_4"/>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Lst>
</file>

<file path=ppt/tags/tag747.xml><?xml version="1.0" encoding="utf-8"?>
<p:tagLst xmlns:p="http://schemas.openxmlformats.org/presentationml/2006/main">
  <p:tag name="KSO_WM_TAG_VERSION" val="1.0"/>
  <p:tag name="KSO_WM_BEAUTIFY_FLAG" val="#wm#"/>
  <p:tag name="KSO_WM_UNIT_TYPE" val="i"/>
  <p:tag name="KSO_WM_UNIT_ID" val="diagram160376_6*i*14"/>
  <p:tag name="KSO_WM_TEMPLATE_CATEGORY" val="diagram"/>
  <p:tag name="KSO_WM_TEMPLATE_INDEX" val="160376"/>
  <p:tag name="KSO_WM_UNIT_INDEX" val="14"/>
</p:tagLst>
</file>

<file path=ppt/tags/tag748.xml><?xml version="1.0" encoding="utf-8"?>
<p:tagLst xmlns:p="http://schemas.openxmlformats.org/presentationml/2006/main">
  <p:tag name="KSO_WM_TEMPLATE_CATEGORY" val="diagram"/>
  <p:tag name="KSO_WM_TEMPLATE_INDEX" val="160376"/>
  <p:tag name="KSO_WM_UNIT_TYPE" val="l_i"/>
  <p:tag name="KSO_WM_UNIT_INDEX" val="1_5"/>
  <p:tag name="KSO_WM_UNIT_ID" val="diagram160376_6*l_i*1_5"/>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LINE_FORE_SCHEMECOLOR_INDEX" val="5"/>
  <p:tag name="KSO_WM_UNIT_LINE_FILL_TYPE" val="2"/>
  <p:tag name="KSO_WM_UNIT_TEXT_FILL_FORE_SCHEMECOLOR_INDEX" val="14"/>
  <p:tag name="KSO_WM_UNIT_TEXT_FILL_TYPE" val="1"/>
</p:tagLst>
</file>

<file path=ppt/tags/tag749.xml><?xml version="1.0" encoding="utf-8"?>
<p:tagLst xmlns:p="http://schemas.openxmlformats.org/presentationml/2006/main">
  <p:tag name="KSO_WM_TEMPLATE_CATEGORY" val="diagram"/>
  <p:tag name="KSO_WM_TEMPLATE_INDEX" val="160376"/>
  <p:tag name="KSO_WM_UNIT_TYPE" val="l_h_f"/>
  <p:tag name="KSO_WM_UNIT_INDEX" val="1_3_1"/>
  <p:tag name="KSO_WM_UNIT_ID" val="diagram160376_6*l_h_f*1_3_1"/>
  <p:tag name="KSO_WM_UNIT_CLEAR" val="1"/>
  <p:tag name="KSO_WM_UNIT_LAYERLEVEL" val="1_1_1"/>
  <p:tag name="KSO_WM_UNIT_VALUE" val="32"/>
  <p:tag name="KSO_WM_UNIT_HIGHLIGHT" val="0"/>
  <p:tag name="KSO_WM_UNIT_COMPATIBLE" val="0"/>
  <p:tag name="KSO_WM_BEAUTIFY_FLAG" val="#wm#"/>
  <p:tag name="KSO_WM_TAG_VERSION" val="1.0"/>
  <p:tag name="KSO_WM_DIAGRAM_GROUP_CODE" val="l1-1"/>
  <p:tag name="KSO_WM_UNIT_PRESET_TEXT" val="LOREM"/>
  <p:tag name="KSO_WM_UNIT_FILL_FORE_SCHEMECOLOR_INDEX" val="14"/>
  <p:tag name="KSO_WM_UNIT_FILL_TYPE" val="1"/>
  <p:tag name="KSO_WM_UNIT_LINE_FORE_SCHEMECOLOR_INDEX" val="5"/>
  <p:tag name="KSO_WM_UNIT_LINE_FILL_TYPE" val="2"/>
  <p:tag name="KSO_WM_UNIT_TEXT_FILL_FORE_SCHEMECOLOR_INDEX" val="5"/>
  <p:tag name="KSO_WM_UNIT_TEXT_FILL_TYPE" val="1"/>
</p:tagLst>
</file>

<file path=ppt/tags/tag75.xml><?xml version="1.0" encoding="utf-8"?>
<p:tagLst xmlns:p="http://schemas.openxmlformats.org/presentationml/2006/main">
  <p:tag name="KSO_WM_SLIDE_BACKGROUND_TYPE" val="navigation"/>
</p:tagLst>
</file>

<file path=ppt/tags/tag750.xml><?xml version="1.0" encoding="utf-8"?>
<p:tagLst xmlns:p="http://schemas.openxmlformats.org/presentationml/2006/main">
  <p:tag name="KSO_WM_TEMPLATE_CATEGORY" val="diagram"/>
  <p:tag name="KSO_WM_TEMPLATE_INDEX" val="160376"/>
  <p:tag name="KSO_WM_UNIT_TYPE" val="l_i"/>
  <p:tag name="KSO_WM_UNIT_INDEX" val="1_6"/>
  <p:tag name="KSO_WM_UNIT_ID" val="diagram160376_6*l_i*1_6"/>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Lst>
</file>

<file path=ppt/tags/tag751.xml><?xml version="1.0" encoding="utf-8"?>
<p:tagLst xmlns:p="http://schemas.openxmlformats.org/presentationml/2006/main">
  <p:tag name="KSO_WM_UNIT_RELATE_UNITID" val="261*l*1"/>
  <p:tag name="KSO_WM_TEMPLATE_CATEGORY" val="diagram"/>
  <p:tag name="KSO_WM_TEMPLATE_INDEX" val="160376"/>
  <p:tag name="KSO_WM_UNIT_TYPE" val="a"/>
  <p:tag name="KSO_WM_UNIT_INDEX" val="1"/>
  <p:tag name="KSO_WM_UNIT_ID" val="diagram160376_6*a*1"/>
  <p:tag name="KSO_WM_UNIT_CLEAR" val="1"/>
  <p:tag name="KSO_WM_UNIT_LAYERLEVEL" val="1"/>
  <p:tag name="KSO_WM_UNIT_VALUE" val="17"/>
  <p:tag name="KSO_WM_UNIT_ISCONTENTSTITLE" val="0"/>
  <p:tag name="KSO_WM_UNIT_HIGHLIGHT" val="0"/>
  <p:tag name="KSO_WM_UNIT_COMPATIBLE" val="0"/>
  <p:tag name="KSO_WM_UNIT_PRESET_TEXT_INDEX" val="3"/>
  <p:tag name="KSO_WM_UNIT_PRESET_TEXT_LEN" val="17"/>
  <p:tag name="KSO_WM_BEAUTIFY_FLAG" val="#wm#"/>
  <p:tag name="KSO_WM_TAG_VERSION" val="1.0"/>
</p:tagLst>
</file>

<file path=ppt/tags/tag752.xml><?xml version="1.0" encoding="utf-8"?>
<p:tagLst xmlns:p="http://schemas.openxmlformats.org/presentationml/2006/main">
  <p:tag name="KSO_WM_TAG_VERSION" val="1.0"/>
  <p:tag name="KSO_WM_BEAUTIFY_FLAG" val="#wm#"/>
  <p:tag name="KSO_WM_UNIT_TYPE" val="i"/>
  <p:tag name="KSO_WM_UNIT_ID" val="diagram160376_6*i*22"/>
  <p:tag name="KSO_WM_TEMPLATE_CATEGORY" val="diagram"/>
  <p:tag name="KSO_WM_TEMPLATE_INDEX" val="160376"/>
  <p:tag name="KSO_WM_UNIT_INDEX" val="22"/>
</p:tagLst>
</file>

<file path=ppt/tags/tag753.xml><?xml version="1.0" encoding="utf-8"?>
<p:tagLst xmlns:p="http://schemas.openxmlformats.org/presentationml/2006/main">
  <p:tag name="KSO_WM_TEMPLATE_CATEGORY" val="diagram"/>
  <p:tag name="KSO_WM_TEMPLATE_INDEX" val="160376"/>
  <p:tag name="KSO_WM_UNIT_TYPE" val="l_i"/>
  <p:tag name="KSO_WM_UNIT_INDEX" val="1_7"/>
  <p:tag name="KSO_WM_UNIT_ID" val="diagram160376_6*l_i*1_7"/>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LINE_FORE_SCHEMECOLOR_INDEX" val="5"/>
  <p:tag name="KSO_WM_UNIT_LINE_FILL_TYPE" val="2"/>
  <p:tag name="KSO_WM_UNIT_TEXT_FILL_FORE_SCHEMECOLOR_INDEX" val="14"/>
  <p:tag name="KSO_WM_UNIT_TEXT_FILL_TYPE" val="1"/>
</p:tagLst>
</file>

<file path=ppt/tags/tag754.xml><?xml version="1.0" encoding="utf-8"?>
<p:tagLst xmlns:p="http://schemas.openxmlformats.org/presentationml/2006/main">
  <p:tag name="KSO_WM_TEMPLATE_CATEGORY" val="diagram"/>
  <p:tag name="KSO_WM_TEMPLATE_INDEX" val="160376"/>
  <p:tag name="KSO_WM_UNIT_TYPE" val="l_h_f"/>
  <p:tag name="KSO_WM_UNIT_INDEX" val="1_4_1"/>
  <p:tag name="KSO_WM_UNIT_ID" val="diagram160376_6*l_h_f*1_4_1"/>
  <p:tag name="KSO_WM_UNIT_CLEAR" val="1"/>
  <p:tag name="KSO_WM_UNIT_LAYERLEVEL" val="1_1_1"/>
  <p:tag name="KSO_WM_UNIT_VALUE" val="32"/>
  <p:tag name="KSO_WM_UNIT_HIGHLIGHT" val="0"/>
  <p:tag name="KSO_WM_UNIT_COMPATIBLE" val="0"/>
  <p:tag name="KSO_WM_BEAUTIFY_FLAG" val="#wm#"/>
  <p:tag name="KSO_WM_TAG_VERSION" val="1.0"/>
  <p:tag name="KSO_WM_DIAGRAM_GROUP_CODE" val="l1-1"/>
  <p:tag name="KSO_WM_UNIT_PRESET_TEXT" val="LOREM"/>
  <p:tag name="KSO_WM_UNIT_FILL_FORE_SCHEMECOLOR_INDEX" val="14"/>
  <p:tag name="KSO_WM_UNIT_FILL_TYPE" val="1"/>
  <p:tag name="KSO_WM_UNIT_LINE_FORE_SCHEMECOLOR_INDEX" val="5"/>
  <p:tag name="KSO_WM_UNIT_LINE_FILL_TYPE" val="2"/>
  <p:tag name="KSO_WM_UNIT_TEXT_FILL_FORE_SCHEMECOLOR_INDEX" val="5"/>
  <p:tag name="KSO_WM_UNIT_TEXT_FILL_TYPE" val="1"/>
</p:tagLst>
</file>

<file path=ppt/tags/tag755.xml><?xml version="1.0" encoding="utf-8"?>
<p:tagLst xmlns:p="http://schemas.openxmlformats.org/presentationml/2006/main">
  <p:tag name="KSO_WM_TEMPLATE_CATEGORY" val="diagram"/>
  <p:tag name="KSO_WM_TEMPLATE_INDEX" val="160376"/>
  <p:tag name="KSO_WM_UNIT_TYPE" val="l_i"/>
  <p:tag name="KSO_WM_UNIT_INDEX" val="1_8"/>
  <p:tag name="KSO_WM_UNIT_ID" val="diagram160376_6*l_i*1_8"/>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Lst>
</file>

<file path=ppt/tags/tag756.xml><?xml version="1.0" encoding="utf-8"?>
<p:tagLst xmlns:p="http://schemas.openxmlformats.org/presentationml/2006/main">
  <p:tag name="KSO_WM_TAG_VERSION" val="1.0"/>
  <p:tag name="KSO_WM_BEAUTIFY_FLAG" val="#wm#"/>
  <p:tag name="KSO_WM_UNIT_TYPE" val="i"/>
  <p:tag name="KSO_WM_UNIT_ID" val="diagram160376_6*i*29"/>
  <p:tag name="KSO_WM_TEMPLATE_CATEGORY" val="diagram"/>
  <p:tag name="KSO_WM_TEMPLATE_INDEX" val="160376"/>
  <p:tag name="KSO_WM_UNIT_INDEX" val="29"/>
</p:tagLst>
</file>

<file path=ppt/tags/tag757.xml><?xml version="1.0" encoding="utf-8"?>
<p:tagLst xmlns:p="http://schemas.openxmlformats.org/presentationml/2006/main">
  <p:tag name="KSO_WM_TEMPLATE_CATEGORY" val="diagram"/>
  <p:tag name="KSO_WM_TEMPLATE_INDEX" val="160376"/>
  <p:tag name="KSO_WM_UNIT_TYPE" val="l_i"/>
  <p:tag name="KSO_WM_UNIT_INDEX" val="1_9"/>
  <p:tag name="KSO_WM_UNIT_ID" val="diagram160376_6*l_i*1_9"/>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LINE_FORE_SCHEMECOLOR_INDEX" val="5"/>
  <p:tag name="KSO_WM_UNIT_LINE_FILL_TYPE" val="2"/>
  <p:tag name="KSO_WM_UNIT_TEXT_FILL_FORE_SCHEMECOLOR_INDEX" val="14"/>
  <p:tag name="KSO_WM_UNIT_TEXT_FILL_TYPE" val="1"/>
</p:tagLst>
</file>

<file path=ppt/tags/tag758.xml><?xml version="1.0" encoding="utf-8"?>
<p:tagLst xmlns:p="http://schemas.openxmlformats.org/presentationml/2006/main">
  <p:tag name="KSO_WM_TEMPLATE_CATEGORY" val="diagram"/>
  <p:tag name="KSO_WM_TEMPLATE_INDEX" val="160376"/>
  <p:tag name="KSO_WM_UNIT_TYPE" val="l_h_f"/>
  <p:tag name="KSO_WM_UNIT_INDEX" val="1_5_1"/>
  <p:tag name="KSO_WM_UNIT_ID" val="diagram160376_6*l_h_f*1_5_1"/>
  <p:tag name="KSO_WM_UNIT_CLEAR" val="1"/>
  <p:tag name="KSO_WM_UNIT_LAYERLEVEL" val="1_1_1"/>
  <p:tag name="KSO_WM_UNIT_VALUE" val="32"/>
  <p:tag name="KSO_WM_UNIT_HIGHLIGHT" val="0"/>
  <p:tag name="KSO_WM_UNIT_COMPATIBLE" val="0"/>
  <p:tag name="KSO_WM_BEAUTIFY_FLAG" val="#wm#"/>
  <p:tag name="KSO_WM_TAG_VERSION" val="1.0"/>
  <p:tag name="KSO_WM_DIAGRAM_GROUP_CODE" val="l1-1"/>
  <p:tag name="KSO_WM_UNIT_PRESET_TEXT" val="LOREM"/>
  <p:tag name="KSO_WM_UNIT_FILL_FORE_SCHEMECOLOR_INDEX" val="14"/>
  <p:tag name="KSO_WM_UNIT_FILL_TYPE" val="1"/>
  <p:tag name="KSO_WM_UNIT_LINE_FORE_SCHEMECOLOR_INDEX" val="5"/>
  <p:tag name="KSO_WM_UNIT_LINE_FILL_TYPE" val="2"/>
  <p:tag name="KSO_WM_UNIT_TEXT_FILL_FORE_SCHEMECOLOR_INDEX" val="5"/>
  <p:tag name="KSO_WM_UNIT_TEXT_FILL_TYPE" val="1"/>
</p:tagLst>
</file>

<file path=ppt/tags/tag759.xml><?xml version="1.0" encoding="utf-8"?>
<p:tagLst xmlns:p="http://schemas.openxmlformats.org/presentationml/2006/main">
  <p:tag name="KSO_WM_TEMPLATE_CATEGORY" val="diagram"/>
  <p:tag name="KSO_WM_TEMPLATE_INDEX" val="160376"/>
  <p:tag name="KSO_WM_UNIT_TYPE" val="l_i"/>
  <p:tag name="KSO_WM_UNIT_INDEX" val="1_10"/>
  <p:tag name="KSO_WM_UNIT_ID" val="diagram160376_6*l_i*1_10"/>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Lst>
</file>

<file path=ppt/tags/tag76.xml><?xml version="1.0" encoding="utf-8"?>
<p:tagLst xmlns:p="http://schemas.openxmlformats.org/presentationml/2006/main">
  <p:tag name="KSO_WM_SLIDE_BACKGROUND_TYPE" val="navigation"/>
</p:tagLst>
</file>

<file path=ppt/tags/tag760.xml><?xml version="1.0" encoding="utf-8"?>
<p:tagLst xmlns:p="http://schemas.openxmlformats.org/presentationml/2006/main">
  <p:tag name="KSO_WM_TAG_VERSION" val="1.0"/>
  <p:tag name="KSO_WM_BEAUTIFY_FLAG" val="#wm#"/>
  <p:tag name="KSO_WM_UNIT_TYPE" val="i"/>
  <p:tag name="KSO_WM_UNIT_ID" val="diagram160376_6*i*36"/>
  <p:tag name="KSO_WM_TEMPLATE_CATEGORY" val="diagram"/>
  <p:tag name="KSO_WM_TEMPLATE_INDEX" val="160376"/>
  <p:tag name="KSO_WM_UNIT_INDEX" val="36"/>
</p:tagLst>
</file>

<file path=ppt/tags/tag761.xml><?xml version="1.0" encoding="utf-8"?>
<p:tagLst xmlns:p="http://schemas.openxmlformats.org/presentationml/2006/main">
  <p:tag name="KSO_WM_TEMPLATE_CATEGORY" val="diagram"/>
  <p:tag name="KSO_WM_TEMPLATE_INDEX" val="160376"/>
  <p:tag name="KSO_WM_UNIT_TYPE" val="l_i"/>
  <p:tag name="KSO_WM_UNIT_INDEX" val="1_11"/>
  <p:tag name="KSO_WM_UNIT_ID" val="diagram160376_6*l_i*1_11"/>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LINE_FORE_SCHEMECOLOR_INDEX" val="5"/>
  <p:tag name="KSO_WM_UNIT_LINE_FILL_TYPE" val="2"/>
  <p:tag name="KSO_WM_UNIT_TEXT_FILL_FORE_SCHEMECOLOR_INDEX" val="14"/>
  <p:tag name="KSO_WM_UNIT_TEXT_FILL_TYPE" val="1"/>
</p:tagLst>
</file>

<file path=ppt/tags/tag762.xml><?xml version="1.0" encoding="utf-8"?>
<p:tagLst xmlns:p="http://schemas.openxmlformats.org/presentationml/2006/main">
  <p:tag name="KSO_WM_TEMPLATE_CATEGORY" val="diagram"/>
  <p:tag name="KSO_WM_TEMPLATE_INDEX" val="160376"/>
  <p:tag name="KSO_WM_UNIT_TYPE" val="l_h_f"/>
  <p:tag name="KSO_WM_UNIT_INDEX" val="1_6_1"/>
  <p:tag name="KSO_WM_UNIT_ID" val="diagram160376_6*l_h_f*1_6_1"/>
  <p:tag name="KSO_WM_UNIT_CLEAR" val="1"/>
  <p:tag name="KSO_WM_UNIT_LAYERLEVEL" val="1_1_1"/>
  <p:tag name="KSO_WM_UNIT_VALUE" val="32"/>
  <p:tag name="KSO_WM_UNIT_HIGHLIGHT" val="0"/>
  <p:tag name="KSO_WM_UNIT_COMPATIBLE" val="0"/>
  <p:tag name="KSO_WM_BEAUTIFY_FLAG" val="#wm#"/>
  <p:tag name="KSO_WM_TAG_VERSION" val="1.0"/>
  <p:tag name="KSO_WM_DIAGRAM_GROUP_CODE" val="l1-1"/>
  <p:tag name="KSO_WM_UNIT_PRESET_TEXT" val="LOREM"/>
  <p:tag name="KSO_WM_UNIT_FILL_FORE_SCHEMECOLOR_INDEX" val="14"/>
  <p:tag name="KSO_WM_UNIT_FILL_TYPE" val="1"/>
  <p:tag name="KSO_WM_UNIT_LINE_FORE_SCHEMECOLOR_INDEX" val="5"/>
  <p:tag name="KSO_WM_UNIT_LINE_FILL_TYPE" val="2"/>
  <p:tag name="KSO_WM_UNIT_TEXT_FILL_FORE_SCHEMECOLOR_INDEX" val="5"/>
  <p:tag name="KSO_WM_UNIT_TEXT_FILL_TYPE" val="1"/>
</p:tagLst>
</file>

<file path=ppt/tags/tag763.xml><?xml version="1.0" encoding="utf-8"?>
<p:tagLst xmlns:p="http://schemas.openxmlformats.org/presentationml/2006/main">
  <p:tag name="KSO_WM_TEMPLATE_CATEGORY" val="diagram"/>
  <p:tag name="KSO_WM_TEMPLATE_INDEX" val="160376"/>
  <p:tag name="KSO_WM_UNIT_TYPE" val="l_i"/>
  <p:tag name="KSO_WM_UNIT_INDEX" val="1_12"/>
  <p:tag name="KSO_WM_UNIT_ID" val="diagram160376_6*l_i*1_12"/>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Lst>
</file>

<file path=ppt/tags/tag764.xml><?xml version="1.0" encoding="utf-8"?>
<p:tagLst xmlns:p="http://schemas.openxmlformats.org/presentationml/2006/main">
  <p:tag name="KSO_WM_TAG_VERSION" val="1.0"/>
  <p:tag name="KSO_WM_BEAUTIFY_FLAG" val="#wm#"/>
  <p:tag name="KSO_WM_UNIT_TYPE" val="i"/>
  <p:tag name="KSO_WM_UNIT_ID" val="diagram160376_6*i*14"/>
  <p:tag name="KSO_WM_TEMPLATE_CATEGORY" val="diagram"/>
  <p:tag name="KSO_WM_TEMPLATE_INDEX" val="160376"/>
  <p:tag name="KSO_WM_UNIT_INDEX" val="14"/>
</p:tagLst>
</file>

<file path=ppt/tags/tag765.xml><?xml version="1.0" encoding="utf-8"?>
<p:tagLst xmlns:p="http://schemas.openxmlformats.org/presentationml/2006/main">
  <p:tag name="KSO_WM_TEMPLATE_CATEGORY" val="diagram"/>
  <p:tag name="KSO_WM_TEMPLATE_INDEX" val="160376"/>
  <p:tag name="KSO_WM_UNIT_TYPE" val="l_i"/>
  <p:tag name="KSO_WM_UNIT_INDEX" val="1_5"/>
  <p:tag name="KSO_WM_UNIT_ID" val="diagram160376_6*l_i*1_5"/>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LINE_FORE_SCHEMECOLOR_INDEX" val="5"/>
  <p:tag name="KSO_WM_UNIT_LINE_FILL_TYPE" val="2"/>
  <p:tag name="KSO_WM_UNIT_TEXT_FILL_FORE_SCHEMECOLOR_INDEX" val="14"/>
  <p:tag name="KSO_WM_UNIT_TEXT_FILL_TYPE" val="1"/>
</p:tagLst>
</file>

<file path=ppt/tags/tag766.xml><?xml version="1.0" encoding="utf-8"?>
<p:tagLst xmlns:p="http://schemas.openxmlformats.org/presentationml/2006/main">
  <p:tag name="KSO_WM_TEMPLATE_CATEGORY" val="diagram"/>
  <p:tag name="KSO_WM_TEMPLATE_INDEX" val="160376"/>
  <p:tag name="KSO_WM_UNIT_TYPE" val="l_h_f"/>
  <p:tag name="KSO_WM_UNIT_INDEX" val="1_3_1"/>
  <p:tag name="KSO_WM_UNIT_ID" val="diagram160376_6*l_h_f*1_3_1"/>
  <p:tag name="KSO_WM_UNIT_CLEAR" val="1"/>
  <p:tag name="KSO_WM_UNIT_LAYERLEVEL" val="1_1_1"/>
  <p:tag name="KSO_WM_UNIT_VALUE" val="32"/>
  <p:tag name="KSO_WM_UNIT_HIGHLIGHT" val="0"/>
  <p:tag name="KSO_WM_UNIT_COMPATIBLE" val="0"/>
  <p:tag name="KSO_WM_BEAUTIFY_FLAG" val="#wm#"/>
  <p:tag name="KSO_WM_TAG_VERSION" val="1.0"/>
  <p:tag name="KSO_WM_DIAGRAM_GROUP_CODE" val="l1-1"/>
  <p:tag name="KSO_WM_UNIT_PRESET_TEXT" val="LOREM"/>
  <p:tag name="KSO_WM_UNIT_FILL_FORE_SCHEMECOLOR_INDEX" val="14"/>
  <p:tag name="KSO_WM_UNIT_FILL_TYPE" val="1"/>
  <p:tag name="KSO_WM_UNIT_LINE_FORE_SCHEMECOLOR_INDEX" val="5"/>
  <p:tag name="KSO_WM_UNIT_LINE_FILL_TYPE" val="2"/>
  <p:tag name="KSO_WM_UNIT_TEXT_FILL_FORE_SCHEMECOLOR_INDEX" val="5"/>
  <p:tag name="KSO_WM_UNIT_TEXT_FILL_TYPE" val="1"/>
</p:tagLst>
</file>

<file path=ppt/tags/tag767.xml><?xml version="1.0" encoding="utf-8"?>
<p:tagLst xmlns:p="http://schemas.openxmlformats.org/presentationml/2006/main">
  <p:tag name="KSO_WM_TEMPLATE_CATEGORY" val="diagram"/>
  <p:tag name="KSO_WM_TEMPLATE_INDEX" val="160376"/>
  <p:tag name="KSO_WM_UNIT_TYPE" val="l_i"/>
  <p:tag name="KSO_WM_UNIT_INDEX" val="1_6"/>
  <p:tag name="KSO_WM_UNIT_ID" val="diagram160376_6*l_i*1_6"/>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Lst>
</file>

<file path=ppt/tags/tag768.xml><?xml version="1.0" encoding="utf-8"?>
<p:tagLst xmlns:p="http://schemas.openxmlformats.org/presentationml/2006/main">
  <p:tag name="PA" val="v5.2.11"/>
  <p:tag name="RESOURCELIBID_ANIM" val="462"/>
</p:tagLst>
</file>

<file path=ppt/tags/tag769.xml><?xml version="1.0" encoding="utf-8"?>
<p:tagLst xmlns:p="http://schemas.openxmlformats.org/presentationml/2006/main">
  <p:tag name="PA" val="v5.2.11"/>
  <p:tag name="WHOLESPTYPE" val="Shape_Other"/>
</p:tagLst>
</file>

<file path=ppt/tags/tag77.xml><?xml version="1.0" encoding="utf-8"?>
<p:tagLst xmlns:p="http://schemas.openxmlformats.org/presentationml/2006/main">
  <p:tag name="KSO_WM_SLIDE_BACKGROUND_TYPE" val="navigation"/>
</p:tagLst>
</file>

<file path=ppt/tags/tag770.xml><?xml version="1.0" encoding="utf-8"?>
<p:tagLst xmlns:p="http://schemas.openxmlformats.org/presentationml/2006/main">
  <p:tag name="PA" val="v5.2.11"/>
  <p:tag name="WHOLESPTYPE" val="Shape_Text"/>
</p:tagLst>
</file>

<file path=ppt/tags/tag771.xml><?xml version="1.0" encoding="utf-8"?>
<p:tagLst xmlns:p="http://schemas.openxmlformats.org/presentationml/2006/main">
  <p:tag name="PA" val="v5.2.11"/>
  <p:tag name="WHOLESPTYPE" val="Shape_Other"/>
</p:tagLst>
</file>

<file path=ppt/tags/tag772.xml><?xml version="1.0" encoding="utf-8"?>
<p:tagLst xmlns:p="http://schemas.openxmlformats.org/presentationml/2006/main">
  <p:tag name="PA" val="v5.2.11"/>
  <p:tag name="WHOLESPTYPE" val="Shape_Text"/>
</p:tagLst>
</file>

<file path=ppt/tags/tag773.xml><?xml version="1.0" encoding="utf-8"?>
<p:tagLst xmlns:p="http://schemas.openxmlformats.org/presentationml/2006/main">
  <p:tag name="PA" val="v5.2.11"/>
  <p:tag name="RESOURCELIBID_ANIM" val="462"/>
</p:tagLst>
</file>

<file path=ppt/tags/tag774.xml><?xml version="1.0" encoding="utf-8"?>
<p:tagLst xmlns:p="http://schemas.openxmlformats.org/presentationml/2006/main">
  <p:tag name="PA" val="v5.2.11"/>
  <p:tag name="RESOURCELIBID_ANIM" val="462"/>
</p:tagLst>
</file>

<file path=ppt/tags/tag775.xml><?xml version="1.0" encoding="utf-8"?>
<p:tagLst xmlns:p="http://schemas.openxmlformats.org/presentationml/2006/main">
  <p:tag name="PA" val="v5.2.11"/>
</p:tagLst>
</file>

<file path=ppt/tags/tag776.xml><?xml version="1.0" encoding="utf-8"?>
<p:tagLst xmlns:p="http://schemas.openxmlformats.org/presentationml/2006/main">
  <p:tag name="PA" val="v5.2.11"/>
</p:tagLst>
</file>

<file path=ppt/tags/tag777.xml><?xml version="1.0" encoding="utf-8"?>
<p:tagLst xmlns:p="http://schemas.openxmlformats.org/presentationml/2006/main">
  <p:tag name="PA" val="v5.2.11"/>
</p:tagLst>
</file>

<file path=ppt/tags/tag778.xml><?xml version="1.0" encoding="utf-8"?>
<p:tagLst xmlns:p="http://schemas.openxmlformats.org/presentationml/2006/main">
  <p:tag name="PA" val="v5.2.11"/>
</p:tagLst>
</file>

<file path=ppt/tags/tag779.xml><?xml version="1.0" encoding="utf-8"?>
<p:tagLst xmlns:p="http://schemas.openxmlformats.org/presentationml/2006/main">
  <p:tag name="PA" val="v5.2.1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4534_5*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c"/>
  <p:tag name="KSO_WM_UNIT_DEC_AREA_ID" val="5b8aac7aaef94d609c49821e5b328070"/>
  <p:tag name="KSO_WM_UNIT_DECORATE_INFO" val=""/>
  <p:tag name="KSO_WM_UNIT_SM_LIMIT_TYPE" val=""/>
  <p:tag name="KSO_WM_CHIP_FILLAREA_FILL_RULE" val="{&quot;fill_align&quot;:&quot;cm&quot;,&quot;fill_effect&quot;:[],&quot;fill_mode&quot;:&quot;full&quot;,&quot;sacle_strategy&quot;:&quot;stretch&quot;}"/>
  <p:tag name="KSO_WM_ASSEMBLE_CHIP_INDEX" val="0166b66e67ba46f1b54866946e27bd5f"/>
  <p:tag name="KSO_WM_SLIDE_BACKGROUND_TYPE" val="bel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780.xml><?xml version="1.0" encoding="utf-8"?>
<p:tagLst xmlns:p="http://schemas.openxmlformats.org/presentationml/2006/main">
  <p:tag name="PA" val="v5.2.11"/>
</p:tagLst>
</file>

<file path=ppt/tags/tag781.xml><?xml version="1.0" encoding="utf-8"?>
<p:tagLst xmlns:p="http://schemas.openxmlformats.org/presentationml/2006/main">
  <p:tag name="PA" val="v5.2.11"/>
</p:tagLst>
</file>

<file path=ppt/tags/tag782.xml><?xml version="1.0" encoding="utf-8"?>
<p:tagLst xmlns:p="http://schemas.openxmlformats.org/presentationml/2006/main">
  <p:tag name="PA" val="v5.2.11"/>
</p:tagLst>
</file>

<file path=ppt/tags/tag783.xml><?xml version="1.0" encoding="utf-8"?>
<p:tagLst xmlns:p="http://schemas.openxmlformats.org/presentationml/2006/main">
  <p:tag name="PA" val="v5.2.11"/>
</p:tagLst>
</file>

<file path=ppt/tags/tag784.xml><?xml version="1.0" encoding="utf-8"?>
<p:tagLst xmlns:p="http://schemas.openxmlformats.org/presentationml/2006/main">
  <p:tag name="PA" val="v5.2.11"/>
</p:tagLst>
</file>

<file path=ppt/tags/tag785.xml><?xml version="1.0" encoding="utf-8"?>
<p:tagLst xmlns:p="http://schemas.openxmlformats.org/presentationml/2006/main">
  <p:tag name="PA" val="v5.2.11"/>
</p:tagLst>
</file>

<file path=ppt/tags/tag786.xml><?xml version="1.0" encoding="utf-8"?>
<p:tagLst xmlns:p="http://schemas.openxmlformats.org/presentationml/2006/main">
  <p:tag name="PA" val="v5.2.11"/>
</p:tagLst>
</file>

<file path=ppt/tags/tag787.xml><?xml version="1.0" encoding="utf-8"?>
<p:tagLst xmlns:p="http://schemas.openxmlformats.org/presentationml/2006/main">
  <p:tag name="PA" val="v5.2.11"/>
</p:tagLst>
</file>

<file path=ppt/tags/tag788.xml><?xml version="1.0" encoding="utf-8"?>
<p:tagLst xmlns:p="http://schemas.openxmlformats.org/presentationml/2006/main">
  <p:tag name="PA" val="v5.2.11"/>
</p:tagLst>
</file>

<file path=ppt/tags/tag789.xml><?xml version="1.0" encoding="utf-8"?>
<p:tagLst xmlns:p="http://schemas.openxmlformats.org/presentationml/2006/main">
  <p:tag name="PA" val="v5.2.11"/>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86cf9a68aadf4fe59784b87171ee3676"/>
  <p:tag name="KSO_WM_UNIT_DECORATE_INFO" val=""/>
  <p:tag name="KSO_WM_UNIT_SM_LIMIT_TYPE" val=""/>
  <p:tag name="KSO_WM_CHIP_FILLAREA_FILL_RULE" val="{&quot;fill_align&quot;:&quot;cm&quot;,&quot;fill_effect&quot;:[],&quot;fill_mode&quot;:&quot;full&quot;,&quot;sacle_strategy&quot;:&quot;stretch&quot;}"/>
  <p:tag name="KSO_WM_ASSEMBLE_CHIP_INDEX" val="45618c2d3f6c4d3c8017f6f59d0d7821"/>
  <p:tag name="KSO_WM_SLIDE_BACKGROUND_TYPE" val="belt"/>
</p:tagLst>
</file>

<file path=ppt/tags/tag790.xml><?xml version="1.0" encoding="utf-8"?>
<p:tagLst xmlns:p="http://schemas.openxmlformats.org/presentationml/2006/main">
  <p:tag name="KSO_WM_TEMPLATE_CATEGORY" val="diagram"/>
  <p:tag name="KSO_WM_TEMPLATE_INDEX" val="160511"/>
  <p:tag name="KSO_WM_TAG_VERSION" val="1.0"/>
  <p:tag name="KSO_WM_BEAUTIFY_FLAG" val="#wm#"/>
  <p:tag name="KSO_WM_UNIT_ID" val="diagram160511_2*l_i*1_1"/>
  <p:tag name="KSO_WM_UNIT_TYPE" val="l_i"/>
  <p:tag name="KSO_WM_UNIT_INDEX" val="1_1"/>
  <p:tag name="KSO_WM_UNIT_CLEAR" val="1"/>
  <p:tag name="KSO_WM_UNIT_LAYERLEVEL" val="1_1"/>
  <p:tag name="KSO_WM_DIAGRAM_GROUP_CODE" val="l1-1"/>
  <p:tag name="KSO_WM_UNIT_FILL_FORE_SCHEMECOLOR_INDEX" val="5"/>
  <p:tag name="KSO_WM_UNIT_FILL_TYPE" val="1"/>
  <p:tag name="KSO_WM_UNIT_TEXT_FILL_FORE_SCHEMECOLOR_INDEX" val="5"/>
  <p:tag name="KSO_WM_UNIT_TEXT_FILL_TYPE" val="1"/>
</p:tagLst>
</file>

<file path=ppt/tags/tag791.xml><?xml version="1.0" encoding="utf-8"?>
<p:tagLst xmlns:p="http://schemas.openxmlformats.org/presentationml/2006/main">
  <p:tag name="KSO_WM_TEMPLATE_CATEGORY" val="diagram"/>
  <p:tag name="KSO_WM_TEMPLATE_INDEX" val="160511"/>
  <p:tag name="KSO_WM_TAG_VERSION" val="1.0"/>
  <p:tag name="KSO_WM_BEAUTIFY_FLAG" val="#wm#"/>
  <p:tag name="KSO_WM_UNIT_ID" val="diagram160511_2*l_h_f*1_1_1"/>
  <p:tag name="KSO_WM_UNIT_TYPE" val="l_h_f"/>
  <p:tag name="KSO_WM_UNIT_INDEX" val="1_1_1"/>
  <p:tag name="KSO_WM_UNIT_CLEAR" val="1"/>
  <p:tag name="KSO_WM_UNIT_LAYERLEVEL" val="1_1_1"/>
  <p:tag name="KSO_WM_UNIT_VALUE" val="116"/>
  <p:tag name="KSO_WM_UNIT_HIGHLIGHT" val="0"/>
  <p:tag name="KSO_WM_UNIT_COMPATIBLE" val="0"/>
  <p:tag name="KSO_WM_UNIT_PRESET_TEXT_INDEX" val="4"/>
  <p:tag name="KSO_WM_UNIT_PRESET_TEXT_LEN" val="120"/>
  <p:tag name="KSO_WM_DIAGRAM_GROUP_CODE" val="l1-1"/>
  <p:tag name="KSO_WM_UNIT_TEXT_FILL_FORE_SCHEMECOLOR_INDEX" val="5"/>
  <p:tag name="KSO_WM_UNIT_TEXT_FILL_TYPE" val="1"/>
</p:tagLst>
</file>

<file path=ppt/tags/tag792.xml><?xml version="1.0" encoding="utf-8"?>
<p:tagLst xmlns:p="http://schemas.openxmlformats.org/presentationml/2006/main">
  <p:tag name="KSO_WM_TEMPLATE_CATEGORY" val="diagram"/>
  <p:tag name="KSO_WM_TEMPLATE_INDEX" val="160511"/>
  <p:tag name="KSO_WM_TAG_VERSION" val="1.0"/>
  <p:tag name="KSO_WM_BEAUTIFY_FLAG" val="#wm#"/>
  <p:tag name="KSO_WM_UNIT_ID" val="diagram160511_2*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TEXT_FILL_FORE_SCHEMECOLOR_INDEX" val="5"/>
  <p:tag name="KSO_WM_UNIT_TEXT_FILL_TYPE" val="1"/>
</p:tagLst>
</file>

<file path=ppt/tags/tag793.xml><?xml version="1.0" encoding="utf-8"?>
<p:tagLst xmlns:p="http://schemas.openxmlformats.org/presentationml/2006/main">
  <p:tag name="KSO_WM_TEMPLATE_CATEGORY" val="diagram"/>
  <p:tag name="KSO_WM_TEMPLATE_INDEX" val="160511"/>
  <p:tag name="KSO_WM_TAG_VERSION" val="1.0"/>
  <p:tag name="KSO_WM_BEAUTIFY_FLAG" val="#wm#"/>
  <p:tag name="KSO_WM_UNIT_ID" val="diagram160511_2*l_h_f*1_2_1"/>
  <p:tag name="KSO_WM_UNIT_TYPE" val="l_h_f"/>
  <p:tag name="KSO_WM_UNIT_INDEX" val="1_2_1"/>
  <p:tag name="KSO_WM_UNIT_CLEAR" val="1"/>
  <p:tag name="KSO_WM_UNIT_LAYERLEVEL" val="1_1_1"/>
  <p:tag name="KSO_WM_UNIT_VALUE" val="116"/>
  <p:tag name="KSO_WM_UNIT_HIGHLIGHT" val="0"/>
  <p:tag name="KSO_WM_UNIT_COMPATIBLE" val="0"/>
  <p:tag name="KSO_WM_UNIT_PRESET_TEXT_INDEX" val="4"/>
  <p:tag name="KSO_WM_UNIT_PRESET_TEXT_LEN" val="120"/>
  <p:tag name="KSO_WM_DIAGRAM_GROUP_CODE" val="l1-1"/>
  <p:tag name="KSO_WM_UNIT_TEXT_FILL_FORE_SCHEMECOLOR_INDEX" val="5"/>
  <p:tag name="KSO_WM_UNIT_TEXT_FILL_TYPE" val="1"/>
</p:tagLst>
</file>

<file path=ppt/tags/tag794.xml><?xml version="1.0" encoding="utf-8"?>
<p:tagLst xmlns:p="http://schemas.openxmlformats.org/presentationml/2006/main">
  <p:tag name="PA" val="v5.2.11"/>
  <p:tag name="WHOLESPTYPE" val="Shape_Other"/>
</p:tagLst>
</file>

<file path=ppt/tags/tag795.xml><?xml version="1.0" encoding="utf-8"?>
<p:tagLst xmlns:p="http://schemas.openxmlformats.org/presentationml/2006/main">
  <p:tag name="COMMONDATA" val="eyJoZGlkIjoiNzQ3MTk3OTEyZDg4NzA3ZGRmN2U4ZTcxY2Y1ODYwYzQifQ=="/>
  <p:tag name="KSO_WPP_MARK_KEY" val="98d94c63-9760-425b-8cc5-4f0e672c0b93"/>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59366f39e3854a2fb678209d8b51d31c"/>
  <p:tag name="KSO_WM_UNIT_DECORATE_INFO" val=""/>
  <p:tag name="KSO_WM_UNIT_SM_LIMIT_TYPE" val=""/>
  <p:tag name="KSO_WM_CHIP_FILLAREA_FILL_RULE" val="{&quot;fill_align&quot;:&quot;cm&quot;,&quot;fill_effect&quot;:[],&quot;fill_mode&quot;:&quot;full&quot;,&quot;sacle_strategy&quot;:&quot;stretch&quot;}"/>
  <p:tag name="KSO_WM_ASSEMBLE_CHIP_INDEX" val="5b9e3fe9975c4991ac4a59b795ddca7f"/>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fed44165118a4287b66bcb7e873ea520"/>
  <p:tag name="KSO_WM_UNIT_DECORATE_INFO" val=""/>
  <p:tag name="KSO_WM_UNIT_SM_LIMIT_TYPE" val=""/>
  <p:tag name="KSO_WM_CHIP_FILLAREA_FILL_RULE" val="{&quot;fill_align&quot;:&quot;cm&quot;,&quot;fill_effect&quot;:[],&quot;fill_mode&quot;:&quot;full&quot;,&quot;sacle_strategy&quot;:&quot;stretch&quot;}"/>
  <p:tag name="KSO_WM_ASSEMBLE_CHIP_INDEX" val="c6dbafa25f0f4b99b190bfc737b1c80b"/>
  <p:tag name="KSO_WM_SLIDE_BACKGROUND_TYPE" val="belt"/>
</p:tagLst>
</file>

<file path=ppt/tags/tag81.xml><?xml version="1.0" encoding="utf-8"?>
<p:tagLst xmlns:p="http://schemas.openxmlformats.org/presentationml/2006/main">
  <p:tag name="KSO_WM_SLIDE_BACKGROUND_TYPE" val="belt"/>
</p:tagLst>
</file>

<file path=ppt/tags/tag82.xml><?xml version="1.0" encoding="utf-8"?>
<p:tagLst xmlns:p="http://schemas.openxmlformats.org/presentationml/2006/main">
  <p:tag name="KSO_WM_SLIDE_BACKGROUND_TYPE" val="belt"/>
</p:tagLst>
</file>

<file path=ppt/tags/tag83.xml><?xml version="1.0" encoding="utf-8"?>
<p:tagLst xmlns:p="http://schemas.openxmlformats.org/presentationml/2006/main">
  <p:tag name="KSO_WM_SLIDE_BACKGROUND_TYPE" val="belt"/>
</p:tagLst>
</file>

<file path=ppt/tags/tag84.xml><?xml version="1.0" encoding="utf-8"?>
<p:tagLst xmlns:p="http://schemas.openxmlformats.org/presentationml/2006/main">
  <p:tag name="KSO_WM_SLIDE_BACKGROUND_TYPE" val="belt"/>
</p:tagLst>
</file>

<file path=ppt/tags/tag85.xml><?xml version="1.0" encoding="utf-8"?>
<p:tagLst xmlns:p="http://schemas.openxmlformats.org/presentationml/2006/main">
  <p:tag name="KSO_WM_SLIDE_BACKGROUND_TYPE" val="belt"/>
</p:tagLst>
</file>

<file path=ppt/tags/tag86.xml><?xml version="1.0" encoding="utf-8"?>
<p:tagLst xmlns:p="http://schemas.openxmlformats.org/presentationml/2006/main">
  <p:tag name="KSO_WM_TEMPLATE_CATEGORY" val="custom"/>
  <p:tag name="KSO_WM_TEMPLATE_INDEX" val="20204534"/>
</p:tagLst>
</file>

<file path=ppt/tags/tag87.xml><?xml version="1.0" encoding="utf-8"?>
<p:tagLst xmlns:p="http://schemas.openxmlformats.org/presentationml/2006/main">
  <p:tag name="KSO_WM_TEMPLATE_CATEGORY" val="custom"/>
  <p:tag name="KSO_WM_TEMPLATE_INDEX" val="20204534"/>
</p:tagLst>
</file>

<file path=ppt/tags/tag88.xml><?xml version="1.0" encoding="utf-8"?>
<p:tagLst xmlns:p="http://schemas.openxmlformats.org/presentationml/2006/main">
  <p:tag name="KSO_WM_BEAUTIFY_FLAG" val="#wm#"/>
  <p:tag name="KSO_WM_TAG_VERSION" val="1.0"/>
  <p:tag name="KSO_WM_TEMPLATE_CATEGORY" val="custom"/>
  <p:tag name="KSO_WM_TEMPLATE_INDEX" val="20204534"/>
</p:tagLst>
</file>

<file path=ppt/tags/tag89.xml><?xml version="1.0" encoding="utf-8"?>
<p:tagLst xmlns:p="http://schemas.openxmlformats.org/presentationml/2006/main">
  <p:tag name="PA" val="v5.2.11"/>
  <p:tag name="WHOLESPTYPE" val="Shape_Other"/>
</p:tagLst>
</file>

<file path=ppt/tags/tag9.xml><?xml version="1.0" encoding="utf-8"?>
<p:tagLst xmlns:p="http://schemas.openxmlformats.org/presentationml/2006/main">
  <p:tag name="KSO_WM_UNIT_ISCONTENTSTITLE" val="0"/>
  <p:tag name="KSO_WM_UNIT_ISNUMDGMTITLE" val="0"/>
  <p:tag name="KSO_WM_UNIT_NOCLEAR" val="0"/>
  <p:tag name="KSO_WM_UNIT_VALUE" val="19"/>
  <p:tag name="KSO_WM_UNIT_HIGHLIGHT" val="0"/>
  <p:tag name="KSO_WM_UNIT_COMPATIBLE" val="0"/>
  <p:tag name="KSO_WM_UNIT_DIAGRAM_ISNUMVISUAL" val="0"/>
  <p:tag name="KSO_WM_UNIT_DIAGRAM_ISREFERUNIT" val="0"/>
  <p:tag name="KSO_WM_UNIT_TYPE" val="a"/>
  <p:tag name="KSO_WM_UNIT_INDEX" val="1"/>
  <p:tag name="KSO_WM_UNIT_ID" val="custom20204534_1*a*1"/>
  <p:tag name="KSO_WM_TEMPLATE_CATEGORY" val="custom"/>
  <p:tag name="KSO_WM_TEMPLATE_INDEX" val="20204534"/>
  <p:tag name="KSO_WM_UNIT_LAYERLEVEL" val="1"/>
  <p:tag name="KSO_WM_TAG_VERSION" val="1.0"/>
  <p:tag name="KSO_WM_BEAUTIFY_FLAG" val="#wm#"/>
  <p:tag name="KSO_WM_UNIT_PRESET_TEXT" val="单击此处添加大标题内容"/>
  <p:tag name="KSO_WM_UNIT_DEFAULT_FONT" val="24;32;2"/>
  <p:tag name="KSO_WM_UNIT_BLOCK" val="0"/>
  <p:tag name="KSO_WM_UNIT_DEC_AREA_ID" val="e5f81d4a1d50494e89fba3ff71553c6d"/>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a34e1b8c5a124c30aa6c0100fde69cae"/>
  <p:tag name="KSO_WM_UNIT_TEXT_FILL_FORE_SCHEMECOLOR_INDEX_BRIGHTNESS" val="0.15"/>
  <p:tag name="KSO_WM_UNIT_TEXT_FILL_FORE_SCHEMECOLOR_INDEX" val="13"/>
  <p:tag name="KSO_WM_UNIT_TEXT_FILL_TYPE" val="1"/>
  <p:tag name="KSO_WM_TEMPLATE_ASSEMBLE_XID" val="5f9a33ab989d9bef5b8f0c44"/>
  <p:tag name="KSO_WM_TEMPLATE_ASSEMBLE_GROUPID" val="5f8cf65fa61ec3b55284a747"/>
</p:tagLst>
</file>

<file path=ppt/tags/tag90.xml><?xml version="1.0" encoding="utf-8"?>
<p:tagLst xmlns:p="http://schemas.openxmlformats.org/presentationml/2006/main">
  <p:tag name="PA" val="v5.2.11"/>
  <p:tag name="RESOURCELIBID_ANIM" val="462"/>
</p:tagLst>
</file>

<file path=ppt/tags/tag91.xml><?xml version="1.0" encoding="utf-8"?>
<p:tagLst xmlns:p="http://schemas.openxmlformats.org/presentationml/2006/main">
  <p:tag name="PA" val="v5.2.11"/>
  <p:tag name="RESOURCELIBID_ANIM" val="462"/>
</p:tagLst>
</file>

<file path=ppt/tags/tag92.xml><?xml version="1.0" encoding="utf-8"?>
<p:tagLst xmlns:p="http://schemas.openxmlformats.org/presentationml/2006/main">
  <p:tag name="PA" val="v5.2.11"/>
  <p:tag name="RESOURCELIBID_ANIM" val="462"/>
</p:tagLst>
</file>

<file path=ppt/tags/tag93.xml><?xml version="1.0" encoding="utf-8"?>
<p:tagLst xmlns:p="http://schemas.openxmlformats.org/presentationml/2006/main">
  <p:tag name="PA" val="v5.2.11"/>
</p:tagLst>
</file>

<file path=ppt/tags/tag94.xml><?xml version="1.0" encoding="utf-8"?>
<p:tagLst xmlns:p="http://schemas.openxmlformats.org/presentationml/2006/main">
  <p:tag name="PA" val="v5.2.11"/>
</p:tagLst>
</file>

<file path=ppt/tags/tag95.xml><?xml version="1.0" encoding="utf-8"?>
<p:tagLst xmlns:p="http://schemas.openxmlformats.org/presentationml/2006/main">
  <p:tag name="PA" val="v5.2.11"/>
</p:tagLst>
</file>

<file path=ppt/tags/tag96.xml><?xml version="1.0" encoding="utf-8"?>
<p:tagLst xmlns:p="http://schemas.openxmlformats.org/presentationml/2006/main">
  <p:tag name="PA" val="v5.2.11"/>
</p:tagLst>
</file>

<file path=ppt/tags/tag97.xml><?xml version="1.0" encoding="utf-8"?>
<p:tagLst xmlns:p="http://schemas.openxmlformats.org/presentationml/2006/main">
  <p:tag name="PA" val="v5.2.11"/>
</p:tagLst>
</file>

<file path=ppt/tags/tag98.xml><?xml version="1.0" encoding="utf-8"?>
<p:tagLst xmlns:p="http://schemas.openxmlformats.org/presentationml/2006/main">
  <p:tag name="PA" val="v5.2.11"/>
</p:tagLst>
</file>

<file path=ppt/tags/tag99.xml><?xml version="1.0" encoding="utf-8"?>
<p:tagLst xmlns:p="http://schemas.openxmlformats.org/presentationml/2006/main">
  <p:tag name="PA" val="v5.2.11"/>
</p:tagLst>
</file>

<file path=ppt/theme/theme1.xml><?xml version="1.0" encoding="utf-8"?>
<a:theme xmlns:a="http://schemas.openxmlformats.org/drawingml/2006/main" name="Office Theme">
  <a:themeElements>
    <a:clrScheme name="自定义 29">
      <a:dk1>
        <a:srgbClr val="000000"/>
      </a:dk1>
      <a:lt1>
        <a:srgbClr val="FFFFFF"/>
      </a:lt1>
      <a:dk2>
        <a:srgbClr val="2D3847"/>
      </a:dk2>
      <a:lt2>
        <a:srgbClr val="E7E6E6"/>
      </a:lt2>
      <a:accent1>
        <a:srgbClr val="FF9700"/>
      </a:accent1>
      <a:accent2>
        <a:srgbClr val="F5D11B"/>
      </a:accent2>
      <a:accent3>
        <a:srgbClr val="0FBF1B"/>
      </a:accent3>
      <a:accent4>
        <a:srgbClr val="E87C10"/>
      </a:accent4>
      <a:accent5>
        <a:srgbClr val="F1B030"/>
      </a:accent5>
      <a:accent6>
        <a:srgbClr val="F9552F"/>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
      <a:dk1>
        <a:srgbClr val="000000"/>
      </a:dk1>
      <a:lt1>
        <a:srgbClr val="FFFFFF"/>
      </a:lt1>
      <a:dk2>
        <a:srgbClr val="F9F3E6"/>
      </a:dk2>
      <a:lt2>
        <a:srgbClr val="FFFFFF"/>
      </a:lt2>
      <a:accent1>
        <a:srgbClr val="DDA716"/>
      </a:accent1>
      <a:accent2>
        <a:srgbClr val="83BA25"/>
      </a:accent2>
      <a:accent3>
        <a:srgbClr val="44C446"/>
      </a:accent3>
      <a:accent4>
        <a:srgbClr val="1EC577"/>
      </a:accent4>
      <a:accent5>
        <a:srgbClr val="0EBEAE"/>
      </a:accent5>
      <a:accent6>
        <a:srgbClr val="16B3DA"/>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8341</Words>
  <Application>WPS 演示</Application>
  <PresentationFormat>宽屏</PresentationFormat>
  <Paragraphs>648</Paragraphs>
  <Slides>46</Slides>
  <Notes>1</Notes>
  <HiddenSlides>0</HiddenSlides>
  <MMClips>0</MMClips>
  <ScaleCrop>false</ScaleCrop>
  <HeadingPairs>
    <vt:vector size="6" baseType="variant">
      <vt:variant>
        <vt:lpstr>已用的字体</vt:lpstr>
      </vt:variant>
      <vt:variant>
        <vt:i4>29</vt:i4>
      </vt:variant>
      <vt:variant>
        <vt:lpstr>主题</vt:lpstr>
      </vt:variant>
      <vt:variant>
        <vt:i4>2</vt:i4>
      </vt:variant>
      <vt:variant>
        <vt:lpstr>幻灯片标题</vt:lpstr>
      </vt:variant>
      <vt:variant>
        <vt:i4>46</vt:i4>
      </vt:variant>
    </vt:vector>
  </HeadingPairs>
  <TitlesOfParts>
    <vt:vector size="77" baseType="lpstr">
      <vt:lpstr>Arial</vt:lpstr>
      <vt:lpstr>宋体</vt:lpstr>
      <vt:lpstr>Wingdings</vt:lpstr>
      <vt:lpstr>Lato Regular</vt:lpstr>
      <vt:lpstr>ksdb</vt:lpstr>
      <vt:lpstr>Lato Hairline</vt:lpstr>
      <vt:lpstr>Lato Light</vt:lpstr>
      <vt:lpstr>微软雅黑</vt:lpstr>
      <vt:lpstr>汉仪旗黑-85S</vt:lpstr>
      <vt:lpstr>黑体</vt:lpstr>
      <vt:lpstr>思源黑体 CN Bold</vt:lpstr>
      <vt:lpstr>Josefin Sans</vt:lpstr>
      <vt:lpstr>Visby CF Bold</vt:lpstr>
      <vt:lpstr>思源黑体 CN Light</vt:lpstr>
      <vt:lpstr>Segoe UI</vt:lpstr>
      <vt:lpstr>微软雅黑 Light</vt:lpstr>
      <vt:lpstr>思源宋体 CN Heavy</vt:lpstr>
      <vt:lpstr>Roboto</vt:lpstr>
      <vt:lpstr>思源黑体 CN Regular</vt:lpstr>
      <vt:lpstr>Calibri</vt:lpstr>
      <vt:lpstr>等线</vt:lpstr>
      <vt:lpstr>Arial Unicode MS</vt:lpstr>
      <vt:lpstr>Arial</vt:lpstr>
      <vt:lpstr>Microsoft YaHei Regular</vt:lpstr>
      <vt:lpstr>仿宋</vt:lpstr>
      <vt:lpstr>MiSans</vt:lpstr>
      <vt:lpstr>Microsoft YaHei Bold</vt:lpstr>
      <vt:lpstr>Calibri Light</vt:lpstr>
      <vt:lpstr>Times New Roman</vt:lpstr>
      <vt:lpstr>Office Theme</vt:lpstr>
      <vt:lpstr>2_Office 主题​​</vt:lpstr>
      <vt:lpstr>PowerPoint 演示文稿</vt:lpstr>
      <vt:lpstr>PowerPoint 演示文稿</vt:lpstr>
      <vt:lpstr>PowerPoint 演示文稿</vt:lpstr>
      <vt:lpstr>PowerPoint 演示文稿</vt:lpstr>
      <vt:lpstr>职业世界概貌</vt:lpstr>
      <vt:lpstr>PowerPoint 演示文稿</vt:lpstr>
      <vt:lpstr>PowerPoint 演示文稿</vt:lpstr>
      <vt:lpstr>PowerPoint 演示文稿</vt:lpstr>
      <vt:lpstr>PowerPoint 演示文稿</vt:lpstr>
      <vt:lpstr>职业探索的内容与方法</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职业环境分析</vt:lpstr>
      <vt:lpstr>PowerPoint 演示文稿</vt:lpstr>
      <vt:lpstr>PowerPoint 演示文稿</vt:lpstr>
      <vt:lpstr>PowerPoint 演示文稿</vt:lpstr>
      <vt:lpstr>了解行业需求</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Wei She_Design;weishe_design@aliyun.com;www.epinsucai.com</dc:creator>
  <cp:lastModifiedBy>六月</cp:lastModifiedBy>
  <cp:revision>250</cp:revision>
  <dcterms:created xsi:type="dcterms:W3CDTF">2023-02-10T05:23:00Z</dcterms:created>
  <dcterms:modified xsi:type="dcterms:W3CDTF">2025-03-07T08:11:00Z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EB2D9941789D411E9FB2C5D4333EDCB0</vt:lpwstr>
  </property>
  <property fmtid="{D5CDD505-2E9C-101B-9397-08002B2CF9AE}" pid="3" name="KSOProductBuildVer">
    <vt:lpwstr>2052-12.1.0.20305</vt:lpwstr>
  </property>
</Properties>
</file>