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2.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3.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Lst>
  <p:notesMasterIdLst>
    <p:notesMasterId r:id="rId12"/>
  </p:notesMasterIdLst>
  <p:sldIdLst>
    <p:sldId id="11090132" r:id="rId4"/>
    <p:sldId id="343" r:id="rId5"/>
    <p:sldId id="11090061" r:id="rId6"/>
    <p:sldId id="579" r:id="rId7"/>
    <p:sldId id="11090134" r:id="rId8"/>
    <p:sldId id="11090135" r:id="rId9"/>
    <p:sldId id="11090136" r:id="rId10"/>
    <p:sldId id="11090064" r:id="rId11"/>
    <p:sldId id="11090066" r:id="rId13"/>
    <p:sldId id="11090068" r:id="rId14"/>
    <p:sldId id="11090069" r:id="rId15"/>
    <p:sldId id="11090072" r:id="rId16"/>
    <p:sldId id="11090073" r:id="rId17"/>
    <p:sldId id="11090075" r:id="rId18"/>
    <p:sldId id="11090094" r:id="rId19"/>
    <p:sldId id="11090095" r:id="rId20"/>
    <p:sldId id="11090098" r:id="rId21"/>
    <p:sldId id="11090099" r:id="rId22"/>
    <p:sldId id="11090100" r:id="rId23"/>
    <p:sldId id="11090101" r:id="rId24"/>
    <p:sldId id="11090103" r:id="rId25"/>
    <p:sldId id="11090079" r:id="rId26"/>
    <p:sldId id="11090084" r:id="rId27"/>
    <p:sldId id="11090085" r:id="rId28"/>
    <p:sldId id="11090105" r:id="rId29"/>
    <p:sldId id="11090106" r:id="rId30"/>
    <p:sldId id="11090107" r:id="rId31"/>
    <p:sldId id="11090108" r:id="rId32"/>
    <p:sldId id="11090109" r:id="rId33"/>
    <p:sldId id="11090111" r:id="rId34"/>
    <p:sldId id="11090113" r:id="rId35"/>
    <p:sldId id="11090115" r:id="rId36"/>
    <p:sldId id="11090117" r:id="rId37"/>
    <p:sldId id="11090118" r:id="rId38"/>
    <p:sldId id="11090119" r:id="rId39"/>
    <p:sldId id="11090120" r:id="rId40"/>
    <p:sldId id="11090121" r:id="rId41"/>
    <p:sldId id="11090123" r:id="rId42"/>
    <p:sldId id="11090124" r:id="rId43"/>
    <p:sldId id="11090125" r:id="rId44"/>
    <p:sldId id="11090127" r:id="rId45"/>
    <p:sldId id="11090128" r:id="rId46"/>
    <p:sldId id="11090129" r:id="rId47"/>
    <p:sldId id="11090130" r:id="rId48"/>
    <p:sldId id="11090050" r:id="rId49"/>
  </p:sldIdLst>
  <p:sldSz cx="12192000" cy="6858000"/>
  <p:notesSz cx="6858000" cy="9144000"/>
  <p:custDataLst>
    <p:tags r:id="rId5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6EA00E88-9A57-4B8D-B469-04E011C08D52}">
          <p14:sldIdLst>
            <p14:sldId id="11090132"/>
            <p14:sldId id="343"/>
            <p14:sldId id="11090061"/>
            <p14:sldId id="579"/>
            <p14:sldId id="11090134"/>
            <p14:sldId id="11090135"/>
            <p14:sldId id="11090136"/>
            <p14:sldId id="11090064"/>
            <p14:sldId id="11090066"/>
            <p14:sldId id="11090068"/>
            <p14:sldId id="11090069"/>
            <p14:sldId id="11090072"/>
            <p14:sldId id="11090073"/>
            <p14:sldId id="11090075"/>
            <p14:sldId id="11090094"/>
            <p14:sldId id="11090095"/>
            <p14:sldId id="11090098"/>
            <p14:sldId id="11090099"/>
            <p14:sldId id="11090100"/>
            <p14:sldId id="11090101"/>
            <p14:sldId id="11090103"/>
            <p14:sldId id="11090079"/>
            <p14:sldId id="11090084"/>
            <p14:sldId id="11090085"/>
            <p14:sldId id="11090105"/>
            <p14:sldId id="11090106"/>
            <p14:sldId id="11090107"/>
            <p14:sldId id="11090108"/>
            <p14:sldId id="11090109"/>
            <p14:sldId id="11090111"/>
            <p14:sldId id="11090113"/>
            <p14:sldId id="11090115"/>
            <p14:sldId id="11090117"/>
            <p14:sldId id="11090118"/>
            <p14:sldId id="11090119"/>
            <p14:sldId id="11090120"/>
            <p14:sldId id="11090121"/>
            <p14:sldId id="11090123"/>
            <p14:sldId id="11090124"/>
            <p14:sldId id="11090125"/>
            <p14:sldId id="11090127"/>
            <p14:sldId id="11090128"/>
            <p14:sldId id="11090129"/>
            <p14:sldId id="11090130"/>
            <p14:sldId id="11090050"/>
          </p14:sldIdLst>
        </p14:section>
      </p14:sectionLst>
    </p:ext>
    <p:ext uri="{EFAFB233-063F-42B5-8137-9DF3F51BA10A}">
      <p15:sldGuideLst xmlns:p15="http://schemas.microsoft.com/office/powerpoint/2012/main">
        <p15:guide id="1" pos="4747" userDrawn="1">
          <p15:clr>
            <a:srgbClr val="A4A3A4"/>
          </p15:clr>
        </p15:guide>
        <p15:guide id="2" orient="horz" pos="2860" userDrawn="1">
          <p15:clr>
            <a:srgbClr val="A4A3A4"/>
          </p15:clr>
        </p15:guide>
        <p15:guide id="3" pos="76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87C10"/>
    <a:srgbClr val="FFC166"/>
    <a:srgbClr val="F7D083"/>
    <a:srgbClr val="FF9700"/>
    <a:srgbClr val="F8C780"/>
    <a:srgbClr val="551C69"/>
    <a:srgbClr val="F07E6E"/>
    <a:srgbClr val="28B7EF"/>
    <a:srgbClr val="0D9FD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3883" autoAdjust="0"/>
    <p:restoredTop sz="94660"/>
  </p:normalViewPr>
  <p:slideViewPr>
    <p:cSldViewPr snapToGrid="0" showGuides="1">
      <p:cViewPr>
        <p:scale>
          <a:sx n="150" d="100"/>
          <a:sy n="150" d="100"/>
        </p:scale>
        <p:origin x="786" y="258"/>
      </p:cViewPr>
      <p:guideLst>
        <p:guide pos="4747"/>
        <p:guide orient="horz" pos="2860"/>
        <p:guide pos="768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gs" Target="tags/tag1100.xml"/><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notesMaster" Target="notesMasters/notes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673EC9-55EF-4E03-AC1F-F7FB25A166D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1D4655-704E-45F5-A4F7-673144E5AE9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5.xml"/><Relationship Id="rId3" Type="http://schemas.openxmlformats.org/officeDocument/2006/relationships/image" Target="../media/image3.png"/><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4.png"/><Relationship Id="rId6" Type="http://schemas.openxmlformats.org/officeDocument/2006/relationships/tags" Target="../tags/tag8.xml"/><Relationship Id="rId5" Type="http://schemas.openxmlformats.org/officeDocument/2006/relationships/image" Target="../media/image3.png"/><Relationship Id="rId4" Type="http://schemas.openxmlformats.org/officeDocument/2006/relationships/tags" Target="../tags/tag7.xml"/><Relationship Id="rId3" Type="http://schemas.openxmlformats.org/officeDocument/2006/relationships/image" Target="../media/image5.png"/><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2.xml"/><Relationship Id="rId3" Type="http://schemas.openxmlformats.org/officeDocument/2006/relationships/image" Target="../media/image3.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4.xml"/><Relationship Id="rId3" Type="http://schemas.openxmlformats.org/officeDocument/2006/relationships/image" Target="../media/image3.png"/><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6.xml"/><Relationship Id="rId3" Type="http://schemas.openxmlformats.org/officeDocument/2006/relationships/image" Target="../media/image6.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8.xml"/><Relationship Id="rId3" Type="http://schemas.openxmlformats.org/officeDocument/2006/relationships/image" Target="../media/image3.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20.xml"/><Relationship Id="rId3" Type="http://schemas.openxmlformats.org/officeDocument/2006/relationships/image" Target="../media/image3.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22.xml"/><Relationship Id="rId3" Type="http://schemas.openxmlformats.org/officeDocument/2006/relationships/image" Target="../media/image3.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2.pn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image" Target="../media/image4.png"/><Relationship Id="rId4" Type="http://schemas.openxmlformats.org/officeDocument/2006/relationships/tags" Target="../tags/tag27.xml"/><Relationship Id="rId3" Type="http://schemas.openxmlformats.org/officeDocument/2006/relationships/image" Target="../media/image3.png"/><Relationship Id="rId2" Type="http://schemas.openxmlformats.org/officeDocument/2006/relationships/tags" Target="../tags/tag26.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image" Target="../media/image4.png"/><Relationship Id="rId5" Type="http://schemas.openxmlformats.org/officeDocument/2006/relationships/tags" Target="../tags/tag34.xml"/><Relationship Id="rId4" Type="http://schemas.openxmlformats.org/officeDocument/2006/relationships/image" Target="../media/image3.png"/><Relationship Id="rId3" Type="http://schemas.openxmlformats.org/officeDocument/2006/relationships/tags" Target="../tags/tag33.xml"/><Relationship Id="rId2" Type="http://schemas.openxmlformats.org/officeDocument/2006/relationships/tags" Target="../tags/tag32.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image" Target="../media/image4.png"/><Relationship Id="rId5" Type="http://schemas.openxmlformats.org/officeDocument/2006/relationships/tags" Target="../tags/tag42.xml"/><Relationship Id="rId4" Type="http://schemas.openxmlformats.org/officeDocument/2006/relationships/image" Target="../media/image3.png"/><Relationship Id="rId3" Type="http://schemas.openxmlformats.org/officeDocument/2006/relationships/tags" Target="../tags/tag41.xml"/><Relationship Id="rId2" Type="http://schemas.openxmlformats.org/officeDocument/2006/relationships/tags" Target="../tags/tag40.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image" Target="../media/image4.png"/><Relationship Id="rId5" Type="http://schemas.openxmlformats.org/officeDocument/2006/relationships/tags" Target="../tags/tag51.xml"/><Relationship Id="rId4" Type="http://schemas.openxmlformats.org/officeDocument/2006/relationships/image" Target="../media/image3.png"/><Relationship Id="rId3" Type="http://schemas.openxmlformats.org/officeDocument/2006/relationships/tags" Target="../tags/tag50.xml"/><Relationship Id="rId2" Type="http://schemas.openxmlformats.org/officeDocument/2006/relationships/tags" Target="../tags/tag49.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image" Target="../media/image4.png"/><Relationship Id="rId5" Type="http://schemas.openxmlformats.org/officeDocument/2006/relationships/tags" Target="../tags/tag60.xml"/><Relationship Id="rId4" Type="http://schemas.openxmlformats.org/officeDocument/2006/relationships/image" Target="../media/image3.png"/><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image" Target="../media/image4.png"/><Relationship Id="rId5" Type="http://schemas.openxmlformats.org/officeDocument/2006/relationships/tags" Target="../tags/tag69.xml"/><Relationship Id="rId4" Type="http://schemas.openxmlformats.org/officeDocument/2006/relationships/image" Target="../media/image3.png"/><Relationship Id="rId3" Type="http://schemas.openxmlformats.org/officeDocument/2006/relationships/tags" Target="../tags/tag68.xml"/><Relationship Id="rId2" Type="http://schemas.openxmlformats.org/officeDocument/2006/relationships/tags" Target="../tags/tag67.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image" Target="../media/image4.png"/><Relationship Id="rId5" Type="http://schemas.openxmlformats.org/officeDocument/2006/relationships/tags" Target="../tags/tag80.xml"/><Relationship Id="rId4" Type="http://schemas.openxmlformats.org/officeDocument/2006/relationships/image" Target="../media/image3.png"/><Relationship Id="rId3" Type="http://schemas.openxmlformats.org/officeDocument/2006/relationships/tags" Target="../tags/tag79.xml"/><Relationship Id="rId2" Type="http://schemas.openxmlformats.org/officeDocument/2006/relationships/tags" Target="../tags/tag78.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 y="0"/>
            <a:ext cx="6048268" cy="6858001"/>
          </a:xfrm>
          <a:custGeom>
            <a:avLst/>
            <a:gdLst>
              <a:gd name="connsiteX0" fmla="*/ 0 w 6048268"/>
              <a:gd name="connsiteY0" fmla="*/ 0 h 6858001"/>
              <a:gd name="connsiteX1" fmla="*/ 5636748 w 6048268"/>
              <a:gd name="connsiteY1" fmla="*/ 0 h 6858001"/>
              <a:gd name="connsiteX2" fmla="*/ 5676479 w 6048268"/>
              <a:gd name="connsiteY2" fmla="*/ 40400 h 6858001"/>
              <a:gd name="connsiteX3" fmla="*/ 5782954 w 6048268"/>
              <a:gd name="connsiteY3" fmla="*/ 165428 h 6858001"/>
              <a:gd name="connsiteX4" fmla="*/ 4660852 w 6048268"/>
              <a:gd name="connsiteY4" fmla="*/ 2968872 h 6858001"/>
              <a:gd name="connsiteX5" fmla="*/ 5972750 w 6048268"/>
              <a:gd name="connsiteY5" fmla="*/ 5936415 h 6858001"/>
              <a:gd name="connsiteX6" fmla="*/ 5718187 w 6048268"/>
              <a:gd name="connsiteY6" fmla="*/ 6711483 h 6858001"/>
              <a:gd name="connsiteX7" fmla="*/ 5634581 w 6048268"/>
              <a:gd name="connsiteY7" fmla="*/ 6858001 h 6858001"/>
              <a:gd name="connsiteX8" fmla="*/ 0 w 6048268"/>
              <a:gd name="connsiteY8"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48268" h="6858001">
                <a:moveTo>
                  <a:pt x="0" y="0"/>
                </a:moveTo>
                <a:lnTo>
                  <a:pt x="5636748" y="0"/>
                </a:lnTo>
                <a:lnTo>
                  <a:pt x="5676479" y="40400"/>
                </a:lnTo>
                <a:cubicBezTo>
                  <a:pt x="5712443" y="79732"/>
                  <a:pt x="5747939" y="121384"/>
                  <a:pt x="5782954" y="165428"/>
                </a:cubicBezTo>
                <a:cubicBezTo>
                  <a:pt x="6755796" y="2107127"/>
                  <a:pt x="4629219" y="2007043"/>
                  <a:pt x="4660852" y="2968872"/>
                </a:cubicBezTo>
                <a:cubicBezTo>
                  <a:pt x="4692484" y="3930703"/>
                  <a:pt x="6425971" y="3795758"/>
                  <a:pt x="5972750" y="5936415"/>
                </a:cubicBezTo>
                <a:cubicBezTo>
                  <a:pt x="5920652" y="6228150"/>
                  <a:pt x="5832693" y="6485539"/>
                  <a:pt x="5718187" y="6711483"/>
                </a:cubicBezTo>
                <a:lnTo>
                  <a:pt x="5634581" y="6858001"/>
                </a:lnTo>
                <a:lnTo>
                  <a:pt x="0" y="6858001"/>
                </a:ln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a:blipFill>
            <a:blip r:embed="rId2"/>
            <a:stretch>
              <a:fillRect/>
            </a:stretch>
          </a:blipFill>
        </p:spPr>
        <p:txBody>
          <a:bodyPr/>
          <a:lstStyle>
            <a:lvl1pPr>
              <a:defRPr sz="20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0 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7117188" y="675514"/>
            <a:ext cx="4240497" cy="5506971"/>
          </a:xfrm>
          <a:custGeom>
            <a:avLst/>
            <a:gdLst>
              <a:gd name="connsiteX0" fmla="*/ 1873939 w 4240497"/>
              <a:gd name="connsiteY0" fmla="*/ 0 h 5506971"/>
              <a:gd name="connsiteX1" fmla="*/ 1959163 w 4240497"/>
              <a:gd name="connsiteY1" fmla="*/ 5297 h 5506971"/>
              <a:gd name="connsiteX2" fmla="*/ 1991646 w 4240497"/>
              <a:gd name="connsiteY2" fmla="*/ 5674 h 5506971"/>
              <a:gd name="connsiteX3" fmla="*/ 2022581 w 4240497"/>
              <a:gd name="connsiteY3" fmla="*/ 9239 h 5506971"/>
              <a:gd name="connsiteX4" fmla="*/ 2100677 w 4240497"/>
              <a:gd name="connsiteY4" fmla="*/ 14093 h 5506971"/>
              <a:gd name="connsiteX5" fmla="*/ 2145152 w 4240497"/>
              <a:gd name="connsiteY5" fmla="*/ 23367 h 5506971"/>
              <a:gd name="connsiteX6" fmla="*/ 2156191 w 4240497"/>
              <a:gd name="connsiteY6" fmla="*/ 24640 h 5506971"/>
              <a:gd name="connsiteX7" fmla="*/ 2208341 w 4240497"/>
              <a:gd name="connsiteY7" fmla="*/ 36542 h 5506971"/>
              <a:gd name="connsiteX8" fmla="*/ 2308332 w 4240497"/>
              <a:gd name="connsiteY8" fmla="*/ 57393 h 5506971"/>
              <a:gd name="connsiteX9" fmla="*/ 2497552 w 4240497"/>
              <a:gd name="connsiteY9" fmla="*/ 128077 h 5506971"/>
              <a:gd name="connsiteX10" fmla="*/ 2566971 w 4240497"/>
              <a:gd name="connsiteY10" fmla="*/ 167048 h 5506971"/>
              <a:gd name="connsiteX11" fmla="*/ 2577018 w 4240497"/>
              <a:gd name="connsiteY11" fmla="*/ 171244 h 5506971"/>
              <a:gd name="connsiteX12" fmla="*/ 2579377 w 4240497"/>
              <a:gd name="connsiteY12" fmla="*/ 168667 h 5506971"/>
              <a:gd name="connsiteX13" fmla="*/ 2615905 w 4240497"/>
              <a:gd name="connsiteY13" fmla="*/ 194520 h 5506971"/>
              <a:gd name="connsiteX14" fmla="*/ 2668988 w 4240497"/>
              <a:gd name="connsiteY14" fmla="*/ 224319 h 5506971"/>
              <a:gd name="connsiteX15" fmla="*/ 2780246 w 4240497"/>
              <a:gd name="connsiteY15" fmla="*/ 310833 h 5506971"/>
              <a:gd name="connsiteX16" fmla="*/ 2809795 w 4240497"/>
              <a:gd name="connsiteY16" fmla="*/ 331748 h 5506971"/>
              <a:gd name="connsiteX17" fmla="*/ 2816939 w 4240497"/>
              <a:gd name="connsiteY17" fmla="*/ 339367 h 5506971"/>
              <a:gd name="connsiteX18" fmla="*/ 2823281 w 4240497"/>
              <a:gd name="connsiteY18" fmla="*/ 344298 h 5506971"/>
              <a:gd name="connsiteX19" fmla="*/ 2961081 w 4240497"/>
              <a:gd name="connsiteY19" fmla="*/ 486191 h 5506971"/>
              <a:gd name="connsiteX20" fmla="*/ 2987480 w 4240497"/>
              <a:gd name="connsiteY20" fmla="*/ 521256 h 5506971"/>
              <a:gd name="connsiteX21" fmla="*/ 3005625 w 4240497"/>
              <a:gd name="connsiteY21" fmla="*/ 540607 h 5506971"/>
              <a:gd name="connsiteX22" fmla="*/ 3016314 w 4240497"/>
              <a:gd name="connsiteY22" fmla="*/ 556925 h 5506971"/>
              <a:gd name="connsiteX23" fmla="*/ 3025458 w 4240497"/>
              <a:gd name="connsiteY23" fmla="*/ 566970 h 5506971"/>
              <a:gd name="connsiteX24" fmla="*/ 3043508 w 4240497"/>
              <a:gd name="connsiteY24" fmla="*/ 595674 h 5506971"/>
              <a:gd name="connsiteX25" fmla="*/ 3083032 w 4240497"/>
              <a:gd name="connsiteY25" fmla="*/ 648172 h 5506971"/>
              <a:gd name="connsiteX26" fmla="*/ 3148484 w 4240497"/>
              <a:gd name="connsiteY26" fmla="*/ 758688 h 5506971"/>
              <a:gd name="connsiteX27" fmla="*/ 3168867 w 4240497"/>
              <a:gd name="connsiteY27" fmla="*/ 789801 h 5506971"/>
              <a:gd name="connsiteX28" fmla="*/ 3176153 w 4240497"/>
              <a:gd name="connsiteY28" fmla="*/ 805407 h 5506971"/>
              <a:gd name="connsiteX29" fmla="*/ 3188403 w 4240497"/>
              <a:gd name="connsiteY29" fmla="*/ 826092 h 5506971"/>
              <a:gd name="connsiteX30" fmla="*/ 3191175 w 4240497"/>
              <a:gd name="connsiteY30" fmla="*/ 830501 h 5506971"/>
              <a:gd name="connsiteX31" fmla="*/ 3198238 w 4240497"/>
              <a:gd name="connsiteY31" fmla="*/ 846459 h 5506971"/>
              <a:gd name="connsiteX32" fmla="*/ 3281980 w 4240497"/>
              <a:gd name="connsiteY32" fmla="*/ 1025115 h 5506971"/>
              <a:gd name="connsiteX33" fmla="*/ 3294392 w 4240497"/>
              <a:gd name="connsiteY33" fmla="*/ 1058619 h 5506971"/>
              <a:gd name="connsiteX34" fmla="*/ 3301521 w 4240497"/>
              <a:gd name="connsiteY34" fmla="*/ 1073885 h 5506971"/>
              <a:gd name="connsiteX35" fmla="*/ 3309441 w 4240497"/>
              <a:gd name="connsiteY35" fmla="*/ 1097747 h 5506971"/>
              <a:gd name="connsiteX36" fmla="*/ 3324163 w 4240497"/>
              <a:gd name="connsiteY36" fmla="*/ 1131014 h 5506971"/>
              <a:gd name="connsiteX37" fmla="*/ 3339031 w 4240497"/>
              <a:gd name="connsiteY37" fmla="*/ 1179104 h 5506971"/>
              <a:gd name="connsiteX38" fmla="*/ 3360270 w 4240497"/>
              <a:gd name="connsiteY38" fmla="*/ 1236429 h 5506971"/>
              <a:gd name="connsiteX39" fmla="*/ 3393565 w 4240497"/>
              <a:gd name="connsiteY39" fmla="*/ 1351176 h 5506971"/>
              <a:gd name="connsiteX40" fmla="*/ 3405594 w 4240497"/>
              <a:gd name="connsiteY40" fmla="*/ 1387412 h 5506971"/>
              <a:gd name="connsiteX41" fmla="*/ 3411330 w 4240497"/>
              <a:gd name="connsiteY41" fmla="*/ 1412403 h 5506971"/>
              <a:gd name="connsiteX42" fmla="*/ 3413964 w 4240497"/>
              <a:gd name="connsiteY42" fmla="*/ 1421483 h 5506971"/>
              <a:gd name="connsiteX43" fmla="*/ 3426601 w 4240497"/>
              <a:gd name="connsiteY43" fmla="*/ 1462359 h 5506971"/>
              <a:gd name="connsiteX44" fmla="*/ 3445773 w 4240497"/>
              <a:gd name="connsiteY44" fmla="*/ 1561310 h 5506971"/>
              <a:gd name="connsiteX45" fmla="*/ 3454265 w 4240497"/>
              <a:gd name="connsiteY45" fmla="*/ 1591923 h 5506971"/>
              <a:gd name="connsiteX46" fmla="*/ 3459387 w 4240497"/>
              <a:gd name="connsiteY46" fmla="*/ 1621729 h 5506971"/>
              <a:gd name="connsiteX47" fmla="*/ 3483084 w 4240497"/>
              <a:gd name="connsiteY47" fmla="*/ 1724943 h 5506971"/>
              <a:gd name="connsiteX48" fmla="*/ 3501525 w 4240497"/>
              <a:gd name="connsiteY48" fmla="*/ 1849052 h 5506971"/>
              <a:gd name="connsiteX49" fmla="*/ 3519433 w 4240497"/>
              <a:gd name="connsiteY49" fmla="*/ 1941483 h 5506971"/>
              <a:gd name="connsiteX50" fmla="*/ 3525510 w 4240497"/>
              <a:gd name="connsiteY50" fmla="*/ 2006433 h 5506971"/>
              <a:gd name="connsiteX51" fmla="*/ 3526303 w 4240497"/>
              <a:gd name="connsiteY51" fmla="*/ 2011042 h 5506971"/>
              <a:gd name="connsiteX52" fmla="*/ 3527382 w 4240497"/>
              <a:gd name="connsiteY52" fmla="*/ 2023079 h 5506971"/>
              <a:gd name="connsiteX53" fmla="*/ 3535995 w 4240497"/>
              <a:gd name="connsiteY53" fmla="*/ 2081031 h 5506971"/>
              <a:gd name="connsiteX54" fmla="*/ 3561237 w 4240497"/>
              <a:gd name="connsiteY54" fmla="*/ 2388290 h 5506971"/>
              <a:gd name="connsiteX55" fmla="*/ 3567003 w 4240497"/>
              <a:gd name="connsiteY55" fmla="*/ 2449909 h 5506971"/>
              <a:gd name="connsiteX56" fmla="*/ 4160623 w 4240497"/>
              <a:gd name="connsiteY56" fmla="*/ 4066490 h 5506971"/>
              <a:gd name="connsiteX57" fmla="*/ 4172062 w 4240497"/>
              <a:gd name="connsiteY57" fmla="*/ 4090834 h 5506971"/>
              <a:gd name="connsiteX58" fmla="*/ 4204919 w 4240497"/>
              <a:gd name="connsiteY58" fmla="*/ 4157087 h 5506971"/>
              <a:gd name="connsiteX59" fmla="*/ 4207139 w 4240497"/>
              <a:gd name="connsiteY59" fmla="*/ 4165487 h 5506971"/>
              <a:gd name="connsiteX60" fmla="*/ 4212088 w 4240497"/>
              <a:gd name="connsiteY60" fmla="*/ 4176017 h 5506971"/>
              <a:gd name="connsiteX61" fmla="*/ 4218775 w 4240497"/>
              <a:gd name="connsiteY61" fmla="*/ 4208534 h 5506971"/>
              <a:gd name="connsiteX62" fmla="*/ 4222248 w 4240497"/>
              <a:gd name="connsiteY62" fmla="*/ 4216845 h 5506971"/>
              <a:gd name="connsiteX63" fmla="*/ 4223098 w 4240497"/>
              <a:gd name="connsiteY63" fmla="*/ 4225864 h 5506971"/>
              <a:gd name="connsiteX64" fmla="*/ 4231531 w 4240497"/>
              <a:gd name="connsiteY64" fmla="*/ 4257767 h 5506971"/>
              <a:gd name="connsiteX65" fmla="*/ 4233285 w 4240497"/>
              <a:gd name="connsiteY65" fmla="*/ 4279068 h 5506971"/>
              <a:gd name="connsiteX66" fmla="*/ 4237594 w 4240497"/>
              <a:gd name="connsiteY66" fmla="*/ 4300017 h 5506971"/>
              <a:gd name="connsiteX67" fmla="*/ 4237678 w 4240497"/>
              <a:gd name="connsiteY67" fmla="*/ 4332442 h 5506971"/>
              <a:gd name="connsiteX68" fmla="*/ 4240497 w 4240497"/>
              <a:gd name="connsiteY68" fmla="*/ 4366693 h 5506971"/>
              <a:gd name="connsiteX69" fmla="*/ 4238714 w 4240497"/>
              <a:gd name="connsiteY69" fmla="*/ 4391593 h 5506971"/>
              <a:gd name="connsiteX70" fmla="*/ 4238721 w 4240497"/>
              <a:gd name="connsiteY70" fmla="*/ 4391666 h 5506971"/>
              <a:gd name="connsiteX71" fmla="*/ 4238698 w 4240497"/>
              <a:gd name="connsiteY71" fmla="*/ 4391824 h 5506971"/>
              <a:gd name="connsiteX72" fmla="*/ 4237859 w 4240497"/>
              <a:gd name="connsiteY72" fmla="*/ 4403537 h 5506971"/>
              <a:gd name="connsiteX73" fmla="*/ 4237939 w 4240497"/>
              <a:gd name="connsiteY73" fmla="*/ 4434589 h 5506971"/>
              <a:gd name="connsiteX74" fmla="*/ 4233967 w 4240497"/>
              <a:gd name="connsiteY74" fmla="*/ 4457948 h 5506971"/>
              <a:gd name="connsiteX75" fmla="*/ 4232272 w 4240497"/>
              <a:gd name="connsiteY75" fmla="*/ 4481613 h 5506971"/>
              <a:gd name="connsiteX76" fmla="*/ 4226237 w 4240497"/>
              <a:gd name="connsiteY76" fmla="*/ 4503399 h 5506971"/>
              <a:gd name="connsiteX77" fmla="*/ 4213918 w 4240497"/>
              <a:gd name="connsiteY77" fmla="*/ 4575830 h 5506971"/>
              <a:gd name="connsiteX78" fmla="*/ 4166326 w 4240497"/>
              <a:gd name="connsiteY78" fmla="*/ 4719833 h 5506971"/>
              <a:gd name="connsiteX79" fmla="*/ 4166190 w 4240497"/>
              <a:gd name="connsiteY79" fmla="*/ 4720107 h 5506971"/>
              <a:gd name="connsiteX80" fmla="*/ 4166107 w 4240497"/>
              <a:gd name="connsiteY80" fmla="*/ 4720409 h 5506971"/>
              <a:gd name="connsiteX81" fmla="*/ 4165472 w 4240497"/>
              <a:gd name="connsiteY81" fmla="*/ 4721562 h 5506971"/>
              <a:gd name="connsiteX82" fmla="*/ 4140190 w 4240497"/>
              <a:gd name="connsiteY82" fmla="*/ 4772891 h 5506971"/>
              <a:gd name="connsiteX83" fmla="*/ 4139533 w 4240497"/>
              <a:gd name="connsiteY83" fmla="*/ 4774691 h 5506971"/>
              <a:gd name="connsiteX84" fmla="*/ 4138155 w 4240497"/>
              <a:gd name="connsiteY84" fmla="*/ 4777022 h 5506971"/>
              <a:gd name="connsiteX85" fmla="*/ 4095954 w 4240497"/>
              <a:gd name="connsiteY85" fmla="*/ 4862697 h 5506971"/>
              <a:gd name="connsiteX86" fmla="*/ 4068393 w 4240497"/>
              <a:gd name="connsiteY86" fmla="*/ 4898398 h 5506971"/>
              <a:gd name="connsiteX87" fmla="*/ 4036711 w 4240497"/>
              <a:gd name="connsiteY87" fmla="*/ 4956106 h 5506971"/>
              <a:gd name="connsiteX88" fmla="*/ 3947798 w 4240497"/>
              <a:gd name="connsiteY88" fmla="*/ 5057073 h 5506971"/>
              <a:gd name="connsiteX89" fmla="*/ 3940989 w 4240497"/>
              <a:gd name="connsiteY89" fmla="*/ 5064997 h 5506971"/>
              <a:gd name="connsiteX90" fmla="*/ 3916290 w 4240497"/>
              <a:gd name="connsiteY90" fmla="*/ 5098961 h 5506971"/>
              <a:gd name="connsiteX91" fmla="*/ 3908958 w 4240497"/>
              <a:gd name="connsiteY91" fmla="*/ 5104914 h 5506971"/>
              <a:gd name="connsiteX92" fmla="*/ 3890066 w 4240497"/>
              <a:gd name="connsiteY92" fmla="*/ 5129387 h 5506971"/>
              <a:gd name="connsiteX93" fmla="*/ 3864975 w 4240497"/>
              <a:gd name="connsiteY93" fmla="*/ 5151123 h 5506971"/>
              <a:gd name="connsiteX94" fmla="*/ 3847771 w 4240497"/>
              <a:gd name="connsiteY94" fmla="*/ 5170659 h 5506971"/>
              <a:gd name="connsiteX95" fmla="*/ 3816876 w 4240497"/>
              <a:gd name="connsiteY95" fmla="*/ 5192789 h 5506971"/>
              <a:gd name="connsiteX96" fmla="*/ 3756134 w 4240497"/>
              <a:gd name="connsiteY96" fmla="*/ 5245406 h 5506971"/>
              <a:gd name="connsiteX97" fmla="*/ 3705715 w 4240497"/>
              <a:gd name="connsiteY97" fmla="*/ 5278006 h 5506971"/>
              <a:gd name="connsiteX98" fmla="*/ 3689767 w 4240497"/>
              <a:gd name="connsiteY98" fmla="*/ 5290914 h 5506971"/>
              <a:gd name="connsiteX99" fmla="*/ 3666727 w 4240497"/>
              <a:gd name="connsiteY99" fmla="*/ 5303213 h 5506971"/>
              <a:gd name="connsiteX100" fmla="*/ 3656712 w 4240497"/>
              <a:gd name="connsiteY100" fmla="*/ 5309689 h 5506971"/>
              <a:gd name="connsiteX101" fmla="*/ 3648196 w 4240497"/>
              <a:gd name="connsiteY101" fmla="*/ 5316603 h 5506971"/>
              <a:gd name="connsiteX102" fmla="*/ 3637472 w 4240497"/>
              <a:gd name="connsiteY102" fmla="*/ 5322130 h 5506971"/>
              <a:gd name="connsiteX103" fmla="*/ 3625552 w 4240497"/>
              <a:gd name="connsiteY103" fmla="*/ 5329836 h 5506971"/>
              <a:gd name="connsiteX104" fmla="*/ 3602963 w 4240497"/>
              <a:gd name="connsiteY104" fmla="*/ 5346018 h 5506971"/>
              <a:gd name="connsiteX105" fmla="*/ 3577143 w 4240497"/>
              <a:gd name="connsiteY105" fmla="*/ 5356287 h 5506971"/>
              <a:gd name="connsiteX106" fmla="*/ 3525342 w 4240497"/>
              <a:gd name="connsiteY106" fmla="*/ 5379916 h 5506971"/>
              <a:gd name="connsiteX107" fmla="*/ 3486943 w 4240497"/>
              <a:gd name="connsiteY107" fmla="*/ 5399703 h 5506971"/>
              <a:gd name="connsiteX108" fmla="*/ 3484325 w 4240497"/>
              <a:gd name="connsiteY108" fmla="*/ 5400601 h 5506971"/>
              <a:gd name="connsiteX109" fmla="*/ 3467415 w 4240497"/>
              <a:gd name="connsiteY109" fmla="*/ 5409630 h 5506971"/>
              <a:gd name="connsiteX110" fmla="*/ 3465665 w 4240497"/>
              <a:gd name="connsiteY110" fmla="*/ 5407137 h 5506971"/>
              <a:gd name="connsiteX111" fmla="*/ 3430279 w 4240497"/>
              <a:gd name="connsiteY111" fmla="*/ 5423277 h 5506971"/>
              <a:gd name="connsiteX112" fmla="*/ 3378565 w 4240497"/>
              <a:gd name="connsiteY112" fmla="*/ 5436871 h 5506971"/>
              <a:gd name="connsiteX113" fmla="*/ 3349249 w 4240497"/>
              <a:gd name="connsiteY113" fmla="*/ 5446926 h 5506971"/>
              <a:gd name="connsiteX114" fmla="*/ 3305968 w 4240497"/>
              <a:gd name="connsiteY114" fmla="*/ 5464140 h 5506971"/>
              <a:gd name="connsiteX115" fmla="*/ 3259182 w 4240497"/>
              <a:gd name="connsiteY115" fmla="*/ 5469939 h 5506971"/>
              <a:gd name="connsiteX116" fmla="*/ 3238015 w 4240497"/>
              <a:gd name="connsiteY116" fmla="*/ 5473818 h 5506971"/>
              <a:gd name="connsiteX117" fmla="*/ 3189638 w 4240497"/>
              <a:gd name="connsiteY117" fmla="*/ 5486536 h 5506971"/>
              <a:gd name="connsiteX118" fmla="*/ 3157199 w 4240497"/>
              <a:gd name="connsiteY118" fmla="*/ 5488631 h 5506971"/>
              <a:gd name="connsiteX119" fmla="*/ 3113561 w 4240497"/>
              <a:gd name="connsiteY119" fmla="*/ 5496629 h 5506971"/>
              <a:gd name="connsiteX120" fmla="*/ 3019931 w 4240497"/>
              <a:gd name="connsiteY120" fmla="*/ 5499601 h 5506971"/>
              <a:gd name="connsiteX121" fmla="*/ 2960470 w 4240497"/>
              <a:gd name="connsiteY121" fmla="*/ 5506971 h 5506971"/>
              <a:gd name="connsiteX122" fmla="*/ 2955836 w 4240497"/>
              <a:gd name="connsiteY122" fmla="*/ 5501635 h 5506971"/>
              <a:gd name="connsiteX123" fmla="*/ 2955737 w 4240497"/>
              <a:gd name="connsiteY123" fmla="*/ 5501639 h 5506971"/>
              <a:gd name="connsiteX124" fmla="*/ 2922414 w 4240497"/>
              <a:gd name="connsiteY124" fmla="*/ 5503790 h 5506971"/>
              <a:gd name="connsiteX125" fmla="*/ 2915414 w 4240497"/>
              <a:gd name="connsiteY125" fmla="*/ 5502917 h 5506971"/>
              <a:gd name="connsiteX126" fmla="*/ 2902842 w 4240497"/>
              <a:gd name="connsiteY126" fmla="*/ 5503318 h 5506971"/>
              <a:gd name="connsiteX127" fmla="*/ 2677048 w 4240497"/>
              <a:gd name="connsiteY127" fmla="*/ 5477400 h 5506971"/>
              <a:gd name="connsiteX128" fmla="*/ 2646088 w 4240497"/>
              <a:gd name="connsiteY128" fmla="*/ 5469397 h 5506971"/>
              <a:gd name="connsiteX129" fmla="*/ 2630161 w 4240497"/>
              <a:gd name="connsiteY129" fmla="*/ 5467414 h 5506971"/>
              <a:gd name="connsiteX130" fmla="*/ 2588038 w 4240497"/>
              <a:gd name="connsiteY130" fmla="*/ 5454388 h 5506971"/>
              <a:gd name="connsiteX131" fmla="*/ 2436885 w 4240497"/>
              <a:gd name="connsiteY131" fmla="*/ 5415312 h 5506971"/>
              <a:gd name="connsiteX132" fmla="*/ 2432935 w 4240497"/>
              <a:gd name="connsiteY132" fmla="*/ 5406428 h 5506971"/>
              <a:gd name="connsiteX133" fmla="*/ 2314429 w 4240497"/>
              <a:gd name="connsiteY133" fmla="*/ 5369786 h 5506971"/>
              <a:gd name="connsiteX134" fmla="*/ 459472 w 4240497"/>
              <a:gd name="connsiteY134" fmla="*/ 3686241 h 5506971"/>
              <a:gd name="connsiteX135" fmla="*/ 34412 w 4240497"/>
              <a:gd name="connsiteY135" fmla="*/ 2563542 h 5506971"/>
              <a:gd name="connsiteX136" fmla="*/ 623463 w 4240497"/>
              <a:gd name="connsiteY136" fmla="*/ 514813 h 5506971"/>
              <a:gd name="connsiteX137" fmla="*/ 682238 w 4240497"/>
              <a:gd name="connsiteY137" fmla="*/ 461764 h 5506971"/>
              <a:gd name="connsiteX138" fmla="*/ 680313 w 4240497"/>
              <a:gd name="connsiteY138" fmla="*/ 456478 h 5506971"/>
              <a:gd name="connsiteX139" fmla="*/ 759335 w 4240497"/>
              <a:gd name="connsiteY139" fmla="*/ 392174 h 5506971"/>
              <a:gd name="connsiteX140" fmla="*/ 783009 w 4240497"/>
              <a:gd name="connsiteY140" fmla="*/ 370805 h 5506971"/>
              <a:gd name="connsiteX141" fmla="*/ 800313 w 4240497"/>
              <a:gd name="connsiteY141" fmla="*/ 358829 h 5506971"/>
              <a:gd name="connsiteX142" fmla="*/ 873554 w 4240497"/>
              <a:gd name="connsiteY142" fmla="*/ 299228 h 5506971"/>
              <a:gd name="connsiteX143" fmla="*/ 952834 w 4240497"/>
              <a:gd name="connsiteY143" fmla="*/ 253258 h 5506971"/>
              <a:gd name="connsiteX144" fmla="*/ 962799 w 4240497"/>
              <a:gd name="connsiteY144" fmla="*/ 246360 h 5506971"/>
              <a:gd name="connsiteX145" fmla="*/ 978454 w 4240497"/>
              <a:gd name="connsiteY145" fmla="*/ 238403 h 5506971"/>
              <a:gd name="connsiteX146" fmla="*/ 1095870 w 4240497"/>
              <a:gd name="connsiteY146" fmla="*/ 170317 h 5506971"/>
              <a:gd name="connsiteX147" fmla="*/ 1161691 w 4240497"/>
              <a:gd name="connsiteY147" fmla="*/ 145249 h 5506971"/>
              <a:gd name="connsiteX148" fmla="*/ 1163422 w 4240497"/>
              <a:gd name="connsiteY148" fmla="*/ 144370 h 5506971"/>
              <a:gd name="connsiteX149" fmla="*/ 1169615 w 4240497"/>
              <a:gd name="connsiteY149" fmla="*/ 142232 h 5506971"/>
              <a:gd name="connsiteX150" fmla="*/ 1347197 w 4240497"/>
              <a:gd name="connsiteY150" fmla="*/ 74601 h 5506971"/>
              <a:gd name="connsiteX151" fmla="*/ 1627475 w 4240497"/>
              <a:gd name="connsiteY151" fmla="*/ 16934 h 5506971"/>
              <a:gd name="connsiteX152" fmla="*/ 1794738 w 4240497"/>
              <a:gd name="connsiteY152" fmla="*/ 5441 h 5506971"/>
              <a:gd name="connsiteX153" fmla="*/ 1816189 w 4240497"/>
              <a:gd name="connsiteY153" fmla="*/ 3639 h 5506971"/>
              <a:gd name="connsiteX154" fmla="*/ 1820263 w 4240497"/>
              <a:gd name="connsiteY154" fmla="*/ 3686 h 5506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4240497" h="5506971">
                <a:moveTo>
                  <a:pt x="1873939" y="0"/>
                </a:moveTo>
                <a:lnTo>
                  <a:pt x="1959163" y="5297"/>
                </a:lnTo>
                <a:lnTo>
                  <a:pt x="1991646" y="5674"/>
                </a:lnTo>
                <a:lnTo>
                  <a:pt x="2022581" y="9239"/>
                </a:lnTo>
                <a:lnTo>
                  <a:pt x="2100677" y="14093"/>
                </a:lnTo>
                <a:lnTo>
                  <a:pt x="2145152" y="23367"/>
                </a:lnTo>
                <a:lnTo>
                  <a:pt x="2156191" y="24640"/>
                </a:lnTo>
                <a:lnTo>
                  <a:pt x="2208341" y="36542"/>
                </a:lnTo>
                <a:lnTo>
                  <a:pt x="2308332" y="57393"/>
                </a:lnTo>
                <a:cubicBezTo>
                  <a:pt x="2374442" y="76491"/>
                  <a:pt x="2437481" y="100155"/>
                  <a:pt x="2497552" y="128077"/>
                </a:cubicBezTo>
                <a:lnTo>
                  <a:pt x="2566971" y="167048"/>
                </a:lnTo>
                <a:lnTo>
                  <a:pt x="2577018" y="171244"/>
                </a:lnTo>
                <a:lnTo>
                  <a:pt x="2579377" y="168667"/>
                </a:lnTo>
                <a:lnTo>
                  <a:pt x="2615905" y="194520"/>
                </a:lnTo>
                <a:lnTo>
                  <a:pt x="2668988" y="224319"/>
                </a:lnTo>
                <a:lnTo>
                  <a:pt x="2780246" y="310833"/>
                </a:lnTo>
                <a:lnTo>
                  <a:pt x="2809795" y="331748"/>
                </a:lnTo>
                <a:lnTo>
                  <a:pt x="2816939" y="339367"/>
                </a:lnTo>
                <a:lnTo>
                  <a:pt x="2823281" y="344298"/>
                </a:lnTo>
                <a:cubicBezTo>
                  <a:pt x="2871928" y="388046"/>
                  <a:pt x="2917824" y="435444"/>
                  <a:pt x="2961081" y="486191"/>
                </a:cubicBezTo>
                <a:lnTo>
                  <a:pt x="2987480" y="521256"/>
                </a:lnTo>
                <a:lnTo>
                  <a:pt x="3005625" y="540607"/>
                </a:lnTo>
                <a:lnTo>
                  <a:pt x="3016314" y="556925"/>
                </a:lnTo>
                <a:lnTo>
                  <a:pt x="3025458" y="566970"/>
                </a:lnTo>
                <a:lnTo>
                  <a:pt x="3043508" y="595674"/>
                </a:lnTo>
                <a:lnTo>
                  <a:pt x="3083032" y="648172"/>
                </a:lnTo>
                <a:lnTo>
                  <a:pt x="3148484" y="758688"/>
                </a:lnTo>
                <a:lnTo>
                  <a:pt x="3168867" y="789801"/>
                </a:lnTo>
                <a:lnTo>
                  <a:pt x="3176153" y="805407"/>
                </a:lnTo>
                <a:lnTo>
                  <a:pt x="3188403" y="826092"/>
                </a:lnTo>
                <a:lnTo>
                  <a:pt x="3191175" y="830501"/>
                </a:lnTo>
                <a:lnTo>
                  <a:pt x="3198238" y="846459"/>
                </a:lnTo>
                <a:lnTo>
                  <a:pt x="3281980" y="1025115"/>
                </a:lnTo>
                <a:lnTo>
                  <a:pt x="3294392" y="1058619"/>
                </a:lnTo>
                <a:lnTo>
                  <a:pt x="3301521" y="1073885"/>
                </a:lnTo>
                <a:lnTo>
                  <a:pt x="3309441" y="1097747"/>
                </a:lnTo>
                <a:lnTo>
                  <a:pt x="3324163" y="1131014"/>
                </a:lnTo>
                <a:lnTo>
                  <a:pt x="3339031" y="1179104"/>
                </a:lnTo>
                <a:lnTo>
                  <a:pt x="3360270" y="1236429"/>
                </a:lnTo>
                <a:lnTo>
                  <a:pt x="3393565" y="1351176"/>
                </a:lnTo>
                <a:lnTo>
                  <a:pt x="3405594" y="1387412"/>
                </a:lnTo>
                <a:lnTo>
                  <a:pt x="3411330" y="1412403"/>
                </a:lnTo>
                <a:lnTo>
                  <a:pt x="3413964" y="1421483"/>
                </a:lnTo>
                <a:lnTo>
                  <a:pt x="3426601" y="1462359"/>
                </a:lnTo>
                <a:lnTo>
                  <a:pt x="3445773" y="1561310"/>
                </a:lnTo>
                <a:lnTo>
                  <a:pt x="3454265" y="1591923"/>
                </a:lnTo>
                <a:lnTo>
                  <a:pt x="3459387" y="1621729"/>
                </a:lnTo>
                <a:lnTo>
                  <a:pt x="3483084" y="1724943"/>
                </a:lnTo>
                <a:lnTo>
                  <a:pt x="3501525" y="1849052"/>
                </a:lnTo>
                <a:lnTo>
                  <a:pt x="3519433" y="1941483"/>
                </a:lnTo>
                <a:lnTo>
                  <a:pt x="3525510" y="2006433"/>
                </a:lnTo>
                <a:lnTo>
                  <a:pt x="3526303" y="2011042"/>
                </a:lnTo>
                <a:lnTo>
                  <a:pt x="3527382" y="2023079"/>
                </a:lnTo>
                <a:lnTo>
                  <a:pt x="3535995" y="2081031"/>
                </a:lnTo>
                <a:lnTo>
                  <a:pt x="3561237" y="2388290"/>
                </a:lnTo>
                <a:lnTo>
                  <a:pt x="3567003" y="2449909"/>
                </a:lnTo>
                <a:cubicBezTo>
                  <a:pt x="3593783" y="2989252"/>
                  <a:pt x="3767910" y="3437481"/>
                  <a:pt x="4160623" y="4066490"/>
                </a:cubicBezTo>
                <a:lnTo>
                  <a:pt x="4172062" y="4090834"/>
                </a:lnTo>
                <a:lnTo>
                  <a:pt x="4204919" y="4157087"/>
                </a:lnTo>
                <a:lnTo>
                  <a:pt x="4207139" y="4165487"/>
                </a:lnTo>
                <a:lnTo>
                  <a:pt x="4212088" y="4176017"/>
                </a:lnTo>
                <a:lnTo>
                  <a:pt x="4218775" y="4208534"/>
                </a:lnTo>
                <a:lnTo>
                  <a:pt x="4222248" y="4216845"/>
                </a:lnTo>
                <a:lnTo>
                  <a:pt x="4223098" y="4225864"/>
                </a:lnTo>
                <a:lnTo>
                  <a:pt x="4231531" y="4257767"/>
                </a:lnTo>
                <a:lnTo>
                  <a:pt x="4233285" y="4279068"/>
                </a:lnTo>
                <a:lnTo>
                  <a:pt x="4237594" y="4300017"/>
                </a:lnTo>
                <a:lnTo>
                  <a:pt x="4237678" y="4332442"/>
                </a:lnTo>
                <a:lnTo>
                  <a:pt x="4240497" y="4366693"/>
                </a:lnTo>
                <a:lnTo>
                  <a:pt x="4238714" y="4391593"/>
                </a:lnTo>
                <a:lnTo>
                  <a:pt x="4238721" y="4391666"/>
                </a:lnTo>
                <a:lnTo>
                  <a:pt x="4238698" y="4391824"/>
                </a:lnTo>
                <a:lnTo>
                  <a:pt x="4237859" y="4403537"/>
                </a:lnTo>
                <a:lnTo>
                  <a:pt x="4237939" y="4434589"/>
                </a:lnTo>
                <a:lnTo>
                  <a:pt x="4233967" y="4457948"/>
                </a:lnTo>
                <a:lnTo>
                  <a:pt x="4232272" y="4481613"/>
                </a:lnTo>
                <a:lnTo>
                  <a:pt x="4226237" y="4503399"/>
                </a:lnTo>
                <a:lnTo>
                  <a:pt x="4213918" y="4575830"/>
                </a:lnTo>
                <a:cubicBezTo>
                  <a:pt x="4201938" y="4623589"/>
                  <a:pt x="4186031" y="4671805"/>
                  <a:pt x="4166326" y="4719833"/>
                </a:cubicBezTo>
                <a:lnTo>
                  <a:pt x="4166190" y="4720107"/>
                </a:lnTo>
                <a:lnTo>
                  <a:pt x="4166107" y="4720409"/>
                </a:lnTo>
                <a:lnTo>
                  <a:pt x="4165472" y="4721562"/>
                </a:lnTo>
                <a:lnTo>
                  <a:pt x="4140190" y="4772891"/>
                </a:lnTo>
                <a:lnTo>
                  <a:pt x="4139533" y="4774691"/>
                </a:lnTo>
                <a:lnTo>
                  <a:pt x="4138155" y="4777022"/>
                </a:lnTo>
                <a:lnTo>
                  <a:pt x="4095954" y="4862697"/>
                </a:lnTo>
                <a:lnTo>
                  <a:pt x="4068393" y="4898398"/>
                </a:lnTo>
                <a:lnTo>
                  <a:pt x="4036711" y="4956106"/>
                </a:lnTo>
                <a:lnTo>
                  <a:pt x="3947798" y="5057073"/>
                </a:lnTo>
                <a:lnTo>
                  <a:pt x="3940989" y="5064997"/>
                </a:lnTo>
                <a:lnTo>
                  <a:pt x="3916290" y="5098961"/>
                </a:lnTo>
                <a:lnTo>
                  <a:pt x="3908958" y="5104914"/>
                </a:lnTo>
                <a:lnTo>
                  <a:pt x="3890066" y="5129387"/>
                </a:lnTo>
                <a:lnTo>
                  <a:pt x="3864975" y="5151123"/>
                </a:lnTo>
                <a:lnTo>
                  <a:pt x="3847771" y="5170659"/>
                </a:lnTo>
                <a:lnTo>
                  <a:pt x="3816876" y="5192789"/>
                </a:lnTo>
                <a:lnTo>
                  <a:pt x="3756134" y="5245406"/>
                </a:lnTo>
                <a:lnTo>
                  <a:pt x="3705715" y="5278006"/>
                </a:lnTo>
                <a:lnTo>
                  <a:pt x="3689767" y="5290914"/>
                </a:lnTo>
                <a:lnTo>
                  <a:pt x="3666727" y="5303213"/>
                </a:lnTo>
                <a:lnTo>
                  <a:pt x="3656712" y="5309689"/>
                </a:lnTo>
                <a:lnTo>
                  <a:pt x="3648196" y="5316603"/>
                </a:lnTo>
                <a:lnTo>
                  <a:pt x="3637472" y="5322130"/>
                </a:lnTo>
                <a:lnTo>
                  <a:pt x="3625552" y="5329836"/>
                </a:lnTo>
                <a:lnTo>
                  <a:pt x="3602963" y="5346018"/>
                </a:lnTo>
                <a:lnTo>
                  <a:pt x="3577143" y="5356287"/>
                </a:lnTo>
                <a:lnTo>
                  <a:pt x="3525342" y="5379916"/>
                </a:lnTo>
                <a:lnTo>
                  <a:pt x="3486943" y="5399703"/>
                </a:lnTo>
                <a:lnTo>
                  <a:pt x="3484325" y="5400601"/>
                </a:lnTo>
                <a:lnTo>
                  <a:pt x="3467415" y="5409630"/>
                </a:lnTo>
                <a:lnTo>
                  <a:pt x="3465665" y="5407137"/>
                </a:lnTo>
                <a:lnTo>
                  <a:pt x="3430279" y="5423277"/>
                </a:lnTo>
                <a:lnTo>
                  <a:pt x="3378565" y="5436871"/>
                </a:lnTo>
                <a:lnTo>
                  <a:pt x="3349249" y="5446926"/>
                </a:lnTo>
                <a:lnTo>
                  <a:pt x="3305968" y="5464140"/>
                </a:lnTo>
                <a:lnTo>
                  <a:pt x="3259182" y="5469939"/>
                </a:lnTo>
                <a:lnTo>
                  <a:pt x="3238015" y="5473818"/>
                </a:lnTo>
                <a:lnTo>
                  <a:pt x="3189638" y="5486536"/>
                </a:lnTo>
                <a:lnTo>
                  <a:pt x="3157199" y="5488631"/>
                </a:lnTo>
                <a:lnTo>
                  <a:pt x="3113561" y="5496629"/>
                </a:lnTo>
                <a:lnTo>
                  <a:pt x="3019931" y="5499601"/>
                </a:lnTo>
                <a:lnTo>
                  <a:pt x="2960470" y="5506971"/>
                </a:lnTo>
                <a:lnTo>
                  <a:pt x="2955836" y="5501635"/>
                </a:lnTo>
                <a:lnTo>
                  <a:pt x="2955737" y="5501639"/>
                </a:lnTo>
                <a:lnTo>
                  <a:pt x="2922414" y="5503790"/>
                </a:lnTo>
                <a:lnTo>
                  <a:pt x="2915414" y="5502917"/>
                </a:lnTo>
                <a:lnTo>
                  <a:pt x="2902842" y="5503318"/>
                </a:lnTo>
                <a:cubicBezTo>
                  <a:pt x="2830050" y="5500311"/>
                  <a:pt x="2754747" y="5491870"/>
                  <a:pt x="2677048" y="5477400"/>
                </a:cubicBezTo>
                <a:lnTo>
                  <a:pt x="2646088" y="5469397"/>
                </a:lnTo>
                <a:lnTo>
                  <a:pt x="2630161" y="5467414"/>
                </a:lnTo>
                <a:lnTo>
                  <a:pt x="2588038" y="5454388"/>
                </a:lnTo>
                <a:lnTo>
                  <a:pt x="2436885" y="5415312"/>
                </a:lnTo>
                <a:lnTo>
                  <a:pt x="2432935" y="5406428"/>
                </a:lnTo>
                <a:lnTo>
                  <a:pt x="2314429" y="5369786"/>
                </a:lnTo>
                <a:cubicBezTo>
                  <a:pt x="1443954" y="5023391"/>
                  <a:pt x="833947" y="4352399"/>
                  <a:pt x="459472" y="3686241"/>
                </a:cubicBezTo>
                <a:cubicBezTo>
                  <a:pt x="234788" y="3286549"/>
                  <a:pt x="94898" y="2888596"/>
                  <a:pt x="34412" y="2563542"/>
                </a:cubicBezTo>
                <a:cubicBezTo>
                  <a:pt x="-77573" y="1971785"/>
                  <a:pt x="74837" y="1075176"/>
                  <a:pt x="623463" y="514813"/>
                </a:cubicBezTo>
                <a:lnTo>
                  <a:pt x="682238" y="461764"/>
                </a:lnTo>
                <a:lnTo>
                  <a:pt x="680313" y="456478"/>
                </a:lnTo>
                <a:lnTo>
                  <a:pt x="759335" y="392174"/>
                </a:lnTo>
                <a:lnTo>
                  <a:pt x="783009" y="370805"/>
                </a:lnTo>
                <a:lnTo>
                  <a:pt x="800313" y="358829"/>
                </a:lnTo>
                <a:lnTo>
                  <a:pt x="873554" y="299228"/>
                </a:lnTo>
                <a:lnTo>
                  <a:pt x="952834" y="253258"/>
                </a:lnTo>
                <a:lnTo>
                  <a:pt x="962799" y="246360"/>
                </a:lnTo>
                <a:lnTo>
                  <a:pt x="978454" y="238403"/>
                </a:lnTo>
                <a:lnTo>
                  <a:pt x="1095870" y="170317"/>
                </a:lnTo>
                <a:lnTo>
                  <a:pt x="1161691" y="145249"/>
                </a:lnTo>
                <a:lnTo>
                  <a:pt x="1163422" y="144370"/>
                </a:lnTo>
                <a:lnTo>
                  <a:pt x="1169615" y="142232"/>
                </a:lnTo>
                <a:lnTo>
                  <a:pt x="1347197" y="74601"/>
                </a:lnTo>
                <a:cubicBezTo>
                  <a:pt x="1435802" y="48768"/>
                  <a:pt x="1529231" y="29276"/>
                  <a:pt x="1627475" y="16934"/>
                </a:cubicBezTo>
                <a:lnTo>
                  <a:pt x="1794738" y="5441"/>
                </a:lnTo>
                <a:lnTo>
                  <a:pt x="1816189" y="3639"/>
                </a:lnTo>
                <a:lnTo>
                  <a:pt x="1820263" y="3686"/>
                </a:lnTo>
                <a:close/>
              </a:path>
            </a:pathLst>
          </a:custGeom>
          <a:blipFill>
            <a:blip r:embed="rId2"/>
            <a:stretch>
              <a:fillRect/>
            </a:stretch>
          </a:blipFill>
        </p:spPr>
        <p:txBody>
          <a:bodyPr wrap="square">
            <a:noAutofit/>
          </a:body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574562" y="1894010"/>
            <a:ext cx="2238759" cy="1716341"/>
          </a:xfrm>
          <a:custGeom>
            <a:avLst/>
            <a:gdLst>
              <a:gd name="connsiteX0" fmla="*/ 300655 w 2238759"/>
              <a:gd name="connsiteY0" fmla="*/ 305 h 1716341"/>
              <a:gd name="connsiteX1" fmla="*/ 1307647 w 2238759"/>
              <a:gd name="connsiteY1" fmla="*/ 238476 h 1716341"/>
              <a:gd name="connsiteX2" fmla="*/ 2210866 w 2238759"/>
              <a:gd name="connsiteY2" fmla="*/ 921534 h 1716341"/>
              <a:gd name="connsiteX3" fmla="*/ 805858 w 2238759"/>
              <a:gd name="connsiteY3" fmla="*/ 1638134 h 1716341"/>
              <a:gd name="connsiteX4" fmla="*/ 27326 w 2238759"/>
              <a:gd name="connsiteY4" fmla="*/ 165292 h 1716341"/>
              <a:gd name="connsiteX5" fmla="*/ 300655 w 2238759"/>
              <a:gd name="connsiteY5" fmla="*/ 305 h 171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1">
                <a:moveTo>
                  <a:pt x="300655" y="305"/>
                </a:moveTo>
                <a:cubicBezTo>
                  <a:pt x="532868" y="7630"/>
                  <a:pt x="887589" y="145090"/>
                  <a:pt x="1307647" y="238476"/>
                </a:cubicBezTo>
                <a:cubicBezTo>
                  <a:pt x="1970616" y="400093"/>
                  <a:pt x="2347717" y="464129"/>
                  <a:pt x="2210866" y="921534"/>
                </a:cubicBezTo>
                <a:cubicBezTo>
                  <a:pt x="2089220" y="1363692"/>
                  <a:pt x="1456663" y="1924775"/>
                  <a:pt x="805858" y="1638134"/>
                </a:cubicBezTo>
                <a:cubicBezTo>
                  <a:pt x="161136" y="1369790"/>
                  <a:pt x="-88237" y="485475"/>
                  <a:pt x="27326" y="165292"/>
                </a:cubicBezTo>
                <a:cubicBezTo>
                  <a:pt x="66101" y="38362"/>
                  <a:pt x="161326" y="-4091"/>
                  <a:pt x="300655" y="305"/>
                </a:cubicBezTo>
                <a:close/>
              </a:path>
            </a:pathLst>
          </a:custGeom>
          <a:blipFill>
            <a:blip r:embed="rId2"/>
            <a:stretch>
              <a:fillRect/>
            </a:stretch>
          </a:blipFill>
        </p:spPr>
        <p:txBody>
          <a:bodyPr wrap="square">
            <a:noAutofit/>
          </a:bodyPr>
          <a:lstStyle/>
          <a:p>
            <a:endParaRPr lang="zh-CN" altLang="en-US"/>
          </a:p>
        </p:txBody>
      </p:sp>
      <p:sp>
        <p:nvSpPr>
          <p:cNvPr id="10" name="图片占位符 9"/>
          <p:cNvSpPr>
            <a:spLocks noGrp="1"/>
          </p:cNvSpPr>
          <p:nvPr>
            <p:ph type="pic" sz="quarter" idx="11"/>
          </p:nvPr>
        </p:nvSpPr>
        <p:spPr>
          <a:xfrm>
            <a:off x="8574562" y="4249927"/>
            <a:ext cx="2238759" cy="1716342"/>
          </a:xfrm>
          <a:custGeom>
            <a:avLst/>
            <a:gdLst>
              <a:gd name="connsiteX0" fmla="*/ 300655 w 2238759"/>
              <a:gd name="connsiteY0" fmla="*/ 305 h 1716342"/>
              <a:gd name="connsiteX1" fmla="*/ 1307647 w 2238759"/>
              <a:gd name="connsiteY1" fmla="*/ 238477 h 1716342"/>
              <a:gd name="connsiteX2" fmla="*/ 2210866 w 2238759"/>
              <a:gd name="connsiteY2" fmla="*/ 921535 h 1716342"/>
              <a:gd name="connsiteX3" fmla="*/ 805858 w 2238759"/>
              <a:gd name="connsiteY3" fmla="*/ 1638135 h 1716342"/>
              <a:gd name="connsiteX4" fmla="*/ 27326 w 2238759"/>
              <a:gd name="connsiteY4" fmla="*/ 165292 h 1716342"/>
              <a:gd name="connsiteX5" fmla="*/ 300655 w 2238759"/>
              <a:gd name="connsiteY5" fmla="*/ 305 h 171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2">
                <a:moveTo>
                  <a:pt x="300655" y="305"/>
                </a:moveTo>
                <a:cubicBezTo>
                  <a:pt x="532868" y="7631"/>
                  <a:pt x="887589" y="145090"/>
                  <a:pt x="1307647" y="238477"/>
                </a:cubicBezTo>
                <a:cubicBezTo>
                  <a:pt x="1970616" y="400094"/>
                  <a:pt x="2347717" y="464131"/>
                  <a:pt x="2210866" y="921535"/>
                </a:cubicBezTo>
                <a:cubicBezTo>
                  <a:pt x="2089220" y="1363693"/>
                  <a:pt x="1456663" y="1924776"/>
                  <a:pt x="805858" y="1638135"/>
                </a:cubicBezTo>
                <a:cubicBezTo>
                  <a:pt x="161136" y="1369791"/>
                  <a:pt x="-88237" y="485476"/>
                  <a:pt x="27326" y="165292"/>
                </a:cubicBezTo>
                <a:cubicBezTo>
                  <a:pt x="66101" y="38363"/>
                  <a:pt x="161326" y="-4090"/>
                  <a:pt x="300655" y="305"/>
                </a:cubicBezTo>
                <a:close/>
              </a:path>
            </a:pathLst>
          </a:custGeom>
          <a:blipFill>
            <a:blip r:embed="rId2"/>
            <a:stretch>
              <a:fillRect/>
            </a:stretch>
          </a:blipFill>
        </p:spPr>
        <p:txBody>
          <a:bodyPr wrap="square">
            <a:noAutofit/>
          </a:bodyPr>
          <a:lstStyle/>
          <a:p>
            <a:endParaRPr lang="zh-CN" altLang="en-US"/>
          </a:p>
        </p:txBody>
      </p:sp>
    </p:spTree>
  </p:cSld>
  <p:clrMapOvr>
    <a:masterClrMapping/>
  </p:clrMapOvr>
  <p:transition spd="med">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774535" y="3019195"/>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3" name="Picture Placeholder 12"/>
          <p:cNvSpPr>
            <a:spLocks noGrp="1"/>
          </p:cNvSpPr>
          <p:nvPr>
            <p:ph type="pic" sz="quarter" idx="11"/>
          </p:nvPr>
        </p:nvSpPr>
        <p:spPr>
          <a:xfrm>
            <a:off x="6987286" y="1978057"/>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2"/>
          </p:nvPr>
        </p:nvSpPr>
        <p:spPr>
          <a:xfrm>
            <a:off x="9189460" y="1051378"/>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500"/>
                                  </p:stCondLst>
                                  <p:endCondLst>
                                    <p:cond evt="begin" delay="0">
                                      <p:tn val="9"/>
                                    </p:cond>
                                  </p:end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nodePh="1">
                                  <p:stCondLst>
                                    <p:cond delay="1000"/>
                                  </p:stCondLst>
                                  <p:endCondLst>
                                    <p:cond evt="begin" delay="0">
                                      <p:tn val="13"/>
                                    </p:cond>
                                  </p:end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750" fill="hold"/>
                                        <p:tgtEl>
                                          <p:spTgt spid="14"/>
                                        </p:tgtEl>
                                        <p:attrNameLst>
                                          <p:attrName>ppt_x</p:attrName>
                                        </p:attrNameLst>
                                      </p:cBhvr>
                                      <p:tavLst>
                                        <p:tav tm="0">
                                          <p:val>
                                            <p:strVal val="#ppt_x"/>
                                          </p:val>
                                        </p:tav>
                                        <p:tav tm="100000">
                                          <p:val>
                                            <p:strVal val="#ppt_x"/>
                                          </p:val>
                                        </p:tav>
                                      </p:tavLst>
                                    </p:anim>
                                    <p:anim calcmode="lin" valueType="num">
                                      <p:cBhvr additive="base">
                                        <p:cTn id="16" dur="75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lideAdd7">
    <p:spTree>
      <p:nvGrpSpPr>
        <p:cNvPr id="1" name=""/>
        <p:cNvGrpSpPr/>
        <p:nvPr/>
      </p:nvGrpSpPr>
      <p:grpSpPr>
        <a:xfrm>
          <a:off x="0" y="0"/>
          <a:ext cx="0" cy="0"/>
          <a:chOff x="0" y="0"/>
          <a:chExt cx="0" cy="0"/>
        </a:xfrm>
      </p:grpSpPr>
      <p:sp>
        <p:nvSpPr>
          <p:cNvPr id="5" name="PpHolder2"/>
          <p:cNvSpPr>
            <a:spLocks noGrp="1"/>
          </p:cNvSpPr>
          <p:nvPr>
            <p:ph type="pic" sz="quarter" idx="10"/>
          </p:nvPr>
        </p:nvSpPr>
        <p:spPr>
          <a:xfrm>
            <a:off x="7535862" y="1487978"/>
            <a:ext cx="3634063" cy="4745182"/>
          </a:xfrm>
          <a:custGeom>
            <a:avLst/>
            <a:gdLst>
              <a:gd name="connsiteX0" fmla="*/ 0 w 3949700"/>
              <a:gd name="connsiteY0" fmla="*/ 0 h 4745182"/>
              <a:gd name="connsiteX1" fmla="*/ 3949700 w 3949700"/>
              <a:gd name="connsiteY1" fmla="*/ 0 h 4745182"/>
              <a:gd name="connsiteX2" fmla="*/ 3949700 w 3949700"/>
              <a:gd name="connsiteY2" fmla="*/ 4745182 h 4745182"/>
              <a:gd name="connsiteX3" fmla="*/ 0 w 3949700"/>
              <a:gd name="connsiteY3" fmla="*/ 4745182 h 4745182"/>
            </a:gdLst>
            <a:ahLst/>
            <a:cxnLst>
              <a:cxn ang="0">
                <a:pos x="connsiteX0" y="connsiteY0"/>
              </a:cxn>
              <a:cxn ang="0">
                <a:pos x="connsiteX1" y="connsiteY1"/>
              </a:cxn>
              <a:cxn ang="0">
                <a:pos x="connsiteX2" y="connsiteY2"/>
              </a:cxn>
              <a:cxn ang="0">
                <a:pos x="connsiteX3" y="connsiteY3"/>
              </a:cxn>
            </a:cxnLst>
            <a:rect l="l" t="t" r="r" b="b"/>
            <a:pathLst>
              <a:path w="3949700" h="4745182">
                <a:moveTo>
                  <a:pt x="0" y="0"/>
                </a:moveTo>
                <a:lnTo>
                  <a:pt x="3949700" y="0"/>
                </a:lnTo>
                <a:lnTo>
                  <a:pt x="3949700" y="4745182"/>
                </a:lnTo>
                <a:lnTo>
                  <a:pt x="0" y="4745182"/>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US" sz="600">
                <a:solidFill>
                  <a:schemeClr val="bg1">
                    <a:alpha val="0"/>
                  </a:schemeClr>
                </a:solidFill>
              </a:defRPr>
            </a:lvl1pPr>
          </a:lstStyle>
          <a:p>
            <a:pPr marL="0" lvl="0" algn="ctr" defTabSz="457200"/>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2879377" y="1019630"/>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1"/>
          </p:nvPr>
        </p:nvSpPr>
        <p:spPr>
          <a:xfrm>
            <a:off x="2879377" y="2999479"/>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6" name="Picture Placeholder 15"/>
          <p:cNvSpPr>
            <a:spLocks noGrp="1"/>
          </p:cNvSpPr>
          <p:nvPr>
            <p:ph type="pic" sz="quarter" idx="12"/>
          </p:nvPr>
        </p:nvSpPr>
        <p:spPr>
          <a:xfrm>
            <a:off x="816588" y="1965927"/>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5" name="Picture Placeholder 14"/>
          <p:cNvSpPr>
            <a:spLocks noGrp="1"/>
          </p:cNvSpPr>
          <p:nvPr>
            <p:ph type="pic" sz="quarter" idx="13"/>
          </p:nvPr>
        </p:nvSpPr>
        <p:spPr>
          <a:xfrm>
            <a:off x="816588" y="3945776"/>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25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ppt_x"/>
                                          </p:val>
                                        </p:tav>
                                        <p:tav tm="100000">
                                          <p:val>
                                            <p:strVal val="#ppt_x"/>
                                          </p:val>
                                        </p:tav>
                                      </p:tavLst>
                                    </p:anim>
                                    <p:anim calcmode="lin" valueType="num">
                                      <p:cBhvr additive="base">
                                        <p:cTn id="8" dur="7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0"/>
                                  </p:stCondLst>
                                  <p:endCondLst>
                                    <p:cond evt="begin" delay="0">
                                      <p:tn val="9"/>
                                    </p:cond>
                                  </p:end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nodePh="1">
                                  <p:stCondLst>
                                    <p:cond delay="750"/>
                                  </p:stCondLst>
                                  <p:endCondLst>
                                    <p:cond evt="begin" delay="0">
                                      <p:tn val="13"/>
                                    </p:cond>
                                  </p:end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1250"/>
                                  </p:stCondLst>
                                  <p:endCondLst>
                                    <p:cond evt="begin" delay="0">
                                      <p:tn val="17"/>
                                    </p:cond>
                                  </p:end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ppt_x"/>
                                          </p:val>
                                        </p:tav>
                                        <p:tav tm="100000">
                                          <p:val>
                                            <p:strVal val="#ppt_x"/>
                                          </p:val>
                                        </p:tav>
                                      </p:tavLst>
                                    </p:anim>
                                    <p:anim calcmode="lin" valueType="num">
                                      <p:cBhvr additive="base">
                                        <p:cTn id="20"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5"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667296" y="0"/>
            <a:ext cx="5633668" cy="6858000"/>
          </a:xfrm>
          <a:custGeom>
            <a:avLst/>
            <a:gdLst>
              <a:gd name="connsiteX0" fmla="*/ 0 w 5633668"/>
              <a:gd name="connsiteY0" fmla="*/ 0 h 6858000"/>
              <a:gd name="connsiteX1" fmla="*/ 5633668 w 5633668"/>
              <a:gd name="connsiteY1" fmla="*/ 0 h 6858000"/>
              <a:gd name="connsiteX2" fmla="*/ 5633668 w 5633668"/>
              <a:gd name="connsiteY2" fmla="*/ 6858000 h 6858000"/>
              <a:gd name="connsiteX3" fmla="*/ 0 w 56336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33668" h="6858000">
                <a:moveTo>
                  <a:pt x="0" y="0"/>
                </a:moveTo>
                <a:lnTo>
                  <a:pt x="5633668" y="0"/>
                </a:lnTo>
                <a:lnTo>
                  <a:pt x="5633668" y="6858000"/>
                </a:lnTo>
                <a:lnTo>
                  <a:pt x="0" y="6858000"/>
                </a:lnTo>
                <a:close/>
              </a:path>
            </a:pathLst>
          </a:custGeom>
          <a:blipFill>
            <a:blip r:embed="rId2"/>
            <a:stretch>
              <a:fillRect/>
            </a:stretch>
          </a:blipFill>
        </p:spPr>
        <p:txBody>
          <a:bodyPr wrap="square">
            <a:noAutofit/>
          </a:bodyPr>
          <a:lstStyle>
            <a:lvl1pPr>
              <a:defRPr sz="18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7413807" y="522100"/>
            <a:ext cx="4090496" cy="6335900"/>
          </a:xfrm>
          <a:custGeom>
            <a:avLst/>
            <a:gdLst>
              <a:gd name="connsiteX0" fmla="*/ 0 w 4090496"/>
              <a:gd name="connsiteY0" fmla="*/ 0 h 6335900"/>
              <a:gd name="connsiteX1" fmla="*/ 4090496 w 4090496"/>
              <a:gd name="connsiteY1" fmla="*/ 0 h 6335900"/>
              <a:gd name="connsiteX2" fmla="*/ 4090496 w 4090496"/>
              <a:gd name="connsiteY2" fmla="*/ 6335900 h 6335900"/>
              <a:gd name="connsiteX3" fmla="*/ 0 w 4090496"/>
              <a:gd name="connsiteY3" fmla="*/ 6335900 h 6335900"/>
            </a:gdLst>
            <a:ahLst/>
            <a:cxnLst>
              <a:cxn ang="0">
                <a:pos x="connsiteX0" y="connsiteY0"/>
              </a:cxn>
              <a:cxn ang="0">
                <a:pos x="connsiteX1" y="connsiteY1"/>
              </a:cxn>
              <a:cxn ang="0">
                <a:pos x="connsiteX2" y="connsiteY2"/>
              </a:cxn>
              <a:cxn ang="0">
                <a:pos x="connsiteX3" y="connsiteY3"/>
              </a:cxn>
            </a:cxnLst>
            <a:rect l="l" t="t" r="r" b="b"/>
            <a:pathLst>
              <a:path w="4090496" h="6335900">
                <a:moveTo>
                  <a:pt x="0" y="0"/>
                </a:moveTo>
                <a:lnTo>
                  <a:pt x="4090496" y="0"/>
                </a:lnTo>
                <a:lnTo>
                  <a:pt x="4090496" y="6335900"/>
                </a:lnTo>
                <a:lnTo>
                  <a:pt x="0" y="6335900"/>
                </a:lnTo>
                <a:close/>
              </a:path>
            </a:pathLst>
          </a:custGeom>
          <a:blipFill>
            <a:blip r:embed="rId2"/>
            <a:stretch>
              <a:fillRect/>
            </a:stretch>
          </a:blipFill>
        </p:spPr>
        <p:txBody>
          <a:bodyPr wrap="square">
            <a:noAutofit/>
          </a:body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sym typeface="Arial" panose="020B060402020202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6556518" y="0"/>
            <a:ext cx="5635483" cy="6267449"/>
          </a:xfrm>
          <a:custGeom>
            <a:avLst/>
            <a:gdLst>
              <a:gd name="connsiteX0" fmla="*/ 814260 w 5635483"/>
              <a:gd name="connsiteY0" fmla="*/ 0 h 6267449"/>
              <a:gd name="connsiteX1" fmla="*/ 5635483 w 5635483"/>
              <a:gd name="connsiteY1" fmla="*/ 0 h 6267449"/>
              <a:gd name="connsiteX2" fmla="*/ 5635483 w 5635483"/>
              <a:gd name="connsiteY2" fmla="*/ 5661754 h 6267449"/>
              <a:gd name="connsiteX3" fmla="*/ 5541529 w 5635483"/>
              <a:gd name="connsiteY3" fmla="*/ 5755292 h 6267449"/>
              <a:gd name="connsiteX4" fmla="*/ 3151098 w 5635483"/>
              <a:gd name="connsiteY4" fmla="*/ 5362240 h 6267449"/>
              <a:gd name="connsiteX5" fmla="*/ 1266211 w 5635483"/>
              <a:gd name="connsiteY5" fmla="*/ 2632918 h 6267449"/>
              <a:gd name="connsiteX6" fmla="*/ 492094 w 5635483"/>
              <a:gd name="connsiteY6" fmla="*/ 257648 h 6267449"/>
              <a:gd name="connsiteX7" fmla="*/ 813563 w 5635483"/>
              <a:gd name="connsiteY7" fmla="*/ 462 h 6267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5483" h="6267449">
                <a:moveTo>
                  <a:pt x="814260" y="0"/>
                </a:moveTo>
                <a:lnTo>
                  <a:pt x="5635483" y="0"/>
                </a:lnTo>
                <a:lnTo>
                  <a:pt x="5635483" y="5661754"/>
                </a:lnTo>
                <a:lnTo>
                  <a:pt x="5541529" y="5755292"/>
                </a:lnTo>
                <a:cubicBezTo>
                  <a:pt x="4527381" y="6711162"/>
                  <a:pt x="3354154" y="6182896"/>
                  <a:pt x="3151098" y="5362240"/>
                </a:cubicBezTo>
                <a:cubicBezTo>
                  <a:pt x="2941349" y="4515253"/>
                  <a:pt x="3305808" y="3485038"/>
                  <a:pt x="1266211" y="2632918"/>
                </a:cubicBezTo>
                <a:cubicBezTo>
                  <a:pt x="-773529" y="1780798"/>
                  <a:pt x="191230" y="592736"/>
                  <a:pt x="492094" y="257648"/>
                </a:cubicBezTo>
                <a:cubicBezTo>
                  <a:pt x="539127" y="205268"/>
                  <a:pt x="650362" y="111911"/>
                  <a:pt x="813563" y="462"/>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215153" y="1811319"/>
            <a:ext cx="3235350" cy="323535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5"/>
          <p:cNvSpPr>
            <a:spLocks noGrp="1"/>
          </p:cNvSpPr>
          <p:nvPr>
            <p:ph type="ctrTitle" idx="2" hasCustomPrompt="1"/>
            <p:custDataLst>
              <p:tags r:id="rId8"/>
            </p:custDataLst>
          </p:nvPr>
        </p:nvSpPr>
        <p:spPr>
          <a:xfrm>
            <a:off x="4521871" y="3613741"/>
            <a:ext cx="6857365" cy="582930"/>
          </a:xfrm>
        </p:spPr>
        <p:txBody>
          <a:bodyPr vert="horz" wrap="square" lIns="0" tIns="0" rIns="0" bIns="0" rtlCol="0" anchor="b" anchorCtr="0">
            <a:normAutofit/>
          </a:bodyPr>
          <a:lstStyle>
            <a:lvl1pPr marL="0" marR="0" algn="l" defTabSz="914400" rtl="0" eaLnBrk="1" fontAlgn="auto" latinLnBrk="0" hangingPunct="1">
              <a:lnSpc>
                <a:spcPct val="120000"/>
              </a:lnSpc>
              <a:spcBef>
                <a:spcPct val="0"/>
              </a:spcBef>
              <a:buClrTx/>
              <a:buSzTx/>
              <a:buFontTx/>
              <a:buNone/>
              <a:defRPr kumimoji="0" lang="zh-CN" altLang="en-US" sz="3160" b="1" i="0" u="none" strike="noStrike" kern="1200" cap="none" spc="3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
        <p:nvSpPr>
          <p:cNvPr id="7" name="副标题 7"/>
          <p:cNvSpPr>
            <a:spLocks noGrp="1"/>
          </p:cNvSpPr>
          <p:nvPr>
            <p:ph type="subTitle" idx="3" hasCustomPrompt="1"/>
            <p:custDataLst>
              <p:tags r:id="rId9"/>
            </p:custDataLst>
          </p:nvPr>
        </p:nvSpPr>
        <p:spPr>
          <a:xfrm>
            <a:off x="4521871" y="4261441"/>
            <a:ext cx="6857365" cy="1669926"/>
          </a:xfrm>
        </p:spPr>
        <p:txBody>
          <a:bodyPr vert="horz" wrap="square" lIns="0" tIns="0" rIns="0" bIns="0" rtlCol="0">
            <a:normAutofit/>
          </a:bodyPr>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defRPr kumimoji="0" lang="zh-CN" altLang="en-US" sz="1600" b="0" i="0" u="none" strike="noStrike" kern="1200" cap="none" spc="200" normalizeH="0" baseline="0" noProof="1" dirty="0">
                <a:solidFill>
                  <a:schemeClr val="dk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lgn="l" defTabSz="914400" rtl="0" eaLnBrk="1" fontAlgn="auto" latinLnBrk="0" hangingPunct="1">
              <a:lnSpc>
                <a:spcPct val="130000"/>
              </a:lnSpc>
              <a:spcBef>
                <a:spcPts val="0"/>
              </a:spcBef>
              <a:spcAft>
                <a:spcPts val="750"/>
              </a:spcAft>
              <a:buFont typeface="Arial" panose="020B0604020202020204" pitchFamily="34" charset="0"/>
              <a:buNone/>
              <a:tabLst>
                <a:tab pos="1609725" algn="l"/>
              </a:tabLst>
              <a:defRPr sz="20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2pPr>
            <a:lvl3pPr marL="914400" indent="0" algn="l" defTabSz="914400" rtl="0" eaLnBrk="1" fontAlgn="auto" latinLnBrk="0" hangingPunct="1">
              <a:lnSpc>
                <a:spcPct val="130000"/>
              </a:lnSpc>
              <a:spcBef>
                <a:spcPts val="0"/>
              </a:spcBef>
              <a:spcAft>
                <a:spcPts val="750"/>
              </a:spcAft>
              <a:buFont typeface="Arial" panose="020B0604020202020204" pitchFamily="34" charset="0"/>
              <a:buNone/>
              <a:defRPr sz="18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3pPr>
            <a:lvl4pPr marL="13716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4pPr>
            <a:lvl5pPr marL="18288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7498080" y="1234440"/>
            <a:ext cx="4389120" cy="438912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5"/>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174667" y="2695575"/>
            <a:ext cx="2724994" cy="2724994"/>
          </a:xfrm>
          <a:custGeom>
            <a:avLst/>
            <a:gdLst>
              <a:gd name="connsiteX0" fmla="*/ 1070180 w 2140360"/>
              <a:gd name="connsiteY0" fmla="*/ 0 h 2140360"/>
              <a:gd name="connsiteX1" fmla="*/ 2140360 w 2140360"/>
              <a:gd name="connsiteY1" fmla="*/ 1070180 h 2140360"/>
              <a:gd name="connsiteX2" fmla="*/ 1070180 w 2140360"/>
              <a:gd name="connsiteY2" fmla="*/ 2140360 h 2140360"/>
              <a:gd name="connsiteX3" fmla="*/ 0 w 2140360"/>
              <a:gd name="connsiteY3" fmla="*/ 1070180 h 2140360"/>
              <a:gd name="connsiteX4" fmla="*/ 1070180 w 2140360"/>
              <a:gd name="connsiteY4" fmla="*/ 0 h 214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0360" h="2140360">
                <a:moveTo>
                  <a:pt x="1070180" y="0"/>
                </a:moveTo>
                <a:cubicBezTo>
                  <a:pt x="1661224" y="0"/>
                  <a:pt x="2140360" y="479136"/>
                  <a:pt x="2140360" y="1070180"/>
                </a:cubicBezTo>
                <a:cubicBezTo>
                  <a:pt x="2140360" y="1661224"/>
                  <a:pt x="1661224" y="2140360"/>
                  <a:pt x="1070180" y="2140360"/>
                </a:cubicBezTo>
                <a:cubicBezTo>
                  <a:pt x="479136" y="2140360"/>
                  <a:pt x="0" y="1661224"/>
                  <a:pt x="0" y="1070180"/>
                </a:cubicBezTo>
                <a:cubicBezTo>
                  <a:pt x="0" y="479136"/>
                  <a:pt x="479136" y="0"/>
                  <a:pt x="1070180" y="0"/>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70613" y="1441354"/>
            <a:ext cx="4413861" cy="4210877"/>
          </a:xfrm>
          <a:custGeom>
            <a:avLst/>
            <a:gdLst>
              <a:gd name="connsiteX0" fmla="*/ 1088196 w 4413861"/>
              <a:gd name="connsiteY0" fmla="*/ 1551 h 4210877"/>
              <a:gd name="connsiteX1" fmla="*/ 1890025 w 4413861"/>
              <a:gd name="connsiteY1" fmla="*/ 989565 h 4210877"/>
              <a:gd name="connsiteX2" fmla="*/ 3980499 w 4413861"/>
              <a:gd name="connsiteY2" fmla="*/ 557543 h 4210877"/>
              <a:gd name="connsiteX3" fmla="*/ 4181123 w 4413861"/>
              <a:gd name="connsiteY3" fmla="*/ 2637961 h 4210877"/>
              <a:gd name="connsiteX4" fmla="*/ 2317639 w 4413861"/>
              <a:gd name="connsiteY4" fmla="*/ 4209909 h 4210877"/>
              <a:gd name="connsiteX5" fmla="*/ 9 w 4413861"/>
              <a:gd name="connsiteY5" fmla="*/ 1462189 h 4210877"/>
              <a:gd name="connsiteX6" fmla="*/ 998875 w 4413861"/>
              <a:gd name="connsiteY6" fmla="*/ 4489 h 4210877"/>
              <a:gd name="connsiteX7" fmla="*/ 1088196 w 4413861"/>
              <a:gd name="connsiteY7" fmla="*/ 1551 h 4210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13861" h="4210877">
                <a:moveTo>
                  <a:pt x="1088196" y="1551"/>
                </a:moveTo>
                <a:cubicBezTo>
                  <a:pt x="1499867" y="42614"/>
                  <a:pt x="1411282" y="885722"/>
                  <a:pt x="1890025" y="989565"/>
                </a:cubicBezTo>
                <a:cubicBezTo>
                  <a:pt x="2360330" y="1280996"/>
                  <a:pt x="3411599" y="168852"/>
                  <a:pt x="3980499" y="557543"/>
                </a:cubicBezTo>
                <a:cubicBezTo>
                  <a:pt x="4549399" y="946234"/>
                  <a:pt x="4494287" y="1912427"/>
                  <a:pt x="4181123" y="2637961"/>
                </a:cubicBezTo>
                <a:cubicBezTo>
                  <a:pt x="3867959" y="3363495"/>
                  <a:pt x="3628549" y="4244154"/>
                  <a:pt x="2317639" y="4209909"/>
                </a:cubicBezTo>
                <a:cubicBezTo>
                  <a:pt x="1006730" y="4175663"/>
                  <a:pt x="-3539" y="2087128"/>
                  <a:pt x="9" y="1462189"/>
                </a:cubicBezTo>
                <a:cubicBezTo>
                  <a:pt x="3556" y="837250"/>
                  <a:pt x="483550" y="82064"/>
                  <a:pt x="998875" y="4489"/>
                </a:cubicBezTo>
                <a:cubicBezTo>
                  <a:pt x="1031083" y="-359"/>
                  <a:pt x="1060751" y="-1186"/>
                  <a:pt x="1088196" y="1551"/>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0"/>
            <a:ext cx="5465250" cy="6858000"/>
          </a:xfrm>
          <a:custGeom>
            <a:avLst/>
            <a:gdLst>
              <a:gd name="connsiteX0" fmla="*/ 0 w 5465250"/>
              <a:gd name="connsiteY0" fmla="*/ 0 h 6858000"/>
              <a:gd name="connsiteX1" fmla="*/ 4902379 w 5465250"/>
              <a:gd name="connsiteY1" fmla="*/ 0 h 6858000"/>
              <a:gd name="connsiteX2" fmla="*/ 4934287 w 5465250"/>
              <a:gd name="connsiteY2" fmla="*/ 24543 h 6858000"/>
              <a:gd name="connsiteX3" fmla="*/ 5465180 w 5465250"/>
              <a:gd name="connsiteY3" fmla="*/ 985434 h 6858000"/>
              <a:gd name="connsiteX4" fmla="*/ 3291953 w 5465250"/>
              <a:gd name="connsiteY4" fmla="*/ 2964883 h 6858000"/>
              <a:gd name="connsiteX5" fmla="*/ 3160152 w 5465250"/>
              <a:gd name="connsiteY5" fmla="*/ 6144994 h 6858000"/>
              <a:gd name="connsiteX6" fmla="*/ 2408642 w 5465250"/>
              <a:gd name="connsiteY6" fmla="*/ 6852679 h 6858000"/>
              <a:gd name="connsiteX7" fmla="*/ 2398924 w 5465250"/>
              <a:gd name="connsiteY7" fmla="*/ 6858000 h 6858000"/>
              <a:gd name="connsiteX8" fmla="*/ 0 w 546525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0" y="0"/>
                </a:moveTo>
                <a:lnTo>
                  <a:pt x="4902379" y="0"/>
                </a:lnTo>
                <a:lnTo>
                  <a:pt x="4934287" y="24543"/>
                </a:lnTo>
                <a:cubicBezTo>
                  <a:pt x="5188442" y="243693"/>
                  <a:pt x="5372948" y="553876"/>
                  <a:pt x="5465180" y="985434"/>
                </a:cubicBezTo>
                <a:cubicBezTo>
                  <a:pt x="5478235" y="3115889"/>
                  <a:pt x="3676124" y="2104958"/>
                  <a:pt x="3291953" y="2964883"/>
                </a:cubicBezTo>
                <a:cubicBezTo>
                  <a:pt x="2907782" y="3824809"/>
                  <a:pt x="4469444" y="4458376"/>
                  <a:pt x="3160152" y="6144994"/>
                </a:cubicBezTo>
                <a:cubicBezTo>
                  <a:pt x="2933425" y="6457065"/>
                  <a:pt x="2677517" y="6687750"/>
                  <a:pt x="2408642" y="6852679"/>
                </a:cubicBezTo>
                <a:lnTo>
                  <a:pt x="2398924" y="6858000"/>
                </a:lnTo>
                <a:lnTo>
                  <a:pt x="0" y="6858000"/>
                </a:lnTo>
                <a:close/>
              </a:path>
            </a:pathLst>
          </a:custGeom>
          <a:blipFill>
            <a:blip r:embed="rId2"/>
            <a:stretch>
              <a:fillRect/>
            </a:stretch>
          </a:blipFill>
        </p:spPr>
        <p:txBody>
          <a:bodyPr wrap="square">
            <a:noAutofit/>
          </a:bodyPr>
          <a:lstStyle/>
          <a:p>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726750" y="0"/>
            <a:ext cx="5465250" cy="6858000"/>
          </a:xfrm>
          <a:custGeom>
            <a:avLst/>
            <a:gdLst>
              <a:gd name="connsiteX0" fmla="*/ 562871 w 5465250"/>
              <a:gd name="connsiteY0" fmla="*/ 0 h 6858000"/>
              <a:gd name="connsiteX1" fmla="*/ 5465250 w 5465250"/>
              <a:gd name="connsiteY1" fmla="*/ 0 h 6858000"/>
              <a:gd name="connsiteX2" fmla="*/ 5465250 w 5465250"/>
              <a:gd name="connsiteY2" fmla="*/ 6858000 h 6858000"/>
              <a:gd name="connsiteX3" fmla="*/ 3066326 w 5465250"/>
              <a:gd name="connsiteY3" fmla="*/ 6858000 h 6858000"/>
              <a:gd name="connsiteX4" fmla="*/ 3056608 w 5465250"/>
              <a:gd name="connsiteY4" fmla="*/ 6852679 h 6858000"/>
              <a:gd name="connsiteX5" fmla="*/ 2305098 w 5465250"/>
              <a:gd name="connsiteY5" fmla="*/ 6144994 h 6858000"/>
              <a:gd name="connsiteX6" fmla="*/ 2173297 w 5465250"/>
              <a:gd name="connsiteY6" fmla="*/ 2964883 h 6858000"/>
              <a:gd name="connsiteX7" fmla="*/ 70 w 5465250"/>
              <a:gd name="connsiteY7" fmla="*/ 985434 h 6858000"/>
              <a:gd name="connsiteX8" fmla="*/ 530963 w 5465250"/>
              <a:gd name="connsiteY8" fmla="*/ 245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562871" y="0"/>
                </a:moveTo>
                <a:lnTo>
                  <a:pt x="5465250" y="0"/>
                </a:lnTo>
                <a:lnTo>
                  <a:pt x="5465250" y="6858000"/>
                </a:lnTo>
                <a:lnTo>
                  <a:pt x="3066326" y="6858000"/>
                </a:lnTo>
                <a:lnTo>
                  <a:pt x="3056608" y="6852679"/>
                </a:lnTo>
                <a:cubicBezTo>
                  <a:pt x="2787733" y="6687750"/>
                  <a:pt x="2531825" y="6457065"/>
                  <a:pt x="2305098" y="6144994"/>
                </a:cubicBezTo>
                <a:cubicBezTo>
                  <a:pt x="995806" y="4458376"/>
                  <a:pt x="2557468" y="3824809"/>
                  <a:pt x="2173297" y="2964883"/>
                </a:cubicBezTo>
                <a:cubicBezTo>
                  <a:pt x="1789126" y="2104958"/>
                  <a:pt x="-12985" y="3115889"/>
                  <a:pt x="70" y="985434"/>
                </a:cubicBezTo>
                <a:cubicBezTo>
                  <a:pt x="92302" y="553876"/>
                  <a:pt x="276808" y="243693"/>
                  <a:pt x="530963" y="24543"/>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722853" y="1331110"/>
            <a:ext cx="3486433" cy="2438784"/>
          </a:xfrm>
          <a:custGeom>
            <a:avLst/>
            <a:gdLst>
              <a:gd name="connsiteX0" fmla="*/ 168046 w 3486433"/>
              <a:gd name="connsiteY0" fmla="*/ 0 h 2438784"/>
              <a:gd name="connsiteX1" fmla="*/ 3318387 w 3486433"/>
              <a:gd name="connsiteY1" fmla="*/ 0 h 2438784"/>
              <a:gd name="connsiteX2" fmla="*/ 3486433 w 3486433"/>
              <a:gd name="connsiteY2" fmla="*/ 168046 h 2438784"/>
              <a:gd name="connsiteX3" fmla="*/ 3486433 w 3486433"/>
              <a:gd name="connsiteY3" fmla="*/ 2438784 h 2438784"/>
              <a:gd name="connsiteX4" fmla="*/ 0 w 3486433"/>
              <a:gd name="connsiteY4" fmla="*/ 2438784 h 2438784"/>
              <a:gd name="connsiteX5" fmla="*/ 0 w 3486433"/>
              <a:gd name="connsiteY5" fmla="*/ 168046 h 2438784"/>
              <a:gd name="connsiteX6" fmla="*/ 168046 w 3486433"/>
              <a:gd name="connsiteY6" fmla="*/ 0 h 2438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6433" h="2438784">
                <a:moveTo>
                  <a:pt x="168046" y="0"/>
                </a:moveTo>
                <a:lnTo>
                  <a:pt x="3318387" y="0"/>
                </a:lnTo>
                <a:cubicBezTo>
                  <a:pt x="3411196" y="0"/>
                  <a:pt x="3486433" y="75237"/>
                  <a:pt x="3486433" y="168046"/>
                </a:cubicBezTo>
                <a:lnTo>
                  <a:pt x="3486433" y="2438784"/>
                </a:lnTo>
                <a:lnTo>
                  <a:pt x="0" y="2438784"/>
                </a:lnTo>
                <a:lnTo>
                  <a:pt x="0" y="168046"/>
                </a:lnTo>
                <a:cubicBezTo>
                  <a:pt x="0" y="75237"/>
                  <a:pt x="75237" y="0"/>
                  <a:pt x="168046"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160911" y="1477766"/>
            <a:ext cx="3080502" cy="2154831"/>
          </a:xfrm>
          <a:custGeom>
            <a:avLst/>
            <a:gdLst>
              <a:gd name="connsiteX0" fmla="*/ 148480 w 3080502"/>
              <a:gd name="connsiteY0" fmla="*/ 0 h 2154831"/>
              <a:gd name="connsiteX1" fmla="*/ 2932022 w 3080502"/>
              <a:gd name="connsiteY1" fmla="*/ 0 h 2154831"/>
              <a:gd name="connsiteX2" fmla="*/ 3080502 w 3080502"/>
              <a:gd name="connsiteY2" fmla="*/ 148480 h 2154831"/>
              <a:gd name="connsiteX3" fmla="*/ 3080502 w 3080502"/>
              <a:gd name="connsiteY3" fmla="*/ 2154831 h 2154831"/>
              <a:gd name="connsiteX4" fmla="*/ 0 w 3080502"/>
              <a:gd name="connsiteY4" fmla="*/ 2154831 h 2154831"/>
              <a:gd name="connsiteX5" fmla="*/ 0 w 3080502"/>
              <a:gd name="connsiteY5" fmla="*/ 148480 h 2154831"/>
              <a:gd name="connsiteX6" fmla="*/ 148480 w 3080502"/>
              <a:gd name="connsiteY6" fmla="*/ 0 h 21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0502" h="2154831">
                <a:moveTo>
                  <a:pt x="148480" y="0"/>
                </a:moveTo>
                <a:lnTo>
                  <a:pt x="2932022" y="0"/>
                </a:lnTo>
                <a:cubicBezTo>
                  <a:pt x="3014025" y="0"/>
                  <a:pt x="3080502" y="66477"/>
                  <a:pt x="3080502" y="148480"/>
                </a:cubicBezTo>
                <a:lnTo>
                  <a:pt x="3080502" y="2154831"/>
                </a:lnTo>
                <a:lnTo>
                  <a:pt x="0" y="2154831"/>
                </a:lnTo>
                <a:lnTo>
                  <a:pt x="0" y="148480"/>
                </a:lnTo>
                <a:cubicBezTo>
                  <a:pt x="0" y="66477"/>
                  <a:pt x="66477" y="0"/>
                  <a:pt x="148480"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50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250" fill="hold"/>
                                        <p:tgtEl>
                                          <p:spTgt spid="9"/>
                                        </p:tgtEl>
                                        <p:attrNameLst>
                                          <p:attrName>ppt_x</p:attrName>
                                        </p:attrNameLst>
                                      </p:cBhvr>
                                      <p:tavLst>
                                        <p:tav tm="0">
                                          <p:val>
                                            <p:strVal val="#ppt_x"/>
                                          </p:val>
                                        </p:tav>
                                        <p:tav tm="100000">
                                          <p:val>
                                            <p:strVal val="#ppt_x"/>
                                          </p:val>
                                        </p:tav>
                                      </p:tavLst>
                                    </p:anim>
                                    <p:anim calcmode="lin" valueType="num">
                                      <p:cBhvr additive="base">
                                        <p:cTn id="8" dur="12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75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250" fill="hold"/>
                                        <p:tgtEl>
                                          <p:spTgt spid="8"/>
                                        </p:tgtEl>
                                        <p:attrNameLst>
                                          <p:attrName>ppt_x</p:attrName>
                                        </p:attrNameLst>
                                      </p:cBhvr>
                                      <p:tavLst>
                                        <p:tav tm="0">
                                          <p:val>
                                            <p:strVal val="#ppt_x"/>
                                          </p:val>
                                        </p:tav>
                                        <p:tav tm="100000">
                                          <p:val>
                                            <p:strVal val="#ppt_x"/>
                                          </p:val>
                                        </p:tav>
                                      </p:tavLst>
                                    </p:anim>
                                    <p:anim calcmode="lin" valueType="num">
                                      <p:cBhvr additive="base">
                                        <p:cTn id="12" dur="12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4948615"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413710"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50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1+#ppt_w/2"/>
                                          </p:val>
                                        </p:tav>
                                        <p:tav tm="100000">
                                          <p:val>
                                            <p:strVal val="#ppt_x"/>
                                          </p:val>
                                        </p:tav>
                                      </p:tavLst>
                                    </p:anim>
                                    <p:anim calcmode="lin" valueType="num">
                                      <p:cBhvr additive="base">
                                        <p:cTn id="12"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2" Type="http://schemas.openxmlformats.org/officeDocument/2006/relationships/theme" Target="../theme/theme2.xml"/><Relationship Id="rId21" Type="http://schemas.openxmlformats.org/officeDocument/2006/relationships/tags" Target="../tags/tag88.xml"/><Relationship Id="rId20" Type="http://schemas.openxmlformats.org/officeDocument/2006/relationships/tags" Target="../tags/tag87.xml"/><Relationship Id="rId2" Type="http://schemas.openxmlformats.org/officeDocument/2006/relationships/slideLayout" Target="../slideLayouts/slideLayout20.xml"/><Relationship Id="rId19" Type="http://schemas.openxmlformats.org/officeDocument/2006/relationships/tags" Target="../tags/tag86.xml"/><Relationship Id="rId18" Type="http://schemas.openxmlformats.org/officeDocument/2006/relationships/slideLayout" Target="../slideLayouts/slideLayout36.xml"/><Relationship Id="rId17" Type="http://schemas.openxmlformats.org/officeDocument/2006/relationships/slideLayout" Target="../slideLayouts/slideLayout35.xml"/><Relationship Id="rId16" Type="http://schemas.openxmlformats.org/officeDocument/2006/relationships/slideLayout" Target="../slideLayouts/slideLayout34.xml"/><Relationship Id="rId15" Type="http://schemas.openxmlformats.org/officeDocument/2006/relationships/slideLayout" Target="../slideLayouts/slideLayout33.xml"/><Relationship Id="rId14" Type="http://schemas.openxmlformats.org/officeDocument/2006/relationships/slideLayout" Target="../slideLayouts/slideLayout32.xml"/><Relationship Id="rId13" Type="http://schemas.openxmlformats.org/officeDocument/2006/relationships/slideLayout" Target="../slideLayouts/slideLayout31.xml"/><Relationship Id="rId12" Type="http://schemas.openxmlformats.org/officeDocument/2006/relationships/slideLayout" Target="../slideLayouts/slideLayout30.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tags" Target="../tags/tag89.xml"/><Relationship Id="rId2" Type="http://schemas.openxmlformats.org/officeDocument/2006/relationships/image" Target="../media/image8.sv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73.xml"/><Relationship Id="rId2" Type="http://schemas.openxmlformats.org/officeDocument/2006/relationships/image" Target="../media/image33.svg"/><Relationship Id="rId1" Type="http://schemas.openxmlformats.org/officeDocument/2006/relationships/image" Target="../media/image32.png"/></Relationships>
</file>

<file path=ppt/slides/_rels/slide11.xml.rels><?xml version="1.0" encoding="UTF-8" standalone="yes"?>
<Relationships xmlns="http://schemas.openxmlformats.org/package/2006/relationships"><Relationship Id="rId9" Type="http://schemas.openxmlformats.org/officeDocument/2006/relationships/tags" Target="../tags/tag281.xml"/><Relationship Id="rId8" Type="http://schemas.openxmlformats.org/officeDocument/2006/relationships/tags" Target="../tags/tag280.xml"/><Relationship Id="rId7" Type="http://schemas.openxmlformats.org/officeDocument/2006/relationships/tags" Target="../tags/tag279.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2" Type="http://schemas.openxmlformats.org/officeDocument/2006/relationships/slideLayout" Target="../slideLayouts/slideLayout10.xml"/><Relationship Id="rId31" Type="http://schemas.openxmlformats.org/officeDocument/2006/relationships/tags" Target="../tags/tag303.xml"/><Relationship Id="rId30" Type="http://schemas.openxmlformats.org/officeDocument/2006/relationships/tags" Target="../tags/tag302.xml"/><Relationship Id="rId3" Type="http://schemas.openxmlformats.org/officeDocument/2006/relationships/tags" Target="../tags/tag275.xml"/><Relationship Id="rId29" Type="http://schemas.openxmlformats.org/officeDocument/2006/relationships/tags" Target="../tags/tag301.xml"/><Relationship Id="rId28" Type="http://schemas.openxmlformats.org/officeDocument/2006/relationships/tags" Target="../tags/tag300.xml"/><Relationship Id="rId27" Type="http://schemas.openxmlformats.org/officeDocument/2006/relationships/tags" Target="../tags/tag299.xml"/><Relationship Id="rId26" Type="http://schemas.openxmlformats.org/officeDocument/2006/relationships/tags" Target="../tags/tag298.xml"/><Relationship Id="rId25" Type="http://schemas.openxmlformats.org/officeDocument/2006/relationships/tags" Target="../tags/tag297.xml"/><Relationship Id="rId24" Type="http://schemas.openxmlformats.org/officeDocument/2006/relationships/tags" Target="../tags/tag296.xml"/><Relationship Id="rId23" Type="http://schemas.openxmlformats.org/officeDocument/2006/relationships/tags" Target="../tags/tag295.xml"/><Relationship Id="rId22" Type="http://schemas.openxmlformats.org/officeDocument/2006/relationships/tags" Target="../tags/tag294.xml"/><Relationship Id="rId21" Type="http://schemas.openxmlformats.org/officeDocument/2006/relationships/tags" Target="../tags/tag293.xml"/><Relationship Id="rId20" Type="http://schemas.openxmlformats.org/officeDocument/2006/relationships/tags" Target="../tags/tag292.xml"/><Relationship Id="rId2" Type="http://schemas.openxmlformats.org/officeDocument/2006/relationships/tags" Target="../tags/tag274.xml"/><Relationship Id="rId19" Type="http://schemas.openxmlformats.org/officeDocument/2006/relationships/tags" Target="../tags/tag291.xml"/><Relationship Id="rId18" Type="http://schemas.openxmlformats.org/officeDocument/2006/relationships/tags" Target="../tags/tag290.xml"/><Relationship Id="rId17" Type="http://schemas.openxmlformats.org/officeDocument/2006/relationships/tags" Target="../tags/tag289.xml"/><Relationship Id="rId16" Type="http://schemas.openxmlformats.org/officeDocument/2006/relationships/tags" Target="../tags/tag288.xml"/><Relationship Id="rId15" Type="http://schemas.openxmlformats.org/officeDocument/2006/relationships/tags" Target="../tags/tag287.xml"/><Relationship Id="rId14" Type="http://schemas.openxmlformats.org/officeDocument/2006/relationships/tags" Target="../tags/tag286.xml"/><Relationship Id="rId13" Type="http://schemas.openxmlformats.org/officeDocument/2006/relationships/tags" Target="../tags/tag285.xml"/><Relationship Id="rId12" Type="http://schemas.openxmlformats.org/officeDocument/2006/relationships/tags" Target="../tags/tag284.xml"/><Relationship Id="rId11" Type="http://schemas.openxmlformats.org/officeDocument/2006/relationships/tags" Target="../tags/tag283.xml"/><Relationship Id="rId10" Type="http://schemas.openxmlformats.org/officeDocument/2006/relationships/tags" Target="../tags/tag282.xml"/><Relationship Id="rId1" Type="http://schemas.openxmlformats.org/officeDocument/2006/relationships/image" Target="../media/image34.jpe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308.xml"/><Relationship Id="rId5" Type="http://schemas.openxmlformats.org/officeDocument/2006/relationships/image" Target="../media/image35.jpeg"/><Relationship Id="rId4" Type="http://schemas.openxmlformats.org/officeDocument/2006/relationships/tags" Target="../tags/tag307.xml"/><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tags" Target="../tags/tag304.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1.xml"/><Relationship Id="rId4" Type="http://schemas.openxmlformats.org/officeDocument/2006/relationships/tags" Target="../tags/tag312.xml"/><Relationship Id="rId3" Type="http://schemas.openxmlformats.org/officeDocument/2006/relationships/tags" Target="../tags/tag311.xml"/><Relationship Id="rId2" Type="http://schemas.openxmlformats.org/officeDocument/2006/relationships/tags" Target="../tags/tag310.xml"/><Relationship Id="rId1" Type="http://schemas.openxmlformats.org/officeDocument/2006/relationships/tags" Target="../tags/tag309.xml"/></Relationships>
</file>

<file path=ppt/slides/_rels/slide14.xml.rels><?xml version="1.0" encoding="UTF-8" standalone="yes"?>
<Relationships xmlns="http://schemas.openxmlformats.org/package/2006/relationships"><Relationship Id="rId9" Type="http://schemas.openxmlformats.org/officeDocument/2006/relationships/tags" Target="../tags/tag320.xml"/><Relationship Id="rId8" Type="http://schemas.openxmlformats.org/officeDocument/2006/relationships/tags" Target="../tags/tag319.xml"/><Relationship Id="rId7" Type="http://schemas.openxmlformats.org/officeDocument/2006/relationships/tags" Target="../tags/tag318.xml"/><Relationship Id="rId6" Type="http://schemas.openxmlformats.org/officeDocument/2006/relationships/tags" Target="../tags/tag317.xml"/><Relationship Id="rId5" Type="http://schemas.openxmlformats.org/officeDocument/2006/relationships/tags" Target="../tags/tag316.xml"/><Relationship Id="rId4" Type="http://schemas.openxmlformats.org/officeDocument/2006/relationships/tags" Target="../tags/tag315.xml"/><Relationship Id="rId3" Type="http://schemas.openxmlformats.org/officeDocument/2006/relationships/tags" Target="../tags/tag314.xml"/><Relationship Id="rId24" Type="http://schemas.openxmlformats.org/officeDocument/2006/relationships/slideLayout" Target="../slideLayouts/slideLayout10.xml"/><Relationship Id="rId23" Type="http://schemas.openxmlformats.org/officeDocument/2006/relationships/tags" Target="../tags/tag334.xml"/><Relationship Id="rId22" Type="http://schemas.openxmlformats.org/officeDocument/2006/relationships/tags" Target="../tags/tag333.xml"/><Relationship Id="rId21" Type="http://schemas.openxmlformats.org/officeDocument/2006/relationships/tags" Target="../tags/tag332.xml"/><Relationship Id="rId20" Type="http://schemas.openxmlformats.org/officeDocument/2006/relationships/tags" Target="../tags/tag331.xml"/><Relationship Id="rId2" Type="http://schemas.openxmlformats.org/officeDocument/2006/relationships/tags" Target="../tags/tag313.xml"/><Relationship Id="rId19" Type="http://schemas.openxmlformats.org/officeDocument/2006/relationships/tags" Target="../tags/tag330.xml"/><Relationship Id="rId18" Type="http://schemas.openxmlformats.org/officeDocument/2006/relationships/tags" Target="../tags/tag329.xml"/><Relationship Id="rId17" Type="http://schemas.openxmlformats.org/officeDocument/2006/relationships/tags" Target="../tags/tag328.xml"/><Relationship Id="rId16" Type="http://schemas.openxmlformats.org/officeDocument/2006/relationships/tags" Target="../tags/tag327.xml"/><Relationship Id="rId15" Type="http://schemas.openxmlformats.org/officeDocument/2006/relationships/tags" Target="../tags/tag326.xml"/><Relationship Id="rId14" Type="http://schemas.openxmlformats.org/officeDocument/2006/relationships/tags" Target="../tags/tag325.xml"/><Relationship Id="rId13" Type="http://schemas.openxmlformats.org/officeDocument/2006/relationships/tags" Target="../tags/tag324.xml"/><Relationship Id="rId12" Type="http://schemas.openxmlformats.org/officeDocument/2006/relationships/tags" Target="../tags/tag323.xml"/><Relationship Id="rId11" Type="http://schemas.openxmlformats.org/officeDocument/2006/relationships/tags" Target="../tags/tag322.xml"/><Relationship Id="rId10" Type="http://schemas.openxmlformats.org/officeDocument/2006/relationships/tags" Target="../tags/tag321.xml"/><Relationship Id="rId1" Type="http://schemas.openxmlformats.org/officeDocument/2006/relationships/image" Target="../media/image34.jpeg"/></Relationships>
</file>

<file path=ppt/slides/_rels/slide15.xml.rels><?xml version="1.0" encoding="UTF-8" standalone="yes"?>
<Relationships xmlns="http://schemas.openxmlformats.org/package/2006/relationships"><Relationship Id="rId9" Type="http://schemas.openxmlformats.org/officeDocument/2006/relationships/image" Target="../media/image38.jpeg"/><Relationship Id="rId8" Type="http://schemas.openxmlformats.org/officeDocument/2006/relationships/image" Target="../media/image37.jpeg"/><Relationship Id="rId7" Type="http://schemas.openxmlformats.org/officeDocument/2006/relationships/image" Target="../media/image36.jpeg"/><Relationship Id="rId6" Type="http://schemas.openxmlformats.org/officeDocument/2006/relationships/tags" Target="../tags/tag340.xml"/><Relationship Id="rId5" Type="http://schemas.openxmlformats.org/officeDocument/2006/relationships/tags" Target="../tags/tag339.xml"/><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0" Type="http://schemas.openxmlformats.org/officeDocument/2006/relationships/slideLayout" Target="../slideLayouts/slideLayout13.xml"/><Relationship Id="rId1" Type="http://schemas.openxmlformats.org/officeDocument/2006/relationships/tags" Target="../tags/tag335.xml"/></Relationships>
</file>

<file path=ppt/slides/_rels/slide16.xml.rels><?xml version="1.0" encoding="UTF-8" standalone="yes"?>
<Relationships xmlns="http://schemas.openxmlformats.org/package/2006/relationships"><Relationship Id="rId9" Type="http://schemas.openxmlformats.org/officeDocument/2006/relationships/tags" Target="../tags/tag348.xml"/><Relationship Id="rId8" Type="http://schemas.openxmlformats.org/officeDocument/2006/relationships/tags" Target="../tags/tag347.xml"/><Relationship Id="rId7" Type="http://schemas.openxmlformats.org/officeDocument/2006/relationships/tags" Target="../tags/tag346.xml"/><Relationship Id="rId6" Type="http://schemas.openxmlformats.org/officeDocument/2006/relationships/tags" Target="../tags/tag345.xml"/><Relationship Id="rId5" Type="http://schemas.openxmlformats.org/officeDocument/2006/relationships/tags" Target="../tags/tag344.xml"/><Relationship Id="rId4" Type="http://schemas.openxmlformats.org/officeDocument/2006/relationships/tags" Target="../tags/tag343.xml"/><Relationship Id="rId38" Type="http://schemas.openxmlformats.org/officeDocument/2006/relationships/slideLayout" Target="../slideLayouts/slideLayout10.xml"/><Relationship Id="rId37" Type="http://schemas.openxmlformats.org/officeDocument/2006/relationships/tags" Target="../tags/tag376.xml"/><Relationship Id="rId36" Type="http://schemas.openxmlformats.org/officeDocument/2006/relationships/tags" Target="../tags/tag375.xml"/><Relationship Id="rId35" Type="http://schemas.openxmlformats.org/officeDocument/2006/relationships/tags" Target="../tags/tag374.xml"/><Relationship Id="rId34" Type="http://schemas.openxmlformats.org/officeDocument/2006/relationships/tags" Target="../tags/tag373.xml"/><Relationship Id="rId33" Type="http://schemas.openxmlformats.org/officeDocument/2006/relationships/tags" Target="../tags/tag372.xml"/><Relationship Id="rId32" Type="http://schemas.openxmlformats.org/officeDocument/2006/relationships/tags" Target="../tags/tag371.xml"/><Relationship Id="rId31" Type="http://schemas.openxmlformats.org/officeDocument/2006/relationships/tags" Target="../tags/tag370.xml"/><Relationship Id="rId30" Type="http://schemas.openxmlformats.org/officeDocument/2006/relationships/tags" Target="../tags/tag369.xml"/><Relationship Id="rId3" Type="http://schemas.openxmlformats.org/officeDocument/2006/relationships/tags" Target="../tags/tag342.xml"/><Relationship Id="rId29" Type="http://schemas.openxmlformats.org/officeDocument/2006/relationships/tags" Target="../tags/tag368.xml"/><Relationship Id="rId28" Type="http://schemas.openxmlformats.org/officeDocument/2006/relationships/tags" Target="../tags/tag367.xml"/><Relationship Id="rId27" Type="http://schemas.openxmlformats.org/officeDocument/2006/relationships/tags" Target="../tags/tag366.xml"/><Relationship Id="rId26" Type="http://schemas.openxmlformats.org/officeDocument/2006/relationships/tags" Target="../tags/tag365.xml"/><Relationship Id="rId25" Type="http://schemas.openxmlformats.org/officeDocument/2006/relationships/tags" Target="../tags/tag364.xml"/><Relationship Id="rId24" Type="http://schemas.openxmlformats.org/officeDocument/2006/relationships/tags" Target="../tags/tag363.xml"/><Relationship Id="rId23" Type="http://schemas.openxmlformats.org/officeDocument/2006/relationships/tags" Target="../tags/tag362.xml"/><Relationship Id="rId22" Type="http://schemas.openxmlformats.org/officeDocument/2006/relationships/tags" Target="../tags/tag361.xml"/><Relationship Id="rId21" Type="http://schemas.openxmlformats.org/officeDocument/2006/relationships/tags" Target="../tags/tag360.xml"/><Relationship Id="rId20" Type="http://schemas.openxmlformats.org/officeDocument/2006/relationships/tags" Target="../tags/tag359.xml"/><Relationship Id="rId2" Type="http://schemas.openxmlformats.org/officeDocument/2006/relationships/tags" Target="../tags/tag341.xml"/><Relationship Id="rId19" Type="http://schemas.openxmlformats.org/officeDocument/2006/relationships/tags" Target="../tags/tag358.xml"/><Relationship Id="rId18" Type="http://schemas.openxmlformats.org/officeDocument/2006/relationships/tags" Target="../tags/tag357.xml"/><Relationship Id="rId17" Type="http://schemas.openxmlformats.org/officeDocument/2006/relationships/tags" Target="../tags/tag356.xml"/><Relationship Id="rId16" Type="http://schemas.openxmlformats.org/officeDocument/2006/relationships/tags" Target="../tags/tag355.xml"/><Relationship Id="rId15" Type="http://schemas.openxmlformats.org/officeDocument/2006/relationships/tags" Target="../tags/tag354.xml"/><Relationship Id="rId14" Type="http://schemas.openxmlformats.org/officeDocument/2006/relationships/tags" Target="../tags/tag353.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image" Target="../media/image34.jpeg"/></Relationships>
</file>

<file path=ppt/slides/_rels/slide17.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tags" Target="../tags/tag384.xml"/><Relationship Id="rId7" Type="http://schemas.openxmlformats.org/officeDocument/2006/relationships/tags" Target="../tags/tag383.xml"/><Relationship Id="rId6" Type="http://schemas.openxmlformats.org/officeDocument/2006/relationships/tags" Target="../tags/tag382.xml"/><Relationship Id="rId5" Type="http://schemas.openxmlformats.org/officeDocument/2006/relationships/tags" Target="../tags/tag381.xml"/><Relationship Id="rId4" Type="http://schemas.openxmlformats.org/officeDocument/2006/relationships/tags" Target="../tags/tag380.xml"/><Relationship Id="rId3" Type="http://schemas.openxmlformats.org/officeDocument/2006/relationships/tags" Target="../tags/tag379.xml"/><Relationship Id="rId2" Type="http://schemas.openxmlformats.org/officeDocument/2006/relationships/tags" Target="../tags/tag378.xml"/><Relationship Id="rId16" Type="http://schemas.openxmlformats.org/officeDocument/2006/relationships/slideLayout" Target="../slideLayouts/slideLayout13.xml"/><Relationship Id="rId15" Type="http://schemas.openxmlformats.org/officeDocument/2006/relationships/tags" Target="../tags/tag391.xml"/><Relationship Id="rId14" Type="http://schemas.openxmlformats.org/officeDocument/2006/relationships/tags" Target="../tags/tag390.xml"/><Relationship Id="rId13" Type="http://schemas.openxmlformats.org/officeDocument/2006/relationships/tags" Target="../tags/tag389.xml"/><Relationship Id="rId12" Type="http://schemas.openxmlformats.org/officeDocument/2006/relationships/tags" Target="../tags/tag388.xml"/><Relationship Id="rId11" Type="http://schemas.openxmlformats.org/officeDocument/2006/relationships/tags" Target="../tags/tag387.xml"/><Relationship Id="rId10" Type="http://schemas.openxmlformats.org/officeDocument/2006/relationships/tags" Target="../tags/tag386.xml"/><Relationship Id="rId1" Type="http://schemas.openxmlformats.org/officeDocument/2006/relationships/tags" Target="../tags/tag377.xml"/></Relationships>
</file>

<file path=ppt/slides/_rels/slide18.xml.rels><?xml version="1.0" encoding="UTF-8" standalone="yes"?>
<Relationships xmlns="http://schemas.openxmlformats.org/package/2006/relationships"><Relationship Id="rId9" Type="http://schemas.openxmlformats.org/officeDocument/2006/relationships/tags" Target="../tags/tag400.xml"/><Relationship Id="rId8" Type="http://schemas.openxmlformats.org/officeDocument/2006/relationships/tags" Target="../tags/tag399.xml"/><Relationship Id="rId7" Type="http://schemas.openxmlformats.org/officeDocument/2006/relationships/tags" Target="../tags/tag398.xml"/><Relationship Id="rId6" Type="http://schemas.openxmlformats.org/officeDocument/2006/relationships/tags" Target="../tags/tag397.xml"/><Relationship Id="rId5" Type="http://schemas.openxmlformats.org/officeDocument/2006/relationships/tags" Target="../tags/tag396.xml"/><Relationship Id="rId4" Type="http://schemas.openxmlformats.org/officeDocument/2006/relationships/tags" Target="../tags/tag395.xml"/><Relationship Id="rId30" Type="http://schemas.openxmlformats.org/officeDocument/2006/relationships/slideLayout" Target="../slideLayouts/slideLayout5.xml"/><Relationship Id="rId3" Type="http://schemas.openxmlformats.org/officeDocument/2006/relationships/tags" Target="../tags/tag394.xml"/><Relationship Id="rId29" Type="http://schemas.openxmlformats.org/officeDocument/2006/relationships/tags" Target="../tags/tag419.xml"/><Relationship Id="rId28" Type="http://schemas.openxmlformats.org/officeDocument/2006/relationships/image" Target="../media/image39.png"/><Relationship Id="rId27" Type="http://schemas.openxmlformats.org/officeDocument/2006/relationships/tags" Target="../tags/tag418.xml"/><Relationship Id="rId26" Type="http://schemas.openxmlformats.org/officeDocument/2006/relationships/tags" Target="../tags/tag417.xml"/><Relationship Id="rId25" Type="http://schemas.openxmlformats.org/officeDocument/2006/relationships/tags" Target="../tags/tag416.xml"/><Relationship Id="rId24" Type="http://schemas.openxmlformats.org/officeDocument/2006/relationships/tags" Target="../tags/tag415.xml"/><Relationship Id="rId23" Type="http://schemas.openxmlformats.org/officeDocument/2006/relationships/tags" Target="../tags/tag414.xml"/><Relationship Id="rId22" Type="http://schemas.openxmlformats.org/officeDocument/2006/relationships/tags" Target="../tags/tag413.xml"/><Relationship Id="rId21" Type="http://schemas.openxmlformats.org/officeDocument/2006/relationships/tags" Target="../tags/tag412.xml"/><Relationship Id="rId20" Type="http://schemas.openxmlformats.org/officeDocument/2006/relationships/tags" Target="../tags/tag411.xml"/><Relationship Id="rId2" Type="http://schemas.openxmlformats.org/officeDocument/2006/relationships/tags" Target="../tags/tag393.xml"/><Relationship Id="rId19" Type="http://schemas.openxmlformats.org/officeDocument/2006/relationships/tags" Target="../tags/tag410.xml"/><Relationship Id="rId18" Type="http://schemas.openxmlformats.org/officeDocument/2006/relationships/tags" Target="../tags/tag409.xml"/><Relationship Id="rId17" Type="http://schemas.openxmlformats.org/officeDocument/2006/relationships/tags" Target="../tags/tag408.xml"/><Relationship Id="rId16" Type="http://schemas.openxmlformats.org/officeDocument/2006/relationships/tags" Target="../tags/tag407.xml"/><Relationship Id="rId15" Type="http://schemas.openxmlformats.org/officeDocument/2006/relationships/tags" Target="../tags/tag406.xml"/><Relationship Id="rId14" Type="http://schemas.openxmlformats.org/officeDocument/2006/relationships/tags" Target="../tags/tag405.xml"/><Relationship Id="rId13" Type="http://schemas.openxmlformats.org/officeDocument/2006/relationships/tags" Target="../tags/tag404.xml"/><Relationship Id="rId12" Type="http://schemas.openxmlformats.org/officeDocument/2006/relationships/tags" Target="../tags/tag403.xml"/><Relationship Id="rId11" Type="http://schemas.openxmlformats.org/officeDocument/2006/relationships/tags" Target="../tags/tag402.xml"/><Relationship Id="rId10" Type="http://schemas.openxmlformats.org/officeDocument/2006/relationships/tags" Target="../tags/tag401.xml"/><Relationship Id="rId1" Type="http://schemas.openxmlformats.org/officeDocument/2006/relationships/tags" Target="../tags/tag392.xml"/></Relationships>
</file>

<file path=ppt/slides/_rels/slide19.xml.rels><?xml version="1.0" encoding="UTF-8" standalone="yes"?>
<Relationships xmlns="http://schemas.openxmlformats.org/package/2006/relationships"><Relationship Id="rId9" Type="http://schemas.openxmlformats.org/officeDocument/2006/relationships/tags" Target="../tags/tag428.xml"/><Relationship Id="rId8" Type="http://schemas.openxmlformats.org/officeDocument/2006/relationships/tags" Target="../tags/tag427.xml"/><Relationship Id="rId7" Type="http://schemas.openxmlformats.org/officeDocument/2006/relationships/tags" Target="../tags/tag426.xml"/><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tags" Target="../tags/tag423.xml"/><Relationship Id="rId39" Type="http://schemas.openxmlformats.org/officeDocument/2006/relationships/slideLayout" Target="../slideLayouts/slideLayout5.xml"/><Relationship Id="rId38" Type="http://schemas.openxmlformats.org/officeDocument/2006/relationships/tags" Target="../tags/tag454.xml"/><Relationship Id="rId37" Type="http://schemas.openxmlformats.org/officeDocument/2006/relationships/tags" Target="../tags/tag453.xml"/><Relationship Id="rId36" Type="http://schemas.openxmlformats.org/officeDocument/2006/relationships/tags" Target="../tags/tag452.xml"/><Relationship Id="rId35" Type="http://schemas.openxmlformats.org/officeDocument/2006/relationships/tags" Target="../tags/tag451.xml"/><Relationship Id="rId34" Type="http://schemas.openxmlformats.org/officeDocument/2006/relationships/tags" Target="../tags/tag450.xml"/><Relationship Id="rId33" Type="http://schemas.openxmlformats.org/officeDocument/2006/relationships/tags" Target="../tags/tag449.xml"/><Relationship Id="rId32" Type="http://schemas.openxmlformats.org/officeDocument/2006/relationships/tags" Target="../tags/tag448.xml"/><Relationship Id="rId31" Type="http://schemas.openxmlformats.org/officeDocument/2006/relationships/tags" Target="../tags/tag447.xml"/><Relationship Id="rId30" Type="http://schemas.openxmlformats.org/officeDocument/2006/relationships/tags" Target="../tags/tag446.xml"/><Relationship Id="rId3" Type="http://schemas.openxmlformats.org/officeDocument/2006/relationships/tags" Target="../tags/tag422.xml"/><Relationship Id="rId29" Type="http://schemas.openxmlformats.org/officeDocument/2006/relationships/tags" Target="../tags/tag445.xml"/><Relationship Id="rId28" Type="http://schemas.openxmlformats.org/officeDocument/2006/relationships/image" Target="../media/image42.jpeg"/><Relationship Id="rId27" Type="http://schemas.openxmlformats.org/officeDocument/2006/relationships/tags" Target="../tags/tag444.xml"/><Relationship Id="rId26" Type="http://schemas.openxmlformats.org/officeDocument/2006/relationships/tags" Target="../tags/tag443.xml"/><Relationship Id="rId25" Type="http://schemas.openxmlformats.org/officeDocument/2006/relationships/tags" Target="../tags/tag442.xml"/><Relationship Id="rId24" Type="http://schemas.openxmlformats.org/officeDocument/2006/relationships/tags" Target="../tags/tag441.xml"/><Relationship Id="rId23" Type="http://schemas.openxmlformats.org/officeDocument/2006/relationships/image" Target="../media/image41.jpeg"/><Relationship Id="rId22" Type="http://schemas.openxmlformats.org/officeDocument/2006/relationships/tags" Target="../tags/tag440.xml"/><Relationship Id="rId21" Type="http://schemas.openxmlformats.org/officeDocument/2006/relationships/tags" Target="../tags/tag439.xml"/><Relationship Id="rId20" Type="http://schemas.openxmlformats.org/officeDocument/2006/relationships/tags" Target="../tags/tag438.xml"/><Relationship Id="rId2" Type="http://schemas.openxmlformats.org/officeDocument/2006/relationships/tags" Target="../tags/tag421.xml"/><Relationship Id="rId19" Type="http://schemas.openxmlformats.org/officeDocument/2006/relationships/image" Target="../media/image40.jpeg"/><Relationship Id="rId18" Type="http://schemas.openxmlformats.org/officeDocument/2006/relationships/tags" Target="../tags/tag437.xml"/><Relationship Id="rId17" Type="http://schemas.openxmlformats.org/officeDocument/2006/relationships/tags" Target="../tags/tag436.xml"/><Relationship Id="rId16" Type="http://schemas.openxmlformats.org/officeDocument/2006/relationships/tags" Target="../tags/tag435.xml"/><Relationship Id="rId15" Type="http://schemas.openxmlformats.org/officeDocument/2006/relationships/tags" Target="../tags/tag434.xml"/><Relationship Id="rId14" Type="http://schemas.openxmlformats.org/officeDocument/2006/relationships/tags" Target="../tags/tag433.xml"/><Relationship Id="rId13" Type="http://schemas.openxmlformats.org/officeDocument/2006/relationships/tags" Target="../tags/tag432.xml"/><Relationship Id="rId12" Type="http://schemas.openxmlformats.org/officeDocument/2006/relationships/tags" Target="../tags/tag431.xml"/><Relationship Id="rId11" Type="http://schemas.openxmlformats.org/officeDocument/2006/relationships/tags" Target="../tags/tag430.xml"/><Relationship Id="rId10" Type="http://schemas.openxmlformats.org/officeDocument/2006/relationships/tags" Target="../tags/tag429.xml"/><Relationship Id="rId1" Type="http://schemas.openxmlformats.org/officeDocument/2006/relationships/tags" Target="../tags/tag420.xml"/></Relationships>
</file>

<file path=ppt/slides/_rels/slide2.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6" Type="http://schemas.openxmlformats.org/officeDocument/2006/relationships/slideLayout" Target="../slideLayouts/slideLayout4.xml"/><Relationship Id="rId45" Type="http://schemas.openxmlformats.org/officeDocument/2006/relationships/tags" Target="../tags/tag131.xml"/><Relationship Id="rId44" Type="http://schemas.openxmlformats.org/officeDocument/2006/relationships/tags" Target="../tags/tag130.xml"/><Relationship Id="rId43" Type="http://schemas.openxmlformats.org/officeDocument/2006/relationships/tags" Target="../tags/tag129.xml"/><Relationship Id="rId42" Type="http://schemas.openxmlformats.org/officeDocument/2006/relationships/tags" Target="../tags/tag128.xml"/><Relationship Id="rId41" Type="http://schemas.openxmlformats.org/officeDocument/2006/relationships/tags" Target="../tags/tag127.xml"/><Relationship Id="rId40" Type="http://schemas.openxmlformats.org/officeDocument/2006/relationships/tags" Target="../tags/tag126.xml"/><Relationship Id="rId4" Type="http://schemas.openxmlformats.org/officeDocument/2006/relationships/tags" Target="../tags/tag93.xml"/><Relationship Id="rId39" Type="http://schemas.openxmlformats.org/officeDocument/2006/relationships/tags" Target="../tags/tag125.xml"/><Relationship Id="rId38" Type="http://schemas.openxmlformats.org/officeDocument/2006/relationships/tags" Target="../tags/tag124.xml"/><Relationship Id="rId37" Type="http://schemas.openxmlformats.org/officeDocument/2006/relationships/tags" Target="../tags/tag123.xml"/><Relationship Id="rId36" Type="http://schemas.openxmlformats.org/officeDocument/2006/relationships/tags" Target="../tags/tag122.xml"/><Relationship Id="rId35" Type="http://schemas.openxmlformats.org/officeDocument/2006/relationships/tags" Target="../tags/tag121.xml"/><Relationship Id="rId34" Type="http://schemas.openxmlformats.org/officeDocument/2006/relationships/tags" Target="../tags/tag120.xml"/><Relationship Id="rId33" Type="http://schemas.openxmlformats.org/officeDocument/2006/relationships/image" Target="../media/image8.svg"/><Relationship Id="rId32" Type="http://schemas.openxmlformats.org/officeDocument/2006/relationships/image" Target="../media/image7.png"/><Relationship Id="rId31" Type="http://schemas.openxmlformats.org/officeDocument/2006/relationships/tags" Target="../tags/tag119.xml"/><Relationship Id="rId30" Type="http://schemas.openxmlformats.org/officeDocument/2006/relationships/image" Target="../media/image10.jpeg"/><Relationship Id="rId3" Type="http://schemas.openxmlformats.org/officeDocument/2006/relationships/tags" Target="../tags/tag92.xml"/><Relationship Id="rId29" Type="http://schemas.openxmlformats.org/officeDocument/2006/relationships/tags" Target="../tags/tag118.xml"/><Relationship Id="rId28" Type="http://schemas.openxmlformats.org/officeDocument/2006/relationships/tags" Target="../tags/tag117.xml"/><Relationship Id="rId27" Type="http://schemas.openxmlformats.org/officeDocument/2006/relationships/tags" Target="../tags/tag116.xml"/><Relationship Id="rId26" Type="http://schemas.openxmlformats.org/officeDocument/2006/relationships/tags" Target="../tags/tag115.xml"/><Relationship Id="rId25" Type="http://schemas.openxmlformats.org/officeDocument/2006/relationships/tags" Target="../tags/tag114.xml"/><Relationship Id="rId24" Type="http://schemas.openxmlformats.org/officeDocument/2006/relationships/tags" Target="../tags/tag113.xml"/><Relationship Id="rId23" Type="http://schemas.openxmlformats.org/officeDocument/2006/relationships/tags" Target="../tags/tag112.xml"/><Relationship Id="rId22" Type="http://schemas.openxmlformats.org/officeDocument/2006/relationships/tags" Target="../tags/tag111.xml"/><Relationship Id="rId21" Type="http://schemas.openxmlformats.org/officeDocument/2006/relationships/tags" Target="../tags/tag110.xml"/><Relationship Id="rId20" Type="http://schemas.openxmlformats.org/officeDocument/2006/relationships/tags" Target="../tags/tag109.xml"/><Relationship Id="rId2" Type="http://schemas.openxmlformats.org/officeDocument/2006/relationships/tags" Target="../tags/tag91.xml"/><Relationship Id="rId19" Type="http://schemas.openxmlformats.org/officeDocument/2006/relationships/tags" Target="../tags/tag108.xml"/><Relationship Id="rId18" Type="http://schemas.openxmlformats.org/officeDocument/2006/relationships/tags" Target="../tags/tag107.xml"/><Relationship Id="rId17" Type="http://schemas.openxmlformats.org/officeDocument/2006/relationships/tags" Target="../tags/tag106.xml"/><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0.xml"/></Relationships>
</file>

<file path=ppt/slides/_rels/slide20.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9" Type="http://schemas.openxmlformats.org/officeDocument/2006/relationships/slideLayout" Target="../slideLayouts/slideLayout5.xml"/><Relationship Id="rId58" Type="http://schemas.openxmlformats.org/officeDocument/2006/relationships/tags" Target="../tags/tag512.xml"/><Relationship Id="rId57" Type="http://schemas.openxmlformats.org/officeDocument/2006/relationships/tags" Target="../tags/tag511.xml"/><Relationship Id="rId56" Type="http://schemas.openxmlformats.org/officeDocument/2006/relationships/tags" Target="../tags/tag510.xml"/><Relationship Id="rId55" Type="http://schemas.openxmlformats.org/officeDocument/2006/relationships/tags" Target="../tags/tag509.xml"/><Relationship Id="rId54" Type="http://schemas.openxmlformats.org/officeDocument/2006/relationships/tags" Target="../tags/tag508.xml"/><Relationship Id="rId53" Type="http://schemas.openxmlformats.org/officeDocument/2006/relationships/tags" Target="../tags/tag507.xml"/><Relationship Id="rId52" Type="http://schemas.openxmlformats.org/officeDocument/2006/relationships/tags" Target="../tags/tag506.xml"/><Relationship Id="rId51" Type="http://schemas.openxmlformats.org/officeDocument/2006/relationships/tags" Target="../tags/tag505.xml"/><Relationship Id="rId50" Type="http://schemas.openxmlformats.org/officeDocument/2006/relationships/tags" Target="../tags/tag504.xml"/><Relationship Id="rId5" Type="http://schemas.openxmlformats.org/officeDocument/2006/relationships/tags" Target="../tags/tag459.xml"/><Relationship Id="rId49" Type="http://schemas.openxmlformats.org/officeDocument/2006/relationships/tags" Target="../tags/tag503.xml"/><Relationship Id="rId48" Type="http://schemas.openxmlformats.org/officeDocument/2006/relationships/tags" Target="../tags/tag502.xml"/><Relationship Id="rId47" Type="http://schemas.openxmlformats.org/officeDocument/2006/relationships/tags" Target="../tags/tag501.xml"/><Relationship Id="rId46" Type="http://schemas.openxmlformats.org/officeDocument/2006/relationships/tags" Target="../tags/tag500.xml"/><Relationship Id="rId45" Type="http://schemas.openxmlformats.org/officeDocument/2006/relationships/tags" Target="../tags/tag499.xml"/><Relationship Id="rId44" Type="http://schemas.openxmlformats.org/officeDocument/2006/relationships/tags" Target="../tags/tag498.xml"/><Relationship Id="rId43" Type="http://schemas.openxmlformats.org/officeDocument/2006/relationships/tags" Target="../tags/tag497.xml"/><Relationship Id="rId42" Type="http://schemas.openxmlformats.org/officeDocument/2006/relationships/tags" Target="../tags/tag496.xml"/><Relationship Id="rId41" Type="http://schemas.openxmlformats.org/officeDocument/2006/relationships/tags" Target="../tags/tag495.xml"/><Relationship Id="rId40" Type="http://schemas.openxmlformats.org/officeDocument/2006/relationships/tags" Target="../tags/tag494.xml"/><Relationship Id="rId4" Type="http://schemas.openxmlformats.org/officeDocument/2006/relationships/tags" Target="../tags/tag458.xml"/><Relationship Id="rId39" Type="http://schemas.openxmlformats.org/officeDocument/2006/relationships/tags" Target="../tags/tag493.xml"/><Relationship Id="rId38" Type="http://schemas.openxmlformats.org/officeDocument/2006/relationships/tags" Target="../tags/tag492.xml"/><Relationship Id="rId37" Type="http://schemas.openxmlformats.org/officeDocument/2006/relationships/tags" Target="../tags/tag491.xml"/><Relationship Id="rId36" Type="http://schemas.openxmlformats.org/officeDocument/2006/relationships/tags" Target="../tags/tag490.xml"/><Relationship Id="rId35" Type="http://schemas.openxmlformats.org/officeDocument/2006/relationships/tags" Target="../tags/tag489.xml"/><Relationship Id="rId34" Type="http://schemas.openxmlformats.org/officeDocument/2006/relationships/tags" Target="../tags/tag488.xml"/><Relationship Id="rId33" Type="http://schemas.openxmlformats.org/officeDocument/2006/relationships/tags" Target="../tags/tag487.xml"/><Relationship Id="rId32" Type="http://schemas.openxmlformats.org/officeDocument/2006/relationships/tags" Target="../tags/tag486.xml"/><Relationship Id="rId31" Type="http://schemas.openxmlformats.org/officeDocument/2006/relationships/tags" Target="../tags/tag485.xml"/><Relationship Id="rId30" Type="http://schemas.openxmlformats.org/officeDocument/2006/relationships/tags" Target="../tags/tag484.xml"/><Relationship Id="rId3" Type="http://schemas.openxmlformats.org/officeDocument/2006/relationships/tags" Target="../tags/tag457.xml"/><Relationship Id="rId29" Type="http://schemas.openxmlformats.org/officeDocument/2006/relationships/tags" Target="../tags/tag483.xml"/><Relationship Id="rId28" Type="http://schemas.openxmlformats.org/officeDocument/2006/relationships/tags" Target="../tags/tag482.xml"/><Relationship Id="rId27" Type="http://schemas.openxmlformats.org/officeDocument/2006/relationships/tags" Target="../tags/tag481.xml"/><Relationship Id="rId26" Type="http://schemas.openxmlformats.org/officeDocument/2006/relationships/tags" Target="../tags/tag480.xml"/><Relationship Id="rId25" Type="http://schemas.openxmlformats.org/officeDocument/2006/relationships/tags" Target="../tags/tag479.xml"/><Relationship Id="rId24" Type="http://schemas.openxmlformats.org/officeDocument/2006/relationships/tags" Target="../tags/tag478.xml"/><Relationship Id="rId23" Type="http://schemas.openxmlformats.org/officeDocument/2006/relationships/tags" Target="../tags/tag477.xml"/><Relationship Id="rId22" Type="http://schemas.openxmlformats.org/officeDocument/2006/relationships/tags" Target="../tags/tag476.xml"/><Relationship Id="rId21" Type="http://schemas.openxmlformats.org/officeDocument/2006/relationships/tags" Target="../tags/tag475.xml"/><Relationship Id="rId20" Type="http://schemas.openxmlformats.org/officeDocument/2006/relationships/tags" Target="../tags/tag474.xml"/><Relationship Id="rId2" Type="http://schemas.openxmlformats.org/officeDocument/2006/relationships/tags" Target="../tags/tag456.xml"/><Relationship Id="rId19" Type="http://schemas.openxmlformats.org/officeDocument/2006/relationships/tags" Target="../tags/tag473.xml"/><Relationship Id="rId18" Type="http://schemas.openxmlformats.org/officeDocument/2006/relationships/tags" Target="../tags/tag472.xml"/><Relationship Id="rId17" Type="http://schemas.openxmlformats.org/officeDocument/2006/relationships/tags" Target="../tags/tag471.xml"/><Relationship Id="rId16" Type="http://schemas.openxmlformats.org/officeDocument/2006/relationships/tags" Target="../tags/tag470.xml"/><Relationship Id="rId15" Type="http://schemas.openxmlformats.org/officeDocument/2006/relationships/tags" Target="../tags/tag469.xml"/><Relationship Id="rId14" Type="http://schemas.openxmlformats.org/officeDocument/2006/relationships/tags" Target="../tags/tag468.xml"/><Relationship Id="rId13" Type="http://schemas.openxmlformats.org/officeDocument/2006/relationships/tags" Target="../tags/tag467.xml"/><Relationship Id="rId12" Type="http://schemas.openxmlformats.org/officeDocument/2006/relationships/tags" Target="../tags/tag466.xml"/><Relationship Id="rId11" Type="http://schemas.openxmlformats.org/officeDocument/2006/relationships/tags" Target="../tags/tag465.xml"/><Relationship Id="rId10" Type="http://schemas.openxmlformats.org/officeDocument/2006/relationships/tags" Target="../tags/tag464.xml"/><Relationship Id="rId1" Type="http://schemas.openxmlformats.org/officeDocument/2006/relationships/tags" Target="../tags/tag455.xml"/></Relationships>
</file>

<file path=ppt/slides/_rels/slide21.xml.rels><?xml version="1.0" encoding="UTF-8" standalone="yes"?>
<Relationships xmlns="http://schemas.openxmlformats.org/package/2006/relationships"><Relationship Id="rId9" Type="http://schemas.openxmlformats.org/officeDocument/2006/relationships/tags" Target="../tags/tag521.xml"/><Relationship Id="rId8" Type="http://schemas.openxmlformats.org/officeDocument/2006/relationships/tags" Target="../tags/tag520.xml"/><Relationship Id="rId7" Type="http://schemas.openxmlformats.org/officeDocument/2006/relationships/tags" Target="../tags/tag519.xml"/><Relationship Id="rId6" Type="http://schemas.openxmlformats.org/officeDocument/2006/relationships/tags" Target="../tags/tag518.xml"/><Relationship Id="rId5" Type="http://schemas.openxmlformats.org/officeDocument/2006/relationships/tags" Target="../tags/tag517.xml"/><Relationship Id="rId4" Type="http://schemas.openxmlformats.org/officeDocument/2006/relationships/tags" Target="../tags/tag516.xml"/><Relationship Id="rId3" Type="http://schemas.openxmlformats.org/officeDocument/2006/relationships/tags" Target="../tags/tag515.xml"/><Relationship Id="rId29" Type="http://schemas.openxmlformats.org/officeDocument/2006/relationships/slideLayout" Target="../slideLayouts/slideLayout5.xml"/><Relationship Id="rId28" Type="http://schemas.openxmlformats.org/officeDocument/2006/relationships/tags" Target="../tags/tag540.xml"/><Relationship Id="rId27" Type="http://schemas.openxmlformats.org/officeDocument/2006/relationships/tags" Target="../tags/tag539.xml"/><Relationship Id="rId26" Type="http://schemas.openxmlformats.org/officeDocument/2006/relationships/tags" Target="../tags/tag538.xml"/><Relationship Id="rId25" Type="http://schemas.openxmlformats.org/officeDocument/2006/relationships/tags" Target="../tags/tag537.xml"/><Relationship Id="rId24" Type="http://schemas.openxmlformats.org/officeDocument/2006/relationships/tags" Target="../tags/tag536.xml"/><Relationship Id="rId23" Type="http://schemas.openxmlformats.org/officeDocument/2006/relationships/tags" Target="../tags/tag535.xml"/><Relationship Id="rId22" Type="http://schemas.openxmlformats.org/officeDocument/2006/relationships/tags" Target="../tags/tag534.xml"/><Relationship Id="rId21" Type="http://schemas.openxmlformats.org/officeDocument/2006/relationships/tags" Target="../tags/tag533.xml"/><Relationship Id="rId20" Type="http://schemas.openxmlformats.org/officeDocument/2006/relationships/tags" Target="../tags/tag532.xml"/><Relationship Id="rId2" Type="http://schemas.openxmlformats.org/officeDocument/2006/relationships/tags" Target="../tags/tag514.xml"/><Relationship Id="rId19" Type="http://schemas.openxmlformats.org/officeDocument/2006/relationships/tags" Target="../tags/tag531.xml"/><Relationship Id="rId18" Type="http://schemas.openxmlformats.org/officeDocument/2006/relationships/tags" Target="../tags/tag530.xml"/><Relationship Id="rId17" Type="http://schemas.openxmlformats.org/officeDocument/2006/relationships/tags" Target="../tags/tag529.xml"/><Relationship Id="rId16" Type="http://schemas.openxmlformats.org/officeDocument/2006/relationships/tags" Target="../tags/tag528.xml"/><Relationship Id="rId15" Type="http://schemas.openxmlformats.org/officeDocument/2006/relationships/tags" Target="../tags/tag527.xml"/><Relationship Id="rId14" Type="http://schemas.openxmlformats.org/officeDocument/2006/relationships/tags" Target="../tags/tag526.xml"/><Relationship Id="rId13" Type="http://schemas.openxmlformats.org/officeDocument/2006/relationships/tags" Target="../tags/tag525.xml"/><Relationship Id="rId12" Type="http://schemas.openxmlformats.org/officeDocument/2006/relationships/tags" Target="../tags/tag524.xml"/><Relationship Id="rId11" Type="http://schemas.openxmlformats.org/officeDocument/2006/relationships/tags" Target="../tags/tag523.xml"/><Relationship Id="rId10" Type="http://schemas.openxmlformats.org/officeDocument/2006/relationships/tags" Target="../tags/tag522.xml"/><Relationship Id="rId1" Type="http://schemas.openxmlformats.org/officeDocument/2006/relationships/tags" Target="../tags/tag513.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1.xml"/><Relationship Id="rId4" Type="http://schemas.openxmlformats.org/officeDocument/2006/relationships/tags" Target="../tags/tag544.xml"/><Relationship Id="rId3" Type="http://schemas.openxmlformats.org/officeDocument/2006/relationships/tags" Target="../tags/tag543.xml"/><Relationship Id="rId2" Type="http://schemas.openxmlformats.org/officeDocument/2006/relationships/tags" Target="../tags/tag542.xml"/><Relationship Id="rId1" Type="http://schemas.openxmlformats.org/officeDocument/2006/relationships/tags" Target="../tags/tag541.xml"/></Relationships>
</file>

<file path=ppt/slides/_rels/slide23.xml.rels><?xml version="1.0" encoding="UTF-8" standalone="yes"?>
<Relationships xmlns="http://schemas.openxmlformats.org/package/2006/relationships"><Relationship Id="rId9" Type="http://schemas.openxmlformats.org/officeDocument/2006/relationships/tags" Target="../tags/tag552.xml"/><Relationship Id="rId8" Type="http://schemas.openxmlformats.org/officeDocument/2006/relationships/tags" Target="../tags/tag551.xml"/><Relationship Id="rId7" Type="http://schemas.openxmlformats.org/officeDocument/2006/relationships/tags" Target="../tags/tag550.xml"/><Relationship Id="rId6" Type="http://schemas.openxmlformats.org/officeDocument/2006/relationships/tags" Target="../tags/tag549.xml"/><Relationship Id="rId5" Type="http://schemas.openxmlformats.org/officeDocument/2006/relationships/tags" Target="../tags/tag548.xml"/><Relationship Id="rId4" Type="http://schemas.openxmlformats.org/officeDocument/2006/relationships/tags" Target="../tags/tag547.xml"/><Relationship Id="rId35" Type="http://schemas.openxmlformats.org/officeDocument/2006/relationships/slideLayout" Target="../slideLayouts/slideLayout10.xml"/><Relationship Id="rId34" Type="http://schemas.openxmlformats.org/officeDocument/2006/relationships/tags" Target="../tags/tag577.xml"/><Relationship Id="rId33" Type="http://schemas.openxmlformats.org/officeDocument/2006/relationships/tags" Target="../tags/tag576.xml"/><Relationship Id="rId32" Type="http://schemas.openxmlformats.org/officeDocument/2006/relationships/tags" Target="../tags/tag575.xml"/><Relationship Id="rId31" Type="http://schemas.openxmlformats.org/officeDocument/2006/relationships/tags" Target="../tags/tag574.xml"/><Relationship Id="rId30" Type="http://schemas.openxmlformats.org/officeDocument/2006/relationships/tags" Target="../tags/tag573.xml"/><Relationship Id="rId3" Type="http://schemas.openxmlformats.org/officeDocument/2006/relationships/tags" Target="../tags/tag546.xml"/><Relationship Id="rId29" Type="http://schemas.openxmlformats.org/officeDocument/2006/relationships/tags" Target="../tags/tag572.xml"/><Relationship Id="rId28" Type="http://schemas.openxmlformats.org/officeDocument/2006/relationships/tags" Target="../tags/tag571.xml"/><Relationship Id="rId27" Type="http://schemas.openxmlformats.org/officeDocument/2006/relationships/tags" Target="../tags/tag570.xml"/><Relationship Id="rId26" Type="http://schemas.openxmlformats.org/officeDocument/2006/relationships/tags" Target="../tags/tag569.xml"/><Relationship Id="rId25" Type="http://schemas.openxmlformats.org/officeDocument/2006/relationships/tags" Target="../tags/tag568.xml"/><Relationship Id="rId24" Type="http://schemas.openxmlformats.org/officeDocument/2006/relationships/tags" Target="../tags/tag567.xml"/><Relationship Id="rId23" Type="http://schemas.openxmlformats.org/officeDocument/2006/relationships/tags" Target="../tags/tag566.xml"/><Relationship Id="rId22" Type="http://schemas.openxmlformats.org/officeDocument/2006/relationships/tags" Target="../tags/tag565.xml"/><Relationship Id="rId21" Type="http://schemas.openxmlformats.org/officeDocument/2006/relationships/tags" Target="../tags/tag564.xml"/><Relationship Id="rId20" Type="http://schemas.openxmlformats.org/officeDocument/2006/relationships/tags" Target="../tags/tag563.xml"/><Relationship Id="rId2" Type="http://schemas.openxmlformats.org/officeDocument/2006/relationships/tags" Target="../tags/tag545.xml"/><Relationship Id="rId19" Type="http://schemas.openxmlformats.org/officeDocument/2006/relationships/tags" Target="../tags/tag562.xml"/><Relationship Id="rId18" Type="http://schemas.openxmlformats.org/officeDocument/2006/relationships/tags" Target="../tags/tag561.xml"/><Relationship Id="rId17" Type="http://schemas.openxmlformats.org/officeDocument/2006/relationships/tags" Target="../tags/tag560.xml"/><Relationship Id="rId16" Type="http://schemas.openxmlformats.org/officeDocument/2006/relationships/tags" Target="../tags/tag559.xml"/><Relationship Id="rId15" Type="http://schemas.openxmlformats.org/officeDocument/2006/relationships/tags" Target="../tags/tag558.xml"/><Relationship Id="rId14" Type="http://schemas.openxmlformats.org/officeDocument/2006/relationships/tags" Target="../tags/tag557.xml"/><Relationship Id="rId13" Type="http://schemas.openxmlformats.org/officeDocument/2006/relationships/tags" Target="../tags/tag556.xml"/><Relationship Id="rId12" Type="http://schemas.openxmlformats.org/officeDocument/2006/relationships/tags" Target="../tags/tag555.xml"/><Relationship Id="rId11" Type="http://schemas.openxmlformats.org/officeDocument/2006/relationships/tags" Target="../tags/tag554.xml"/><Relationship Id="rId10" Type="http://schemas.openxmlformats.org/officeDocument/2006/relationships/tags" Target="../tags/tag553.xml"/><Relationship Id="rId1" Type="http://schemas.openxmlformats.org/officeDocument/2006/relationships/image" Target="../media/image34.jpeg"/></Relationships>
</file>

<file path=ppt/slides/_rels/slide24.xml.rels><?xml version="1.0" encoding="UTF-8" standalone="yes"?>
<Relationships xmlns="http://schemas.openxmlformats.org/package/2006/relationships"><Relationship Id="rId9" Type="http://schemas.openxmlformats.org/officeDocument/2006/relationships/tags" Target="../tags/tag586.xml"/><Relationship Id="rId8" Type="http://schemas.openxmlformats.org/officeDocument/2006/relationships/tags" Target="../tags/tag585.xml"/><Relationship Id="rId7" Type="http://schemas.openxmlformats.org/officeDocument/2006/relationships/tags" Target="../tags/tag584.xml"/><Relationship Id="rId6" Type="http://schemas.openxmlformats.org/officeDocument/2006/relationships/tags" Target="../tags/tag583.xml"/><Relationship Id="rId5" Type="http://schemas.openxmlformats.org/officeDocument/2006/relationships/tags" Target="../tags/tag582.xml"/><Relationship Id="rId4" Type="http://schemas.openxmlformats.org/officeDocument/2006/relationships/tags" Target="../tags/tag581.xml"/><Relationship Id="rId30" Type="http://schemas.openxmlformats.org/officeDocument/2006/relationships/slideLayout" Target="../slideLayouts/slideLayout5.xml"/><Relationship Id="rId3" Type="http://schemas.openxmlformats.org/officeDocument/2006/relationships/tags" Target="../tags/tag580.xml"/><Relationship Id="rId29" Type="http://schemas.openxmlformats.org/officeDocument/2006/relationships/image" Target="../media/image43.png"/><Relationship Id="rId28" Type="http://schemas.openxmlformats.org/officeDocument/2006/relationships/tags" Target="../tags/tag605.xml"/><Relationship Id="rId27" Type="http://schemas.openxmlformats.org/officeDocument/2006/relationships/tags" Target="../tags/tag604.xml"/><Relationship Id="rId26" Type="http://schemas.openxmlformats.org/officeDocument/2006/relationships/tags" Target="../tags/tag603.xml"/><Relationship Id="rId25" Type="http://schemas.openxmlformats.org/officeDocument/2006/relationships/tags" Target="../tags/tag602.xml"/><Relationship Id="rId24" Type="http://schemas.openxmlformats.org/officeDocument/2006/relationships/tags" Target="../tags/tag601.xml"/><Relationship Id="rId23" Type="http://schemas.openxmlformats.org/officeDocument/2006/relationships/tags" Target="../tags/tag600.xml"/><Relationship Id="rId22" Type="http://schemas.openxmlformats.org/officeDocument/2006/relationships/tags" Target="../tags/tag599.xml"/><Relationship Id="rId21" Type="http://schemas.openxmlformats.org/officeDocument/2006/relationships/tags" Target="../tags/tag598.xml"/><Relationship Id="rId20" Type="http://schemas.openxmlformats.org/officeDocument/2006/relationships/tags" Target="../tags/tag597.xml"/><Relationship Id="rId2" Type="http://schemas.openxmlformats.org/officeDocument/2006/relationships/tags" Target="../tags/tag579.xml"/><Relationship Id="rId19" Type="http://schemas.openxmlformats.org/officeDocument/2006/relationships/tags" Target="../tags/tag596.xml"/><Relationship Id="rId18" Type="http://schemas.openxmlformats.org/officeDocument/2006/relationships/tags" Target="../tags/tag595.xml"/><Relationship Id="rId17" Type="http://schemas.openxmlformats.org/officeDocument/2006/relationships/tags" Target="../tags/tag594.xml"/><Relationship Id="rId16" Type="http://schemas.openxmlformats.org/officeDocument/2006/relationships/tags" Target="../tags/tag593.xml"/><Relationship Id="rId15" Type="http://schemas.openxmlformats.org/officeDocument/2006/relationships/tags" Target="../tags/tag592.xml"/><Relationship Id="rId14" Type="http://schemas.openxmlformats.org/officeDocument/2006/relationships/tags" Target="../tags/tag591.xml"/><Relationship Id="rId13" Type="http://schemas.openxmlformats.org/officeDocument/2006/relationships/tags" Target="../tags/tag590.xml"/><Relationship Id="rId12" Type="http://schemas.openxmlformats.org/officeDocument/2006/relationships/tags" Target="../tags/tag589.xml"/><Relationship Id="rId11" Type="http://schemas.openxmlformats.org/officeDocument/2006/relationships/tags" Target="../tags/tag588.xml"/><Relationship Id="rId10" Type="http://schemas.openxmlformats.org/officeDocument/2006/relationships/tags" Target="../tags/tag587.xml"/><Relationship Id="rId1" Type="http://schemas.openxmlformats.org/officeDocument/2006/relationships/tags" Target="../tags/tag578.xml"/></Relationships>
</file>

<file path=ppt/slides/_rels/slide25.xml.rels><?xml version="1.0" encoding="UTF-8" standalone="yes"?>
<Relationships xmlns="http://schemas.openxmlformats.org/package/2006/relationships"><Relationship Id="rId9" Type="http://schemas.openxmlformats.org/officeDocument/2006/relationships/tags" Target="../tags/tag614.xml"/><Relationship Id="rId8" Type="http://schemas.openxmlformats.org/officeDocument/2006/relationships/tags" Target="../tags/tag613.xml"/><Relationship Id="rId7" Type="http://schemas.openxmlformats.org/officeDocument/2006/relationships/tags" Target="../tags/tag612.xml"/><Relationship Id="rId6" Type="http://schemas.openxmlformats.org/officeDocument/2006/relationships/tags" Target="../tags/tag611.xml"/><Relationship Id="rId5" Type="http://schemas.openxmlformats.org/officeDocument/2006/relationships/tags" Target="../tags/tag610.xml"/><Relationship Id="rId4" Type="http://schemas.openxmlformats.org/officeDocument/2006/relationships/tags" Target="../tags/tag609.xml"/><Relationship Id="rId30" Type="http://schemas.openxmlformats.org/officeDocument/2006/relationships/slideLayout" Target="../slideLayouts/slideLayout5.xml"/><Relationship Id="rId3" Type="http://schemas.openxmlformats.org/officeDocument/2006/relationships/tags" Target="../tags/tag608.xml"/><Relationship Id="rId29" Type="http://schemas.openxmlformats.org/officeDocument/2006/relationships/tags" Target="../tags/tag633.xml"/><Relationship Id="rId28" Type="http://schemas.openxmlformats.org/officeDocument/2006/relationships/image" Target="../media/image39.png"/><Relationship Id="rId27" Type="http://schemas.openxmlformats.org/officeDocument/2006/relationships/tags" Target="../tags/tag632.xml"/><Relationship Id="rId26" Type="http://schemas.openxmlformats.org/officeDocument/2006/relationships/tags" Target="../tags/tag631.xml"/><Relationship Id="rId25" Type="http://schemas.openxmlformats.org/officeDocument/2006/relationships/tags" Target="../tags/tag630.xml"/><Relationship Id="rId24" Type="http://schemas.openxmlformats.org/officeDocument/2006/relationships/tags" Target="../tags/tag629.xml"/><Relationship Id="rId23" Type="http://schemas.openxmlformats.org/officeDocument/2006/relationships/tags" Target="../tags/tag628.xml"/><Relationship Id="rId22" Type="http://schemas.openxmlformats.org/officeDocument/2006/relationships/tags" Target="../tags/tag627.xml"/><Relationship Id="rId21" Type="http://schemas.openxmlformats.org/officeDocument/2006/relationships/tags" Target="../tags/tag626.xml"/><Relationship Id="rId20" Type="http://schemas.openxmlformats.org/officeDocument/2006/relationships/tags" Target="../tags/tag625.xml"/><Relationship Id="rId2" Type="http://schemas.openxmlformats.org/officeDocument/2006/relationships/tags" Target="../tags/tag607.xml"/><Relationship Id="rId19" Type="http://schemas.openxmlformats.org/officeDocument/2006/relationships/tags" Target="../tags/tag624.xml"/><Relationship Id="rId18" Type="http://schemas.openxmlformats.org/officeDocument/2006/relationships/tags" Target="../tags/tag623.xml"/><Relationship Id="rId17" Type="http://schemas.openxmlformats.org/officeDocument/2006/relationships/tags" Target="../tags/tag622.xml"/><Relationship Id="rId16" Type="http://schemas.openxmlformats.org/officeDocument/2006/relationships/tags" Target="../tags/tag621.xml"/><Relationship Id="rId15" Type="http://schemas.openxmlformats.org/officeDocument/2006/relationships/tags" Target="../tags/tag620.xml"/><Relationship Id="rId14" Type="http://schemas.openxmlformats.org/officeDocument/2006/relationships/tags" Target="../tags/tag619.xml"/><Relationship Id="rId13" Type="http://schemas.openxmlformats.org/officeDocument/2006/relationships/tags" Target="../tags/tag618.xml"/><Relationship Id="rId12" Type="http://schemas.openxmlformats.org/officeDocument/2006/relationships/tags" Target="../tags/tag617.xml"/><Relationship Id="rId11" Type="http://schemas.openxmlformats.org/officeDocument/2006/relationships/tags" Target="../tags/tag616.xml"/><Relationship Id="rId10" Type="http://schemas.openxmlformats.org/officeDocument/2006/relationships/tags" Target="../tags/tag615.xml"/><Relationship Id="rId1" Type="http://schemas.openxmlformats.org/officeDocument/2006/relationships/tags" Target="../tags/tag606.xml"/></Relationships>
</file>

<file path=ppt/slides/_rels/slide26.xml.rels><?xml version="1.0" encoding="UTF-8" standalone="yes"?>
<Relationships xmlns="http://schemas.openxmlformats.org/package/2006/relationships"><Relationship Id="rId9" Type="http://schemas.openxmlformats.org/officeDocument/2006/relationships/tags" Target="../tags/tag642.xml"/><Relationship Id="rId8" Type="http://schemas.openxmlformats.org/officeDocument/2006/relationships/tags" Target="../tags/tag641.xml"/><Relationship Id="rId7" Type="http://schemas.openxmlformats.org/officeDocument/2006/relationships/tags" Target="../tags/tag640.xml"/><Relationship Id="rId6" Type="http://schemas.openxmlformats.org/officeDocument/2006/relationships/tags" Target="../tags/tag639.xml"/><Relationship Id="rId5" Type="http://schemas.openxmlformats.org/officeDocument/2006/relationships/tags" Target="../tags/tag638.xml"/><Relationship Id="rId4" Type="http://schemas.openxmlformats.org/officeDocument/2006/relationships/tags" Target="../tags/tag637.xml"/><Relationship Id="rId3" Type="http://schemas.openxmlformats.org/officeDocument/2006/relationships/tags" Target="../tags/tag636.xml"/><Relationship Id="rId20" Type="http://schemas.openxmlformats.org/officeDocument/2006/relationships/slideLayout" Target="../slideLayouts/slideLayout5.xml"/><Relationship Id="rId2" Type="http://schemas.openxmlformats.org/officeDocument/2006/relationships/tags" Target="../tags/tag635.xml"/><Relationship Id="rId19" Type="http://schemas.openxmlformats.org/officeDocument/2006/relationships/image" Target="../media/image44.png"/><Relationship Id="rId18" Type="http://schemas.openxmlformats.org/officeDocument/2006/relationships/tags" Target="../tags/tag651.xml"/><Relationship Id="rId17" Type="http://schemas.openxmlformats.org/officeDocument/2006/relationships/tags" Target="../tags/tag650.xml"/><Relationship Id="rId16" Type="http://schemas.openxmlformats.org/officeDocument/2006/relationships/tags" Target="../tags/tag649.xml"/><Relationship Id="rId15" Type="http://schemas.openxmlformats.org/officeDocument/2006/relationships/tags" Target="../tags/tag648.xml"/><Relationship Id="rId14" Type="http://schemas.openxmlformats.org/officeDocument/2006/relationships/tags" Target="../tags/tag647.xml"/><Relationship Id="rId13" Type="http://schemas.openxmlformats.org/officeDocument/2006/relationships/tags" Target="../tags/tag646.xml"/><Relationship Id="rId12" Type="http://schemas.openxmlformats.org/officeDocument/2006/relationships/tags" Target="../tags/tag645.xml"/><Relationship Id="rId11" Type="http://schemas.openxmlformats.org/officeDocument/2006/relationships/tags" Target="../tags/tag644.xml"/><Relationship Id="rId10" Type="http://schemas.openxmlformats.org/officeDocument/2006/relationships/tags" Target="../tags/tag643.xml"/><Relationship Id="rId1" Type="http://schemas.openxmlformats.org/officeDocument/2006/relationships/tags" Target="../tags/tag634.xml"/></Relationships>
</file>

<file path=ppt/slides/_rels/slide27.xml.rels><?xml version="1.0" encoding="UTF-8" standalone="yes"?>
<Relationships xmlns="http://schemas.openxmlformats.org/package/2006/relationships"><Relationship Id="rId9" Type="http://schemas.openxmlformats.org/officeDocument/2006/relationships/tags" Target="../tags/tag660.xml"/><Relationship Id="rId8" Type="http://schemas.openxmlformats.org/officeDocument/2006/relationships/tags" Target="../tags/tag659.xml"/><Relationship Id="rId7" Type="http://schemas.openxmlformats.org/officeDocument/2006/relationships/tags" Target="../tags/tag658.xml"/><Relationship Id="rId6" Type="http://schemas.openxmlformats.org/officeDocument/2006/relationships/tags" Target="../tags/tag657.xml"/><Relationship Id="rId5" Type="http://schemas.openxmlformats.org/officeDocument/2006/relationships/tags" Target="../tags/tag656.xml"/><Relationship Id="rId4" Type="http://schemas.openxmlformats.org/officeDocument/2006/relationships/tags" Target="../tags/tag655.xml"/><Relationship Id="rId3" Type="http://schemas.openxmlformats.org/officeDocument/2006/relationships/tags" Target="../tags/tag654.xml"/><Relationship Id="rId21" Type="http://schemas.openxmlformats.org/officeDocument/2006/relationships/slideLayout" Target="../slideLayouts/slideLayout5.xml"/><Relationship Id="rId20" Type="http://schemas.openxmlformats.org/officeDocument/2006/relationships/image" Target="../media/image46.png"/><Relationship Id="rId2" Type="http://schemas.openxmlformats.org/officeDocument/2006/relationships/tags" Target="../tags/tag653.xml"/><Relationship Id="rId19" Type="http://schemas.openxmlformats.org/officeDocument/2006/relationships/image" Target="../media/image45.png"/><Relationship Id="rId18" Type="http://schemas.openxmlformats.org/officeDocument/2006/relationships/tags" Target="../tags/tag669.xml"/><Relationship Id="rId17" Type="http://schemas.openxmlformats.org/officeDocument/2006/relationships/tags" Target="../tags/tag668.xml"/><Relationship Id="rId16" Type="http://schemas.openxmlformats.org/officeDocument/2006/relationships/tags" Target="../tags/tag667.xml"/><Relationship Id="rId15" Type="http://schemas.openxmlformats.org/officeDocument/2006/relationships/tags" Target="../tags/tag666.xml"/><Relationship Id="rId14" Type="http://schemas.openxmlformats.org/officeDocument/2006/relationships/tags" Target="../tags/tag665.xml"/><Relationship Id="rId13" Type="http://schemas.openxmlformats.org/officeDocument/2006/relationships/tags" Target="../tags/tag664.xml"/><Relationship Id="rId12" Type="http://schemas.openxmlformats.org/officeDocument/2006/relationships/tags" Target="../tags/tag663.xml"/><Relationship Id="rId11" Type="http://schemas.openxmlformats.org/officeDocument/2006/relationships/tags" Target="../tags/tag662.xml"/><Relationship Id="rId10" Type="http://schemas.openxmlformats.org/officeDocument/2006/relationships/tags" Target="../tags/tag661.xml"/><Relationship Id="rId1" Type="http://schemas.openxmlformats.org/officeDocument/2006/relationships/tags" Target="../tags/tag652.xml"/></Relationships>
</file>

<file path=ppt/slides/_rels/slide28.xml.rels><?xml version="1.0" encoding="UTF-8" standalone="yes"?>
<Relationships xmlns="http://schemas.openxmlformats.org/package/2006/relationships"><Relationship Id="rId9" Type="http://schemas.openxmlformats.org/officeDocument/2006/relationships/tags" Target="../tags/tag678.xml"/><Relationship Id="rId8" Type="http://schemas.openxmlformats.org/officeDocument/2006/relationships/tags" Target="../tags/tag677.xml"/><Relationship Id="rId7" Type="http://schemas.openxmlformats.org/officeDocument/2006/relationships/tags" Target="../tags/tag676.xml"/><Relationship Id="rId6" Type="http://schemas.openxmlformats.org/officeDocument/2006/relationships/tags" Target="../tags/tag675.xml"/><Relationship Id="rId5" Type="http://schemas.openxmlformats.org/officeDocument/2006/relationships/tags" Target="../tags/tag674.xml"/><Relationship Id="rId4" Type="http://schemas.openxmlformats.org/officeDocument/2006/relationships/tags" Target="../tags/tag673.xml"/><Relationship Id="rId3" Type="http://schemas.openxmlformats.org/officeDocument/2006/relationships/tags" Target="../tags/tag672.xml"/><Relationship Id="rId21" Type="http://schemas.openxmlformats.org/officeDocument/2006/relationships/slideLayout" Target="../slideLayouts/slideLayout5.xml"/><Relationship Id="rId20" Type="http://schemas.openxmlformats.org/officeDocument/2006/relationships/image" Target="../media/image48.png"/><Relationship Id="rId2" Type="http://schemas.openxmlformats.org/officeDocument/2006/relationships/tags" Target="../tags/tag671.xml"/><Relationship Id="rId19" Type="http://schemas.openxmlformats.org/officeDocument/2006/relationships/image" Target="../media/image47.png"/><Relationship Id="rId18" Type="http://schemas.openxmlformats.org/officeDocument/2006/relationships/tags" Target="../tags/tag687.xml"/><Relationship Id="rId17" Type="http://schemas.openxmlformats.org/officeDocument/2006/relationships/tags" Target="../tags/tag686.xml"/><Relationship Id="rId16" Type="http://schemas.openxmlformats.org/officeDocument/2006/relationships/tags" Target="../tags/tag685.xml"/><Relationship Id="rId15" Type="http://schemas.openxmlformats.org/officeDocument/2006/relationships/tags" Target="../tags/tag684.xml"/><Relationship Id="rId14" Type="http://schemas.openxmlformats.org/officeDocument/2006/relationships/tags" Target="../tags/tag683.xml"/><Relationship Id="rId13" Type="http://schemas.openxmlformats.org/officeDocument/2006/relationships/tags" Target="../tags/tag682.xml"/><Relationship Id="rId12" Type="http://schemas.openxmlformats.org/officeDocument/2006/relationships/tags" Target="../tags/tag681.xml"/><Relationship Id="rId11" Type="http://schemas.openxmlformats.org/officeDocument/2006/relationships/tags" Target="../tags/tag680.xml"/><Relationship Id="rId10" Type="http://schemas.openxmlformats.org/officeDocument/2006/relationships/tags" Target="../tags/tag679.xml"/><Relationship Id="rId1" Type="http://schemas.openxmlformats.org/officeDocument/2006/relationships/tags" Target="../tags/tag670.xml"/></Relationships>
</file>

<file path=ppt/slides/_rels/slide29.xml.rels><?xml version="1.0" encoding="UTF-8" standalone="yes"?>
<Relationships xmlns="http://schemas.openxmlformats.org/package/2006/relationships"><Relationship Id="rId9" Type="http://schemas.openxmlformats.org/officeDocument/2006/relationships/tags" Target="../tags/tag696.xml"/><Relationship Id="rId8" Type="http://schemas.openxmlformats.org/officeDocument/2006/relationships/tags" Target="../tags/tag695.xml"/><Relationship Id="rId7" Type="http://schemas.openxmlformats.org/officeDocument/2006/relationships/tags" Target="../tags/tag694.xml"/><Relationship Id="rId6" Type="http://schemas.openxmlformats.org/officeDocument/2006/relationships/tags" Target="../tags/tag693.xml"/><Relationship Id="rId5" Type="http://schemas.openxmlformats.org/officeDocument/2006/relationships/tags" Target="../tags/tag692.xml"/><Relationship Id="rId4" Type="http://schemas.openxmlformats.org/officeDocument/2006/relationships/tags" Target="../tags/tag691.xml"/><Relationship Id="rId3" Type="http://schemas.openxmlformats.org/officeDocument/2006/relationships/tags" Target="../tags/tag690.xml"/><Relationship Id="rId20" Type="http://schemas.openxmlformats.org/officeDocument/2006/relationships/slideLayout" Target="../slideLayouts/slideLayout5.xml"/><Relationship Id="rId2" Type="http://schemas.openxmlformats.org/officeDocument/2006/relationships/tags" Target="../tags/tag689.xml"/><Relationship Id="rId19" Type="http://schemas.openxmlformats.org/officeDocument/2006/relationships/image" Target="../media/image49.png"/><Relationship Id="rId18" Type="http://schemas.openxmlformats.org/officeDocument/2006/relationships/tags" Target="../tags/tag705.xml"/><Relationship Id="rId17" Type="http://schemas.openxmlformats.org/officeDocument/2006/relationships/tags" Target="../tags/tag704.xml"/><Relationship Id="rId16" Type="http://schemas.openxmlformats.org/officeDocument/2006/relationships/tags" Target="../tags/tag703.xml"/><Relationship Id="rId15" Type="http://schemas.openxmlformats.org/officeDocument/2006/relationships/tags" Target="../tags/tag702.xml"/><Relationship Id="rId14" Type="http://schemas.openxmlformats.org/officeDocument/2006/relationships/tags" Target="../tags/tag701.xml"/><Relationship Id="rId13" Type="http://schemas.openxmlformats.org/officeDocument/2006/relationships/tags" Target="../tags/tag700.xml"/><Relationship Id="rId12" Type="http://schemas.openxmlformats.org/officeDocument/2006/relationships/tags" Target="../tags/tag699.xml"/><Relationship Id="rId11" Type="http://schemas.openxmlformats.org/officeDocument/2006/relationships/tags" Target="../tags/tag698.xml"/><Relationship Id="rId10" Type="http://schemas.openxmlformats.org/officeDocument/2006/relationships/tags" Target="../tags/tag697.xml"/><Relationship Id="rId1" Type="http://schemas.openxmlformats.org/officeDocument/2006/relationships/tags" Target="../tags/tag688.xml"/></Relationships>
</file>

<file path=ppt/slides/_rels/slide3.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6" Type="http://schemas.openxmlformats.org/officeDocument/2006/relationships/slideLayout" Target="../slideLayouts/slideLayout4.xml"/><Relationship Id="rId45" Type="http://schemas.openxmlformats.org/officeDocument/2006/relationships/tags" Target="../tags/tag173.xml"/><Relationship Id="rId44" Type="http://schemas.openxmlformats.org/officeDocument/2006/relationships/tags" Target="../tags/tag172.xml"/><Relationship Id="rId43" Type="http://schemas.openxmlformats.org/officeDocument/2006/relationships/tags" Target="../tags/tag171.xml"/><Relationship Id="rId42" Type="http://schemas.openxmlformats.org/officeDocument/2006/relationships/tags" Target="../tags/tag170.xml"/><Relationship Id="rId41" Type="http://schemas.openxmlformats.org/officeDocument/2006/relationships/tags" Target="../tags/tag169.xml"/><Relationship Id="rId40" Type="http://schemas.openxmlformats.org/officeDocument/2006/relationships/tags" Target="../tags/tag168.xml"/><Relationship Id="rId4" Type="http://schemas.openxmlformats.org/officeDocument/2006/relationships/tags" Target="../tags/tag135.xml"/><Relationship Id="rId39" Type="http://schemas.openxmlformats.org/officeDocument/2006/relationships/tags" Target="../tags/tag167.xml"/><Relationship Id="rId38" Type="http://schemas.openxmlformats.org/officeDocument/2006/relationships/tags" Target="../tags/tag166.xml"/><Relationship Id="rId37" Type="http://schemas.openxmlformats.org/officeDocument/2006/relationships/tags" Target="../tags/tag165.xml"/><Relationship Id="rId36" Type="http://schemas.openxmlformats.org/officeDocument/2006/relationships/tags" Target="../tags/tag164.xml"/><Relationship Id="rId35" Type="http://schemas.openxmlformats.org/officeDocument/2006/relationships/tags" Target="../tags/tag163.xml"/><Relationship Id="rId34" Type="http://schemas.openxmlformats.org/officeDocument/2006/relationships/tags" Target="../tags/tag162.xml"/><Relationship Id="rId33" Type="http://schemas.openxmlformats.org/officeDocument/2006/relationships/image" Target="../media/image8.svg"/><Relationship Id="rId32" Type="http://schemas.openxmlformats.org/officeDocument/2006/relationships/image" Target="../media/image7.png"/><Relationship Id="rId31" Type="http://schemas.openxmlformats.org/officeDocument/2006/relationships/tags" Target="../tags/tag161.xml"/><Relationship Id="rId30" Type="http://schemas.openxmlformats.org/officeDocument/2006/relationships/image" Target="../media/image10.jpeg"/><Relationship Id="rId3" Type="http://schemas.openxmlformats.org/officeDocument/2006/relationships/tags" Target="../tags/tag134.xml"/><Relationship Id="rId29" Type="http://schemas.openxmlformats.org/officeDocument/2006/relationships/tags" Target="../tags/tag160.xml"/><Relationship Id="rId28" Type="http://schemas.openxmlformats.org/officeDocument/2006/relationships/tags" Target="../tags/tag159.xml"/><Relationship Id="rId27" Type="http://schemas.openxmlformats.org/officeDocument/2006/relationships/tags" Target="../tags/tag158.xml"/><Relationship Id="rId26" Type="http://schemas.openxmlformats.org/officeDocument/2006/relationships/tags" Target="../tags/tag157.xml"/><Relationship Id="rId25" Type="http://schemas.openxmlformats.org/officeDocument/2006/relationships/tags" Target="../tags/tag156.xml"/><Relationship Id="rId24" Type="http://schemas.openxmlformats.org/officeDocument/2006/relationships/tags" Target="../tags/tag155.xml"/><Relationship Id="rId23" Type="http://schemas.openxmlformats.org/officeDocument/2006/relationships/tags" Target="../tags/tag154.xml"/><Relationship Id="rId22" Type="http://schemas.openxmlformats.org/officeDocument/2006/relationships/tags" Target="../tags/tag153.xml"/><Relationship Id="rId21" Type="http://schemas.openxmlformats.org/officeDocument/2006/relationships/tags" Target="../tags/tag152.xml"/><Relationship Id="rId20" Type="http://schemas.openxmlformats.org/officeDocument/2006/relationships/tags" Target="../tags/tag151.xml"/><Relationship Id="rId2" Type="http://schemas.openxmlformats.org/officeDocument/2006/relationships/tags" Target="../tags/tag133.xml"/><Relationship Id="rId19" Type="http://schemas.openxmlformats.org/officeDocument/2006/relationships/tags" Target="../tags/tag150.xml"/><Relationship Id="rId18" Type="http://schemas.openxmlformats.org/officeDocument/2006/relationships/tags" Target="../tags/tag149.xml"/><Relationship Id="rId17" Type="http://schemas.openxmlformats.org/officeDocument/2006/relationships/tags" Target="../tags/tag148.xml"/><Relationship Id="rId16" Type="http://schemas.openxmlformats.org/officeDocument/2006/relationships/tags" Target="../tags/tag147.xml"/><Relationship Id="rId15" Type="http://schemas.openxmlformats.org/officeDocument/2006/relationships/tags" Target="../tags/tag146.xml"/><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tags" Target="../tags/tag132.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1.xml"/><Relationship Id="rId4" Type="http://schemas.openxmlformats.org/officeDocument/2006/relationships/tags" Target="../tags/tag709.xml"/><Relationship Id="rId3" Type="http://schemas.openxmlformats.org/officeDocument/2006/relationships/tags" Target="../tags/tag708.xml"/><Relationship Id="rId2" Type="http://schemas.openxmlformats.org/officeDocument/2006/relationships/tags" Target="../tags/tag707.xml"/><Relationship Id="rId1" Type="http://schemas.openxmlformats.org/officeDocument/2006/relationships/tags" Target="../tags/tag706.xml"/></Relationships>
</file>

<file path=ppt/slides/_rels/slide31.xml.rels><?xml version="1.0" encoding="UTF-8" standalone="yes"?>
<Relationships xmlns="http://schemas.openxmlformats.org/package/2006/relationships"><Relationship Id="rId9" Type="http://schemas.openxmlformats.org/officeDocument/2006/relationships/tags" Target="../tags/tag718.xml"/><Relationship Id="rId8" Type="http://schemas.openxmlformats.org/officeDocument/2006/relationships/tags" Target="../tags/tag717.xml"/><Relationship Id="rId7" Type="http://schemas.openxmlformats.org/officeDocument/2006/relationships/tags" Target="../tags/tag716.xml"/><Relationship Id="rId6" Type="http://schemas.openxmlformats.org/officeDocument/2006/relationships/tags" Target="../tags/tag715.xml"/><Relationship Id="rId5" Type="http://schemas.openxmlformats.org/officeDocument/2006/relationships/tags" Target="../tags/tag714.xml"/><Relationship Id="rId4" Type="http://schemas.openxmlformats.org/officeDocument/2006/relationships/tags" Target="../tags/tag713.xml"/><Relationship Id="rId3" Type="http://schemas.openxmlformats.org/officeDocument/2006/relationships/tags" Target="../tags/tag712.xml"/><Relationship Id="rId27" Type="http://schemas.openxmlformats.org/officeDocument/2006/relationships/slideLayout" Target="../slideLayouts/slideLayout5.xml"/><Relationship Id="rId26" Type="http://schemas.openxmlformats.org/officeDocument/2006/relationships/tags" Target="../tags/tag735.xml"/><Relationship Id="rId25" Type="http://schemas.openxmlformats.org/officeDocument/2006/relationships/tags" Target="../tags/tag734.xml"/><Relationship Id="rId24" Type="http://schemas.openxmlformats.org/officeDocument/2006/relationships/tags" Target="../tags/tag733.xml"/><Relationship Id="rId23" Type="http://schemas.openxmlformats.org/officeDocument/2006/relationships/tags" Target="../tags/tag732.xml"/><Relationship Id="rId22" Type="http://schemas.openxmlformats.org/officeDocument/2006/relationships/tags" Target="../tags/tag731.xml"/><Relationship Id="rId21" Type="http://schemas.openxmlformats.org/officeDocument/2006/relationships/tags" Target="../tags/tag730.xml"/><Relationship Id="rId20" Type="http://schemas.openxmlformats.org/officeDocument/2006/relationships/tags" Target="../tags/tag729.xml"/><Relationship Id="rId2" Type="http://schemas.openxmlformats.org/officeDocument/2006/relationships/tags" Target="../tags/tag711.xml"/><Relationship Id="rId19" Type="http://schemas.openxmlformats.org/officeDocument/2006/relationships/tags" Target="../tags/tag728.xml"/><Relationship Id="rId18" Type="http://schemas.openxmlformats.org/officeDocument/2006/relationships/tags" Target="../tags/tag727.xml"/><Relationship Id="rId17" Type="http://schemas.openxmlformats.org/officeDocument/2006/relationships/tags" Target="../tags/tag726.xml"/><Relationship Id="rId16" Type="http://schemas.openxmlformats.org/officeDocument/2006/relationships/tags" Target="../tags/tag725.xml"/><Relationship Id="rId15" Type="http://schemas.openxmlformats.org/officeDocument/2006/relationships/tags" Target="../tags/tag724.xml"/><Relationship Id="rId14" Type="http://schemas.openxmlformats.org/officeDocument/2006/relationships/tags" Target="../tags/tag723.xml"/><Relationship Id="rId13" Type="http://schemas.openxmlformats.org/officeDocument/2006/relationships/tags" Target="../tags/tag722.xml"/><Relationship Id="rId12" Type="http://schemas.openxmlformats.org/officeDocument/2006/relationships/tags" Target="../tags/tag721.xml"/><Relationship Id="rId11" Type="http://schemas.openxmlformats.org/officeDocument/2006/relationships/tags" Target="../tags/tag720.xml"/><Relationship Id="rId10" Type="http://schemas.openxmlformats.org/officeDocument/2006/relationships/tags" Target="../tags/tag719.xml"/><Relationship Id="rId1" Type="http://schemas.openxmlformats.org/officeDocument/2006/relationships/tags" Target="../tags/tag710.xml"/></Relationships>
</file>

<file path=ppt/slides/_rels/slide32.xml.rels><?xml version="1.0" encoding="UTF-8" standalone="yes"?>
<Relationships xmlns="http://schemas.openxmlformats.org/package/2006/relationships"><Relationship Id="rId9" Type="http://schemas.openxmlformats.org/officeDocument/2006/relationships/tags" Target="../tags/tag744.xml"/><Relationship Id="rId8" Type="http://schemas.openxmlformats.org/officeDocument/2006/relationships/tags" Target="../tags/tag743.xml"/><Relationship Id="rId7" Type="http://schemas.openxmlformats.org/officeDocument/2006/relationships/tags" Target="../tags/tag742.xml"/><Relationship Id="rId6" Type="http://schemas.openxmlformats.org/officeDocument/2006/relationships/tags" Target="../tags/tag741.xml"/><Relationship Id="rId5" Type="http://schemas.openxmlformats.org/officeDocument/2006/relationships/tags" Target="../tags/tag740.xml"/><Relationship Id="rId4" Type="http://schemas.openxmlformats.org/officeDocument/2006/relationships/tags" Target="../tags/tag739.xml"/><Relationship Id="rId30" Type="http://schemas.openxmlformats.org/officeDocument/2006/relationships/slideLayout" Target="../slideLayouts/slideLayout5.xml"/><Relationship Id="rId3" Type="http://schemas.openxmlformats.org/officeDocument/2006/relationships/tags" Target="../tags/tag738.xml"/><Relationship Id="rId29" Type="http://schemas.openxmlformats.org/officeDocument/2006/relationships/image" Target="../media/image43.png"/><Relationship Id="rId28" Type="http://schemas.openxmlformats.org/officeDocument/2006/relationships/tags" Target="../tags/tag763.xml"/><Relationship Id="rId27" Type="http://schemas.openxmlformats.org/officeDocument/2006/relationships/tags" Target="../tags/tag762.xml"/><Relationship Id="rId26" Type="http://schemas.openxmlformats.org/officeDocument/2006/relationships/tags" Target="../tags/tag761.xml"/><Relationship Id="rId25" Type="http://schemas.openxmlformats.org/officeDocument/2006/relationships/tags" Target="../tags/tag760.xml"/><Relationship Id="rId24" Type="http://schemas.openxmlformats.org/officeDocument/2006/relationships/tags" Target="../tags/tag759.xml"/><Relationship Id="rId23" Type="http://schemas.openxmlformats.org/officeDocument/2006/relationships/tags" Target="../tags/tag758.xml"/><Relationship Id="rId22" Type="http://schemas.openxmlformats.org/officeDocument/2006/relationships/tags" Target="../tags/tag757.xml"/><Relationship Id="rId21" Type="http://schemas.openxmlformats.org/officeDocument/2006/relationships/tags" Target="../tags/tag756.xml"/><Relationship Id="rId20" Type="http://schemas.openxmlformats.org/officeDocument/2006/relationships/tags" Target="../tags/tag755.xml"/><Relationship Id="rId2" Type="http://schemas.openxmlformats.org/officeDocument/2006/relationships/tags" Target="../tags/tag737.xml"/><Relationship Id="rId19" Type="http://schemas.openxmlformats.org/officeDocument/2006/relationships/tags" Target="../tags/tag754.xml"/><Relationship Id="rId18" Type="http://schemas.openxmlformats.org/officeDocument/2006/relationships/tags" Target="../tags/tag753.xml"/><Relationship Id="rId17" Type="http://schemas.openxmlformats.org/officeDocument/2006/relationships/tags" Target="../tags/tag752.xml"/><Relationship Id="rId16" Type="http://schemas.openxmlformats.org/officeDocument/2006/relationships/tags" Target="../tags/tag751.xml"/><Relationship Id="rId15" Type="http://schemas.openxmlformats.org/officeDocument/2006/relationships/tags" Target="../tags/tag750.xml"/><Relationship Id="rId14" Type="http://schemas.openxmlformats.org/officeDocument/2006/relationships/tags" Target="../tags/tag749.xml"/><Relationship Id="rId13" Type="http://schemas.openxmlformats.org/officeDocument/2006/relationships/tags" Target="../tags/tag748.xml"/><Relationship Id="rId12" Type="http://schemas.openxmlformats.org/officeDocument/2006/relationships/tags" Target="../tags/tag747.xml"/><Relationship Id="rId11" Type="http://schemas.openxmlformats.org/officeDocument/2006/relationships/tags" Target="../tags/tag746.xml"/><Relationship Id="rId10" Type="http://schemas.openxmlformats.org/officeDocument/2006/relationships/tags" Target="../tags/tag745.xml"/><Relationship Id="rId1" Type="http://schemas.openxmlformats.org/officeDocument/2006/relationships/tags" Target="../tags/tag736.xml"/></Relationships>
</file>

<file path=ppt/slides/_rels/slide33.xml.rels><?xml version="1.0" encoding="UTF-8" standalone="yes"?>
<Relationships xmlns="http://schemas.openxmlformats.org/package/2006/relationships"><Relationship Id="rId9" Type="http://schemas.openxmlformats.org/officeDocument/2006/relationships/tags" Target="../tags/tag772.xml"/><Relationship Id="rId8" Type="http://schemas.openxmlformats.org/officeDocument/2006/relationships/tags" Target="../tags/tag771.xml"/><Relationship Id="rId7" Type="http://schemas.openxmlformats.org/officeDocument/2006/relationships/tags" Target="../tags/tag770.xml"/><Relationship Id="rId6" Type="http://schemas.openxmlformats.org/officeDocument/2006/relationships/tags" Target="../tags/tag769.xml"/><Relationship Id="rId5" Type="http://schemas.openxmlformats.org/officeDocument/2006/relationships/tags" Target="../tags/tag768.xml"/><Relationship Id="rId4" Type="http://schemas.openxmlformats.org/officeDocument/2006/relationships/tags" Target="../tags/tag767.xml"/><Relationship Id="rId30" Type="http://schemas.openxmlformats.org/officeDocument/2006/relationships/slideLayout" Target="../slideLayouts/slideLayout5.xml"/><Relationship Id="rId3" Type="http://schemas.openxmlformats.org/officeDocument/2006/relationships/tags" Target="../tags/tag766.xml"/><Relationship Id="rId29" Type="http://schemas.openxmlformats.org/officeDocument/2006/relationships/tags" Target="../tags/tag791.xml"/><Relationship Id="rId28" Type="http://schemas.openxmlformats.org/officeDocument/2006/relationships/image" Target="../media/image39.png"/><Relationship Id="rId27" Type="http://schemas.openxmlformats.org/officeDocument/2006/relationships/tags" Target="../tags/tag790.xml"/><Relationship Id="rId26" Type="http://schemas.openxmlformats.org/officeDocument/2006/relationships/tags" Target="../tags/tag789.xml"/><Relationship Id="rId25" Type="http://schemas.openxmlformats.org/officeDocument/2006/relationships/tags" Target="../tags/tag788.xml"/><Relationship Id="rId24" Type="http://schemas.openxmlformats.org/officeDocument/2006/relationships/tags" Target="../tags/tag787.xml"/><Relationship Id="rId23" Type="http://schemas.openxmlformats.org/officeDocument/2006/relationships/tags" Target="../tags/tag786.xml"/><Relationship Id="rId22" Type="http://schemas.openxmlformats.org/officeDocument/2006/relationships/tags" Target="../tags/tag785.xml"/><Relationship Id="rId21" Type="http://schemas.openxmlformats.org/officeDocument/2006/relationships/tags" Target="../tags/tag784.xml"/><Relationship Id="rId20" Type="http://schemas.openxmlformats.org/officeDocument/2006/relationships/tags" Target="../tags/tag783.xml"/><Relationship Id="rId2" Type="http://schemas.openxmlformats.org/officeDocument/2006/relationships/tags" Target="../tags/tag765.xml"/><Relationship Id="rId19" Type="http://schemas.openxmlformats.org/officeDocument/2006/relationships/tags" Target="../tags/tag782.xml"/><Relationship Id="rId18" Type="http://schemas.openxmlformats.org/officeDocument/2006/relationships/tags" Target="../tags/tag781.xml"/><Relationship Id="rId17" Type="http://schemas.openxmlformats.org/officeDocument/2006/relationships/tags" Target="../tags/tag780.xml"/><Relationship Id="rId16" Type="http://schemas.openxmlformats.org/officeDocument/2006/relationships/tags" Target="../tags/tag779.xml"/><Relationship Id="rId15" Type="http://schemas.openxmlformats.org/officeDocument/2006/relationships/tags" Target="../tags/tag778.xml"/><Relationship Id="rId14" Type="http://schemas.openxmlformats.org/officeDocument/2006/relationships/tags" Target="../tags/tag777.xml"/><Relationship Id="rId13" Type="http://schemas.openxmlformats.org/officeDocument/2006/relationships/tags" Target="../tags/tag776.xml"/><Relationship Id="rId12" Type="http://schemas.openxmlformats.org/officeDocument/2006/relationships/tags" Target="../tags/tag775.xml"/><Relationship Id="rId11" Type="http://schemas.openxmlformats.org/officeDocument/2006/relationships/tags" Target="../tags/tag774.xml"/><Relationship Id="rId10" Type="http://schemas.openxmlformats.org/officeDocument/2006/relationships/tags" Target="../tags/tag773.xml"/><Relationship Id="rId1" Type="http://schemas.openxmlformats.org/officeDocument/2006/relationships/tags" Target="../tags/tag764.xml"/></Relationships>
</file>

<file path=ppt/slides/_rels/slide34.xml.rels><?xml version="1.0" encoding="UTF-8" standalone="yes"?>
<Relationships xmlns="http://schemas.openxmlformats.org/package/2006/relationships"><Relationship Id="rId9" Type="http://schemas.openxmlformats.org/officeDocument/2006/relationships/tags" Target="../tags/tag800.xml"/><Relationship Id="rId8" Type="http://schemas.openxmlformats.org/officeDocument/2006/relationships/tags" Target="../tags/tag799.xml"/><Relationship Id="rId7" Type="http://schemas.openxmlformats.org/officeDocument/2006/relationships/tags" Target="../tags/tag798.xml"/><Relationship Id="rId6" Type="http://schemas.openxmlformats.org/officeDocument/2006/relationships/tags" Target="../tags/tag797.xml"/><Relationship Id="rId5" Type="http://schemas.openxmlformats.org/officeDocument/2006/relationships/tags" Target="../tags/tag796.xml"/><Relationship Id="rId4" Type="http://schemas.openxmlformats.org/officeDocument/2006/relationships/tags" Target="../tags/tag795.xml"/><Relationship Id="rId33" Type="http://schemas.openxmlformats.org/officeDocument/2006/relationships/slideLayout" Target="../slideLayouts/slideLayout5.xml"/><Relationship Id="rId32" Type="http://schemas.openxmlformats.org/officeDocument/2006/relationships/tags" Target="../tags/tag823.xml"/><Relationship Id="rId31" Type="http://schemas.openxmlformats.org/officeDocument/2006/relationships/tags" Target="../tags/tag822.xml"/><Relationship Id="rId30" Type="http://schemas.openxmlformats.org/officeDocument/2006/relationships/tags" Target="../tags/tag821.xml"/><Relationship Id="rId3" Type="http://schemas.openxmlformats.org/officeDocument/2006/relationships/tags" Target="../tags/tag794.xml"/><Relationship Id="rId29" Type="http://schemas.openxmlformats.org/officeDocument/2006/relationships/tags" Target="../tags/tag820.xml"/><Relationship Id="rId28" Type="http://schemas.openxmlformats.org/officeDocument/2006/relationships/tags" Target="../tags/tag819.xml"/><Relationship Id="rId27" Type="http://schemas.openxmlformats.org/officeDocument/2006/relationships/tags" Target="../tags/tag818.xml"/><Relationship Id="rId26" Type="http://schemas.openxmlformats.org/officeDocument/2006/relationships/tags" Target="../tags/tag817.xml"/><Relationship Id="rId25" Type="http://schemas.openxmlformats.org/officeDocument/2006/relationships/tags" Target="../tags/tag816.xml"/><Relationship Id="rId24" Type="http://schemas.openxmlformats.org/officeDocument/2006/relationships/tags" Target="../tags/tag815.xml"/><Relationship Id="rId23" Type="http://schemas.openxmlformats.org/officeDocument/2006/relationships/tags" Target="../tags/tag814.xml"/><Relationship Id="rId22" Type="http://schemas.openxmlformats.org/officeDocument/2006/relationships/tags" Target="../tags/tag813.xml"/><Relationship Id="rId21" Type="http://schemas.openxmlformats.org/officeDocument/2006/relationships/tags" Target="../tags/tag812.xml"/><Relationship Id="rId20" Type="http://schemas.openxmlformats.org/officeDocument/2006/relationships/tags" Target="../tags/tag811.xml"/><Relationship Id="rId2" Type="http://schemas.openxmlformats.org/officeDocument/2006/relationships/tags" Target="../tags/tag793.xml"/><Relationship Id="rId19" Type="http://schemas.openxmlformats.org/officeDocument/2006/relationships/tags" Target="../tags/tag810.xml"/><Relationship Id="rId18" Type="http://schemas.openxmlformats.org/officeDocument/2006/relationships/tags" Target="../tags/tag809.xml"/><Relationship Id="rId17" Type="http://schemas.openxmlformats.org/officeDocument/2006/relationships/tags" Target="../tags/tag808.xml"/><Relationship Id="rId16" Type="http://schemas.openxmlformats.org/officeDocument/2006/relationships/tags" Target="../tags/tag807.xml"/><Relationship Id="rId15" Type="http://schemas.openxmlformats.org/officeDocument/2006/relationships/tags" Target="../tags/tag806.xml"/><Relationship Id="rId14" Type="http://schemas.openxmlformats.org/officeDocument/2006/relationships/tags" Target="../tags/tag805.xml"/><Relationship Id="rId13" Type="http://schemas.openxmlformats.org/officeDocument/2006/relationships/tags" Target="../tags/tag804.xml"/><Relationship Id="rId12" Type="http://schemas.openxmlformats.org/officeDocument/2006/relationships/tags" Target="../tags/tag803.xml"/><Relationship Id="rId11" Type="http://schemas.openxmlformats.org/officeDocument/2006/relationships/tags" Target="../tags/tag802.xml"/><Relationship Id="rId10" Type="http://schemas.openxmlformats.org/officeDocument/2006/relationships/tags" Target="../tags/tag801.xml"/><Relationship Id="rId1" Type="http://schemas.openxmlformats.org/officeDocument/2006/relationships/tags" Target="../tags/tag792.xml"/></Relationships>
</file>

<file path=ppt/slides/_rels/slide35.xml.rels><?xml version="1.0" encoding="UTF-8" standalone="yes"?>
<Relationships xmlns="http://schemas.openxmlformats.org/package/2006/relationships"><Relationship Id="rId9" Type="http://schemas.openxmlformats.org/officeDocument/2006/relationships/tags" Target="../tags/tag832.xml"/><Relationship Id="rId8" Type="http://schemas.openxmlformats.org/officeDocument/2006/relationships/tags" Target="../tags/tag831.xml"/><Relationship Id="rId7" Type="http://schemas.openxmlformats.org/officeDocument/2006/relationships/tags" Target="../tags/tag830.xml"/><Relationship Id="rId6" Type="http://schemas.openxmlformats.org/officeDocument/2006/relationships/tags" Target="../tags/tag829.xml"/><Relationship Id="rId5" Type="http://schemas.openxmlformats.org/officeDocument/2006/relationships/tags" Target="../tags/tag828.xml"/><Relationship Id="rId43" Type="http://schemas.openxmlformats.org/officeDocument/2006/relationships/slideLayout" Target="../slideLayouts/slideLayout5.xml"/><Relationship Id="rId42" Type="http://schemas.openxmlformats.org/officeDocument/2006/relationships/tags" Target="../tags/tag865.xml"/><Relationship Id="rId41" Type="http://schemas.openxmlformats.org/officeDocument/2006/relationships/tags" Target="../tags/tag864.xml"/><Relationship Id="rId40" Type="http://schemas.openxmlformats.org/officeDocument/2006/relationships/tags" Target="../tags/tag863.xml"/><Relationship Id="rId4" Type="http://schemas.openxmlformats.org/officeDocument/2006/relationships/tags" Target="../tags/tag827.xml"/><Relationship Id="rId39" Type="http://schemas.openxmlformats.org/officeDocument/2006/relationships/tags" Target="../tags/tag862.xml"/><Relationship Id="rId38" Type="http://schemas.openxmlformats.org/officeDocument/2006/relationships/tags" Target="../tags/tag861.xml"/><Relationship Id="rId37" Type="http://schemas.openxmlformats.org/officeDocument/2006/relationships/tags" Target="../tags/tag860.xml"/><Relationship Id="rId36" Type="http://schemas.openxmlformats.org/officeDocument/2006/relationships/tags" Target="../tags/tag859.xml"/><Relationship Id="rId35" Type="http://schemas.openxmlformats.org/officeDocument/2006/relationships/tags" Target="../tags/tag858.xml"/><Relationship Id="rId34" Type="http://schemas.openxmlformats.org/officeDocument/2006/relationships/tags" Target="../tags/tag857.xml"/><Relationship Id="rId33" Type="http://schemas.openxmlformats.org/officeDocument/2006/relationships/tags" Target="../tags/tag856.xml"/><Relationship Id="rId32" Type="http://schemas.openxmlformats.org/officeDocument/2006/relationships/tags" Target="../tags/tag855.xml"/><Relationship Id="rId31" Type="http://schemas.openxmlformats.org/officeDocument/2006/relationships/tags" Target="../tags/tag854.xml"/><Relationship Id="rId30" Type="http://schemas.openxmlformats.org/officeDocument/2006/relationships/tags" Target="../tags/tag853.xml"/><Relationship Id="rId3" Type="http://schemas.openxmlformats.org/officeDocument/2006/relationships/tags" Target="../tags/tag826.xml"/><Relationship Id="rId29" Type="http://schemas.openxmlformats.org/officeDocument/2006/relationships/tags" Target="../tags/tag852.xml"/><Relationship Id="rId28" Type="http://schemas.openxmlformats.org/officeDocument/2006/relationships/tags" Target="../tags/tag851.xml"/><Relationship Id="rId27" Type="http://schemas.openxmlformats.org/officeDocument/2006/relationships/tags" Target="../tags/tag850.xml"/><Relationship Id="rId26" Type="http://schemas.openxmlformats.org/officeDocument/2006/relationships/tags" Target="../tags/tag849.xml"/><Relationship Id="rId25" Type="http://schemas.openxmlformats.org/officeDocument/2006/relationships/tags" Target="../tags/tag848.xml"/><Relationship Id="rId24" Type="http://schemas.openxmlformats.org/officeDocument/2006/relationships/tags" Target="../tags/tag847.xml"/><Relationship Id="rId23" Type="http://schemas.openxmlformats.org/officeDocument/2006/relationships/tags" Target="../tags/tag846.xml"/><Relationship Id="rId22" Type="http://schemas.openxmlformats.org/officeDocument/2006/relationships/tags" Target="../tags/tag845.xml"/><Relationship Id="rId21" Type="http://schemas.openxmlformats.org/officeDocument/2006/relationships/tags" Target="../tags/tag844.xml"/><Relationship Id="rId20" Type="http://schemas.openxmlformats.org/officeDocument/2006/relationships/tags" Target="../tags/tag843.xml"/><Relationship Id="rId2" Type="http://schemas.openxmlformats.org/officeDocument/2006/relationships/tags" Target="../tags/tag825.xml"/><Relationship Id="rId19" Type="http://schemas.openxmlformats.org/officeDocument/2006/relationships/tags" Target="../tags/tag842.xml"/><Relationship Id="rId18" Type="http://schemas.openxmlformats.org/officeDocument/2006/relationships/tags" Target="../tags/tag841.xml"/><Relationship Id="rId17" Type="http://schemas.openxmlformats.org/officeDocument/2006/relationships/tags" Target="../tags/tag840.xml"/><Relationship Id="rId16" Type="http://schemas.openxmlformats.org/officeDocument/2006/relationships/tags" Target="../tags/tag839.xml"/><Relationship Id="rId15" Type="http://schemas.openxmlformats.org/officeDocument/2006/relationships/tags" Target="../tags/tag838.xml"/><Relationship Id="rId14" Type="http://schemas.openxmlformats.org/officeDocument/2006/relationships/tags" Target="../tags/tag837.xml"/><Relationship Id="rId13" Type="http://schemas.openxmlformats.org/officeDocument/2006/relationships/tags" Target="../tags/tag836.xml"/><Relationship Id="rId12" Type="http://schemas.openxmlformats.org/officeDocument/2006/relationships/tags" Target="../tags/tag835.xml"/><Relationship Id="rId11" Type="http://schemas.openxmlformats.org/officeDocument/2006/relationships/tags" Target="../tags/tag834.xml"/><Relationship Id="rId10" Type="http://schemas.openxmlformats.org/officeDocument/2006/relationships/tags" Target="../tags/tag833.xml"/><Relationship Id="rId1" Type="http://schemas.openxmlformats.org/officeDocument/2006/relationships/tags" Target="../tags/tag824.xml"/></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1.xml"/><Relationship Id="rId4" Type="http://schemas.openxmlformats.org/officeDocument/2006/relationships/tags" Target="../tags/tag869.xml"/><Relationship Id="rId3" Type="http://schemas.openxmlformats.org/officeDocument/2006/relationships/tags" Target="../tags/tag868.xml"/><Relationship Id="rId2" Type="http://schemas.openxmlformats.org/officeDocument/2006/relationships/tags" Target="../tags/tag867.xml"/><Relationship Id="rId1" Type="http://schemas.openxmlformats.org/officeDocument/2006/relationships/tags" Target="../tags/tag866.xml"/></Relationships>
</file>

<file path=ppt/slides/_rels/slide37.xml.rels><?xml version="1.0" encoding="UTF-8" standalone="yes"?>
<Relationships xmlns="http://schemas.openxmlformats.org/package/2006/relationships"><Relationship Id="rId9" Type="http://schemas.openxmlformats.org/officeDocument/2006/relationships/tags" Target="../tags/tag878.xml"/><Relationship Id="rId8" Type="http://schemas.openxmlformats.org/officeDocument/2006/relationships/tags" Target="../tags/tag877.xml"/><Relationship Id="rId7" Type="http://schemas.openxmlformats.org/officeDocument/2006/relationships/tags" Target="../tags/tag876.xml"/><Relationship Id="rId6" Type="http://schemas.openxmlformats.org/officeDocument/2006/relationships/tags" Target="../tags/tag875.xml"/><Relationship Id="rId5" Type="http://schemas.openxmlformats.org/officeDocument/2006/relationships/tags" Target="../tags/tag874.xml"/><Relationship Id="rId4" Type="http://schemas.openxmlformats.org/officeDocument/2006/relationships/tags" Target="../tags/tag873.xml"/><Relationship Id="rId34" Type="http://schemas.openxmlformats.org/officeDocument/2006/relationships/slideLayout" Target="../slideLayouts/slideLayout5.xml"/><Relationship Id="rId33" Type="http://schemas.openxmlformats.org/officeDocument/2006/relationships/tags" Target="../tags/tag902.xml"/><Relationship Id="rId32" Type="http://schemas.openxmlformats.org/officeDocument/2006/relationships/tags" Target="../tags/tag901.xml"/><Relationship Id="rId31" Type="http://schemas.openxmlformats.org/officeDocument/2006/relationships/tags" Target="../tags/tag900.xml"/><Relationship Id="rId30" Type="http://schemas.openxmlformats.org/officeDocument/2006/relationships/tags" Target="../tags/tag899.xml"/><Relationship Id="rId3" Type="http://schemas.openxmlformats.org/officeDocument/2006/relationships/tags" Target="../tags/tag872.xml"/><Relationship Id="rId29" Type="http://schemas.openxmlformats.org/officeDocument/2006/relationships/tags" Target="../tags/tag898.xml"/><Relationship Id="rId28" Type="http://schemas.openxmlformats.org/officeDocument/2006/relationships/tags" Target="../tags/tag897.xml"/><Relationship Id="rId27" Type="http://schemas.openxmlformats.org/officeDocument/2006/relationships/tags" Target="../tags/tag896.xml"/><Relationship Id="rId26" Type="http://schemas.openxmlformats.org/officeDocument/2006/relationships/tags" Target="../tags/tag895.xml"/><Relationship Id="rId25" Type="http://schemas.openxmlformats.org/officeDocument/2006/relationships/tags" Target="../tags/tag894.xml"/><Relationship Id="rId24" Type="http://schemas.openxmlformats.org/officeDocument/2006/relationships/tags" Target="../tags/tag893.xml"/><Relationship Id="rId23" Type="http://schemas.openxmlformats.org/officeDocument/2006/relationships/tags" Target="../tags/tag892.xml"/><Relationship Id="rId22" Type="http://schemas.openxmlformats.org/officeDocument/2006/relationships/tags" Target="../tags/tag891.xml"/><Relationship Id="rId21" Type="http://schemas.openxmlformats.org/officeDocument/2006/relationships/tags" Target="../tags/tag890.xml"/><Relationship Id="rId20" Type="http://schemas.openxmlformats.org/officeDocument/2006/relationships/tags" Target="../tags/tag889.xml"/><Relationship Id="rId2" Type="http://schemas.openxmlformats.org/officeDocument/2006/relationships/tags" Target="../tags/tag871.xml"/><Relationship Id="rId19" Type="http://schemas.openxmlformats.org/officeDocument/2006/relationships/tags" Target="../tags/tag888.xml"/><Relationship Id="rId18" Type="http://schemas.openxmlformats.org/officeDocument/2006/relationships/tags" Target="../tags/tag887.xml"/><Relationship Id="rId17" Type="http://schemas.openxmlformats.org/officeDocument/2006/relationships/tags" Target="../tags/tag886.xml"/><Relationship Id="rId16" Type="http://schemas.openxmlformats.org/officeDocument/2006/relationships/tags" Target="../tags/tag885.xml"/><Relationship Id="rId15" Type="http://schemas.openxmlformats.org/officeDocument/2006/relationships/tags" Target="../tags/tag884.xml"/><Relationship Id="rId14" Type="http://schemas.openxmlformats.org/officeDocument/2006/relationships/tags" Target="../tags/tag883.xml"/><Relationship Id="rId13" Type="http://schemas.openxmlformats.org/officeDocument/2006/relationships/tags" Target="../tags/tag882.xml"/><Relationship Id="rId12" Type="http://schemas.openxmlformats.org/officeDocument/2006/relationships/tags" Target="../tags/tag881.xml"/><Relationship Id="rId11" Type="http://schemas.openxmlformats.org/officeDocument/2006/relationships/tags" Target="../tags/tag880.xml"/><Relationship Id="rId10" Type="http://schemas.openxmlformats.org/officeDocument/2006/relationships/tags" Target="../tags/tag879.xml"/><Relationship Id="rId1" Type="http://schemas.openxmlformats.org/officeDocument/2006/relationships/tags" Target="../tags/tag870.xml"/></Relationships>
</file>

<file path=ppt/slides/_rels/slide38.xml.rels><?xml version="1.0" encoding="UTF-8" standalone="yes"?>
<Relationships xmlns="http://schemas.openxmlformats.org/package/2006/relationships"><Relationship Id="rId9" Type="http://schemas.openxmlformats.org/officeDocument/2006/relationships/tags" Target="../tags/tag910.xml"/><Relationship Id="rId8" Type="http://schemas.openxmlformats.org/officeDocument/2006/relationships/tags" Target="../tags/tag909.xml"/><Relationship Id="rId7" Type="http://schemas.openxmlformats.org/officeDocument/2006/relationships/tags" Target="../tags/tag908.xml"/><Relationship Id="rId6" Type="http://schemas.openxmlformats.org/officeDocument/2006/relationships/tags" Target="../tags/tag907.xml"/><Relationship Id="rId5" Type="http://schemas.openxmlformats.org/officeDocument/2006/relationships/tags" Target="../tags/tag906.xml"/><Relationship Id="rId4" Type="http://schemas.openxmlformats.org/officeDocument/2006/relationships/tags" Target="../tags/tag905.xml"/><Relationship Id="rId3" Type="http://schemas.openxmlformats.org/officeDocument/2006/relationships/tags" Target="../tags/tag904.xml"/><Relationship Id="rId24" Type="http://schemas.openxmlformats.org/officeDocument/2006/relationships/slideLayout" Target="../slideLayouts/slideLayout10.xml"/><Relationship Id="rId23" Type="http://schemas.openxmlformats.org/officeDocument/2006/relationships/tags" Target="../tags/tag924.xml"/><Relationship Id="rId22" Type="http://schemas.openxmlformats.org/officeDocument/2006/relationships/tags" Target="../tags/tag923.xml"/><Relationship Id="rId21" Type="http://schemas.openxmlformats.org/officeDocument/2006/relationships/tags" Target="../tags/tag922.xml"/><Relationship Id="rId20" Type="http://schemas.openxmlformats.org/officeDocument/2006/relationships/tags" Target="../tags/tag921.xml"/><Relationship Id="rId2" Type="http://schemas.openxmlformats.org/officeDocument/2006/relationships/tags" Target="../tags/tag903.xml"/><Relationship Id="rId19" Type="http://schemas.openxmlformats.org/officeDocument/2006/relationships/tags" Target="../tags/tag920.xml"/><Relationship Id="rId18" Type="http://schemas.openxmlformats.org/officeDocument/2006/relationships/tags" Target="../tags/tag919.xml"/><Relationship Id="rId17" Type="http://schemas.openxmlformats.org/officeDocument/2006/relationships/tags" Target="../tags/tag918.xml"/><Relationship Id="rId16" Type="http://schemas.openxmlformats.org/officeDocument/2006/relationships/tags" Target="../tags/tag917.xml"/><Relationship Id="rId15" Type="http://schemas.openxmlformats.org/officeDocument/2006/relationships/tags" Target="../tags/tag916.xml"/><Relationship Id="rId14" Type="http://schemas.openxmlformats.org/officeDocument/2006/relationships/tags" Target="../tags/tag915.xml"/><Relationship Id="rId13" Type="http://schemas.openxmlformats.org/officeDocument/2006/relationships/tags" Target="../tags/tag914.xml"/><Relationship Id="rId12" Type="http://schemas.openxmlformats.org/officeDocument/2006/relationships/tags" Target="../tags/tag913.xml"/><Relationship Id="rId11" Type="http://schemas.openxmlformats.org/officeDocument/2006/relationships/tags" Target="../tags/tag912.xml"/><Relationship Id="rId10" Type="http://schemas.openxmlformats.org/officeDocument/2006/relationships/tags" Target="../tags/tag911.xml"/><Relationship Id="rId1" Type="http://schemas.openxmlformats.org/officeDocument/2006/relationships/image" Target="../media/image34.jpeg"/></Relationships>
</file>

<file path=ppt/slides/_rels/slide39.xml.rels><?xml version="1.0" encoding="UTF-8" standalone="yes"?>
<Relationships xmlns="http://schemas.openxmlformats.org/package/2006/relationships"><Relationship Id="rId9" Type="http://schemas.openxmlformats.org/officeDocument/2006/relationships/image" Target="../media/image38.jpeg"/><Relationship Id="rId8" Type="http://schemas.openxmlformats.org/officeDocument/2006/relationships/image" Target="../media/image37.jpeg"/><Relationship Id="rId7" Type="http://schemas.openxmlformats.org/officeDocument/2006/relationships/image" Target="../media/image36.jpeg"/><Relationship Id="rId6" Type="http://schemas.openxmlformats.org/officeDocument/2006/relationships/tags" Target="../tags/tag930.xml"/><Relationship Id="rId5" Type="http://schemas.openxmlformats.org/officeDocument/2006/relationships/tags" Target="../tags/tag929.xml"/><Relationship Id="rId4" Type="http://schemas.openxmlformats.org/officeDocument/2006/relationships/tags" Target="../tags/tag928.xml"/><Relationship Id="rId3" Type="http://schemas.openxmlformats.org/officeDocument/2006/relationships/tags" Target="../tags/tag927.xml"/><Relationship Id="rId2" Type="http://schemas.openxmlformats.org/officeDocument/2006/relationships/tags" Target="../tags/tag926.xml"/><Relationship Id="rId10" Type="http://schemas.openxmlformats.org/officeDocument/2006/relationships/slideLayout" Target="../slideLayouts/slideLayout13.xml"/><Relationship Id="rId1" Type="http://schemas.openxmlformats.org/officeDocument/2006/relationships/tags" Target="../tags/tag925.xml"/></Relationships>
</file>

<file path=ppt/slides/_rels/slide4.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image" Target="../media/image12.svg"/><Relationship Id="rId7" Type="http://schemas.openxmlformats.org/officeDocument/2006/relationships/image" Target="../media/image11.png"/><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image" Target="../media/image8.svg"/><Relationship Id="rId20" Type="http://schemas.openxmlformats.org/officeDocument/2006/relationships/slideLayout" Target="../slideLayouts/slideLayout5.xml"/><Relationship Id="rId2" Type="http://schemas.openxmlformats.org/officeDocument/2006/relationships/image" Target="../media/image7.png"/><Relationship Id="rId19" Type="http://schemas.openxmlformats.org/officeDocument/2006/relationships/tags" Target="../tags/tag187.xml"/><Relationship Id="rId18" Type="http://schemas.openxmlformats.org/officeDocument/2006/relationships/tags" Target="../tags/tag186.xml"/><Relationship Id="rId17" Type="http://schemas.openxmlformats.org/officeDocument/2006/relationships/tags" Target="../tags/tag185.xml"/><Relationship Id="rId16" Type="http://schemas.openxmlformats.org/officeDocument/2006/relationships/tags" Target="../tags/tag184.xml"/><Relationship Id="rId15" Type="http://schemas.openxmlformats.org/officeDocument/2006/relationships/tags" Target="../tags/tag183.xml"/><Relationship Id="rId14" Type="http://schemas.openxmlformats.org/officeDocument/2006/relationships/tags" Target="../tags/tag182.xml"/><Relationship Id="rId13" Type="http://schemas.openxmlformats.org/officeDocument/2006/relationships/tags" Target="../tags/tag181.xml"/><Relationship Id="rId12" Type="http://schemas.openxmlformats.org/officeDocument/2006/relationships/tags" Target="../tags/tag180.xml"/><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tags" Target="../tags/tag174.xml"/></Relationships>
</file>

<file path=ppt/slides/_rels/slide40.xml.rels><?xml version="1.0" encoding="UTF-8" standalone="yes"?>
<Relationships xmlns="http://schemas.openxmlformats.org/package/2006/relationships"><Relationship Id="rId9" Type="http://schemas.openxmlformats.org/officeDocument/2006/relationships/tags" Target="../tags/tag939.xml"/><Relationship Id="rId8" Type="http://schemas.openxmlformats.org/officeDocument/2006/relationships/tags" Target="../tags/tag938.xml"/><Relationship Id="rId7" Type="http://schemas.openxmlformats.org/officeDocument/2006/relationships/tags" Target="../tags/tag937.xml"/><Relationship Id="rId6" Type="http://schemas.openxmlformats.org/officeDocument/2006/relationships/tags" Target="../tags/tag936.xml"/><Relationship Id="rId5" Type="http://schemas.openxmlformats.org/officeDocument/2006/relationships/tags" Target="../tags/tag935.xml"/><Relationship Id="rId4" Type="http://schemas.openxmlformats.org/officeDocument/2006/relationships/tags" Target="../tags/tag934.xml"/><Relationship Id="rId38" Type="http://schemas.openxmlformats.org/officeDocument/2006/relationships/slideLayout" Target="../slideLayouts/slideLayout5.xml"/><Relationship Id="rId37" Type="http://schemas.openxmlformats.org/officeDocument/2006/relationships/tags" Target="../tags/tag967.xml"/><Relationship Id="rId36" Type="http://schemas.openxmlformats.org/officeDocument/2006/relationships/tags" Target="../tags/tag966.xml"/><Relationship Id="rId35" Type="http://schemas.openxmlformats.org/officeDocument/2006/relationships/tags" Target="../tags/tag965.xml"/><Relationship Id="rId34" Type="http://schemas.openxmlformats.org/officeDocument/2006/relationships/tags" Target="../tags/tag964.xml"/><Relationship Id="rId33" Type="http://schemas.openxmlformats.org/officeDocument/2006/relationships/tags" Target="../tags/tag963.xml"/><Relationship Id="rId32" Type="http://schemas.openxmlformats.org/officeDocument/2006/relationships/tags" Target="../tags/tag962.xml"/><Relationship Id="rId31" Type="http://schemas.openxmlformats.org/officeDocument/2006/relationships/tags" Target="../tags/tag961.xml"/><Relationship Id="rId30" Type="http://schemas.openxmlformats.org/officeDocument/2006/relationships/tags" Target="../tags/tag960.xml"/><Relationship Id="rId3" Type="http://schemas.openxmlformats.org/officeDocument/2006/relationships/tags" Target="../tags/tag933.xml"/><Relationship Id="rId29" Type="http://schemas.openxmlformats.org/officeDocument/2006/relationships/tags" Target="../tags/tag959.xml"/><Relationship Id="rId28" Type="http://schemas.openxmlformats.org/officeDocument/2006/relationships/tags" Target="../tags/tag958.xml"/><Relationship Id="rId27" Type="http://schemas.openxmlformats.org/officeDocument/2006/relationships/tags" Target="../tags/tag957.xml"/><Relationship Id="rId26" Type="http://schemas.openxmlformats.org/officeDocument/2006/relationships/tags" Target="../tags/tag956.xml"/><Relationship Id="rId25" Type="http://schemas.openxmlformats.org/officeDocument/2006/relationships/tags" Target="../tags/tag955.xml"/><Relationship Id="rId24" Type="http://schemas.openxmlformats.org/officeDocument/2006/relationships/tags" Target="../tags/tag954.xml"/><Relationship Id="rId23" Type="http://schemas.openxmlformats.org/officeDocument/2006/relationships/tags" Target="../tags/tag953.xml"/><Relationship Id="rId22" Type="http://schemas.openxmlformats.org/officeDocument/2006/relationships/tags" Target="../tags/tag952.xml"/><Relationship Id="rId21" Type="http://schemas.openxmlformats.org/officeDocument/2006/relationships/tags" Target="../tags/tag951.xml"/><Relationship Id="rId20" Type="http://schemas.openxmlformats.org/officeDocument/2006/relationships/tags" Target="../tags/tag950.xml"/><Relationship Id="rId2" Type="http://schemas.openxmlformats.org/officeDocument/2006/relationships/tags" Target="../tags/tag932.xml"/><Relationship Id="rId19" Type="http://schemas.openxmlformats.org/officeDocument/2006/relationships/tags" Target="../tags/tag949.xml"/><Relationship Id="rId18" Type="http://schemas.openxmlformats.org/officeDocument/2006/relationships/tags" Target="../tags/tag948.xml"/><Relationship Id="rId17" Type="http://schemas.openxmlformats.org/officeDocument/2006/relationships/tags" Target="../tags/tag947.xml"/><Relationship Id="rId16" Type="http://schemas.openxmlformats.org/officeDocument/2006/relationships/tags" Target="../tags/tag946.xml"/><Relationship Id="rId15" Type="http://schemas.openxmlformats.org/officeDocument/2006/relationships/tags" Target="../tags/tag945.xml"/><Relationship Id="rId14" Type="http://schemas.openxmlformats.org/officeDocument/2006/relationships/tags" Target="../tags/tag944.xml"/><Relationship Id="rId13" Type="http://schemas.openxmlformats.org/officeDocument/2006/relationships/tags" Target="../tags/tag943.xml"/><Relationship Id="rId12" Type="http://schemas.openxmlformats.org/officeDocument/2006/relationships/tags" Target="../tags/tag942.xml"/><Relationship Id="rId11" Type="http://schemas.openxmlformats.org/officeDocument/2006/relationships/tags" Target="../tags/tag941.xml"/><Relationship Id="rId10" Type="http://schemas.openxmlformats.org/officeDocument/2006/relationships/tags" Target="../tags/tag940.xml"/><Relationship Id="rId1" Type="http://schemas.openxmlformats.org/officeDocument/2006/relationships/tags" Target="../tags/tag931.xml"/></Relationships>
</file>

<file path=ppt/slides/_rels/slide41.xml.rels><?xml version="1.0" encoding="UTF-8" standalone="yes"?>
<Relationships xmlns="http://schemas.openxmlformats.org/package/2006/relationships"><Relationship Id="rId9" Type="http://schemas.openxmlformats.org/officeDocument/2006/relationships/tags" Target="../tags/tag976.xml"/><Relationship Id="rId8" Type="http://schemas.openxmlformats.org/officeDocument/2006/relationships/tags" Target="../tags/tag975.xml"/><Relationship Id="rId7" Type="http://schemas.openxmlformats.org/officeDocument/2006/relationships/tags" Target="../tags/tag974.xml"/><Relationship Id="rId6" Type="http://schemas.openxmlformats.org/officeDocument/2006/relationships/tags" Target="../tags/tag973.xml"/><Relationship Id="rId5" Type="http://schemas.openxmlformats.org/officeDocument/2006/relationships/tags" Target="../tags/tag972.xml"/><Relationship Id="rId4" Type="http://schemas.openxmlformats.org/officeDocument/2006/relationships/tags" Target="../tags/tag971.xml"/><Relationship Id="rId30" Type="http://schemas.openxmlformats.org/officeDocument/2006/relationships/slideLayout" Target="../slideLayouts/slideLayout5.xml"/><Relationship Id="rId3" Type="http://schemas.openxmlformats.org/officeDocument/2006/relationships/tags" Target="../tags/tag970.xml"/><Relationship Id="rId29" Type="http://schemas.openxmlformats.org/officeDocument/2006/relationships/tags" Target="../tags/tag996.xml"/><Relationship Id="rId28" Type="http://schemas.openxmlformats.org/officeDocument/2006/relationships/tags" Target="../tags/tag995.xml"/><Relationship Id="rId27" Type="http://schemas.openxmlformats.org/officeDocument/2006/relationships/tags" Target="../tags/tag994.xml"/><Relationship Id="rId26" Type="http://schemas.openxmlformats.org/officeDocument/2006/relationships/tags" Target="../tags/tag993.xml"/><Relationship Id="rId25" Type="http://schemas.openxmlformats.org/officeDocument/2006/relationships/tags" Target="../tags/tag992.xml"/><Relationship Id="rId24" Type="http://schemas.openxmlformats.org/officeDocument/2006/relationships/tags" Target="../tags/tag991.xml"/><Relationship Id="rId23" Type="http://schemas.openxmlformats.org/officeDocument/2006/relationships/tags" Target="../tags/tag990.xml"/><Relationship Id="rId22" Type="http://schemas.openxmlformats.org/officeDocument/2006/relationships/tags" Target="../tags/tag989.xml"/><Relationship Id="rId21" Type="http://schemas.openxmlformats.org/officeDocument/2006/relationships/tags" Target="../tags/tag988.xml"/><Relationship Id="rId20" Type="http://schemas.openxmlformats.org/officeDocument/2006/relationships/tags" Target="../tags/tag987.xml"/><Relationship Id="rId2" Type="http://schemas.openxmlformats.org/officeDocument/2006/relationships/tags" Target="../tags/tag969.xml"/><Relationship Id="rId19" Type="http://schemas.openxmlformats.org/officeDocument/2006/relationships/tags" Target="../tags/tag986.xml"/><Relationship Id="rId18" Type="http://schemas.openxmlformats.org/officeDocument/2006/relationships/tags" Target="../tags/tag985.xml"/><Relationship Id="rId17" Type="http://schemas.openxmlformats.org/officeDocument/2006/relationships/tags" Target="../tags/tag984.xml"/><Relationship Id="rId16" Type="http://schemas.openxmlformats.org/officeDocument/2006/relationships/tags" Target="../tags/tag983.xml"/><Relationship Id="rId15" Type="http://schemas.openxmlformats.org/officeDocument/2006/relationships/tags" Target="../tags/tag982.xml"/><Relationship Id="rId14" Type="http://schemas.openxmlformats.org/officeDocument/2006/relationships/tags" Target="../tags/tag981.xml"/><Relationship Id="rId13" Type="http://schemas.openxmlformats.org/officeDocument/2006/relationships/tags" Target="../tags/tag980.xml"/><Relationship Id="rId12" Type="http://schemas.openxmlformats.org/officeDocument/2006/relationships/tags" Target="../tags/tag979.xml"/><Relationship Id="rId11" Type="http://schemas.openxmlformats.org/officeDocument/2006/relationships/tags" Target="../tags/tag978.xml"/><Relationship Id="rId10" Type="http://schemas.openxmlformats.org/officeDocument/2006/relationships/tags" Target="../tags/tag977.xml"/><Relationship Id="rId1" Type="http://schemas.openxmlformats.org/officeDocument/2006/relationships/tags" Target="../tags/tag968.xml"/></Relationships>
</file>

<file path=ppt/slides/_rels/slide42.xml.rels><?xml version="1.0" encoding="UTF-8" standalone="yes"?>
<Relationships xmlns="http://schemas.openxmlformats.org/package/2006/relationships"><Relationship Id="rId9" Type="http://schemas.openxmlformats.org/officeDocument/2006/relationships/tags" Target="../tags/tag1005.xml"/><Relationship Id="rId8" Type="http://schemas.openxmlformats.org/officeDocument/2006/relationships/tags" Target="../tags/tag1004.xml"/><Relationship Id="rId7" Type="http://schemas.openxmlformats.org/officeDocument/2006/relationships/tags" Target="../tags/tag1003.xml"/><Relationship Id="rId6" Type="http://schemas.openxmlformats.org/officeDocument/2006/relationships/tags" Target="../tags/tag1002.xml"/><Relationship Id="rId5" Type="http://schemas.openxmlformats.org/officeDocument/2006/relationships/tags" Target="../tags/tag1001.xml"/><Relationship Id="rId4" Type="http://schemas.openxmlformats.org/officeDocument/2006/relationships/tags" Target="../tags/tag1000.xml"/><Relationship Id="rId35" Type="http://schemas.openxmlformats.org/officeDocument/2006/relationships/slideLayout" Target="../slideLayouts/slideLayout5.xml"/><Relationship Id="rId34" Type="http://schemas.openxmlformats.org/officeDocument/2006/relationships/tags" Target="../tags/tag1028.xml"/><Relationship Id="rId33" Type="http://schemas.openxmlformats.org/officeDocument/2006/relationships/tags" Target="../tags/tag1027.xml"/><Relationship Id="rId32" Type="http://schemas.openxmlformats.org/officeDocument/2006/relationships/tags" Target="../tags/tag1026.xml"/><Relationship Id="rId31" Type="http://schemas.openxmlformats.org/officeDocument/2006/relationships/image" Target="../media/image51.png"/><Relationship Id="rId30" Type="http://schemas.openxmlformats.org/officeDocument/2006/relationships/tags" Target="../tags/tag1025.xml"/><Relationship Id="rId3" Type="http://schemas.openxmlformats.org/officeDocument/2006/relationships/tags" Target="../tags/tag999.xml"/><Relationship Id="rId29" Type="http://schemas.openxmlformats.org/officeDocument/2006/relationships/image" Target="../media/image50.png"/><Relationship Id="rId28" Type="http://schemas.openxmlformats.org/officeDocument/2006/relationships/tags" Target="../tags/tag1024.xml"/><Relationship Id="rId27" Type="http://schemas.openxmlformats.org/officeDocument/2006/relationships/tags" Target="../tags/tag1023.xml"/><Relationship Id="rId26" Type="http://schemas.openxmlformats.org/officeDocument/2006/relationships/tags" Target="../tags/tag1022.xml"/><Relationship Id="rId25" Type="http://schemas.openxmlformats.org/officeDocument/2006/relationships/tags" Target="../tags/tag1021.xml"/><Relationship Id="rId24" Type="http://schemas.openxmlformats.org/officeDocument/2006/relationships/tags" Target="../tags/tag1020.xml"/><Relationship Id="rId23" Type="http://schemas.openxmlformats.org/officeDocument/2006/relationships/tags" Target="../tags/tag1019.xml"/><Relationship Id="rId22" Type="http://schemas.openxmlformats.org/officeDocument/2006/relationships/tags" Target="../tags/tag1018.xml"/><Relationship Id="rId21" Type="http://schemas.openxmlformats.org/officeDocument/2006/relationships/tags" Target="../tags/tag1017.xml"/><Relationship Id="rId20" Type="http://schemas.openxmlformats.org/officeDocument/2006/relationships/tags" Target="../tags/tag1016.xml"/><Relationship Id="rId2" Type="http://schemas.openxmlformats.org/officeDocument/2006/relationships/tags" Target="../tags/tag998.xml"/><Relationship Id="rId19" Type="http://schemas.openxmlformats.org/officeDocument/2006/relationships/tags" Target="../tags/tag1015.xml"/><Relationship Id="rId18" Type="http://schemas.openxmlformats.org/officeDocument/2006/relationships/tags" Target="../tags/tag1014.xml"/><Relationship Id="rId17" Type="http://schemas.openxmlformats.org/officeDocument/2006/relationships/tags" Target="../tags/tag1013.xml"/><Relationship Id="rId16" Type="http://schemas.openxmlformats.org/officeDocument/2006/relationships/tags" Target="../tags/tag1012.xml"/><Relationship Id="rId15" Type="http://schemas.openxmlformats.org/officeDocument/2006/relationships/tags" Target="../tags/tag1011.xml"/><Relationship Id="rId14" Type="http://schemas.openxmlformats.org/officeDocument/2006/relationships/tags" Target="../tags/tag1010.xml"/><Relationship Id="rId13" Type="http://schemas.openxmlformats.org/officeDocument/2006/relationships/tags" Target="../tags/tag1009.xml"/><Relationship Id="rId12" Type="http://schemas.openxmlformats.org/officeDocument/2006/relationships/tags" Target="../tags/tag1008.xml"/><Relationship Id="rId11" Type="http://schemas.openxmlformats.org/officeDocument/2006/relationships/tags" Target="../tags/tag1007.xml"/><Relationship Id="rId10" Type="http://schemas.openxmlformats.org/officeDocument/2006/relationships/tags" Target="../tags/tag1006.xml"/><Relationship Id="rId1" Type="http://schemas.openxmlformats.org/officeDocument/2006/relationships/tags" Target="../tags/tag997.xml"/></Relationships>
</file>

<file path=ppt/slides/_rels/slide43.xml.rels><?xml version="1.0" encoding="UTF-8" standalone="yes"?>
<Relationships xmlns="http://schemas.openxmlformats.org/package/2006/relationships"><Relationship Id="rId9" Type="http://schemas.openxmlformats.org/officeDocument/2006/relationships/tags" Target="../tags/tag1037.xml"/><Relationship Id="rId8" Type="http://schemas.openxmlformats.org/officeDocument/2006/relationships/tags" Target="../tags/tag1036.xml"/><Relationship Id="rId7" Type="http://schemas.openxmlformats.org/officeDocument/2006/relationships/tags" Target="../tags/tag1035.xml"/><Relationship Id="rId6" Type="http://schemas.openxmlformats.org/officeDocument/2006/relationships/tags" Target="../tags/tag1034.xml"/><Relationship Id="rId5" Type="http://schemas.openxmlformats.org/officeDocument/2006/relationships/tags" Target="../tags/tag1033.xml"/><Relationship Id="rId4" Type="http://schemas.openxmlformats.org/officeDocument/2006/relationships/tags" Target="../tags/tag1032.xml"/><Relationship Id="rId33" Type="http://schemas.openxmlformats.org/officeDocument/2006/relationships/slideLayout" Target="../slideLayouts/slideLayout5.xml"/><Relationship Id="rId32" Type="http://schemas.openxmlformats.org/officeDocument/2006/relationships/tags" Target="../tags/tag1060.xml"/><Relationship Id="rId31" Type="http://schemas.openxmlformats.org/officeDocument/2006/relationships/tags" Target="../tags/tag1059.xml"/><Relationship Id="rId30" Type="http://schemas.openxmlformats.org/officeDocument/2006/relationships/tags" Target="../tags/tag1058.xml"/><Relationship Id="rId3" Type="http://schemas.openxmlformats.org/officeDocument/2006/relationships/tags" Target="../tags/tag1031.xml"/><Relationship Id="rId29" Type="http://schemas.openxmlformats.org/officeDocument/2006/relationships/tags" Target="../tags/tag1057.xml"/><Relationship Id="rId28" Type="http://schemas.openxmlformats.org/officeDocument/2006/relationships/tags" Target="../tags/tag1056.xml"/><Relationship Id="rId27" Type="http://schemas.openxmlformats.org/officeDocument/2006/relationships/tags" Target="../tags/tag1055.xml"/><Relationship Id="rId26" Type="http://schemas.openxmlformats.org/officeDocument/2006/relationships/tags" Target="../tags/tag1054.xml"/><Relationship Id="rId25" Type="http://schemas.openxmlformats.org/officeDocument/2006/relationships/tags" Target="../tags/tag1053.xml"/><Relationship Id="rId24" Type="http://schemas.openxmlformats.org/officeDocument/2006/relationships/tags" Target="../tags/tag1052.xml"/><Relationship Id="rId23" Type="http://schemas.openxmlformats.org/officeDocument/2006/relationships/tags" Target="../tags/tag1051.xml"/><Relationship Id="rId22" Type="http://schemas.openxmlformats.org/officeDocument/2006/relationships/tags" Target="../tags/tag1050.xml"/><Relationship Id="rId21" Type="http://schemas.openxmlformats.org/officeDocument/2006/relationships/tags" Target="../tags/tag1049.xml"/><Relationship Id="rId20" Type="http://schemas.openxmlformats.org/officeDocument/2006/relationships/tags" Target="../tags/tag1048.xml"/><Relationship Id="rId2" Type="http://schemas.openxmlformats.org/officeDocument/2006/relationships/tags" Target="../tags/tag1030.xml"/><Relationship Id="rId19" Type="http://schemas.openxmlformats.org/officeDocument/2006/relationships/tags" Target="../tags/tag1047.xml"/><Relationship Id="rId18" Type="http://schemas.openxmlformats.org/officeDocument/2006/relationships/tags" Target="../tags/tag1046.xml"/><Relationship Id="rId17" Type="http://schemas.openxmlformats.org/officeDocument/2006/relationships/tags" Target="../tags/tag1045.xml"/><Relationship Id="rId16" Type="http://schemas.openxmlformats.org/officeDocument/2006/relationships/tags" Target="../tags/tag1044.xml"/><Relationship Id="rId15" Type="http://schemas.openxmlformats.org/officeDocument/2006/relationships/tags" Target="../tags/tag1043.xml"/><Relationship Id="rId14" Type="http://schemas.openxmlformats.org/officeDocument/2006/relationships/tags" Target="../tags/tag1042.xml"/><Relationship Id="rId13" Type="http://schemas.openxmlformats.org/officeDocument/2006/relationships/tags" Target="../tags/tag1041.xml"/><Relationship Id="rId12" Type="http://schemas.openxmlformats.org/officeDocument/2006/relationships/tags" Target="../tags/tag1040.xml"/><Relationship Id="rId11" Type="http://schemas.openxmlformats.org/officeDocument/2006/relationships/tags" Target="../tags/tag1039.xml"/><Relationship Id="rId10" Type="http://schemas.openxmlformats.org/officeDocument/2006/relationships/tags" Target="../tags/tag1038.xml"/><Relationship Id="rId1" Type="http://schemas.openxmlformats.org/officeDocument/2006/relationships/tags" Target="../tags/tag1029.xml"/></Relationships>
</file>

<file path=ppt/slides/_rels/slide44.xml.rels><?xml version="1.0" encoding="UTF-8" standalone="yes"?>
<Relationships xmlns="http://schemas.openxmlformats.org/package/2006/relationships"><Relationship Id="rId9" Type="http://schemas.openxmlformats.org/officeDocument/2006/relationships/tags" Target="../tags/tag1069.xml"/><Relationship Id="rId8" Type="http://schemas.openxmlformats.org/officeDocument/2006/relationships/tags" Target="../tags/tag1068.xml"/><Relationship Id="rId7" Type="http://schemas.openxmlformats.org/officeDocument/2006/relationships/tags" Target="../tags/tag1067.xml"/><Relationship Id="rId6" Type="http://schemas.openxmlformats.org/officeDocument/2006/relationships/tags" Target="../tags/tag1066.xml"/><Relationship Id="rId5" Type="http://schemas.openxmlformats.org/officeDocument/2006/relationships/tags" Target="../tags/tag1065.xml"/><Relationship Id="rId4" Type="http://schemas.openxmlformats.org/officeDocument/2006/relationships/tags" Target="../tags/tag1064.xml"/><Relationship Id="rId39" Type="http://schemas.openxmlformats.org/officeDocument/2006/relationships/slideLayout" Target="../slideLayouts/slideLayout5.xml"/><Relationship Id="rId38" Type="http://schemas.openxmlformats.org/officeDocument/2006/relationships/tags" Target="../tags/tag1098.xml"/><Relationship Id="rId37" Type="http://schemas.openxmlformats.org/officeDocument/2006/relationships/tags" Target="../tags/tag1097.xml"/><Relationship Id="rId36" Type="http://schemas.openxmlformats.org/officeDocument/2006/relationships/tags" Target="../tags/tag1096.xml"/><Relationship Id="rId35" Type="http://schemas.openxmlformats.org/officeDocument/2006/relationships/tags" Target="../tags/tag1095.xml"/><Relationship Id="rId34" Type="http://schemas.openxmlformats.org/officeDocument/2006/relationships/tags" Target="../tags/tag1094.xml"/><Relationship Id="rId33" Type="http://schemas.openxmlformats.org/officeDocument/2006/relationships/tags" Target="../tags/tag1093.xml"/><Relationship Id="rId32" Type="http://schemas.openxmlformats.org/officeDocument/2006/relationships/tags" Target="../tags/tag1092.xml"/><Relationship Id="rId31" Type="http://schemas.openxmlformats.org/officeDocument/2006/relationships/tags" Target="../tags/tag1091.xml"/><Relationship Id="rId30" Type="http://schemas.openxmlformats.org/officeDocument/2006/relationships/tags" Target="../tags/tag1090.xml"/><Relationship Id="rId3" Type="http://schemas.openxmlformats.org/officeDocument/2006/relationships/tags" Target="../tags/tag1063.xml"/><Relationship Id="rId29" Type="http://schemas.openxmlformats.org/officeDocument/2006/relationships/tags" Target="../tags/tag1089.xml"/><Relationship Id="rId28" Type="http://schemas.openxmlformats.org/officeDocument/2006/relationships/tags" Target="../tags/tag1088.xml"/><Relationship Id="rId27" Type="http://schemas.openxmlformats.org/officeDocument/2006/relationships/tags" Target="../tags/tag1087.xml"/><Relationship Id="rId26" Type="http://schemas.openxmlformats.org/officeDocument/2006/relationships/tags" Target="../tags/tag1086.xml"/><Relationship Id="rId25" Type="http://schemas.openxmlformats.org/officeDocument/2006/relationships/tags" Target="../tags/tag1085.xml"/><Relationship Id="rId24" Type="http://schemas.openxmlformats.org/officeDocument/2006/relationships/tags" Target="../tags/tag1084.xml"/><Relationship Id="rId23" Type="http://schemas.openxmlformats.org/officeDocument/2006/relationships/tags" Target="../tags/tag1083.xml"/><Relationship Id="rId22" Type="http://schemas.openxmlformats.org/officeDocument/2006/relationships/tags" Target="../tags/tag1082.xml"/><Relationship Id="rId21" Type="http://schemas.openxmlformats.org/officeDocument/2006/relationships/tags" Target="../tags/tag1081.xml"/><Relationship Id="rId20" Type="http://schemas.openxmlformats.org/officeDocument/2006/relationships/tags" Target="../tags/tag1080.xml"/><Relationship Id="rId2" Type="http://schemas.openxmlformats.org/officeDocument/2006/relationships/tags" Target="../tags/tag1062.xml"/><Relationship Id="rId19" Type="http://schemas.openxmlformats.org/officeDocument/2006/relationships/tags" Target="../tags/tag1079.xml"/><Relationship Id="rId18" Type="http://schemas.openxmlformats.org/officeDocument/2006/relationships/tags" Target="../tags/tag1078.xml"/><Relationship Id="rId17" Type="http://schemas.openxmlformats.org/officeDocument/2006/relationships/tags" Target="../tags/tag1077.xml"/><Relationship Id="rId16" Type="http://schemas.openxmlformats.org/officeDocument/2006/relationships/tags" Target="../tags/tag1076.xml"/><Relationship Id="rId15" Type="http://schemas.openxmlformats.org/officeDocument/2006/relationships/tags" Target="../tags/tag1075.xml"/><Relationship Id="rId14" Type="http://schemas.openxmlformats.org/officeDocument/2006/relationships/tags" Target="../tags/tag1074.xml"/><Relationship Id="rId13" Type="http://schemas.openxmlformats.org/officeDocument/2006/relationships/tags" Target="../tags/tag1073.xml"/><Relationship Id="rId12" Type="http://schemas.openxmlformats.org/officeDocument/2006/relationships/tags" Target="../tags/tag1072.xml"/><Relationship Id="rId11" Type="http://schemas.openxmlformats.org/officeDocument/2006/relationships/tags" Target="../tags/tag1071.xml"/><Relationship Id="rId10" Type="http://schemas.openxmlformats.org/officeDocument/2006/relationships/tags" Target="../tags/tag1070.xml"/><Relationship Id="rId1" Type="http://schemas.openxmlformats.org/officeDocument/2006/relationships/tags" Target="../tags/tag1061.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99.xml"/><Relationship Id="rId2" Type="http://schemas.openxmlformats.org/officeDocument/2006/relationships/image" Target="../media/image9.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8" Type="http://schemas.openxmlformats.org/officeDocument/2006/relationships/slideLayout" Target="../slideLayouts/slideLayout33.xml"/><Relationship Id="rId17" Type="http://schemas.openxmlformats.org/officeDocument/2006/relationships/tags" Target="../tags/tag204.xml"/><Relationship Id="rId16" Type="http://schemas.openxmlformats.org/officeDocument/2006/relationships/tags" Target="../tags/tag203.xml"/><Relationship Id="rId15" Type="http://schemas.openxmlformats.org/officeDocument/2006/relationships/tags" Target="../tags/tag202.xml"/><Relationship Id="rId14" Type="http://schemas.openxmlformats.org/officeDocument/2006/relationships/tags" Target="../tags/tag201.xml"/><Relationship Id="rId13" Type="http://schemas.openxmlformats.org/officeDocument/2006/relationships/tags" Target="../tags/tag200.xml"/><Relationship Id="rId12" Type="http://schemas.openxmlformats.org/officeDocument/2006/relationships/tags" Target="../tags/tag19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tags" Target="../tags/tag188.xml"/></Relationships>
</file>

<file path=ppt/slides/_rels/slide6.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3" Type="http://schemas.openxmlformats.org/officeDocument/2006/relationships/slideLayout" Target="../slideLayouts/slideLayout35.xml"/><Relationship Id="rId52" Type="http://schemas.openxmlformats.org/officeDocument/2006/relationships/tags" Target="../tags/tag246.xml"/><Relationship Id="rId51" Type="http://schemas.openxmlformats.org/officeDocument/2006/relationships/tags" Target="../tags/tag245.xml"/><Relationship Id="rId50" Type="http://schemas.openxmlformats.org/officeDocument/2006/relationships/tags" Target="../tags/tag244.xml"/><Relationship Id="rId5" Type="http://schemas.openxmlformats.org/officeDocument/2006/relationships/tags" Target="../tags/tag209.xml"/><Relationship Id="rId49" Type="http://schemas.openxmlformats.org/officeDocument/2006/relationships/tags" Target="../tags/tag243.xml"/><Relationship Id="rId48" Type="http://schemas.openxmlformats.org/officeDocument/2006/relationships/tags" Target="../tags/tag242.xml"/><Relationship Id="rId47" Type="http://schemas.openxmlformats.org/officeDocument/2006/relationships/tags" Target="../tags/tag241.xml"/><Relationship Id="rId46" Type="http://schemas.openxmlformats.org/officeDocument/2006/relationships/tags" Target="../tags/tag240.xml"/><Relationship Id="rId45" Type="http://schemas.openxmlformats.org/officeDocument/2006/relationships/tags" Target="../tags/tag239.xml"/><Relationship Id="rId44" Type="http://schemas.openxmlformats.org/officeDocument/2006/relationships/tags" Target="../tags/tag238.xml"/><Relationship Id="rId43" Type="http://schemas.openxmlformats.org/officeDocument/2006/relationships/tags" Target="../tags/tag237.xml"/><Relationship Id="rId42" Type="http://schemas.openxmlformats.org/officeDocument/2006/relationships/tags" Target="../tags/tag236.xml"/><Relationship Id="rId41" Type="http://schemas.openxmlformats.org/officeDocument/2006/relationships/image" Target="../media/image23.svg"/><Relationship Id="rId40" Type="http://schemas.openxmlformats.org/officeDocument/2006/relationships/image" Target="../media/image22.png"/><Relationship Id="rId4" Type="http://schemas.openxmlformats.org/officeDocument/2006/relationships/tags" Target="../tags/tag208.xml"/><Relationship Id="rId39" Type="http://schemas.openxmlformats.org/officeDocument/2006/relationships/tags" Target="../tags/tag235.xml"/><Relationship Id="rId38" Type="http://schemas.openxmlformats.org/officeDocument/2006/relationships/image" Target="../media/image21.svg"/><Relationship Id="rId37" Type="http://schemas.openxmlformats.org/officeDocument/2006/relationships/image" Target="../media/image20.png"/><Relationship Id="rId36" Type="http://schemas.openxmlformats.org/officeDocument/2006/relationships/tags" Target="../tags/tag234.xml"/><Relationship Id="rId35" Type="http://schemas.openxmlformats.org/officeDocument/2006/relationships/image" Target="../media/image19.svg"/><Relationship Id="rId34" Type="http://schemas.openxmlformats.org/officeDocument/2006/relationships/image" Target="../media/image18.png"/><Relationship Id="rId33" Type="http://schemas.openxmlformats.org/officeDocument/2006/relationships/tags" Target="../tags/tag233.xml"/><Relationship Id="rId32" Type="http://schemas.openxmlformats.org/officeDocument/2006/relationships/image" Target="../media/image17.svg"/><Relationship Id="rId31" Type="http://schemas.openxmlformats.org/officeDocument/2006/relationships/image" Target="../media/image16.png"/><Relationship Id="rId30" Type="http://schemas.openxmlformats.org/officeDocument/2006/relationships/tags" Target="../tags/tag232.xml"/><Relationship Id="rId3" Type="http://schemas.openxmlformats.org/officeDocument/2006/relationships/tags" Target="../tags/tag207.xml"/><Relationship Id="rId29" Type="http://schemas.openxmlformats.org/officeDocument/2006/relationships/image" Target="../media/image15.svg"/><Relationship Id="rId28" Type="http://schemas.openxmlformats.org/officeDocument/2006/relationships/image" Target="../media/image14.png"/><Relationship Id="rId27" Type="http://schemas.openxmlformats.org/officeDocument/2006/relationships/tags" Target="../tags/tag231.xml"/><Relationship Id="rId26" Type="http://schemas.openxmlformats.org/officeDocument/2006/relationships/tags" Target="../tags/tag230.xml"/><Relationship Id="rId25" Type="http://schemas.openxmlformats.org/officeDocument/2006/relationships/tags" Target="../tags/tag229.xml"/><Relationship Id="rId24" Type="http://schemas.openxmlformats.org/officeDocument/2006/relationships/tags" Target="../tags/tag228.xml"/><Relationship Id="rId23" Type="http://schemas.openxmlformats.org/officeDocument/2006/relationships/tags" Target="../tags/tag227.xml"/><Relationship Id="rId22" Type="http://schemas.openxmlformats.org/officeDocument/2006/relationships/tags" Target="../tags/tag226.xml"/><Relationship Id="rId21" Type="http://schemas.openxmlformats.org/officeDocument/2006/relationships/tags" Target="../tags/tag225.xml"/><Relationship Id="rId20" Type="http://schemas.openxmlformats.org/officeDocument/2006/relationships/tags" Target="../tags/tag224.xml"/><Relationship Id="rId2" Type="http://schemas.openxmlformats.org/officeDocument/2006/relationships/tags" Target="../tags/tag206.xml"/><Relationship Id="rId19" Type="http://schemas.openxmlformats.org/officeDocument/2006/relationships/tags" Target="../tags/tag223.xml"/><Relationship Id="rId18" Type="http://schemas.openxmlformats.org/officeDocument/2006/relationships/tags" Target="../tags/tag222.xml"/><Relationship Id="rId17" Type="http://schemas.openxmlformats.org/officeDocument/2006/relationships/tags" Target="../tags/tag221.xml"/><Relationship Id="rId16" Type="http://schemas.openxmlformats.org/officeDocument/2006/relationships/tags" Target="../tags/tag220.xml"/><Relationship Id="rId15" Type="http://schemas.openxmlformats.org/officeDocument/2006/relationships/tags" Target="../tags/tag219.xml"/><Relationship Id="rId14" Type="http://schemas.openxmlformats.org/officeDocument/2006/relationships/tags" Target="../tags/tag21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tags" Target="../tags/tag205.xml"/></Relationships>
</file>

<file path=ppt/slides/_rels/slide7.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tags" Target="../tags/tag253.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tags" Target="../tags/tag249.xml"/><Relationship Id="rId29" Type="http://schemas.openxmlformats.org/officeDocument/2006/relationships/slideLayout" Target="../slideLayouts/slideLayout25.xml"/><Relationship Id="rId28" Type="http://schemas.openxmlformats.org/officeDocument/2006/relationships/tags" Target="../tags/tag268.xml"/><Relationship Id="rId27" Type="http://schemas.openxmlformats.org/officeDocument/2006/relationships/image" Target="../media/image29.svg"/><Relationship Id="rId26" Type="http://schemas.openxmlformats.org/officeDocument/2006/relationships/image" Target="../media/image28.png"/><Relationship Id="rId25" Type="http://schemas.openxmlformats.org/officeDocument/2006/relationships/tags" Target="../tags/tag267.xml"/><Relationship Id="rId24" Type="http://schemas.openxmlformats.org/officeDocument/2006/relationships/tags" Target="../tags/tag266.xml"/><Relationship Id="rId23" Type="http://schemas.openxmlformats.org/officeDocument/2006/relationships/image" Target="../media/image27.svg"/><Relationship Id="rId22" Type="http://schemas.openxmlformats.org/officeDocument/2006/relationships/image" Target="../media/image26.png"/><Relationship Id="rId21" Type="http://schemas.openxmlformats.org/officeDocument/2006/relationships/tags" Target="../tags/tag265.xml"/><Relationship Id="rId20" Type="http://schemas.openxmlformats.org/officeDocument/2006/relationships/image" Target="../media/image25.svg"/><Relationship Id="rId2" Type="http://schemas.openxmlformats.org/officeDocument/2006/relationships/tags" Target="../tags/tag248.xml"/><Relationship Id="rId19" Type="http://schemas.openxmlformats.org/officeDocument/2006/relationships/image" Target="../media/image24.png"/><Relationship Id="rId18" Type="http://schemas.openxmlformats.org/officeDocument/2006/relationships/tags" Target="../tags/tag264.xml"/><Relationship Id="rId17" Type="http://schemas.openxmlformats.org/officeDocument/2006/relationships/tags" Target="../tags/tag263.xml"/><Relationship Id="rId16" Type="http://schemas.openxmlformats.org/officeDocument/2006/relationships/tags" Target="../tags/tag262.xml"/><Relationship Id="rId15" Type="http://schemas.openxmlformats.org/officeDocument/2006/relationships/tags" Target="../tags/tag261.xml"/><Relationship Id="rId14" Type="http://schemas.openxmlformats.org/officeDocument/2006/relationships/tags" Target="../tags/tag260.xml"/><Relationship Id="rId13" Type="http://schemas.openxmlformats.org/officeDocument/2006/relationships/tags" Target="../tags/tag259.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tags" Target="../tags/tag247.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1.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1.jpeg"/><Relationship Id="rId1" Type="http://schemas.openxmlformats.org/officeDocument/2006/relationships/image" Target="../media/image3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0" y="3836670"/>
            <a:ext cx="1200785" cy="1402715"/>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633095" y="1861185"/>
            <a:ext cx="5856605" cy="2861310"/>
          </a:xfrm>
          <a:prstGeom prst="rect">
            <a:avLst/>
          </a:prstGeom>
          <a:noFill/>
        </p:spPr>
        <p:txBody>
          <a:bodyPr wrap="square" rtlCol="0">
            <a:spAutoFit/>
          </a:bodyPr>
          <a:lstStyle/>
          <a:p>
            <a:pPr algn="l"/>
            <a:r>
              <a:rPr lang="zh-CN" altLang="en-US" sz="6000" dirty="0">
                <a:solidFill>
                  <a:srgbClr val="FF9700"/>
                </a:solidFill>
                <a:latin typeface="思源黑体 CN Bold" panose="020B0800000000000000" pitchFamily="34" charset="-122"/>
                <a:ea typeface="思源黑体 CN Bold" panose="020B0800000000000000" pitchFamily="34" charset="-122"/>
              </a:rPr>
              <a:t>大学生</a:t>
            </a:r>
            <a:endParaRPr lang="en-US" altLang="zh-CN" sz="6000" dirty="0">
              <a:solidFill>
                <a:srgbClr val="FF9700"/>
              </a:solidFill>
              <a:latin typeface="思源黑体 CN Bold" panose="020B0800000000000000" pitchFamily="34" charset="-122"/>
              <a:ea typeface="思源黑体 CN Bold" panose="020B0800000000000000" pitchFamily="34" charset="-122"/>
            </a:endParaRPr>
          </a:p>
          <a:p>
            <a:pPr algn="l"/>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职业发展</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a:p>
            <a:pPr algn="l"/>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与就业指导教程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rot="19409835">
            <a:off x="-565336" y="5733450"/>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PA-图形 7"/>
          <p:cNvSpPr/>
          <p:nvPr>
            <p:custDataLst>
              <p:tags r:id="rId3"/>
            </p:custDataLst>
          </p:nvPr>
        </p:nvSpPr>
        <p:spPr>
          <a:xfrm rot="310108" flipH="1">
            <a:off x="3277259" y="1462566"/>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 name="图片占位符 4" descr="C:\Users\Administrator\Desktop\新建文件夹\图片1(2).png图片1(2)"/>
          <p:cNvPicPr>
            <a:picLocks noGrp="1" noChangeAspect="1"/>
          </p:cNvPicPr>
          <p:nvPr>
            <p:ph type="pic" sz="quarter" idx="10"/>
          </p:nvPr>
        </p:nvPicPr>
        <p:blipFill rotWithShape="1">
          <a:blip r:embed="rId4"/>
          <a:srcRect/>
          <a:stretch>
            <a:fillRect/>
          </a:stretch>
        </p:blipFill>
        <p:spPr>
          <a:xfrm>
            <a:off x="6554859" y="0"/>
            <a:ext cx="5638800"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fill="hold"/>
                                        <p:tgtEl>
                                          <p:spTgt spid="87"/>
                                        </p:tgtEl>
                                        <p:attrNameLst>
                                          <p:attrName>ppt_x</p:attrName>
                                        </p:attrNameLst>
                                      </p:cBhvr>
                                      <p:tavLst>
                                        <p:tav tm="0">
                                          <p:val>
                                            <p:strVal val="#ppt_x"/>
                                          </p:val>
                                        </p:tav>
                                        <p:tav tm="100000">
                                          <p:val>
                                            <p:strVal val="#ppt_x"/>
                                          </p:val>
                                        </p:tav>
                                      </p:tavLst>
                                    </p:anim>
                                    <p:anim calcmode="lin" valueType="num">
                                      <p:cBhvr additive="base">
                                        <p:cTn id="12" dur="500" fill="hold"/>
                                        <p:tgtEl>
                                          <p:spTgt spid="8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500" fill="hold"/>
                                        <p:tgtEl>
                                          <p:spTgt spid="65"/>
                                        </p:tgtEl>
                                        <p:attrNameLst>
                                          <p:attrName>ppt_x</p:attrName>
                                        </p:attrNameLst>
                                      </p:cBhvr>
                                      <p:tavLst>
                                        <p:tav tm="0">
                                          <p:val>
                                            <p:strVal val="#ppt_x"/>
                                          </p:val>
                                        </p:tav>
                                        <p:tav tm="100000">
                                          <p:val>
                                            <p:strVal val="#ppt_x"/>
                                          </p:val>
                                        </p:tav>
                                      </p:tavLst>
                                    </p:anim>
                                    <p:anim calcmode="lin" valueType="num">
                                      <p:cBhvr additive="base">
                                        <p:cTn id="28" dur="500" fill="hold"/>
                                        <p:tgtEl>
                                          <p:spTgt spid="6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additive="base">
                                        <p:cTn id="31" dur="500" fill="hold"/>
                                        <p:tgtEl>
                                          <p:spTgt spid="70"/>
                                        </p:tgtEl>
                                        <p:attrNameLst>
                                          <p:attrName>ppt_x</p:attrName>
                                        </p:attrNameLst>
                                      </p:cBhvr>
                                      <p:tavLst>
                                        <p:tav tm="0">
                                          <p:val>
                                            <p:strVal val="#ppt_x"/>
                                          </p:val>
                                        </p:tav>
                                        <p:tav tm="100000">
                                          <p:val>
                                            <p:strVal val="#ppt_x"/>
                                          </p:val>
                                        </p:tav>
                                      </p:tavLst>
                                    </p:anim>
                                    <p:anim calcmode="lin" valueType="num">
                                      <p:cBhvr additive="base">
                                        <p:cTn id="32" dur="500" fill="hold"/>
                                        <p:tgtEl>
                                          <p:spTgt spid="7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41" grpId="0"/>
      <p:bldP spid="87" grpId="0" bldLvl="0" animBg="1"/>
      <p:bldP spid="6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形状 42"/>
          <p:cNvSpPr/>
          <p:nvPr/>
        </p:nvSpPr>
        <p:spPr>
          <a:xfrm flipH="1">
            <a:off x="11197559" y="29559"/>
            <a:ext cx="994441" cy="1548616"/>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椭圆 6"/>
          <p:cNvSpPr/>
          <p:nvPr/>
        </p:nvSpPr>
        <p:spPr>
          <a:xfrm>
            <a:off x="4483100" y="2154465"/>
            <a:ext cx="3225800" cy="3225800"/>
          </a:xfrm>
          <a:prstGeom prst="ellipse">
            <a:avLst/>
          </a:prstGeom>
          <a:gradFill flip="none" rotWithShape="1">
            <a:gsLst>
              <a:gs pos="61000">
                <a:schemeClr val="bg1">
                  <a:lumMod val="10000"/>
                  <a:lumOff val="90000"/>
                  <a:alpha val="13000"/>
                </a:schemeClr>
              </a:gs>
              <a:gs pos="97000">
                <a:schemeClr val="accent1">
                  <a:alpha val="3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latin typeface="Roboto"/>
              <a:ea typeface="思源黑体 CN Regular" panose="020B0500000000000000" charset="-122"/>
            </a:endParaRPr>
          </a:p>
        </p:txBody>
      </p:sp>
      <p:sp>
        <p:nvSpPr>
          <p:cNvPr id="8" name="椭圆 7"/>
          <p:cNvSpPr/>
          <p:nvPr/>
        </p:nvSpPr>
        <p:spPr>
          <a:xfrm>
            <a:off x="4953000" y="2624365"/>
            <a:ext cx="2286000" cy="2286000"/>
          </a:xfrm>
          <a:prstGeom prst="ellipse">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a:off x="4829175" y="2500540"/>
            <a:ext cx="2533650" cy="2533650"/>
          </a:xfrm>
          <a:custGeom>
            <a:avLst/>
            <a:gdLst>
              <a:gd name="connsiteX0" fmla="*/ 1143000 w 2286000"/>
              <a:gd name="connsiteY0" fmla="*/ 165947 h 2286000"/>
              <a:gd name="connsiteX1" fmla="*/ 165947 w 2286000"/>
              <a:gd name="connsiteY1" fmla="*/ 1143000 h 2286000"/>
              <a:gd name="connsiteX2" fmla="*/ 1143000 w 2286000"/>
              <a:gd name="connsiteY2" fmla="*/ 2120053 h 2286000"/>
              <a:gd name="connsiteX3" fmla="*/ 2120053 w 2286000"/>
              <a:gd name="connsiteY3" fmla="*/ 1143000 h 2286000"/>
              <a:gd name="connsiteX4" fmla="*/ 1143000 w 2286000"/>
              <a:gd name="connsiteY4" fmla="*/ 165947 h 2286000"/>
              <a:gd name="connsiteX5" fmla="*/ 1143000 w 2286000"/>
              <a:gd name="connsiteY5" fmla="*/ 0 h 2286000"/>
              <a:gd name="connsiteX6" fmla="*/ 2286000 w 2286000"/>
              <a:gd name="connsiteY6" fmla="*/ 1143000 h 2286000"/>
              <a:gd name="connsiteX7" fmla="*/ 1143000 w 2286000"/>
              <a:gd name="connsiteY7" fmla="*/ 2286000 h 2286000"/>
              <a:gd name="connsiteX8" fmla="*/ 0 w 2286000"/>
              <a:gd name="connsiteY8" fmla="*/ 1143000 h 2286000"/>
              <a:gd name="connsiteX9" fmla="*/ 1143000 w 2286000"/>
              <a:gd name="connsiteY9" fmla="*/ 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0" h="2286000">
                <a:moveTo>
                  <a:pt x="1143000" y="165947"/>
                </a:moveTo>
                <a:cubicBezTo>
                  <a:pt x="603389" y="165947"/>
                  <a:pt x="165947" y="603389"/>
                  <a:pt x="165947" y="1143000"/>
                </a:cubicBezTo>
                <a:cubicBezTo>
                  <a:pt x="165947" y="1682611"/>
                  <a:pt x="603389" y="2120053"/>
                  <a:pt x="1143000" y="2120053"/>
                </a:cubicBezTo>
                <a:cubicBezTo>
                  <a:pt x="1682611" y="2120053"/>
                  <a:pt x="2120053" y="1682611"/>
                  <a:pt x="2120053" y="1143000"/>
                </a:cubicBezTo>
                <a:cubicBezTo>
                  <a:pt x="2120053" y="603389"/>
                  <a:pt x="1682611" y="165947"/>
                  <a:pt x="1143000" y="165947"/>
                </a:cubicBezTo>
                <a:close/>
                <a:moveTo>
                  <a:pt x="1143000" y="0"/>
                </a:moveTo>
                <a:cubicBezTo>
                  <a:pt x="1774261" y="0"/>
                  <a:pt x="2286000" y="511739"/>
                  <a:pt x="2286000" y="1143000"/>
                </a:cubicBezTo>
                <a:cubicBezTo>
                  <a:pt x="2286000" y="1774261"/>
                  <a:pt x="1774261" y="2286000"/>
                  <a:pt x="1143000" y="2286000"/>
                </a:cubicBezTo>
                <a:cubicBezTo>
                  <a:pt x="511739" y="2286000"/>
                  <a:pt x="0" y="1774261"/>
                  <a:pt x="0" y="1143000"/>
                </a:cubicBezTo>
                <a:cubicBezTo>
                  <a:pt x="0" y="511739"/>
                  <a:pt x="511739" y="0"/>
                  <a:pt x="1143000" y="0"/>
                </a:cubicBezTo>
                <a:close/>
              </a:path>
            </a:pathLst>
          </a:custGeom>
          <a:gradFill>
            <a:gsLst>
              <a:gs pos="0">
                <a:schemeClr val="accent1">
                  <a:lumMod val="90000"/>
                  <a:lumOff val="10000"/>
                </a:schemeClr>
              </a:gs>
              <a:gs pos="91000">
                <a:schemeClr val="accent1"/>
              </a:gs>
            </a:gsLst>
            <a:lin ang="2700000" scaled="1"/>
          </a:gradFill>
          <a:ln>
            <a:noFill/>
          </a:ln>
          <a:effectLst>
            <a:outerShdw blurRad="254000" dist="1143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图形 16"/>
          <p:cNvSpPr/>
          <p:nvPr/>
        </p:nvSpPr>
        <p:spPr>
          <a:xfrm>
            <a:off x="7748229" y="2437148"/>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77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20" name="TextBox 18"/>
          <p:cNvSpPr txBox="1"/>
          <p:nvPr/>
        </p:nvSpPr>
        <p:spPr>
          <a:xfrm>
            <a:off x="8395310" y="2928097"/>
            <a:ext cx="2896609" cy="607695"/>
          </a:xfrm>
          <a:prstGeom prst="rect">
            <a:avLst/>
          </a:prstGeom>
          <a:noFill/>
        </p:spPr>
        <p:txBody>
          <a:bodyPr wrap="square" rtlCol="0">
            <a:spAutoFit/>
          </a:bodyPr>
          <a:lstStyle/>
          <a:p>
            <a:pPr>
              <a:lnSpc>
                <a:spcPct val="120000"/>
              </a:lnSpc>
            </a:pPr>
            <a:r>
              <a:rPr lang="zh-CN" altLang="en-US" sz="1400" b="0" i="0" dirty="0">
                <a:solidFill>
                  <a:srgbClr val="333333"/>
                </a:solidFill>
                <a:effectLst/>
                <a:latin typeface="微软雅黑" panose="020B0503020204020204" charset="-122"/>
                <a:ea typeface="微软雅黑" panose="020B0503020204020204" charset="-122"/>
              </a:rPr>
              <a:t>选择适合自己的职业，自我认知是重要的第一步。</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1" name="TextBox 16"/>
          <p:cNvSpPr txBox="1"/>
          <p:nvPr/>
        </p:nvSpPr>
        <p:spPr>
          <a:xfrm>
            <a:off x="8395335" y="2282825"/>
            <a:ext cx="3275330" cy="645160"/>
          </a:xfrm>
          <a:prstGeom prst="rect">
            <a:avLst/>
          </a:prstGeom>
          <a:noFill/>
        </p:spPr>
        <p:txBody>
          <a:bodyPr wrap="square" rtlCol="0">
            <a:spAutoFit/>
          </a:bodyPr>
          <a:lstStyle/>
          <a:p>
            <a:pPr algn="l"/>
            <a:r>
              <a:rPr lang="zh-CN" altLang="en-US" b="1" dirty="0">
                <a:solidFill>
                  <a:schemeClr val="bg1">
                    <a:lumMod val="10000"/>
                  </a:schemeClr>
                </a:solidFill>
                <a:latin typeface="微软雅黑" panose="020B0503020204020204" charset="-122"/>
                <a:ea typeface="微软雅黑" panose="020B0503020204020204" charset="-122"/>
              </a:rPr>
              <a:t>（三）自信是产生在正确认识自我的基础上的。</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22" name="TextBox 18"/>
          <p:cNvSpPr txBox="1"/>
          <p:nvPr/>
        </p:nvSpPr>
        <p:spPr>
          <a:xfrm>
            <a:off x="8411820" y="5040062"/>
            <a:ext cx="2896609" cy="1124585"/>
          </a:xfrm>
          <a:prstGeom prst="rect">
            <a:avLst/>
          </a:prstGeom>
          <a:noFill/>
        </p:spPr>
        <p:txBody>
          <a:bodyPr wrap="square" rtlCol="0">
            <a:spAutoFit/>
          </a:bodyPr>
          <a:lstStyle/>
          <a:p>
            <a:pPr algn="just">
              <a:lnSpc>
                <a:spcPct val="120000"/>
              </a:lnSpc>
            </a:pPr>
            <a:r>
              <a:rPr lang="zh-CN" altLang="en-US" sz="1400" b="0" i="0" dirty="0">
                <a:solidFill>
                  <a:srgbClr val="333333"/>
                </a:solidFill>
                <a:effectLst/>
                <a:latin typeface="微软雅黑" panose="020B0503020204020204" charset="-122"/>
                <a:ea typeface="微软雅黑" panose="020B0503020204020204" charset="-122"/>
              </a:rPr>
              <a:t>认识自我是求职成功的重要前提。所以求职者应正确地了解自己的兴趣、性格、能力和价值观，以积极正确的态度面对求职问题。</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3" name="TextBox 16"/>
          <p:cNvSpPr txBox="1"/>
          <p:nvPr/>
        </p:nvSpPr>
        <p:spPr>
          <a:xfrm>
            <a:off x="8395310" y="4480256"/>
            <a:ext cx="2926080" cy="645160"/>
          </a:xfrm>
          <a:prstGeom prst="rect">
            <a:avLst/>
          </a:prstGeom>
          <a:noFill/>
        </p:spPr>
        <p:txBody>
          <a:bodyPr wrap="none" rtlCol="0">
            <a:spAutoFit/>
          </a:bodyPr>
          <a:lstStyle/>
          <a:p>
            <a:pPr algn="l"/>
            <a:r>
              <a:rPr lang="zh-CN" altLang="en-US" b="1" dirty="0">
                <a:solidFill>
                  <a:schemeClr val="bg1">
                    <a:lumMod val="10000"/>
                  </a:schemeClr>
                </a:solidFill>
                <a:latin typeface="微软雅黑" panose="020B0503020204020204" charset="-122"/>
                <a:ea typeface="微软雅黑" panose="020B0503020204020204" charset="-122"/>
              </a:rPr>
              <a:t>（四）自我认知是择业成功</a:t>
            </a:r>
            <a:endParaRPr lang="zh-CN" altLang="en-US" b="1" dirty="0">
              <a:solidFill>
                <a:schemeClr val="bg1">
                  <a:lumMod val="10000"/>
                </a:schemeClr>
              </a:solidFill>
              <a:latin typeface="微软雅黑" panose="020B0503020204020204" charset="-122"/>
              <a:ea typeface="微软雅黑" panose="020B0503020204020204" charset="-122"/>
            </a:endParaRPr>
          </a:p>
          <a:p>
            <a:pPr algn="l"/>
            <a:r>
              <a:rPr lang="zh-CN" altLang="en-US" b="1" dirty="0">
                <a:solidFill>
                  <a:schemeClr val="bg1">
                    <a:lumMod val="10000"/>
                  </a:schemeClr>
                </a:solidFill>
                <a:latin typeface="微软雅黑" panose="020B0503020204020204" charset="-122"/>
                <a:ea typeface="微软雅黑" panose="020B0503020204020204" charset="-122"/>
              </a:rPr>
              <a:t>的前提</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24" name="图形 16"/>
          <p:cNvSpPr/>
          <p:nvPr/>
        </p:nvSpPr>
        <p:spPr>
          <a:xfrm flipV="1">
            <a:off x="7748229" y="4586961"/>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77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25" name="TextBox 16"/>
          <p:cNvSpPr txBox="1"/>
          <p:nvPr/>
        </p:nvSpPr>
        <p:spPr>
          <a:xfrm>
            <a:off x="5433060" y="3623760"/>
            <a:ext cx="1325880" cy="645160"/>
          </a:xfrm>
          <a:prstGeom prst="rect">
            <a:avLst/>
          </a:prstGeom>
          <a:noFill/>
        </p:spPr>
        <p:txBody>
          <a:bodyPr wrap="none" rtlCol="0">
            <a:spAutoFit/>
          </a:bodyPr>
          <a:lstStyle/>
          <a:p>
            <a:pPr algn="ctr"/>
            <a:r>
              <a:rPr lang="zh-CN" altLang="en-US" b="1" dirty="0">
                <a:solidFill>
                  <a:schemeClr val="tx1">
                    <a:lumMod val="85000"/>
                    <a:lumOff val="15000"/>
                  </a:schemeClr>
                </a:solidFill>
                <a:latin typeface="微软雅黑" panose="020B0503020204020204" charset="-122"/>
                <a:ea typeface="微软雅黑" panose="020B0503020204020204" charset="-122"/>
              </a:rPr>
              <a:t>自我认知的</a:t>
            </a:r>
            <a:endParaRPr lang="zh-CN" altLang="en-US" b="1" dirty="0">
              <a:solidFill>
                <a:schemeClr val="tx1">
                  <a:lumMod val="85000"/>
                  <a:lumOff val="15000"/>
                </a:schemeClr>
              </a:solidFill>
              <a:latin typeface="微软雅黑" panose="020B0503020204020204" charset="-122"/>
              <a:ea typeface="微软雅黑" panose="020B0503020204020204" charset="-122"/>
            </a:endParaRPr>
          </a:p>
          <a:p>
            <a:pPr algn="ctr"/>
            <a:r>
              <a:rPr lang="zh-CN" altLang="en-US" b="1" dirty="0">
                <a:solidFill>
                  <a:schemeClr val="tx1">
                    <a:lumMod val="85000"/>
                    <a:lumOff val="15000"/>
                  </a:schemeClr>
                </a:solidFill>
                <a:latin typeface="微软雅黑" panose="020B0503020204020204" charset="-122"/>
                <a:ea typeface="微软雅黑" panose="020B0503020204020204" charset="-122"/>
              </a:rPr>
              <a:t>作用</a:t>
            </a:r>
            <a:endParaRPr lang="zh-CN" altLang="en-US" b="1" dirty="0">
              <a:solidFill>
                <a:schemeClr val="tx1">
                  <a:lumMod val="85000"/>
                  <a:lumOff val="15000"/>
                </a:schemeClr>
              </a:solidFill>
              <a:latin typeface="微软雅黑" panose="020B0503020204020204" charset="-122"/>
              <a:ea typeface="微软雅黑" panose="020B0503020204020204" charset="-122"/>
            </a:endParaRPr>
          </a:p>
        </p:txBody>
      </p:sp>
      <p:pic>
        <p:nvPicPr>
          <p:cNvPr id="26" name="图形 25"/>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5924550" y="3040647"/>
            <a:ext cx="342900" cy="342900"/>
          </a:xfrm>
          <a:prstGeom prst="rect">
            <a:avLst/>
          </a:prstGeom>
        </p:spPr>
      </p:pic>
      <p:sp>
        <p:nvSpPr>
          <p:cNvPr id="28" name="TextBox 18"/>
          <p:cNvSpPr txBox="1"/>
          <p:nvPr/>
        </p:nvSpPr>
        <p:spPr>
          <a:xfrm>
            <a:off x="1003040" y="2615042"/>
            <a:ext cx="2776591" cy="1124585"/>
          </a:xfrm>
          <a:prstGeom prst="rect">
            <a:avLst/>
          </a:prstGeom>
          <a:noFill/>
        </p:spPr>
        <p:txBody>
          <a:bodyPr wrap="square" rtlCol="0">
            <a:spAutoFit/>
          </a:bodyPr>
          <a:lstStyle/>
          <a:p>
            <a:pPr algn="r">
              <a:lnSpc>
                <a:spcPct val="120000"/>
              </a:lnSpc>
            </a:pPr>
            <a:r>
              <a:rPr lang="zh-CN" altLang="en-US" sz="1400" b="0" i="0" dirty="0">
                <a:solidFill>
                  <a:srgbClr val="333333"/>
                </a:solidFill>
                <a:effectLst/>
                <a:latin typeface="微软雅黑" panose="020B0503020204020204" charset="-122"/>
                <a:ea typeface="微软雅黑" panose="020B0503020204020204" charset="-122"/>
              </a:rPr>
              <a:t>职业生涯规划必须结合自身的特点，不同的兴趣、性格、爱好与能力，会引发不同的职业理想和职业目标。</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9" name="TextBox 16"/>
          <p:cNvSpPr txBox="1"/>
          <p:nvPr/>
        </p:nvSpPr>
        <p:spPr>
          <a:xfrm>
            <a:off x="853428" y="2064419"/>
            <a:ext cx="2926080" cy="645160"/>
          </a:xfrm>
          <a:prstGeom prst="rect">
            <a:avLst/>
          </a:prstGeom>
          <a:noFill/>
        </p:spPr>
        <p:txBody>
          <a:bodyPr wrap="none" rtlCol="0">
            <a:spAutoFit/>
          </a:bodyPr>
          <a:lstStyle/>
          <a:p>
            <a:pPr algn="r" rtl="0"/>
            <a:r>
              <a:rPr lang="zh-CN" altLang="en-US" sz="1800" b="1" i="0" u="none" strike="noStrike" kern="1200" baseline="0" dirty="0">
                <a:solidFill>
                  <a:srgbClr val="4E4B49"/>
                </a:solidFill>
                <a:latin typeface="微软雅黑" panose="020B0503020204020204" charset="-122"/>
                <a:ea typeface="微软雅黑" panose="020B0503020204020204" charset="-122"/>
              </a:rPr>
              <a:t>（一）自我认知帮助大学生</a:t>
            </a:r>
            <a:endParaRPr lang="zh-CN" altLang="en-US" sz="1800" b="1" i="0" u="none" strike="noStrike" kern="1200" baseline="0" dirty="0">
              <a:solidFill>
                <a:srgbClr val="4E4B49"/>
              </a:solidFill>
              <a:latin typeface="微软雅黑" panose="020B0503020204020204" charset="-122"/>
              <a:ea typeface="微软雅黑" panose="020B0503020204020204" charset="-122"/>
            </a:endParaRPr>
          </a:p>
          <a:p>
            <a:pPr algn="r" rtl="0"/>
            <a:r>
              <a:rPr lang="zh-CN" altLang="en-US" sz="1800" b="1" i="0" u="none" strike="noStrike" kern="1200" baseline="0" dirty="0">
                <a:solidFill>
                  <a:srgbClr val="4E4B49"/>
                </a:solidFill>
                <a:latin typeface="微软雅黑" panose="020B0503020204020204" charset="-122"/>
                <a:ea typeface="微软雅黑" panose="020B0503020204020204" charset="-122"/>
              </a:rPr>
              <a:t>树立职业目标</a:t>
            </a:r>
            <a:endParaRPr lang="zh-CN" altLang="en-US" sz="1800" b="1" i="0" u="none" strike="noStrike" kern="1200" baseline="0" dirty="0">
              <a:solidFill>
                <a:srgbClr val="4E4B49"/>
              </a:solidFill>
              <a:latin typeface="微软雅黑" panose="020B0503020204020204" charset="-122"/>
              <a:ea typeface="微软雅黑" panose="020B0503020204020204" charset="-122"/>
            </a:endParaRPr>
          </a:p>
        </p:txBody>
      </p:sp>
      <p:sp>
        <p:nvSpPr>
          <p:cNvPr id="30" name="TextBox 18"/>
          <p:cNvSpPr txBox="1"/>
          <p:nvPr/>
        </p:nvSpPr>
        <p:spPr>
          <a:xfrm>
            <a:off x="1002405" y="5051393"/>
            <a:ext cx="2776591" cy="607695"/>
          </a:xfrm>
          <a:prstGeom prst="rect">
            <a:avLst/>
          </a:prstGeom>
          <a:noFill/>
        </p:spPr>
        <p:txBody>
          <a:bodyPr wrap="square" rtlCol="0">
            <a:spAutoFit/>
          </a:bodyPr>
          <a:lstStyle/>
          <a:p>
            <a:pPr algn="r">
              <a:lnSpc>
                <a:spcPct val="120000"/>
              </a:lnSpc>
            </a:pPr>
            <a:r>
              <a:rPr lang="zh-CN" altLang="en-US" sz="1400" b="0" i="0" dirty="0">
                <a:solidFill>
                  <a:srgbClr val="333333"/>
                </a:solidFill>
                <a:effectLst/>
                <a:latin typeface="微软雅黑" panose="020B0503020204020204" charset="-122"/>
                <a:ea typeface="微软雅黑" panose="020B0503020204020204" charset="-122"/>
              </a:rPr>
              <a:t>自信是产生在正确认识自我的基础上的。</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31" name="TextBox 16"/>
          <p:cNvSpPr txBox="1"/>
          <p:nvPr/>
        </p:nvSpPr>
        <p:spPr>
          <a:xfrm>
            <a:off x="1003412" y="4416950"/>
            <a:ext cx="2697480" cy="645160"/>
          </a:xfrm>
          <a:prstGeom prst="rect">
            <a:avLst/>
          </a:prstGeom>
          <a:noFill/>
        </p:spPr>
        <p:txBody>
          <a:bodyPr wrap="none" rtlCol="0">
            <a:spAutoFit/>
          </a:bodyPr>
          <a:lstStyle/>
          <a:p>
            <a:pPr algn="r"/>
            <a:r>
              <a:rPr lang="zh-CN" altLang="en-US" b="1" dirty="0">
                <a:solidFill>
                  <a:schemeClr val="bg1">
                    <a:lumMod val="10000"/>
                  </a:schemeClr>
                </a:solidFill>
                <a:latin typeface="微软雅黑" panose="020B0503020204020204" charset="-122"/>
                <a:ea typeface="微软雅黑" panose="020B0503020204020204" charset="-122"/>
              </a:rPr>
              <a:t>（二）自我认知是自信的</a:t>
            </a:r>
            <a:endParaRPr lang="zh-CN" altLang="en-US" b="1" dirty="0">
              <a:solidFill>
                <a:schemeClr val="bg1">
                  <a:lumMod val="10000"/>
                </a:schemeClr>
              </a:solidFill>
              <a:latin typeface="微软雅黑" panose="020B0503020204020204" charset="-122"/>
              <a:ea typeface="微软雅黑" panose="020B0503020204020204" charset="-122"/>
            </a:endParaRPr>
          </a:p>
          <a:p>
            <a:pPr algn="r"/>
            <a:r>
              <a:rPr lang="zh-CN" altLang="en-US" b="1" dirty="0">
                <a:solidFill>
                  <a:schemeClr val="bg1">
                    <a:lumMod val="10000"/>
                  </a:schemeClr>
                </a:solidFill>
                <a:latin typeface="微软雅黑" panose="020B0503020204020204" charset="-122"/>
                <a:ea typeface="微软雅黑" panose="020B0503020204020204" charset="-122"/>
              </a:rPr>
              <a:t>源泉和依据</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32" name="图形 16"/>
          <p:cNvSpPr/>
          <p:nvPr/>
        </p:nvSpPr>
        <p:spPr>
          <a:xfrm flipH="1" flipV="1">
            <a:off x="3796690" y="4513707"/>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68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33" name="图形 16"/>
          <p:cNvSpPr/>
          <p:nvPr/>
        </p:nvSpPr>
        <p:spPr>
          <a:xfrm flipH="1">
            <a:off x="3890329" y="2437148"/>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68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36" name="Rectangle: Rounded Corners 30"/>
          <p:cNvSpPr/>
          <p:nvPr/>
        </p:nvSpPr>
        <p:spPr>
          <a:xfrm flipH="1" flipV="1">
            <a:off x="11835028" y="1444329"/>
            <a:ext cx="30471" cy="1056211"/>
          </a:xfrm>
          <a:prstGeom prst="roundRect">
            <a:avLst>
              <a:gd name="adj" fmla="val 50000"/>
            </a:avLst>
          </a:prstGeom>
          <a:gradFill>
            <a:gsLst>
              <a:gs pos="100000">
                <a:srgbClr val="FFFFFF">
                  <a:alpha val="0"/>
                </a:srgbClr>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0" name="TextBox 299"/>
          <p:cNvSpPr txBox="1"/>
          <p:nvPr/>
        </p:nvSpPr>
        <p:spPr>
          <a:xfrm rot="16200000">
            <a:off x="10686365" y="4087752"/>
            <a:ext cx="2327799"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cxnSp>
        <p:nvCxnSpPr>
          <p:cNvPr id="37" name="直接连接符 36"/>
          <p:cNvCxnSpPr/>
          <p:nvPr/>
        </p:nvCxnSpPr>
        <p:spPr>
          <a:xfrm>
            <a:off x="-677789" y="92804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rot="4878872">
            <a:off x="-962894" y="5033196"/>
            <a:ext cx="3601555" cy="2807498"/>
            <a:chOff x="6896302" y="4620720"/>
            <a:chExt cx="4752822" cy="3704938"/>
          </a:xfrm>
        </p:grpSpPr>
        <p:grpSp>
          <p:nvGrpSpPr>
            <p:cNvPr id="45"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55"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46"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8"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0"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2"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3"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4"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72" name="PA-Freeform: Shape 71"/>
          <p:cNvSpPr/>
          <p:nvPr>
            <p:custDataLst>
              <p:tags r:id="rId3"/>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2" name="- About"/>
          <p:cNvSpPr txBox="1"/>
          <p:nvPr/>
        </p:nvSpPr>
        <p:spPr>
          <a:xfrm>
            <a:off x="719455" y="68770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二、自我认知的作用</a:t>
            </a:r>
            <a:endParaRPr lang="en-US" altLang="zh-CN" sz="2800"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500" fill="hold"/>
                                        <p:tgtEl>
                                          <p:spTgt spid="72"/>
                                        </p:tgtEl>
                                        <p:attrNameLst>
                                          <p:attrName>ppt_x</p:attrName>
                                        </p:attrNameLst>
                                      </p:cBhvr>
                                      <p:tavLst>
                                        <p:tav tm="0">
                                          <p:val>
                                            <p:strVal val="#ppt_x"/>
                                          </p:val>
                                        </p:tav>
                                        <p:tav tm="100000">
                                          <p:val>
                                            <p:strVal val="#ppt_x"/>
                                          </p:val>
                                        </p:tav>
                                      </p:tavLst>
                                    </p:anim>
                                    <p:anim calcmode="lin" valueType="num">
                                      <p:cBhvr additive="base">
                                        <p:cTn id="12" dur="500" fill="hold"/>
                                        <p:tgtEl>
                                          <p:spTgt spid="7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ppt_x"/>
                                          </p:val>
                                        </p:tav>
                                        <p:tav tm="100000">
                                          <p:val>
                                            <p:strVal val="#ppt_x"/>
                                          </p:val>
                                        </p:tav>
                                      </p:tavLst>
                                    </p:anim>
                                    <p:anim calcmode="lin" valueType="num">
                                      <p:cBhvr additive="base">
                                        <p:cTn id="16" dur="500" fill="hold"/>
                                        <p:tgtEl>
                                          <p:spTgt spid="4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ppt_x"/>
                                          </p:val>
                                        </p:tav>
                                        <p:tav tm="100000">
                                          <p:val>
                                            <p:strVal val="#ppt_x"/>
                                          </p:val>
                                        </p:tav>
                                      </p:tavLst>
                                    </p:anim>
                                    <p:anim calcmode="lin" valueType="num">
                                      <p:cBhvr additive="base">
                                        <p:cTn id="52" dur="500" fill="hold"/>
                                        <p:tgtEl>
                                          <p:spTgt spid="2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fill="hold"/>
                                        <p:tgtEl>
                                          <p:spTgt spid="26"/>
                                        </p:tgtEl>
                                        <p:attrNameLst>
                                          <p:attrName>ppt_x</p:attrName>
                                        </p:attrNameLst>
                                      </p:cBhvr>
                                      <p:tavLst>
                                        <p:tav tm="0">
                                          <p:val>
                                            <p:strVal val="#ppt_x"/>
                                          </p:val>
                                        </p:tav>
                                        <p:tav tm="100000">
                                          <p:val>
                                            <p:strVal val="#ppt_x"/>
                                          </p:val>
                                        </p:tav>
                                      </p:tavLst>
                                    </p:anim>
                                    <p:anim calcmode="lin" valueType="num">
                                      <p:cBhvr additive="base">
                                        <p:cTn id="60" dur="500" fill="hold"/>
                                        <p:tgtEl>
                                          <p:spTgt spid="2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fill="hold"/>
                                        <p:tgtEl>
                                          <p:spTgt spid="28"/>
                                        </p:tgtEl>
                                        <p:attrNameLst>
                                          <p:attrName>ppt_x</p:attrName>
                                        </p:attrNameLst>
                                      </p:cBhvr>
                                      <p:tavLst>
                                        <p:tav tm="0">
                                          <p:val>
                                            <p:strVal val="#ppt_x"/>
                                          </p:val>
                                        </p:tav>
                                        <p:tav tm="100000">
                                          <p:val>
                                            <p:strVal val="#ppt_x"/>
                                          </p:val>
                                        </p:tav>
                                      </p:tavLst>
                                    </p:anim>
                                    <p:anim calcmode="lin" valueType="num">
                                      <p:cBhvr additive="base">
                                        <p:cTn id="64" dur="500" fill="hold"/>
                                        <p:tgtEl>
                                          <p:spTgt spid="2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ppt_x"/>
                                          </p:val>
                                        </p:tav>
                                        <p:tav tm="100000">
                                          <p:val>
                                            <p:strVal val="#ppt_x"/>
                                          </p:val>
                                        </p:tav>
                                      </p:tavLst>
                                    </p:anim>
                                    <p:anim calcmode="lin" valueType="num">
                                      <p:cBhvr additive="base">
                                        <p:cTn id="72" dur="500" fill="hold"/>
                                        <p:tgtEl>
                                          <p:spTgt spid="30"/>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additive="base">
                                        <p:cTn id="75" dur="500" fill="hold"/>
                                        <p:tgtEl>
                                          <p:spTgt spid="31"/>
                                        </p:tgtEl>
                                        <p:attrNameLst>
                                          <p:attrName>ppt_x</p:attrName>
                                        </p:attrNameLst>
                                      </p:cBhvr>
                                      <p:tavLst>
                                        <p:tav tm="0">
                                          <p:val>
                                            <p:strVal val="#ppt_x"/>
                                          </p:val>
                                        </p:tav>
                                        <p:tav tm="100000">
                                          <p:val>
                                            <p:strVal val="#ppt_x"/>
                                          </p:val>
                                        </p:tav>
                                      </p:tavLst>
                                    </p:anim>
                                    <p:anim calcmode="lin" valueType="num">
                                      <p:cBhvr additive="base">
                                        <p:cTn id="76" dur="500" fill="hold"/>
                                        <p:tgtEl>
                                          <p:spTgt spid="31"/>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ppt_x"/>
                                          </p:val>
                                        </p:tav>
                                        <p:tav tm="100000">
                                          <p:val>
                                            <p:strVal val="#ppt_x"/>
                                          </p:val>
                                        </p:tav>
                                      </p:tavLst>
                                    </p:anim>
                                    <p:anim calcmode="lin" valueType="num">
                                      <p:cBhvr additive="base">
                                        <p:cTn id="80" dur="500" fill="hold"/>
                                        <p:tgtEl>
                                          <p:spTgt spid="32"/>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additive="base">
                                        <p:cTn id="83" dur="500" fill="hold"/>
                                        <p:tgtEl>
                                          <p:spTgt spid="33"/>
                                        </p:tgtEl>
                                        <p:attrNameLst>
                                          <p:attrName>ppt_x</p:attrName>
                                        </p:attrNameLst>
                                      </p:cBhvr>
                                      <p:tavLst>
                                        <p:tav tm="0">
                                          <p:val>
                                            <p:strVal val="#ppt_x"/>
                                          </p:val>
                                        </p:tav>
                                        <p:tav tm="100000">
                                          <p:val>
                                            <p:strVal val="#ppt_x"/>
                                          </p:val>
                                        </p:tav>
                                      </p:tavLst>
                                    </p:anim>
                                    <p:anim calcmode="lin" valueType="num">
                                      <p:cBhvr additive="base">
                                        <p:cTn id="84" dur="500" fill="hold"/>
                                        <p:tgtEl>
                                          <p:spTgt spid="33"/>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 calcmode="lin" valueType="num">
                                      <p:cBhvr additive="base">
                                        <p:cTn id="87" dur="500" fill="hold"/>
                                        <p:tgtEl>
                                          <p:spTgt spid="36"/>
                                        </p:tgtEl>
                                        <p:attrNameLst>
                                          <p:attrName>ppt_x</p:attrName>
                                        </p:attrNameLst>
                                      </p:cBhvr>
                                      <p:tavLst>
                                        <p:tav tm="0">
                                          <p:val>
                                            <p:strVal val="#ppt_x"/>
                                          </p:val>
                                        </p:tav>
                                        <p:tav tm="100000">
                                          <p:val>
                                            <p:strVal val="#ppt_x"/>
                                          </p:val>
                                        </p:tav>
                                      </p:tavLst>
                                    </p:anim>
                                    <p:anim calcmode="lin" valueType="num">
                                      <p:cBhvr additive="base">
                                        <p:cTn id="88" dur="500" fill="hold"/>
                                        <p:tgtEl>
                                          <p:spTgt spid="36"/>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additive="base">
                                        <p:cTn id="91" dur="500" fill="hold"/>
                                        <p:tgtEl>
                                          <p:spTgt spid="40"/>
                                        </p:tgtEl>
                                        <p:attrNameLst>
                                          <p:attrName>ppt_x</p:attrName>
                                        </p:attrNameLst>
                                      </p:cBhvr>
                                      <p:tavLst>
                                        <p:tav tm="0">
                                          <p:val>
                                            <p:strVal val="#ppt_x"/>
                                          </p:val>
                                        </p:tav>
                                        <p:tav tm="100000">
                                          <p:val>
                                            <p:strVal val="#ppt_x"/>
                                          </p:val>
                                        </p:tav>
                                      </p:tavLst>
                                    </p:anim>
                                    <p:anim calcmode="lin" valueType="num">
                                      <p:cBhvr additive="base">
                                        <p:cTn id="92" dur="500" fill="hold"/>
                                        <p:tgtEl>
                                          <p:spTgt spid="40"/>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39"/>
                                        </p:tgtEl>
                                        <p:attrNameLst>
                                          <p:attrName>style.visibility</p:attrName>
                                        </p:attrNameLst>
                                      </p:cBhvr>
                                      <p:to>
                                        <p:strVal val="visible"/>
                                      </p:to>
                                    </p:set>
                                    <p:anim calcmode="lin" valueType="num">
                                      <p:cBhvr additive="base">
                                        <p:cTn id="95" dur="500" fill="hold"/>
                                        <p:tgtEl>
                                          <p:spTgt spid="39"/>
                                        </p:tgtEl>
                                        <p:attrNameLst>
                                          <p:attrName>ppt_x</p:attrName>
                                        </p:attrNameLst>
                                      </p:cBhvr>
                                      <p:tavLst>
                                        <p:tav tm="0">
                                          <p:val>
                                            <p:strVal val="#ppt_x"/>
                                          </p:val>
                                        </p:tav>
                                        <p:tav tm="100000">
                                          <p:val>
                                            <p:strVal val="#ppt_x"/>
                                          </p:val>
                                        </p:tav>
                                      </p:tavLst>
                                    </p:anim>
                                    <p:anim calcmode="lin" valueType="num">
                                      <p:cBhvr additive="base">
                                        <p:cTn id="96" dur="500" fill="hold"/>
                                        <p:tgtEl>
                                          <p:spTgt spid="39"/>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2"/>
                                        </p:tgtEl>
                                        <p:attrNameLst>
                                          <p:attrName>style.visibility</p:attrName>
                                        </p:attrNameLst>
                                      </p:cBhvr>
                                      <p:to>
                                        <p:strVal val="visible"/>
                                      </p:to>
                                    </p:set>
                                    <p:anim calcmode="lin" valueType="num">
                                      <p:cBhvr additive="base">
                                        <p:cTn id="99" dur="500" fill="hold"/>
                                        <p:tgtEl>
                                          <p:spTgt spid="2"/>
                                        </p:tgtEl>
                                        <p:attrNameLst>
                                          <p:attrName>ppt_x</p:attrName>
                                        </p:attrNameLst>
                                      </p:cBhvr>
                                      <p:tavLst>
                                        <p:tav tm="0">
                                          <p:val>
                                            <p:strVal val="#ppt_x"/>
                                          </p:val>
                                        </p:tav>
                                        <p:tav tm="100000">
                                          <p:val>
                                            <p:strVal val="#ppt_x"/>
                                          </p:val>
                                        </p:tav>
                                      </p:tavLst>
                                    </p:anim>
                                    <p:anim calcmode="lin" valueType="num">
                                      <p:cBhvr additive="base">
                                        <p:cTn id="10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7" grpId="0" bldLvl="0" animBg="1"/>
      <p:bldP spid="8" grpId="0" bldLvl="0" animBg="1"/>
      <p:bldP spid="14" grpId="0" bldLvl="0" animBg="1"/>
      <p:bldP spid="18" grpId="0" bldLvl="0" animBg="1"/>
      <p:bldP spid="20" grpId="0"/>
      <p:bldP spid="21" grpId="0"/>
      <p:bldP spid="22" grpId="0"/>
      <p:bldP spid="23" grpId="0"/>
      <p:bldP spid="24" grpId="0" bldLvl="0" animBg="1"/>
      <p:bldP spid="25" grpId="0"/>
      <p:bldP spid="28" grpId="0"/>
      <p:bldP spid="29" grpId="0"/>
      <p:bldP spid="30" grpId="0"/>
      <p:bldP spid="31" grpId="0"/>
      <p:bldP spid="32" grpId="0" bldLvl="0" animBg="1"/>
      <p:bldP spid="33" grpId="0" bldLvl="0" animBg="1"/>
      <p:bldP spid="36" grpId="0" bldLvl="0" animBg="1"/>
      <p:bldP spid="40" grpId="0"/>
      <p:bldP spid="72" grpId="0" bldLvl="0"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82869" y="86857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61" name="PA-矩形 2"/>
          <p:cNvSpPr/>
          <p:nvPr>
            <p:custDataLst>
              <p:tags r:id="rId19"/>
            </p:custDataLst>
          </p:nvPr>
        </p:nvSpPr>
        <p:spPr>
          <a:xfrm>
            <a:off x="1785308" y="3002247"/>
            <a:ext cx="1772752" cy="1446173"/>
          </a:xfrm>
          <a:prstGeom prst="rect">
            <a:avLst/>
          </a:prstGeom>
        </p:spPr>
        <p:txBody>
          <a:bodyPr wrap="square">
            <a:spAutoFit/>
          </a:bodyPr>
          <a:lstStyle/>
          <a:p>
            <a:pPr algn="ctr" defTabSz="914400">
              <a:defRPr/>
            </a:pPr>
            <a:r>
              <a:rPr lang="en-US" altLang="zh-CN" sz="8795" dirty="0">
                <a:ln>
                  <a:gradFill>
                    <a:gsLst>
                      <a:gs pos="2000">
                        <a:prstClr val="white"/>
                      </a:gs>
                      <a:gs pos="99000">
                        <a:prstClr val="white">
                          <a:alpha val="0"/>
                        </a:prstClr>
                      </a:gs>
                    </a:gsLst>
                    <a:lin ang="5400000" scaled="1"/>
                  </a:gradFill>
                </a:ln>
                <a:gradFill>
                  <a:gsLst>
                    <a:gs pos="35000">
                      <a:srgbClr val="FF9700"/>
                    </a:gs>
                    <a:gs pos="88000">
                      <a:prstClr val="white">
                        <a:alpha val="0"/>
                      </a:prstClr>
                    </a:gs>
                  </a:gsLst>
                  <a:lin ang="5400000" scaled="1"/>
                </a:gradFill>
                <a:latin typeface="思源宋体 CN Heavy" panose="02020900000000000000" pitchFamily="18" charset="-122"/>
                <a:ea typeface="思源宋体 CN Heavy" panose="02020900000000000000" pitchFamily="18" charset="-122"/>
              </a:rPr>
              <a:t>01</a:t>
            </a:r>
            <a:endParaRPr lang="zh-CN" altLang="en-US" sz="8795" dirty="0">
              <a:ln>
                <a:gradFill>
                  <a:gsLst>
                    <a:gs pos="2000">
                      <a:prstClr val="white"/>
                    </a:gs>
                    <a:gs pos="99000">
                      <a:prstClr val="white">
                        <a:alpha val="0"/>
                      </a:prstClr>
                    </a:gs>
                  </a:gsLst>
                  <a:lin ang="5400000" scaled="1"/>
                </a:gradFill>
              </a:ln>
              <a:gradFill>
                <a:gsLst>
                  <a:gs pos="35000">
                    <a:srgbClr val="FF9700"/>
                  </a:gs>
                  <a:gs pos="88000">
                    <a:prstClr val="white">
                      <a:alpha val="0"/>
                    </a:prstClr>
                  </a:gs>
                </a:gsLst>
                <a:lin ang="5400000" scaled="1"/>
              </a:gradFill>
              <a:latin typeface="思源宋体 CN Heavy" panose="02020900000000000000" pitchFamily="18" charset="-122"/>
              <a:ea typeface="思源宋体 CN Heavy" panose="02020900000000000000" pitchFamily="18" charset="-122"/>
            </a:endParaRPr>
          </a:p>
        </p:txBody>
      </p:sp>
      <p:sp>
        <p:nvSpPr>
          <p:cNvPr id="62" name="PA-矩形 2"/>
          <p:cNvSpPr/>
          <p:nvPr>
            <p:custDataLst>
              <p:tags r:id="rId20"/>
            </p:custDataLst>
          </p:nvPr>
        </p:nvSpPr>
        <p:spPr>
          <a:xfrm>
            <a:off x="5208038" y="2127620"/>
            <a:ext cx="1772752" cy="1446173"/>
          </a:xfrm>
          <a:prstGeom prst="rect">
            <a:avLst/>
          </a:prstGeom>
        </p:spPr>
        <p:txBody>
          <a:bodyPr wrap="square">
            <a:spAutoFit/>
          </a:bodyPr>
          <a:lstStyle/>
          <a:p>
            <a:pPr algn="ctr" defTabSz="914400">
              <a:defRPr/>
            </a:pPr>
            <a:r>
              <a:rPr lang="en-US" altLang="zh-CN" sz="8795" dirty="0">
                <a:ln>
                  <a:gradFill>
                    <a:gsLst>
                      <a:gs pos="2000">
                        <a:prstClr val="white"/>
                      </a:gs>
                      <a:gs pos="99000">
                        <a:prstClr val="white">
                          <a:alpha val="0"/>
                        </a:prstClr>
                      </a:gs>
                    </a:gsLst>
                    <a:lin ang="5400000" scaled="1"/>
                  </a:gradFill>
                </a:ln>
                <a:gradFill>
                  <a:gsLst>
                    <a:gs pos="23894">
                      <a:srgbClr val="0D9FD9"/>
                    </a:gs>
                    <a:gs pos="88000">
                      <a:schemeClr val="bg1">
                        <a:alpha val="0"/>
                      </a:schemeClr>
                    </a:gs>
                  </a:gsLst>
                  <a:lin ang="5400000" scaled="1"/>
                </a:gradFill>
                <a:latin typeface="思源宋体 CN Heavy" panose="02020900000000000000" pitchFamily="18" charset="-122"/>
                <a:ea typeface="思源宋体 CN Heavy" panose="02020900000000000000" pitchFamily="18" charset="-122"/>
              </a:rPr>
              <a:t>02</a:t>
            </a:r>
            <a:endParaRPr lang="zh-CN" altLang="en-US" sz="8795" dirty="0">
              <a:ln>
                <a:gradFill>
                  <a:gsLst>
                    <a:gs pos="2000">
                      <a:prstClr val="white"/>
                    </a:gs>
                    <a:gs pos="99000">
                      <a:prstClr val="white">
                        <a:alpha val="0"/>
                      </a:prstClr>
                    </a:gs>
                  </a:gsLst>
                  <a:lin ang="5400000" scaled="1"/>
                </a:gradFill>
              </a:ln>
              <a:gradFill>
                <a:gsLst>
                  <a:gs pos="23894">
                    <a:srgbClr val="0D9FD9"/>
                  </a:gs>
                  <a:gs pos="88000">
                    <a:schemeClr val="bg1">
                      <a:alpha val="0"/>
                    </a:schemeClr>
                  </a:gs>
                </a:gsLst>
                <a:lin ang="5400000" scaled="1"/>
              </a:gradFill>
              <a:latin typeface="思源宋体 CN Heavy" panose="02020900000000000000" pitchFamily="18" charset="-122"/>
              <a:ea typeface="思源宋体 CN Heavy" panose="02020900000000000000" pitchFamily="18" charset="-122"/>
            </a:endParaRPr>
          </a:p>
        </p:txBody>
      </p:sp>
      <p:sp>
        <p:nvSpPr>
          <p:cNvPr id="63" name="PA-矩形 2"/>
          <p:cNvSpPr/>
          <p:nvPr>
            <p:custDataLst>
              <p:tags r:id="rId21"/>
            </p:custDataLst>
          </p:nvPr>
        </p:nvSpPr>
        <p:spPr>
          <a:xfrm>
            <a:off x="8753921" y="1247111"/>
            <a:ext cx="1772752" cy="1446173"/>
          </a:xfrm>
          <a:prstGeom prst="rect">
            <a:avLst/>
          </a:prstGeom>
        </p:spPr>
        <p:txBody>
          <a:bodyPr wrap="square">
            <a:spAutoFit/>
          </a:bodyPr>
          <a:lstStyle/>
          <a:p>
            <a:pPr algn="ctr" defTabSz="914400">
              <a:defRPr/>
            </a:pPr>
            <a:r>
              <a:rPr lang="en-US" altLang="zh-CN" sz="8795" dirty="0">
                <a:ln>
                  <a:gradFill>
                    <a:gsLst>
                      <a:gs pos="2000">
                        <a:prstClr val="white"/>
                      </a:gs>
                      <a:gs pos="99000">
                        <a:prstClr val="white">
                          <a:alpha val="0"/>
                        </a:prstClr>
                      </a:gs>
                    </a:gsLst>
                    <a:lin ang="5400000" scaled="1"/>
                  </a:gradFill>
                </a:ln>
                <a:gradFill>
                  <a:gsLst>
                    <a:gs pos="35000">
                      <a:srgbClr val="FF9700"/>
                    </a:gs>
                    <a:gs pos="88000">
                      <a:prstClr val="white">
                        <a:alpha val="0"/>
                      </a:prstClr>
                    </a:gs>
                  </a:gsLst>
                  <a:lin ang="5400000" scaled="1"/>
                </a:gradFill>
                <a:latin typeface="思源宋体 CN Heavy" panose="02020900000000000000" pitchFamily="18" charset="-122"/>
                <a:ea typeface="思源宋体 CN Heavy" panose="02020900000000000000" pitchFamily="18" charset="-122"/>
              </a:rPr>
              <a:t>03</a:t>
            </a:r>
            <a:endParaRPr lang="zh-CN" altLang="en-US" sz="8795" dirty="0">
              <a:ln>
                <a:gradFill>
                  <a:gsLst>
                    <a:gs pos="2000">
                      <a:prstClr val="white"/>
                    </a:gs>
                    <a:gs pos="99000">
                      <a:prstClr val="white">
                        <a:alpha val="0"/>
                      </a:prstClr>
                    </a:gs>
                  </a:gsLst>
                  <a:lin ang="5400000" scaled="1"/>
                </a:gradFill>
              </a:ln>
              <a:gradFill>
                <a:gsLst>
                  <a:gs pos="35000">
                    <a:srgbClr val="FF9700"/>
                  </a:gs>
                  <a:gs pos="88000">
                    <a:prstClr val="white">
                      <a:alpha val="0"/>
                    </a:prstClr>
                  </a:gs>
                </a:gsLst>
                <a:lin ang="5400000" scaled="1"/>
              </a:gradFill>
              <a:latin typeface="思源宋体 CN Heavy" panose="02020900000000000000" pitchFamily="18" charset="-122"/>
              <a:ea typeface="思源宋体 CN Heavy" panose="02020900000000000000" pitchFamily="18" charset="-122"/>
            </a:endParaRPr>
          </a:p>
        </p:txBody>
      </p:sp>
      <p:sp>
        <p:nvSpPr>
          <p:cNvPr id="64" name="PA-圆角矩形 19"/>
          <p:cNvSpPr/>
          <p:nvPr>
            <p:custDataLst>
              <p:tags r:id="rId22"/>
            </p:custDataLst>
          </p:nvPr>
        </p:nvSpPr>
        <p:spPr>
          <a:xfrm>
            <a:off x="8240201" y="2563437"/>
            <a:ext cx="2800193" cy="3502083"/>
          </a:xfrm>
          <a:prstGeom prst="roundRect">
            <a:avLst>
              <a:gd name="adj" fmla="val 5075"/>
            </a:avLst>
          </a:prstGeom>
          <a:gradFill flip="none" rotWithShape="1">
            <a:gsLst>
              <a:gs pos="0">
                <a:schemeClr val="accent1">
                  <a:lumMod val="20000"/>
                  <a:lumOff val="80000"/>
                  <a:alpha val="0"/>
                </a:schemeClr>
              </a:gs>
              <a:gs pos="100000">
                <a:schemeClr val="accent1">
                  <a:alpha val="12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5" name="PA-圆角矩形 17"/>
          <p:cNvSpPr/>
          <p:nvPr>
            <p:custDataLst>
              <p:tags r:id="rId23"/>
            </p:custDataLst>
          </p:nvPr>
        </p:nvSpPr>
        <p:spPr>
          <a:xfrm>
            <a:off x="1271588" y="4194394"/>
            <a:ext cx="2800193" cy="2211404"/>
          </a:xfrm>
          <a:prstGeom prst="roundRect">
            <a:avLst>
              <a:gd name="adj" fmla="val 5075"/>
            </a:avLst>
          </a:prstGeom>
          <a:gradFill flip="none" rotWithShape="1">
            <a:gsLst>
              <a:gs pos="0">
                <a:schemeClr val="accent1">
                  <a:lumMod val="20000"/>
                  <a:lumOff val="80000"/>
                  <a:alpha val="0"/>
                </a:schemeClr>
              </a:gs>
              <a:gs pos="100000">
                <a:schemeClr val="accent1">
                  <a:alpha val="12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6" name="PA-圆角矩形 18"/>
          <p:cNvSpPr/>
          <p:nvPr>
            <p:custDataLst>
              <p:tags r:id="rId24"/>
            </p:custDataLst>
          </p:nvPr>
        </p:nvSpPr>
        <p:spPr>
          <a:xfrm>
            <a:off x="4695903" y="3557596"/>
            <a:ext cx="2800193" cy="2914524"/>
          </a:xfrm>
          <a:prstGeom prst="roundRect">
            <a:avLst>
              <a:gd name="adj" fmla="val 5075"/>
            </a:avLst>
          </a:prstGeom>
          <a:gradFill flip="none" rotWithShape="1">
            <a:gsLst>
              <a:gs pos="0">
                <a:schemeClr val="bg1">
                  <a:alpha val="0"/>
                </a:schemeClr>
              </a:gs>
              <a:gs pos="100000">
                <a:srgbClr val="0D9FD9">
                  <a:alpha val="12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7" name="PA-AutoShape 14"/>
          <p:cNvSpPr>
            <a:spLocks noChangeArrowheads="1"/>
          </p:cNvSpPr>
          <p:nvPr>
            <p:custDataLst>
              <p:tags r:id="rId25"/>
            </p:custDataLst>
          </p:nvPr>
        </p:nvSpPr>
        <p:spPr bwMode="auto">
          <a:xfrm>
            <a:off x="1554199" y="4081049"/>
            <a:ext cx="2234971" cy="490953"/>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latin typeface="微软雅黑" panose="020B0503020204020204" charset="-122"/>
                <a:ea typeface="微软雅黑" panose="020B0503020204020204" charset="-122"/>
              </a:rPr>
              <a:t>（一）自我反省法</a:t>
            </a:r>
            <a:endParaRPr lang="zh-CN" altLang="en-US" dirty="0">
              <a:solidFill>
                <a:schemeClr val="lt1"/>
              </a:solidFill>
              <a:latin typeface="微软雅黑" panose="020B0503020204020204" charset="-122"/>
              <a:ea typeface="微软雅黑" panose="020B0503020204020204" charset="-122"/>
            </a:endParaRPr>
          </a:p>
        </p:txBody>
      </p:sp>
      <p:sp>
        <p:nvSpPr>
          <p:cNvPr id="68" name="PA-AutoShape 14"/>
          <p:cNvSpPr>
            <a:spLocks noChangeArrowheads="1"/>
          </p:cNvSpPr>
          <p:nvPr>
            <p:custDataLst>
              <p:tags r:id="rId26"/>
            </p:custDataLst>
          </p:nvPr>
        </p:nvSpPr>
        <p:spPr bwMode="auto">
          <a:xfrm>
            <a:off x="4928929" y="3300344"/>
            <a:ext cx="2234971" cy="490953"/>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latin typeface="微软雅黑" panose="020B0503020204020204" charset="-122"/>
                <a:ea typeface="微软雅黑" panose="020B0503020204020204" charset="-122"/>
              </a:rPr>
              <a:t>（二）他人评价法</a:t>
            </a:r>
            <a:endParaRPr lang="zh-CN" altLang="en-US" dirty="0">
              <a:solidFill>
                <a:schemeClr val="lt1"/>
              </a:solidFill>
              <a:latin typeface="微软雅黑" panose="020B0503020204020204" charset="-122"/>
              <a:ea typeface="微软雅黑" panose="020B0503020204020204" charset="-122"/>
            </a:endParaRPr>
          </a:p>
        </p:txBody>
      </p:sp>
      <p:sp>
        <p:nvSpPr>
          <p:cNvPr id="69" name="PA-AutoShape 14"/>
          <p:cNvSpPr>
            <a:spLocks noChangeArrowheads="1"/>
          </p:cNvSpPr>
          <p:nvPr>
            <p:custDataLst>
              <p:tags r:id="rId27"/>
            </p:custDataLst>
          </p:nvPr>
        </p:nvSpPr>
        <p:spPr bwMode="auto">
          <a:xfrm>
            <a:off x="8522812" y="2349158"/>
            <a:ext cx="2234971" cy="490953"/>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latin typeface="微软雅黑" panose="020B0503020204020204" charset="-122"/>
                <a:ea typeface="微软雅黑" panose="020B0503020204020204" charset="-122"/>
              </a:rPr>
              <a:t>（三）橱窗分析法</a:t>
            </a:r>
            <a:endParaRPr lang="zh-CN" altLang="en-US" dirty="0">
              <a:solidFill>
                <a:schemeClr val="lt1"/>
              </a:solidFill>
              <a:latin typeface="微软雅黑" panose="020B0503020204020204" charset="-122"/>
              <a:ea typeface="微软雅黑" panose="020B0503020204020204" charset="-122"/>
            </a:endParaRPr>
          </a:p>
        </p:txBody>
      </p:sp>
      <p:sp>
        <p:nvSpPr>
          <p:cNvPr id="76" name="PA-AutoShape 14"/>
          <p:cNvSpPr>
            <a:spLocks noChangeArrowheads="1"/>
          </p:cNvSpPr>
          <p:nvPr>
            <p:custDataLst>
              <p:tags r:id="rId28"/>
            </p:custDataLst>
          </p:nvPr>
        </p:nvSpPr>
        <p:spPr bwMode="auto">
          <a:xfrm>
            <a:off x="4288631" y="1424925"/>
            <a:ext cx="3614737" cy="491747"/>
          </a:xfrm>
          <a:prstGeom prst="roundRect">
            <a:avLst>
              <a:gd name="adj" fmla="val 50000"/>
            </a:avLst>
          </a:prstGeom>
          <a:gradFill>
            <a:gsLst>
              <a:gs pos="96000">
                <a:schemeClr val="accent1"/>
              </a:gs>
              <a:gs pos="0">
                <a:schemeClr val="accent1">
                  <a:lumMod val="80000"/>
                  <a:lumOff val="20000"/>
                </a:schemeClr>
              </a:gs>
            </a:gsLst>
            <a:lin ang="2700000" scaled="0"/>
          </a:gradFill>
          <a:ln w="9525" cap="flat">
            <a:noFill/>
            <a:prstDash val="solid"/>
            <a:miter/>
          </a:ln>
          <a:effectLst>
            <a:outerShdw blurRad="203200" dist="88900" dir="5400000" algn="ctr" rotWithShape="0">
              <a:schemeClr val="accent1">
                <a:alpha val="23000"/>
              </a:schemeClr>
            </a:outerShdw>
          </a:effectLst>
        </p:spPr>
        <p:txBody>
          <a:bodyPr rtlCol="0" anchor="ctr"/>
          <a:lstStyle/>
          <a:p>
            <a:pPr algn="ctr"/>
            <a:r>
              <a:rPr lang="zh-CN" altLang="en-US" sz="2000" dirty="0">
                <a:solidFill>
                  <a:schemeClr val="bg1"/>
                </a:solidFill>
                <a:latin typeface="微软雅黑" panose="020B0503020204020204" charset="-122"/>
                <a:ea typeface="微软雅黑" panose="020B0503020204020204" charset="-122"/>
              </a:rPr>
              <a:t>自我认知的方法</a:t>
            </a:r>
            <a:endParaRPr lang="zh-CN" altLang="en-US" sz="2000" dirty="0">
              <a:solidFill>
                <a:schemeClr val="bg1"/>
              </a:solidFill>
              <a:latin typeface="微软雅黑" panose="020B0503020204020204" charset="-122"/>
              <a:ea typeface="微软雅黑" panose="020B0503020204020204" charset="-122"/>
            </a:endParaRPr>
          </a:p>
        </p:txBody>
      </p:sp>
      <p:sp>
        <p:nvSpPr>
          <p:cNvPr id="77" name="PA-文本框 12"/>
          <p:cNvSpPr txBox="1"/>
          <p:nvPr>
            <p:custDataLst>
              <p:tags r:id="rId29"/>
            </p:custDataLst>
          </p:nvPr>
        </p:nvSpPr>
        <p:spPr>
          <a:xfrm>
            <a:off x="1530985" y="4789170"/>
            <a:ext cx="2020570" cy="1565910"/>
          </a:xfrm>
          <a:prstGeom prst="rect">
            <a:avLst/>
          </a:prstGeom>
          <a:noFill/>
        </p:spPr>
        <p:txBody>
          <a:bodyPr wrap="square">
            <a:spAutoFit/>
          </a:bodyPr>
          <a:lstStyle/>
          <a:p>
            <a:pPr algn="just"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在使用自我反省法时，要尽量客观地评价自己，避免因为个人的认识或动机而出现较大的失误。</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78" name="PA-文本框 13"/>
          <p:cNvSpPr txBox="1"/>
          <p:nvPr>
            <p:custDataLst>
              <p:tags r:id="rId30"/>
            </p:custDataLst>
          </p:nvPr>
        </p:nvSpPr>
        <p:spPr>
          <a:xfrm>
            <a:off x="4928929" y="4020081"/>
            <a:ext cx="2274887" cy="975995"/>
          </a:xfrm>
          <a:prstGeom prst="rect">
            <a:avLst/>
          </a:prstGeom>
          <a:noFill/>
        </p:spPr>
        <p:txBody>
          <a:bodyPr wrap="square">
            <a:spAutoFit/>
          </a:bodyPr>
          <a:lstStyle/>
          <a:p>
            <a:pPr algn="just"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全面自我认识，应当包括来自周围不同人物角色的建议。</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79" name="PA-文本框 20"/>
          <p:cNvSpPr txBox="1"/>
          <p:nvPr>
            <p:custDataLst>
              <p:tags r:id="rId31"/>
            </p:custDataLst>
          </p:nvPr>
        </p:nvSpPr>
        <p:spPr>
          <a:xfrm>
            <a:off x="8502854" y="3113428"/>
            <a:ext cx="2417558" cy="1565910"/>
          </a:xfrm>
          <a:prstGeom prst="rect">
            <a:avLst/>
          </a:prstGeom>
          <a:noFill/>
        </p:spPr>
        <p:txBody>
          <a:bodyPr wrap="square">
            <a:spAutoFit/>
          </a:bodyPr>
          <a:lstStyle/>
          <a:p>
            <a:pPr algn="just"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橱窗分析法是自我探索的一个重要方法，是一种借助直角坐标系不同象限来表示人的不同部分的分析方法。</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2" name="- About"/>
          <p:cNvSpPr txBox="1"/>
          <p:nvPr/>
        </p:nvSpPr>
        <p:spPr>
          <a:xfrm>
            <a:off x="719455" y="5448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三、自我认知的方法</a:t>
            </a:r>
            <a:endParaRPr lang="en-US" altLang="zh-CN" sz="2800" dirty="0">
              <a:solidFill>
                <a:schemeClr val="tx1"/>
              </a:solidFill>
              <a:latin typeface="微软雅黑" panose="020B0503020204020204" charset="-122"/>
              <a:ea typeface="微软雅黑" panose="020B0503020204020204" charset="-122"/>
            </a:endParaRPr>
          </a:p>
        </p:txBody>
      </p:sp>
      <p:sp>
        <p:nvSpPr>
          <p:cNvPr id="40" name="TextBox 299"/>
          <p:cNvSpPr txBox="1"/>
          <p:nvPr/>
        </p:nvSpPr>
        <p:spPr>
          <a:xfrm rot="16200000">
            <a:off x="10686365" y="3306702"/>
            <a:ext cx="2327799" cy="213995"/>
          </a:xfrm>
          <a:prstGeom prst="rect">
            <a:avLst/>
          </a:prstGeom>
          <a:noFill/>
        </p:spPr>
        <p:txBody>
          <a:bodyPr wrap="square" rtlCol="0" anchor="t">
            <a:spAutoFit/>
          </a:bodyPr>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ppt_x"/>
                                          </p:val>
                                        </p:tav>
                                        <p:tav tm="100000">
                                          <p:val>
                                            <p:strVal val="#ppt_x"/>
                                          </p:val>
                                        </p:tav>
                                      </p:tavLst>
                                    </p:anim>
                                    <p:anim calcmode="lin" valueType="num">
                                      <p:cBhvr additive="base">
                                        <p:cTn id="20" dur="500" fill="hold"/>
                                        <p:tgtEl>
                                          <p:spTgt spid="6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500" fill="hold"/>
                                        <p:tgtEl>
                                          <p:spTgt spid="61"/>
                                        </p:tgtEl>
                                        <p:attrNameLst>
                                          <p:attrName>ppt_x</p:attrName>
                                        </p:attrNameLst>
                                      </p:cBhvr>
                                      <p:tavLst>
                                        <p:tav tm="0">
                                          <p:val>
                                            <p:strVal val="#ppt_x"/>
                                          </p:val>
                                        </p:tav>
                                        <p:tav tm="100000">
                                          <p:val>
                                            <p:strVal val="#ppt_x"/>
                                          </p:val>
                                        </p:tav>
                                      </p:tavLst>
                                    </p:anim>
                                    <p:anim calcmode="lin" valueType="num">
                                      <p:cBhvr additive="base">
                                        <p:cTn id="24" dur="500" fill="hold"/>
                                        <p:tgtEl>
                                          <p:spTgt spid="6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ppt_x"/>
                                          </p:val>
                                        </p:tav>
                                        <p:tav tm="100000">
                                          <p:val>
                                            <p:strVal val="#ppt_x"/>
                                          </p:val>
                                        </p:tav>
                                      </p:tavLst>
                                    </p:anim>
                                    <p:anim calcmode="lin" valueType="num">
                                      <p:cBhvr additive="base">
                                        <p:cTn id="28" dur="500" fill="hold"/>
                                        <p:tgtEl>
                                          <p:spTgt spid="6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500" fill="hold"/>
                                        <p:tgtEl>
                                          <p:spTgt spid="64"/>
                                        </p:tgtEl>
                                        <p:attrNameLst>
                                          <p:attrName>ppt_x</p:attrName>
                                        </p:attrNameLst>
                                      </p:cBhvr>
                                      <p:tavLst>
                                        <p:tav tm="0">
                                          <p:val>
                                            <p:strVal val="#ppt_x"/>
                                          </p:val>
                                        </p:tav>
                                        <p:tav tm="100000">
                                          <p:val>
                                            <p:strVal val="#ppt_x"/>
                                          </p:val>
                                        </p:tav>
                                      </p:tavLst>
                                    </p:anim>
                                    <p:anim calcmode="lin" valueType="num">
                                      <p:cBhvr additive="base">
                                        <p:cTn id="32" dur="500" fill="hold"/>
                                        <p:tgtEl>
                                          <p:spTgt spid="6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fill="hold"/>
                                        <p:tgtEl>
                                          <p:spTgt spid="65"/>
                                        </p:tgtEl>
                                        <p:attrNameLst>
                                          <p:attrName>ppt_x</p:attrName>
                                        </p:attrNameLst>
                                      </p:cBhvr>
                                      <p:tavLst>
                                        <p:tav tm="0">
                                          <p:val>
                                            <p:strVal val="#ppt_x"/>
                                          </p:val>
                                        </p:tav>
                                        <p:tav tm="100000">
                                          <p:val>
                                            <p:strVal val="#ppt_x"/>
                                          </p:val>
                                        </p:tav>
                                      </p:tavLst>
                                    </p:anim>
                                    <p:anim calcmode="lin" valueType="num">
                                      <p:cBhvr additive="base">
                                        <p:cTn id="36" dur="500" fill="hold"/>
                                        <p:tgtEl>
                                          <p:spTgt spid="6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7"/>
                                        </p:tgtEl>
                                        <p:attrNameLst>
                                          <p:attrName>style.visibility</p:attrName>
                                        </p:attrNameLst>
                                      </p:cBhvr>
                                      <p:to>
                                        <p:strVal val="visible"/>
                                      </p:to>
                                    </p:set>
                                    <p:anim calcmode="lin" valueType="num">
                                      <p:cBhvr additive="base">
                                        <p:cTn id="43" dur="500" fill="hold"/>
                                        <p:tgtEl>
                                          <p:spTgt spid="67"/>
                                        </p:tgtEl>
                                        <p:attrNameLst>
                                          <p:attrName>ppt_x</p:attrName>
                                        </p:attrNameLst>
                                      </p:cBhvr>
                                      <p:tavLst>
                                        <p:tav tm="0">
                                          <p:val>
                                            <p:strVal val="#ppt_x"/>
                                          </p:val>
                                        </p:tav>
                                        <p:tav tm="100000">
                                          <p:val>
                                            <p:strVal val="#ppt_x"/>
                                          </p:val>
                                        </p:tav>
                                      </p:tavLst>
                                    </p:anim>
                                    <p:anim calcmode="lin" valueType="num">
                                      <p:cBhvr additive="base">
                                        <p:cTn id="44" dur="500" fill="hold"/>
                                        <p:tgtEl>
                                          <p:spTgt spid="6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additive="base">
                                        <p:cTn id="47" dur="500" fill="hold"/>
                                        <p:tgtEl>
                                          <p:spTgt spid="68"/>
                                        </p:tgtEl>
                                        <p:attrNameLst>
                                          <p:attrName>ppt_x</p:attrName>
                                        </p:attrNameLst>
                                      </p:cBhvr>
                                      <p:tavLst>
                                        <p:tav tm="0">
                                          <p:val>
                                            <p:strVal val="#ppt_x"/>
                                          </p:val>
                                        </p:tav>
                                        <p:tav tm="100000">
                                          <p:val>
                                            <p:strVal val="#ppt_x"/>
                                          </p:val>
                                        </p:tav>
                                      </p:tavLst>
                                    </p:anim>
                                    <p:anim calcmode="lin" valueType="num">
                                      <p:cBhvr additive="base">
                                        <p:cTn id="48" dur="500" fill="hold"/>
                                        <p:tgtEl>
                                          <p:spTgt spid="6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9"/>
                                        </p:tgtEl>
                                        <p:attrNameLst>
                                          <p:attrName>style.visibility</p:attrName>
                                        </p:attrNameLst>
                                      </p:cBhvr>
                                      <p:to>
                                        <p:strVal val="visible"/>
                                      </p:to>
                                    </p:set>
                                    <p:anim calcmode="lin" valueType="num">
                                      <p:cBhvr additive="base">
                                        <p:cTn id="51" dur="500" fill="hold"/>
                                        <p:tgtEl>
                                          <p:spTgt spid="69"/>
                                        </p:tgtEl>
                                        <p:attrNameLst>
                                          <p:attrName>ppt_x</p:attrName>
                                        </p:attrNameLst>
                                      </p:cBhvr>
                                      <p:tavLst>
                                        <p:tav tm="0">
                                          <p:val>
                                            <p:strVal val="#ppt_x"/>
                                          </p:val>
                                        </p:tav>
                                        <p:tav tm="100000">
                                          <p:val>
                                            <p:strVal val="#ppt_x"/>
                                          </p:val>
                                        </p:tav>
                                      </p:tavLst>
                                    </p:anim>
                                    <p:anim calcmode="lin" valueType="num">
                                      <p:cBhvr additive="base">
                                        <p:cTn id="52" dur="500" fill="hold"/>
                                        <p:tgtEl>
                                          <p:spTgt spid="6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additive="base">
                                        <p:cTn id="55" dur="500" fill="hold"/>
                                        <p:tgtEl>
                                          <p:spTgt spid="76"/>
                                        </p:tgtEl>
                                        <p:attrNameLst>
                                          <p:attrName>ppt_x</p:attrName>
                                        </p:attrNameLst>
                                      </p:cBhvr>
                                      <p:tavLst>
                                        <p:tav tm="0">
                                          <p:val>
                                            <p:strVal val="#ppt_x"/>
                                          </p:val>
                                        </p:tav>
                                        <p:tav tm="100000">
                                          <p:val>
                                            <p:strVal val="#ppt_x"/>
                                          </p:val>
                                        </p:tav>
                                      </p:tavLst>
                                    </p:anim>
                                    <p:anim calcmode="lin" valueType="num">
                                      <p:cBhvr additive="base">
                                        <p:cTn id="56" dur="500" fill="hold"/>
                                        <p:tgtEl>
                                          <p:spTgt spid="7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additive="base">
                                        <p:cTn id="59" dur="500" fill="hold"/>
                                        <p:tgtEl>
                                          <p:spTgt spid="77"/>
                                        </p:tgtEl>
                                        <p:attrNameLst>
                                          <p:attrName>ppt_x</p:attrName>
                                        </p:attrNameLst>
                                      </p:cBhvr>
                                      <p:tavLst>
                                        <p:tav tm="0">
                                          <p:val>
                                            <p:strVal val="#ppt_x"/>
                                          </p:val>
                                        </p:tav>
                                        <p:tav tm="100000">
                                          <p:val>
                                            <p:strVal val="#ppt_x"/>
                                          </p:val>
                                        </p:tav>
                                      </p:tavLst>
                                    </p:anim>
                                    <p:anim calcmode="lin" valueType="num">
                                      <p:cBhvr additive="base">
                                        <p:cTn id="60" dur="500" fill="hold"/>
                                        <p:tgtEl>
                                          <p:spTgt spid="7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78"/>
                                        </p:tgtEl>
                                        <p:attrNameLst>
                                          <p:attrName>style.visibility</p:attrName>
                                        </p:attrNameLst>
                                      </p:cBhvr>
                                      <p:to>
                                        <p:strVal val="visible"/>
                                      </p:to>
                                    </p:set>
                                    <p:anim calcmode="lin" valueType="num">
                                      <p:cBhvr additive="base">
                                        <p:cTn id="63" dur="500" fill="hold"/>
                                        <p:tgtEl>
                                          <p:spTgt spid="78"/>
                                        </p:tgtEl>
                                        <p:attrNameLst>
                                          <p:attrName>ppt_x</p:attrName>
                                        </p:attrNameLst>
                                      </p:cBhvr>
                                      <p:tavLst>
                                        <p:tav tm="0">
                                          <p:val>
                                            <p:strVal val="#ppt_x"/>
                                          </p:val>
                                        </p:tav>
                                        <p:tav tm="100000">
                                          <p:val>
                                            <p:strVal val="#ppt_x"/>
                                          </p:val>
                                        </p:tav>
                                      </p:tavLst>
                                    </p:anim>
                                    <p:anim calcmode="lin" valueType="num">
                                      <p:cBhvr additive="base">
                                        <p:cTn id="64" dur="500" fill="hold"/>
                                        <p:tgtEl>
                                          <p:spTgt spid="7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additive="base">
                                        <p:cTn id="67" dur="500" fill="hold"/>
                                        <p:tgtEl>
                                          <p:spTgt spid="79"/>
                                        </p:tgtEl>
                                        <p:attrNameLst>
                                          <p:attrName>ppt_x</p:attrName>
                                        </p:attrNameLst>
                                      </p:cBhvr>
                                      <p:tavLst>
                                        <p:tav tm="0">
                                          <p:val>
                                            <p:strVal val="#ppt_x"/>
                                          </p:val>
                                        </p:tav>
                                        <p:tav tm="100000">
                                          <p:val>
                                            <p:strVal val="#ppt_x"/>
                                          </p:val>
                                        </p:tav>
                                      </p:tavLst>
                                    </p:anim>
                                    <p:anim calcmode="lin" valueType="num">
                                      <p:cBhvr additive="base">
                                        <p:cTn id="68" dur="500" fill="hold"/>
                                        <p:tgtEl>
                                          <p:spTgt spid="79"/>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500" fill="hold"/>
                                        <p:tgtEl>
                                          <p:spTgt spid="25"/>
                                        </p:tgtEl>
                                        <p:attrNameLst>
                                          <p:attrName>ppt_x</p:attrName>
                                        </p:attrNameLst>
                                      </p:cBhvr>
                                      <p:tavLst>
                                        <p:tav tm="0">
                                          <p:val>
                                            <p:strVal val="#ppt_x"/>
                                          </p:val>
                                        </p:tav>
                                        <p:tav tm="100000">
                                          <p:val>
                                            <p:strVal val="#ppt_x"/>
                                          </p:val>
                                        </p:tav>
                                      </p:tavLst>
                                    </p:anim>
                                    <p:anim calcmode="lin" valueType="num">
                                      <p:cBhvr additive="base">
                                        <p:cTn id="72" dur="50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73"/>
                                        </p:tgtEl>
                                        <p:attrNameLst>
                                          <p:attrName>style.visibility</p:attrName>
                                        </p:attrNameLst>
                                      </p:cBhvr>
                                      <p:to>
                                        <p:strVal val="visible"/>
                                      </p:to>
                                    </p:set>
                                    <p:anim calcmode="lin" valueType="num">
                                      <p:cBhvr additive="base">
                                        <p:cTn id="75" dur="500" fill="hold"/>
                                        <p:tgtEl>
                                          <p:spTgt spid="73"/>
                                        </p:tgtEl>
                                        <p:attrNameLst>
                                          <p:attrName>ppt_x</p:attrName>
                                        </p:attrNameLst>
                                      </p:cBhvr>
                                      <p:tavLst>
                                        <p:tav tm="0">
                                          <p:val>
                                            <p:strVal val="#ppt_x"/>
                                          </p:val>
                                        </p:tav>
                                        <p:tav tm="100000">
                                          <p:val>
                                            <p:strVal val="#ppt_x"/>
                                          </p:val>
                                        </p:tav>
                                      </p:tavLst>
                                    </p:anim>
                                    <p:anim calcmode="lin" valueType="num">
                                      <p:cBhvr additive="base">
                                        <p:cTn id="76" dur="500" fill="hold"/>
                                        <p:tgtEl>
                                          <p:spTgt spid="7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
                                        </p:tgtEl>
                                        <p:attrNameLst>
                                          <p:attrName>style.visibility</p:attrName>
                                        </p:attrNameLst>
                                      </p:cBhvr>
                                      <p:to>
                                        <p:strVal val="visible"/>
                                      </p:to>
                                    </p:set>
                                    <p:anim calcmode="lin" valueType="num">
                                      <p:cBhvr additive="base">
                                        <p:cTn id="79" dur="500" fill="hold"/>
                                        <p:tgtEl>
                                          <p:spTgt spid="2"/>
                                        </p:tgtEl>
                                        <p:attrNameLst>
                                          <p:attrName>ppt_x</p:attrName>
                                        </p:attrNameLst>
                                      </p:cBhvr>
                                      <p:tavLst>
                                        <p:tav tm="0">
                                          <p:val>
                                            <p:strVal val="#ppt_x"/>
                                          </p:val>
                                        </p:tav>
                                        <p:tav tm="100000">
                                          <p:val>
                                            <p:strVal val="#ppt_x"/>
                                          </p:val>
                                        </p:tav>
                                      </p:tavLst>
                                    </p:anim>
                                    <p:anim calcmode="lin" valueType="num">
                                      <p:cBhvr additive="base">
                                        <p:cTn id="80" dur="500" fill="hold"/>
                                        <p:tgtEl>
                                          <p:spTgt spid="2"/>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40"/>
                                        </p:tgtEl>
                                        <p:attrNameLst>
                                          <p:attrName>style.visibility</p:attrName>
                                        </p:attrNameLst>
                                      </p:cBhvr>
                                      <p:to>
                                        <p:strVal val="visible"/>
                                      </p:to>
                                    </p:set>
                                    <p:anim calcmode="lin" valueType="num">
                                      <p:cBhvr additive="base">
                                        <p:cTn id="83" dur="500" fill="hold"/>
                                        <p:tgtEl>
                                          <p:spTgt spid="40"/>
                                        </p:tgtEl>
                                        <p:attrNameLst>
                                          <p:attrName>ppt_x</p:attrName>
                                        </p:attrNameLst>
                                      </p:cBhvr>
                                      <p:tavLst>
                                        <p:tav tm="0">
                                          <p:val>
                                            <p:strVal val="#ppt_x"/>
                                          </p:val>
                                        </p:tav>
                                        <p:tav tm="100000">
                                          <p:val>
                                            <p:strVal val="#ppt_x"/>
                                          </p:val>
                                        </p:tav>
                                      </p:tavLst>
                                    </p:anim>
                                    <p:anim calcmode="lin" valueType="num">
                                      <p:cBhvr additive="base">
                                        <p:cTn id="8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4" grpId="0" bldLvl="0" animBg="1"/>
      <p:bldP spid="61" grpId="0"/>
      <p:bldP spid="62" grpId="0"/>
      <p:bldP spid="63" grpId="0"/>
      <p:bldP spid="64" grpId="0" bldLvl="0" animBg="1"/>
      <p:bldP spid="65" grpId="0" bldLvl="0" animBg="1"/>
      <p:bldP spid="66" grpId="0" bldLvl="0" animBg="1"/>
      <p:bldP spid="67" grpId="0" bldLvl="0" animBg="1"/>
      <p:bldP spid="68" grpId="0" bldLvl="0" animBg="1"/>
      <p:bldP spid="69" grpId="0" bldLvl="0" animBg="1"/>
      <p:bldP spid="76" grpId="0" bldLvl="0" animBg="1"/>
      <p:bldP spid="77" grpId="0"/>
      <p:bldP spid="78" grpId="0"/>
      <p:bldP spid="79" grpId="0"/>
      <p:bldP spid="2" grpId="0"/>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424193" y="1089056"/>
            <a:ext cx="1967089" cy="1967089"/>
          </a:xfrm>
          <a:prstGeom prst="rect">
            <a:avLst/>
          </a:prstGeom>
          <a:gradFill>
            <a:gsLst>
              <a:gs pos="70000">
                <a:schemeClr val="accent1">
                  <a:lumMod val="70000"/>
                  <a:lumOff val="30000"/>
                </a:schemeClr>
              </a:gs>
              <a:gs pos="0">
                <a:schemeClr val="accent1"/>
              </a:gs>
            </a:gsLst>
            <a:lin ang="16200000" scaled="1"/>
          </a:gradFill>
          <a:ln w="19050">
            <a:noFill/>
          </a:ln>
          <a:effectLst>
            <a:outerShdw blurRad="254000" dist="101600" sy="23000" kx="1200000" algn="br" rotWithShape="0">
              <a:schemeClr val="accent1">
                <a:alpha val="17000"/>
              </a:schemeClr>
            </a:outerShdw>
          </a:effectLst>
          <a:sp3d extrusionH="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A-Freeform: Shape 71"/>
          <p:cNvSpPr/>
          <p:nvPr>
            <p:custDataLst>
              <p:tags r:id="rId1"/>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cxnSp>
        <p:nvCxnSpPr>
          <p:cNvPr id="27" name="直接连接符 26"/>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2616867" y="4840980"/>
            <a:ext cx="4752822" cy="3704938"/>
            <a:chOff x="6896302" y="4620720"/>
            <a:chExt cx="4752822" cy="3704938"/>
          </a:xfrm>
        </p:grpSpPr>
        <p:grpSp>
          <p:nvGrpSpPr>
            <p:cNvPr id="86"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96"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87"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8"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9"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1"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2"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3"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4"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5"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13" name="PA-AutoShape 14"/>
          <p:cNvSpPr>
            <a:spLocks noChangeArrowheads="1"/>
          </p:cNvSpPr>
          <p:nvPr>
            <p:custDataLst>
              <p:tags r:id="rId2"/>
            </p:custDataLst>
          </p:nvPr>
        </p:nvSpPr>
        <p:spPr bwMode="auto">
          <a:xfrm>
            <a:off x="1149350" y="2172335"/>
            <a:ext cx="985520" cy="972185"/>
          </a:xfrm>
          <a:prstGeom prst="roundRect">
            <a:avLst>
              <a:gd name="adj" fmla="val 16382"/>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charset="-122"/>
                <a:ea typeface="微软雅黑" panose="020B0503020204020204" charset="-122"/>
              </a:rPr>
              <a:t>（四）360°评估法</a:t>
            </a:r>
            <a:endParaRPr lang="zh-CN" altLang="en-US" dirty="0">
              <a:latin typeface="微软雅黑" panose="020B0503020204020204" charset="-122"/>
              <a:ea typeface="微软雅黑" panose="020B0503020204020204" charset="-122"/>
            </a:endParaRPr>
          </a:p>
        </p:txBody>
      </p:sp>
      <p:sp>
        <p:nvSpPr>
          <p:cNvPr id="114" name="PA-文本框 12"/>
          <p:cNvSpPr txBox="1"/>
          <p:nvPr>
            <p:custDataLst>
              <p:tags r:id="rId3"/>
            </p:custDataLst>
          </p:nvPr>
        </p:nvSpPr>
        <p:spPr>
          <a:xfrm>
            <a:off x="2229372" y="1937000"/>
            <a:ext cx="4264283" cy="1861185"/>
          </a:xfrm>
          <a:prstGeom prst="rect">
            <a:avLst/>
          </a:prstGeom>
          <a:noFill/>
        </p:spPr>
        <p:txBody>
          <a:bodyPr wrap="square">
            <a:spAutoFit/>
          </a:bodyPr>
          <a:lstStyle/>
          <a:p>
            <a:pPr algn="just"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360°评估法源自人力资源管理中的绩效考核方法，其特点是评价唯独多元化（通常是 4 个或 4 个以上）。360°评估法是由熟悉自己、与自己关系密切的来自不同层面的人员作为评估者（如家人、老师、朋友、同学等），对自我进行多角度的评估。</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115" name="直接连接符 114"/>
          <p:cNvCxnSpPr/>
          <p:nvPr/>
        </p:nvCxnSpPr>
        <p:spPr>
          <a:xfrm>
            <a:off x="1196387" y="3920073"/>
            <a:ext cx="502739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6" name="PA-AutoShape 14"/>
          <p:cNvSpPr>
            <a:spLocks noChangeArrowheads="1"/>
          </p:cNvSpPr>
          <p:nvPr>
            <p:custDataLst>
              <p:tags r:id="rId4"/>
            </p:custDataLst>
          </p:nvPr>
        </p:nvSpPr>
        <p:spPr bwMode="auto">
          <a:xfrm>
            <a:off x="1141255" y="4431392"/>
            <a:ext cx="986400" cy="972000"/>
          </a:xfrm>
          <a:prstGeom prst="roundRect">
            <a:avLst>
              <a:gd name="adj" fmla="val 16382"/>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charset="-122"/>
                <a:ea typeface="微软雅黑" panose="020B0503020204020204" charset="-122"/>
              </a:rPr>
              <a:t>（五）职业测评法</a:t>
            </a:r>
            <a:endParaRPr lang="zh-CN" altLang="en-US" dirty="0">
              <a:latin typeface="微软雅黑" panose="020B0503020204020204" charset="-122"/>
              <a:ea typeface="微软雅黑" panose="020B0503020204020204" charset="-122"/>
            </a:endParaRPr>
          </a:p>
        </p:txBody>
      </p:sp>
      <p:pic>
        <p:nvPicPr>
          <p:cNvPr id="6" name="图片占位符 5" descr="图片包含 室内, 桌子, 人, 男人&#10;&#10;描述已自动生成"/>
          <p:cNvPicPr>
            <a:picLocks noGrp="1" noChangeAspect="1"/>
          </p:cNvPicPr>
          <p:nvPr>
            <p:ph type="pic" sz="quarter" idx="10"/>
          </p:nvPr>
        </p:nvPicPr>
        <p:blipFill rotWithShape="1">
          <a:blip r:embed="rId5" cstate="screen"/>
          <a:srcRect/>
          <a:stretch>
            <a:fillRect/>
          </a:stretch>
        </p:blipFill>
        <p:spPr/>
      </p:pic>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三、自我认知的方法</a:t>
            </a:r>
            <a:endParaRPr lang="en-US" altLang="zh-CN" sz="2800" dirty="0">
              <a:solidFill>
                <a:schemeClr val="tx1"/>
              </a:solidFill>
              <a:latin typeface="微软雅黑" panose="020B0503020204020204" charset="-122"/>
              <a:ea typeface="微软雅黑" panose="020B0503020204020204" charset="-122"/>
            </a:endParaRPr>
          </a:p>
        </p:txBody>
      </p:sp>
      <p:sp>
        <p:nvSpPr>
          <p:cNvPr id="3" name="PA-文本框 12"/>
          <p:cNvSpPr txBox="1"/>
          <p:nvPr>
            <p:custDataLst>
              <p:tags r:id="rId6"/>
            </p:custDataLst>
          </p:nvPr>
        </p:nvSpPr>
        <p:spPr>
          <a:xfrm>
            <a:off x="2229372" y="4431915"/>
            <a:ext cx="4264283" cy="681355"/>
          </a:xfrm>
          <a:prstGeom prst="rect">
            <a:avLst/>
          </a:prstGeom>
          <a:noFill/>
        </p:spPr>
        <p:txBody>
          <a:bodyPr wrap="square">
            <a:spAutoFit/>
          </a:bodyPr>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职业测评法是大学生在进行自我探索时最常用到的方法。</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3"/>
                                        </p:tgtEl>
                                        <p:attrNameLst>
                                          <p:attrName>style.visibility</p:attrName>
                                        </p:attrNameLst>
                                      </p:cBhvr>
                                      <p:to>
                                        <p:strVal val="visible"/>
                                      </p:to>
                                    </p:set>
                                    <p:anim calcmode="lin" valueType="num">
                                      <p:cBhvr additive="base">
                                        <p:cTn id="15" dur="500" fill="hold"/>
                                        <p:tgtEl>
                                          <p:spTgt spid="113"/>
                                        </p:tgtEl>
                                        <p:attrNameLst>
                                          <p:attrName>ppt_x</p:attrName>
                                        </p:attrNameLst>
                                      </p:cBhvr>
                                      <p:tavLst>
                                        <p:tav tm="0">
                                          <p:val>
                                            <p:strVal val="#ppt_x"/>
                                          </p:val>
                                        </p:tav>
                                        <p:tav tm="100000">
                                          <p:val>
                                            <p:strVal val="#ppt_x"/>
                                          </p:val>
                                        </p:tav>
                                      </p:tavLst>
                                    </p:anim>
                                    <p:anim calcmode="lin" valueType="num">
                                      <p:cBhvr additive="base">
                                        <p:cTn id="16" dur="500" fill="hold"/>
                                        <p:tgtEl>
                                          <p:spTgt spid="1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4"/>
                                        </p:tgtEl>
                                        <p:attrNameLst>
                                          <p:attrName>style.visibility</p:attrName>
                                        </p:attrNameLst>
                                      </p:cBhvr>
                                      <p:to>
                                        <p:strVal val="visible"/>
                                      </p:to>
                                    </p:set>
                                    <p:anim calcmode="lin" valueType="num">
                                      <p:cBhvr additive="base">
                                        <p:cTn id="19" dur="500" fill="hold"/>
                                        <p:tgtEl>
                                          <p:spTgt spid="114"/>
                                        </p:tgtEl>
                                        <p:attrNameLst>
                                          <p:attrName>ppt_x</p:attrName>
                                        </p:attrNameLst>
                                      </p:cBhvr>
                                      <p:tavLst>
                                        <p:tav tm="0">
                                          <p:val>
                                            <p:strVal val="#ppt_x"/>
                                          </p:val>
                                        </p:tav>
                                        <p:tav tm="100000">
                                          <p:val>
                                            <p:strVal val="#ppt_x"/>
                                          </p:val>
                                        </p:tav>
                                      </p:tavLst>
                                    </p:anim>
                                    <p:anim calcmode="lin" valueType="num">
                                      <p:cBhvr additive="base">
                                        <p:cTn id="20" dur="500" fill="hold"/>
                                        <p:tgtEl>
                                          <p:spTgt spid="1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6"/>
                                        </p:tgtEl>
                                        <p:attrNameLst>
                                          <p:attrName>style.visibility</p:attrName>
                                        </p:attrNameLst>
                                      </p:cBhvr>
                                      <p:to>
                                        <p:strVal val="visible"/>
                                      </p:to>
                                    </p:set>
                                    <p:anim calcmode="lin" valueType="num">
                                      <p:cBhvr additive="base">
                                        <p:cTn id="23" dur="500" fill="hold"/>
                                        <p:tgtEl>
                                          <p:spTgt spid="116"/>
                                        </p:tgtEl>
                                        <p:attrNameLst>
                                          <p:attrName>ppt_x</p:attrName>
                                        </p:attrNameLst>
                                      </p:cBhvr>
                                      <p:tavLst>
                                        <p:tav tm="0">
                                          <p:val>
                                            <p:strVal val="#ppt_x"/>
                                          </p:val>
                                        </p:tav>
                                        <p:tav tm="100000">
                                          <p:val>
                                            <p:strVal val="#ppt_x"/>
                                          </p:val>
                                        </p:tav>
                                      </p:tavLst>
                                    </p:anim>
                                    <p:anim calcmode="lin" valueType="num">
                                      <p:cBhvr additive="base">
                                        <p:cTn id="24" dur="500" fill="hold"/>
                                        <p:tgtEl>
                                          <p:spTgt spid="11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500" fill="hold"/>
                                        <p:tgtEl>
                                          <p:spTgt spid="85"/>
                                        </p:tgtEl>
                                        <p:attrNameLst>
                                          <p:attrName>ppt_x</p:attrName>
                                        </p:attrNameLst>
                                      </p:cBhvr>
                                      <p:tavLst>
                                        <p:tav tm="0">
                                          <p:val>
                                            <p:strVal val="#ppt_x"/>
                                          </p:val>
                                        </p:tav>
                                        <p:tav tm="100000">
                                          <p:val>
                                            <p:strVal val="#ppt_x"/>
                                          </p:val>
                                        </p:tav>
                                      </p:tavLst>
                                    </p:anim>
                                    <p:anim calcmode="lin" valueType="num">
                                      <p:cBhvr additive="base">
                                        <p:cTn id="32" dur="500" fill="hold"/>
                                        <p:tgtEl>
                                          <p:spTgt spid="8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15"/>
                                        </p:tgtEl>
                                        <p:attrNameLst>
                                          <p:attrName>style.visibility</p:attrName>
                                        </p:attrNameLst>
                                      </p:cBhvr>
                                      <p:to>
                                        <p:strVal val="visible"/>
                                      </p:to>
                                    </p:set>
                                    <p:anim calcmode="lin" valueType="num">
                                      <p:cBhvr additive="base">
                                        <p:cTn id="35" dur="500" fill="hold"/>
                                        <p:tgtEl>
                                          <p:spTgt spid="115"/>
                                        </p:tgtEl>
                                        <p:attrNameLst>
                                          <p:attrName>ppt_x</p:attrName>
                                        </p:attrNameLst>
                                      </p:cBhvr>
                                      <p:tavLst>
                                        <p:tav tm="0">
                                          <p:val>
                                            <p:strVal val="#ppt_x"/>
                                          </p:val>
                                        </p:tav>
                                        <p:tav tm="100000">
                                          <p:val>
                                            <p:strVal val="#ppt_x"/>
                                          </p:val>
                                        </p:tav>
                                      </p:tavLst>
                                    </p:anim>
                                    <p:anim calcmode="lin" valueType="num">
                                      <p:cBhvr additive="base">
                                        <p:cTn id="36" dur="500" fill="hold"/>
                                        <p:tgtEl>
                                          <p:spTgt spid="11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fill="hold"/>
                                        <p:tgtEl>
                                          <p:spTgt spid="3"/>
                                        </p:tgtEl>
                                        <p:attrNameLst>
                                          <p:attrName>ppt_x</p:attrName>
                                        </p:attrNameLst>
                                      </p:cBhvr>
                                      <p:tavLst>
                                        <p:tav tm="0">
                                          <p:val>
                                            <p:strVal val="#ppt_x"/>
                                          </p:val>
                                        </p:tav>
                                        <p:tav tm="100000">
                                          <p:val>
                                            <p:strVal val="#ppt_x"/>
                                          </p:val>
                                        </p:tav>
                                      </p:tavLst>
                                    </p:anim>
                                    <p:anim calcmode="lin" valueType="num">
                                      <p:cBhvr additive="base">
                                        <p:cTn id="4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9" grpId="0" bldLvl="0" animBg="1"/>
      <p:bldP spid="113" grpId="0" bldLvl="0" animBg="1"/>
      <p:bldP spid="114" grpId="0"/>
      <p:bldP spid="116" grpId="0" bldLvl="0" animBg="1"/>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探索职业兴趣</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二</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Two</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38" name="PA-AutoShape 14"/>
          <p:cNvSpPr>
            <a:spLocks noChangeArrowheads="1"/>
          </p:cNvSpPr>
          <p:nvPr>
            <p:custDataLst>
              <p:tags r:id="rId2"/>
            </p:custDataLst>
          </p:nvPr>
        </p:nvSpPr>
        <p:spPr bwMode="auto">
          <a:xfrm>
            <a:off x="1343025" y="1906905"/>
            <a:ext cx="3121200"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（一）兴趣和职业兴趣</a:t>
            </a:r>
            <a:endParaRPr lang="zh-CN" altLang="en-US" dirty="0">
              <a:latin typeface="思源黑体 CN Bold" panose="020B0800000000000000" pitchFamily="34" charset="-122"/>
              <a:ea typeface="思源黑体 CN Bold" panose="020B0800000000000000" pitchFamily="34" charset="-122"/>
            </a:endParaRPr>
          </a:p>
        </p:txBody>
      </p:sp>
      <p:sp>
        <p:nvSpPr>
          <p:cNvPr id="39" name="PA-文本框 12"/>
          <p:cNvSpPr txBox="1"/>
          <p:nvPr>
            <p:custDataLst>
              <p:tags r:id="rId3"/>
            </p:custDataLst>
          </p:nvPr>
        </p:nvSpPr>
        <p:spPr>
          <a:xfrm>
            <a:off x="1322968" y="2359852"/>
            <a:ext cx="9773657" cy="97599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兴趣是指人们力求认识某种事物和从事某项活动的心理倾向，以特定的人、事物或活动为对象，常常伴随着积极的情绪体验。兴趣是人积极探索某种事物的认识倾向。职业兴趣是人们追求某种职业或从事某种职业的个性取向。</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0" name="直接连接符 39"/>
          <p:cNvCxnSpPr/>
          <p:nvPr/>
        </p:nvCxnSpPr>
        <p:spPr>
          <a:xfrm>
            <a:off x="1323525" y="3353185"/>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PA-AutoShape 14"/>
          <p:cNvSpPr>
            <a:spLocks noChangeArrowheads="1"/>
          </p:cNvSpPr>
          <p:nvPr>
            <p:custDataLst>
              <p:tags r:id="rId4"/>
            </p:custDataLst>
          </p:nvPr>
        </p:nvSpPr>
        <p:spPr bwMode="auto">
          <a:xfrm>
            <a:off x="1343025" y="3599180"/>
            <a:ext cx="3121200" cy="440690"/>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（二）直接兴趣和间接兴趣</a:t>
            </a:r>
            <a:endParaRPr lang="zh-CN" altLang="en-US" dirty="0">
              <a:latin typeface="思源黑体 CN Bold" panose="020B0800000000000000" pitchFamily="34" charset="-122"/>
              <a:ea typeface="思源黑体 CN Bold" panose="020B0800000000000000" pitchFamily="34" charset="-122"/>
            </a:endParaRPr>
          </a:p>
        </p:txBody>
      </p:sp>
      <p:sp>
        <p:nvSpPr>
          <p:cNvPr id="43" name="PA-文本框 12"/>
          <p:cNvSpPr txBox="1"/>
          <p:nvPr>
            <p:custDataLst>
              <p:tags r:id="rId5"/>
            </p:custDataLst>
          </p:nvPr>
        </p:nvSpPr>
        <p:spPr>
          <a:xfrm>
            <a:off x="1322968" y="4052095"/>
            <a:ext cx="9773657" cy="68135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所谓直接兴趣，是指对认识事物或从事活动本身有兴趣；所谓间接兴趣，是指对事物或活动本身虽没有兴趣，但对认识事物或从事活动的结果有兴趣。</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4" name="直接连接符 43"/>
          <p:cNvCxnSpPr/>
          <p:nvPr/>
        </p:nvCxnSpPr>
        <p:spPr>
          <a:xfrm>
            <a:off x="1323525" y="4943212"/>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PA-AutoShape 14"/>
          <p:cNvSpPr>
            <a:spLocks noChangeArrowheads="1"/>
          </p:cNvSpPr>
          <p:nvPr>
            <p:custDataLst>
              <p:tags r:id="rId6"/>
            </p:custDataLst>
          </p:nvPr>
        </p:nvSpPr>
        <p:spPr bwMode="auto">
          <a:xfrm>
            <a:off x="1343025" y="5164455"/>
            <a:ext cx="3121025"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微软雅黑" panose="020B0503020204020204" charset="-122"/>
                <a:ea typeface="微软雅黑" panose="020B0503020204020204" charset="-122"/>
              </a:rPr>
              <a:t>（三）兴趣的三个发展阶段</a:t>
            </a:r>
            <a:endParaRPr lang="zh-CN" altLang="en-US" dirty="0">
              <a:latin typeface="微软雅黑" panose="020B0503020204020204" charset="-122"/>
              <a:ea typeface="微软雅黑" panose="020B0503020204020204" charset="-122"/>
            </a:endParaRPr>
          </a:p>
        </p:txBody>
      </p:sp>
      <p:sp>
        <p:nvSpPr>
          <p:cNvPr id="46" name="PA-文本框 12"/>
          <p:cNvSpPr txBox="1"/>
          <p:nvPr>
            <p:custDataLst>
              <p:tags r:id="rId7"/>
            </p:custDataLst>
          </p:nvPr>
        </p:nvSpPr>
        <p:spPr>
          <a:xfrm>
            <a:off x="1322968" y="5651307"/>
            <a:ext cx="9773657" cy="38608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从兴趣的发生和发展来看，一般要经历这样一个过程：有趣—乐趣—志趣。</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一、兴趣及其作用</a:t>
            </a:r>
            <a:endParaRPr lang="en-US" altLang="zh-CN" sz="2800" dirty="0">
              <a:solidFill>
                <a:schemeClr val="tx1"/>
              </a:solidFill>
              <a:latin typeface="微软雅黑" panose="020B0503020204020204" charset="-122"/>
              <a:ea typeface="微软雅黑" panose="020B0503020204020204" charset="-122"/>
            </a:endParaRPr>
          </a:p>
        </p:txBody>
      </p:sp>
      <p:grpSp>
        <p:nvGrpSpPr>
          <p:cNvPr id="3" name="PA-组合 14"/>
          <p:cNvGrpSpPr/>
          <p:nvPr>
            <p:custDataLst>
              <p:tags r:id="rId8"/>
            </p:custDataLst>
          </p:nvPr>
        </p:nvGrpSpPr>
        <p:grpSpPr>
          <a:xfrm rot="19709836">
            <a:off x="-524061" y="5631850"/>
            <a:ext cx="1164261" cy="1581925"/>
            <a:chOff x="5577360" y="5060323"/>
            <a:chExt cx="916310" cy="1245024"/>
          </a:xfrm>
        </p:grpSpPr>
        <p:sp>
          <p:nvSpPr>
            <p:cNvPr id="4" name="PA-椭圆 15"/>
            <p:cNvSpPr/>
            <p:nvPr>
              <p:custDataLst>
                <p:tags r:id="rId9"/>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PA-椭圆 16"/>
            <p:cNvSpPr/>
            <p:nvPr>
              <p:custDataLst>
                <p:tags r:id="rId10"/>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PA-椭圆 17"/>
            <p:cNvSpPr/>
            <p:nvPr>
              <p:custDataLst>
                <p:tags r:id="rId11"/>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PA-椭圆 18"/>
            <p:cNvSpPr/>
            <p:nvPr>
              <p:custDataLst>
                <p:tags r:id="rId12"/>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PA-椭圆 19"/>
            <p:cNvSpPr/>
            <p:nvPr>
              <p:custDataLst>
                <p:tags r:id="rId13"/>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PA-椭圆 20"/>
            <p:cNvSpPr/>
            <p:nvPr>
              <p:custDataLst>
                <p:tags r:id="rId14"/>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PA-椭圆 21"/>
            <p:cNvSpPr/>
            <p:nvPr>
              <p:custDataLst>
                <p:tags r:id="rId15"/>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PA-椭圆 22"/>
            <p:cNvSpPr/>
            <p:nvPr>
              <p:custDataLst>
                <p:tags r:id="rId16"/>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PA-椭圆 23"/>
            <p:cNvSpPr/>
            <p:nvPr>
              <p:custDataLst>
                <p:tags r:id="rId17"/>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3" name="PA-椭圆 24"/>
            <p:cNvSpPr/>
            <p:nvPr>
              <p:custDataLst>
                <p:tags r:id="rId18"/>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PA-椭圆 25"/>
            <p:cNvSpPr/>
            <p:nvPr>
              <p:custDataLst>
                <p:tags r:id="rId19"/>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PA-椭圆 26"/>
            <p:cNvSpPr/>
            <p:nvPr>
              <p:custDataLst>
                <p:tags r:id="rId20"/>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PA-椭圆 27"/>
            <p:cNvSpPr/>
            <p:nvPr>
              <p:custDataLst>
                <p:tags r:id="rId21"/>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PA-椭圆 28"/>
            <p:cNvSpPr/>
            <p:nvPr>
              <p:custDataLst>
                <p:tags r:id="rId22"/>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PA-椭圆 29"/>
            <p:cNvSpPr/>
            <p:nvPr>
              <p:custDataLst>
                <p:tags r:id="rId23"/>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ppt_x"/>
                                          </p:val>
                                        </p:tav>
                                        <p:tav tm="100000">
                                          <p:val>
                                            <p:strVal val="#ppt_x"/>
                                          </p:val>
                                        </p:tav>
                                      </p:tavLst>
                                    </p:anim>
                                    <p:anim calcmode="lin" valueType="num">
                                      <p:cBhvr additive="base">
                                        <p:cTn id="16" dur="500" fill="hold"/>
                                        <p:tgtEl>
                                          <p:spTgt spid="3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ppt_x"/>
                                          </p:val>
                                        </p:tav>
                                        <p:tav tm="100000">
                                          <p:val>
                                            <p:strVal val="#ppt_x"/>
                                          </p:val>
                                        </p:tav>
                                      </p:tavLst>
                                    </p:anim>
                                    <p:anim calcmode="lin" valueType="num">
                                      <p:cBhvr additive="base">
                                        <p:cTn id="28" dur="500" fill="hold"/>
                                        <p:tgtEl>
                                          <p:spTgt spid="4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73"/>
                                        </p:tgtEl>
                                        <p:attrNameLst>
                                          <p:attrName>style.visibility</p:attrName>
                                        </p:attrNameLst>
                                      </p:cBhvr>
                                      <p:to>
                                        <p:strVal val="visible"/>
                                      </p:to>
                                    </p:set>
                                    <p:anim calcmode="lin" valueType="num">
                                      <p:cBhvr additive="base">
                                        <p:cTn id="39" dur="500" fill="hold"/>
                                        <p:tgtEl>
                                          <p:spTgt spid="73"/>
                                        </p:tgtEl>
                                        <p:attrNameLst>
                                          <p:attrName>ppt_x</p:attrName>
                                        </p:attrNameLst>
                                      </p:cBhvr>
                                      <p:tavLst>
                                        <p:tav tm="0">
                                          <p:val>
                                            <p:strVal val="#ppt_x"/>
                                          </p:val>
                                        </p:tav>
                                        <p:tav tm="100000">
                                          <p:val>
                                            <p:strVal val="#ppt_x"/>
                                          </p:val>
                                        </p:tav>
                                      </p:tavLst>
                                    </p:anim>
                                    <p:anim calcmode="lin" valueType="num">
                                      <p:cBhvr additive="base">
                                        <p:cTn id="40" dur="500" fill="hold"/>
                                        <p:tgtEl>
                                          <p:spTgt spid="73"/>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500" fill="hold"/>
                                        <p:tgtEl>
                                          <p:spTgt spid="40"/>
                                        </p:tgtEl>
                                        <p:attrNameLst>
                                          <p:attrName>ppt_x</p:attrName>
                                        </p:attrNameLst>
                                      </p:cBhvr>
                                      <p:tavLst>
                                        <p:tav tm="0">
                                          <p:val>
                                            <p:strVal val="#ppt_x"/>
                                          </p:val>
                                        </p:tav>
                                        <p:tav tm="100000">
                                          <p:val>
                                            <p:strVal val="#ppt_x"/>
                                          </p:val>
                                        </p:tav>
                                      </p:tavLst>
                                    </p:anim>
                                    <p:anim calcmode="lin" valueType="num">
                                      <p:cBhvr additive="base">
                                        <p:cTn id="44" dur="500" fill="hold"/>
                                        <p:tgtEl>
                                          <p:spTgt spid="40"/>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ppt_x"/>
                                          </p:val>
                                        </p:tav>
                                        <p:tav tm="100000">
                                          <p:val>
                                            <p:strVal val="#ppt_x"/>
                                          </p:val>
                                        </p:tav>
                                      </p:tavLst>
                                    </p:anim>
                                    <p:anim calcmode="lin" valueType="num">
                                      <p:cBhvr additive="base">
                                        <p:cTn id="48" dur="500" fill="hold"/>
                                        <p:tgtEl>
                                          <p:spTgt spid="4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ppt_x"/>
                                          </p:val>
                                        </p:tav>
                                        <p:tav tm="100000">
                                          <p:val>
                                            <p:strVal val="#ppt_x"/>
                                          </p:val>
                                        </p:tav>
                                      </p:tavLst>
                                    </p:anim>
                                    <p:anim calcmode="lin" valueType="num">
                                      <p:cBhvr additive="base">
                                        <p:cTn id="5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38" grpId="0" bldLvl="0" animBg="1"/>
      <p:bldP spid="39" grpId="0"/>
      <p:bldP spid="42" grpId="0" bldLvl="0" animBg="1"/>
      <p:bldP spid="43" grpId="0"/>
      <p:bldP spid="45" grpId="0" bldLvl="0" animBg="1"/>
      <p:bldP spid="46"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rot="10800000">
            <a:off x="10463049" y="3936808"/>
            <a:ext cx="1107851" cy="176215"/>
            <a:chOff x="6656698" y="5706632"/>
            <a:chExt cx="1107851" cy="176215"/>
          </a:xfrm>
        </p:grpSpPr>
        <p:sp>
          <p:nvSpPr>
            <p:cNvPr id="33" name="Oval 32"/>
            <p:cNvSpPr/>
            <p:nvPr/>
          </p:nvSpPr>
          <p:spPr>
            <a:xfrm rot="5400000">
              <a:off x="6656697" y="5706633"/>
              <a:ext cx="176215" cy="17621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34" name="Rectangle 33"/>
            <p:cNvSpPr/>
            <p:nvPr/>
          </p:nvSpPr>
          <p:spPr>
            <a:xfrm rot="5400000">
              <a:off x="7262408" y="5307363"/>
              <a:ext cx="29455" cy="974827"/>
            </a:xfrm>
            <a:prstGeom prst="rect">
              <a:avLst/>
            </a:prstGeom>
            <a:gradFill flip="none" rotWithShape="1">
              <a:gsLst>
                <a:gs pos="0">
                  <a:srgbClr val="FF9700"/>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Josefin Sans" pitchFamily="2" charset="0"/>
              </a:endParaRPr>
            </a:p>
          </p:txBody>
        </p:sp>
      </p:grpSp>
      <p:grpSp>
        <p:nvGrpSpPr>
          <p:cNvPr id="20" name="组合 19"/>
          <p:cNvGrpSpPr/>
          <p:nvPr/>
        </p:nvGrpSpPr>
        <p:grpSpPr>
          <a:xfrm>
            <a:off x="6896302" y="4620720"/>
            <a:ext cx="4752822" cy="3704938"/>
            <a:chOff x="6896302" y="4620720"/>
            <a:chExt cx="4752822" cy="3704938"/>
          </a:xfrm>
        </p:grpSpPr>
        <p:grpSp>
          <p:nvGrpSpPr>
            <p:cNvPr id="35"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36"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53"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4"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5"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6"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7"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8"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9"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0"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1"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70" name="Freeform: Shape 69"/>
          <p:cNvSpPr/>
          <p:nvPr/>
        </p:nvSpPr>
        <p:spPr>
          <a:xfrm>
            <a:off x="4774535" y="4925437"/>
            <a:ext cx="2052366" cy="688372"/>
          </a:xfrm>
          <a:custGeom>
            <a:avLst/>
            <a:gdLst>
              <a:gd name="connsiteX0" fmla="*/ 0 w 2052366"/>
              <a:gd name="connsiteY0" fmla="*/ 0 h 688372"/>
              <a:gd name="connsiteX1" fmla="*/ 2052366 w 2052366"/>
              <a:gd name="connsiteY1" fmla="*/ 0 h 688372"/>
              <a:gd name="connsiteX2" fmla="*/ 2052366 w 2052366"/>
              <a:gd name="connsiteY2" fmla="*/ 654877 h 688372"/>
              <a:gd name="connsiteX3" fmla="*/ 2018871 w 2052366"/>
              <a:gd name="connsiteY3" fmla="*/ 688372 h 688372"/>
              <a:gd name="connsiteX4" fmla="*/ 33495 w 2052366"/>
              <a:gd name="connsiteY4" fmla="*/ 688372 h 688372"/>
              <a:gd name="connsiteX5" fmla="*/ 0 w 2052366"/>
              <a:gd name="connsiteY5" fmla="*/ 654877 h 688372"/>
              <a:gd name="connsiteX6" fmla="*/ 0 w 2052366"/>
              <a:gd name="connsiteY6" fmla="*/ 0 h 68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688372">
                <a:moveTo>
                  <a:pt x="0" y="0"/>
                </a:moveTo>
                <a:lnTo>
                  <a:pt x="2052366" y="0"/>
                </a:lnTo>
                <a:lnTo>
                  <a:pt x="2052366" y="654877"/>
                </a:lnTo>
                <a:cubicBezTo>
                  <a:pt x="2052366" y="673376"/>
                  <a:pt x="2037370" y="688372"/>
                  <a:pt x="2018871" y="688372"/>
                </a:cubicBezTo>
                <a:lnTo>
                  <a:pt x="33495" y="688372"/>
                </a:lnTo>
                <a:cubicBezTo>
                  <a:pt x="14996" y="688372"/>
                  <a:pt x="0" y="673376"/>
                  <a:pt x="0" y="654877"/>
                </a:cubicBezTo>
                <a:lnTo>
                  <a:pt x="0" y="0"/>
                </a:ln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10" name="Rectangle 109"/>
          <p:cNvSpPr/>
          <p:nvPr/>
        </p:nvSpPr>
        <p:spPr>
          <a:xfrm>
            <a:off x="4604385" y="5066030"/>
            <a:ext cx="2334260" cy="450850"/>
          </a:xfrm>
          <a:prstGeom prst="rect">
            <a:avLst/>
          </a:prstGeom>
        </p:spPr>
        <p:txBody>
          <a:bodyPr wrap="square">
            <a:spAutoFit/>
          </a:bodyPr>
          <a:lstStyle/>
          <a:p>
            <a:pPr algn="ctr">
              <a:lnSpc>
                <a:spcPct val="130000"/>
              </a:lnSpc>
            </a:pPr>
            <a:r>
              <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rPr>
              <a:t>ONE</a:t>
            </a:r>
            <a:endPar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endParaRPr>
          </a:p>
        </p:txBody>
      </p:sp>
      <p:grpSp>
        <p:nvGrpSpPr>
          <p:cNvPr id="136" name="Group 135"/>
          <p:cNvGrpSpPr/>
          <p:nvPr/>
        </p:nvGrpSpPr>
        <p:grpSpPr>
          <a:xfrm>
            <a:off x="6404817" y="5077218"/>
            <a:ext cx="255952" cy="256391"/>
            <a:chOff x="7275629" y="3973834"/>
            <a:chExt cx="464344" cy="465138"/>
          </a:xfrm>
          <a:solidFill>
            <a:schemeClr val="bg1">
              <a:alpha val="50000"/>
            </a:schemeClr>
          </a:solidFill>
        </p:grpSpPr>
        <p:sp>
          <p:nvSpPr>
            <p:cNvPr id="137"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38"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39"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0"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1"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2"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grpSp>
      <p:sp>
        <p:nvSpPr>
          <p:cNvPr id="73" name="Freeform: Shape 72"/>
          <p:cNvSpPr/>
          <p:nvPr/>
        </p:nvSpPr>
        <p:spPr>
          <a:xfrm>
            <a:off x="6987286" y="3886733"/>
            <a:ext cx="2052366" cy="688372"/>
          </a:xfrm>
          <a:custGeom>
            <a:avLst/>
            <a:gdLst>
              <a:gd name="connsiteX0" fmla="*/ 0 w 2052366"/>
              <a:gd name="connsiteY0" fmla="*/ 0 h 688372"/>
              <a:gd name="connsiteX1" fmla="*/ 2052366 w 2052366"/>
              <a:gd name="connsiteY1" fmla="*/ 0 h 688372"/>
              <a:gd name="connsiteX2" fmla="*/ 2052366 w 2052366"/>
              <a:gd name="connsiteY2" fmla="*/ 654877 h 688372"/>
              <a:gd name="connsiteX3" fmla="*/ 2018871 w 2052366"/>
              <a:gd name="connsiteY3" fmla="*/ 688372 h 688372"/>
              <a:gd name="connsiteX4" fmla="*/ 33495 w 2052366"/>
              <a:gd name="connsiteY4" fmla="*/ 688372 h 688372"/>
              <a:gd name="connsiteX5" fmla="*/ 0 w 2052366"/>
              <a:gd name="connsiteY5" fmla="*/ 654877 h 688372"/>
              <a:gd name="connsiteX6" fmla="*/ 0 w 2052366"/>
              <a:gd name="connsiteY6" fmla="*/ 0 h 68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688372">
                <a:moveTo>
                  <a:pt x="0" y="0"/>
                </a:moveTo>
                <a:lnTo>
                  <a:pt x="2052366" y="0"/>
                </a:lnTo>
                <a:lnTo>
                  <a:pt x="2052366" y="654877"/>
                </a:lnTo>
                <a:cubicBezTo>
                  <a:pt x="2052366" y="673376"/>
                  <a:pt x="2037370" y="688372"/>
                  <a:pt x="2018871" y="688372"/>
                </a:cubicBezTo>
                <a:lnTo>
                  <a:pt x="33495" y="688372"/>
                </a:lnTo>
                <a:cubicBezTo>
                  <a:pt x="14996" y="688372"/>
                  <a:pt x="0" y="673376"/>
                  <a:pt x="0" y="654877"/>
                </a:cubicBezTo>
                <a:lnTo>
                  <a:pt x="0" y="0"/>
                </a:lnTo>
                <a:close/>
              </a:path>
            </a:pathLst>
          </a:cu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思源黑体 CN Bold" panose="020B0800000000000000" pitchFamily="34" charset="-122"/>
              <a:ea typeface="思源黑体 CN Bold" panose="020B0800000000000000" pitchFamily="34" charset="-122"/>
            </a:endParaRPr>
          </a:p>
        </p:txBody>
      </p:sp>
      <p:sp>
        <p:nvSpPr>
          <p:cNvPr id="143" name="AutoShape 59"/>
          <p:cNvSpPr/>
          <p:nvPr/>
        </p:nvSpPr>
        <p:spPr bwMode="auto">
          <a:xfrm>
            <a:off x="8631816" y="4049053"/>
            <a:ext cx="219836" cy="219461"/>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alpha val="50000"/>
            </a:schemeClr>
          </a:solid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76" name="Freeform: Shape 75"/>
          <p:cNvSpPr/>
          <p:nvPr/>
        </p:nvSpPr>
        <p:spPr>
          <a:xfrm>
            <a:off x="9189460" y="2960054"/>
            <a:ext cx="2052366" cy="688372"/>
          </a:xfrm>
          <a:custGeom>
            <a:avLst/>
            <a:gdLst>
              <a:gd name="connsiteX0" fmla="*/ 0 w 2052366"/>
              <a:gd name="connsiteY0" fmla="*/ 0 h 688372"/>
              <a:gd name="connsiteX1" fmla="*/ 2052366 w 2052366"/>
              <a:gd name="connsiteY1" fmla="*/ 0 h 688372"/>
              <a:gd name="connsiteX2" fmla="*/ 2052366 w 2052366"/>
              <a:gd name="connsiteY2" fmla="*/ 654877 h 688372"/>
              <a:gd name="connsiteX3" fmla="*/ 2018871 w 2052366"/>
              <a:gd name="connsiteY3" fmla="*/ 688372 h 688372"/>
              <a:gd name="connsiteX4" fmla="*/ 33495 w 2052366"/>
              <a:gd name="connsiteY4" fmla="*/ 688372 h 688372"/>
              <a:gd name="connsiteX5" fmla="*/ 0 w 2052366"/>
              <a:gd name="connsiteY5" fmla="*/ 654877 h 688372"/>
              <a:gd name="connsiteX6" fmla="*/ 0 w 2052366"/>
              <a:gd name="connsiteY6" fmla="*/ 0 h 68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688372">
                <a:moveTo>
                  <a:pt x="0" y="0"/>
                </a:moveTo>
                <a:lnTo>
                  <a:pt x="2052366" y="0"/>
                </a:lnTo>
                <a:lnTo>
                  <a:pt x="2052366" y="654877"/>
                </a:lnTo>
                <a:cubicBezTo>
                  <a:pt x="2052366" y="673376"/>
                  <a:pt x="2037370" y="688372"/>
                  <a:pt x="2018871" y="688372"/>
                </a:cubicBezTo>
                <a:lnTo>
                  <a:pt x="33495" y="688372"/>
                </a:lnTo>
                <a:cubicBezTo>
                  <a:pt x="14996" y="688372"/>
                  <a:pt x="0" y="673376"/>
                  <a:pt x="0" y="654877"/>
                </a:cubicBezTo>
                <a:lnTo>
                  <a:pt x="0" y="0"/>
                </a:ln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44" name="Group 143"/>
          <p:cNvGrpSpPr/>
          <p:nvPr/>
        </p:nvGrpSpPr>
        <p:grpSpPr>
          <a:xfrm>
            <a:off x="10822486" y="3134892"/>
            <a:ext cx="210450" cy="210451"/>
            <a:chOff x="4427654" y="3049909"/>
            <a:chExt cx="464344" cy="464344"/>
          </a:xfrm>
          <a:solidFill>
            <a:schemeClr val="bg1">
              <a:alpha val="50000"/>
            </a:schemeClr>
          </a:solidFill>
        </p:grpSpPr>
        <p:sp>
          <p:nvSpPr>
            <p:cNvPr id="145" name="AutoShape 123"/>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6" name="AutoShape 124"/>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7" name="AutoShape 125"/>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grpSp>
      <p:cxnSp>
        <p:nvCxnSpPr>
          <p:cNvPr id="89" name="直接连接符 88"/>
          <p:cNvCxnSpPr/>
          <p:nvPr/>
        </p:nvCxnSpPr>
        <p:spPr>
          <a:xfrm>
            <a:off x="-677789" y="69775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92" name="PA-AutoShape 14"/>
          <p:cNvSpPr>
            <a:spLocks noChangeArrowheads="1"/>
          </p:cNvSpPr>
          <p:nvPr>
            <p:custDataLst>
              <p:tags r:id="rId1"/>
            </p:custDataLst>
          </p:nvPr>
        </p:nvSpPr>
        <p:spPr bwMode="auto">
          <a:xfrm>
            <a:off x="716280" y="2202180"/>
            <a:ext cx="3447415" cy="3498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buClrTx/>
              <a:buSzTx/>
              <a:buFontTx/>
            </a:pPr>
            <a:r>
              <a:rPr lang="zh-CN" altLang="en-US" sz="1600" dirty="0">
                <a:latin typeface="思源黑体 CN Bold" panose="020B0800000000000000" pitchFamily="34" charset="-122"/>
                <a:ea typeface="思源黑体 CN Bold" panose="020B0800000000000000" pitchFamily="34" charset="-122"/>
              </a:rPr>
              <a:t>1. 兴趣可以开发智力</a:t>
            </a:r>
            <a:endParaRPr lang="zh-CN" altLang="en-US" sz="1600" dirty="0">
              <a:latin typeface="思源黑体 CN Bold" panose="020B0800000000000000" pitchFamily="34" charset="-122"/>
              <a:ea typeface="思源黑体 CN Bold" panose="020B0800000000000000" pitchFamily="34" charset="-122"/>
            </a:endParaRPr>
          </a:p>
        </p:txBody>
      </p:sp>
      <p:sp>
        <p:nvSpPr>
          <p:cNvPr id="93" name="PA-文本框 12"/>
          <p:cNvSpPr txBox="1"/>
          <p:nvPr>
            <p:custDataLst>
              <p:tags r:id="rId2"/>
            </p:custDataLst>
          </p:nvPr>
        </p:nvSpPr>
        <p:spPr>
          <a:xfrm>
            <a:off x="697865" y="2564130"/>
            <a:ext cx="3751580" cy="755015"/>
          </a:xfrm>
          <a:prstGeom prst="rect">
            <a:avLst/>
          </a:prstGeom>
          <a:noFill/>
        </p:spPr>
        <p:txBody>
          <a:bodyPr wrap="square">
            <a:spAutoFit/>
          </a:bodyPr>
          <a:lstStyle/>
          <a:p>
            <a:pPr algn="just" defTabSz="914400" fontAlgn="auto">
              <a:lnSpc>
                <a:spcPct val="120000"/>
              </a:lnSpc>
              <a:buClr>
                <a:srgbClr val="285AE1"/>
              </a:buClr>
              <a:defRPr/>
            </a:pPr>
            <a:r>
              <a:rPr lang="zh-CN" altLang="en-US" sz="1200" dirty="0">
                <a:solidFill>
                  <a:schemeClr val="tx1">
                    <a:lumMod val="85000"/>
                    <a:lumOff val="15000"/>
                    <a:alpha val="75000"/>
                  </a:schemeClr>
                </a:solidFill>
                <a:latin typeface="微软雅黑" panose="020B0503020204020204" charset="-122"/>
                <a:ea typeface="微软雅黑" panose="020B0503020204020204" charset="-122"/>
              </a:rPr>
              <a:t>兴趣是最好的老师，是开发智力、挖掘潜能的钥匙。兴趣是一种强大的精神力量，它可以使人集中精力去获得知识，并创造性地开展工作。</a:t>
            </a:r>
            <a:endParaRPr lang="zh-CN" altLang="en-US" sz="12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94" name="Rectangle 109"/>
          <p:cNvSpPr/>
          <p:nvPr/>
        </p:nvSpPr>
        <p:spPr>
          <a:xfrm>
            <a:off x="7169852" y="3999448"/>
            <a:ext cx="1279398" cy="450850"/>
          </a:xfrm>
          <a:prstGeom prst="rect">
            <a:avLst/>
          </a:prstGeom>
        </p:spPr>
        <p:txBody>
          <a:bodyPr wrap="square">
            <a:spAutoFit/>
          </a:bodyPr>
          <a:lstStyle/>
          <a:p>
            <a:pPr algn="ctr">
              <a:lnSpc>
                <a:spcPct val="130000"/>
              </a:lnSpc>
            </a:pPr>
            <a:r>
              <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rPr>
              <a:t>TWO</a:t>
            </a:r>
            <a:endPar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endParaRPr>
          </a:p>
        </p:txBody>
      </p:sp>
      <p:sp>
        <p:nvSpPr>
          <p:cNvPr id="95" name="Rectangle 109"/>
          <p:cNvSpPr/>
          <p:nvPr/>
        </p:nvSpPr>
        <p:spPr>
          <a:xfrm>
            <a:off x="9393280" y="3071844"/>
            <a:ext cx="1279398" cy="450850"/>
          </a:xfrm>
          <a:prstGeom prst="rect">
            <a:avLst/>
          </a:prstGeom>
        </p:spPr>
        <p:txBody>
          <a:bodyPr wrap="square">
            <a:spAutoFit/>
          </a:bodyPr>
          <a:lstStyle/>
          <a:p>
            <a:pPr algn="ctr">
              <a:lnSpc>
                <a:spcPct val="130000"/>
              </a:lnSpc>
            </a:pPr>
            <a:r>
              <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rPr>
              <a:t>THREE</a:t>
            </a:r>
            <a:endPar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endParaRPr>
          </a:p>
        </p:txBody>
      </p:sp>
      <p:sp>
        <p:nvSpPr>
          <p:cNvPr id="96" name="PA-AutoShape 14"/>
          <p:cNvSpPr>
            <a:spLocks noChangeArrowheads="1"/>
          </p:cNvSpPr>
          <p:nvPr>
            <p:custDataLst>
              <p:tags r:id="rId3"/>
            </p:custDataLst>
          </p:nvPr>
        </p:nvSpPr>
        <p:spPr bwMode="auto">
          <a:xfrm>
            <a:off x="716280" y="3471545"/>
            <a:ext cx="3448050" cy="349200"/>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dirty="0">
                <a:latin typeface="思源黑体 CN Bold" panose="020B0800000000000000" pitchFamily="34" charset="-122"/>
                <a:ea typeface="思源黑体 CN Bold" panose="020B0800000000000000" pitchFamily="34" charset="-122"/>
              </a:rPr>
              <a:t>2. 兴趣可以提高效率</a:t>
            </a:r>
            <a:endParaRPr lang="zh-CN" altLang="en-US" sz="1600" dirty="0">
              <a:latin typeface="思源黑体 CN Bold" panose="020B0800000000000000" pitchFamily="34" charset="-122"/>
              <a:ea typeface="思源黑体 CN Bold" panose="020B0800000000000000" pitchFamily="34" charset="-122"/>
            </a:endParaRPr>
          </a:p>
        </p:txBody>
      </p:sp>
      <p:sp>
        <p:nvSpPr>
          <p:cNvPr id="97" name="PA-文本框 12"/>
          <p:cNvSpPr txBox="1"/>
          <p:nvPr>
            <p:custDataLst>
              <p:tags r:id="rId4"/>
            </p:custDataLst>
          </p:nvPr>
        </p:nvSpPr>
        <p:spPr>
          <a:xfrm>
            <a:off x="615315" y="3860800"/>
            <a:ext cx="3978910" cy="975995"/>
          </a:xfrm>
          <a:prstGeom prst="rect">
            <a:avLst/>
          </a:prstGeom>
          <a:noFill/>
        </p:spPr>
        <p:txBody>
          <a:bodyPr wrap="square">
            <a:spAutoFit/>
          </a:bodyPr>
          <a:lstStyle/>
          <a:p>
            <a:pPr algn="just" defTabSz="914400">
              <a:lnSpc>
                <a:spcPct val="120000"/>
              </a:lnSpc>
              <a:buClr>
                <a:srgbClr val="285AE1"/>
              </a:buClr>
              <a:defRPr/>
            </a:pPr>
            <a:r>
              <a:rPr lang="zh-CN" altLang="en-US" sz="1200" dirty="0">
                <a:solidFill>
                  <a:schemeClr val="tx1">
                    <a:lumMod val="85000"/>
                    <a:lumOff val="15000"/>
                    <a:alpha val="75000"/>
                  </a:schemeClr>
                </a:solidFill>
                <a:latin typeface="微软雅黑" panose="020B0503020204020204" charset="-122"/>
                <a:ea typeface="微软雅黑" panose="020B0503020204020204" charset="-122"/>
                <a:cs typeface="微软雅黑" panose="020B0503020204020204" charset="-122"/>
              </a:rPr>
              <a:t>兴趣使工作不再是一种负担，而是一种享受。兴趣可以调动身心的全部精力，以敏锐的观察力、高度集中的注意力、深刻的思维和丰富的想象投入工作，从而有助于工作效率的提高。</a:t>
            </a:r>
            <a:endParaRPr lang="zh-CN" altLang="en-US" sz="1200" dirty="0">
              <a:solidFill>
                <a:schemeClr val="tx1">
                  <a:lumMod val="85000"/>
                  <a:lumOff val="15000"/>
                  <a:alpha val="75000"/>
                </a:schemeClr>
              </a:solidFill>
              <a:latin typeface="微软雅黑" panose="020B0503020204020204" charset="-122"/>
              <a:ea typeface="微软雅黑" panose="020B0503020204020204" charset="-122"/>
              <a:cs typeface="微软雅黑" panose="020B0503020204020204" charset="-122"/>
            </a:endParaRPr>
          </a:p>
        </p:txBody>
      </p:sp>
      <p:sp>
        <p:nvSpPr>
          <p:cNvPr id="98" name="PA-AutoShape 14"/>
          <p:cNvSpPr>
            <a:spLocks noChangeArrowheads="1"/>
          </p:cNvSpPr>
          <p:nvPr>
            <p:custDataLst>
              <p:tags r:id="rId5"/>
            </p:custDataLst>
          </p:nvPr>
        </p:nvSpPr>
        <p:spPr bwMode="auto">
          <a:xfrm>
            <a:off x="706120" y="4918075"/>
            <a:ext cx="3448800" cy="34920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dirty="0">
                <a:latin typeface="思源黑体 CN Bold" panose="020B0800000000000000" pitchFamily="34" charset="-122"/>
                <a:ea typeface="思源黑体 CN Bold" panose="020B0800000000000000" pitchFamily="34" charset="-122"/>
              </a:rPr>
              <a:t>3. 兴趣是行动的动力</a:t>
            </a:r>
            <a:endParaRPr lang="zh-CN" altLang="en-US" sz="1600" dirty="0">
              <a:latin typeface="思源黑体 CN Bold" panose="020B0800000000000000" pitchFamily="34" charset="-122"/>
              <a:ea typeface="思源黑体 CN Bold" panose="020B0800000000000000" pitchFamily="34" charset="-122"/>
            </a:endParaRPr>
          </a:p>
        </p:txBody>
      </p:sp>
      <p:sp>
        <p:nvSpPr>
          <p:cNvPr id="99" name="PA-文本框 12"/>
          <p:cNvSpPr txBox="1"/>
          <p:nvPr>
            <p:custDataLst>
              <p:tags r:id="rId6"/>
            </p:custDataLst>
          </p:nvPr>
        </p:nvSpPr>
        <p:spPr>
          <a:xfrm>
            <a:off x="615315" y="5305425"/>
            <a:ext cx="3829050" cy="755015"/>
          </a:xfrm>
          <a:prstGeom prst="rect">
            <a:avLst/>
          </a:prstGeom>
          <a:noFill/>
        </p:spPr>
        <p:txBody>
          <a:bodyPr wrap="square">
            <a:spAutoFit/>
          </a:bodyPr>
          <a:lstStyle/>
          <a:p>
            <a:pPr algn="just" defTabSz="914400">
              <a:lnSpc>
                <a:spcPct val="120000"/>
              </a:lnSpc>
              <a:buClr>
                <a:srgbClr val="285AE1"/>
              </a:buClr>
              <a:defRPr/>
            </a:pPr>
            <a:r>
              <a:rPr sz="1200" dirty="0">
                <a:solidFill>
                  <a:schemeClr val="tx1">
                    <a:lumMod val="85000"/>
                    <a:lumOff val="15000"/>
                    <a:alpha val="75000"/>
                  </a:schemeClr>
                </a:solidFill>
                <a:latin typeface="微软雅黑" panose="020B0503020204020204" charset="-122"/>
                <a:ea typeface="微软雅黑" panose="020B0503020204020204" charset="-122"/>
                <a:cs typeface="微软雅黑" panose="020B0503020204020204" charset="-122"/>
              </a:rPr>
              <a:t>是什么使他们由“愚蠢”变得聪明？是兴趣。谁找到了自己最感兴趣的工作，谁就等于踏上了通向成功的道路。</a:t>
            </a:r>
            <a:endParaRPr sz="1200" dirty="0">
              <a:solidFill>
                <a:schemeClr val="tx1">
                  <a:lumMod val="85000"/>
                  <a:lumOff val="15000"/>
                  <a:alpha val="75000"/>
                </a:schemeClr>
              </a:solidFill>
              <a:latin typeface="微软雅黑" panose="020B0503020204020204" charset="-122"/>
              <a:ea typeface="微软雅黑" panose="020B0503020204020204" charset="-122"/>
              <a:cs typeface="微软雅黑" panose="020B0503020204020204" charset="-122"/>
            </a:endParaRPr>
          </a:p>
        </p:txBody>
      </p:sp>
      <p:pic>
        <p:nvPicPr>
          <p:cNvPr id="16" name="图片占位符 15" descr="男人和女人在切桌子上的电脑&#10;&#10;低可信度描述已自动生成"/>
          <p:cNvPicPr>
            <a:picLocks noGrp="1" noChangeAspect="1"/>
          </p:cNvPicPr>
          <p:nvPr>
            <p:ph type="pic" sz="quarter" idx="11"/>
          </p:nvPr>
        </p:nvPicPr>
        <p:blipFill rotWithShape="1">
          <a:blip r:embed="rId7" cstate="screen"/>
          <a:srcRect/>
          <a:stretch>
            <a:fillRect/>
          </a:stretch>
        </p:blipFill>
        <p:spPr/>
      </p:pic>
      <p:pic>
        <p:nvPicPr>
          <p:cNvPr id="12" name="图片占位符 11" descr="图片包含 室内, 桌子, 人, 男人&#10;&#10;描述已自动生成"/>
          <p:cNvPicPr>
            <a:picLocks noGrp="1" noChangeAspect="1"/>
          </p:cNvPicPr>
          <p:nvPr>
            <p:ph type="pic" sz="quarter" idx="10"/>
          </p:nvPr>
        </p:nvPicPr>
        <p:blipFill rotWithShape="1">
          <a:blip r:embed="rId8" cstate="screen"/>
          <a:srcRect/>
          <a:stretch>
            <a:fillRect/>
          </a:stretch>
        </p:blipFill>
        <p:spPr/>
      </p:pic>
      <p:pic>
        <p:nvPicPr>
          <p:cNvPr id="10" name="图片占位符 9" descr="图片包含 电脑&#10;&#10;描述已自动生成"/>
          <p:cNvPicPr>
            <a:picLocks noGrp="1" noChangeAspect="1"/>
          </p:cNvPicPr>
          <p:nvPr>
            <p:ph type="pic" sz="quarter" idx="12"/>
          </p:nvPr>
        </p:nvPicPr>
        <p:blipFill rotWithShape="1">
          <a:blip r:embed="rId9" cstate="screen"/>
          <a:srcRect/>
          <a:stretch>
            <a:fillRect/>
          </a:stretch>
        </p:blipFill>
        <p:spPr/>
      </p:pic>
      <p:sp>
        <p:nvSpPr>
          <p:cNvPr id="2" name="- About"/>
          <p:cNvSpPr txBox="1"/>
          <p:nvPr/>
        </p:nvSpPr>
        <p:spPr>
          <a:xfrm>
            <a:off x="843915" y="4248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一、兴趣及其作用</a:t>
            </a:r>
            <a:endParaRPr lang="en-US" altLang="zh-CN" sz="2800" b="1" dirty="0">
              <a:solidFill>
                <a:schemeClr val="tx1"/>
              </a:solidFill>
              <a:latin typeface="微软雅黑" panose="020B0503020204020204" charset="-122"/>
              <a:ea typeface="微软雅黑" panose="020B0503020204020204" charset="-122"/>
            </a:endParaRPr>
          </a:p>
        </p:txBody>
      </p:sp>
      <p:sp>
        <p:nvSpPr>
          <p:cNvPr id="3" name="文本框 2"/>
          <p:cNvSpPr txBox="1"/>
          <p:nvPr/>
        </p:nvSpPr>
        <p:spPr>
          <a:xfrm>
            <a:off x="716280" y="1640840"/>
            <a:ext cx="2540000" cy="368300"/>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rPr>
              <a:t>（四）兴趣的作用</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9"/>
                                        </p:tgtEl>
                                        <p:attrNameLst>
                                          <p:attrName>style.visibility</p:attrName>
                                        </p:attrNameLst>
                                      </p:cBhvr>
                                      <p:to>
                                        <p:strVal val="visible"/>
                                      </p:to>
                                    </p:set>
                                    <p:anim calcmode="lin" valueType="num">
                                      <p:cBhvr additive="base">
                                        <p:cTn id="11" dur="500" fill="hold"/>
                                        <p:tgtEl>
                                          <p:spTgt spid="89"/>
                                        </p:tgtEl>
                                        <p:attrNameLst>
                                          <p:attrName>ppt_x</p:attrName>
                                        </p:attrNameLst>
                                      </p:cBhvr>
                                      <p:tavLst>
                                        <p:tav tm="0">
                                          <p:val>
                                            <p:strVal val="#ppt_x"/>
                                          </p:val>
                                        </p:tav>
                                        <p:tav tm="100000">
                                          <p:val>
                                            <p:strVal val="#ppt_x"/>
                                          </p:val>
                                        </p:tav>
                                      </p:tavLst>
                                    </p:anim>
                                    <p:anim calcmode="lin" valueType="num">
                                      <p:cBhvr additive="base">
                                        <p:cTn id="12" dur="500" fill="hold"/>
                                        <p:tgtEl>
                                          <p:spTgt spid="8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2"/>
                                        </p:tgtEl>
                                        <p:attrNameLst>
                                          <p:attrName>style.visibility</p:attrName>
                                        </p:attrNameLst>
                                      </p:cBhvr>
                                      <p:to>
                                        <p:strVal val="visible"/>
                                      </p:to>
                                    </p:set>
                                    <p:anim calcmode="lin" valueType="num">
                                      <p:cBhvr additive="base">
                                        <p:cTn id="15" dur="500" fill="hold"/>
                                        <p:tgtEl>
                                          <p:spTgt spid="92"/>
                                        </p:tgtEl>
                                        <p:attrNameLst>
                                          <p:attrName>ppt_x</p:attrName>
                                        </p:attrNameLst>
                                      </p:cBhvr>
                                      <p:tavLst>
                                        <p:tav tm="0">
                                          <p:val>
                                            <p:strVal val="#ppt_x"/>
                                          </p:val>
                                        </p:tav>
                                        <p:tav tm="100000">
                                          <p:val>
                                            <p:strVal val="#ppt_x"/>
                                          </p:val>
                                        </p:tav>
                                      </p:tavLst>
                                    </p:anim>
                                    <p:anim calcmode="lin" valueType="num">
                                      <p:cBhvr additive="base">
                                        <p:cTn id="16" dur="500" fill="hold"/>
                                        <p:tgtEl>
                                          <p:spTgt spid="9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fill="hold"/>
                                        <p:tgtEl>
                                          <p:spTgt spid="93"/>
                                        </p:tgtEl>
                                        <p:attrNameLst>
                                          <p:attrName>ppt_x</p:attrName>
                                        </p:attrNameLst>
                                      </p:cBhvr>
                                      <p:tavLst>
                                        <p:tav tm="0">
                                          <p:val>
                                            <p:strVal val="#ppt_x"/>
                                          </p:val>
                                        </p:tav>
                                        <p:tav tm="100000">
                                          <p:val>
                                            <p:strVal val="#ppt_x"/>
                                          </p:val>
                                        </p:tav>
                                      </p:tavLst>
                                    </p:anim>
                                    <p:anim calcmode="lin" valueType="num">
                                      <p:cBhvr additive="base">
                                        <p:cTn id="20" dur="500" fill="hold"/>
                                        <p:tgtEl>
                                          <p:spTgt spid="9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6"/>
                                        </p:tgtEl>
                                        <p:attrNameLst>
                                          <p:attrName>style.visibility</p:attrName>
                                        </p:attrNameLst>
                                      </p:cBhvr>
                                      <p:to>
                                        <p:strVal val="visible"/>
                                      </p:to>
                                    </p:set>
                                    <p:anim calcmode="lin" valueType="num">
                                      <p:cBhvr additive="base">
                                        <p:cTn id="23" dur="500" fill="hold"/>
                                        <p:tgtEl>
                                          <p:spTgt spid="96"/>
                                        </p:tgtEl>
                                        <p:attrNameLst>
                                          <p:attrName>ppt_x</p:attrName>
                                        </p:attrNameLst>
                                      </p:cBhvr>
                                      <p:tavLst>
                                        <p:tav tm="0">
                                          <p:val>
                                            <p:strVal val="#ppt_x"/>
                                          </p:val>
                                        </p:tav>
                                        <p:tav tm="100000">
                                          <p:val>
                                            <p:strVal val="#ppt_x"/>
                                          </p:val>
                                        </p:tav>
                                      </p:tavLst>
                                    </p:anim>
                                    <p:anim calcmode="lin" valueType="num">
                                      <p:cBhvr additive="base">
                                        <p:cTn id="24" dur="500" fill="hold"/>
                                        <p:tgtEl>
                                          <p:spTgt spid="9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7"/>
                                        </p:tgtEl>
                                        <p:attrNameLst>
                                          <p:attrName>style.visibility</p:attrName>
                                        </p:attrNameLst>
                                      </p:cBhvr>
                                      <p:to>
                                        <p:strVal val="visible"/>
                                      </p:to>
                                    </p:set>
                                    <p:anim calcmode="lin" valueType="num">
                                      <p:cBhvr additive="base">
                                        <p:cTn id="27" dur="500" fill="hold"/>
                                        <p:tgtEl>
                                          <p:spTgt spid="97"/>
                                        </p:tgtEl>
                                        <p:attrNameLst>
                                          <p:attrName>ppt_x</p:attrName>
                                        </p:attrNameLst>
                                      </p:cBhvr>
                                      <p:tavLst>
                                        <p:tav tm="0">
                                          <p:val>
                                            <p:strVal val="#ppt_x"/>
                                          </p:val>
                                        </p:tav>
                                        <p:tav tm="100000">
                                          <p:val>
                                            <p:strVal val="#ppt_x"/>
                                          </p:val>
                                        </p:tav>
                                      </p:tavLst>
                                    </p:anim>
                                    <p:anim calcmode="lin" valueType="num">
                                      <p:cBhvr additive="base">
                                        <p:cTn id="28" dur="500" fill="hold"/>
                                        <p:tgtEl>
                                          <p:spTgt spid="9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8"/>
                                        </p:tgtEl>
                                        <p:attrNameLst>
                                          <p:attrName>style.visibility</p:attrName>
                                        </p:attrNameLst>
                                      </p:cBhvr>
                                      <p:to>
                                        <p:strVal val="visible"/>
                                      </p:to>
                                    </p:set>
                                    <p:anim calcmode="lin" valueType="num">
                                      <p:cBhvr additive="base">
                                        <p:cTn id="31" dur="500" fill="hold"/>
                                        <p:tgtEl>
                                          <p:spTgt spid="98"/>
                                        </p:tgtEl>
                                        <p:attrNameLst>
                                          <p:attrName>ppt_x</p:attrName>
                                        </p:attrNameLst>
                                      </p:cBhvr>
                                      <p:tavLst>
                                        <p:tav tm="0">
                                          <p:val>
                                            <p:strVal val="#ppt_x"/>
                                          </p:val>
                                        </p:tav>
                                        <p:tav tm="100000">
                                          <p:val>
                                            <p:strVal val="#ppt_x"/>
                                          </p:val>
                                        </p:tav>
                                      </p:tavLst>
                                    </p:anim>
                                    <p:anim calcmode="lin" valueType="num">
                                      <p:cBhvr additive="base">
                                        <p:cTn id="32" dur="500" fill="hold"/>
                                        <p:tgtEl>
                                          <p:spTgt spid="9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9"/>
                                        </p:tgtEl>
                                        <p:attrNameLst>
                                          <p:attrName>style.visibility</p:attrName>
                                        </p:attrNameLst>
                                      </p:cBhvr>
                                      <p:to>
                                        <p:strVal val="visible"/>
                                      </p:to>
                                    </p:set>
                                    <p:anim calcmode="lin" valueType="num">
                                      <p:cBhvr additive="base">
                                        <p:cTn id="35" dur="500" fill="hold"/>
                                        <p:tgtEl>
                                          <p:spTgt spid="99"/>
                                        </p:tgtEl>
                                        <p:attrNameLst>
                                          <p:attrName>ppt_x</p:attrName>
                                        </p:attrNameLst>
                                      </p:cBhvr>
                                      <p:tavLst>
                                        <p:tav tm="0">
                                          <p:val>
                                            <p:strVal val="#ppt_x"/>
                                          </p:val>
                                        </p:tav>
                                        <p:tav tm="100000">
                                          <p:val>
                                            <p:strVal val="#ppt_x"/>
                                          </p:val>
                                        </p:tav>
                                      </p:tavLst>
                                    </p:anim>
                                    <p:anim calcmode="lin" valueType="num">
                                      <p:cBhvr additive="base">
                                        <p:cTn id="36" dur="500" fill="hold"/>
                                        <p:tgtEl>
                                          <p:spTgt spid="9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ppt_x"/>
                                          </p:val>
                                        </p:tav>
                                        <p:tav tm="100000">
                                          <p:val>
                                            <p:strVal val="#ppt_x"/>
                                          </p:val>
                                        </p:tav>
                                      </p:tavLst>
                                    </p:anim>
                                    <p:anim calcmode="lin" valueType="num">
                                      <p:cBhvr additive="base">
                                        <p:cTn id="44" dur="500" fill="hold"/>
                                        <p:tgtEl>
                                          <p:spTgt spid="7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0"/>
                                        </p:tgtEl>
                                        <p:attrNameLst>
                                          <p:attrName>style.visibility</p:attrName>
                                        </p:attrNameLst>
                                      </p:cBhvr>
                                      <p:to>
                                        <p:strVal val="visible"/>
                                      </p:to>
                                    </p:set>
                                    <p:anim calcmode="lin" valueType="num">
                                      <p:cBhvr additive="base">
                                        <p:cTn id="47" dur="500" fill="hold"/>
                                        <p:tgtEl>
                                          <p:spTgt spid="110"/>
                                        </p:tgtEl>
                                        <p:attrNameLst>
                                          <p:attrName>ppt_x</p:attrName>
                                        </p:attrNameLst>
                                      </p:cBhvr>
                                      <p:tavLst>
                                        <p:tav tm="0">
                                          <p:val>
                                            <p:strVal val="#ppt_x"/>
                                          </p:val>
                                        </p:tav>
                                        <p:tav tm="100000">
                                          <p:val>
                                            <p:strVal val="#ppt_x"/>
                                          </p:val>
                                        </p:tav>
                                      </p:tavLst>
                                    </p:anim>
                                    <p:anim calcmode="lin" valueType="num">
                                      <p:cBhvr additive="base">
                                        <p:cTn id="48" dur="500" fill="hold"/>
                                        <p:tgtEl>
                                          <p:spTgt spid="1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36"/>
                                        </p:tgtEl>
                                        <p:attrNameLst>
                                          <p:attrName>style.visibility</p:attrName>
                                        </p:attrNameLst>
                                      </p:cBhvr>
                                      <p:to>
                                        <p:strVal val="visible"/>
                                      </p:to>
                                    </p:set>
                                    <p:anim calcmode="lin" valueType="num">
                                      <p:cBhvr additive="base">
                                        <p:cTn id="51" dur="500" fill="hold"/>
                                        <p:tgtEl>
                                          <p:spTgt spid="136"/>
                                        </p:tgtEl>
                                        <p:attrNameLst>
                                          <p:attrName>ppt_x</p:attrName>
                                        </p:attrNameLst>
                                      </p:cBhvr>
                                      <p:tavLst>
                                        <p:tav tm="0">
                                          <p:val>
                                            <p:strVal val="#ppt_x"/>
                                          </p:val>
                                        </p:tav>
                                        <p:tav tm="100000">
                                          <p:val>
                                            <p:strVal val="#ppt_x"/>
                                          </p:val>
                                        </p:tav>
                                      </p:tavLst>
                                    </p:anim>
                                    <p:anim calcmode="lin" valueType="num">
                                      <p:cBhvr additive="base">
                                        <p:cTn id="52" dur="500" fill="hold"/>
                                        <p:tgtEl>
                                          <p:spTgt spid="13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73"/>
                                        </p:tgtEl>
                                        <p:attrNameLst>
                                          <p:attrName>style.visibility</p:attrName>
                                        </p:attrNameLst>
                                      </p:cBhvr>
                                      <p:to>
                                        <p:strVal val="visible"/>
                                      </p:to>
                                    </p:set>
                                    <p:anim calcmode="lin" valueType="num">
                                      <p:cBhvr additive="base">
                                        <p:cTn id="55" dur="500" fill="hold"/>
                                        <p:tgtEl>
                                          <p:spTgt spid="73"/>
                                        </p:tgtEl>
                                        <p:attrNameLst>
                                          <p:attrName>ppt_x</p:attrName>
                                        </p:attrNameLst>
                                      </p:cBhvr>
                                      <p:tavLst>
                                        <p:tav tm="0">
                                          <p:val>
                                            <p:strVal val="#ppt_x"/>
                                          </p:val>
                                        </p:tav>
                                        <p:tav tm="100000">
                                          <p:val>
                                            <p:strVal val="#ppt_x"/>
                                          </p:val>
                                        </p:tav>
                                      </p:tavLst>
                                    </p:anim>
                                    <p:anim calcmode="lin" valueType="num">
                                      <p:cBhvr additive="base">
                                        <p:cTn id="56" dur="500" fill="hold"/>
                                        <p:tgtEl>
                                          <p:spTgt spid="7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43"/>
                                        </p:tgtEl>
                                        <p:attrNameLst>
                                          <p:attrName>style.visibility</p:attrName>
                                        </p:attrNameLst>
                                      </p:cBhvr>
                                      <p:to>
                                        <p:strVal val="visible"/>
                                      </p:to>
                                    </p:set>
                                    <p:anim calcmode="lin" valueType="num">
                                      <p:cBhvr additive="base">
                                        <p:cTn id="59" dur="500" fill="hold"/>
                                        <p:tgtEl>
                                          <p:spTgt spid="143"/>
                                        </p:tgtEl>
                                        <p:attrNameLst>
                                          <p:attrName>ppt_x</p:attrName>
                                        </p:attrNameLst>
                                      </p:cBhvr>
                                      <p:tavLst>
                                        <p:tav tm="0">
                                          <p:val>
                                            <p:strVal val="#ppt_x"/>
                                          </p:val>
                                        </p:tav>
                                        <p:tav tm="100000">
                                          <p:val>
                                            <p:strVal val="#ppt_x"/>
                                          </p:val>
                                        </p:tav>
                                      </p:tavLst>
                                    </p:anim>
                                    <p:anim calcmode="lin" valueType="num">
                                      <p:cBhvr additive="base">
                                        <p:cTn id="60" dur="500" fill="hold"/>
                                        <p:tgtEl>
                                          <p:spTgt spid="14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76"/>
                                        </p:tgtEl>
                                        <p:attrNameLst>
                                          <p:attrName>style.visibility</p:attrName>
                                        </p:attrNameLst>
                                      </p:cBhvr>
                                      <p:to>
                                        <p:strVal val="visible"/>
                                      </p:to>
                                    </p:set>
                                    <p:anim calcmode="lin" valueType="num">
                                      <p:cBhvr additive="base">
                                        <p:cTn id="63" dur="500" fill="hold"/>
                                        <p:tgtEl>
                                          <p:spTgt spid="76"/>
                                        </p:tgtEl>
                                        <p:attrNameLst>
                                          <p:attrName>ppt_x</p:attrName>
                                        </p:attrNameLst>
                                      </p:cBhvr>
                                      <p:tavLst>
                                        <p:tav tm="0">
                                          <p:val>
                                            <p:strVal val="#ppt_x"/>
                                          </p:val>
                                        </p:tav>
                                        <p:tav tm="100000">
                                          <p:val>
                                            <p:strVal val="#ppt_x"/>
                                          </p:val>
                                        </p:tav>
                                      </p:tavLst>
                                    </p:anim>
                                    <p:anim calcmode="lin" valueType="num">
                                      <p:cBhvr additive="base">
                                        <p:cTn id="64" dur="500" fill="hold"/>
                                        <p:tgtEl>
                                          <p:spTgt spid="76"/>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44"/>
                                        </p:tgtEl>
                                        <p:attrNameLst>
                                          <p:attrName>style.visibility</p:attrName>
                                        </p:attrNameLst>
                                      </p:cBhvr>
                                      <p:to>
                                        <p:strVal val="visible"/>
                                      </p:to>
                                    </p:set>
                                    <p:anim calcmode="lin" valueType="num">
                                      <p:cBhvr additive="base">
                                        <p:cTn id="67" dur="500" fill="hold"/>
                                        <p:tgtEl>
                                          <p:spTgt spid="144"/>
                                        </p:tgtEl>
                                        <p:attrNameLst>
                                          <p:attrName>ppt_x</p:attrName>
                                        </p:attrNameLst>
                                      </p:cBhvr>
                                      <p:tavLst>
                                        <p:tav tm="0">
                                          <p:val>
                                            <p:strVal val="#ppt_x"/>
                                          </p:val>
                                        </p:tav>
                                        <p:tav tm="100000">
                                          <p:val>
                                            <p:strVal val="#ppt_x"/>
                                          </p:val>
                                        </p:tav>
                                      </p:tavLst>
                                    </p:anim>
                                    <p:anim calcmode="lin" valueType="num">
                                      <p:cBhvr additive="base">
                                        <p:cTn id="68" dur="500" fill="hold"/>
                                        <p:tgtEl>
                                          <p:spTgt spid="144"/>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94"/>
                                        </p:tgtEl>
                                        <p:attrNameLst>
                                          <p:attrName>style.visibility</p:attrName>
                                        </p:attrNameLst>
                                      </p:cBhvr>
                                      <p:to>
                                        <p:strVal val="visible"/>
                                      </p:to>
                                    </p:set>
                                    <p:anim calcmode="lin" valueType="num">
                                      <p:cBhvr additive="base">
                                        <p:cTn id="71" dur="500" fill="hold"/>
                                        <p:tgtEl>
                                          <p:spTgt spid="94"/>
                                        </p:tgtEl>
                                        <p:attrNameLst>
                                          <p:attrName>ppt_x</p:attrName>
                                        </p:attrNameLst>
                                      </p:cBhvr>
                                      <p:tavLst>
                                        <p:tav tm="0">
                                          <p:val>
                                            <p:strVal val="#ppt_x"/>
                                          </p:val>
                                        </p:tav>
                                        <p:tav tm="100000">
                                          <p:val>
                                            <p:strVal val="#ppt_x"/>
                                          </p:val>
                                        </p:tav>
                                      </p:tavLst>
                                    </p:anim>
                                    <p:anim calcmode="lin" valueType="num">
                                      <p:cBhvr additive="base">
                                        <p:cTn id="72" dur="500" fill="hold"/>
                                        <p:tgtEl>
                                          <p:spTgt spid="9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95"/>
                                        </p:tgtEl>
                                        <p:attrNameLst>
                                          <p:attrName>style.visibility</p:attrName>
                                        </p:attrNameLst>
                                      </p:cBhvr>
                                      <p:to>
                                        <p:strVal val="visible"/>
                                      </p:to>
                                    </p:set>
                                    <p:anim calcmode="lin" valueType="num">
                                      <p:cBhvr additive="base">
                                        <p:cTn id="75" dur="500" fill="hold"/>
                                        <p:tgtEl>
                                          <p:spTgt spid="95"/>
                                        </p:tgtEl>
                                        <p:attrNameLst>
                                          <p:attrName>ppt_x</p:attrName>
                                        </p:attrNameLst>
                                      </p:cBhvr>
                                      <p:tavLst>
                                        <p:tav tm="0">
                                          <p:val>
                                            <p:strVal val="#ppt_x"/>
                                          </p:val>
                                        </p:tav>
                                        <p:tav tm="100000">
                                          <p:val>
                                            <p:strVal val="#ppt_x"/>
                                          </p:val>
                                        </p:tav>
                                      </p:tavLst>
                                    </p:anim>
                                    <p:anim calcmode="lin" valueType="num">
                                      <p:cBhvr additive="base">
                                        <p:cTn id="76" dur="500" fill="hold"/>
                                        <p:tgtEl>
                                          <p:spTgt spid="95"/>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ppt_x"/>
                                          </p:val>
                                        </p:tav>
                                        <p:tav tm="100000">
                                          <p:val>
                                            <p:strVal val="#ppt_x"/>
                                          </p:val>
                                        </p:tav>
                                      </p:tavLst>
                                    </p:anim>
                                    <p:anim calcmode="lin" valueType="num">
                                      <p:cBhvr additive="base">
                                        <p:cTn id="80" dur="500" fill="hold"/>
                                        <p:tgtEl>
                                          <p:spTgt spid="16"/>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additive="base">
                                        <p:cTn id="83" dur="500" fill="hold"/>
                                        <p:tgtEl>
                                          <p:spTgt spid="12"/>
                                        </p:tgtEl>
                                        <p:attrNameLst>
                                          <p:attrName>ppt_x</p:attrName>
                                        </p:attrNameLst>
                                      </p:cBhvr>
                                      <p:tavLst>
                                        <p:tav tm="0">
                                          <p:val>
                                            <p:strVal val="#ppt_x"/>
                                          </p:val>
                                        </p:tav>
                                        <p:tav tm="100000">
                                          <p:val>
                                            <p:strVal val="#ppt_x"/>
                                          </p:val>
                                        </p:tav>
                                      </p:tavLst>
                                    </p:anim>
                                    <p:anim calcmode="lin" valueType="num">
                                      <p:cBhvr additive="base">
                                        <p:cTn id="84" dur="500" fill="hold"/>
                                        <p:tgtEl>
                                          <p:spTgt spid="12"/>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additive="base">
                                        <p:cTn id="87" dur="500" fill="hold"/>
                                        <p:tgtEl>
                                          <p:spTgt spid="10"/>
                                        </p:tgtEl>
                                        <p:attrNameLst>
                                          <p:attrName>ppt_x</p:attrName>
                                        </p:attrNameLst>
                                      </p:cBhvr>
                                      <p:tavLst>
                                        <p:tav tm="0">
                                          <p:val>
                                            <p:strVal val="#ppt_x"/>
                                          </p:val>
                                        </p:tav>
                                        <p:tav tm="100000">
                                          <p:val>
                                            <p:strVal val="#ppt_x"/>
                                          </p:val>
                                        </p:tav>
                                      </p:tavLst>
                                    </p:anim>
                                    <p:anim calcmode="lin" valueType="num">
                                      <p:cBhvr additive="base">
                                        <p:cTn id="88" dur="500" fill="hold"/>
                                        <p:tgtEl>
                                          <p:spTgt spid="10"/>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
                                        </p:tgtEl>
                                        <p:attrNameLst>
                                          <p:attrName>style.visibility</p:attrName>
                                        </p:attrNameLst>
                                      </p:cBhvr>
                                      <p:to>
                                        <p:strVal val="visible"/>
                                      </p:to>
                                    </p:set>
                                    <p:anim calcmode="lin" valueType="num">
                                      <p:cBhvr additive="base">
                                        <p:cTn id="91" dur="500" fill="hold"/>
                                        <p:tgtEl>
                                          <p:spTgt spid="2"/>
                                        </p:tgtEl>
                                        <p:attrNameLst>
                                          <p:attrName>ppt_x</p:attrName>
                                        </p:attrNameLst>
                                      </p:cBhvr>
                                      <p:tavLst>
                                        <p:tav tm="0">
                                          <p:val>
                                            <p:strVal val="#ppt_x"/>
                                          </p:val>
                                        </p:tav>
                                        <p:tav tm="100000">
                                          <p:val>
                                            <p:strVal val="#ppt_x"/>
                                          </p:val>
                                        </p:tav>
                                      </p:tavLst>
                                    </p:anim>
                                    <p:anim calcmode="lin" valueType="num">
                                      <p:cBhvr additive="base">
                                        <p:cTn id="9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bldLvl="0" animBg="1"/>
      <p:bldP spid="110" grpId="0"/>
      <p:bldP spid="73" grpId="0" bldLvl="0" animBg="1"/>
      <p:bldP spid="143" grpId="0" bldLvl="0" animBg="1"/>
      <p:bldP spid="76" grpId="0" bldLvl="0" animBg="1"/>
      <p:bldP spid="92" grpId="0" bldLvl="0" animBg="1"/>
      <p:bldP spid="93" grpId="0"/>
      <p:bldP spid="94" grpId="0"/>
      <p:bldP spid="95" grpId="0"/>
      <p:bldP spid="96" grpId="0" bldLvl="0" animBg="1"/>
      <p:bldP spid="97" grpId="0"/>
      <p:bldP spid="98" grpId="0" bldLvl="0" animBg="1"/>
      <p:bldP spid="99" grpId="0"/>
      <p:bldP spid="2" grpId="0"/>
      <p:bldP spid="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5136"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646244" y="5544220"/>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7453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grpSp>
        <p:nvGrpSpPr>
          <p:cNvPr id="46" name="组合 45"/>
          <p:cNvGrpSpPr/>
          <p:nvPr/>
        </p:nvGrpSpPr>
        <p:grpSpPr>
          <a:xfrm>
            <a:off x="2792730" y="1845155"/>
            <a:ext cx="6776720" cy="4435630"/>
            <a:chOff x="3523" y="2272"/>
            <a:chExt cx="11984" cy="7844"/>
          </a:xfrm>
        </p:grpSpPr>
        <p:grpSp>
          <p:nvGrpSpPr>
            <p:cNvPr id="44" name="组合 43"/>
            <p:cNvGrpSpPr/>
            <p:nvPr/>
          </p:nvGrpSpPr>
          <p:grpSpPr>
            <a:xfrm>
              <a:off x="3523" y="2272"/>
              <a:ext cx="11985" cy="7844"/>
              <a:chOff x="3523" y="2272"/>
              <a:chExt cx="11985" cy="7844"/>
            </a:xfrm>
          </p:grpSpPr>
          <p:grpSp>
            <p:nvGrpSpPr>
              <p:cNvPr id="2" name="组合 1"/>
              <p:cNvGrpSpPr/>
              <p:nvPr>
                <p:custDataLst>
                  <p:tags r:id="rId19"/>
                </p:custDataLst>
              </p:nvPr>
            </p:nvGrpSpPr>
            <p:grpSpPr>
              <a:xfrm>
                <a:off x="3523" y="2272"/>
                <a:ext cx="3524" cy="7844"/>
                <a:chOff x="1761671" y="1584304"/>
                <a:chExt cx="1665083" cy="3706152"/>
              </a:xfrm>
            </p:grpSpPr>
            <p:sp>
              <p:nvSpPr>
                <p:cNvPr id="3" name="圆角矩形 2"/>
                <p:cNvSpPr/>
                <p:nvPr>
                  <p:custDataLst>
                    <p:tags r:id="rId20"/>
                  </p:custDataLst>
                </p:nvPr>
              </p:nvSpPr>
              <p:spPr>
                <a:xfrm>
                  <a:off x="1761671" y="1584304"/>
                  <a:ext cx="1665083" cy="3706152"/>
                </a:xfrm>
                <a:prstGeom prst="roundRect">
                  <a:avLst>
                    <a:gd name="adj" fmla="val 6990"/>
                  </a:avLst>
                </a:prstGeom>
                <a:solidFill>
                  <a:srgbClr val="B9C63A">
                    <a:lumMod val="20000"/>
                    <a:lumOff val="80000"/>
                  </a:srgbClr>
                </a:solidFill>
                <a:ln w="3175">
                  <a:noFill/>
                </a:ln>
                <a:effectLst>
                  <a:outerShdw blurRad="50800" dist="25400" dir="2700000" algn="tl" rotWithShape="0">
                    <a:prstClr val="black">
                      <a:alpha val="30000"/>
                    </a:prstClr>
                  </a:outerShdw>
                </a:effectLst>
              </p:spPr>
              <p:style>
                <a:lnRef idx="2">
                  <a:srgbClr val="B9C63A">
                    <a:shade val="50000"/>
                  </a:srgbClr>
                </a:lnRef>
                <a:fillRef idx="1">
                  <a:srgbClr val="B9C63A"/>
                </a:fillRef>
                <a:effectRef idx="0">
                  <a:srgbClr val="B9C63A"/>
                </a:effectRef>
                <a:fontRef idx="minor">
                  <a:sysClr val="window" lastClr="FFFFFF"/>
                </a:fontRef>
              </p:style>
              <p:txBody>
                <a:bodyPr lIns="90000" tIns="720000" rtlCol="0" anchor="ctr" anchorCtr="0">
                  <a:normAutofit/>
                </a:bodyPr>
                <a:p>
                  <a:pPr algn="just">
                    <a:lnSpc>
                      <a:spcPct val="120000"/>
                    </a:lnSpc>
                    <a:spcBef>
                      <a:spcPts val="0"/>
                    </a:spcBef>
                    <a:spcAft>
                      <a:spcPts val="0"/>
                    </a:spcAft>
                  </a:pPr>
                  <a:endParaRPr lang="zh-CN" altLang="en-US" sz="1400" dirty="0">
                    <a:solidFill>
                      <a:srgbClr val="B9C63A">
                        <a:lumMod val="75000"/>
                      </a:srgb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sz="1400" dirty="0">
                      <a:solidFill>
                        <a:srgbClr val="B9C63A">
                          <a:lumMod val="75000"/>
                        </a:srgbClr>
                      </a:solidFill>
                      <a:latin typeface="微软雅黑" panose="020B0503020204020204" charset="-122"/>
                      <a:ea typeface="微软雅黑" panose="020B0503020204020204" charset="-122"/>
                    </a:rPr>
                    <a:t>在求职择业的过程中，人们除了考虑待遇等问题外，常常以自己是否对某种职业有兴趣作为重要考虑的因素，一旦发现自己对某种职业有浓厚的兴趣，他们就会努力地去谋取或追求这一职业，并在得到这一职业后，尽心尽力地去做好。</a:t>
                  </a:r>
                  <a:endParaRPr lang="zh-CN" altLang="en-US" sz="1400" dirty="0">
                    <a:solidFill>
                      <a:srgbClr val="B9C63A">
                        <a:lumMod val="75000"/>
                      </a:srgbClr>
                    </a:solidFill>
                    <a:latin typeface="微软雅黑" panose="020B0503020204020204" charset="-122"/>
                    <a:ea typeface="微软雅黑" panose="020B0503020204020204" charset="-122"/>
                  </a:endParaRPr>
                </a:p>
              </p:txBody>
            </p:sp>
            <p:sp>
              <p:nvSpPr>
                <p:cNvPr id="4" name="矩形 3"/>
                <p:cNvSpPr/>
                <p:nvPr>
                  <p:custDataLst>
                    <p:tags r:id="rId21"/>
                  </p:custDataLst>
                </p:nvPr>
              </p:nvSpPr>
              <p:spPr>
                <a:xfrm>
                  <a:off x="1761671" y="1857375"/>
                  <a:ext cx="1665083" cy="538848"/>
                </a:xfrm>
                <a:prstGeom prst="rect">
                  <a:avLst/>
                </a:prstGeom>
                <a:solidFill>
                  <a:srgbClr val="B9C63A"/>
                </a:solidFill>
                <a:ln>
                  <a:noFill/>
                </a:ln>
              </p:spPr>
              <p:style>
                <a:lnRef idx="2">
                  <a:srgbClr val="B9C63A">
                    <a:shade val="50000"/>
                  </a:srgbClr>
                </a:lnRef>
                <a:fillRef idx="1">
                  <a:srgbClr val="B9C63A"/>
                </a:fillRef>
                <a:effectRef idx="0">
                  <a:srgbClr val="B9C63A"/>
                </a:effectRef>
                <a:fontRef idx="minor">
                  <a:sysClr val="window" lastClr="FFFFFF"/>
                </a:fontRef>
              </p:style>
              <p:txBody>
                <a:bodyPr lIns="0" tIns="0" rIns="0" bIns="0" rtlCol="0" anchor="ctr">
                  <a:normAutofit/>
                </a:bodyPr>
                <a:p>
                  <a:pPr algn="ctr"/>
                  <a:r>
                    <a:rPr lang="en-US" altLang="zh-CN" sz="1600" dirty="0">
                      <a:solidFill>
                        <a:sysClr val="window" lastClr="FFFFFF"/>
                      </a:solidFill>
                      <a:latin typeface="微软雅黑" panose="020B0503020204020204" charset="-122"/>
                      <a:ea typeface="微软雅黑" panose="020B0503020204020204" charset="-122"/>
                      <a:cs typeface="+mn-ea"/>
                    </a:rPr>
                    <a:t>1. 职业兴趣会影</a:t>
                  </a:r>
                  <a:endParaRPr lang="en-US" altLang="zh-CN" sz="1600" dirty="0">
                    <a:solidFill>
                      <a:sysClr val="window" lastClr="FFFFFF"/>
                    </a:solidFill>
                    <a:latin typeface="微软雅黑" panose="020B0503020204020204" charset="-122"/>
                    <a:ea typeface="微软雅黑" panose="020B0503020204020204" charset="-122"/>
                    <a:cs typeface="+mn-ea"/>
                  </a:endParaRPr>
                </a:p>
                <a:p>
                  <a:pPr algn="ctr"/>
                  <a:r>
                    <a:rPr lang="en-US" altLang="zh-CN" sz="1600" dirty="0">
                      <a:solidFill>
                        <a:sysClr val="window" lastClr="FFFFFF"/>
                      </a:solidFill>
                      <a:latin typeface="微软雅黑" panose="020B0503020204020204" charset="-122"/>
                      <a:ea typeface="微软雅黑" panose="020B0503020204020204" charset="-122"/>
                      <a:cs typeface="+mn-ea"/>
                    </a:rPr>
                    <a:t>响职业的选择</a:t>
                  </a:r>
                  <a:endParaRPr lang="en-US" altLang="zh-CN" sz="1600" dirty="0">
                    <a:solidFill>
                      <a:sysClr val="window" lastClr="FFFFFF"/>
                    </a:solidFill>
                    <a:latin typeface="微软雅黑" panose="020B0503020204020204" charset="-122"/>
                    <a:ea typeface="微软雅黑" panose="020B0503020204020204" charset="-122"/>
                    <a:cs typeface="+mn-ea"/>
                  </a:endParaRPr>
                </a:p>
              </p:txBody>
            </p:sp>
            <p:sp>
              <p:nvSpPr>
                <p:cNvPr id="26" name="椭圆 25"/>
                <p:cNvSpPr/>
                <p:nvPr>
                  <p:custDataLst>
                    <p:tags r:id="rId22"/>
                  </p:custDataLst>
                </p:nvPr>
              </p:nvSpPr>
              <p:spPr>
                <a:xfrm>
                  <a:off x="3188638" y="2030035"/>
                  <a:ext cx="168625" cy="168625"/>
                </a:xfrm>
                <a:prstGeom prst="ellipse">
                  <a:avLst/>
                </a:prstGeom>
                <a:solidFill>
                  <a:sysClr val="window" lastClr="FFFFFF"/>
                </a:solidFill>
                <a:ln w="25400">
                  <a:solidFill>
                    <a:srgbClr val="B9C63A">
                      <a:lumMod val="75000"/>
                    </a:srgbClr>
                  </a:solid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p>
                  <a:pPr algn="ctr"/>
                  <a:endParaRPr lang="zh-CN" altLang="en-US" sz="1400"/>
                </a:p>
              </p:txBody>
            </p:sp>
          </p:grpSp>
          <p:grpSp>
            <p:nvGrpSpPr>
              <p:cNvPr id="27" name="组合 26"/>
              <p:cNvGrpSpPr/>
              <p:nvPr>
                <p:custDataLst>
                  <p:tags r:id="rId23"/>
                </p:custDataLst>
              </p:nvPr>
            </p:nvGrpSpPr>
            <p:grpSpPr>
              <a:xfrm>
                <a:off x="7735" y="2272"/>
                <a:ext cx="3524" cy="7844"/>
                <a:chOff x="3751645" y="1584304"/>
                <a:chExt cx="1665083" cy="3706152"/>
              </a:xfrm>
            </p:grpSpPr>
            <p:sp>
              <p:nvSpPr>
                <p:cNvPr id="28" name="圆角矩形 27"/>
                <p:cNvSpPr/>
                <p:nvPr>
                  <p:custDataLst>
                    <p:tags r:id="rId24"/>
                  </p:custDataLst>
                </p:nvPr>
              </p:nvSpPr>
              <p:spPr>
                <a:xfrm>
                  <a:off x="3751645" y="1584304"/>
                  <a:ext cx="1665083" cy="3706152"/>
                </a:xfrm>
                <a:prstGeom prst="roundRect">
                  <a:avLst>
                    <a:gd name="adj" fmla="val 6990"/>
                  </a:avLst>
                </a:prstGeom>
                <a:solidFill>
                  <a:srgbClr val="9F87B7">
                    <a:lumMod val="20000"/>
                    <a:lumOff val="80000"/>
                  </a:srgbClr>
                </a:solidFill>
                <a:ln w="3175">
                  <a:noFill/>
                </a:ln>
                <a:effectLst>
                  <a:outerShdw blurRad="50800" dist="25400" dir="2700000" algn="tl" rotWithShape="0">
                    <a:prstClr val="black">
                      <a:alpha val="30000"/>
                    </a:prstClr>
                  </a:outerShdw>
                </a:effectLst>
              </p:spPr>
              <p:style>
                <a:lnRef idx="2">
                  <a:srgbClr val="B9C63A">
                    <a:shade val="50000"/>
                  </a:srgbClr>
                </a:lnRef>
                <a:fillRef idx="1">
                  <a:srgbClr val="B9C63A"/>
                </a:fillRef>
                <a:effectRef idx="0">
                  <a:srgbClr val="B9C63A"/>
                </a:effectRef>
                <a:fontRef idx="minor">
                  <a:sysClr val="window" lastClr="FFFFFF"/>
                </a:fontRef>
              </p:style>
              <p:txBody>
                <a:bodyPr lIns="90000" tIns="720000" rtlCol="0" anchor="ctr" anchorCtr="0">
                  <a:normAutofit/>
                </a:bodyPr>
                <a:p>
                  <a:pPr algn="just">
                    <a:lnSpc>
                      <a:spcPct val="120000"/>
                    </a:lnSpc>
                    <a:spcBef>
                      <a:spcPts val="0"/>
                    </a:spcBef>
                    <a:spcAft>
                      <a:spcPts val="0"/>
                    </a:spcAft>
                  </a:pPr>
                  <a:r>
                    <a:rPr lang="zh-CN" altLang="en-US" sz="1400" dirty="0">
                      <a:solidFill>
                        <a:srgbClr val="9F87B7">
                          <a:lumMod val="75000"/>
                        </a:srgbClr>
                      </a:solidFill>
                    </a:rPr>
                    <a:t>在职业活动中，职业兴趣能够促使一个人发挥自己的主动性和创造性，以一种积极的态度来面对工作。当遇到困难时，在职业兴趣的引导下，个体会积极地去思考，想方设法解决这一难题，而不轻易放弃。</a:t>
                  </a:r>
                  <a:endParaRPr lang="zh-CN" altLang="en-US" sz="1400" dirty="0">
                    <a:solidFill>
                      <a:srgbClr val="9F87B7">
                        <a:lumMod val="75000"/>
                      </a:srgbClr>
                    </a:solidFill>
                  </a:endParaRPr>
                </a:p>
              </p:txBody>
            </p:sp>
            <p:sp>
              <p:nvSpPr>
                <p:cNvPr id="29" name="矩形 28"/>
                <p:cNvSpPr/>
                <p:nvPr>
                  <p:custDataLst>
                    <p:tags r:id="rId25"/>
                  </p:custDataLst>
                </p:nvPr>
              </p:nvSpPr>
              <p:spPr>
                <a:xfrm>
                  <a:off x="3751645" y="1857375"/>
                  <a:ext cx="1665083" cy="538848"/>
                </a:xfrm>
                <a:prstGeom prst="rect">
                  <a:avLst/>
                </a:prstGeom>
                <a:solidFill>
                  <a:srgbClr val="9F87B7"/>
                </a:solidFill>
                <a:ln>
                  <a:noFill/>
                </a:ln>
              </p:spPr>
              <p:style>
                <a:lnRef idx="2">
                  <a:srgbClr val="B9C63A">
                    <a:shade val="50000"/>
                  </a:srgbClr>
                </a:lnRef>
                <a:fillRef idx="1">
                  <a:srgbClr val="B9C63A"/>
                </a:fillRef>
                <a:effectRef idx="0">
                  <a:srgbClr val="B9C63A"/>
                </a:effectRef>
                <a:fontRef idx="minor">
                  <a:sysClr val="window" lastClr="FFFFFF"/>
                </a:fontRef>
              </p:style>
              <p:txBody>
                <a:bodyPr lIns="0" tIns="0" rIns="0" bIns="0" rtlCol="0" anchor="ctr">
                  <a:normAutofit/>
                </a:bodyPr>
                <a:p>
                  <a:pPr algn="ctr"/>
                  <a:r>
                    <a:rPr lang="en-US" altLang="zh-CN" sz="1600" dirty="0">
                      <a:solidFill>
                        <a:sysClr val="window" lastClr="FFFFFF"/>
                      </a:solidFill>
                      <a:latin typeface="微软雅黑" panose="020B0503020204020204" charset="-122"/>
                      <a:ea typeface="微软雅黑" panose="020B0503020204020204" charset="-122"/>
                      <a:cs typeface="+mn-ea"/>
                    </a:rPr>
                    <a:t>2. 职业兴趣可开</a:t>
                  </a:r>
                  <a:endParaRPr lang="en-US" altLang="zh-CN" sz="1600" dirty="0">
                    <a:solidFill>
                      <a:sysClr val="window" lastClr="FFFFFF"/>
                    </a:solidFill>
                    <a:latin typeface="微软雅黑" panose="020B0503020204020204" charset="-122"/>
                    <a:ea typeface="微软雅黑" panose="020B0503020204020204" charset="-122"/>
                    <a:cs typeface="+mn-ea"/>
                  </a:endParaRPr>
                </a:p>
                <a:p>
                  <a:pPr algn="ctr"/>
                  <a:r>
                    <a:rPr lang="en-US" altLang="zh-CN" sz="1600" dirty="0">
                      <a:solidFill>
                        <a:sysClr val="window" lastClr="FFFFFF"/>
                      </a:solidFill>
                      <a:latin typeface="微软雅黑" panose="020B0503020204020204" charset="-122"/>
                      <a:ea typeface="微软雅黑" panose="020B0503020204020204" charset="-122"/>
                      <a:cs typeface="+mn-ea"/>
                    </a:rPr>
                    <a:t>发个体的潜力</a:t>
                  </a:r>
                  <a:endParaRPr lang="en-US" altLang="zh-CN" sz="1600" dirty="0">
                    <a:solidFill>
                      <a:sysClr val="window" lastClr="FFFFFF"/>
                    </a:solidFill>
                    <a:latin typeface="微软雅黑" panose="020B0503020204020204" charset="-122"/>
                    <a:ea typeface="微软雅黑" panose="020B0503020204020204" charset="-122"/>
                    <a:cs typeface="+mn-ea"/>
                  </a:endParaRPr>
                </a:p>
              </p:txBody>
            </p:sp>
            <p:sp>
              <p:nvSpPr>
                <p:cNvPr id="30" name="椭圆 29"/>
                <p:cNvSpPr/>
                <p:nvPr>
                  <p:custDataLst>
                    <p:tags r:id="rId26"/>
                  </p:custDataLst>
                </p:nvPr>
              </p:nvSpPr>
              <p:spPr>
                <a:xfrm>
                  <a:off x="3786052" y="2026781"/>
                  <a:ext cx="168625" cy="168625"/>
                </a:xfrm>
                <a:prstGeom prst="ellipse">
                  <a:avLst/>
                </a:prstGeom>
                <a:solidFill>
                  <a:sysClr val="window" lastClr="FFFFFF"/>
                </a:solidFill>
                <a:ln w="25400">
                  <a:solidFill>
                    <a:srgbClr val="9F87B7">
                      <a:lumMod val="75000"/>
                    </a:srgbClr>
                  </a:solid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p>
                  <a:pPr algn="ctr"/>
                  <a:endParaRPr lang="zh-CN" altLang="en-US" sz="1400"/>
                </a:p>
              </p:txBody>
            </p:sp>
            <p:sp>
              <p:nvSpPr>
                <p:cNvPr id="31" name="椭圆 30"/>
                <p:cNvSpPr/>
                <p:nvPr>
                  <p:custDataLst>
                    <p:tags r:id="rId27"/>
                  </p:custDataLst>
                </p:nvPr>
              </p:nvSpPr>
              <p:spPr>
                <a:xfrm>
                  <a:off x="5219780" y="2030035"/>
                  <a:ext cx="168625" cy="168625"/>
                </a:xfrm>
                <a:prstGeom prst="ellipse">
                  <a:avLst/>
                </a:prstGeom>
                <a:solidFill>
                  <a:sysClr val="window" lastClr="FFFFFF"/>
                </a:solidFill>
                <a:ln w="25400">
                  <a:solidFill>
                    <a:srgbClr val="9F87B7">
                      <a:lumMod val="75000"/>
                    </a:srgbClr>
                  </a:solid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p>
                  <a:pPr algn="ctr"/>
                  <a:endParaRPr lang="zh-CN" altLang="en-US" sz="1400"/>
                </a:p>
              </p:txBody>
            </p:sp>
          </p:grpSp>
          <p:grpSp>
            <p:nvGrpSpPr>
              <p:cNvPr id="32" name="组合 31"/>
              <p:cNvGrpSpPr/>
              <p:nvPr>
                <p:custDataLst>
                  <p:tags r:id="rId28"/>
                </p:custDataLst>
              </p:nvPr>
            </p:nvGrpSpPr>
            <p:grpSpPr>
              <a:xfrm>
                <a:off x="11984" y="2272"/>
                <a:ext cx="3524" cy="7844"/>
                <a:chOff x="5759517" y="1584304"/>
                <a:chExt cx="1665083" cy="3706152"/>
              </a:xfrm>
            </p:grpSpPr>
            <p:sp>
              <p:nvSpPr>
                <p:cNvPr id="33" name="圆角矩形 32"/>
                <p:cNvSpPr/>
                <p:nvPr>
                  <p:custDataLst>
                    <p:tags r:id="rId29"/>
                  </p:custDataLst>
                </p:nvPr>
              </p:nvSpPr>
              <p:spPr>
                <a:xfrm>
                  <a:off x="5759517" y="1584304"/>
                  <a:ext cx="1665083" cy="3706152"/>
                </a:xfrm>
                <a:prstGeom prst="roundRect">
                  <a:avLst>
                    <a:gd name="adj" fmla="val 6990"/>
                  </a:avLst>
                </a:prstGeom>
                <a:solidFill>
                  <a:srgbClr val="3295D2">
                    <a:lumMod val="20000"/>
                    <a:lumOff val="80000"/>
                  </a:srgbClr>
                </a:solidFill>
                <a:ln w="3175">
                  <a:noFill/>
                </a:ln>
                <a:effectLst>
                  <a:outerShdw blurRad="50800" dist="25400" dir="2700000" algn="tl" rotWithShape="0">
                    <a:prstClr val="black">
                      <a:alpha val="30000"/>
                    </a:prstClr>
                  </a:outerShdw>
                </a:effectLst>
              </p:spPr>
              <p:style>
                <a:lnRef idx="2">
                  <a:srgbClr val="B9C63A">
                    <a:shade val="50000"/>
                  </a:srgbClr>
                </a:lnRef>
                <a:fillRef idx="1">
                  <a:srgbClr val="B9C63A"/>
                </a:fillRef>
                <a:effectRef idx="0">
                  <a:srgbClr val="B9C63A"/>
                </a:effectRef>
                <a:fontRef idx="minor">
                  <a:sysClr val="window" lastClr="FFFFFF"/>
                </a:fontRef>
              </p:style>
              <p:txBody>
                <a:bodyPr lIns="90000" tIns="720000" rtlCol="0" anchor="ctr" anchorCtr="0">
                  <a:normAutofit fontScale="90000" lnSpcReduction="10000"/>
                </a:bodyPr>
                <a:p>
                  <a:pPr algn="just">
                    <a:lnSpc>
                      <a:spcPct val="130000"/>
                    </a:lnSpc>
                  </a:pPr>
                  <a:endParaRPr lang="zh-CN" altLang="en-US" sz="1600" dirty="0">
                    <a:solidFill>
                      <a:srgbClr val="3295D2">
                        <a:lumMod val="75000"/>
                      </a:srgbClr>
                    </a:solidFill>
                    <a:latin typeface="微软雅黑" panose="020B0503020204020204" charset="-122"/>
                    <a:ea typeface="微软雅黑" panose="020B0503020204020204" charset="-122"/>
                  </a:endParaRPr>
                </a:p>
                <a:p>
                  <a:pPr algn="just">
                    <a:lnSpc>
                      <a:spcPct val="130000"/>
                    </a:lnSpc>
                  </a:pPr>
                  <a:r>
                    <a:rPr lang="zh-CN" altLang="en-US" sz="1600" dirty="0">
                      <a:solidFill>
                        <a:srgbClr val="3295D2">
                          <a:lumMod val="75000"/>
                        </a:srgbClr>
                      </a:solidFill>
                      <a:latin typeface="微软雅黑" panose="020B0503020204020204" charset="-122"/>
                      <a:ea typeface="微软雅黑" panose="020B0503020204020204" charset="-122"/>
                    </a:rPr>
                    <a:t>在职业兴趣的引导下，人们会以一种乐观向上的态度面对自己所处的职业环境，尽自己一切的努力去适应它，以求得到更大的发展。他们会尽快地适应本职工作，进入自己的职业角色，使自己在职业活动中尽早摆脱一个新人的地位。</a:t>
                  </a:r>
                  <a:endParaRPr lang="zh-CN" altLang="en-US" sz="1600" dirty="0">
                    <a:solidFill>
                      <a:srgbClr val="3295D2">
                        <a:lumMod val="75000"/>
                      </a:srgbClr>
                    </a:solidFill>
                    <a:latin typeface="微软雅黑" panose="020B0503020204020204" charset="-122"/>
                    <a:ea typeface="微软雅黑" panose="020B0503020204020204" charset="-122"/>
                  </a:endParaRPr>
                </a:p>
              </p:txBody>
            </p:sp>
            <p:sp>
              <p:nvSpPr>
                <p:cNvPr id="34" name="矩形 33"/>
                <p:cNvSpPr/>
                <p:nvPr>
                  <p:custDataLst>
                    <p:tags r:id="rId30"/>
                  </p:custDataLst>
                </p:nvPr>
              </p:nvSpPr>
              <p:spPr>
                <a:xfrm>
                  <a:off x="5759517" y="1857375"/>
                  <a:ext cx="1665083" cy="538848"/>
                </a:xfrm>
                <a:prstGeom prst="rect">
                  <a:avLst/>
                </a:prstGeom>
                <a:solidFill>
                  <a:srgbClr val="3295D2"/>
                </a:solidFill>
                <a:ln>
                  <a:noFill/>
                </a:ln>
              </p:spPr>
              <p:style>
                <a:lnRef idx="2">
                  <a:srgbClr val="B9C63A">
                    <a:shade val="50000"/>
                  </a:srgbClr>
                </a:lnRef>
                <a:fillRef idx="1">
                  <a:srgbClr val="B9C63A"/>
                </a:fillRef>
                <a:effectRef idx="0">
                  <a:srgbClr val="B9C63A"/>
                </a:effectRef>
                <a:fontRef idx="minor">
                  <a:sysClr val="window" lastClr="FFFFFF"/>
                </a:fontRef>
              </p:style>
              <p:txBody>
                <a:bodyPr lIns="0" tIns="0" rIns="0" bIns="0" rtlCol="0" anchor="ctr">
                  <a:normAutofit fontScale="90000"/>
                </a:bodyPr>
                <a:p>
                  <a:pPr algn="ctr"/>
                  <a:r>
                    <a:rPr lang="en-US" altLang="zh-CN" dirty="0">
                      <a:solidFill>
                        <a:sysClr val="window" lastClr="FFFFFF"/>
                      </a:solidFill>
                      <a:latin typeface="微软雅黑" panose="020B0503020204020204" charset="-122"/>
                      <a:ea typeface="微软雅黑" panose="020B0503020204020204" charset="-122"/>
                      <a:cs typeface="+mn-ea"/>
                    </a:rPr>
                    <a:t>3. 职业兴趣使人能</a:t>
                  </a:r>
                  <a:endParaRPr lang="en-US" altLang="zh-CN" dirty="0">
                    <a:solidFill>
                      <a:sysClr val="window" lastClr="FFFFFF"/>
                    </a:solidFill>
                    <a:latin typeface="微软雅黑" panose="020B0503020204020204" charset="-122"/>
                    <a:ea typeface="微软雅黑" panose="020B0503020204020204" charset="-122"/>
                    <a:cs typeface="+mn-ea"/>
                  </a:endParaRPr>
                </a:p>
                <a:p>
                  <a:pPr algn="ctr"/>
                  <a:r>
                    <a:rPr lang="en-US" altLang="zh-CN" dirty="0">
                      <a:solidFill>
                        <a:sysClr val="window" lastClr="FFFFFF"/>
                      </a:solidFill>
                      <a:latin typeface="微软雅黑" panose="020B0503020204020204" charset="-122"/>
                      <a:ea typeface="微软雅黑" panose="020B0503020204020204" charset="-122"/>
                      <a:cs typeface="+mn-ea"/>
                    </a:rPr>
                    <a:t>更快地适应职场环境</a:t>
                  </a:r>
                  <a:endParaRPr lang="en-US" altLang="zh-CN" dirty="0">
                    <a:solidFill>
                      <a:sysClr val="window" lastClr="FFFFFF"/>
                    </a:solidFill>
                    <a:latin typeface="微软雅黑" panose="020B0503020204020204" charset="-122"/>
                    <a:ea typeface="微软雅黑" panose="020B0503020204020204" charset="-122"/>
                    <a:cs typeface="+mn-ea"/>
                  </a:endParaRPr>
                </a:p>
              </p:txBody>
            </p:sp>
            <p:sp>
              <p:nvSpPr>
                <p:cNvPr id="35" name="椭圆 34"/>
                <p:cNvSpPr/>
                <p:nvPr>
                  <p:custDataLst>
                    <p:tags r:id="rId31"/>
                  </p:custDataLst>
                </p:nvPr>
              </p:nvSpPr>
              <p:spPr>
                <a:xfrm>
                  <a:off x="5817194" y="2026781"/>
                  <a:ext cx="168625" cy="168625"/>
                </a:xfrm>
                <a:prstGeom prst="ellipse">
                  <a:avLst/>
                </a:prstGeom>
                <a:solidFill>
                  <a:sysClr val="window" lastClr="FFFFFF"/>
                </a:solidFill>
                <a:ln w="25400">
                  <a:solidFill>
                    <a:srgbClr val="3295D2">
                      <a:lumMod val="75000"/>
                    </a:srgbClr>
                  </a:solid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p>
                  <a:pPr algn="ctr"/>
                  <a:endParaRPr lang="zh-CN" altLang="en-US" sz="1400"/>
                </a:p>
              </p:txBody>
            </p:sp>
          </p:grpSp>
        </p:grpSp>
        <p:grpSp>
          <p:nvGrpSpPr>
            <p:cNvPr id="45" name="组合 44"/>
            <p:cNvGrpSpPr/>
            <p:nvPr/>
          </p:nvGrpSpPr>
          <p:grpSpPr>
            <a:xfrm>
              <a:off x="6618" y="3301"/>
              <a:ext cx="5771" cy="186"/>
              <a:chOff x="6618" y="3301"/>
              <a:chExt cx="5771" cy="186"/>
            </a:xfrm>
          </p:grpSpPr>
          <p:grpSp>
            <p:nvGrpSpPr>
              <p:cNvPr id="36" name="组合 35"/>
              <p:cNvGrpSpPr/>
              <p:nvPr>
                <p:custDataLst>
                  <p:tags r:id="rId32"/>
                </p:custDataLst>
              </p:nvPr>
            </p:nvGrpSpPr>
            <p:grpSpPr>
              <a:xfrm>
                <a:off x="6618" y="3301"/>
                <a:ext cx="1472" cy="187"/>
                <a:chOff x="3223967" y="2070243"/>
                <a:chExt cx="695380" cy="88208"/>
              </a:xfrm>
            </p:grpSpPr>
            <p:sp>
              <p:nvSpPr>
                <p:cNvPr id="37" name="圆角矩形 36"/>
                <p:cNvSpPr/>
                <p:nvPr>
                  <p:custDataLst>
                    <p:tags r:id="rId33"/>
                  </p:custDataLst>
                </p:nvPr>
              </p:nvSpPr>
              <p:spPr>
                <a:xfrm>
                  <a:off x="3223967" y="2070243"/>
                  <a:ext cx="695380" cy="88208"/>
                </a:xfrm>
                <a:prstGeom prst="roundRect">
                  <a:avLst>
                    <a:gd name="adj" fmla="val 50000"/>
                  </a:avLst>
                </a:prstGeom>
                <a:gradFill>
                  <a:gsLst>
                    <a:gs pos="0">
                      <a:sysClr val="window" lastClr="FFFFFF"/>
                    </a:gs>
                    <a:gs pos="25000">
                      <a:srgbClr val="FBFBFB"/>
                    </a:gs>
                    <a:gs pos="37000">
                      <a:srgbClr val="F8F8F8"/>
                    </a:gs>
                    <a:gs pos="89000">
                      <a:sysClr val="window" lastClr="FFFFFF">
                        <a:lumMod val="85000"/>
                      </a:sys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p>
                  <a:pPr algn="ctr"/>
                  <a:endParaRPr lang="zh-CN" altLang="en-US" sz="1400"/>
                </a:p>
              </p:txBody>
            </p:sp>
            <p:sp>
              <p:nvSpPr>
                <p:cNvPr id="38" name="圆角矩形 37"/>
                <p:cNvSpPr/>
                <p:nvPr>
                  <p:custDataLst>
                    <p:tags r:id="rId34"/>
                  </p:custDataLst>
                </p:nvPr>
              </p:nvSpPr>
              <p:spPr>
                <a:xfrm>
                  <a:off x="3223967" y="2070243"/>
                  <a:ext cx="695380" cy="88208"/>
                </a:xfrm>
                <a:prstGeom prst="roundRect">
                  <a:avLst>
                    <a:gd name="adj" fmla="val 50000"/>
                  </a:avLst>
                </a:prstGeom>
                <a:gradFill flip="none" rotWithShape="1">
                  <a:gsLst>
                    <a:gs pos="29000">
                      <a:srgbClr val="000000">
                        <a:alpha val="2000"/>
                      </a:srgbClr>
                    </a:gs>
                    <a:gs pos="100000">
                      <a:srgbClr val="000000">
                        <a:alpha val="13000"/>
                      </a:srgbClr>
                    </a:gs>
                  </a:gsLst>
                  <a:path path="rect">
                    <a:fillToRect l="50000" t="50000" r="50000" b="50000"/>
                  </a:path>
                  <a:tileRect/>
                </a:gradFill>
                <a:ln>
                  <a:noFill/>
                </a:ln>
                <a:effectLst>
                  <a:outerShdw blurRad="63500" sx="102000" sy="102000" algn="ctr" rotWithShape="0">
                    <a:prstClr val="black">
                      <a:alpha val="40000"/>
                    </a:prstClr>
                  </a:outerShdw>
                </a:effectLst>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p>
                  <a:pPr algn="ctr"/>
                  <a:endParaRPr lang="zh-CN" altLang="en-US" sz="1400"/>
                </a:p>
              </p:txBody>
            </p:sp>
          </p:grpSp>
          <p:grpSp>
            <p:nvGrpSpPr>
              <p:cNvPr id="39" name="组合 38"/>
              <p:cNvGrpSpPr/>
              <p:nvPr>
                <p:custDataLst>
                  <p:tags r:id="rId35"/>
                </p:custDataLst>
              </p:nvPr>
            </p:nvGrpSpPr>
            <p:grpSpPr>
              <a:xfrm>
                <a:off x="10917" y="3301"/>
                <a:ext cx="1472" cy="187"/>
                <a:chOff x="5255109" y="2070243"/>
                <a:chExt cx="695380" cy="88208"/>
              </a:xfrm>
            </p:grpSpPr>
            <p:sp>
              <p:nvSpPr>
                <p:cNvPr id="40" name="圆角矩形 39"/>
                <p:cNvSpPr/>
                <p:nvPr>
                  <p:custDataLst>
                    <p:tags r:id="rId36"/>
                  </p:custDataLst>
                </p:nvPr>
              </p:nvSpPr>
              <p:spPr>
                <a:xfrm>
                  <a:off x="5255109" y="2070243"/>
                  <a:ext cx="695380" cy="88208"/>
                </a:xfrm>
                <a:prstGeom prst="roundRect">
                  <a:avLst>
                    <a:gd name="adj" fmla="val 50000"/>
                  </a:avLst>
                </a:prstGeom>
                <a:gradFill>
                  <a:gsLst>
                    <a:gs pos="0">
                      <a:sysClr val="window" lastClr="FFFFFF"/>
                    </a:gs>
                    <a:gs pos="25000">
                      <a:srgbClr val="FBFBFB"/>
                    </a:gs>
                    <a:gs pos="37000">
                      <a:srgbClr val="F8F8F8"/>
                    </a:gs>
                    <a:gs pos="89000">
                      <a:sysClr val="window" lastClr="FFFFFF">
                        <a:lumMod val="85000"/>
                      </a:sys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p>
                  <a:pPr algn="ctr"/>
                  <a:endParaRPr lang="zh-CN" altLang="en-US" sz="1400"/>
                </a:p>
              </p:txBody>
            </p:sp>
            <p:sp>
              <p:nvSpPr>
                <p:cNvPr id="41" name="圆角矩形 40"/>
                <p:cNvSpPr/>
                <p:nvPr>
                  <p:custDataLst>
                    <p:tags r:id="rId37"/>
                  </p:custDataLst>
                </p:nvPr>
              </p:nvSpPr>
              <p:spPr>
                <a:xfrm>
                  <a:off x="5255109" y="2070243"/>
                  <a:ext cx="695380" cy="88208"/>
                </a:xfrm>
                <a:prstGeom prst="roundRect">
                  <a:avLst>
                    <a:gd name="adj" fmla="val 50000"/>
                  </a:avLst>
                </a:prstGeom>
                <a:gradFill flip="none" rotWithShape="1">
                  <a:gsLst>
                    <a:gs pos="29000">
                      <a:srgbClr val="000000">
                        <a:alpha val="2000"/>
                      </a:srgbClr>
                    </a:gs>
                    <a:gs pos="100000">
                      <a:srgbClr val="000000">
                        <a:alpha val="13000"/>
                      </a:srgbClr>
                    </a:gs>
                  </a:gsLst>
                  <a:path path="rect">
                    <a:fillToRect l="50000" t="50000" r="50000" b="50000"/>
                  </a:path>
                  <a:tileRect/>
                </a:gradFill>
                <a:ln>
                  <a:noFill/>
                </a:ln>
                <a:effectLst>
                  <a:outerShdw blurRad="63500" sx="102000" sy="102000" algn="ctr" rotWithShape="0">
                    <a:prstClr val="black">
                      <a:alpha val="40000"/>
                    </a:prstClr>
                  </a:outerShdw>
                </a:effectLst>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p>
                  <a:pPr algn="ctr"/>
                  <a:endParaRPr lang="zh-CN" altLang="en-US" sz="1400"/>
                </a:p>
              </p:txBody>
            </p:sp>
          </p:grpSp>
        </p:grpSp>
      </p:grpSp>
      <p:sp>
        <p:nvSpPr>
          <p:cNvPr id="43" name="- About"/>
          <p:cNvSpPr txBox="1"/>
          <p:nvPr/>
        </p:nvSpPr>
        <p:spPr>
          <a:xfrm>
            <a:off x="843915" y="4248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一、兴趣及其作用</a:t>
            </a:r>
            <a:endParaRPr lang="en-US" altLang="zh-CN" sz="2800" dirty="0">
              <a:solidFill>
                <a:schemeClr val="tx1"/>
              </a:solidFill>
              <a:latin typeface="微软雅黑" panose="020B0503020204020204" charset="-122"/>
              <a:ea typeface="微软雅黑" panose="020B0503020204020204" charset="-122"/>
            </a:endParaRPr>
          </a:p>
        </p:txBody>
      </p:sp>
      <p:sp>
        <p:nvSpPr>
          <p:cNvPr id="5" name="文本框 4"/>
          <p:cNvSpPr txBox="1"/>
          <p:nvPr/>
        </p:nvSpPr>
        <p:spPr>
          <a:xfrm>
            <a:off x="810260" y="1287780"/>
            <a:ext cx="2540000" cy="368300"/>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rPr>
              <a:t>（五）职业兴趣的作用</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fill="hold"/>
                                        <p:tgtEl>
                                          <p:spTgt spid="73"/>
                                        </p:tgtEl>
                                        <p:attrNameLst>
                                          <p:attrName>ppt_x</p:attrName>
                                        </p:attrNameLst>
                                      </p:cBhvr>
                                      <p:tavLst>
                                        <p:tav tm="0">
                                          <p:val>
                                            <p:strVal val="#ppt_x"/>
                                          </p:val>
                                        </p:tav>
                                        <p:tav tm="100000">
                                          <p:val>
                                            <p:strVal val="#ppt_x"/>
                                          </p:val>
                                        </p:tav>
                                      </p:tavLst>
                                    </p:anim>
                                    <p:anim calcmode="lin" valueType="num">
                                      <p:cBhvr additive="base">
                                        <p:cTn id="24" dur="500" fill="hold"/>
                                        <p:tgtEl>
                                          <p:spTgt spid="7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4" grpId="0" bldLvl="0" animBg="1"/>
      <p:bldP spid="43" grpId="0"/>
      <p:bldP spid="5" grpId="0"/>
      <p:bldP spid="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rot="10800000">
            <a:off x="10463049" y="3936808"/>
            <a:ext cx="1107851" cy="176215"/>
            <a:chOff x="6656698" y="5706632"/>
            <a:chExt cx="1107851" cy="176215"/>
          </a:xfrm>
        </p:grpSpPr>
        <p:sp>
          <p:nvSpPr>
            <p:cNvPr id="33" name="Oval 32"/>
            <p:cNvSpPr/>
            <p:nvPr/>
          </p:nvSpPr>
          <p:spPr>
            <a:xfrm rot="5400000">
              <a:off x="6656697" y="5706633"/>
              <a:ext cx="176215" cy="17621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34" name="Rectangle 33"/>
            <p:cNvSpPr/>
            <p:nvPr/>
          </p:nvSpPr>
          <p:spPr>
            <a:xfrm rot="5400000">
              <a:off x="7262408" y="5307363"/>
              <a:ext cx="29455" cy="974827"/>
            </a:xfrm>
            <a:prstGeom prst="rect">
              <a:avLst/>
            </a:prstGeom>
            <a:gradFill flip="none" rotWithShape="1">
              <a:gsLst>
                <a:gs pos="0">
                  <a:srgbClr val="FF9700"/>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Josefin Sans" pitchFamily="2" charset="0"/>
              </a:endParaRPr>
            </a:p>
          </p:txBody>
        </p:sp>
      </p:grpSp>
      <p:grpSp>
        <p:nvGrpSpPr>
          <p:cNvPr id="20" name="组合 19"/>
          <p:cNvGrpSpPr/>
          <p:nvPr/>
        </p:nvGrpSpPr>
        <p:grpSpPr>
          <a:xfrm>
            <a:off x="6896302" y="4630245"/>
            <a:ext cx="4752822" cy="3704938"/>
            <a:chOff x="6896302" y="4620720"/>
            <a:chExt cx="4752822" cy="3704938"/>
          </a:xfrm>
        </p:grpSpPr>
        <p:grpSp>
          <p:nvGrpSpPr>
            <p:cNvPr id="35"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36"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53"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4"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5"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6"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7"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8"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9"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0"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1"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136" name="Group 135"/>
          <p:cNvGrpSpPr/>
          <p:nvPr/>
        </p:nvGrpSpPr>
        <p:grpSpPr>
          <a:xfrm>
            <a:off x="6404817" y="5077218"/>
            <a:ext cx="255952" cy="256391"/>
            <a:chOff x="7275629" y="3973834"/>
            <a:chExt cx="464344" cy="465138"/>
          </a:xfrm>
          <a:solidFill>
            <a:schemeClr val="bg1">
              <a:alpha val="50000"/>
            </a:schemeClr>
          </a:solidFill>
        </p:grpSpPr>
        <p:sp>
          <p:nvSpPr>
            <p:cNvPr id="137"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38"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39"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0"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1"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2"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grpSp>
      <p:cxnSp>
        <p:nvCxnSpPr>
          <p:cNvPr id="89" name="直接连接符 88"/>
          <p:cNvCxnSpPr/>
          <p:nvPr/>
        </p:nvCxnSpPr>
        <p:spPr>
          <a:xfrm>
            <a:off x="-677789" y="69775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2" name="- About"/>
          <p:cNvSpPr txBox="1"/>
          <p:nvPr/>
        </p:nvSpPr>
        <p:spPr>
          <a:xfrm>
            <a:off x="843915" y="4248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一、兴趣及其作用</a:t>
            </a:r>
            <a:endParaRPr lang="en-US" altLang="zh-CN" sz="2800" b="1" dirty="0">
              <a:solidFill>
                <a:schemeClr val="tx1"/>
              </a:solidFill>
              <a:latin typeface="微软雅黑" panose="020B0503020204020204" charset="-122"/>
              <a:ea typeface="微软雅黑" panose="020B0503020204020204" charset="-122"/>
            </a:endParaRPr>
          </a:p>
        </p:txBody>
      </p:sp>
      <p:grpSp>
        <p:nvGrpSpPr>
          <p:cNvPr id="7" name="组合 6"/>
          <p:cNvGrpSpPr/>
          <p:nvPr>
            <p:custDataLst>
              <p:tags r:id="rId1"/>
            </p:custDataLst>
          </p:nvPr>
        </p:nvGrpSpPr>
        <p:grpSpPr>
          <a:xfrm>
            <a:off x="2214663" y="2045904"/>
            <a:ext cx="2149327" cy="2011966"/>
            <a:chOff x="3252788" y="2447923"/>
            <a:chExt cx="1900238" cy="1778796"/>
          </a:xfrm>
        </p:grpSpPr>
        <p:sp>
          <p:nvSpPr>
            <p:cNvPr id="8" name="矩形 7"/>
            <p:cNvSpPr/>
            <p:nvPr>
              <p:custDataLst>
                <p:tags r:id="rId2"/>
              </p:custDataLst>
            </p:nvPr>
          </p:nvSpPr>
          <p:spPr>
            <a:xfrm>
              <a:off x="3252788" y="3350417"/>
              <a:ext cx="1900237" cy="876302"/>
            </a:xfrm>
            <a:prstGeom prst="rect">
              <a:avLst/>
            </a:prstGeom>
            <a:solidFill>
              <a:srgbClr val="EEBB00"/>
            </a:solidFill>
          </p:spPr>
          <p:txBody>
            <a:bodyPr rot="0" spcFirstLastPara="0" vertOverflow="overflow" horzOverflow="overflow" vert="horz" wrap="square" lIns="91440" tIns="45720" rIns="91440" bIns="45720" numCol="1" spcCol="0" rtlCol="0" fromWordArt="0" anchor="ctr" anchorCtr="0" forceAA="0" compatLnSpc="1">
              <a:normAutofit/>
            </a:bodyPr>
            <a:p>
              <a:pPr algn="just"/>
              <a:r>
                <a:rPr lang="zh-CN" altLang="en-US" sz="1200" b="1" dirty="0" err="1">
                  <a:solidFill>
                    <a:sysClr val="window" lastClr="FFFFFF"/>
                  </a:solidFill>
                  <a:latin typeface="微软雅黑" panose="020B0503020204020204" charset="-122"/>
                  <a:ea typeface="微软雅黑" panose="020B0503020204020204" charset="-122"/>
                </a:rPr>
                <a:t>具有广泛兴趣的人，不仅对自己职业领域的东西有着浓厚的兴趣，还对其他方面也有一定的兴趣。</a:t>
              </a:r>
              <a:endParaRPr lang="zh-CN" altLang="en-US" sz="1200" b="1" dirty="0" err="1">
                <a:solidFill>
                  <a:sysClr val="window" lastClr="FFFFFF"/>
                </a:solidFill>
                <a:latin typeface="微软雅黑" panose="020B0503020204020204" charset="-122"/>
                <a:ea typeface="微软雅黑" panose="020B0503020204020204" charset="-122"/>
              </a:endParaRPr>
            </a:p>
          </p:txBody>
        </p:sp>
        <p:sp>
          <p:nvSpPr>
            <p:cNvPr id="14" name="任意多边形 13"/>
            <p:cNvSpPr/>
            <p:nvPr>
              <p:custDataLst>
                <p:tags r:id="rId3"/>
              </p:custDataLst>
            </p:nvPr>
          </p:nvSpPr>
          <p:spPr>
            <a:xfrm>
              <a:off x="3252789" y="2447923"/>
              <a:ext cx="1900237" cy="904873"/>
            </a:xfrm>
            <a:custGeom>
              <a:avLst/>
              <a:gdLst>
                <a:gd name="connsiteX0" fmla="*/ 950119 w 1900237"/>
                <a:gd name="connsiteY0" fmla="*/ 0 h 904873"/>
                <a:gd name="connsiteX1" fmla="*/ 1900237 w 1900237"/>
                <a:gd name="connsiteY1" fmla="*/ 452436 h 904873"/>
                <a:gd name="connsiteX2" fmla="*/ 1900237 w 1900237"/>
                <a:gd name="connsiteY2" fmla="*/ 904873 h 904873"/>
                <a:gd name="connsiteX3" fmla="*/ 1882377 w 1900237"/>
                <a:gd name="connsiteY3" fmla="*/ 904873 h 904873"/>
                <a:gd name="connsiteX4" fmla="*/ 1882377 w 1900237"/>
                <a:gd name="connsiteY4" fmla="*/ 465703 h 904873"/>
                <a:gd name="connsiteX5" fmla="*/ 950119 w 1900237"/>
                <a:gd name="connsiteY5" fmla="*/ 21771 h 904873"/>
                <a:gd name="connsiteX6" fmla="*/ 17860 w 1900237"/>
                <a:gd name="connsiteY6" fmla="*/ 465703 h 904873"/>
                <a:gd name="connsiteX7" fmla="*/ 17860 w 1900237"/>
                <a:gd name="connsiteY7" fmla="*/ 904873 h 904873"/>
                <a:gd name="connsiteX8" fmla="*/ 0 w 1900237"/>
                <a:gd name="connsiteY8" fmla="*/ 904873 h 904873"/>
                <a:gd name="connsiteX9" fmla="*/ 0 w 1900237"/>
                <a:gd name="connsiteY9" fmla="*/ 452436 h 90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0237" h="904873">
                  <a:moveTo>
                    <a:pt x="950119" y="0"/>
                  </a:moveTo>
                  <a:lnTo>
                    <a:pt x="1900237" y="452436"/>
                  </a:lnTo>
                  <a:lnTo>
                    <a:pt x="1900237" y="904873"/>
                  </a:lnTo>
                  <a:lnTo>
                    <a:pt x="1882377" y="904873"/>
                  </a:lnTo>
                  <a:lnTo>
                    <a:pt x="1882377" y="465703"/>
                  </a:lnTo>
                  <a:lnTo>
                    <a:pt x="950119" y="21771"/>
                  </a:lnTo>
                  <a:lnTo>
                    <a:pt x="17860" y="465703"/>
                  </a:lnTo>
                  <a:lnTo>
                    <a:pt x="17860" y="904873"/>
                  </a:lnTo>
                  <a:lnTo>
                    <a:pt x="0" y="904873"/>
                  </a:lnTo>
                  <a:lnTo>
                    <a:pt x="0" y="452436"/>
                  </a:lnTo>
                  <a:close/>
                </a:path>
              </a:pathLst>
            </a:custGeom>
            <a:solidFill>
              <a:srgbClr val="EEBB00"/>
            </a:solidFill>
          </p:spPr>
          <p:txBody>
            <a:bodyPr rot="0" spcFirstLastPara="0" vertOverflow="overflow" horzOverflow="overflow" vert="horz" wrap="square" lIns="91440" tIns="288000" rIns="91440" bIns="45720" numCol="1" spcCol="0" rtlCol="0" fromWordArt="0" anchor="ctr" anchorCtr="0" forceAA="0" compatLnSpc="1">
              <a:normAutofit/>
            </a:bodyPr>
            <a:p>
              <a:pPr algn="ctr"/>
              <a:r>
                <a:rPr lang="en-US" altLang="zh-CN" smtClean="0">
                  <a:latin typeface="微软雅黑" panose="020B0503020204020204" charset="-122"/>
                  <a:ea typeface="微软雅黑" panose="020B0503020204020204" charset="-122"/>
                  <a:cs typeface="微软雅黑" panose="020B0503020204020204" charset="-122"/>
                </a:rPr>
                <a:t>1. 培养广泛的兴趣</a:t>
              </a:r>
              <a:endParaRPr lang="en-US" altLang="zh-CN" smtClean="0">
                <a:latin typeface="微软雅黑" panose="020B0503020204020204" charset="-122"/>
                <a:ea typeface="微软雅黑" panose="020B0503020204020204" charset="-122"/>
                <a:cs typeface="微软雅黑" panose="020B0503020204020204" charset="-122"/>
              </a:endParaRPr>
            </a:p>
          </p:txBody>
        </p:sp>
      </p:grpSp>
      <p:grpSp>
        <p:nvGrpSpPr>
          <p:cNvPr id="17" name="组合 16"/>
          <p:cNvGrpSpPr/>
          <p:nvPr>
            <p:custDataLst>
              <p:tags r:id="rId4"/>
            </p:custDataLst>
          </p:nvPr>
        </p:nvGrpSpPr>
        <p:grpSpPr>
          <a:xfrm>
            <a:off x="5001426" y="2045904"/>
            <a:ext cx="2149327" cy="2011966"/>
            <a:chOff x="3252788" y="2447923"/>
            <a:chExt cx="1900238" cy="1778796"/>
          </a:xfrm>
        </p:grpSpPr>
        <p:sp>
          <p:nvSpPr>
            <p:cNvPr id="18" name="矩形 17"/>
            <p:cNvSpPr/>
            <p:nvPr>
              <p:custDataLst>
                <p:tags r:id="rId5"/>
              </p:custDataLst>
            </p:nvPr>
          </p:nvSpPr>
          <p:spPr>
            <a:xfrm>
              <a:off x="3252788" y="3350417"/>
              <a:ext cx="1900237" cy="876302"/>
            </a:xfrm>
            <a:prstGeom prst="rect">
              <a:avLst/>
            </a:prstGeom>
            <a:solidFill>
              <a:srgbClr val="EEBB00"/>
            </a:solidFill>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00000"/>
                </a:lnSpc>
              </a:pPr>
              <a:r>
                <a:rPr lang="zh-CN" altLang="en-US" sz="1200" b="1" dirty="0" err="1">
                  <a:solidFill>
                    <a:sysClr val="window" lastClr="FFFFFF"/>
                  </a:solidFill>
                  <a:latin typeface="微软雅黑" panose="020B0503020204020204" charset="-122"/>
                  <a:ea typeface="微软雅黑" panose="020B0503020204020204" charset="-122"/>
                </a:rPr>
                <a:t>人的兴趣应广泛，但不能浮泛，要有一定的集中爱好，即广且有重点，才能学有所长，获得深邃的知识。</a:t>
              </a:r>
              <a:endParaRPr lang="zh-CN" altLang="en-US" sz="1200" b="1" dirty="0" err="1">
                <a:solidFill>
                  <a:sysClr val="window" lastClr="FFFFFF"/>
                </a:solidFill>
                <a:latin typeface="微软雅黑" panose="020B0503020204020204" charset="-122"/>
                <a:ea typeface="微软雅黑" panose="020B0503020204020204" charset="-122"/>
              </a:endParaRPr>
            </a:p>
          </p:txBody>
        </p:sp>
        <p:sp>
          <p:nvSpPr>
            <p:cNvPr id="19" name="任意多边形 18"/>
            <p:cNvSpPr/>
            <p:nvPr>
              <p:custDataLst>
                <p:tags r:id="rId6"/>
              </p:custDataLst>
            </p:nvPr>
          </p:nvSpPr>
          <p:spPr>
            <a:xfrm>
              <a:off x="3252789" y="2447923"/>
              <a:ext cx="1900237" cy="904873"/>
            </a:xfrm>
            <a:custGeom>
              <a:avLst/>
              <a:gdLst>
                <a:gd name="connsiteX0" fmla="*/ 950119 w 1900237"/>
                <a:gd name="connsiteY0" fmla="*/ 0 h 904873"/>
                <a:gd name="connsiteX1" fmla="*/ 1900237 w 1900237"/>
                <a:gd name="connsiteY1" fmla="*/ 452436 h 904873"/>
                <a:gd name="connsiteX2" fmla="*/ 1900237 w 1900237"/>
                <a:gd name="connsiteY2" fmla="*/ 904873 h 904873"/>
                <a:gd name="connsiteX3" fmla="*/ 1882377 w 1900237"/>
                <a:gd name="connsiteY3" fmla="*/ 904873 h 904873"/>
                <a:gd name="connsiteX4" fmla="*/ 1882377 w 1900237"/>
                <a:gd name="connsiteY4" fmla="*/ 465703 h 904873"/>
                <a:gd name="connsiteX5" fmla="*/ 950119 w 1900237"/>
                <a:gd name="connsiteY5" fmla="*/ 21771 h 904873"/>
                <a:gd name="connsiteX6" fmla="*/ 17860 w 1900237"/>
                <a:gd name="connsiteY6" fmla="*/ 465703 h 904873"/>
                <a:gd name="connsiteX7" fmla="*/ 17860 w 1900237"/>
                <a:gd name="connsiteY7" fmla="*/ 904873 h 904873"/>
                <a:gd name="connsiteX8" fmla="*/ 0 w 1900237"/>
                <a:gd name="connsiteY8" fmla="*/ 904873 h 904873"/>
                <a:gd name="connsiteX9" fmla="*/ 0 w 1900237"/>
                <a:gd name="connsiteY9" fmla="*/ 452436 h 90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0237" h="904873">
                  <a:moveTo>
                    <a:pt x="950119" y="0"/>
                  </a:moveTo>
                  <a:lnTo>
                    <a:pt x="1900237" y="452436"/>
                  </a:lnTo>
                  <a:lnTo>
                    <a:pt x="1900237" y="904873"/>
                  </a:lnTo>
                  <a:lnTo>
                    <a:pt x="1882377" y="904873"/>
                  </a:lnTo>
                  <a:lnTo>
                    <a:pt x="1882377" y="465703"/>
                  </a:lnTo>
                  <a:lnTo>
                    <a:pt x="950119" y="21771"/>
                  </a:lnTo>
                  <a:lnTo>
                    <a:pt x="17860" y="465703"/>
                  </a:lnTo>
                  <a:lnTo>
                    <a:pt x="17860" y="904873"/>
                  </a:lnTo>
                  <a:lnTo>
                    <a:pt x="0" y="904873"/>
                  </a:lnTo>
                  <a:lnTo>
                    <a:pt x="0" y="452436"/>
                  </a:lnTo>
                  <a:close/>
                </a:path>
              </a:pathLst>
            </a:custGeom>
            <a:solidFill>
              <a:srgbClr val="EEBB00"/>
            </a:solidFill>
          </p:spPr>
          <p:txBody>
            <a:bodyPr rot="0" spcFirstLastPara="0" vertOverflow="overflow" horzOverflow="overflow" vert="horz" wrap="square" lIns="91440" tIns="288000" rIns="91440" bIns="45720" numCol="1" spcCol="0" rtlCol="0" fromWordArt="0" anchor="ctr" anchorCtr="0" forceAA="0" compatLnSpc="1">
              <a:normAutofit/>
            </a:bodyPr>
            <a:p>
              <a:pPr algn="ctr"/>
              <a:r>
                <a:rPr lang="en-US" altLang="zh-CN" smtClean="0">
                  <a:latin typeface="微软雅黑" panose="020B0503020204020204" charset="-122"/>
                  <a:ea typeface="微软雅黑" panose="020B0503020204020204" charset="-122"/>
                  <a:cs typeface="微软雅黑" panose="020B0503020204020204" charset="-122"/>
                </a:rPr>
                <a:t>2. 要有中心兴趣</a:t>
              </a:r>
              <a:endParaRPr lang="en-US" altLang="zh-CN" smtClean="0">
                <a:latin typeface="微软雅黑" panose="020B0503020204020204" charset="-122"/>
                <a:ea typeface="微软雅黑" panose="020B0503020204020204" charset="-122"/>
                <a:cs typeface="微软雅黑" panose="020B0503020204020204" charset="-122"/>
              </a:endParaRPr>
            </a:p>
          </p:txBody>
        </p:sp>
      </p:grpSp>
      <p:grpSp>
        <p:nvGrpSpPr>
          <p:cNvPr id="9" name="组合 8"/>
          <p:cNvGrpSpPr/>
          <p:nvPr>
            <p:custDataLst>
              <p:tags r:id="rId7"/>
            </p:custDataLst>
          </p:nvPr>
        </p:nvGrpSpPr>
        <p:grpSpPr>
          <a:xfrm>
            <a:off x="7788188" y="2045904"/>
            <a:ext cx="2149327" cy="2011966"/>
            <a:chOff x="3252788" y="2447923"/>
            <a:chExt cx="1900238" cy="1778796"/>
          </a:xfrm>
        </p:grpSpPr>
        <p:sp>
          <p:nvSpPr>
            <p:cNvPr id="21" name="矩形 20"/>
            <p:cNvSpPr/>
            <p:nvPr>
              <p:custDataLst>
                <p:tags r:id="rId8"/>
              </p:custDataLst>
            </p:nvPr>
          </p:nvSpPr>
          <p:spPr>
            <a:xfrm>
              <a:off x="3252788" y="3350417"/>
              <a:ext cx="1900237" cy="876302"/>
            </a:xfrm>
            <a:prstGeom prst="rect">
              <a:avLst/>
            </a:prstGeom>
            <a:solidFill>
              <a:srgbClr val="EEBB00"/>
            </a:solidFill>
          </p:spPr>
          <p:txBody>
            <a:bodyPr rot="0" spcFirstLastPara="0" vertOverflow="overflow" horzOverflow="overflow" vert="horz" wrap="square" lIns="91440" tIns="45720" rIns="91440" bIns="45720" numCol="1" spcCol="0" rtlCol="0" fromWordArt="0" anchor="ctr" anchorCtr="0" forceAA="0" compatLnSpc="1">
              <a:normAutofit fontScale="70000"/>
            </a:bodyPr>
            <a:p>
              <a:pPr algn="just"/>
              <a:r>
                <a:rPr lang="zh-CN" altLang="en-US" sz="1715" b="1" dirty="0" err="1">
                  <a:solidFill>
                    <a:sysClr val="window" lastClr="FFFFFF"/>
                  </a:solidFill>
                  <a:latin typeface="微软雅黑" panose="020B0503020204020204" charset="-122"/>
                  <a:ea typeface="微软雅黑" panose="020B0503020204020204" charset="-122"/>
                </a:rPr>
                <a:t>人在最初接触某种职业时，往往对职业本身缺乏强烈的兴趣，必须要从间接兴趣入手培养职业兴趣。</a:t>
              </a:r>
              <a:endParaRPr lang="zh-CN" altLang="en-US" sz="1715" b="1" dirty="0" err="1">
                <a:solidFill>
                  <a:sysClr val="window" lastClr="FFFFFF"/>
                </a:solidFill>
                <a:latin typeface="微软雅黑" panose="020B0503020204020204" charset="-122"/>
                <a:ea typeface="微软雅黑" panose="020B0503020204020204" charset="-122"/>
              </a:endParaRPr>
            </a:p>
          </p:txBody>
        </p:sp>
        <p:sp>
          <p:nvSpPr>
            <p:cNvPr id="22" name="任意多边形 21"/>
            <p:cNvSpPr/>
            <p:nvPr>
              <p:custDataLst>
                <p:tags r:id="rId9"/>
              </p:custDataLst>
            </p:nvPr>
          </p:nvSpPr>
          <p:spPr>
            <a:xfrm>
              <a:off x="3252789" y="2447923"/>
              <a:ext cx="1900237" cy="904873"/>
            </a:xfrm>
            <a:custGeom>
              <a:avLst/>
              <a:gdLst>
                <a:gd name="connsiteX0" fmla="*/ 950119 w 1900237"/>
                <a:gd name="connsiteY0" fmla="*/ 0 h 904873"/>
                <a:gd name="connsiteX1" fmla="*/ 1900237 w 1900237"/>
                <a:gd name="connsiteY1" fmla="*/ 452436 h 904873"/>
                <a:gd name="connsiteX2" fmla="*/ 1900237 w 1900237"/>
                <a:gd name="connsiteY2" fmla="*/ 904873 h 904873"/>
                <a:gd name="connsiteX3" fmla="*/ 1882377 w 1900237"/>
                <a:gd name="connsiteY3" fmla="*/ 904873 h 904873"/>
                <a:gd name="connsiteX4" fmla="*/ 1882377 w 1900237"/>
                <a:gd name="connsiteY4" fmla="*/ 465703 h 904873"/>
                <a:gd name="connsiteX5" fmla="*/ 950119 w 1900237"/>
                <a:gd name="connsiteY5" fmla="*/ 21771 h 904873"/>
                <a:gd name="connsiteX6" fmla="*/ 17860 w 1900237"/>
                <a:gd name="connsiteY6" fmla="*/ 465703 h 904873"/>
                <a:gd name="connsiteX7" fmla="*/ 17860 w 1900237"/>
                <a:gd name="connsiteY7" fmla="*/ 904873 h 904873"/>
                <a:gd name="connsiteX8" fmla="*/ 0 w 1900237"/>
                <a:gd name="connsiteY8" fmla="*/ 904873 h 904873"/>
                <a:gd name="connsiteX9" fmla="*/ 0 w 1900237"/>
                <a:gd name="connsiteY9" fmla="*/ 452436 h 90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0237" h="904873">
                  <a:moveTo>
                    <a:pt x="950119" y="0"/>
                  </a:moveTo>
                  <a:lnTo>
                    <a:pt x="1900237" y="452436"/>
                  </a:lnTo>
                  <a:lnTo>
                    <a:pt x="1900237" y="904873"/>
                  </a:lnTo>
                  <a:lnTo>
                    <a:pt x="1882377" y="904873"/>
                  </a:lnTo>
                  <a:lnTo>
                    <a:pt x="1882377" y="465703"/>
                  </a:lnTo>
                  <a:lnTo>
                    <a:pt x="950119" y="21771"/>
                  </a:lnTo>
                  <a:lnTo>
                    <a:pt x="17860" y="465703"/>
                  </a:lnTo>
                  <a:lnTo>
                    <a:pt x="17860" y="904873"/>
                  </a:lnTo>
                  <a:lnTo>
                    <a:pt x="0" y="904873"/>
                  </a:lnTo>
                  <a:lnTo>
                    <a:pt x="0" y="452436"/>
                  </a:lnTo>
                  <a:close/>
                </a:path>
              </a:pathLst>
            </a:custGeom>
            <a:solidFill>
              <a:srgbClr val="EEBB00"/>
            </a:solidFill>
          </p:spPr>
          <p:txBody>
            <a:bodyPr rot="0" spcFirstLastPara="0" vertOverflow="overflow" horzOverflow="overflow" vert="horz" wrap="square" lIns="91440" tIns="288000" rIns="91440" bIns="45720" numCol="1" spcCol="0" rtlCol="0" fromWordArt="0" anchor="ctr" anchorCtr="0" forceAA="0" compatLnSpc="1">
              <a:normAutofit/>
            </a:bodyPr>
            <a:p>
              <a:pPr algn="ctr"/>
              <a:r>
                <a:rPr lang="en-US" altLang="zh-CN" smtClean="0">
                  <a:latin typeface="微软雅黑" panose="020B0503020204020204" charset="-122"/>
                  <a:ea typeface="微软雅黑" panose="020B0503020204020204" charset="-122"/>
                  <a:cs typeface="微软雅黑" panose="020B0503020204020204" charset="-122"/>
                </a:rPr>
                <a:t>3. 重视培养间</a:t>
              </a:r>
              <a:endParaRPr lang="en-US" altLang="zh-CN" smtClean="0">
                <a:latin typeface="微软雅黑" panose="020B0503020204020204" charset="-122"/>
                <a:ea typeface="微软雅黑" panose="020B0503020204020204" charset="-122"/>
                <a:cs typeface="微软雅黑" panose="020B0503020204020204" charset="-122"/>
              </a:endParaRPr>
            </a:p>
            <a:p>
              <a:pPr algn="ctr"/>
              <a:r>
                <a:rPr lang="en-US" altLang="zh-CN" smtClean="0">
                  <a:latin typeface="微软雅黑" panose="020B0503020204020204" charset="-122"/>
                  <a:ea typeface="微软雅黑" panose="020B0503020204020204" charset="-122"/>
                  <a:cs typeface="微软雅黑" panose="020B0503020204020204" charset="-122"/>
                </a:rPr>
                <a:t>接兴趣</a:t>
              </a:r>
              <a:endParaRPr lang="en-US" altLang="zh-CN" smtClean="0">
                <a:latin typeface="微软雅黑" panose="020B0503020204020204" charset="-122"/>
                <a:ea typeface="微软雅黑" panose="020B0503020204020204" charset="-122"/>
                <a:cs typeface="微软雅黑" panose="020B0503020204020204" charset="-122"/>
              </a:endParaRPr>
            </a:p>
          </p:txBody>
        </p:sp>
      </p:grpSp>
      <p:grpSp>
        <p:nvGrpSpPr>
          <p:cNvPr id="11" name="组合 10"/>
          <p:cNvGrpSpPr/>
          <p:nvPr>
            <p:custDataLst>
              <p:tags r:id="rId10"/>
            </p:custDataLst>
          </p:nvPr>
        </p:nvGrpSpPr>
        <p:grpSpPr>
          <a:xfrm>
            <a:off x="3608046" y="4430454"/>
            <a:ext cx="2149328" cy="2011967"/>
            <a:chOff x="1487488" y="3870323"/>
            <a:chExt cx="1900239" cy="1778797"/>
          </a:xfrm>
        </p:grpSpPr>
        <p:sp>
          <p:nvSpPr>
            <p:cNvPr id="24" name="矩形 23"/>
            <p:cNvSpPr/>
            <p:nvPr>
              <p:custDataLst>
                <p:tags r:id="rId11"/>
              </p:custDataLst>
            </p:nvPr>
          </p:nvSpPr>
          <p:spPr>
            <a:xfrm>
              <a:off x="1487488" y="3870323"/>
              <a:ext cx="1900237" cy="876302"/>
            </a:xfrm>
            <a:prstGeom prst="rect">
              <a:avLst/>
            </a:prstGeom>
            <a:solidFill>
              <a:srgbClr val="EEBB00"/>
            </a:solidFill>
          </p:spPr>
          <p:txBody>
            <a:bodyPr rot="0" spcFirstLastPara="0" vertOverflow="overflow" horzOverflow="overflow" vert="horz" wrap="square" lIns="91440" tIns="45720" rIns="91440" bIns="45720" numCol="1" spcCol="0" rtlCol="0" fromWordArt="0" anchor="ctr" anchorCtr="0" forceAA="0" compatLnSpc="1">
              <a:normAutofit/>
            </a:bodyPr>
            <a:p>
              <a:pPr algn="just"/>
              <a:r>
                <a:rPr lang="zh-CN" altLang="en-US" sz="1200" b="1" dirty="0" err="1">
                  <a:solidFill>
                    <a:sysClr val="window" lastClr="FFFFFF"/>
                  </a:solidFill>
                  <a:latin typeface="微软雅黑" panose="020B0503020204020204" charset="-122"/>
                  <a:ea typeface="微软雅黑" panose="020B0503020204020204" charset="-122"/>
                </a:rPr>
                <a:t>只有通过职业实践，才能对职业本身有深刻的认识和了解，才能激发自己的职业兴趣。</a:t>
              </a:r>
              <a:endParaRPr lang="zh-CN" altLang="en-US" sz="1200" b="1" dirty="0" err="1">
                <a:solidFill>
                  <a:sysClr val="window" lastClr="FFFFFF"/>
                </a:solidFill>
                <a:latin typeface="微软雅黑" panose="020B0503020204020204" charset="-122"/>
                <a:ea typeface="微软雅黑" panose="020B0503020204020204" charset="-122"/>
              </a:endParaRPr>
            </a:p>
          </p:txBody>
        </p:sp>
        <p:sp>
          <p:nvSpPr>
            <p:cNvPr id="13" name="任意多边形 12"/>
            <p:cNvSpPr/>
            <p:nvPr>
              <p:custDataLst>
                <p:tags r:id="rId12"/>
              </p:custDataLst>
            </p:nvPr>
          </p:nvSpPr>
          <p:spPr>
            <a:xfrm>
              <a:off x="1487490" y="4744247"/>
              <a:ext cx="1900237" cy="904873"/>
            </a:xfrm>
            <a:custGeom>
              <a:avLst/>
              <a:gdLst>
                <a:gd name="connsiteX0" fmla="*/ 0 w 1900237"/>
                <a:gd name="connsiteY0" fmla="*/ 0 h 904873"/>
                <a:gd name="connsiteX1" fmla="*/ 17860 w 1900237"/>
                <a:gd name="connsiteY1" fmla="*/ 0 h 904873"/>
                <a:gd name="connsiteX2" fmla="*/ 17860 w 1900237"/>
                <a:gd name="connsiteY2" fmla="*/ 439170 h 904873"/>
                <a:gd name="connsiteX3" fmla="*/ 950119 w 1900237"/>
                <a:gd name="connsiteY3" fmla="*/ 883102 h 904873"/>
                <a:gd name="connsiteX4" fmla="*/ 1882377 w 1900237"/>
                <a:gd name="connsiteY4" fmla="*/ 439170 h 904873"/>
                <a:gd name="connsiteX5" fmla="*/ 1882377 w 1900237"/>
                <a:gd name="connsiteY5" fmla="*/ 0 h 904873"/>
                <a:gd name="connsiteX6" fmla="*/ 1900237 w 1900237"/>
                <a:gd name="connsiteY6" fmla="*/ 0 h 904873"/>
                <a:gd name="connsiteX7" fmla="*/ 1900237 w 1900237"/>
                <a:gd name="connsiteY7" fmla="*/ 452437 h 904873"/>
                <a:gd name="connsiteX8" fmla="*/ 950119 w 1900237"/>
                <a:gd name="connsiteY8" fmla="*/ 904873 h 904873"/>
                <a:gd name="connsiteX9" fmla="*/ 0 w 1900237"/>
                <a:gd name="connsiteY9" fmla="*/ 452437 h 90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0237" h="904873">
                  <a:moveTo>
                    <a:pt x="0" y="0"/>
                  </a:moveTo>
                  <a:lnTo>
                    <a:pt x="17860" y="0"/>
                  </a:lnTo>
                  <a:lnTo>
                    <a:pt x="17860" y="439170"/>
                  </a:lnTo>
                  <a:lnTo>
                    <a:pt x="950119" y="883102"/>
                  </a:lnTo>
                  <a:lnTo>
                    <a:pt x="1882377" y="439170"/>
                  </a:lnTo>
                  <a:lnTo>
                    <a:pt x="1882377" y="0"/>
                  </a:lnTo>
                  <a:lnTo>
                    <a:pt x="1900237" y="0"/>
                  </a:lnTo>
                  <a:lnTo>
                    <a:pt x="1900237" y="452437"/>
                  </a:lnTo>
                  <a:lnTo>
                    <a:pt x="950119" y="904873"/>
                  </a:lnTo>
                  <a:lnTo>
                    <a:pt x="0" y="452437"/>
                  </a:lnTo>
                  <a:close/>
                </a:path>
              </a:pathLst>
            </a:custGeom>
            <a:solidFill>
              <a:srgbClr val="EEBB00"/>
            </a:solidFill>
          </p:spPr>
          <p:txBody>
            <a:bodyPr rot="0" spcFirstLastPara="0" vertOverflow="overflow" horzOverflow="overflow" vert="horz" wrap="square" lIns="91440" tIns="45720" rIns="91440" bIns="288000" numCol="1" spcCol="0" rtlCol="0" fromWordArt="0" anchor="ctr" anchorCtr="0" forceAA="0" compatLnSpc="1">
              <a:normAutofit lnSpcReduction="10000"/>
            </a:bodyPr>
            <a:p>
              <a:pPr algn="ctr">
                <a:lnSpc>
                  <a:spcPct val="130000"/>
                </a:lnSpc>
              </a:pPr>
              <a:r>
                <a:rPr lang="en-US" altLang="zh-CN" smtClean="0">
                  <a:latin typeface="微软雅黑" panose="020B0503020204020204" charset="-122"/>
                  <a:ea typeface="微软雅黑" panose="020B0503020204020204" charset="-122"/>
                  <a:cs typeface="微软雅黑" panose="020B0503020204020204" charset="-122"/>
                </a:rPr>
                <a:t>4. 积极参加职业</a:t>
              </a:r>
              <a:endParaRPr lang="en-US" altLang="zh-CN" smtClean="0">
                <a:latin typeface="微软雅黑" panose="020B0503020204020204" charset="-122"/>
                <a:ea typeface="微软雅黑" panose="020B0503020204020204" charset="-122"/>
                <a:cs typeface="微软雅黑" panose="020B0503020204020204" charset="-122"/>
              </a:endParaRPr>
            </a:p>
            <a:p>
              <a:pPr algn="ctr">
                <a:lnSpc>
                  <a:spcPct val="130000"/>
                </a:lnSpc>
              </a:pPr>
              <a:r>
                <a:rPr lang="en-US" altLang="zh-CN" smtClean="0">
                  <a:latin typeface="微软雅黑" panose="020B0503020204020204" charset="-122"/>
                  <a:ea typeface="微软雅黑" panose="020B0503020204020204" charset="-122"/>
                  <a:cs typeface="微软雅黑" panose="020B0503020204020204" charset="-122"/>
                </a:rPr>
                <a:t>实践</a:t>
              </a:r>
              <a:endParaRPr lang="en-US" altLang="zh-CN" smtClean="0">
                <a:latin typeface="微软雅黑" panose="020B0503020204020204" charset="-122"/>
                <a:ea typeface="微软雅黑" panose="020B0503020204020204" charset="-122"/>
                <a:cs typeface="微软雅黑" panose="020B0503020204020204" charset="-122"/>
              </a:endParaRPr>
            </a:p>
          </p:txBody>
        </p:sp>
      </p:grpSp>
      <p:grpSp>
        <p:nvGrpSpPr>
          <p:cNvPr id="23" name="组合 22"/>
          <p:cNvGrpSpPr/>
          <p:nvPr>
            <p:custDataLst>
              <p:tags r:id="rId13"/>
            </p:custDataLst>
          </p:nvPr>
        </p:nvGrpSpPr>
        <p:grpSpPr>
          <a:xfrm>
            <a:off x="6394806" y="4430454"/>
            <a:ext cx="2149328" cy="2011967"/>
            <a:chOff x="1487488" y="3870323"/>
            <a:chExt cx="1900239" cy="1778797"/>
          </a:xfrm>
        </p:grpSpPr>
        <p:sp>
          <p:nvSpPr>
            <p:cNvPr id="25" name="矩形 24"/>
            <p:cNvSpPr/>
            <p:nvPr>
              <p:custDataLst>
                <p:tags r:id="rId14"/>
              </p:custDataLst>
            </p:nvPr>
          </p:nvSpPr>
          <p:spPr>
            <a:xfrm>
              <a:off x="1487488" y="3870323"/>
              <a:ext cx="1900237" cy="876302"/>
            </a:xfrm>
            <a:prstGeom prst="rect">
              <a:avLst/>
            </a:prstGeom>
            <a:solidFill>
              <a:srgbClr val="EEBB00"/>
            </a:solidFill>
          </p:spPr>
          <p:txBody>
            <a:bodyPr rot="0" spcFirstLastPara="0" vertOverflow="overflow" horzOverflow="overflow" vert="horz" wrap="square" lIns="91440" tIns="45720" rIns="91440" bIns="45720" numCol="1" spcCol="0" rtlCol="0" fromWordArt="0" anchor="ctr" anchorCtr="0" forceAA="0" compatLnSpc="1">
              <a:normAutofit/>
            </a:bodyPr>
            <a:p>
              <a:pPr algn="just"/>
              <a:r>
                <a:rPr lang="zh-CN" altLang="en-US" sz="1335" b="1" dirty="0" err="1">
                  <a:solidFill>
                    <a:sysClr val="window" lastClr="FFFFFF"/>
                  </a:solidFill>
                  <a:latin typeface="微软雅黑" panose="020B0503020204020204" charset="-122"/>
                  <a:ea typeface="微软雅黑" panose="020B0503020204020204" charset="-122"/>
                </a:rPr>
                <a:t>兴趣是成功的前提，但事业成功也必须具备该职业所要求的能力。</a:t>
              </a:r>
              <a:endParaRPr lang="zh-CN" altLang="en-US" sz="1335" b="1" dirty="0" err="1">
                <a:solidFill>
                  <a:sysClr val="window" lastClr="FFFFFF"/>
                </a:solidFill>
                <a:latin typeface="微软雅黑" panose="020B0503020204020204" charset="-122"/>
                <a:ea typeface="微软雅黑" panose="020B0503020204020204" charset="-122"/>
              </a:endParaRPr>
            </a:p>
          </p:txBody>
        </p:sp>
        <p:sp>
          <p:nvSpPr>
            <p:cNvPr id="26" name="任意多边形 25"/>
            <p:cNvSpPr/>
            <p:nvPr>
              <p:custDataLst>
                <p:tags r:id="rId15"/>
              </p:custDataLst>
            </p:nvPr>
          </p:nvSpPr>
          <p:spPr>
            <a:xfrm>
              <a:off x="1487490" y="4744247"/>
              <a:ext cx="1900237" cy="904873"/>
            </a:xfrm>
            <a:custGeom>
              <a:avLst/>
              <a:gdLst>
                <a:gd name="connsiteX0" fmla="*/ 0 w 1900237"/>
                <a:gd name="connsiteY0" fmla="*/ 0 h 904873"/>
                <a:gd name="connsiteX1" fmla="*/ 17860 w 1900237"/>
                <a:gd name="connsiteY1" fmla="*/ 0 h 904873"/>
                <a:gd name="connsiteX2" fmla="*/ 17860 w 1900237"/>
                <a:gd name="connsiteY2" fmla="*/ 439170 h 904873"/>
                <a:gd name="connsiteX3" fmla="*/ 950119 w 1900237"/>
                <a:gd name="connsiteY3" fmla="*/ 883102 h 904873"/>
                <a:gd name="connsiteX4" fmla="*/ 1882377 w 1900237"/>
                <a:gd name="connsiteY4" fmla="*/ 439170 h 904873"/>
                <a:gd name="connsiteX5" fmla="*/ 1882377 w 1900237"/>
                <a:gd name="connsiteY5" fmla="*/ 0 h 904873"/>
                <a:gd name="connsiteX6" fmla="*/ 1900237 w 1900237"/>
                <a:gd name="connsiteY6" fmla="*/ 0 h 904873"/>
                <a:gd name="connsiteX7" fmla="*/ 1900237 w 1900237"/>
                <a:gd name="connsiteY7" fmla="*/ 452437 h 904873"/>
                <a:gd name="connsiteX8" fmla="*/ 950119 w 1900237"/>
                <a:gd name="connsiteY8" fmla="*/ 904873 h 904873"/>
                <a:gd name="connsiteX9" fmla="*/ 0 w 1900237"/>
                <a:gd name="connsiteY9" fmla="*/ 452437 h 90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0237" h="904873">
                  <a:moveTo>
                    <a:pt x="0" y="0"/>
                  </a:moveTo>
                  <a:lnTo>
                    <a:pt x="17860" y="0"/>
                  </a:lnTo>
                  <a:lnTo>
                    <a:pt x="17860" y="439170"/>
                  </a:lnTo>
                  <a:lnTo>
                    <a:pt x="950119" y="883102"/>
                  </a:lnTo>
                  <a:lnTo>
                    <a:pt x="1882377" y="439170"/>
                  </a:lnTo>
                  <a:lnTo>
                    <a:pt x="1882377" y="0"/>
                  </a:lnTo>
                  <a:lnTo>
                    <a:pt x="1900237" y="0"/>
                  </a:lnTo>
                  <a:lnTo>
                    <a:pt x="1900237" y="452437"/>
                  </a:lnTo>
                  <a:lnTo>
                    <a:pt x="950119" y="904873"/>
                  </a:lnTo>
                  <a:lnTo>
                    <a:pt x="0" y="452437"/>
                  </a:lnTo>
                  <a:close/>
                </a:path>
              </a:pathLst>
            </a:custGeom>
            <a:solidFill>
              <a:srgbClr val="EEBB00"/>
            </a:solidFill>
          </p:spPr>
          <p:txBody>
            <a:bodyPr rot="0" spcFirstLastPara="0" vertOverflow="overflow" horzOverflow="overflow" vert="horz" wrap="square" lIns="91440" tIns="45720" rIns="91440" bIns="288000" numCol="1" spcCol="0" rtlCol="0" fromWordArt="0" anchor="ctr" anchorCtr="0" forceAA="0" compatLnSpc="1">
              <a:normAutofit lnSpcReduction="10000"/>
            </a:bodyPr>
            <a:p>
              <a:pPr algn="ctr">
                <a:lnSpc>
                  <a:spcPct val="130000"/>
                </a:lnSpc>
              </a:pPr>
              <a:r>
                <a:rPr lang="en-US" altLang="zh-CN" smtClean="0">
                  <a:latin typeface="微软雅黑" panose="020B0503020204020204" charset="-122"/>
                  <a:ea typeface="微软雅黑" panose="020B0503020204020204" charset="-122"/>
                  <a:cs typeface="微软雅黑" panose="020B0503020204020204" charset="-122"/>
                </a:rPr>
                <a:t>5. 客观评价自身</a:t>
              </a:r>
              <a:endParaRPr lang="en-US" altLang="zh-CN" smtClean="0">
                <a:latin typeface="微软雅黑" panose="020B0503020204020204" charset="-122"/>
                <a:ea typeface="微软雅黑" panose="020B0503020204020204" charset="-122"/>
                <a:cs typeface="微软雅黑" panose="020B0503020204020204" charset="-122"/>
              </a:endParaRPr>
            </a:p>
            <a:p>
              <a:pPr algn="ctr">
                <a:lnSpc>
                  <a:spcPct val="130000"/>
                </a:lnSpc>
              </a:pPr>
              <a:r>
                <a:rPr lang="en-US" altLang="zh-CN" smtClean="0">
                  <a:latin typeface="微软雅黑" panose="020B0503020204020204" charset="-122"/>
                  <a:ea typeface="微软雅黑" panose="020B0503020204020204" charset="-122"/>
                  <a:cs typeface="微软雅黑" panose="020B0503020204020204" charset="-122"/>
                </a:rPr>
                <a:t>能力</a:t>
              </a:r>
              <a:endParaRPr lang="en-US" altLang="zh-CN" smtClean="0">
                <a:latin typeface="微软雅黑" panose="020B0503020204020204" charset="-122"/>
                <a:ea typeface="微软雅黑" panose="020B0503020204020204" charset="-122"/>
                <a:cs typeface="微软雅黑" panose="020B0503020204020204" charset="-122"/>
              </a:endParaRPr>
            </a:p>
          </p:txBody>
        </p:sp>
      </p:grpSp>
      <p:sp>
        <p:nvSpPr>
          <p:cNvPr id="27" name="文本框 26"/>
          <p:cNvSpPr txBox="1"/>
          <p:nvPr/>
        </p:nvSpPr>
        <p:spPr>
          <a:xfrm>
            <a:off x="629920" y="1225550"/>
            <a:ext cx="5325745"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（六）职业兴趣的培养</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bldLst>
      <p:bldP spid="2"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二、兴趣类型及相适应的职业</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9"/>
            </p:custDataLst>
          </p:nvPr>
        </p:nvSpPr>
        <p:spPr>
          <a:xfrm>
            <a:off x="843915" y="2432685"/>
            <a:ext cx="5467350" cy="1337945"/>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dirty="0">
                <a:solidFill>
                  <a:schemeClr val="tx1">
                    <a:lumMod val="85000"/>
                    <a:lumOff val="15000"/>
                    <a:alpha val="75000"/>
                  </a:schemeClr>
                </a:solidFill>
                <a:latin typeface="微软雅黑" panose="020B0503020204020204" charset="-122"/>
                <a:ea typeface="微软雅黑" panose="020B0503020204020204" charset="-122"/>
              </a:rPr>
              <a:t>兴趣本身不是为了从事什么职业而产生和形成的，但它可以根据职业的种类进行分类，这样就出现了职业兴趣类型。</a:t>
            </a:r>
            <a:endParaRPr lang="zh-CN" altLang="en-US"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1"/>
                                        </p:tgtEl>
                                        <p:attrNameLst>
                                          <p:attrName>style.visibility</p:attrName>
                                        </p:attrNameLst>
                                      </p:cBhvr>
                                      <p:to>
                                        <p:strVal val="visible"/>
                                      </p:to>
                                    </p:set>
                                    <p:anim calcmode="lin" valueType="num">
                                      <p:cBhvr additive="base">
                                        <p:cTn id="59" dur="500" fill="hold"/>
                                        <p:tgtEl>
                                          <p:spTgt spid="81"/>
                                        </p:tgtEl>
                                        <p:attrNameLst>
                                          <p:attrName>ppt_x</p:attrName>
                                        </p:attrNameLst>
                                      </p:cBhvr>
                                      <p:tavLst>
                                        <p:tav tm="0">
                                          <p:val>
                                            <p:strVal val="#ppt_x"/>
                                          </p:val>
                                        </p:tav>
                                        <p:tav tm="100000">
                                          <p:val>
                                            <p:strVal val="#ppt_x"/>
                                          </p:val>
                                        </p:tav>
                                      </p:tavLst>
                                    </p:anim>
                                    <p:anim calcmode="lin" valueType="num">
                                      <p:cBhvr additive="base">
                                        <p:cTn id="60"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8692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5486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三、职业兴趣与职业发展的关系</a:t>
            </a:r>
            <a:endParaRPr lang="en-US" altLang="zh-CN" sz="2800" dirty="0">
              <a:solidFill>
                <a:schemeClr val="tx1"/>
              </a:solidFill>
              <a:latin typeface="微软雅黑" panose="020B0503020204020204" charset="-122"/>
              <a:ea typeface="微软雅黑" panose="020B0503020204020204" charset="-122"/>
            </a:endParaRPr>
          </a:p>
        </p:txBody>
      </p:sp>
      <p:sp>
        <p:nvSpPr>
          <p:cNvPr id="14" name="Oval 5"/>
          <p:cNvSpPr>
            <a:spLocks noChangeArrowheads="1"/>
          </p:cNvSpPr>
          <p:nvPr>
            <p:custDataLst>
              <p:tags r:id="rId18"/>
            </p:custDataLst>
          </p:nvPr>
        </p:nvSpPr>
        <p:spPr bwMode="auto">
          <a:xfrm>
            <a:off x="5552264" y="1977366"/>
            <a:ext cx="1224350" cy="1222448"/>
          </a:xfrm>
          <a:prstGeom prst="ellipse">
            <a:avLst/>
          </a:prstGeom>
          <a:blipFill dpi="0" rotWithShape="1">
            <a:blip r:embed="rId19"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lIns="36000" tIns="36000" rIns="36000" bIns="36000">
            <a:normAutofit/>
          </a:bodyPr>
          <a:lstStyle/>
          <a:p>
            <a:pPr>
              <a:defRPr/>
            </a:pPr>
            <a:endParaRPr lang="zh-CN" altLang="en-US" sz="4800"/>
          </a:p>
        </p:txBody>
      </p:sp>
      <p:sp>
        <p:nvSpPr>
          <p:cNvPr id="15" name="Oval 6"/>
          <p:cNvSpPr>
            <a:spLocks noChangeArrowheads="1"/>
          </p:cNvSpPr>
          <p:nvPr>
            <p:custDataLst>
              <p:tags r:id="rId20"/>
            </p:custDataLst>
          </p:nvPr>
        </p:nvSpPr>
        <p:spPr bwMode="auto">
          <a:xfrm>
            <a:off x="6981318" y="1977366"/>
            <a:ext cx="1223723" cy="1222344"/>
          </a:xfrm>
          <a:prstGeom prst="ellipse">
            <a:avLst/>
          </a:prstGeom>
          <a:solidFill>
            <a:srgbClr val="F07E6E"/>
          </a:solidFill>
          <a:ln>
            <a:noFill/>
          </a:ln>
        </p:spPr>
        <p:txBody>
          <a:bodyPr lIns="36000" tIns="36000" rIns="36000" bIns="36000">
            <a:normAutofit/>
          </a:bodyPr>
          <a:lstStyle/>
          <a:p>
            <a:pPr>
              <a:defRPr/>
            </a:pPr>
            <a:endParaRPr lang="zh-CN" altLang="en-US" sz="4800"/>
          </a:p>
        </p:txBody>
      </p:sp>
      <p:sp>
        <p:nvSpPr>
          <p:cNvPr id="16" name="Oval 7"/>
          <p:cNvSpPr>
            <a:spLocks noChangeArrowheads="1"/>
          </p:cNvSpPr>
          <p:nvPr>
            <p:custDataLst>
              <p:tags r:id="rId21"/>
            </p:custDataLst>
          </p:nvPr>
        </p:nvSpPr>
        <p:spPr bwMode="auto">
          <a:xfrm>
            <a:off x="9757528" y="1775499"/>
            <a:ext cx="919243" cy="917815"/>
          </a:xfrm>
          <a:prstGeom prst="ellipse">
            <a:avLst/>
          </a:prstGeom>
          <a:solidFill>
            <a:srgbClr val="F8C780"/>
          </a:solidFill>
          <a:ln>
            <a:noFill/>
          </a:ln>
        </p:spPr>
        <p:txBody>
          <a:bodyPr lIns="36000" tIns="36000" rIns="36000" bIns="36000">
            <a:normAutofit fontScale="92500" lnSpcReduction="20000"/>
          </a:bodyPr>
          <a:lstStyle/>
          <a:p>
            <a:pPr>
              <a:defRPr/>
            </a:pPr>
            <a:endParaRPr lang="zh-CN" altLang="en-US" sz="4800">
              <a:latin typeface="Arial" panose="020B0604020202020204" pitchFamily="34" charset="0"/>
              <a:ea typeface="黑体" panose="02010609060101010101" charset="-122"/>
            </a:endParaRPr>
          </a:p>
        </p:txBody>
      </p:sp>
      <p:sp>
        <p:nvSpPr>
          <p:cNvPr id="18" name="Oval 9"/>
          <p:cNvSpPr>
            <a:spLocks noChangeArrowheads="1"/>
          </p:cNvSpPr>
          <p:nvPr>
            <p:custDataLst>
              <p:tags r:id="rId22"/>
            </p:custDataLst>
          </p:nvPr>
        </p:nvSpPr>
        <p:spPr bwMode="auto">
          <a:xfrm>
            <a:off x="6044733" y="4438611"/>
            <a:ext cx="1224350" cy="1222450"/>
          </a:xfrm>
          <a:prstGeom prst="ellipse">
            <a:avLst/>
          </a:prstGeom>
          <a:blipFill dpi="0" rotWithShape="1">
            <a:blip r:embed="rId23"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lIns="36000" tIns="36000" rIns="36000" bIns="36000">
            <a:normAutofit/>
          </a:bodyPr>
          <a:lstStyle/>
          <a:p>
            <a:pPr>
              <a:defRPr/>
            </a:pPr>
            <a:endParaRPr lang="zh-CN" altLang="en-US" sz="4800"/>
          </a:p>
        </p:txBody>
      </p:sp>
      <p:sp>
        <p:nvSpPr>
          <p:cNvPr id="19" name="Oval 10"/>
          <p:cNvSpPr>
            <a:spLocks noChangeArrowheads="1"/>
          </p:cNvSpPr>
          <p:nvPr>
            <p:custDataLst>
              <p:tags r:id="rId24"/>
            </p:custDataLst>
          </p:nvPr>
        </p:nvSpPr>
        <p:spPr bwMode="auto">
          <a:xfrm>
            <a:off x="9845058" y="4430085"/>
            <a:ext cx="842230" cy="841281"/>
          </a:xfrm>
          <a:prstGeom prst="ellipse">
            <a:avLst/>
          </a:prstGeom>
          <a:solidFill>
            <a:srgbClr val="F07E6E"/>
          </a:solidFill>
          <a:ln>
            <a:noFill/>
          </a:ln>
        </p:spPr>
        <p:txBody>
          <a:bodyPr lIns="36000" tIns="36000" rIns="36000" bIns="36000">
            <a:normAutofit fontScale="85000" lnSpcReduction="20000"/>
          </a:bodyPr>
          <a:lstStyle/>
          <a:p>
            <a:pPr>
              <a:defRPr/>
            </a:pPr>
            <a:endParaRPr lang="zh-CN" altLang="en-US" sz="4800">
              <a:latin typeface="Arial" panose="020B0604020202020204" pitchFamily="34" charset="0"/>
              <a:ea typeface="黑体" panose="02010609060101010101" charset="-122"/>
            </a:endParaRPr>
          </a:p>
        </p:txBody>
      </p:sp>
      <p:sp>
        <p:nvSpPr>
          <p:cNvPr id="20" name="Oval 11"/>
          <p:cNvSpPr>
            <a:spLocks noChangeArrowheads="1"/>
          </p:cNvSpPr>
          <p:nvPr>
            <p:custDataLst>
              <p:tags r:id="rId25"/>
            </p:custDataLst>
          </p:nvPr>
        </p:nvSpPr>
        <p:spPr bwMode="auto">
          <a:xfrm>
            <a:off x="9406431" y="5507038"/>
            <a:ext cx="582130" cy="581227"/>
          </a:xfrm>
          <a:prstGeom prst="ellipse">
            <a:avLst/>
          </a:prstGeom>
          <a:solidFill>
            <a:srgbClr val="551C69"/>
          </a:solidFill>
          <a:ln>
            <a:noFill/>
          </a:ln>
        </p:spPr>
        <p:txBody>
          <a:bodyPr lIns="36000" tIns="36000" rIns="36000" bIns="36000">
            <a:normAutofit fontScale="55000" lnSpcReduction="20000"/>
          </a:bodyPr>
          <a:lstStyle/>
          <a:p>
            <a:pPr>
              <a:defRPr/>
            </a:pPr>
            <a:endParaRPr lang="zh-CN" altLang="en-US" sz="4800">
              <a:latin typeface="Arial" panose="020B0604020202020204" pitchFamily="34" charset="0"/>
              <a:ea typeface="黑体" panose="02010609060101010101" charset="-122"/>
            </a:endParaRPr>
          </a:p>
        </p:txBody>
      </p:sp>
      <p:sp>
        <p:nvSpPr>
          <p:cNvPr id="3" name="Oval 12"/>
          <p:cNvSpPr>
            <a:spLocks noChangeArrowheads="1"/>
          </p:cNvSpPr>
          <p:nvPr>
            <p:custDataLst>
              <p:tags r:id="rId26"/>
            </p:custDataLst>
          </p:nvPr>
        </p:nvSpPr>
        <p:spPr bwMode="auto">
          <a:xfrm>
            <a:off x="7473099" y="4438717"/>
            <a:ext cx="1223723" cy="1222344"/>
          </a:xfrm>
          <a:prstGeom prst="ellipse">
            <a:avLst/>
          </a:prstGeom>
          <a:solidFill>
            <a:srgbClr val="F8C780"/>
          </a:solidFill>
          <a:ln>
            <a:noFill/>
          </a:ln>
        </p:spPr>
        <p:txBody>
          <a:bodyPr lIns="36000" tIns="36000" rIns="36000" bIns="36000">
            <a:normAutofit/>
          </a:bodyPr>
          <a:lstStyle/>
          <a:p>
            <a:pPr>
              <a:defRPr/>
            </a:pPr>
            <a:endParaRPr lang="zh-CN" altLang="en-US" sz="4800"/>
          </a:p>
        </p:txBody>
      </p:sp>
      <p:sp>
        <p:nvSpPr>
          <p:cNvPr id="22" name="Oval 13"/>
          <p:cNvSpPr>
            <a:spLocks noChangeArrowheads="1"/>
          </p:cNvSpPr>
          <p:nvPr>
            <p:custDataLst>
              <p:tags r:id="rId27"/>
            </p:custDataLst>
          </p:nvPr>
        </p:nvSpPr>
        <p:spPr bwMode="auto">
          <a:xfrm>
            <a:off x="7414090" y="3102856"/>
            <a:ext cx="1224350" cy="1228153"/>
          </a:xfrm>
          <a:prstGeom prst="ellipse">
            <a:avLst/>
          </a:prstGeom>
          <a:blipFill dpi="0" rotWithShape="1">
            <a:blip r:embed="rId28"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lIns="36000" tIns="36000" rIns="36000" bIns="36000">
            <a:normAutofit/>
          </a:bodyPr>
          <a:lstStyle/>
          <a:p>
            <a:pPr>
              <a:defRPr/>
            </a:pPr>
            <a:endParaRPr lang="zh-CN" altLang="en-US" sz="4800"/>
          </a:p>
        </p:txBody>
      </p:sp>
      <p:sp>
        <p:nvSpPr>
          <p:cNvPr id="4" name="Oval 14"/>
          <p:cNvSpPr>
            <a:spLocks noChangeArrowheads="1"/>
          </p:cNvSpPr>
          <p:nvPr>
            <p:custDataLst>
              <p:tags r:id="rId29"/>
            </p:custDataLst>
          </p:nvPr>
        </p:nvSpPr>
        <p:spPr bwMode="auto">
          <a:xfrm>
            <a:off x="8843382" y="3103246"/>
            <a:ext cx="1222345" cy="1227857"/>
          </a:xfrm>
          <a:prstGeom prst="ellipse">
            <a:avLst/>
          </a:prstGeom>
          <a:solidFill>
            <a:srgbClr val="551C69"/>
          </a:solidFill>
          <a:ln>
            <a:noFill/>
          </a:ln>
        </p:spPr>
        <p:txBody>
          <a:bodyPr lIns="36000" tIns="36000" rIns="36000" bIns="36000">
            <a:normAutofit/>
          </a:bodyPr>
          <a:lstStyle/>
          <a:p>
            <a:pPr>
              <a:defRPr/>
            </a:pPr>
            <a:endParaRPr lang="zh-CN" altLang="en-US" sz="4800"/>
          </a:p>
        </p:txBody>
      </p:sp>
      <p:sp>
        <p:nvSpPr>
          <p:cNvPr id="24" name="Oval 15"/>
          <p:cNvSpPr>
            <a:spLocks noChangeArrowheads="1"/>
          </p:cNvSpPr>
          <p:nvPr>
            <p:custDataLst>
              <p:tags r:id="rId30"/>
            </p:custDataLst>
          </p:nvPr>
        </p:nvSpPr>
        <p:spPr bwMode="auto">
          <a:xfrm>
            <a:off x="5843027" y="3465619"/>
            <a:ext cx="974765" cy="977792"/>
          </a:xfrm>
          <a:prstGeom prst="ellipse">
            <a:avLst/>
          </a:prstGeom>
          <a:solidFill>
            <a:srgbClr val="551C69"/>
          </a:solidFill>
          <a:ln>
            <a:noFill/>
          </a:ln>
        </p:spPr>
        <p:txBody>
          <a:bodyPr lIns="36000" tIns="36000" rIns="36000" bIns="36000">
            <a:normAutofit fontScale="92500" lnSpcReduction="10000"/>
          </a:bodyPr>
          <a:lstStyle/>
          <a:p>
            <a:pPr>
              <a:defRPr/>
            </a:pPr>
            <a:endParaRPr lang="zh-CN" altLang="en-US" sz="4800">
              <a:latin typeface="Arial" panose="020B0604020202020204" pitchFamily="34" charset="0"/>
              <a:ea typeface="黑体" panose="02010609060101010101" charset="-122"/>
            </a:endParaRPr>
          </a:p>
        </p:txBody>
      </p:sp>
      <p:sp>
        <p:nvSpPr>
          <p:cNvPr id="11297" name="Line 18"/>
          <p:cNvSpPr>
            <a:spLocks noChangeShapeType="1"/>
          </p:cNvSpPr>
          <p:nvPr>
            <p:custDataLst>
              <p:tags r:id="rId31"/>
            </p:custDataLst>
          </p:nvPr>
        </p:nvSpPr>
        <p:spPr bwMode="auto">
          <a:xfrm>
            <a:off x="663575" y="2941638"/>
            <a:ext cx="3984625" cy="0"/>
          </a:xfrm>
          <a:prstGeom prst="line">
            <a:avLst/>
          </a:prstGeom>
          <a:noFill/>
          <a:ln w="635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FFFFFF"/>
                  </a:outerShdw>
                </a:effectLst>
              </a14:hiddenEffects>
            </a:ext>
          </a:extLst>
        </p:spPr>
        <p:txBody>
          <a:bodyPr>
            <a:normAutofit fontScale="25000" lnSpcReduction="20000"/>
          </a:bodyPr>
          <a:lstStyle/>
          <a:p>
            <a:endParaRPr lang="zh-CN" altLang="en-US">
              <a:latin typeface="Arial" panose="020B0604020202020204" pitchFamily="34" charset="0"/>
              <a:ea typeface="黑体" panose="02010609060101010101" charset="-122"/>
            </a:endParaRPr>
          </a:p>
        </p:txBody>
      </p:sp>
      <p:sp>
        <p:nvSpPr>
          <p:cNvPr id="11299" name="Line 21"/>
          <p:cNvSpPr>
            <a:spLocks noChangeShapeType="1"/>
          </p:cNvSpPr>
          <p:nvPr>
            <p:custDataLst>
              <p:tags r:id="rId32"/>
            </p:custDataLst>
          </p:nvPr>
        </p:nvSpPr>
        <p:spPr bwMode="auto">
          <a:xfrm>
            <a:off x="663575" y="4808538"/>
            <a:ext cx="3984625" cy="0"/>
          </a:xfrm>
          <a:prstGeom prst="line">
            <a:avLst/>
          </a:prstGeom>
          <a:noFill/>
          <a:ln w="635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FFFFFF"/>
                  </a:outerShdw>
                </a:effectLst>
              </a14:hiddenEffects>
            </a:ext>
          </a:extLst>
        </p:spPr>
        <p:txBody>
          <a:bodyPr>
            <a:normAutofit fontScale="25000" lnSpcReduction="20000"/>
          </a:bodyPr>
          <a:lstStyle/>
          <a:p>
            <a:endParaRPr lang="zh-CN" altLang="en-US">
              <a:latin typeface="Arial" panose="020B0604020202020204" pitchFamily="34" charset="0"/>
              <a:ea typeface="黑体" panose="02010609060101010101" charset="-122"/>
            </a:endParaRPr>
          </a:p>
        </p:txBody>
      </p:sp>
      <p:sp>
        <p:nvSpPr>
          <p:cNvPr id="7" name="文本框 6"/>
          <p:cNvSpPr txBox="1"/>
          <p:nvPr>
            <p:custDataLst>
              <p:tags r:id="rId33"/>
            </p:custDataLst>
          </p:nvPr>
        </p:nvSpPr>
        <p:spPr>
          <a:xfrm>
            <a:off x="7075170" y="2357755"/>
            <a:ext cx="1036320" cy="504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ormAutofit/>
          </a:bodyPr>
          <a:lstStyle>
            <a:defPPr>
              <a:defRPr lang="zh-CN"/>
            </a:defPPr>
            <a:lvl1pPr algn="ctr">
              <a:lnSpc>
                <a:spcPct val="120000"/>
              </a:lnSpc>
              <a:defRPr b="1">
                <a:solidFill>
                  <a:srgbClr val="FFFFFF"/>
                </a:solidFill>
                <a:latin typeface="Arial" panose="020B0604020202020204" pitchFamily="34" charset="0"/>
                <a:ea typeface="黑体" panose="02010609060101010101" charset="-122"/>
              </a:defRPr>
            </a:lvl1pPr>
          </a:lstStyle>
          <a:p>
            <a:r>
              <a:rPr lang="en-US" altLang="zh-CN" smtClean="0">
                <a:solidFill>
                  <a:srgbClr val="FFFFFF"/>
                </a:solidFill>
              </a:rPr>
              <a:t>ONE</a:t>
            </a:r>
            <a:endParaRPr lang="en-US" altLang="zh-CN" smtClean="0">
              <a:solidFill>
                <a:srgbClr val="FFFFFF"/>
              </a:solidFill>
            </a:endParaRPr>
          </a:p>
        </p:txBody>
      </p:sp>
      <p:sp>
        <p:nvSpPr>
          <p:cNvPr id="8" name="文本框 7"/>
          <p:cNvSpPr txBox="1"/>
          <p:nvPr>
            <p:custDataLst>
              <p:tags r:id="rId34"/>
            </p:custDataLst>
          </p:nvPr>
        </p:nvSpPr>
        <p:spPr>
          <a:xfrm>
            <a:off x="7567295" y="4821555"/>
            <a:ext cx="1036320" cy="45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ormAutofit/>
          </a:bodyPr>
          <a:lstStyle>
            <a:defPPr>
              <a:defRPr lang="zh-CN"/>
            </a:defPPr>
            <a:lvl1pPr algn="ctr">
              <a:lnSpc>
                <a:spcPct val="120000"/>
              </a:lnSpc>
              <a:defRPr b="1">
                <a:solidFill>
                  <a:srgbClr val="FFFFFF"/>
                </a:solidFill>
                <a:latin typeface="Arial" panose="020B0604020202020204" pitchFamily="34" charset="0"/>
                <a:ea typeface="黑体" panose="02010609060101010101" charset="-122"/>
              </a:defRPr>
            </a:lvl1pPr>
          </a:lstStyle>
          <a:p>
            <a:r>
              <a:rPr lang="en-US" altLang="zh-CN" smtClean="0">
                <a:solidFill>
                  <a:srgbClr val="FFFFFF"/>
                </a:solidFill>
              </a:rPr>
              <a:t>THREE</a:t>
            </a:r>
            <a:endParaRPr lang="en-US" altLang="zh-CN" smtClean="0">
              <a:solidFill>
                <a:srgbClr val="FFFFFF"/>
              </a:solidFill>
            </a:endParaRPr>
          </a:p>
        </p:txBody>
      </p:sp>
      <p:sp>
        <p:nvSpPr>
          <p:cNvPr id="9" name="文本框 8"/>
          <p:cNvSpPr txBox="1"/>
          <p:nvPr>
            <p:custDataLst>
              <p:tags r:id="rId35"/>
            </p:custDataLst>
          </p:nvPr>
        </p:nvSpPr>
        <p:spPr>
          <a:xfrm>
            <a:off x="8946515" y="3506470"/>
            <a:ext cx="1036320"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normAutofit/>
          </a:bodyPr>
          <a:lstStyle>
            <a:defPPr>
              <a:defRPr lang="zh-CN"/>
            </a:defPPr>
            <a:lvl1pPr algn="ctr">
              <a:lnSpc>
                <a:spcPct val="120000"/>
              </a:lnSpc>
              <a:defRPr b="1">
                <a:solidFill>
                  <a:srgbClr val="FFFFFF"/>
                </a:solidFill>
                <a:latin typeface="Arial" panose="020B0604020202020204" pitchFamily="34" charset="0"/>
                <a:ea typeface="黑体" panose="02010609060101010101" charset="-122"/>
              </a:defRPr>
            </a:lvl1pPr>
          </a:lstStyle>
          <a:p>
            <a:r>
              <a:rPr lang="en-US" altLang="zh-CN" smtClean="0">
                <a:solidFill>
                  <a:srgbClr val="FFFFFF"/>
                </a:solidFill>
              </a:rPr>
              <a:t>TWO</a:t>
            </a:r>
            <a:endParaRPr lang="en-US" altLang="zh-CN" smtClean="0">
              <a:solidFill>
                <a:srgbClr val="FFFFFF"/>
              </a:solidFill>
            </a:endParaRPr>
          </a:p>
        </p:txBody>
      </p:sp>
      <p:sp>
        <p:nvSpPr>
          <p:cNvPr id="11" name="文本框 10"/>
          <p:cNvSpPr txBox="1"/>
          <p:nvPr>
            <p:custDataLst>
              <p:tags r:id="rId36"/>
            </p:custDataLst>
          </p:nvPr>
        </p:nvSpPr>
        <p:spPr>
          <a:xfrm>
            <a:off x="1022350" y="1492250"/>
            <a:ext cx="3715385" cy="865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0" rIns="90000" bIns="0">
            <a:noAutofit/>
          </a:bodyPr>
          <a:lstStyle>
            <a:defPPr>
              <a:defRPr lang="zh-CN"/>
            </a:defPPr>
            <a:lvl1pPr>
              <a:lnSpc>
                <a:spcPct val="120000"/>
              </a:lnSpc>
              <a:defRPr sz="1800">
                <a:solidFill>
                  <a:srgbClr val="4D4D4D">
                    <a:lumMod val="60000"/>
                    <a:lumOff val="40000"/>
                  </a:srgbClr>
                </a:solidFill>
                <a:latin typeface="Arial" panose="020B0604020202020204" pitchFamily="34" charset="0"/>
                <a:ea typeface="黑体" panose="02010609060101010101" charset="-122"/>
              </a:defRPr>
            </a:lvl1pPr>
          </a:lstStyle>
          <a:p>
            <a:pPr algn="just"/>
            <a:r>
              <a:rPr lang="zh-CN" altLang="en-US" sz="1400" b="1">
                <a:solidFill>
                  <a:srgbClr val="F07E6E"/>
                </a:solidFill>
                <a:latin typeface="微软雅黑" panose="020B0503020204020204" charset="-122"/>
                <a:ea typeface="微软雅黑" panose="020B0503020204020204" charset="-122"/>
                <a:cs typeface="微软雅黑" panose="020B0503020204020204" charset="-122"/>
              </a:rPr>
              <a:t>（一）职业兴趣可以影响人的职业定位</a:t>
            </a:r>
            <a:endParaRPr lang="zh-CN" altLang="en-US" sz="1400" b="1">
              <a:solidFill>
                <a:srgbClr val="F07E6E"/>
              </a:solidFill>
              <a:latin typeface="微软雅黑" panose="020B0503020204020204" charset="-122"/>
              <a:ea typeface="微软雅黑" panose="020B0503020204020204" charset="-122"/>
              <a:cs typeface="微软雅黑" panose="020B0503020204020204" charset="-122"/>
            </a:endParaRPr>
          </a:p>
          <a:p>
            <a:pPr algn="just"/>
            <a:r>
              <a:rPr lang="zh-CN" altLang="en-US" sz="1400">
                <a:latin typeface="微软雅黑" panose="020B0503020204020204" charset="-122"/>
                <a:ea typeface="微软雅黑" panose="020B0503020204020204" charset="-122"/>
                <a:cs typeface="微软雅黑" panose="020B0503020204020204" charset="-122"/>
              </a:rPr>
              <a:t>理想的职业发展应该是“恰当的人从事恰当的工作”，个人进行职业定位时需要考虑职业与自身的职业兴趣是否相符，两者的最佳匹配是职业发展的强大动力。</a:t>
            </a:r>
            <a:endParaRPr lang="zh-CN" altLang="en-US" sz="1400">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custDataLst>
              <p:tags r:id="rId37"/>
            </p:custDataLst>
          </p:nvPr>
        </p:nvSpPr>
        <p:spPr>
          <a:xfrm>
            <a:off x="1031875" y="3114675"/>
            <a:ext cx="3549650" cy="1605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0" rIns="90000" bIns="0">
            <a:noAutofit/>
          </a:bodyPr>
          <a:lstStyle>
            <a:defPPr>
              <a:defRPr lang="zh-CN"/>
            </a:defPPr>
            <a:lvl1pPr>
              <a:lnSpc>
                <a:spcPct val="120000"/>
              </a:lnSpc>
              <a:defRPr sz="1800">
                <a:solidFill>
                  <a:srgbClr val="4D4D4D">
                    <a:lumMod val="60000"/>
                    <a:lumOff val="40000"/>
                  </a:srgbClr>
                </a:solidFill>
                <a:latin typeface="Arial" panose="020B0604020202020204" pitchFamily="34" charset="0"/>
                <a:ea typeface="黑体" panose="02010609060101010101" charset="-122"/>
              </a:defRPr>
            </a:lvl1pPr>
          </a:lstStyle>
          <a:p>
            <a:r>
              <a:rPr lang="zh-CN" altLang="en-US" sz="1400" b="1">
                <a:solidFill>
                  <a:srgbClr val="551C69"/>
                </a:solidFill>
                <a:latin typeface="微软雅黑" panose="020B0503020204020204" charset="-122"/>
                <a:ea typeface="微软雅黑" panose="020B0503020204020204" charset="-122"/>
              </a:rPr>
              <a:t>（二）职业兴趣能够开发人的潜能，激发人的探索欲和创造力</a:t>
            </a:r>
            <a:endParaRPr lang="zh-CN" altLang="en-US" sz="1400" b="1">
              <a:solidFill>
                <a:srgbClr val="551C69"/>
              </a:solidFill>
              <a:latin typeface="微软雅黑" panose="020B0503020204020204" charset="-122"/>
              <a:ea typeface="微软雅黑" panose="020B0503020204020204" charset="-122"/>
            </a:endParaRPr>
          </a:p>
          <a:p>
            <a:r>
              <a:rPr lang="zh-CN" altLang="en-US" sz="1400">
                <a:latin typeface="微软雅黑" panose="020B0503020204020204" charset="-122"/>
                <a:ea typeface="微软雅黑" panose="020B0503020204020204" charset="-122"/>
              </a:rPr>
              <a:t>职业兴趣在个人的职业活动中起着非常重要的作用，一个人如果从事自己感兴趣的职业，就会不断地为之努力，即使遇到一些困难也不会轻易退缩。</a:t>
            </a:r>
            <a:endParaRPr lang="zh-CN" altLang="en-US" sz="1400">
              <a:latin typeface="微软雅黑" panose="020B0503020204020204" charset="-122"/>
              <a:ea typeface="微软雅黑" panose="020B0503020204020204" charset="-122"/>
            </a:endParaRPr>
          </a:p>
        </p:txBody>
      </p:sp>
      <p:sp>
        <p:nvSpPr>
          <p:cNvPr id="25" name="文本框 24"/>
          <p:cNvSpPr txBox="1"/>
          <p:nvPr>
            <p:custDataLst>
              <p:tags r:id="rId38"/>
            </p:custDataLst>
          </p:nvPr>
        </p:nvSpPr>
        <p:spPr>
          <a:xfrm>
            <a:off x="1031875" y="5032454"/>
            <a:ext cx="3549898" cy="865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0" rIns="90000" bIns="0">
            <a:noAutofit/>
          </a:bodyPr>
          <a:lstStyle>
            <a:defPPr>
              <a:defRPr lang="zh-CN"/>
            </a:defPPr>
            <a:lvl1pPr>
              <a:lnSpc>
                <a:spcPct val="120000"/>
              </a:lnSpc>
              <a:defRPr sz="1800">
                <a:solidFill>
                  <a:srgbClr val="4D4D4D">
                    <a:lumMod val="60000"/>
                    <a:lumOff val="40000"/>
                  </a:srgbClr>
                </a:solidFill>
                <a:latin typeface="Arial" panose="020B0604020202020204" pitchFamily="34" charset="0"/>
                <a:ea typeface="黑体" panose="02010609060101010101" charset="-122"/>
              </a:defRPr>
            </a:lvl1pPr>
          </a:lstStyle>
          <a:p>
            <a:r>
              <a:rPr lang="zh-CN" altLang="en-US" sz="1400" b="1">
                <a:solidFill>
                  <a:srgbClr val="F8C780"/>
                </a:solidFill>
                <a:latin typeface="微软雅黑" panose="020B0503020204020204" charset="-122"/>
                <a:ea typeface="微软雅黑" panose="020B0503020204020204" charset="-122"/>
              </a:rPr>
              <a:t>（三）职业兴趣可以增强人的职业稳定性和职业满意度</a:t>
            </a:r>
            <a:endParaRPr lang="zh-CN" altLang="en-US" sz="1400" b="1">
              <a:solidFill>
                <a:srgbClr val="F8C780"/>
              </a:solidFill>
              <a:latin typeface="微软雅黑" panose="020B0503020204020204" charset="-122"/>
              <a:ea typeface="微软雅黑" panose="020B0503020204020204" charset="-122"/>
            </a:endParaRPr>
          </a:p>
          <a:p>
            <a:r>
              <a:rPr lang="zh-CN" altLang="en-US" sz="1400">
                <a:latin typeface="微软雅黑" panose="020B0503020204020204" charset="-122"/>
                <a:ea typeface="微软雅黑" panose="020B0503020204020204" charset="-122"/>
              </a:rPr>
              <a:t>个人从事感兴趣的工作，能够从中获得更多的愉悦感、价值感和满足感。</a:t>
            </a:r>
            <a:endParaRPr lang="zh-CN" altLang="en-US" sz="14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19"/>
            </p:custDataLst>
          </p:nvPr>
        </p:nvSpPr>
        <p:spPr>
          <a:xfrm>
            <a:off x="5899488" y="15976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1</a:t>
            </a:r>
            <a:endParaRPr lang="zh-CN" altLang="en-US" sz="2400" dirty="0">
              <a:latin typeface="Visby CF Bold" panose="00000800000000000000" pitchFamily="50" charset="0"/>
            </a:endParaRPr>
          </a:p>
        </p:txBody>
      </p:sp>
      <p:sp>
        <p:nvSpPr>
          <p:cNvPr id="35" name="PA-文本框 38"/>
          <p:cNvSpPr txBox="1"/>
          <p:nvPr>
            <p:custDataLst>
              <p:tags r:id="rId20"/>
            </p:custDataLst>
          </p:nvPr>
        </p:nvSpPr>
        <p:spPr>
          <a:xfrm>
            <a:off x="6562090" y="1592580"/>
            <a:ext cx="508698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第一章　职业生涯规划</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2" name="PA-椭圆 41"/>
          <p:cNvSpPr/>
          <p:nvPr>
            <p:custDataLst>
              <p:tags r:id="rId21"/>
            </p:custDataLst>
          </p:nvPr>
        </p:nvSpPr>
        <p:spPr>
          <a:xfrm>
            <a:off x="5899488" y="257275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2</a:t>
            </a:r>
            <a:endParaRPr lang="zh-CN" altLang="en-US" sz="2400" dirty="0">
              <a:latin typeface="Visby CF Bold" panose="00000800000000000000" pitchFamily="50" charset="0"/>
            </a:endParaRPr>
          </a:p>
        </p:txBody>
      </p:sp>
      <p:sp>
        <p:nvSpPr>
          <p:cNvPr id="43" name="PA-文本框 38"/>
          <p:cNvSpPr txBox="1"/>
          <p:nvPr>
            <p:custDataLst>
              <p:tags r:id="rId22"/>
            </p:custDataLst>
          </p:nvPr>
        </p:nvSpPr>
        <p:spPr>
          <a:xfrm>
            <a:off x="6562090" y="2600960"/>
            <a:ext cx="48120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第二章　自我认知</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7" name="PA-椭圆 46"/>
          <p:cNvSpPr/>
          <p:nvPr>
            <p:custDataLst>
              <p:tags r:id="rId23"/>
            </p:custDataLst>
          </p:nvPr>
        </p:nvSpPr>
        <p:spPr>
          <a:xfrm>
            <a:off x="5899488" y="35479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3</a:t>
            </a:r>
            <a:endParaRPr lang="zh-CN" altLang="en-US" sz="2400" dirty="0">
              <a:latin typeface="Visby CF Bold" panose="00000800000000000000" pitchFamily="50" charset="0"/>
            </a:endParaRPr>
          </a:p>
        </p:txBody>
      </p:sp>
      <p:sp>
        <p:nvSpPr>
          <p:cNvPr id="48" name="PA-文本框 38"/>
          <p:cNvSpPr txBox="1"/>
          <p:nvPr>
            <p:custDataLst>
              <p:tags r:id="rId24"/>
            </p:custDataLst>
          </p:nvPr>
        </p:nvSpPr>
        <p:spPr>
          <a:xfrm>
            <a:off x="6562090" y="3548380"/>
            <a:ext cx="522414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第三章　职业探索</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2" name="PA-椭圆 51"/>
          <p:cNvSpPr/>
          <p:nvPr>
            <p:custDataLst>
              <p:tags r:id="rId25"/>
            </p:custDataLst>
          </p:nvPr>
        </p:nvSpPr>
        <p:spPr>
          <a:xfrm>
            <a:off x="5899488" y="452305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4</a:t>
            </a:r>
            <a:endParaRPr lang="zh-CN" altLang="en-US" sz="2400" dirty="0">
              <a:latin typeface="Visby CF Bold" panose="00000800000000000000" pitchFamily="50" charset="0"/>
            </a:endParaRPr>
          </a:p>
        </p:txBody>
      </p:sp>
      <p:sp>
        <p:nvSpPr>
          <p:cNvPr id="53" name="PA-文本框 38"/>
          <p:cNvSpPr txBox="1"/>
          <p:nvPr>
            <p:custDataLst>
              <p:tags r:id="rId26"/>
            </p:custDataLst>
          </p:nvPr>
        </p:nvSpPr>
        <p:spPr>
          <a:xfrm>
            <a:off x="6562090" y="4518025"/>
            <a:ext cx="50279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第四章　就业准备</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1" name="PA-文本框 38"/>
          <p:cNvSpPr txBox="1"/>
          <p:nvPr>
            <p:custDataLst>
              <p:tags r:id="rId27"/>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endPar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3" name="PA-文本框 38"/>
          <p:cNvSpPr txBox="1"/>
          <p:nvPr>
            <p:custDataLst>
              <p:tags r:id="rId28"/>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500000000000000" pitchFamily="34" charset="-122"/>
                <a:ea typeface="思源黑体 CN Light" panose="020B0500000000000000" pitchFamily="34" charset="-122"/>
              </a:rPr>
              <a:t>/CONTENTS</a:t>
            </a:r>
            <a:endParaRPr lang="zh-CN" altLang="en-US"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83" name="PA-Freeform: Shape 71"/>
          <p:cNvSpPr/>
          <p:nvPr>
            <p:custDataLst>
              <p:tags r:id="rId29"/>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30" cstate="screen"/>
          <a:srcRect t="-3467"/>
          <a:stretch>
            <a:fillRect/>
          </a:stretch>
        </p:blipFill>
        <p:spPr>
          <a:xfrm>
            <a:off x="801162" y="1756248"/>
            <a:ext cx="4413861" cy="4210877"/>
          </a:xfrm>
        </p:spPr>
      </p:pic>
      <p:pic>
        <p:nvPicPr>
          <p:cNvPr id="3" name="PA-Graphic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grpSp>
        <p:nvGrpSpPr>
          <p:cNvPr id="5" name="PA-组合 4"/>
          <p:cNvGrpSpPr/>
          <p:nvPr>
            <p:custDataLst>
              <p:tags r:id="rId34"/>
            </p:custDataLst>
          </p:nvPr>
        </p:nvGrpSpPr>
        <p:grpSpPr>
          <a:xfrm>
            <a:off x="2028010" y="1820923"/>
            <a:ext cx="516260" cy="944986"/>
            <a:chOff x="6506531" y="281108"/>
            <a:chExt cx="516260" cy="944986"/>
          </a:xfrm>
        </p:grpSpPr>
        <p:sp>
          <p:nvSpPr>
            <p:cNvPr id="6" name="PA-椭圆 5"/>
            <p:cNvSpPr/>
            <p:nvPr>
              <p:custDataLst>
                <p:tags r:id="rId35"/>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椭圆 6"/>
            <p:cNvSpPr/>
            <p:nvPr>
              <p:custDataLst>
                <p:tags r:id="rId36"/>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7"/>
            <p:cNvSpPr/>
            <p:nvPr>
              <p:custDataLst>
                <p:tags r:id="rId37"/>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8"/>
            <p:cNvSpPr/>
            <p:nvPr>
              <p:custDataLst>
                <p:tags r:id="rId38"/>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9"/>
            <p:cNvSpPr/>
            <p:nvPr>
              <p:custDataLst>
                <p:tags r:id="rId39"/>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0"/>
            <p:cNvSpPr/>
            <p:nvPr>
              <p:custDataLst>
                <p:tags r:id="rId40"/>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1"/>
            <p:cNvSpPr/>
            <p:nvPr>
              <p:custDataLst>
                <p:tags r:id="rId41"/>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12"/>
            <p:cNvSpPr/>
            <p:nvPr>
              <p:custDataLst>
                <p:tags r:id="rId42"/>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3"/>
            <p:cNvSpPr/>
            <p:nvPr>
              <p:custDataLst>
                <p:tags r:id="rId43"/>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PA-椭圆 51"/>
          <p:cNvSpPr/>
          <p:nvPr>
            <p:custDataLst>
              <p:tags r:id="rId44"/>
            </p:custDataLst>
          </p:nvPr>
        </p:nvSpPr>
        <p:spPr>
          <a:xfrm>
            <a:off x="5949653" y="544888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Visby CF Bold" panose="00000800000000000000" pitchFamily="50" charset="0"/>
              </a:rPr>
              <a:t>5</a:t>
            </a:r>
            <a:endParaRPr lang="zh-CN" altLang="en-US" sz="2400" dirty="0">
              <a:latin typeface="Visby CF Bold" panose="00000800000000000000" pitchFamily="50" charset="0"/>
            </a:endParaRPr>
          </a:p>
        </p:txBody>
      </p:sp>
      <p:sp>
        <p:nvSpPr>
          <p:cNvPr id="37" name="PA-文本框 38"/>
          <p:cNvSpPr txBox="1"/>
          <p:nvPr>
            <p:custDataLst>
              <p:tags r:id="rId45"/>
            </p:custDataLst>
          </p:nvPr>
        </p:nvSpPr>
        <p:spPr>
          <a:xfrm>
            <a:off x="6602730" y="5443855"/>
            <a:ext cx="5027930" cy="460375"/>
          </a:xfrm>
          <a:prstGeom prst="rect">
            <a:avLst/>
          </a:prstGeom>
          <a:noFill/>
        </p:spPr>
        <p:txBody>
          <a:bodyPr wrap="square" rtlCol="0">
            <a:spAutoFit/>
          </a:bodyPr>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第五章　就业途径与求职方式</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1000"/>
                                        <p:tgtEl>
                                          <p:spTgt spid="48"/>
                                        </p:tgtEl>
                                      </p:cBhvr>
                                    </p:animEffect>
                                    <p:anim calcmode="lin" valueType="num">
                                      <p:cBhvr>
                                        <p:cTn id="58" dur="1000" fill="hold"/>
                                        <p:tgtEl>
                                          <p:spTgt spid="48"/>
                                        </p:tgtEl>
                                        <p:attrNameLst>
                                          <p:attrName>ppt_x</p:attrName>
                                        </p:attrNameLst>
                                      </p:cBhvr>
                                      <p:tavLst>
                                        <p:tav tm="0">
                                          <p:val>
                                            <p:strVal val="#ppt_x"/>
                                          </p:val>
                                        </p:tav>
                                        <p:tav tm="100000">
                                          <p:val>
                                            <p:strVal val="#ppt_x"/>
                                          </p:val>
                                        </p:tav>
                                      </p:tavLst>
                                    </p:anim>
                                    <p:anim calcmode="lin" valueType="num">
                                      <p:cBhvr>
                                        <p:cTn id="59" dur="1000" fill="hold"/>
                                        <p:tgtEl>
                                          <p:spTgt spid="4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anim calcmode="lin" valueType="num">
                                      <p:cBhvr>
                                        <p:cTn id="73" dur="1000" fill="hold"/>
                                        <p:tgtEl>
                                          <p:spTgt spid="61"/>
                                        </p:tgtEl>
                                        <p:attrNameLst>
                                          <p:attrName>ppt_x</p:attrName>
                                        </p:attrNameLst>
                                      </p:cBhvr>
                                      <p:tavLst>
                                        <p:tav tm="0">
                                          <p:val>
                                            <p:strVal val="#ppt_x"/>
                                          </p:val>
                                        </p:tav>
                                        <p:tav tm="100000">
                                          <p:val>
                                            <p:strVal val="#ppt_x"/>
                                          </p:val>
                                        </p:tav>
                                      </p:tavLst>
                                    </p:anim>
                                    <p:anim calcmode="lin" valueType="num">
                                      <p:cBhvr>
                                        <p:cTn id="74" dur="1000" fill="hold"/>
                                        <p:tgtEl>
                                          <p:spTgt spid="6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fade">
                                      <p:cBhvr>
                                        <p:cTn id="92" dur="1000"/>
                                        <p:tgtEl>
                                          <p:spTgt spid="33"/>
                                        </p:tgtEl>
                                      </p:cBhvr>
                                    </p:animEffect>
                                    <p:anim calcmode="lin" valueType="num">
                                      <p:cBhvr>
                                        <p:cTn id="93" dur="1000" fill="hold"/>
                                        <p:tgtEl>
                                          <p:spTgt spid="33"/>
                                        </p:tgtEl>
                                        <p:attrNameLst>
                                          <p:attrName>ppt_x</p:attrName>
                                        </p:attrNameLst>
                                      </p:cBhvr>
                                      <p:tavLst>
                                        <p:tav tm="0">
                                          <p:val>
                                            <p:strVal val="#ppt_x"/>
                                          </p:val>
                                        </p:tav>
                                        <p:tav tm="100000">
                                          <p:val>
                                            <p:strVal val="#ppt_x"/>
                                          </p:val>
                                        </p:tav>
                                      </p:tavLst>
                                    </p:anim>
                                    <p:anim calcmode="lin" valueType="num">
                                      <p:cBhvr>
                                        <p:cTn id="94" dur="1000" fill="hold"/>
                                        <p:tgtEl>
                                          <p:spTgt spid="3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1000"/>
                                        <p:tgtEl>
                                          <p:spTgt spid="37"/>
                                        </p:tgtEl>
                                      </p:cBhvr>
                                    </p:animEffect>
                                    <p:anim calcmode="lin" valueType="num">
                                      <p:cBhvr>
                                        <p:cTn id="98" dur="1000" fill="hold"/>
                                        <p:tgtEl>
                                          <p:spTgt spid="37"/>
                                        </p:tgtEl>
                                        <p:attrNameLst>
                                          <p:attrName>ppt_x</p:attrName>
                                        </p:attrNameLst>
                                      </p:cBhvr>
                                      <p:tavLst>
                                        <p:tav tm="0">
                                          <p:val>
                                            <p:strVal val="#ppt_x"/>
                                          </p:val>
                                        </p:tav>
                                        <p:tav tm="100000">
                                          <p:val>
                                            <p:strVal val="#ppt_x"/>
                                          </p:val>
                                        </p:tav>
                                      </p:tavLst>
                                    </p:anim>
                                    <p:anim calcmode="lin" valueType="num">
                                      <p:cBhvr>
                                        <p:cTn id="9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34" grpId="0" bldLvl="0" animBg="1"/>
      <p:bldP spid="35" grpId="0"/>
      <p:bldP spid="42" grpId="0" bldLvl="0" animBg="1"/>
      <p:bldP spid="43" grpId="0"/>
      <p:bldP spid="47" grpId="0" bldLvl="0" animBg="1"/>
      <p:bldP spid="48" grpId="0"/>
      <p:bldP spid="52" grpId="0" bldLvl="0" animBg="1"/>
      <p:bldP spid="53" grpId="0"/>
      <p:bldP spid="61" grpId="0"/>
      <p:bldP spid="63" grpId="0"/>
      <p:bldP spid="83" grpId="0" animBg="1"/>
      <p:bldP spid="33" grpId="0" bldLvl="0" animBg="1"/>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84063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52006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三、霍兰德的职业兴趣理论</a:t>
            </a:r>
            <a:endParaRPr lang="en-US" altLang="zh-CN" sz="2800" dirty="0">
              <a:solidFill>
                <a:schemeClr val="tx1"/>
              </a:solidFill>
              <a:latin typeface="微软雅黑" panose="020B0503020204020204" charset="-122"/>
              <a:ea typeface="微软雅黑" panose="020B0503020204020204" charset="-122"/>
            </a:endParaRPr>
          </a:p>
        </p:txBody>
      </p:sp>
      <p:grpSp>
        <p:nvGrpSpPr>
          <p:cNvPr id="19" name="组合 18"/>
          <p:cNvGrpSpPr/>
          <p:nvPr>
            <p:custDataLst>
              <p:tags r:id="rId17"/>
            </p:custDataLst>
          </p:nvPr>
        </p:nvGrpSpPr>
        <p:grpSpPr>
          <a:xfrm>
            <a:off x="1511985" y="1425391"/>
            <a:ext cx="3644701" cy="1631854"/>
            <a:chOff x="244231" y="1587637"/>
            <a:chExt cx="4065886" cy="1820433"/>
          </a:xfrm>
        </p:grpSpPr>
        <p:cxnSp>
          <p:nvCxnSpPr>
            <p:cNvPr id="11" name="直接连接符 10"/>
            <p:cNvCxnSpPr/>
            <p:nvPr>
              <p:custDataLst>
                <p:tags r:id="rId18"/>
              </p:custDataLst>
            </p:nvPr>
          </p:nvCxnSpPr>
          <p:spPr>
            <a:xfrm rot="19980000">
              <a:off x="244231" y="3302133"/>
              <a:ext cx="1152000" cy="0"/>
            </a:xfrm>
            <a:prstGeom prst="line">
              <a:avLst/>
            </a:prstGeom>
            <a:ln>
              <a:solidFill>
                <a:srgbClr val="FFCA08">
                  <a:lumMod val="60000"/>
                  <a:lumOff val="40000"/>
                </a:srgbClr>
              </a:solidFill>
            </a:ln>
          </p:spPr>
          <p:style>
            <a:lnRef idx="1">
              <a:srgbClr val="FFCA08"/>
            </a:lnRef>
            <a:fillRef idx="0">
              <a:srgbClr val="FFCA08"/>
            </a:fillRef>
            <a:effectRef idx="0">
              <a:srgbClr val="FFCA08"/>
            </a:effectRef>
            <a:fontRef idx="minor">
              <a:srgbClr val="5F5F5F"/>
            </a:fontRef>
          </p:style>
        </p:cxnSp>
        <p:cxnSp>
          <p:nvCxnSpPr>
            <p:cNvPr id="12" name="直接连接符 11"/>
            <p:cNvCxnSpPr/>
            <p:nvPr>
              <p:custDataLst>
                <p:tags r:id="rId19"/>
              </p:custDataLst>
            </p:nvPr>
          </p:nvCxnSpPr>
          <p:spPr>
            <a:xfrm rot="19980000">
              <a:off x="645397" y="3001970"/>
              <a:ext cx="1008000" cy="0"/>
            </a:xfrm>
            <a:prstGeom prst="line">
              <a:avLst/>
            </a:prstGeom>
            <a:ln>
              <a:solidFill>
                <a:srgbClr val="FFCA08">
                  <a:lumMod val="20000"/>
                  <a:lumOff val="80000"/>
                </a:srgbClr>
              </a:solidFill>
            </a:ln>
          </p:spPr>
          <p:style>
            <a:lnRef idx="1">
              <a:srgbClr val="FFCA08"/>
            </a:lnRef>
            <a:fillRef idx="0">
              <a:srgbClr val="FFCA08"/>
            </a:fillRef>
            <a:effectRef idx="0">
              <a:srgbClr val="FFCA08"/>
            </a:effectRef>
            <a:fontRef idx="minor">
              <a:srgbClr val="5F5F5F"/>
            </a:fontRef>
          </p:style>
        </p:cxnSp>
        <p:cxnSp>
          <p:nvCxnSpPr>
            <p:cNvPr id="13" name="直接连接符 12"/>
            <p:cNvCxnSpPr/>
            <p:nvPr>
              <p:custDataLst>
                <p:tags r:id="rId20"/>
              </p:custDataLst>
            </p:nvPr>
          </p:nvCxnSpPr>
          <p:spPr>
            <a:xfrm rot="19980000">
              <a:off x="3446117" y="1768960"/>
              <a:ext cx="864000" cy="0"/>
            </a:xfrm>
            <a:prstGeom prst="line">
              <a:avLst/>
            </a:prstGeom>
            <a:ln>
              <a:solidFill>
                <a:srgbClr val="FFCA08">
                  <a:lumMod val="20000"/>
                  <a:lumOff val="80000"/>
                </a:srgbClr>
              </a:solidFill>
            </a:ln>
          </p:spPr>
          <p:style>
            <a:lnRef idx="1">
              <a:srgbClr val="FFCA08"/>
            </a:lnRef>
            <a:fillRef idx="0">
              <a:srgbClr val="FFCA08"/>
            </a:fillRef>
            <a:effectRef idx="0">
              <a:srgbClr val="FFCA08"/>
            </a:effectRef>
            <a:fontRef idx="minor">
              <a:srgbClr val="5F5F5F"/>
            </a:fontRef>
          </p:style>
        </p:cxnSp>
        <p:cxnSp>
          <p:nvCxnSpPr>
            <p:cNvPr id="14" name="直接连接符 13"/>
            <p:cNvCxnSpPr/>
            <p:nvPr>
              <p:custDataLst>
                <p:tags r:id="rId21"/>
              </p:custDataLst>
            </p:nvPr>
          </p:nvCxnSpPr>
          <p:spPr>
            <a:xfrm rot="19980000">
              <a:off x="3431306" y="1768959"/>
              <a:ext cx="504000" cy="0"/>
            </a:xfrm>
            <a:prstGeom prst="line">
              <a:avLst/>
            </a:prstGeom>
            <a:ln>
              <a:solidFill>
                <a:srgbClr val="FFCA08">
                  <a:lumMod val="60000"/>
                  <a:lumOff val="40000"/>
                </a:srgbClr>
              </a:solidFill>
            </a:ln>
          </p:spPr>
          <p:style>
            <a:lnRef idx="1">
              <a:srgbClr val="FFCA08"/>
            </a:lnRef>
            <a:fillRef idx="0">
              <a:srgbClr val="FFCA08"/>
            </a:fillRef>
            <a:effectRef idx="0">
              <a:srgbClr val="FFCA08"/>
            </a:effectRef>
            <a:fontRef idx="minor">
              <a:srgbClr val="5F5F5F"/>
            </a:fontRef>
          </p:style>
        </p:cxnSp>
        <p:sp>
          <p:nvSpPr>
            <p:cNvPr id="15" name="任意多边形 14"/>
            <p:cNvSpPr/>
            <p:nvPr>
              <p:custDataLst>
                <p:tags r:id="rId22"/>
              </p:custDataLst>
            </p:nvPr>
          </p:nvSpPr>
          <p:spPr>
            <a:xfrm>
              <a:off x="1343660" y="1814830"/>
              <a:ext cx="2160000" cy="1593240"/>
            </a:xfrm>
            <a:custGeom>
              <a:avLst/>
              <a:gdLst>
                <a:gd name="connsiteX0" fmla="*/ 0 w 2160000"/>
                <a:gd name="connsiteY0" fmla="*/ 1377240 h 1593240"/>
                <a:gd name="connsiteX1" fmla="*/ 54000 w 2160000"/>
                <a:gd name="connsiteY1" fmla="*/ 1377240 h 1593240"/>
                <a:gd name="connsiteX2" fmla="*/ 54000 w 2160000"/>
                <a:gd name="connsiteY2" fmla="*/ 1539240 h 1593240"/>
                <a:gd name="connsiteX3" fmla="*/ 2106000 w 2160000"/>
                <a:gd name="connsiteY3" fmla="*/ 1539240 h 1593240"/>
                <a:gd name="connsiteX4" fmla="*/ 2106000 w 2160000"/>
                <a:gd name="connsiteY4" fmla="*/ 1377240 h 1593240"/>
                <a:gd name="connsiteX5" fmla="*/ 2160000 w 2160000"/>
                <a:gd name="connsiteY5" fmla="*/ 1377240 h 1593240"/>
                <a:gd name="connsiteX6" fmla="*/ 2160000 w 2160000"/>
                <a:gd name="connsiteY6" fmla="*/ 1539240 h 1593240"/>
                <a:gd name="connsiteX7" fmla="*/ 2160000 w 2160000"/>
                <a:gd name="connsiteY7" fmla="*/ 1593240 h 1593240"/>
                <a:gd name="connsiteX8" fmla="*/ 2106000 w 2160000"/>
                <a:gd name="connsiteY8" fmla="*/ 1593240 h 1593240"/>
                <a:gd name="connsiteX9" fmla="*/ 54000 w 2160000"/>
                <a:gd name="connsiteY9" fmla="*/ 1593240 h 1593240"/>
                <a:gd name="connsiteX10" fmla="*/ 0 w 2160000"/>
                <a:gd name="connsiteY10" fmla="*/ 1593240 h 1593240"/>
                <a:gd name="connsiteX11" fmla="*/ 0 w 2160000"/>
                <a:gd name="connsiteY11" fmla="*/ 1539240 h 1593240"/>
                <a:gd name="connsiteX12" fmla="*/ 1800000 w 2160000"/>
                <a:gd name="connsiteY12" fmla="*/ 0 h 1593240"/>
                <a:gd name="connsiteX13" fmla="*/ 2106000 w 2160000"/>
                <a:gd name="connsiteY13" fmla="*/ 0 h 1593240"/>
                <a:gd name="connsiteX14" fmla="*/ 2160000 w 2160000"/>
                <a:gd name="connsiteY14" fmla="*/ 0 h 1593240"/>
                <a:gd name="connsiteX15" fmla="*/ 2160000 w 2160000"/>
                <a:gd name="connsiteY15" fmla="*/ 54000 h 1593240"/>
                <a:gd name="connsiteX16" fmla="*/ 2160000 w 2160000"/>
                <a:gd name="connsiteY16" fmla="*/ 216000 h 1593240"/>
                <a:gd name="connsiteX17" fmla="*/ 2106000 w 2160000"/>
                <a:gd name="connsiteY17" fmla="*/ 216000 h 1593240"/>
                <a:gd name="connsiteX18" fmla="*/ 2106000 w 2160000"/>
                <a:gd name="connsiteY18" fmla="*/ 54000 h 1593240"/>
                <a:gd name="connsiteX19" fmla="*/ 1800000 w 2160000"/>
                <a:gd name="connsiteY19" fmla="*/ 54000 h 1593240"/>
                <a:gd name="connsiteX20" fmla="*/ 0 w 2160000"/>
                <a:gd name="connsiteY20" fmla="*/ 0 h 1593240"/>
                <a:gd name="connsiteX21" fmla="*/ 54000 w 2160000"/>
                <a:gd name="connsiteY21" fmla="*/ 0 h 1593240"/>
                <a:gd name="connsiteX22" fmla="*/ 360000 w 2160000"/>
                <a:gd name="connsiteY22" fmla="*/ 0 h 1593240"/>
                <a:gd name="connsiteX23" fmla="*/ 360000 w 2160000"/>
                <a:gd name="connsiteY23" fmla="*/ 54000 h 1593240"/>
                <a:gd name="connsiteX24" fmla="*/ 54000 w 2160000"/>
                <a:gd name="connsiteY24" fmla="*/ 54000 h 1593240"/>
                <a:gd name="connsiteX25" fmla="*/ 54000 w 2160000"/>
                <a:gd name="connsiteY25" fmla="*/ 216000 h 1593240"/>
                <a:gd name="connsiteX26" fmla="*/ 0 w 2160000"/>
                <a:gd name="connsiteY26" fmla="*/ 216000 h 1593240"/>
                <a:gd name="connsiteX27" fmla="*/ 0 w 2160000"/>
                <a:gd name="connsiteY27" fmla="*/ 54000 h 1593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60000" h="1593240">
                  <a:moveTo>
                    <a:pt x="0" y="1377240"/>
                  </a:moveTo>
                  <a:lnTo>
                    <a:pt x="54000" y="1377240"/>
                  </a:lnTo>
                  <a:lnTo>
                    <a:pt x="54000" y="1539240"/>
                  </a:lnTo>
                  <a:lnTo>
                    <a:pt x="2106000" y="1539240"/>
                  </a:lnTo>
                  <a:lnTo>
                    <a:pt x="2106000" y="1377240"/>
                  </a:lnTo>
                  <a:lnTo>
                    <a:pt x="2160000" y="1377240"/>
                  </a:lnTo>
                  <a:lnTo>
                    <a:pt x="2160000" y="1539240"/>
                  </a:lnTo>
                  <a:lnTo>
                    <a:pt x="2160000" y="1593240"/>
                  </a:lnTo>
                  <a:lnTo>
                    <a:pt x="2106000" y="1593240"/>
                  </a:lnTo>
                  <a:lnTo>
                    <a:pt x="54000" y="1593240"/>
                  </a:lnTo>
                  <a:lnTo>
                    <a:pt x="0" y="1593240"/>
                  </a:lnTo>
                  <a:lnTo>
                    <a:pt x="0" y="1539240"/>
                  </a:lnTo>
                  <a:close/>
                  <a:moveTo>
                    <a:pt x="1800000" y="0"/>
                  </a:moveTo>
                  <a:lnTo>
                    <a:pt x="2106000" y="0"/>
                  </a:lnTo>
                  <a:lnTo>
                    <a:pt x="2160000" y="0"/>
                  </a:lnTo>
                  <a:lnTo>
                    <a:pt x="2160000" y="54000"/>
                  </a:lnTo>
                  <a:lnTo>
                    <a:pt x="2160000" y="216000"/>
                  </a:lnTo>
                  <a:lnTo>
                    <a:pt x="2106000" y="216000"/>
                  </a:lnTo>
                  <a:lnTo>
                    <a:pt x="2106000" y="54000"/>
                  </a:lnTo>
                  <a:lnTo>
                    <a:pt x="1800000" y="54000"/>
                  </a:lnTo>
                  <a:close/>
                  <a:moveTo>
                    <a:pt x="0" y="0"/>
                  </a:moveTo>
                  <a:lnTo>
                    <a:pt x="54000" y="0"/>
                  </a:lnTo>
                  <a:lnTo>
                    <a:pt x="360000" y="0"/>
                  </a:lnTo>
                  <a:lnTo>
                    <a:pt x="360000" y="54000"/>
                  </a:lnTo>
                  <a:lnTo>
                    <a:pt x="54000" y="54000"/>
                  </a:lnTo>
                  <a:lnTo>
                    <a:pt x="54000" y="216000"/>
                  </a:lnTo>
                  <a:lnTo>
                    <a:pt x="0" y="216000"/>
                  </a:lnTo>
                  <a:lnTo>
                    <a:pt x="0" y="54000"/>
                  </a:lnTo>
                  <a:close/>
                </a:path>
              </a:pathLst>
            </a:custGeom>
            <a:solidFill>
              <a:srgbClr val="FFCA08"/>
            </a:solidFill>
          </p:spPr>
          <p:txBody>
            <a:bodyPr rot="0" spcFirstLastPara="0" vertOverflow="overflow" horzOverflow="overflow" vert="horz" wrap="square" lIns="91440" tIns="108000" rIns="91440" bIns="45720" numCol="1" spcCol="0" rtlCol="0" fromWordArt="0" anchor="ctr" anchorCtr="0" forceAA="0" compatLnSpc="1">
              <a:normAutofit/>
            </a:bodyPr>
            <a:p>
              <a:pPr algn="just"/>
              <a:r>
                <a:rPr lang="zh-CN" altLang="en-US" sz="1200" b="1" dirty="0" err="1">
                  <a:solidFill>
                    <a:schemeClr val="tx1"/>
                  </a:solidFill>
                  <a:latin typeface="微软雅黑" panose="020B0503020204020204" charset="-122"/>
                  <a:ea typeface="微软雅黑" panose="020B0503020204020204" charset="-122"/>
                  <a:sym typeface="Arial" panose="020B0604020202020204" pitchFamily="34" charset="0"/>
                </a:rPr>
                <a:t>这类人习惯于发现目标、创造目标。</a:t>
              </a:r>
              <a:endParaRPr lang="zh-CN" altLang="en-US" sz="1200" b="1" dirty="0" err="1">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18" name="矩形 17"/>
            <p:cNvSpPr/>
            <p:nvPr>
              <p:custDataLst>
                <p:tags r:id="rId23"/>
              </p:custDataLst>
            </p:nvPr>
          </p:nvSpPr>
          <p:spPr>
            <a:xfrm>
              <a:off x="1703587" y="1587637"/>
              <a:ext cx="1440147" cy="523220"/>
            </a:xfrm>
            <a:prstGeom prst="rect">
              <a:avLst/>
            </a:prstGeom>
          </p:spPr>
          <p:txBody>
            <a:bodyPr wrap="square" lIns="0" rIns="0" anchor="ctr" anchorCtr="0">
              <a:noAutofit/>
            </a:bodyPr>
            <a:p>
              <a:pPr algn="ctr"/>
              <a:r>
                <a:rPr lang="en-US" altLang="zh-CN" sz="1400" b="1" kern="0" smtClean="0">
                  <a:solidFill>
                    <a:srgbClr val="FFCA08">
                      <a:lumMod val="5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（一）现实型（R）</a:t>
              </a:r>
              <a:endParaRPr lang="en-US" altLang="zh-CN" sz="1400" b="1" kern="0" smtClean="0">
                <a:solidFill>
                  <a:srgbClr val="FFCA08">
                    <a:lumMod val="5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20" name="组合 19"/>
          <p:cNvGrpSpPr/>
          <p:nvPr>
            <p:custDataLst>
              <p:tags r:id="rId24"/>
            </p:custDataLst>
          </p:nvPr>
        </p:nvGrpSpPr>
        <p:grpSpPr>
          <a:xfrm>
            <a:off x="6574940" y="1927913"/>
            <a:ext cx="3644701" cy="1631854"/>
            <a:chOff x="244231" y="1587637"/>
            <a:chExt cx="4065886" cy="1820433"/>
          </a:xfrm>
        </p:grpSpPr>
        <p:cxnSp>
          <p:nvCxnSpPr>
            <p:cNvPr id="3" name="直接连接符 2"/>
            <p:cNvCxnSpPr/>
            <p:nvPr>
              <p:custDataLst>
                <p:tags r:id="rId25"/>
              </p:custDataLst>
            </p:nvPr>
          </p:nvCxnSpPr>
          <p:spPr>
            <a:xfrm rot="19980000">
              <a:off x="244231" y="3302133"/>
              <a:ext cx="1152000" cy="0"/>
            </a:xfrm>
            <a:prstGeom prst="line">
              <a:avLst/>
            </a:prstGeom>
            <a:ln>
              <a:solidFill>
                <a:srgbClr val="D7DB27">
                  <a:lumMod val="60000"/>
                  <a:lumOff val="40000"/>
                </a:srgbClr>
              </a:solidFill>
            </a:ln>
          </p:spPr>
          <p:style>
            <a:lnRef idx="1">
              <a:srgbClr val="FFCA08"/>
            </a:lnRef>
            <a:fillRef idx="0">
              <a:srgbClr val="FFCA08"/>
            </a:fillRef>
            <a:effectRef idx="0">
              <a:srgbClr val="FFCA08"/>
            </a:effectRef>
            <a:fontRef idx="minor">
              <a:srgbClr val="5F5F5F"/>
            </a:fontRef>
          </p:style>
        </p:cxnSp>
        <p:cxnSp>
          <p:nvCxnSpPr>
            <p:cNvPr id="22" name="直接连接符 21"/>
            <p:cNvCxnSpPr/>
            <p:nvPr>
              <p:custDataLst>
                <p:tags r:id="rId26"/>
              </p:custDataLst>
            </p:nvPr>
          </p:nvCxnSpPr>
          <p:spPr>
            <a:xfrm rot="19980000">
              <a:off x="645397" y="3001970"/>
              <a:ext cx="1008000" cy="0"/>
            </a:xfrm>
            <a:prstGeom prst="line">
              <a:avLst/>
            </a:prstGeom>
            <a:ln>
              <a:solidFill>
                <a:srgbClr val="D7DB27">
                  <a:lumMod val="20000"/>
                  <a:lumOff val="80000"/>
                </a:srgbClr>
              </a:solidFill>
            </a:ln>
          </p:spPr>
          <p:style>
            <a:lnRef idx="1">
              <a:srgbClr val="FFCA08"/>
            </a:lnRef>
            <a:fillRef idx="0">
              <a:srgbClr val="FFCA08"/>
            </a:fillRef>
            <a:effectRef idx="0">
              <a:srgbClr val="FFCA08"/>
            </a:effectRef>
            <a:fontRef idx="minor">
              <a:srgbClr val="5F5F5F"/>
            </a:fontRef>
          </p:style>
        </p:cxnSp>
        <p:cxnSp>
          <p:nvCxnSpPr>
            <p:cNvPr id="4" name="直接连接符 3"/>
            <p:cNvCxnSpPr/>
            <p:nvPr>
              <p:custDataLst>
                <p:tags r:id="rId27"/>
              </p:custDataLst>
            </p:nvPr>
          </p:nvCxnSpPr>
          <p:spPr>
            <a:xfrm rot="19980000">
              <a:off x="3446117" y="1768960"/>
              <a:ext cx="864000" cy="0"/>
            </a:xfrm>
            <a:prstGeom prst="line">
              <a:avLst/>
            </a:prstGeom>
            <a:ln>
              <a:solidFill>
                <a:srgbClr val="D7DB27">
                  <a:lumMod val="20000"/>
                  <a:lumOff val="80000"/>
                </a:srgbClr>
              </a:solidFill>
            </a:ln>
          </p:spPr>
          <p:style>
            <a:lnRef idx="1">
              <a:srgbClr val="FFCA08"/>
            </a:lnRef>
            <a:fillRef idx="0">
              <a:srgbClr val="FFCA08"/>
            </a:fillRef>
            <a:effectRef idx="0">
              <a:srgbClr val="FFCA08"/>
            </a:effectRef>
            <a:fontRef idx="minor">
              <a:srgbClr val="5F5F5F"/>
            </a:fontRef>
          </p:style>
        </p:cxnSp>
        <p:cxnSp>
          <p:nvCxnSpPr>
            <p:cNvPr id="24" name="直接连接符 23"/>
            <p:cNvCxnSpPr/>
            <p:nvPr>
              <p:custDataLst>
                <p:tags r:id="rId28"/>
              </p:custDataLst>
            </p:nvPr>
          </p:nvCxnSpPr>
          <p:spPr>
            <a:xfrm rot="19980000">
              <a:off x="3431306" y="1768959"/>
              <a:ext cx="504000" cy="0"/>
            </a:xfrm>
            <a:prstGeom prst="line">
              <a:avLst/>
            </a:prstGeom>
            <a:ln>
              <a:solidFill>
                <a:srgbClr val="D7DB27">
                  <a:lumMod val="60000"/>
                  <a:lumOff val="40000"/>
                </a:srgbClr>
              </a:solidFill>
            </a:ln>
          </p:spPr>
          <p:style>
            <a:lnRef idx="1">
              <a:srgbClr val="FFCA08"/>
            </a:lnRef>
            <a:fillRef idx="0">
              <a:srgbClr val="FFCA08"/>
            </a:fillRef>
            <a:effectRef idx="0">
              <a:srgbClr val="FFCA08"/>
            </a:effectRef>
            <a:fontRef idx="minor">
              <a:srgbClr val="5F5F5F"/>
            </a:fontRef>
          </p:style>
        </p:cxnSp>
        <p:sp>
          <p:nvSpPr>
            <p:cNvPr id="25" name="任意多边形 24"/>
            <p:cNvSpPr/>
            <p:nvPr>
              <p:custDataLst>
                <p:tags r:id="rId29"/>
              </p:custDataLst>
            </p:nvPr>
          </p:nvSpPr>
          <p:spPr>
            <a:xfrm>
              <a:off x="1343660" y="1814830"/>
              <a:ext cx="2160000" cy="1593240"/>
            </a:xfrm>
            <a:custGeom>
              <a:avLst/>
              <a:gdLst>
                <a:gd name="connsiteX0" fmla="*/ 0 w 2160000"/>
                <a:gd name="connsiteY0" fmla="*/ 1377240 h 1593240"/>
                <a:gd name="connsiteX1" fmla="*/ 54000 w 2160000"/>
                <a:gd name="connsiteY1" fmla="*/ 1377240 h 1593240"/>
                <a:gd name="connsiteX2" fmla="*/ 54000 w 2160000"/>
                <a:gd name="connsiteY2" fmla="*/ 1539240 h 1593240"/>
                <a:gd name="connsiteX3" fmla="*/ 2106000 w 2160000"/>
                <a:gd name="connsiteY3" fmla="*/ 1539240 h 1593240"/>
                <a:gd name="connsiteX4" fmla="*/ 2106000 w 2160000"/>
                <a:gd name="connsiteY4" fmla="*/ 1377240 h 1593240"/>
                <a:gd name="connsiteX5" fmla="*/ 2160000 w 2160000"/>
                <a:gd name="connsiteY5" fmla="*/ 1377240 h 1593240"/>
                <a:gd name="connsiteX6" fmla="*/ 2160000 w 2160000"/>
                <a:gd name="connsiteY6" fmla="*/ 1539240 h 1593240"/>
                <a:gd name="connsiteX7" fmla="*/ 2160000 w 2160000"/>
                <a:gd name="connsiteY7" fmla="*/ 1593240 h 1593240"/>
                <a:gd name="connsiteX8" fmla="*/ 2106000 w 2160000"/>
                <a:gd name="connsiteY8" fmla="*/ 1593240 h 1593240"/>
                <a:gd name="connsiteX9" fmla="*/ 54000 w 2160000"/>
                <a:gd name="connsiteY9" fmla="*/ 1593240 h 1593240"/>
                <a:gd name="connsiteX10" fmla="*/ 0 w 2160000"/>
                <a:gd name="connsiteY10" fmla="*/ 1593240 h 1593240"/>
                <a:gd name="connsiteX11" fmla="*/ 0 w 2160000"/>
                <a:gd name="connsiteY11" fmla="*/ 1539240 h 1593240"/>
                <a:gd name="connsiteX12" fmla="*/ 1800000 w 2160000"/>
                <a:gd name="connsiteY12" fmla="*/ 0 h 1593240"/>
                <a:gd name="connsiteX13" fmla="*/ 2106000 w 2160000"/>
                <a:gd name="connsiteY13" fmla="*/ 0 h 1593240"/>
                <a:gd name="connsiteX14" fmla="*/ 2160000 w 2160000"/>
                <a:gd name="connsiteY14" fmla="*/ 0 h 1593240"/>
                <a:gd name="connsiteX15" fmla="*/ 2160000 w 2160000"/>
                <a:gd name="connsiteY15" fmla="*/ 54000 h 1593240"/>
                <a:gd name="connsiteX16" fmla="*/ 2160000 w 2160000"/>
                <a:gd name="connsiteY16" fmla="*/ 216000 h 1593240"/>
                <a:gd name="connsiteX17" fmla="*/ 2106000 w 2160000"/>
                <a:gd name="connsiteY17" fmla="*/ 216000 h 1593240"/>
                <a:gd name="connsiteX18" fmla="*/ 2106000 w 2160000"/>
                <a:gd name="connsiteY18" fmla="*/ 54000 h 1593240"/>
                <a:gd name="connsiteX19" fmla="*/ 1800000 w 2160000"/>
                <a:gd name="connsiteY19" fmla="*/ 54000 h 1593240"/>
                <a:gd name="connsiteX20" fmla="*/ 0 w 2160000"/>
                <a:gd name="connsiteY20" fmla="*/ 0 h 1593240"/>
                <a:gd name="connsiteX21" fmla="*/ 54000 w 2160000"/>
                <a:gd name="connsiteY21" fmla="*/ 0 h 1593240"/>
                <a:gd name="connsiteX22" fmla="*/ 360000 w 2160000"/>
                <a:gd name="connsiteY22" fmla="*/ 0 h 1593240"/>
                <a:gd name="connsiteX23" fmla="*/ 360000 w 2160000"/>
                <a:gd name="connsiteY23" fmla="*/ 54000 h 1593240"/>
                <a:gd name="connsiteX24" fmla="*/ 54000 w 2160000"/>
                <a:gd name="connsiteY24" fmla="*/ 54000 h 1593240"/>
                <a:gd name="connsiteX25" fmla="*/ 54000 w 2160000"/>
                <a:gd name="connsiteY25" fmla="*/ 216000 h 1593240"/>
                <a:gd name="connsiteX26" fmla="*/ 0 w 2160000"/>
                <a:gd name="connsiteY26" fmla="*/ 216000 h 1593240"/>
                <a:gd name="connsiteX27" fmla="*/ 0 w 2160000"/>
                <a:gd name="connsiteY27" fmla="*/ 54000 h 1593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60000" h="1593240">
                  <a:moveTo>
                    <a:pt x="0" y="1377240"/>
                  </a:moveTo>
                  <a:lnTo>
                    <a:pt x="54000" y="1377240"/>
                  </a:lnTo>
                  <a:lnTo>
                    <a:pt x="54000" y="1539240"/>
                  </a:lnTo>
                  <a:lnTo>
                    <a:pt x="2106000" y="1539240"/>
                  </a:lnTo>
                  <a:lnTo>
                    <a:pt x="2106000" y="1377240"/>
                  </a:lnTo>
                  <a:lnTo>
                    <a:pt x="2160000" y="1377240"/>
                  </a:lnTo>
                  <a:lnTo>
                    <a:pt x="2160000" y="1539240"/>
                  </a:lnTo>
                  <a:lnTo>
                    <a:pt x="2160000" y="1593240"/>
                  </a:lnTo>
                  <a:lnTo>
                    <a:pt x="2106000" y="1593240"/>
                  </a:lnTo>
                  <a:lnTo>
                    <a:pt x="54000" y="1593240"/>
                  </a:lnTo>
                  <a:lnTo>
                    <a:pt x="0" y="1593240"/>
                  </a:lnTo>
                  <a:lnTo>
                    <a:pt x="0" y="1539240"/>
                  </a:lnTo>
                  <a:close/>
                  <a:moveTo>
                    <a:pt x="1800000" y="0"/>
                  </a:moveTo>
                  <a:lnTo>
                    <a:pt x="2106000" y="0"/>
                  </a:lnTo>
                  <a:lnTo>
                    <a:pt x="2160000" y="0"/>
                  </a:lnTo>
                  <a:lnTo>
                    <a:pt x="2160000" y="54000"/>
                  </a:lnTo>
                  <a:lnTo>
                    <a:pt x="2160000" y="216000"/>
                  </a:lnTo>
                  <a:lnTo>
                    <a:pt x="2106000" y="216000"/>
                  </a:lnTo>
                  <a:lnTo>
                    <a:pt x="2106000" y="54000"/>
                  </a:lnTo>
                  <a:lnTo>
                    <a:pt x="1800000" y="54000"/>
                  </a:lnTo>
                  <a:close/>
                  <a:moveTo>
                    <a:pt x="0" y="0"/>
                  </a:moveTo>
                  <a:lnTo>
                    <a:pt x="54000" y="0"/>
                  </a:lnTo>
                  <a:lnTo>
                    <a:pt x="360000" y="0"/>
                  </a:lnTo>
                  <a:lnTo>
                    <a:pt x="360000" y="54000"/>
                  </a:lnTo>
                  <a:lnTo>
                    <a:pt x="54000" y="54000"/>
                  </a:lnTo>
                  <a:lnTo>
                    <a:pt x="54000" y="216000"/>
                  </a:lnTo>
                  <a:lnTo>
                    <a:pt x="0" y="216000"/>
                  </a:lnTo>
                  <a:lnTo>
                    <a:pt x="0" y="54000"/>
                  </a:lnTo>
                  <a:close/>
                </a:path>
              </a:pathLst>
            </a:custGeom>
            <a:solidFill>
              <a:srgbClr val="D7DB27"/>
            </a:solidFill>
          </p:spPr>
          <p:txBody>
            <a:bodyPr rot="0" spcFirstLastPara="0" vertOverflow="overflow" horzOverflow="overflow" vert="horz" wrap="square" lIns="91440" tIns="108000" rIns="91440" bIns="45720" numCol="1" spcCol="0" rtlCol="0" fromWordArt="0" anchor="ctr" anchorCtr="0" forceAA="0" compatLnSpc="1">
              <a:normAutofit/>
            </a:bodyPr>
            <a:p>
              <a:pPr algn="just"/>
              <a:r>
                <a:rPr lang="zh-CN" altLang="en-US" sz="1200" b="1" dirty="0" err="1">
                  <a:solidFill>
                    <a:schemeClr val="tx1"/>
                  </a:solidFill>
                  <a:latin typeface="微软雅黑" panose="020B0503020204020204" charset="-122"/>
                  <a:ea typeface="微软雅黑" panose="020B0503020204020204" charset="-122"/>
                  <a:sym typeface="Arial" panose="020B0604020202020204" pitchFamily="34" charset="0"/>
                </a:rPr>
                <a:t>这类人好奇心强，强调分析和反省。</a:t>
              </a:r>
              <a:endParaRPr lang="zh-CN" altLang="en-US" sz="1200" b="1" dirty="0" err="1">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5" name="矩形 4"/>
            <p:cNvSpPr/>
            <p:nvPr>
              <p:custDataLst>
                <p:tags r:id="rId30"/>
              </p:custDataLst>
            </p:nvPr>
          </p:nvSpPr>
          <p:spPr>
            <a:xfrm>
              <a:off x="1703587" y="1587637"/>
              <a:ext cx="1440147" cy="523220"/>
            </a:xfrm>
            <a:prstGeom prst="rect">
              <a:avLst/>
            </a:prstGeom>
          </p:spPr>
          <p:txBody>
            <a:bodyPr wrap="square" lIns="0" rIns="0" anchor="ctr" anchorCtr="0">
              <a:noAutofit/>
            </a:bodyPr>
            <a:p>
              <a:pPr algn="ctr"/>
              <a:r>
                <a:rPr lang="en-US" altLang="zh-CN" sz="1400" b="1" kern="0" smtClean="0">
                  <a:solidFill>
                    <a:srgbClr val="D7DB27">
                      <a:lumMod val="5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（三）研究型（I）</a:t>
              </a:r>
              <a:endParaRPr lang="en-US" altLang="zh-CN" sz="1400" b="1" kern="0" smtClean="0">
                <a:solidFill>
                  <a:srgbClr val="D7DB27">
                    <a:lumMod val="5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7" name="组合 6"/>
          <p:cNvGrpSpPr/>
          <p:nvPr>
            <p:custDataLst>
              <p:tags r:id="rId31"/>
            </p:custDataLst>
          </p:nvPr>
        </p:nvGrpSpPr>
        <p:grpSpPr>
          <a:xfrm>
            <a:off x="4043462" y="1676652"/>
            <a:ext cx="3644701" cy="1631854"/>
            <a:chOff x="244231" y="1587637"/>
            <a:chExt cx="4065886" cy="1820433"/>
          </a:xfrm>
        </p:grpSpPr>
        <p:cxnSp>
          <p:nvCxnSpPr>
            <p:cNvPr id="8" name="直接连接符 7"/>
            <p:cNvCxnSpPr/>
            <p:nvPr>
              <p:custDataLst>
                <p:tags r:id="rId32"/>
              </p:custDataLst>
            </p:nvPr>
          </p:nvCxnSpPr>
          <p:spPr>
            <a:xfrm rot="19980000">
              <a:off x="244231" y="3302133"/>
              <a:ext cx="1152000" cy="0"/>
            </a:xfrm>
            <a:prstGeom prst="line">
              <a:avLst/>
            </a:prstGeom>
            <a:ln>
              <a:solidFill>
                <a:srgbClr val="F8931D">
                  <a:lumMod val="60000"/>
                  <a:lumOff val="40000"/>
                </a:srgbClr>
              </a:solidFill>
            </a:ln>
          </p:spPr>
          <p:style>
            <a:lnRef idx="1">
              <a:srgbClr val="FFCA08"/>
            </a:lnRef>
            <a:fillRef idx="0">
              <a:srgbClr val="FFCA08"/>
            </a:fillRef>
            <a:effectRef idx="0">
              <a:srgbClr val="FFCA08"/>
            </a:effectRef>
            <a:fontRef idx="minor">
              <a:srgbClr val="5F5F5F"/>
            </a:fontRef>
          </p:style>
        </p:cxnSp>
        <p:cxnSp>
          <p:nvCxnSpPr>
            <p:cNvPr id="9" name="直接连接符 8"/>
            <p:cNvCxnSpPr/>
            <p:nvPr>
              <p:custDataLst>
                <p:tags r:id="rId33"/>
              </p:custDataLst>
            </p:nvPr>
          </p:nvCxnSpPr>
          <p:spPr>
            <a:xfrm rot="19980000">
              <a:off x="645397" y="3001970"/>
              <a:ext cx="1008000" cy="0"/>
            </a:xfrm>
            <a:prstGeom prst="line">
              <a:avLst/>
            </a:prstGeom>
            <a:ln>
              <a:solidFill>
                <a:srgbClr val="F8931D">
                  <a:lumMod val="20000"/>
                  <a:lumOff val="80000"/>
                </a:srgbClr>
              </a:solidFill>
            </a:ln>
          </p:spPr>
          <p:style>
            <a:lnRef idx="1">
              <a:srgbClr val="FFCA08"/>
            </a:lnRef>
            <a:fillRef idx="0">
              <a:srgbClr val="FFCA08"/>
            </a:fillRef>
            <a:effectRef idx="0">
              <a:srgbClr val="FFCA08"/>
            </a:effectRef>
            <a:fontRef idx="minor">
              <a:srgbClr val="5F5F5F"/>
            </a:fontRef>
          </p:style>
        </p:cxnSp>
        <p:cxnSp>
          <p:nvCxnSpPr>
            <p:cNvPr id="10" name="直接连接符 9"/>
            <p:cNvCxnSpPr/>
            <p:nvPr>
              <p:custDataLst>
                <p:tags r:id="rId34"/>
              </p:custDataLst>
            </p:nvPr>
          </p:nvCxnSpPr>
          <p:spPr>
            <a:xfrm rot="19980000">
              <a:off x="3446117" y="1768960"/>
              <a:ext cx="864000" cy="0"/>
            </a:xfrm>
            <a:prstGeom prst="line">
              <a:avLst/>
            </a:prstGeom>
            <a:ln>
              <a:solidFill>
                <a:srgbClr val="F8931D">
                  <a:lumMod val="20000"/>
                  <a:lumOff val="80000"/>
                </a:srgbClr>
              </a:solidFill>
            </a:ln>
          </p:spPr>
          <p:style>
            <a:lnRef idx="1">
              <a:srgbClr val="FFCA08"/>
            </a:lnRef>
            <a:fillRef idx="0">
              <a:srgbClr val="FFCA08"/>
            </a:fillRef>
            <a:effectRef idx="0">
              <a:srgbClr val="FFCA08"/>
            </a:effectRef>
            <a:fontRef idx="minor">
              <a:srgbClr val="5F5F5F"/>
            </a:fontRef>
          </p:style>
        </p:cxnSp>
        <p:cxnSp>
          <p:nvCxnSpPr>
            <p:cNvPr id="16" name="直接连接符 15"/>
            <p:cNvCxnSpPr/>
            <p:nvPr>
              <p:custDataLst>
                <p:tags r:id="rId35"/>
              </p:custDataLst>
            </p:nvPr>
          </p:nvCxnSpPr>
          <p:spPr>
            <a:xfrm rot="19980000">
              <a:off x="3431306" y="1768959"/>
              <a:ext cx="504000" cy="0"/>
            </a:xfrm>
            <a:prstGeom prst="line">
              <a:avLst/>
            </a:prstGeom>
            <a:ln>
              <a:solidFill>
                <a:srgbClr val="F8931D">
                  <a:lumMod val="60000"/>
                  <a:lumOff val="40000"/>
                </a:srgbClr>
              </a:solidFill>
            </a:ln>
          </p:spPr>
          <p:style>
            <a:lnRef idx="1">
              <a:srgbClr val="FFCA08"/>
            </a:lnRef>
            <a:fillRef idx="0">
              <a:srgbClr val="FFCA08"/>
            </a:fillRef>
            <a:effectRef idx="0">
              <a:srgbClr val="FFCA08"/>
            </a:effectRef>
            <a:fontRef idx="minor">
              <a:srgbClr val="5F5F5F"/>
            </a:fontRef>
          </p:style>
        </p:cxnSp>
        <p:sp>
          <p:nvSpPr>
            <p:cNvPr id="39" name="任意多边形 38"/>
            <p:cNvSpPr/>
            <p:nvPr>
              <p:custDataLst>
                <p:tags r:id="rId36"/>
              </p:custDataLst>
            </p:nvPr>
          </p:nvSpPr>
          <p:spPr>
            <a:xfrm>
              <a:off x="1343660" y="1814830"/>
              <a:ext cx="2160000" cy="1593240"/>
            </a:xfrm>
            <a:custGeom>
              <a:avLst/>
              <a:gdLst>
                <a:gd name="connsiteX0" fmla="*/ 0 w 2160000"/>
                <a:gd name="connsiteY0" fmla="*/ 1377240 h 1593240"/>
                <a:gd name="connsiteX1" fmla="*/ 54000 w 2160000"/>
                <a:gd name="connsiteY1" fmla="*/ 1377240 h 1593240"/>
                <a:gd name="connsiteX2" fmla="*/ 54000 w 2160000"/>
                <a:gd name="connsiteY2" fmla="*/ 1539240 h 1593240"/>
                <a:gd name="connsiteX3" fmla="*/ 2106000 w 2160000"/>
                <a:gd name="connsiteY3" fmla="*/ 1539240 h 1593240"/>
                <a:gd name="connsiteX4" fmla="*/ 2106000 w 2160000"/>
                <a:gd name="connsiteY4" fmla="*/ 1377240 h 1593240"/>
                <a:gd name="connsiteX5" fmla="*/ 2160000 w 2160000"/>
                <a:gd name="connsiteY5" fmla="*/ 1377240 h 1593240"/>
                <a:gd name="connsiteX6" fmla="*/ 2160000 w 2160000"/>
                <a:gd name="connsiteY6" fmla="*/ 1539240 h 1593240"/>
                <a:gd name="connsiteX7" fmla="*/ 2160000 w 2160000"/>
                <a:gd name="connsiteY7" fmla="*/ 1593240 h 1593240"/>
                <a:gd name="connsiteX8" fmla="*/ 2106000 w 2160000"/>
                <a:gd name="connsiteY8" fmla="*/ 1593240 h 1593240"/>
                <a:gd name="connsiteX9" fmla="*/ 54000 w 2160000"/>
                <a:gd name="connsiteY9" fmla="*/ 1593240 h 1593240"/>
                <a:gd name="connsiteX10" fmla="*/ 0 w 2160000"/>
                <a:gd name="connsiteY10" fmla="*/ 1593240 h 1593240"/>
                <a:gd name="connsiteX11" fmla="*/ 0 w 2160000"/>
                <a:gd name="connsiteY11" fmla="*/ 1539240 h 1593240"/>
                <a:gd name="connsiteX12" fmla="*/ 1800000 w 2160000"/>
                <a:gd name="connsiteY12" fmla="*/ 0 h 1593240"/>
                <a:gd name="connsiteX13" fmla="*/ 2106000 w 2160000"/>
                <a:gd name="connsiteY13" fmla="*/ 0 h 1593240"/>
                <a:gd name="connsiteX14" fmla="*/ 2160000 w 2160000"/>
                <a:gd name="connsiteY14" fmla="*/ 0 h 1593240"/>
                <a:gd name="connsiteX15" fmla="*/ 2160000 w 2160000"/>
                <a:gd name="connsiteY15" fmla="*/ 54000 h 1593240"/>
                <a:gd name="connsiteX16" fmla="*/ 2160000 w 2160000"/>
                <a:gd name="connsiteY16" fmla="*/ 216000 h 1593240"/>
                <a:gd name="connsiteX17" fmla="*/ 2106000 w 2160000"/>
                <a:gd name="connsiteY17" fmla="*/ 216000 h 1593240"/>
                <a:gd name="connsiteX18" fmla="*/ 2106000 w 2160000"/>
                <a:gd name="connsiteY18" fmla="*/ 54000 h 1593240"/>
                <a:gd name="connsiteX19" fmla="*/ 1800000 w 2160000"/>
                <a:gd name="connsiteY19" fmla="*/ 54000 h 1593240"/>
                <a:gd name="connsiteX20" fmla="*/ 0 w 2160000"/>
                <a:gd name="connsiteY20" fmla="*/ 0 h 1593240"/>
                <a:gd name="connsiteX21" fmla="*/ 54000 w 2160000"/>
                <a:gd name="connsiteY21" fmla="*/ 0 h 1593240"/>
                <a:gd name="connsiteX22" fmla="*/ 360000 w 2160000"/>
                <a:gd name="connsiteY22" fmla="*/ 0 h 1593240"/>
                <a:gd name="connsiteX23" fmla="*/ 360000 w 2160000"/>
                <a:gd name="connsiteY23" fmla="*/ 54000 h 1593240"/>
                <a:gd name="connsiteX24" fmla="*/ 54000 w 2160000"/>
                <a:gd name="connsiteY24" fmla="*/ 54000 h 1593240"/>
                <a:gd name="connsiteX25" fmla="*/ 54000 w 2160000"/>
                <a:gd name="connsiteY25" fmla="*/ 216000 h 1593240"/>
                <a:gd name="connsiteX26" fmla="*/ 0 w 2160000"/>
                <a:gd name="connsiteY26" fmla="*/ 216000 h 1593240"/>
                <a:gd name="connsiteX27" fmla="*/ 0 w 2160000"/>
                <a:gd name="connsiteY27" fmla="*/ 54000 h 1593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60000" h="1593240">
                  <a:moveTo>
                    <a:pt x="0" y="1377240"/>
                  </a:moveTo>
                  <a:lnTo>
                    <a:pt x="54000" y="1377240"/>
                  </a:lnTo>
                  <a:lnTo>
                    <a:pt x="54000" y="1539240"/>
                  </a:lnTo>
                  <a:lnTo>
                    <a:pt x="2106000" y="1539240"/>
                  </a:lnTo>
                  <a:lnTo>
                    <a:pt x="2106000" y="1377240"/>
                  </a:lnTo>
                  <a:lnTo>
                    <a:pt x="2160000" y="1377240"/>
                  </a:lnTo>
                  <a:lnTo>
                    <a:pt x="2160000" y="1539240"/>
                  </a:lnTo>
                  <a:lnTo>
                    <a:pt x="2160000" y="1593240"/>
                  </a:lnTo>
                  <a:lnTo>
                    <a:pt x="2106000" y="1593240"/>
                  </a:lnTo>
                  <a:lnTo>
                    <a:pt x="54000" y="1593240"/>
                  </a:lnTo>
                  <a:lnTo>
                    <a:pt x="0" y="1593240"/>
                  </a:lnTo>
                  <a:lnTo>
                    <a:pt x="0" y="1539240"/>
                  </a:lnTo>
                  <a:close/>
                  <a:moveTo>
                    <a:pt x="1800000" y="0"/>
                  </a:moveTo>
                  <a:lnTo>
                    <a:pt x="2106000" y="0"/>
                  </a:lnTo>
                  <a:lnTo>
                    <a:pt x="2160000" y="0"/>
                  </a:lnTo>
                  <a:lnTo>
                    <a:pt x="2160000" y="54000"/>
                  </a:lnTo>
                  <a:lnTo>
                    <a:pt x="2160000" y="216000"/>
                  </a:lnTo>
                  <a:lnTo>
                    <a:pt x="2106000" y="216000"/>
                  </a:lnTo>
                  <a:lnTo>
                    <a:pt x="2106000" y="54000"/>
                  </a:lnTo>
                  <a:lnTo>
                    <a:pt x="1800000" y="54000"/>
                  </a:lnTo>
                  <a:close/>
                  <a:moveTo>
                    <a:pt x="0" y="0"/>
                  </a:moveTo>
                  <a:lnTo>
                    <a:pt x="54000" y="0"/>
                  </a:lnTo>
                  <a:lnTo>
                    <a:pt x="360000" y="0"/>
                  </a:lnTo>
                  <a:lnTo>
                    <a:pt x="360000" y="54000"/>
                  </a:lnTo>
                  <a:lnTo>
                    <a:pt x="54000" y="54000"/>
                  </a:lnTo>
                  <a:lnTo>
                    <a:pt x="54000" y="216000"/>
                  </a:lnTo>
                  <a:lnTo>
                    <a:pt x="0" y="216000"/>
                  </a:lnTo>
                  <a:lnTo>
                    <a:pt x="0" y="54000"/>
                  </a:lnTo>
                  <a:close/>
                </a:path>
              </a:pathLst>
            </a:custGeom>
            <a:solidFill>
              <a:srgbClr val="F8931D"/>
            </a:solidFill>
          </p:spPr>
          <p:txBody>
            <a:bodyPr rot="0" spcFirstLastPara="0" vertOverflow="overflow" horzOverflow="overflow" vert="horz" wrap="square" lIns="91440" tIns="108000" rIns="91440" bIns="45720" numCol="1" spcCol="0" rtlCol="0" fromWordArt="0" anchor="ctr" anchorCtr="0" forceAA="0" compatLnSpc="1">
              <a:normAutofit/>
            </a:bodyPr>
            <a:p>
              <a:pPr algn="just"/>
              <a:r>
                <a:rPr lang="zh-CN" altLang="en-US" sz="1200" b="1" dirty="0" err="1">
                  <a:solidFill>
                    <a:schemeClr val="tx1"/>
                  </a:solidFill>
                  <a:latin typeface="微软雅黑" panose="020B0503020204020204" charset="-122"/>
                  <a:ea typeface="微软雅黑" panose="020B0503020204020204" charset="-122"/>
                  <a:sym typeface="Arial" panose="020B0604020202020204" pitchFamily="34" charset="0"/>
                </a:rPr>
                <a:t>这类人乐于助人、惯于交际、容易合作、重视友谊、责任心强。</a:t>
              </a:r>
              <a:endParaRPr lang="zh-CN" altLang="en-US" sz="1200" b="1" dirty="0" err="1">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40" name="矩形 39"/>
            <p:cNvSpPr/>
            <p:nvPr>
              <p:custDataLst>
                <p:tags r:id="rId37"/>
              </p:custDataLst>
            </p:nvPr>
          </p:nvSpPr>
          <p:spPr>
            <a:xfrm>
              <a:off x="1703587" y="1587637"/>
              <a:ext cx="1440147" cy="523220"/>
            </a:xfrm>
            <a:prstGeom prst="rect">
              <a:avLst/>
            </a:prstGeom>
          </p:spPr>
          <p:txBody>
            <a:bodyPr wrap="square" lIns="0" rIns="0" anchor="ctr" anchorCtr="0">
              <a:noAutofit/>
            </a:bodyPr>
            <a:p>
              <a:pPr algn="ctr"/>
              <a:r>
                <a:rPr lang="en-US" altLang="zh-CN" sz="1400" b="1" kern="0" smtClean="0">
                  <a:solidFill>
                    <a:srgbClr val="F8931D">
                      <a:lumMod val="5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（二）社会型（S）</a:t>
              </a:r>
              <a:endParaRPr lang="en-US" altLang="zh-CN" sz="1400" b="1" kern="0" smtClean="0">
                <a:solidFill>
                  <a:srgbClr val="F8931D">
                    <a:lumMod val="5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42" name="组合 41"/>
          <p:cNvGrpSpPr/>
          <p:nvPr>
            <p:custDataLst>
              <p:tags r:id="rId38"/>
            </p:custDataLst>
          </p:nvPr>
        </p:nvGrpSpPr>
        <p:grpSpPr>
          <a:xfrm>
            <a:off x="1511985" y="3662247"/>
            <a:ext cx="3644701" cy="1631854"/>
            <a:chOff x="244231" y="1587637"/>
            <a:chExt cx="4065886" cy="1820433"/>
          </a:xfrm>
        </p:grpSpPr>
        <p:cxnSp>
          <p:nvCxnSpPr>
            <p:cNvPr id="59" name="直接连接符 58"/>
            <p:cNvCxnSpPr/>
            <p:nvPr>
              <p:custDataLst>
                <p:tags r:id="rId39"/>
              </p:custDataLst>
            </p:nvPr>
          </p:nvCxnSpPr>
          <p:spPr>
            <a:xfrm rot="19980000">
              <a:off x="244231" y="3302133"/>
              <a:ext cx="1152000" cy="0"/>
            </a:xfrm>
            <a:prstGeom prst="line">
              <a:avLst/>
            </a:prstGeom>
            <a:ln>
              <a:solidFill>
                <a:srgbClr val="FFCA08">
                  <a:lumMod val="60000"/>
                  <a:lumOff val="40000"/>
                </a:srgbClr>
              </a:solidFill>
            </a:ln>
          </p:spPr>
          <p:style>
            <a:lnRef idx="1">
              <a:srgbClr val="FFCA08"/>
            </a:lnRef>
            <a:fillRef idx="0">
              <a:srgbClr val="FFCA08"/>
            </a:fillRef>
            <a:effectRef idx="0">
              <a:srgbClr val="FFCA08"/>
            </a:effectRef>
            <a:fontRef idx="minor">
              <a:srgbClr val="5F5F5F"/>
            </a:fontRef>
          </p:style>
        </p:cxnSp>
        <p:cxnSp>
          <p:nvCxnSpPr>
            <p:cNvPr id="61" name="直接连接符 60"/>
            <p:cNvCxnSpPr/>
            <p:nvPr>
              <p:custDataLst>
                <p:tags r:id="rId40"/>
              </p:custDataLst>
            </p:nvPr>
          </p:nvCxnSpPr>
          <p:spPr>
            <a:xfrm rot="19980000">
              <a:off x="645397" y="3001970"/>
              <a:ext cx="1008000" cy="0"/>
            </a:xfrm>
            <a:prstGeom prst="line">
              <a:avLst/>
            </a:prstGeom>
            <a:ln>
              <a:solidFill>
                <a:srgbClr val="FFCA08">
                  <a:lumMod val="20000"/>
                  <a:lumOff val="80000"/>
                </a:srgbClr>
              </a:solidFill>
            </a:ln>
          </p:spPr>
          <p:style>
            <a:lnRef idx="1">
              <a:srgbClr val="FFCA08"/>
            </a:lnRef>
            <a:fillRef idx="0">
              <a:srgbClr val="FFCA08"/>
            </a:fillRef>
            <a:effectRef idx="0">
              <a:srgbClr val="FFCA08"/>
            </a:effectRef>
            <a:fontRef idx="minor">
              <a:srgbClr val="5F5F5F"/>
            </a:fontRef>
          </p:style>
        </p:cxnSp>
        <p:cxnSp>
          <p:nvCxnSpPr>
            <p:cNvPr id="62" name="直接连接符 61"/>
            <p:cNvCxnSpPr/>
            <p:nvPr>
              <p:custDataLst>
                <p:tags r:id="rId41"/>
              </p:custDataLst>
            </p:nvPr>
          </p:nvCxnSpPr>
          <p:spPr>
            <a:xfrm rot="19980000">
              <a:off x="3446117" y="1768960"/>
              <a:ext cx="864000" cy="0"/>
            </a:xfrm>
            <a:prstGeom prst="line">
              <a:avLst/>
            </a:prstGeom>
            <a:ln>
              <a:solidFill>
                <a:srgbClr val="FFCA08">
                  <a:lumMod val="20000"/>
                  <a:lumOff val="80000"/>
                </a:srgbClr>
              </a:solidFill>
            </a:ln>
          </p:spPr>
          <p:style>
            <a:lnRef idx="1">
              <a:srgbClr val="FFCA08"/>
            </a:lnRef>
            <a:fillRef idx="0">
              <a:srgbClr val="FFCA08"/>
            </a:fillRef>
            <a:effectRef idx="0">
              <a:srgbClr val="FFCA08"/>
            </a:effectRef>
            <a:fontRef idx="minor">
              <a:srgbClr val="5F5F5F"/>
            </a:fontRef>
          </p:style>
        </p:cxnSp>
        <p:cxnSp>
          <p:nvCxnSpPr>
            <p:cNvPr id="65" name="直接连接符 64"/>
            <p:cNvCxnSpPr/>
            <p:nvPr>
              <p:custDataLst>
                <p:tags r:id="rId42"/>
              </p:custDataLst>
            </p:nvPr>
          </p:nvCxnSpPr>
          <p:spPr>
            <a:xfrm rot="19980000">
              <a:off x="3431306" y="1768959"/>
              <a:ext cx="504000" cy="0"/>
            </a:xfrm>
            <a:prstGeom prst="line">
              <a:avLst/>
            </a:prstGeom>
            <a:ln>
              <a:solidFill>
                <a:srgbClr val="FFCA08">
                  <a:lumMod val="60000"/>
                  <a:lumOff val="40000"/>
                </a:srgbClr>
              </a:solidFill>
            </a:ln>
          </p:spPr>
          <p:style>
            <a:lnRef idx="1">
              <a:srgbClr val="FFCA08"/>
            </a:lnRef>
            <a:fillRef idx="0">
              <a:srgbClr val="FFCA08"/>
            </a:fillRef>
            <a:effectRef idx="0">
              <a:srgbClr val="FFCA08"/>
            </a:effectRef>
            <a:fontRef idx="minor">
              <a:srgbClr val="5F5F5F"/>
            </a:fontRef>
          </p:style>
        </p:cxnSp>
        <p:sp>
          <p:nvSpPr>
            <p:cNvPr id="66" name="任意多边形 65"/>
            <p:cNvSpPr/>
            <p:nvPr>
              <p:custDataLst>
                <p:tags r:id="rId43"/>
              </p:custDataLst>
            </p:nvPr>
          </p:nvSpPr>
          <p:spPr>
            <a:xfrm>
              <a:off x="1343660" y="1814830"/>
              <a:ext cx="2160000" cy="1593240"/>
            </a:xfrm>
            <a:custGeom>
              <a:avLst/>
              <a:gdLst>
                <a:gd name="connsiteX0" fmla="*/ 0 w 2160000"/>
                <a:gd name="connsiteY0" fmla="*/ 1377240 h 1593240"/>
                <a:gd name="connsiteX1" fmla="*/ 54000 w 2160000"/>
                <a:gd name="connsiteY1" fmla="*/ 1377240 h 1593240"/>
                <a:gd name="connsiteX2" fmla="*/ 54000 w 2160000"/>
                <a:gd name="connsiteY2" fmla="*/ 1539240 h 1593240"/>
                <a:gd name="connsiteX3" fmla="*/ 2106000 w 2160000"/>
                <a:gd name="connsiteY3" fmla="*/ 1539240 h 1593240"/>
                <a:gd name="connsiteX4" fmla="*/ 2106000 w 2160000"/>
                <a:gd name="connsiteY4" fmla="*/ 1377240 h 1593240"/>
                <a:gd name="connsiteX5" fmla="*/ 2160000 w 2160000"/>
                <a:gd name="connsiteY5" fmla="*/ 1377240 h 1593240"/>
                <a:gd name="connsiteX6" fmla="*/ 2160000 w 2160000"/>
                <a:gd name="connsiteY6" fmla="*/ 1539240 h 1593240"/>
                <a:gd name="connsiteX7" fmla="*/ 2160000 w 2160000"/>
                <a:gd name="connsiteY7" fmla="*/ 1593240 h 1593240"/>
                <a:gd name="connsiteX8" fmla="*/ 2106000 w 2160000"/>
                <a:gd name="connsiteY8" fmla="*/ 1593240 h 1593240"/>
                <a:gd name="connsiteX9" fmla="*/ 54000 w 2160000"/>
                <a:gd name="connsiteY9" fmla="*/ 1593240 h 1593240"/>
                <a:gd name="connsiteX10" fmla="*/ 0 w 2160000"/>
                <a:gd name="connsiteY10" fmla="*/ 1593240 h 1593240"/>
                <a:gd name="connsiteX11" fmla="*/ 0 w 2160000"/>
                <a:gd name="connsiteY11" fmla="*/ 1539240 h 1593240"/>
                <a:gd name="connsiteX12" fmla="*/ 1800000 w 2160000"/>
                <a:gd name="connsiteY12" fmla="*/ 0 h 1593240"/>
                <a:gd name="connsiteX13" fmla="*/ 2106000 w 2160000"/>
                <a:gd name="connsiteY13" fmla="*/ 0 h 1593240"/>
                <a:gd name="connsiteX14" fmla="*/ 2160000 w 2160000"/>
                <a:gd name="connsiteY14" fmla="*/ 0 h 1593240"/>
                <a:gd name="connsiteX15" fmla="*/ 2160000 w 2160000"/>
                <a:gd name="connsiteY15" fmla="*/ 54000 h 1593240"/>
                <a:gd name="connsiteX16" fmla="*/ 2160000 w 2160000"/>
                <a:gd name="connsiteY16" fmla="*/ 216000 h 1593240"/>
                <a:gd name="connsiteX17" fmla="*/ 2106000 w 2160000"/>
                <a:gd name="connsiteY17" fmla="*/ 216000 h 1593240"/>
                <a:gd name="connsiteX18" fmla="*/ 2106000 w 2160000"/>
                <a:gd name="connsiteY18" fmla="*/ 54000 h 1593240"/>
                <a:gd name="connsiteX19" fmla="*/ 1800000 w 2160000"/>
                <a:gd name="connsiteY19" fmla="*/ 54000 h 1593240"/>
                <a:gd name="connsiteX20" fmla="*/ 0 w 2160000"/>
                <a:gd name="connsiteY20" fmla="*/ 0 h 1593240"/>
                <a:gd name="connsiteX21" fmla="*/ 54000 w 2160000"/>
                <a:gd name="connsiteY21" fmla="*/ 0 h 1593240"/>
                <a:gd name="connsiteX22" fmla="*/ 360000 w 2160000"/>
                <a:gd name="connsiteY22" fmla="*/ 0 h 1593240"/>
                <a:gd name="connsiteX23" fmla="*/ 360000 w 2160000"/>
                <a:gd name="connsiteY23" fmla="*/ 54000 h 1593240"/>
                <a:gd name="connsiteX24" fmla="*/ 54000 w 2160000"/>
                <a:gd name="connsiteY24" fmla="*/ 54000 h 1593240"/>
                <a:gd name="connsiteX25" fmla="*/ 54000 w 2160000"/>
                <a:gd name="connsiteY25" fmla="*/ 216000 h 1593240"/>
                <a:gd name="connsiteX26" fmla="*/ 0 w 2160000"/>
                <a:gd name="connsiteY26" fmla="*/ 216000 h 1593240"/>
                <a:gd name="connsiteX27" fmla="*/ 0 w 2160000"/>
                <a:gd name="connsiteY27" fmla="*/ 54000 h 1593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60000" h="1593240">
                  <a:moveTo>
                    <a:pt x="0" y="1377240"/>
                  </a:moveTo>
                  <a:lnTo>
                    <a:pt x="54000" y="1377240"/>
                  </a:lnTo>
                  <a:lnTo>
                    <a:pt x="54000" y="1539240"/>
                  </a:lnTo>
                  <a:lnTo>
                    <a:pt x="2106000" y="1539240"/>
                  </a:lnTo>
                  <a:lnTo>
                    <a:pt x="2106000" y="1377240"/>
                  </a:lnTo>
                  <a:lnTo>
                    <a:pt x="2160000" y="1377240"/>
                  </a:lnTo>
                  <a:lnTo>
                    <a:pt x="2160000" y="1539240"/>
                  </a:lnTo>
                  <a:lnTo>
                    <a:pt x="2160000" y="1593240"/>
                  </a:lnTo>
                  <a:lnTo>
                    <a:pt x="2106000" y="1593240"/>
                  </a:lnTo>
                  <a:lnTo>
                    <a:pt x="54000" y="1593240"/>
                  </a:lnTo>
                  <a:lnTo>
                    <a:pt x="0" y="1593240"/>
                  </a:lnTo>
                  <a:lnTo>
                    <a:pt x="0" y="1539240"/>
                  </a:lnTo>
                  <a:close/>
                  <a:moveTo>
                    <a:pt x="1800000" y="0"/>
                  </a:moveTo>
                  <a:lnTo>
                    <a:pt x="2106000" y="0"/>
                  </a:lnTo>
                  <a:lnTo>
                    <a:pt x="2160000" y="0"/>
                  </a:lnTo>
                  <a:lnTo>
                    <a:pt x="2160000" y="54000"/>
                  </a:lnTo>
                  <a:lnTo>
                    <a:pt x="2160000" y="216000"/>
                  </a:lnTo>
                  <a:lnTo>
                    <a:pt x="2106000" y="216000"/>
                  </a:lnTo>
                  <a:lnTo>
                    <a:pt x="2106000" y="54000"/>
                  </a:lnTo>
                  <a:lnTo>
                    <a:pt x="1800000" y="54000"/>
                  </a:lnTo>
                  <a:close/>
                  <a:moveTo>
                    <a:pt x="0" y="0"/>
                  </a:moveTo>
                  <a:lnTo>
                    <a:pt x="54000" y="0"/>
                  </a:lnTo>
                  <a:lnTo>
                    <a:pt x="360000" y="0"/>
                  </a:lnTo>
                  <a:lnTo>
                    <a:pt x="360000" y="54000"/>
                  </a:lnTo>
                  <a:lnTo>
                    <a:pt x="54000" y="54000"/>
                  </a:lnTo>
                  <a:lnTo>
                    <a:pt x="54000" y="216000"/>
                  </a:lnTo>
                  <a:lnTo>
                    <a:pt x="0" y="216000"/>
                  </a:lnTo>
                  <a:lnTo>
                    <a:pt x="0" y="54000"/>
                  </a:lnTo>
                  <a:close/>
                </a:path>
              </a:pathLst>
            </a:custGeom>
            <a:solidFill>
              <a:srgbClr val="FFCA08"/>
            </a:solidFill>
          </p:spPr>
          <p:txBody>
            <a:bodyPr rot="0" spcFirstLastPara="0" vertOverflow="overflow" horzOverflow="overflow" vert="horz" wrap="square" lIns="91440" tIns="108000" rIns="91440" bIns="45720" numCol="1" spcCol="0" rtlCol="0" fromWordArt="0" anchor="ctr" anchorCtr="0" forceAA="0" compatLnSpc="1">
              <a:normAutofit/>
            </a:bodyPr>
            <a:p>
              <a:pPr algn="just"/>
              <a:r>
                <a:rPr lang="zh-CN" altLang="en-US" sz="1200" b="1" dirty="0" err="1">
                  <a:solidFill>
                    <a:schemeClr val="tx1"/>
                  </a:solidFill>
                  <a:latin typeface="微软雅黑" panose="020B0503020204020204" charset="-122"/>
                  <a:ea typeface="微软雅黑" panose="020B0503020204020204" charset="-122"/>
                  <a:sym typeface="Arial" panose="020B0604020202020204" pitchFamily="34" charset="0"/>
                </a:rPr>
                <a:t>这类人具有丰富的想象力，有理想、好激动、善于创新。</a:t>
              </a:r>
              <a:endParaRPr lang="zh-CN" altLang="en-US" sz="1200" b="1" dirty="0" err="1">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67" name="矩形 66"/>
            <p:cNvSpPr/>
            <p:nvPr>
              <p:custDataLst>
                <p:tags r:id="rId44"/>
              </p:custDataLst>
            </p:nvPr>
          </p:nvSpPr>
          <p:spPr>
            <a:xfrm>
              <a:off x="1703587" y="1587637"/>
              <a:ext cx="1440147" cy="523220"/>
            </a:xfrm>
            <a:prstGeom prst="rect">
              <a:avLst/>
            </a:prstGeom>
          </p:spPr>
          <p:txBody>
            <a:bodyPr wrap="square" lIns="0" rIns="0" anchor="ctr" anchorCtr="0">
              <a:noAutofit/>
            </a:bodyPr>
            <a:p>
              <a:pPr algn="ctr"/>
              <a:r>
                <a:rPr lang="en-US" altLang="zh-CN" sz="1400" b="1" kern="0" smtClean="0">
                  <a:solidFill>
                    <a:srgbClr val="FFCA08">
                      <a:lumMod val="5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（四）艺术型（A）</a:t>
              </a:r>
              <a:endParaRPr lang="en-US" altLang="zh-CN" sz="1400" b="1" kern="0" smtClean="0">
                <a:solidFill>
                  <a:srgbClr val="FFCA08">
                    <a:lumMod val="5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68" name="组合 67"/>
          <p:cNvGrpSpPr/>
          <p:nvPr>
            <p:custDataLst>
              <p:tags r:id="rId45"/>
            </p:custDataLst>
          </p:nvPr>
        </p:nvGrpSpPr>
        <p:grpSpPr>
          <a:xfrm>
            <a:off x="6574940" y="4164768"/>
            <a:ext cx="3644701" cy="1631854"/>
            <a:chOff x="244231" y="1587637"/>
            <a:chExt cx="4065886" cy="1820433"/>
          </a:xfrm>
        </p:grpSpPr>
        <p:cxnSp>
          <p:nvCxnSpPr>
            <p:cNvPr id="69" name="直接连接符 68"/>
            <p:cNvCxnSpPr/>
            <p:nvPr>
              <p:custDataLst>
                <p:tags r:id="rId46"/>
              </p:custDataLst>
            </p:nvPr>
          </p:nvCxnSpPr>
          <p:spPr>
            <a:xfrm rot="19980000">
              <a:off x="244231" y="3302133"/>
              <a:ext cx="1152000" cy="0"/>
            </a:xfrm>
            <a:prstGeom prst="line">
              <a:avLst/>
            </a:prstGeom>
            <a:ln>
              <a:solidFill>
                <a:srgbClr val="D7DB27">
                  <a:lumMod val="60000"/>
                  <a:lumOff val="40000"/>
                </a:srgbClr>
              </a:solidFill>
            </a:ln>
          </p:spPr>
          <p:style>
            <a:lnRef idx="1">
              <a:srgbClr val="FFCA08"/>
            </a:lnRef>
            <a:fillRef idx="0">
              <a:srgbClr val="FFCA08"/>
            </a:fillRef>
            <a:effectRef idx="0">
              <a:srgbClr val="FFCA08"/>
            </a:effectRef>
            <a:fontRef idx="minor">
              <a:srgbClr val="5F5F5F"/>
            </a:fontRef>
          </p:style>
        </p:cxnSp>
        <p:cxnSp>
          <p:nvCxnSpPr>
            <p:cNvPr id="70" name="直接连接符 69"/>
            <p:cNvCxnSpPr/>
            <p:nvPr>
              <p:custDataLst>
                <p:tags r:id="rId47"/>
              </p:custDataLst>
            </p:nvPr>
          </p:nvCxnSpPr>
          <p:spPr>
            <a:xfrm rot="19980000">
              <a:off x="645397" y="3001970"/>
              <a:ext cx="1008000" cy="0"/>
            </a:xfrm>
            <a:prstGeom prst="line">
              <a:avLst/>
            </a:prstGeom>
            <a:ln>
              <a:solidFill>
                <a:srgbClr val="D7DB27">
                  <a:lumMod val="20000"/>
                  <a:lumOff val="80000"/>
                </a:srgbClr>
              </a:solidFill>
            </a:ln>
          </p:spPr>
          <p:style>
            <a:lnRef idx="1">
              <a:srgbClr val="FFCA08"/>
            </a:lnRef>
            <a:fillRef idx="0">
              <a:srgbClr val="FFCA08"/>
            </a:fillRef>
            <a:effectRef idx="0">
              <a:srgbClr val="FFCA08"/>
            </a:effectRef>
            <a:fontRef idx="minor">
              <a:srgbClr val="5F5F5F"/>
            </a:fontRef>
          </p:style>
        </p:cxnSp>
        <p:cxnSp>
          <p:nvCxnSpPr>
            <p:cNvPr id="71" name="直接连接符 70"/>
            <p:cNvCxnSpPr/>
            <p:nvPr>
              <p:custDataLst>
                <p:tags r:id="rId48"/>
              </p:custDataLst>
            </p:nvPr>
          </p:nvCxnSpPr>
          <p:spPr>
            <a:xfrm rot="19980000">
              <a:off x="3446117" y="1768960"/>
              <a:ext cx="864000" cy="0"/>
            </a:xfrm>
            <a:prstGeom prst="line">
              <a:avLst/>
            </a:prstGeom>
            <a:ln>
              <a:solidFill>
                <a:srgbClr val="D7DB27">
                  <a:lumMod val="20000"/>
                  <a:lumOff val="80000"/>
                </a:srgbClr>
              </a:solidFill>
            </a:ln>
          </p:spPr>
          <p:style>
            <a:lnRef idx="1">
              <a:srgbClr val="FFCA08"/>
            </a:lnRef>
            <a:fillRef idx="0">
              <a:srgbClr val="FFCA08"/>
            </a:fillRef>
            <a:effectRef idx="0">
              <a:srgbClr val="FFCA08"/>
            </a:effectRef>
            <a:fontRef idx="minor">
              <a:srgbClr val="5F5F5F"/>
            </a:fontRef>
          </p:style>
        </p:cxnSp>
        <p:cxnSp>
          <p:nvCxnSpPr>
            <p:cNvPr id="72" name="直接连接符 71"/>
            <p:cNvCxnSpPr/>
            <p:nvPr>
              <p:custDataLst>
                <p:tags r:id="rId49"/>
              </p:custDataLst>
            </p:nvPr>
          </p:nvCxnSpPr>
          <p:spPr>
            <a:xfrm rot="19980000">
              <a:off x="3431306" y="1768959"/>
              <a:ext cx="504000" cy="0"/>
            </a:xfrm>
            <a:prstGeom prst="line">
              <a:avLst/>
            </a:prstGeom>
            <a:ln>
              <a:solidFill>
                <a:srgbClr val="D7DB27">
                  <a:lumMod val="60000"/>
                  <a:lumOff val="40000"/>
                </a:srgbClr>
              </a:solidFill>
            </a:ln>
          </p:spPr>
          <p:style>
            <a:lnRef idx="1">
              <a:srgbClr val="FFCA08"/>
            </a:lnRef>
            <a:fillRef idx="0">
              <a:srgbClr val="FFCA08"/>
            </a:fillRef>
            <a:effectRef idx="0">
              <a:srgbClr val="FFCA08"/>
            </a:effectRef>
            <a:fontRef idx="minor">
              <a:srgbClr val="5F5F5F"/>
            </a:fontRef>
          </p:style>
        </p:cxnSp>
        <p:sp>
          <p:nvSpPr>
            <p:cNvPr id="73" name="任意多边形 72"/>
            <p:cNvSpPr/>
            <p:nvPr>
              <p:custDataLst>
                <p:tags r:id="rId50"/>
              </p:custDataLst>
            </p:nvPr>
          </p:nvSpPr>
          <p:spPr>
            <a:xfrm>
              <a:off x="1343660" y="1814830"/>
              <a:ext cx="2160000" cy="1593240"/>
            </a:xfrm>
            <a:custGeom>
              <a:avLst/>
              <a:gdLst>
                <a:gd name="connsiteX0" fmla="*/ 0 w 2160000"/>
                <a:gd name="connsiteY0" fmla="*/ 1377240 h 1593240"/>
                <a:gd name="connsiteX1" fmla="*/ 54000 w 2160000"/>
                <a:gd name="connsiteY1" fmla="*/ 1377240 h 1593240"/>
                <a:gd name="connsiteX2" fmla="*/ 54000 w 2160000"/>
                <a:gd name="connsiteY2" fmla="*/ 1539240 h 1593240"/>
                <a:gd name="connsiteX3" fmla="*/ 2106000 w 2160000"/>
                <a:gd name="connsiteY3" fmla="*/ 1539240 h 1593240"/>
                <a:gd name="connsiteX4" fmla="*/ 2106000 w 2160000"/>
                <a:gd name="connsiteY4" fmla="*/ 1377240 h 1593240"/>
                <a:gd name="connsiteX5" fmla="*/ 2160000 w 2160000"/>
                <a:gd name="connsiteY5" fmla="*/ 1377240 h 1593240"/>
                <a:gd name="connsiteX6" fmla="*/ 2160000 w 2160000"/>
                <a:gd name="connsiteY6" fmla="*/ 1539240 h 1593240"/>
                <a:gd name="connsiteX7" fmla="*/ 2160000 w 2160000"/>
                <a:gd name="connsiteY7" fmla="*/ 1593240 h 1593240"/>
                <a:gd name="connsiteX8" fmla="*/ 2106000 w 2160000"/>
                <a:gd name="connsiteY8" fmla="*/ 1593240 h 1593240"/>
                <a:gd name="connsiteX9" fmla="*/ 54000 w 2160000"/>
                <a:gd name="connsiteY9" fmla="*/ 1593240 h 1593240"/>
                <a:gd name="connsiteX10" fmla="*/ 0 w 2160000"/>
                <a:gd name="connsiteY10" fmla="*/ 1593240 h 1593240"/>
                <a:gd name="connsiteX11" fmla="*/ 0 w 2160000"/>
                <a:gd name="connsiteY11" fmla="*/ 1539240 h 1593240"/>
                <a:gd name="connsiteX12" fmla="*/ 1800000 w 2160000"/>
                <a:gd name="connsiteY12" fmla="*/ 0 h 1593240"/>
                <a:gd name="connsiteX13" fmla="*/ 2106000 w 2160000"/>
                <a:gd name="connsiteY13" fmla="*/ 0 h 1593240"/>
                <a:gd name="connsiteX14" fmla="*/ 2160000 w 2160000"/>
                <a:gd name="connsiteY14" fmla="*/ 0 h 1593240"/>
                <a:gd name="connsiteX15" fmla="*/ 2160000 w 2160000"/>
                <a:gd name="connsiteY15" fmla="*/ 54000 h 1593240"/>
                <a:gd name="connsiteX16" fmla="*/ 2160000 w 2160000"/>
                <a:gd name="connsiteY16" fmla="*/ 216000 h 1593240"/>
                <a:gd name="connsiteX17" fmla="*/ 2106000 w 2160000"/>
                <a:gd name="connsiteY17" fmla="*/ 216000 h 1593240"/>
                <a:gd name="connsiteX18" fmla="*/ 2106000 w 2160000"/>
                <a:gd name="connsiteY18" fmla="*/ 54000 h 1593240"/>
                <a:gd name="connsiteX19" fmla="*/ 1800000 w 2160000"/>
                <a:gd name="connsiteY19" fmla="*/ 54000 h 1593240"/>
                <a:gd name="connsiteX20" fmla="*/ 0 w 2160000"/>
                <a:gd name="connsiteY20" fmla="*/ 0 h 1593240"/>
                <a:gd name="connsiteX21" fmla="*/ 54000 w 2160000"/>
                <a:gd name="connsiteY21" fmla="*/ 0 h 1593240"/>
                <a:gd name="connsiteX22" fmla="*/ 360000 w 2160000"/>
                <a:gd name="connsiteY22" fmla="*/ 0 h 1593240"/>
                <a:gd name="connsiteX23" fmla="*/ 360000 w 2160000"/>
                <a:gd name="connsiteY23" fmla="*/ 54000 h 1593240"/>
                <a:gd name="connsiteX24" fmla="*/ 54000 w 2160000"/>
                <a:gd name="connsiteY24" fmla="*/ 54000 h 1593240"/>
                <a:gd name="connsiteX25" fmla="*/ 54000 w 2160000"/>
                <a:gd name="connsiteY25" fmla="*/ 216000 h 1593240"/>
                <a:gd name="connsiteX26" fmla="*/ 0 w 2160000"/>
                <a:gd name="connsiteY26" fmla="*/ 216000 h 1593240"/>
                <a:gd name="connsiteX27" fmla="*/ 0 w 2160000"/>
                <a:gd name="connsiteY27" fmla="*/ 54000 h 1593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60000" h="1593240">
                  <a:moveTo>
                    <a:pt x="0" y="1377240"/>
                  </a:moveTo>
                  <a:lnTo>
                    <a:pt x="54000" y="1377240"/>
                  </a:lnTo>
                  <a:lnTo>
                    <a:pt x="54000" y="1539240"/>
                  </a:lnTo>
                  <a:lnTo>
                    <a:pt x="2106000" y="1539240"/>
                  </a:lnTo>
                  <a:lnTo>
                    <a:pt x="2106000" y="1377240"/>
                  </a:lnTo>
                  <a:lnTo>
                    <a:pt x="2160000" y="1377240"/>
                  </a:lnTo>
                  <a:lnTo>
                    <a:pt x="2160000" y="1539240"/>
                  </a:lnTo>
                  <a:lnTo>
                    <a:pt x="2160000" y="1593240"/>
                  </a:lnTo>
                  <a:lnTo>
                    <a:pt x="2106000" y="1593240"/>
                  </a:lnTo>
                  <a:lnTo>
                    <a:pt x="54000" y="1593240"/>
                  </a:lnTo>
                  <a:lnTo>
                    <a:pt x="0" y="1593240"/>
                  </a:lnTo>
                  <a:lnTo>
                    <a:pt x="0" y="1539240"/>
                  </a:lnTo>
                  <a:close/>
                  <a:moveTo>
                    <a:pt x="1800000" y="0"/>
                  </a:moveTo>
                  <a:lnTo>
                    <a:pt x="2106000" y="0"/>
                  </a:lnTo>
                  <a:lnTo>
                    <a:pt x="2160000" y="0"/>
                  </a:lnTo>
                  <a:lnTo>
                    <a:pt x="2160000" y="54000"/>
                  </a:lnTo>
                  <a:lnTo>
                    <a:pt x="2160000" y="216000"/>
                  </a:lnTo>
                  <a:lnTo>
                    <a:pt x="2106000" y="216000"/>
                  </a:lnTo>
                  <a:lnTo>
                    <a:pt x="2106000" y="54000"/>
                  </a:lnTo>
                  <a:lnTo>
                    <a:pt x="1800000" y="54000"/>
                  </a:lnTo>
                  <a:close/>
                  <a:moveTo>
                    <a:pt x="0" y="0"/>
                  </a:moveTo>
                  <a:lnTo>
                    <a:pt x="54000" y="0"/>
                  </a:lnTo>
                  <a:lnTo>
                    <a:pt x="360000" y="0"/>
                  </a:lnTo>
                  <a:lnTo>
                    <a:pt x="360000" y="54000"/>
                  </a:lnTo>
                  <a:lnTo>
                    <a:pt x="54000" y="54000"/>
                  </a:lnTo>
                  <a:lnTo>
                    <a:pt x="54000" y="216000"/>
                  </a:lnTo>
                  <a:lnTo>
                    <a:pt x="0" y="216000"/>
                  </a:lnTo>
                  <a:lnTo>
                    <a:pt x="0" y="54000"/>
                  </a:lnTo>
                  <a:close/>
                </a:path>
              </a:pathLst>
            </a:custGeom>
            <a:solidFill>
              <a:srgbClr val="D7DB27"/>
            </a:solidFill>
          </p:spPr>
          <p:txBody>
            <a:bodyPr rot="0" spcFirstLastPara="0" vertOverflow="overflow" horzOverflow="overflow" vert="horz" wrap="square" lIns="91440" tIns="108000" rIns="91440" bIns="45720" numCol="1" spcCol="0" rtlCol="0" fromWordArt="0" anchor="ctr" anchorCtr="0" forceAA="0" compatLnSpc="1">
              <a:normAutofit/>
            </a:bodyPr>
            <a:p>
              <a:pPr algn="just"/>
              <a:r>
                <a:rPr lang="zh-CN" altLang="en-US" sz="1200" b="1" dirty="0" err="1">
                  <a:solidFill>
                    <a:schemeClr val="tx1"/>
                  </a:solidFill>
                  <a:latin typeface="微软雅黑" panose="020B0503020204020204" charset="-122"/>
                  <a:ea typeface="微软雅黑" panose="020B0503020204020204" charset="-122"/>
                  <a:sym typeface="Arial" panose="020B0604020202020204" pitchFamily="34" charset="0"/>
                </a:rPr>
                <a:t>这类人顺从，具有良好的自我控制能力，但缺乏想象力。</a:t>
              </a:r>
              <a:endParaRPr lang="zh-CN" altLang="en-US" sz="1200" b="1" dirty="0" err="1">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74" name="矩形 73"/>
            <p:cNvSpPr/>
            <p:nvPr>
              <p:custDataLst>
                <p:tags r:id="rId51"/>
              </p:custDataLst>
            </p:nvPr>
          </p:nvSpPr>
          <p:spPr>
            <a:xfrm>
              <a:off x="1703587" y="1587637"/>
              <a:ext cx="1440147" cy="523220"/>
            </a:xfrm>
            <a:prstGeom prst="rect">
              <a:avLst/>
            </a:prstGeom>
          </p:spPr>
          <p:txBody>
            <a:bodyPr wrap="square" lIns="0" rIns="0" anchor="ctr" anchorCtr="0">
              <a:noAutofit/>
            </a:bodyPr>
            <a:p>
              <a:pPr algn="ctr"/>
              <a:r>
                <a:rPr lang="en-US" altLang="zh-CN" sz="1400" b="1" kern="0" smtClean="0">
                  <a:solidFill>
                    <a:srgbClr val="D7DB27">
                      <a:lumMod val="5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（六）常规型（C）</a:t>
              </a:r>
              <a:endParaRPr lang="en-US" altLang="zh-CN" sz="1400" b="1" kern="0" smtClean="0">
                <a:solidFill>
                  <a:srgbClr val="D7DB27">
                    <a:lumMod val="5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75" name="组合 74"/>
          <p:cNvGrpSpPr/>
          <p:nvPr>
            <p:custDataLst>
              <p:tags r:id="rId52"/>
            </p:custDataLst>
          </p:nvPr>
        </p:nvGrpSpPr>
        <p:grpSpPr>
          <a:xfrm>
            <a:off x="4043462" y="3913507"/>
            <a:ext cx="3644701" cy="1631854"/>
            <a:chOff x="244231" y="1587637"/>
            <a:chExt cx="4065886" cy="1820433"/>
          </a:xfrm>
        </p:grpSpPr>
        <p:cxnSp>
          <p:nvCxnSpPr>
            <p:cNvPr id="76" name="直接连接符 75"/>
            <p:cNvCxnSpPr/>
            <p:nvPr>
              <p:custDataLst>
                <p:tags r:id="rId53"/>
              </p:custDataLst>
            </p:nvPr>
          </p:nvCxnSpPr>
          <p:spPr>
            <a:xfrm rot="19980000">
              <a:off x="244231" y="3302133"/>
              <a:ext cx="1152000" cy="0"/>
            </a:xfrm>
            <a:prstGeom prst="line">
              <a:avLst/>
            </a:prstGeom>
            <a:ln>
              <a:solidFill>
                <a:srgbClr val="F8931D">
                  <a:lumMod val="60000"/>
                  <a:lumOff val="40000"/>
                </a:srgbClr>
              </a:solidFill>
            </a:ln>
          </p:spPr>
          <p:style>
            <a:lnRef idx="1">
              <a:srgbClr val="FFCA08"/>
            </a:lnRef>
            <a:fillRef idx="0">
              <a:srgbClr val="FFCA08"/>
            </a:fillRef>
            <a:effectRef idx="0">
              <a:srgbClr val="FFCA08"/>
            </a:effectRef>
            <a:fontRef idx="minor">
              <a:srgbClr val="5F5F5F"/>
            </a:fontRef>
          </p:style>
        </p:cxnSp>
        <p:cxnSp>
          <p:nvCxnSpPr>
            <p:cNvPr id="77" name="直接连接符 76"/>
            <p:cNvCxnSpPr/>
            <p:nvPr>
              <p:custDataLst>
                <p:tags r:id="rId54"/>
              </p:custDataLst>
            </p:nvPr>
          </p:nvCxnSpPr>
          <p:spPr>
            <a:xfrm rot="19980000">
              <a:off x="645397" y="3001970"/>
              <a:ext cx="1008000" cy="0"/>
            </a:xfrm>
            <a:prstGeom prst="line">
              <a:avLst/>
            </a:prstGeom>
            <a:ln>
              <a:solidFill>
                <a:srgbClr val="F8931D">
                  <a:lumMod val="20000"/>
                  <a:lumOff val="80000"/>
                </a:srgbClr>
              </a:solidFill>
            </a:ln>
          </p:spPr>
          <p:style>
            <a:lnRef idx="1">
              <a:srgbClr val="FFCA08"/>
            </a:lnRef>
            <a:fillRef idx="0">
              <a:srgbClr val="FFCA08"/>
            </a:fillRef>
            <a:effectRef idx="0">
              <a:srgbClr val="FFCA08"/>
            </a:effectRef>
            <a:fontRef idx="minor">
              <a:srgbClr val="5F5F5F"/>
            </a:fontRef>
          </p:style>
        </p:cxnSp>
        <p:cxnSp>
          <p:nvCxnSpPr>
            <p:cNvPr id="78" name="直接连接符 77"/>
            <p:cNvCxnSpPr/>
            <p:nvPr>
              <p:custDataLst>
                <p:tags r:id="rId55"/>
              </p:custDataLst>
            </p:nvPr>
          </p:nvCxnSpPr>
          <p:spPr>
            <a:xfrm rot="19980000">
              <a:off x="3446117" y="1768960"/>
              <a:ext cx="864000" cy="0"/>
            </a:xfrm>
            <a:prstGeom prst="line">
              <a:avLst/>
            </a:prstGeom>
            <a:ln>
              <a:solidFill>
                <a:srgbClr val="F8931D">
                  <a:lumMod val="20000"/>
                  <a:lumOff val="80000"/>
                </a:srgbClr>
              </a:solidFill>
            </a:ln>
          </p:spPr>
          <p:style>
            <a:lnRef idx="1">
              <a:srgbClr val="FFCA08"/>
            </a:lnRef>
            <a:fillRef idx="0">
              <a:srgbClr val="FFCA08"/>
            </a:fillRef>
            <a:effectRef idx="0">
              <a:srgbClr val="FFCA08"/>
            </a:effectRef>
            <a:fontRef idx="minor">
              <a:srgbClr val="5F5F5F"/>
            </a:fontRef>
          </p:style>
        </p:cxnSp>
        <p:cxnSp>
          <p:nvCxnSpPr>
            <p:cNvPr id="79" name="直接连接符 78"/>
            <p:cNvCxnSpPr/>
            <p:nvPr>
              <p:custDataLst>
                <p:tags r:id="rId56"/>
              </p:custDataLst>
            </p:nvPr>
          </p:nvCxnSpPr>
          <p:spPr>
            <a:xfrm rot="19980000">
              <a:off x="3431306" y="1768959"/>
              <a:ext cx="504000" cy="0"/>
            </a:xfrm>
            <a:prstGeom prst="line">
              <a:avLst/>
            </a:prstGeom>
            <a:ln>
              <a:solidFill>
                <a:srgbClr val="F8931D">
                  <a:lumMod val="60000"/>
                  <a:lumOff val="40000"/>
                </a:srgbClr>
              </a:solidFill>
            </a:ln>
          </p:spPr>
          <p:style>
            <a:lnRef idx="1">
              <a:srgbClr val="FFCA08"/>
            </a:lnRef>
            <a:fillRef idx="0">
              <a:srgbClr val="FFCA08"/>
            </a:fillRef>
            <a:effectRef idx="0">
              <a:srgbClr val="FFCA08"/>
            </a:effectRef>
            <a:fontRef idx="minor">
              <a:srgbClr val="5F5F5F"/>
            </a:fontRef>
          </p:style>
        </p:cxnSp>
        <p:sp>
          <p:nvSpPr>
            <p:cNvPr id="80" name="任意多边形 79"/>
            <p:cNvSpPr/>
            <p:nvPr>
              <p:custDataLst>
                <p:tags r:id="rId57"/>
              </p:custDataLst>
            </p:nvPr>
          </p:nvSpPr>
          <p:spPr>
            <a:xfrm>
              <a:off x="1343660" y="1814830"/>
              <a:ext cx="2160000" cy="1593240"/>
            </a:xfrm>
            <a:custGeom>
              <a:avLst/>
              <a:gdLst>
                <a:gd name="connsiteX0" fmla="*/ 0 w 2160000"/>
                <a:gd name="connsiteY0" fmla="*/ 1377240 h 1593240"/>
                <a:gd name="connsiteX1" fmla="*/ 54000 w 2160000"/>
                <a:gd name="connsiteY1" fmla="*/ 1377240 h 1593240"/>
                <a:gd name="connsiteX2" fmla="*/ 54000 w 2160000"/>
                <a:gd name="connsiteY2" fmla="*/ 1539240 h 1593240"/>
                <a:gd name="connsiteX3" fmla="*/ 2106000 w 2160000"/>
                <a:gd name="connsiteY3" fmla="*/ 1539240 h 1593240"/>
                <a:gd name="connsiteX4" fmla="*/ 2106000 w 2160000"/>
                <a:gd name="connsiteY4" fmla="*/ 1377240 h 1593240"/>
                <a:gd name="connsiteX5" fmla="*/ 2160000 w 2160000"/>
                <a:gd name="connsiteY5" fmla="*/ 1377240 h 1593240"/>
                <a:gd name="connsiteX6" fmla="*/ 2160000 w 2160000"/>
                <a:gd name="connsiteY6" fmla="*/ 1539240 h 1593240"/>
                <a:gd name="connsiteX7" fmla="*/ 2160000 w 2160000"/>
                <a:gd name="connsiteY7" fmla="*/ 1593240 h 1593240"/>
                <a:gd name="connsiteX8" fmla="*/ 2106000 w 2160000"/>
                <a:gd name="connsiteY8" fmla="*/ 1593240 h 1593240"/>
                <a:gd name="connsiteX9" fmla="*/ 54000 w 2160000"/>
                <a:gd name="connsiteY9" fmla="*/ 1593240 h 1593240"/>
                <a:gd name="connsiteX10" fmla="*/ 0 w 2160000"/>
                <a:gd name="connsiteY10" fmla="*/ 1593240 h 1593240"/>
                <a:gd name="connsiteX11" fmla="*/ 0 w 2160000"/>
                <a:gd name="connsiteY11" fmla="*/ 1539240 h 1593240"/>
                <a:gd name="connsiteX12" fmla="*/ 1800000 w 2160000"/>
                <a:gd name="connsiteY12" fmla="*/ 0 h 1593240"/>
                <a:gd name="connsiteX13" fmla="*/ 2106000 w 2160000"/>
                <a:gd name="connsiteY13" fmla="*/ 0 h 1593240"/>
                <a:gd name="connsiteX14" fmla="*/ 2160000 w 2160000"/>
                <a:gd name="connsiteY14" fmla="*/ 0 h 1593240"/>
                <a:gd name="connsiteX15" fmla="*/ 2160000 w 2160000"/>
                <a:gd name="connsiteY15" fmla="*/ 54000 h 1593240"/>
                <a:gd name="connsiteX16" fmla="*/ 2160000 w 2160000"/>
                <a:gd name="connsiteY16" fmla="*/ 216000 h 1593240"/>
                <a:gd name="connsiteX17" fmla="*/ 2106000 w 2160000"/>
                <a:gd name="connsiteY17" fmla="*/ 216000 h 1593240"/>
                <a:gd name="connsiteX18" fmla="*/ 2106000 w 2160000"/>
                <a:gd name="connsiteY18" fmla="*/ 54000 h 1593240"/>
                <a:gd name="connsiteX19" fmla="*/ 1800000 w 2160000"/>
                <a:gd name="connsiteY19" fmla="*/ 54000 h 1593240"/>
                <a:gd name="connsiteX20" fmla="*/ 0 w 2160000"/>
                <a:gd name="connsiteY20" fmla="*/ 0 h 1593240"/>
                <a:gd name="connsiteX21" fmla="*/ 54000 w 2160000"/>
                <a:gd name="connsiteY21" fmla="*/ 0 h 1593240"/>
                <a:gd name="connsiteX22" fmla="*/ 360000 w 2160000"/>
                <a:gd name="connsiteY22" fmla="*/ 0 h 1593240"/>
                <a:gd name="connsiteX23" fmla="*/ 360000 w 2160000"/>
                <a:gd name="connsiteY23" fmla="*/ 54000 h 1593240"/>
                <a:gd name="connsiteX24" fmla="*/ 54000 w 2160000"/>
                <a:gd name="connsiteY24" fmla="*/ 54000 h 1593240"/>
                <a:gd name="connsiteX25" fmla="*/ 54000 w 2160000"/>
                <a:gd name="connsiteY25" fmla="*/ 216000 h 1593240"/>
                <a:gd name="connsiteX26" fmla="*/ 0 w 2160000"/>
                <a:gd name="connsiteY26" fmla="*/ 216000 h 1593240"/>
                <a:gd name="connsiteX27" fmla="*/ 0 w 2160000"/>
                <a:gd name="connsiteY27" fmla="*/ 54000 h 1593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60000" h="1593240">
                  <a:moveTo>
                    <a:pt x="0" y="1377240"/>
                  </a:moveTo>
                  <a:lnTo>
                    <a:pt x="54000" y="1377240"/>
                  </a:lnTo>
                  <a:lnTo>
                    <a:pt x="54000" y="1539240"/>
                  </a:lnTo>
                  <a:lnTo>
                    <a:pt x="2106000" y="1539240"/>
                  </a:lnTo>
                  <a:lnTo>
                    <a:pt x="2106000" y="1377240"/>
                  </a:lnTo>
                  <a:lnTo>
                    <a:pt x="2160000" y="1377240"/>
                  </a:lnTo>
                  <a:lnTo>
                    <a:pt x="2160000" y="1539240"/>
                  </a:lnTo>
                  <a:lnTo>
                    <a:pt x="2160000" y="1593240"/>
                  </a:lnTo>
                  <a:lnTo>
                    <a:pt x="2106000" y="1593240"/>
                  </a:lnTo>
                  <a:lnTo>
                    <a:pt x="54000" y="1593240"/>
                  </a:lnTo>
                  <a:lnTo>
                    <a:pt x="0" y="1593240"/>
                  </a:lnTo>
                  <a:lnTo>
                    <a:pt x="0" y="1539240"/>
                  </a:lnTo>
                  <a:close/>
                  <a:moveTo>
                    <a:pt x="1800000" y="0"/>
                  </a:moveTo>
                  <a:lnTo>
                    <a:pt x="2106000" y="0"/>
                  </a:lnTo>
                  <a:lnTo>
                    <a:pt x="2160000" y="0"/>
                  </a:lnTo>
                  <a:lnTo>
                    <a:pt x="2160000" y="54000"/>
                  </a:lnTo>
                  <a:lnTo>
                    <a:pt x="2160000" y="216000"/>
                  </a:lnTo>
                  <a:lnTo>
                    <a:pt x="2106000" y="216000"/>
                  </a:lnTo>
                  <a:lnTo>
                    <a:pt x="2106000" y="54000"/>
                  </a:lnTo>
                  <a:lnTo>
                    <a:pt x="1800000" y="54000"/>
                  </a:lnTo>
                  <a:close/>
                  <a:moveTo>
                    <a:pt x="0" y="0"/>
                  </a:moveTo>
                  <a:lnTo>
                    <a:pt x="54000" y="0"/>
                  </a:lnTo>
                  <a:lnTo>
                    <a:pt x="360000" y="0"/>
                  </a:lnTo>
                  <a:lnTo>
                    <a:pt x="360000" y="54000"/>
                  </a:lnTo>
                  <a:lnTo>
                    <a:pt x="54000" y="54000"/>
                  </a:lnTo>
                  <a:lnTo>
                    <a:pt x="54000" y="216000"/>
                  </a:lnTo>
                  <a:lnTo>
                    <a:pt x="0" y="216000"/>
                  </a:lnTo>
                  <a:lnTo>
                    <a:pt x="0" y="54000"/>
                  </a:lnTo>
                  <a:close/>
                </a:path>
              </a:pathLst>
            </a:custGeom>
            <a:solidFill>
              <a:srgbClr val="F8931D"/>
            </a:solidFill>
          </p:spPr>
          <p:txBody>
            <a:bodyPr rot="0" spcFirstLastPara="0" vertOverflow="overflow" horzOverflow="overflow" vert="horz" wrap="square" lIns="91440" tIns="108000" rIns="91440" bIns="45720" numCol="1" spcCol="0" rtlCol="0" fromWordArt="0" anchor="ctr" anchorCtr="0" forceAA="0" compatLnSpc="1">
              <a:normAutofit/>
            </a:bodyPr>
            <a:p>
              <a:pPr algn="just"/>
              <a:r>
                <a:rPr lang="zh-CN" altLang="en-US" sz="1200" b="1" dirty="0" err="1">
                  <a:solidFill>
                    <a:schemeClr val="tx1"/>
                  </a:solidFill>
                  <a:latin typeface="微软雅黑" panose="020B0503020204020204" charset="-122"/>
                  <a:ea typeface="微软雅黑" panose="020B0503020204020204" charset="-122"/>
                  <a:sym typeface="Arial" panose="020B0604020202020204" pitchFamily="34" charset="0"/>
                </a:rPr>
                <a:t>这类人具有高度热忱和冒险精神，他们自信、交友广泛、精力旺盛、善于表达自己的意见。</a:t>
              </a:r>
              <a:endParaRPr lang="zh-CN" altLang="en-US" sz="1200" b="1" dirty="0" err="1">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82" name="矩形 81"/>
            <p:cNvSpPr/>
            <p:nvPr>
              <p:custDataLst>
                <p:tags r:id="rId58"/>
              </p:custDataLst>
            </p:nvPr>
          </p:nvSpPr>
          <p:spPr>
            <a:xfrm>
              <a:off x="1703587" y="1587637"/>
              <a:ext cx="1440147" cy="523220"/>
            </a:xfrm>
            <a:prstGeom prst="rect">
              <a:avLst/>
            </a:prstGeom>
          </p:spPr>
          <p:txBody>
            <a:bodyPr wrap="square" lIns="0" rIns="0" anchor="ctr" anchorCtr="0">
              <a:noAutofit/>
            </a:bodyPr>
            <a:p>
              <a:pPr algn="ctr"/>
              <a:r>
                <a:rPr lang="en-US" altLang="zh-CN" sz="1400" b="1" kern="0" smtClean="0">
                  <a:solidFill>
                    <a:srgbClr val="F8931D">
                      <a:lumMod val="5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（五）管理型（E）</a:t>
              </a:r>
              <a:endParaRPr lang="en-US" altLang="zh-CN" sz="1400" b="1" kern="0" smtClean="0">
                <a:solidFill>
                  <a:srgbClr val="F8931D">
                    <a:lumMod val="5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84063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52006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四、挖掘个人职业兴趣</a:t>
            </a:r>
            <a:endParaRPr lang="en-US" altLang="zh-CN" sz="2800" dirty="0">
              <a:solidFill>
                <a:schemeClr val="tx1"/>
              </a:solidFill>
              <a:latin typeface="微软雅黑" panose="020B0503020204020204" charset="-122"/>
              <a:ea typeface="微软雅黑" panose="020B0503020204020204" charset="-122"/>
            </a:endParaRPr>
          </a:p>
        </p:txBody>
      </p:sp>
      <p:cxnSp>
        <p:nvCxnSpPr>
          <p:cNvPr id="17" name="直接连接符 16"/>
          <p:cNvCxnSpPr/>
          <p:nvPr>
            <p:custDataLst>
              <p:tags r:id="rId17"/>
            </p:custDataLst>
          </p:nvPr>
        </p:nvCxnSpPr>
        <p:spPr>
          <a:xfrm>
            <a:off x="6262831" y="2053143"/>
            <a:ext cx="0" cy="415294"/>
          </a:xfrm>
          <a:prstGeom prst="line">
            <a:avLst/>
          </a:prstGeom>
          <a:ln w="38100">
            <a:solidFill>
              <a:srgbClr val="00384B"/>
            </a:solidFill>
          </a:ln>
        </p:spPr>
        <p:style>
          <a:lnRef idx="1">
            <a:srgbClr val="F39332"/>
          </a:lnRef>
          <a:fillRef idx="0">
            <a:srgbClr val="F39332"/>
          </a:fillRef>
          <a:effectRef idx="0">
            <a:srgbClr val="F39332"/>
          </a:effectRef>
          <a:fontRef idx="minor">
            <a:srgbClr val="000000"/>
          </a:fontRef>
        </p:style>
      </p:cxnSp>
      <p:sp>
        <p:nvSpPr>
          <p:cNvPr id="21" name="文本框 20"/>
          <p:cNvSpPr txBox="1"/>
          <p:nvPr>
            <p:custDataLst>
              <p:tags r:id="rId18"/>
            </p:custDataLst>
          </p:nvPr>
        </p:nvSpPr>
        <p:spPr>
          <a:xfrm>
            <a:off x="6368534" y="1972235"/>
            <a:ext cx="4060990" cy="743942"/>
          </a:xfrm>
          <a:prstGeom prst="rect">
            <a:avLst/>
          </a:prstGeom>
        </p:spPr>
        <p:txBody>
          <a:bodyPr wrap="square" lIns="90000" tIns="46800" rIns="90000" bIns="46800">
            <a:normAutofit/>
          </a:bodyPr>
          <a:lstStyle>
            <a:defPPr>
              <a:defRPr lang="zh-CN"/>
            </a:defPPr>
            <a:lvl1pPr>
              <a:defRPr sz="1400">
                <a:solidFill>
                  <a:srgbClr val="7C8959"/>
                </a:solidFill>
              </a:defRPr>
            </a:lvl1pPr>
          </a:lstStyle>
          <a:p>
            <a:r>
              <a:rPr lang="zh-CN" altLang="en-US" sz="1600" dirty="0">
                <a:solidFill>
                  <a:srgbClr val="FFFFFF">
                    <a:lumMod val="50000"/>
                  </a:srgbClr>
                </a:solidFill>
                <a:latin typeface="微软雅黑" panose="020B0503020204020204" charset="-122"/>
                <a:ea typeface="微软雅黑" panose="020B0503020204020204" charset="-122"/>
                <a:cs typeface="微软雅黑" panose="020B0503020204020204" charset="-122"/>
              </a:rPr>
              <a:t>（1）多尝试多练习。有些人常说对某项活动没有兴趣，也不爱好。</a:t>
            </a:r>
            <a:endParaRPr lang="zh-CN" altLang="en-US" sz="1600" dirty="0">
              <a:solidFill>
                <a:srgbClr val="FFFFFF">
                  <a:lumMod val="50000"/>
                </a:srgbClr>
              </a:solidFill>
              <a:latin typeface="微软雅黑" panose="020B0503020204020204" charset="-122"/>
              <a:ea typeface="微软雅黑" panose="020B0503020204020204" charset="-122"/>
              <a:cs typeface="微软雅黑" panose="020B0503020204020204" charset="-122"/>
            </a:endParaRPr>
          </a:p>
        </p:txBody>
      </p:sp>
      <p:cxnSp>
        <p:nvCxnSpPr>
          <p:cNvPr id="29" name="直接连接符 28"/>
          <p:cNvCxnSpPr/>
          <p:nvPr>
            <p:custDataLst>
              <p:tags r:id="rId19"/>
            </p:custDataLst>
          </p:nvPr>
        </p:nvCxnSpPr>
        <p:spPr>
          <a:xfrm>
            <a:off x="6262831" y="3400803"/>
            <a:ext cx="0" cy="415294"/>
          </a:xfrm>
          <a:prstGeom prst="line">
            <a:avLst/>
          </a:prstGeom>
          <a:ln w="38100">
            <a:solidFill>
              <a:srgbClr val="D45A1A"/>
            </a:solidFill>
          </a:ln>
        </p:spPr>
        <p:style>
          <a:lnRef idx="1">
            <a:srgbClr val="F39332"/>
          </a:lnRef>
          <a:fillRef idx="0">
            <a:srgbClr val="F39332"/>
          </a:fillRef>
          <a:effectRef idx="0">
            <a:srgbClr val="F39332"/>
          </a:effectRef>
          <a:fontRef idx="minor">
            <a:srgbClr val="000000"/>
          </a:fontRef>
        </p:style>
      </p:cxnSp>
      <p:sp>
        <p:nvSpPr>
          <p:cNvPr id="30" name="文本框 29"/>
          <p:cNvSpPr txBox="1"/>
          <p:nvPr>
            <p:custDataLst>
              <p:tags r:id="rId20"/>
            </p:custDataLst>
          </p:nvPr>
        </p:nvSpPr>
        <p:spPr>
          <a:xfrm>
            <a:off x="6368415" y="3319780"/>
            <a:ext cx="4197350" cy="1076325"/>
          </a:xfrm>
          <a:prstGeom prst="rect">
            <a:avLst/>
          </a:prstGeom>
        </p:spPr>
        <p:txBody>
          <a:bodyPr wrap="square" lIns="90000" tIns="46800" rIns="90000" bIns="46800">
            <a:noAutofit/>
          </a:bodyPr>
          <a:lstStyle>
            <a:defPPr>
              <a:defRPr lang="zh-CN"/>
            </a:defPPr>
            <a:lvl1pPr>
              <a:defRPr sz="1400">
                <a:solidFill>
                  <a:srgbClr val="7C8959"/>
                </a:solidFill>
              </a:defRPr>
            </a:lvl1pPr>
          </a:lstStyle>
          <a:p>
            <a:pPr algn="just"/>
            <a:r>
              <a:rPr lang="zh-CN" altLang="en-US" sz="1600" dirty="0">
                <a:solidFill>
                  <a:srgbClr val="FFFFFF">
                    <a:lumMod val="50000"/>
                  </a:srgbClr>
                </a:solidFill>
                <a:latin typeface="微软雅黑" panose="020B0503020204020204" charset="-122"/>
                <a:ea typeface="微软雅黑" panose="020B0503020204020204" charset="-122"/>
                <a:cs typeface="微软雅黑" panose="020B0503020204020204" charset="-122"/>
              </a:rPr>
              <a:t>（2）想办法加入同类组织。加入同类组织，一方面可以与同行交流，提高自己的水平；另一方面，又可以强化自己的兴趣，使其升华，甚至会成为自己的终生职业。</a:t>
            </a:r>
            <a:endParaRPr lang="zh-CN" altLang="en-US" sz="1600" dirty="0">
              <a:solidFill>
                <a:srgbClr val="FFFFFF">
                  <a:lumMod val="50000"/>
                </a:srgbClr>
              </a:solidFill>
              <a:latin typeface="微软雅黑" panose="020B0503020204020204" charset="-122"/>
              <a:ea typeface="微软雅黑" panose="020B0503020204020204" charset="-122"/>
              <a:cs typeface="微软雅黑" panose="020B0503020204020204" charset="-122"/>
            </a:endParaRPr>
          </a:p>
        </p:txBody>
      </p:sp>
      <p:cxnSp>
        <p:nvCxnSpPr>
          <p:cNvPr id="32" name="直接连接符 31"/>
          <p:cNvCxnSpPr/>
          <p:nvPr>
            <p:custDataLst>
              <p:tags r:id="rId21"/>
            </p:custDataLst>
          </p:nvPr>
        </p:nvCxnSpPr>
        <p:spPr>
          <a:xfrm>
            <a:off x="6262831" y="4748464"/>
            <a:ext cx="0" cy="415294"/>
          </a:xfrm>
          <a:prstGeom prst="line">
            <a:avLst/>
          </a:prstGeom>
          <a:ln w="38100">
            <a:solidFill>
              <a:srgbClr val="FFD663"/>
            </a:solidFill>
          </a:ln>
        </p:spPr>
        <p:style>
          <a:lnRef idx="1">
            <a:srgbClr val="F39332"/>
          </a:lnRef>
          <a:fillRef idx="0">
            <a:srgbClr val="F39332"/>
          </a:fillRef>
          <a:effectRef idx="0">
            <a:srgbClr val="F39332"/>
          </a:effectRef>
          <a:fontRef idx="minor">
            <a:srgbClr val="000000"/>
          </a:fontRef>
        </p:style>
      </p:cxnSp>
      <p:sp>
        <p:nvSpPr>
          <p:cNvPr id="33" name="文本框 32"/>
          <p:cNvSpPr txBox="1"/>
          <p:nvPr>
            <p:custDataLst>
              <p:tags r:id="rId22"/>
            </p:custDataLst>
          </p:nvPr>
        </p:nvSpPr>
        <p:spPr>
          <a:xfrm>
            <a:off x="6368534" y="4667556"/>
            <a:ext cx="4060990" cy="743942"/>
          </a:xfrm>
          <a:prstGeom prst="rect">
            <a:avLst/>
          </a:prstGeom>
        </p:spPr>
        <p:txBody>
          <a:bodyPr wrap="square" lIns="90000" tIns="46800" rIns="90000" bIns="46800">
            <a:normAutofit/>
          </a:bodyPr>
          <a:lstStyle>
            <a:defPPr>
              <a:defRPr lang="zh-CN"/>
            </a:defPPr>
            <a:lvl1pPr>
              <a:defRPr sz="1400">
                <a:solidFill>
                  <a:srgbClr val="7C8959"/>
                </a:solidFill>
              </a:defRPr>
            </a:lvl1pPr>
          </a:lstStyle>
          <a:p>
            <a:r>
              <a:rPr lang="zh-CN" altLang="en-US" sz="1600" dirty="0">
                <a:solidFill>
                  <a:srgbClr val="FFFFFF">
                    <a:lumMod val="50000"/>
                  </a:srgbClr>
                </a:solidFill>
                <a:latin typeface="微软雅黑" panose="020B0503020204020204" charset="-122"/>
                <a:ea typeface="微软雅黑" panose="020B0503020204020204" charset="-122"/>
                <a:cs typeface="微软雅黑" panose="020B0503020204020204" charset="-122"/>
              </a:rPr>
              <a:t>（3）积极发表自己的作品，力争得到社会的认可。</a:t>
            </a:r>
            <a:endParaRPr lang="zh-CN" altLang="en-US" sz="1600" dirty="0">
              <a:solidFill>
                <a:srgbClr val="FFFFFF">
                  <a:lumMod val="50000"/>
                </a:srgbClr>
              </a:solidFill>
              <a:latin typeface="微软雅黑" panose="020B0503020204020204" charset="-122"/>
              <a:ea typeface="微软雅黑" panose="020B0503020204020204" charset="-122"/>
              <a:cs typeface="微软雅黑" panose="020B0503020204020204" charset="-122"/>
            </a:endParaRPr>
          </a:p>
        </p:txBody>
      </p:sp>
      <p:sp>
        <p:nvSpPr>
          <p:cNvPr id="35" name="椭圆 34"/>
          <p:cNvSpPr/>
          <p:nvPr>
            <p:custDataLst>
              <p:tags r:id="rId23"/>
            </p:custDataLst>
          </p:nvPr>
        </p:nvSpPr>
        <p:spPr>
          <a:xfrm>
            <a:off x="1346661" y="1814573"/>
            <a:ext cx="3733452" cy="3733450"/>
          </a:xfrm>
          <a:prstGeom prst="ellipse">
            <a:avLst/>
          </a:prstGeom>
          <a:solidFill>
            <a:srgbClr val="00384B"/>
          </a:solidFill>
          <a:ln>
            <a:noFill/>
          </a:ln>
        </p:spPr>
        <p:style>
          <a:lnRef idx="2">
            <a:srgbClr val="F39332">
              <a:shade val="50000"/>
            </a:srgbClr>
          </a:lnRef>
          <a:fillRef idx="1">
            <a:srgbClr val="F39332"/>
          </a:fillRef>
          <a:effectRef idx="0">
            <a:srgbClr val="F3933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6" name="椭圆 35"/>
          <p:cNvSpPr/>
          <p:nvPr>
            <p:custDataLst>
              <p:tags r:id="rId24"/>
            </p:custDataLst>
          </p:nvPr>
        </p:nvSpPr>
        <p:spPr>
          <a:xfrm>
            <a:off x="1796791" y="2714832"/>
            <a:ext cx="2833192" cy="2833191"/>
          </a:xfrm>
          <a:prstGeom prst="ellipse">
            <a:avLst/>
          </a:prstGeom>
          <a:solidFill>
            <a:srgbClr val="D45A1A"/>
          </a:solidFill>
          <a:ln>
            <a:noFill/>
          </a:ln>
        </p:spPr>
        <p:style>
          <a:lnRef idx="2">
            <a:srgbClr val="F39332">
              <a:shade val="50000"/>
            </a:srgbClr>
          </a:lnRef>
          <a:fillRef idx="1">
            <a:srgbClr val="F39332"/>
          </a:fillRef>
          <a:effectRef idx="0">
            <a:srgbClr val="F3933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椭圆 36"/>
          <p:cNvSpPr/>
          <p:nvPr>
            <p:custDataLst>
              <p:tags r:id="rId25"/>
            </p:custDataLst>
          </p:nvPr>
        </p:nvSpPr>
        <p:spPr>
          <a:xfrm>
            <a:off x="2246925" y="3615100"/>
            <a:ext cx="1932924" cy="1932923"/>
          </a:xfrm>
          <a:prstGeom prst="ellipse">
            <a:avLst/>
          </a:prstGeom>
          <a:solidFill>
            <a:srgbClr val="FFD663"/>
          </a:solidFill>
          <a:ln>
            <a:noFill/>
          </a:ln>
        </p:spPr>
        <p:style>
          <a:lnRef idx="2">
            <a:srgbClr val="F39332">
              <a:shade val="50000"/>
            </a:srgbClr>
          </a:lnRef>
          <a:fillRef idx="1">
            <a:srgbClr val="F39332"/>
          </a:fillRef>
          <a:effectRef idx="0">
            <a:srgbClr val="F39332"/>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8" name="文本框 37"/>
          <p:cNvSpPr txBox="1"/>
          <p:nvPr>
            <p:custDataLst>
              <p:tags r:id="rId26"/>
            </p:custDataLst>
          </p:nvPr>
        </p:nvSpPr>
        <p:spPr>
          <a:xfrm>
            <a:off x="2376059" y="1992864"/>
            <a:ext cx="1674656" cy="658543"/>
          </a:xfrm>
          <a:prstGeom prst="rect">
            <a:avLst/>
          </a:prstGeom>
        </p:spPr>
        <p:txBody>
          <a:bodyPr wrap="square" lIns="90000" tIns="46800" rIns="90000" bIns="46800" anchor="ctr">
            <a:normAutofit/>
          </a:bodyPr>
          <a:lstStyle>
            <a:defPPr>
              <a:defRPr lang="zh-CN"/>
            </a:defPPr>
            <a:lvl1pPr>
              <a:defRPr sz="1400">
                <a:solidFill>
                  <a:srgbClr val="FFFFFF"/>
                </a:solidFill>
              </a:defRPr>
            </a:lvl1pPr>
          </a:lstStyle>
          <a:p>
            <a:pPr algn="ctr"/>
            <a:r>
              <a:rPr lang="en-US" altLang="zh-CN" sz="1800" dirty="0"/>
              <a:t>ONE</a:t>
            </a:r>
            <a:endParaRPr lang="en-US" altLang="zh-CN" sz="1800" dirty="0"/>
          </a:p>
        </p:txBody>
      </p:sp>
      <p:sp>
        <p:nvSpPr>
          <p:cNvPr id="41" name="文本框 40"/>
          <p:cNvSpPr txBox="1"/>
          <p:nvPr>
            <p:custDataLst>
              <p:tags r:id="rId27"/>
            </p:custDataLst>
          </p:nvPr>
        </p:nvSpPr>
        <p:spPr>
          <a:xfrm>
            <a:off x="2338400" y="2999052"/>
            <a:ext cx="1749975" cy="531269"/>
          </a:xfrm>
          <a:prstGeom prst="rect">
            <a:avLst/>
          </a:prstGeom>
        </p:spPr>
        <p:txBody>
          <a:bodyPr wrap="square" lIns="90000" tIns="46800" rIns="90000" bIns="46800" anchor="ctr">
            <a:normAutofit/>
          </a:bodyPr>
          <a:lstStyle>
            <a:defPPr>
              <a:defRPr lang="zh-CN"/>
            </a:defPPr>
            <a:lvl1pPr>
              <a:defRPr sz="1400">
                <a:solidFill>
                  <a:srgbClr val="FFFFFF"/>
                </a:solidFill>
              </a:defRPr>
            </a:lvl1pPr>
          </a:lstStyle>
          <a:p>
            <a:pPr algn="ctr"/>
            <a:r>
              <a:rPr lang="en-US" altLang="zh-CN" sz="1800" dirty="0"/>
              <a:t>TWO</a:t>
            </a:r>
            <a:endParaRPr lang="en-US" altLang="zh-CN" sz="1800" dirty="0"/>
          </a:p>
        </p:txBody>
      </p:sp>
      <p:sp>
        <p:nvSpPr>
          <p:cNvPr id="81" name="文本框 80"/>
          <p:cNvSpPr txBox="1"/>
          <p:nvPr>
            <p:custDataLst>
              <p:tags r:id="rId28"/>
            </p:custDataLst>
          </p:nvPr>
        </p:nvSpPr>
        <p:spPr>
          <a:xfrm>
            <a:off x="2246925" y="4231148"/>
            <a:ext cx="1932925" cy="700826"/>
          </a:xfrm>
          <a:prstGeom prst="rect">
            <a:avLst/>
          </a:prstGeom>
        </p:spPr>
        <p:txBody>
          <a:bodyPr wrap="square" lIns="90000" tIns="46800" rIns="90000" bIns="46800" anchor="ctr">
            <a:normAutofit/>
          </a:bodyPr>
          <a:lstStyle>
            <a:defPPr>
              <a:defRPr lang="zh-CN"/>
            </a:defPPr>
            <a:lvl1pPr>
              <a:defRPr sz="1400">
                <a:solidFill>
                  <a:srgbClr val="FFFFFF"/>
                </a:solidFill>
              </a:defRPr>
            </a:lvl1pPr>
          </a:lstStyle>
          <a:p>
            <a:pPr algn="ctr"/>
            <a:r>
              <a:rPr lang="en-US" altLang="zh-CN" sz="1800" dirty="0"/>
              <a:t>THREE</a:t>
            </a:r>
            <a:endParaRPr lang="en-US" altLang="zh-CN" sz="1800"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探索职业性格</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三</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5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a:t>
            </a:r>
            <a:r>
              <a:rPr lang="en-US" altLang="zh-CN" spc="200" dirty="0">
                <a:solidFill>
                  <a:schemeClr val="dk1">
                    <a:lumMod val="85000"/>
                    <a:lumOff val="15000"/>
                  </a:schemeClr>
                </a:solidFill>
                <a:uFillTx/>
              </a:rPr>
              <a:t>Three</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5136"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7453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43" name="- About"/>
          <p:cNvSpPr txBox="1"/>
          <p:nvPr/>
        </p:nvSpPr>
        <p:spPr>
          <a:xfrm>
            <a:off x="854710" y="41465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一、性格与职业性格</a:t>
            </a:r>
            <a:endParaRPr lang="en-US" altLang="zh-CN" sz="2800" dirty="0">
              <a:solidFill>
                <a:schemeClr val="tx1"/>
              </a:solidFill>
              <a:latin typeface="微软雅黑" panose="020B0503020204020204" charset="-122"/>
              <a:ea typeface="微软雅黑" panose="020B0503020204020204" charset="-122"/>
            </a:endParaRPr>
          </a:p>
        </p:txBody>
      </p:sp>
      <p:sp>
        <p:nvSpPr>
          <p:cNvPr id="6" name="Freeform 11"/>
          <p:cNvSpPr/>
          <p:nvPr>
            <p:custDataLst>
              <p:tags r:id="rId19"/>
            </p:custDataLst>
          </p:nvPr>
        </p:nvSpPr>
        <p:spPr bwMode="auto">
          <a:xfrm>
            <a:off x="8205758" y="2510154"/>
            <a:ext cx="3094109" cy="3452005"/>
          </a:xfrm>
          <a:custGeom>
            <a:avLst/>
            <a:gdLst>
              <a:gd name="T0" fmla="*/ 1755 w 1755"/>
              <a:gd name="T1" fmla="*/ 979 h 1958"/>
              <a:gd name="T2" fmla="*/ 1312 w 1755"/>
              <a:gd name="T3" fmla="*/ 1958 h 1958"/>
              <a:gd name="T4" fmla="*/ 0 w 1755"/>
              <a:gd name="T5" fmla="*/ 1958 h 1958"/>
              <a:gd name="T6" fmla="*/ 443 w 1755"/>
              <a:gd name="T7" fmla="*/ 979 h 1958"/>
              <a:gd name="T8" fmla="*/ 139 w 1755"/>
              <a:gd name="T9" fmla="*/ 307 h 1958"/>
              <a:gd name="T10" fmla="*/ 0 w 1755"/>
              <a:gd name="T11" fmla="*/ 0 h 1958"/>
              <a:gd name="T12" fmla="*/ 1312 w 1755"/>
              <a:gd name="T13" fmla="*/ 0 h 1958"/>
              <a:gd name="T14" fmla="*/ 1451 w 1755"/>
              <a:gd name="T15" fmla="*/ 307 h 1958"/>
              <a:gd name="T16" fmla="*/ 1755 w 1755"/>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5" h="1958">
                <a:moveTo>
                  <a:pt x="1755" y="979"/>
                </a:moveTo>
                <a:lnTo>
                  <a:pt x="1312" y="1958"/>
                </a:lnTo>
                <a:lnTo>
                  <a:pt x="0" y="1958"/>
                </a:lnTo>
                <a:lnTo>
                  <a:pt x="443" y="979"/>
                </a:lnTo>
                <a:lnTo>
                  <a:pt x="139" y="307"/>
                </a:lnTo>
                <a:lnTo>
                  <a:pt x="0" y="0"/>
                </a:lnTo>
                <a:lnTo>
                  <a:pt x="1312" y="0"/>
                </a:lnTo>
                <a:lnTo>
                  <a:pt x="1451" y="307"/>
                </a:lnTo>
                <a:lnTo>
                  <a:pt x="1755" y="979"/>
                </a:lnTo>
                <a:close/>
              </a:path>
            </a:pathLst>
          </a:custGeom>
          <a:solidFill>
            <a:srgbClr val="FFC715"/>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24" name="Freeform 16"/>
          <p:cNvSpPr/>
          <p:nvPr userDrawn="1">
            <p:custDataLst>
              <p:tags r:id="rId20"/>
            </p:custDataLst>
          </p:nvPr>
        </p:nvSpPr>
        <p:spPr bwMode="auto">
          <a:xfrm>
            <a:off x="8205758" y="2510154"/>
            <a:ext cx="2558149" cy="541248"/>
          </a:xfrm>
          <a:custGeom>
            <a:avLst/>
            <a:gdLst>
              <a:gd name="T0" fmla="*/ 1451 w 1451"/>
              <a:gd name="T1" fmla="*/ 307 h 307"/>
              <a:gd name="T2" fmla="*/ 139 w 1451"/>
              <a:gd name="T3" fmla="*/ 307 h 307"/>
              <a:gd name="T4" fmla="*/ 0 w 1451"/>
              <a:gd name="T5" fmla="*/ 0 h 307"/>
              <a:gd name="T6" fmla="*/ 1312 w 1451"/>
              <a:gd name="T7" fmla="*/ 0 h 307"/>
              <a:gd name="T8" fmla="*/ 1451 w 1451"/>
              <a:gd name="T9" fmla="*/ 307 h 307"/>
            </a:gdLst>
            <a:ahLst/>
            <a:cxnLst>
              <a:cxn ang="0">
                <a:pos x="T0" y="T1"/>
              </a:cxn>
              <a:cxn ang="0">
                <a:pos x="T2" y="T3"/>
              </a:cxn>
              <a:cxn ang="0">
                <a:pos x="T4" y="T5"/>
              </a:cxn>
              <a:cxn ang="0">
                <a:pos x="T6" y="T7"/>
              </a:cxn>
              <a:cxn ang="0">
                <a:pos x="T8" y="T9"/>
              </a:cxn>
            </a:cxnLst>
            <a:rect l="0" t="0" r="r" b="b"/>
            <a:pathLst>
              <a:path w="1451" h="307">
                <a:moveTo>
                  <a:pt x="1451" y="307"/>
                </a:moveTo>
                <a:lnTo>
                  <a:pt x="139" y="307"/>
                </a:lnTo>
                <a:lnTo>
                  <a:pt x="0" y="0"/>
                </a:lnTo>
                <a:lnTo>
                  <a:pt x="1312" y="0"/>
                </a:lnTo>
                <a:lnTo>
                  <a:pt x="1451" y="307"/>
                </a:lnTo>
                <a:close/>
              </a:path>
            </a:pathLst>
          </a:custGeom>
          <a:solidFill>
            <a:srgbClr val="FFC715"/>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42" name="文本框 41"/>
          <p:cNvSpPr txBox="1"/>
          <p:nvPr>
            <p:custDataLst>
              <p:tags r:id="rId21"/>
            </p:custDataLst>
          </p:nvPr>
        </p:nvSpPr>
        <p:spPr>
          <a:xfrm>
            <a:off x="9026183" y="3393336"/>
            <a:ext cx="1656355" cy="2153263"/>
          </a:xfrm>
          <a:prstGeom prst="rect">
            <a:avLst/>
          </a:prstGeom>
        </p:spPr>
        <p:txBody>
          <a:bodyPr>
            <a:normAutofit/>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400" dirty="0">
                <a:latin typeface="微软雅黑" panose="020B0503020204020204" charset="-122"/>
                <a:ea typeface="微软雅黑" panose="020B0503020204020204" charset="-122"/>
              </a:rPr>
              <a:t>智主要是指人在认知过程中的性格特征，如幻想型和现实型。</a:t>
            </a:r>
            <a:endParaRPr lang="zh-CN" altLang="en-US" sz="1400" dirty="0">
              <a:latin typeface="微软雅黑" panose="020B0503020204020204" charset="-122"/>
              <a:ea typeface="微软雅黑" panose="020B0503020204020204" charset="-122"/>
            </a:endParaRPr>
          </a:p>
        </p:txBody>
      </p:sp>
      <p:sp>
        <p:nvSpPr>
          <p:cNvPr id="47" name="文本框 46"/>
          <p:cNvSpPr txBox="1"/>
          <p:nvPr>
            <p:custDataLst>
              <p:tags r:id="rId22"/>
            </p:custDataLst>
          </p:nvPr>
        </p:nvSpPr>
        <p:spPr>
          <a:xfrm>
            <a:off x="8440820" y="2573734"/>
            <a:ext cx="2086257" cy="477668"/>
          </a:xfrm>
          <a:prstGeom prst="rect">
            <a:avLst/>
          </a:prstGeom>
        </p:spPr>
        <p:txBody>
          <a:bodyPr anchor="ctr" anchorCtr="0">
            <a:normAutofit/>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dirty="0">
                <a:latin typeface="微软雅黑" panose="020B0503020204020204" charset="-122"/>
                <a:ea typeface="微软雅黑" panose="020B0503020204020204" charset="-122"/>
                <a:cs typeface="微软雅黑" panose="020B0503020204020204" charset="-122"/>
              </a:rPr>
              <a:t>4. 理智</a:t>
            </a:r>
            <a:endParaRPr lang="zh-CN" altLang="en-US" sz="1800" dirty="0">
              <a:latin typeface="微软雅黑" panose="020B0503020204020204" charset="-122"/>
              <a:ea typeface="微软雅黑" panose="020B0503020204020204" charset="-122"/>
              <a:cs typeface="微软雅黑" panose="020B0503020204020204" charset="-122"/>
            </a:endParaRPr>
          </a:p>
        </p:txBody>
      </p:sp>
      <p:sp>
        <p:nvSpPr>
          <p:cNvPr id="48" name="Freeform 11"/>
          <p:cNvSpPr/>
          <p:nvPr userDrawn="1">
            <p:custDataLst>
              <p:tags r:id="rId23"/>
            </p:custDataLst>
          </p:nvPr>
        </p:nvSpPr>
        <p:spPr bwMode="auto">
          <a:xfrm>
            <a:off x="5742812" y="2510155"/>
            <a:ext cx="3094109" cy="3452005"/>
          </a:xfrm>
          <a:custGeom>
            <a:avLst/>
            <a:gdLst>
              <a:gd name="T0" fmla="*/ 1755 w 1755"/>
              <a:gd name="T1" fmla="*/ 979 h 1958"/>
              <a:gd name="T2" fmla="*/ 1312 w 1755"/>
              <a:gd name="T3" fmla="*/ 1958 h 1958"/>
              <a:gd name="T4" fmla="*/ 0 w 1755"/>
              <a:gd name="T5" fmla="*/ 1958 h 1958"/>
              <a:gd name="T6" fmla="*/ 443 w 1755"/>
              <a:gd name="T7" fmla="*/ 979 h 1958"/>
              <a:gd name="T8" fmla="*/ 139 w 1755"/>
              <a:gd name="T9" fmla="*/ 307 h 1958"/>
              <a:gd name="T10" fmla="*/ 0 w 1755"/>
              <a:gd name="T11" fmla="*/ 0 h 1958"/>
              <a:gd name="T12" fmla="*/ 1312 w 1755"/>
              <a:gd name="T13" fmla="*/ 0 h 1958"/>
              <a:gd name="T14" fmla="*/ 1451 w 1755"/>
              <a:gd name="T15" fmla="*/ 307 h 1958"/>
              <a:gd name="T16" fmla="*/ 1755 w 1755"/>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5" h="1958">
                <a:moveTo>
                  <a:pt x="1755" y="979"/>
                </a:moveTo>
                <a:lnTo>
                  <a:pt x="1312" y="1958"/>
                </a:lnTo>
                <a:lnTo>
                  <a:pt x="0" y="1958"/>
                </a:lnTo>
                <a:lnTo>
                  <a:pt x="443" y="979"/>
                </a:lnTo>
                <a:lnTo>
                  <a:pt x="139" y="307"/>
                </a:lnTo>
                <a:lnTo>
                  <a:pt x="0" y="0"/>
                </a:lnTo>
                <a:lnTo>
                  <a:pt x="1312" y="0"/>
                </a:lnTo>
                <a:lnTo>
                  <a:pt x="1451" y="307"/>
                </a:lnTo>
                <a:lnTo>
                  <a:pt x="1755" y="979"/>
                </a:lnTo>
                <a:close/>
              </a:path>
            </a:pathLst>
          </a:custGeom>
          <a:solidFill>
            <a:srgbClr val="6AB9D4"/>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49" name="Freeform 16"/>
          <p:cNvSpPr/>
          <p:nvPr userDrawn="1">
            <p:custDataLst>
              <p:tags r:id="rId24"/>
            </p:custDataLst>
          </p:nvPr>
        </p:nvSpPr>
        <p:spPr bwMode="auto">
          <a:xfrm>
            <a:off x="5742812" y="2510155"/>
            <a:ext cx="2558149" cy="541248"/>
          </a:xfrm>
          <a:custGeom>
            <a:avLst/>
            <a:gdLst>
              <a:gd name="T0" fmla="*/ 1451 w 1451"/>
              <a:gd name="T1" fmla="*/ 307 h 307"/>
              <a:gd name="T2" fmla="*/ 139 w 1451"/>
              <a:gd name="T3" fmla="*/ 307 h 307"/>
              <a:gd name="T4" fmla="*/ 0 w 1451"/>
              <a:gd name="T5" fmla="*/ 0 h 307"/>
              <a:gd name="T6" fmla="*/ 1312 w 1451"/>
              <a:gd name="T7" fmla="*/ 0 h 307"/>
              <a:gd name="T8" fmla="*/ 1451 w 1451"/>
              <a:gd name="T9" fmla="*/ 307 h 307"/>
            </a:gdLst>
            <a:ahLst/>
            <a:cxnLst>
              <a:cxn ang="0">
                <a:pos x="T0" y="T1"/>
              </a:cxn>
              <a:cxn ang="0">
                <a:pos x="T2" y="T3"/>
              </a:cxn>
              <a:cxn ang="0">
                <a:pos x="T4" y="T5"/>
              </a:cxn>
              <a:cxn ang="0">
                <a:pos x="T6" y="T7"/>
              </a:cxn>
              <a:cxn ang="0">
                <a:pos x="T8" y="T9"/>
              </a:cxn>
            </a:cxnLst>
            <a:rect l="0" t="0" r="r" b="b"/>
            <a:pathLst>
              <a:path w="1451" h="307">
                <a:moveTo>
                  <a:pt x="1451" y="307"/>
                </a:moveTo>
                <a:lnTo>
                  <a:pt x="139" y="307"/>
                </a:lnTo>
                <a:lnTo>
                  <a:pt x="0" y="0"/>
                </a:lnTo>
                <a:lnTo>
                  <a:pt x="1312" y="0"/>
                </a:lnTo>
                <a:lnTo>
                  <a:pt x="1451" y="307"/>
                </a:lnTo>
                <a:close/>
              </a:path>
            </a:pathLst>
          </a:custGeom>
          <a:solidFill>
            <a:srgbClr val="6AB9D4"/>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50" name="文本框 49"/>
          <p:cNvSpPr txBox="1"/>
          <p:nvPr>
            <p:custDataLst>
              <p:tags r:id="rId25"/>
            </p:custDataLst>
          </p:nvPr>
        </p:nvSpPr>
        <p:spPr>
          <a:xfrm>
            <a:off x="6532757" y="3393337"/>
            <a:ext cx="1656355" cy="2153263"/>
          </a:xfrm>
          <a:prstGeom prst="rect">
            <a:avLst/>
          </a:prstGeom>
        </p:spPr>
        <p:txBody>
          <a:bodyPr>
            <a:normAutofit fontScale="80000"/>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just"/>
            <a:r>
              <a:rPr lang="zh-CN" altLang="en-US" sz="1800" dirty="0">
                <a:latin typeface="微软雅黑" panose="020B0503020204020204" charset="-122"/>
                <a:ea typeface="微软雅黑" panose="020B0503020204020204" charset="-122"/>
              </a:rPr>
              <a:t>情绪主要是指人产生情绪活动时在强度、稳定性、持续性和主导心境等方面表现出来的性格特征，如情绪起伏波动的大或小。</a:t>
            </a:r>
            <a:endParaRPr lang="zh-CN" altLang="en-US" sz="1800" dirty="0">
              <a:latin typeface="微软雅黑" panose="020B0503020204020204" charset="-122"/>
              <a:ea typeface="微软雅黑" panose="020B0503020204020204" charset="-122"/>
            </a:endParaRPr>
          </a:p>
        </p:txBody>
      </p:sp>
      <p:sp>
        <p:nvSpPr>
          <p:cNvPr id="51" name="文本框 50"/>
          <p:cNvSpPr txBox="1"/>
          <p:nvPr>
            <p:custDataLst>
              <p:tags r:id="rId26"/>
            </p:custDataLst>
          </p:nvPr>
        </p:nvSpPr>
        <p:spPr>
          <a:xfrm>
            <a:off x="5977874" y="2573735"/>
            <a:ext cx="2086257" cy="477667"/>
          </a:xfrm>
          <a:prstGeom prst="rect">
            <a:avLst/>
          </a:prstGeom>
        </p:spPr>
        <p:txBody>
          <a:bodyPr anchor="ctr" anchorCtr="0">
            <a:normAutofit/>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dirty="0">
                <a:latin typeface="微软雅黑" panose="020B0503020204020204" charset="-122"/>
                <a:ea typeface="微软雅黑" panose="020B0503020204020204" charset="-122"/>
                <a:cs typeface="微软雅黑" panose="020B0503020204020204" charset="-122"/>
              </a:rPr>
              <a:t>3. 情绪</a:t>
            </a:r>
            <a:endParaRPr lang="zh-CN" altLang="en-US" sz="1800" dirty="0">
              <a:latin typeface="微软雅黑" panose="020B0503020204020204" charset="-122"/>
              <a:ea typeface="微软雅黑" panose="020B0503020204020204" charset="-122"/>
              <a:cs typeface="微软雅黑" panose="020B0503020204020204" charset="-122"/>
            </a:endParaRPr>
          </a:p>
        </p:txBody>
      </p:sp>
      <p:sp>
        <p:nvSpPr>
          <p:cNvPr id="52" name="Freeform 13"/>
          <p:cNvSpPr/>
          <p:nvPr userDrawn="1">
            <p:custDataLst>
              <p:tags r:id="rId27"/>
            </p:custDataLst>
          </p:nvPr>
        </p:nvSpPr>
        <p:spPr bwMode="auto">
          <a:xfrm>
            <a:off x="3278102" y="2510155"/>
            <a:ext cx="3094109" cy="3452005"/>
          </a:xfrm>
          <a:custGeom>
            <a:avLst/>
            <a:gdLst>
              <a:gd name="T0" fmla="*/ 1755 w 1755"/>
              <a:gd name="T1" fmla="*/ 979 h 1958"/>
              <a:gd name="T2" fmla="*/ 1312 w 1755"/>
              <a:gd name="T3" fmla="*/ 1958 h 1958"/>
              <a:gd name="T4" fmla="*/ 0 w 1755"/>
              <a:gd name="T5" fmla="*/ 1958 h 1958"/>
              <a:gd name="T6" fmla="*/ 443 w 1755"/>
              <a:gd name="T7" fmla="*/ 979 h 1958"/>
              <a:gd name="T8" fmla="*/ 139 w 1755"/>
              <a:gd name="T9" fmla="*/ 307 h 1958"/>
              <a:gd name="T10" fmla="*/ 0 w 1755"/>
              <a:gd name="T11" fmla="*/ 0 h 1958"/>
              <a:gd name="T12" fmla="*/ 1312 w 1755"/>
              <a:gd name="T13" fmla="*/ 0 h 1958"/>
              <a:gd name="T14" fmla="*/ 1452 w 1755"/>
              <a:gd name="T15" fmla="*/ 307 h 1958"/>
              <a:gd name="T16" fmla="*/ 1755 w 1755"/>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5" h="1958">
                <a:moveTo>
                  <a:pt x="1755" y="979"/>
                </a:moveTo>
                <a:lnTo>
                  <a:pt x="1312" y="1958"/>
                </a:lnTo>
                <a:lnTo>
                  <a:pt x="0" y="1958"/>
                </a:lnTo>
                <a:lnTo>
                  <a:pt x="443" y="979"/>
                </a:lnTo>
                <a:lnTo>
                  <a:pt x="139" y="307"/>
                </a:lnTo>
                <a:lnTo>
                  <a:pt x="0" y="0"/>
                </a:lnTo>
                <a:lnTo>
                  <a:pt x="1312" y="0"/>
                </a:lnTo>
                <a:lnTo>
                  <a:pt x="1452" y="307"/>
                </a:lnTo>
                <a:lnTo>
                  <a:pt x="1755" y="979"/>
                </a:lnTo>
                <a:close/>
              </a:path>
            </a:pathLst>
          </a:custGeom>
          <a:solidFill>
            <a:srgbClr val="9DCD4F"/>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53" name="Freeform 15"/>
          <p:cNvSpPr/>
          <p:nvPr userDrawn="1">
            <p:custDataLst>
              <p:tags r:id="rId28"/>
            </p:custDataLst>
          </p:nvPr>
        </p:nvSpPr>
        <p:spPr bwMode="auto">
          <a:xfrm>
            <a:off x="3278102" y="2510155"/>
            <a:ext cx="2559912" cy="541248"/>
          </a:xfrm>
          <a:custGeom>
            <a:avLst/>
            <a:gdLst>
              <a:gd name="T0" fmla="*/ 1452 w 1452"/>
              <a:gd name="T1" fmla="*/ 307 h 307"/>
              <a:gd name="T2" fmla="*/ 139 w 1452"/>
              <a:gd name="T3" fmla="*/ 307 h 307"/>
              <a:gd name="T4" fmla="*/ 0 w 1452"/>
              <a:gd name="T5" fmla="*/ 0 h 307"/>
              <a:gd name="T6" fmla="*/ 1312 w 1452"/>
              <a:gd name="T7" fmla="*/ 0 h 307"/>
              <a:gd name="T8" fmla="*/ 1452 w 1452"/>
              <a:gd name="T9" fmla="*/ 307 h 307"/>
            </a:gdLst>
            <a:ahLst/>
            <a:cxnLst>
              <a:cxn ang="0">
                <a:pos x="T0" y="T1"/>
              </a:cxn>
              <a:cxn ang="0">
                <a:pos x="T2" y="T3"/>
              </a:cxn>
              <a:cxn ang="0">
                <a:pos x="T4" y="T5"/>
              </a:cxn>
              <a:cxn ang="0">
                <a:pos x="T6" y="T7"/>
              </a:cxn>
              <a:cxn ang="0">
                <a:pos x="T8" y="T9"/>
              </a:cxn>
            </a:cxnLst>
            <a:rect l="0" t="0" r="r" b="b"/>
            <a:pathLst>
              <a:path w="1452" h="307">
                <a:moveTo>
                  <a:pt x="1452" y="307"/>
                </a:moveTo>
                <a:lnTo>
                  <a:pt x="139" y="307"/>
                </a:lnTo>
                <a:lnTo>
                  <a:pt x="0" y="0"/>
                </a:lnTo>
                <a:lnTo>
                  <a:pt x="1312" y="0"/>
                </a:lnTo>
                <a:lnTo>
                  <a:pt x="1452" y="307"/>
                </a:lnTo>
                <a:close/>
              </a:path>
            </a:pathLst>
          </a:custGeom>
          <a:solidFill>
            <a:srgbClr val="9DCD4F"/>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54" name="文本框 53"/>
          <p:cNvSpPr txBox="1"/>
          <p:nvPr>
            <p:custDataLst>
              <p:tags r:id="rId29"/>
            </p:custDataLst>
          </p:nvPr>
        </p:nvSpPr>
        <p:spPr>
          <a:xfrm>
            <a:off x="4085087" y="3393337"/>
            <a:ext cx="1656355" cy="2153263"/>
          </a:xfrm>
          <a:prstGeom prst="rect">
            <a:avLst/>
          </a:prstGeom>
        </p:spPr>
        <p:txBody>
          <a:bodyPr>
            <a:normAutofit/>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555" dirty="0">
                <a:latin typeface="微软雅黑" panose="020B0503020204020204" charset="-122"/>
                <a:ea typeface="微软雅黑" panose="020B0503020204020204" charset="-122"/>
              </a:rPr>
              <a:t>意志主要是指人在对自己行为的自觉调节方面的性格特征，如主动或被动、勇敢或怯懦。</a:t>
            </a:r>
            <a:endParaRPr lang="zh-CN" altLang="en-US" sz="1555" dirty="0">
              <a:latin typeface="微软雅黑" panose="020B0503020204020204" charset="-122"/>
              <a:ea typeface="微软雅黑" panose="020B0503020204020204" charset="-122"/>
            </a:endParaRPr>
          </a:p>
        </p:txBody>
      </p:sp>
      <p:sp>
        <p:nvSpPr>
          <p:cNvPr id="55" name="文本框 54"/>
          <p:cNvSpPr txBox="1"/>
          <p:nvPr>
            <p:custDataLst>
              <p:tags r:id="rId30"/>
            </p:custDataLst>
          </p:nvPr>
        </p:nvSpPr>
        <p:spPr>
          <a:xfrm>
            <a:off x="3496943" y="2573735"/>
            <a:ext cx="2104244" cy="477667"/>
          </a:xfrm>
          <a:prstGeom prst="rect">
            <a:avLst/>
          </a:prstGeom>
        </p:spPr>
        <p:txBody>
          <a:bodyPr anchor="ctr" anchorCtr="0">
            <a:normAutofit/>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dirty="0">
                <a:latin typeface="微软雅黑" panose="020B0503020204020204" charset="-122"/>
                <a:ea typeface="微软雅黑" panose="020B0503020204020204" charset="-122"/>
                <a:cs typeface="微软雅黑" panose="020B0503020204020204" charset="-122"/>
              </a:rPr>
              <a:t>2. 意志</a:t>
            </a:r>
            <a:endParaRPr lang="zh-CN" altLang="en-US" sz="1800" dirty="0">
              <a:latin typeface="微软雅黑" panose="020B0503020204020204" charset="-122"/>
              <a:ea typeface="微软雅黑" panose="020B0503020204020204" charset="-122"/>
              <a:cs typeface="微软雅黑" panose="020B0503020204020204" charset="-122"/>
            </a:endParaRPr>
          </a:p>
        </p:txBody>
      </p:sp>
      <p:sp>
        <p:nvSpPr>
          <p:cNvPr id="56" name="Freeform 12"/>
          <p:cNvSpPr/>
          <p:nvPr userDrawn="1">
            <p:custDataLst>
              <p:tags r:id="rId31"/>
            </p:custDataLst>
          </p:nvPr>
        </p:nvSpPr>
        <p:spPr bwMode="auto">
          <a:xfrm>
            <a:off x="813393" y="2510155"/>
            <a:ext cx="3095872" cy="3452005"/>
          </a:xfrm>
          <a:custGeom>
            <a:avLst/>
            <a:gdLst>
              <a:gd name="T0" fmla="*/ 1756 w 1756"/>
              <a:gd name="T1" fmla="*/ 979 h 1958"/>
              <a:gd name="T2" fmla="*/ 1313 w 1756"/>
              <a:gd name="T3" fmla="*/ 1958 h 1958"/>
              <a:gd name="T4" fmla="*/ 0 w 1756"/>
              <a:gd name="T5" fmla="*/ 1958 h 1958"/>
              <a:gd name="T6" fmla="*/ 444 w 1756"/>
              <a:gd name="T7" fmla="*/ 979 h 1958"/>
              <a:gd name="T8" fmla="*/ 140 w 1756"/>
              <a:gd name="T9" fmla="*/ 307 h 1958"/>
              <a:gd name="T10" fmla="*/ 0 w 1756"/>
              <a:gd name="T11" fmla="*/ 0 h 1958"/>
              <a:gd name="T12" fmla="*/ 1313 w 1756"/>
              <a:gd name="T13" fmla="*/ 0 h 1958"/>
              <a:gd name="T14" fmla="*/ 1452 w 1756"/>
              <a:gd name="T15" fmla="*/ 307 h 1958"/>
              <a:gd name="T16" fmla="*/ 1756 w 1756"/>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6" h="1958">
                <a:moveTo>
                  <a:pt x="1756" y="979"/>
                </a:moveTo>
                <a:lnTo>
                  <a:pt x="1313" y="1958"/>
                </a:lnTo>
                <a:lnTo>
                  <a:pt x="0" y="1958"/>
                </a:lnTo>
                <a:lnTo>
                  <a:pt x="444" y="979"/>
                </a:lnTo>
                <a:lnTo>
                  <a:pt x="140" y="307"/>
                </a:lnTo>
                <a:lnTo>
                  <a:pt x="0" y="0"/>
                </a:lnTo>
                <a:lnTo>
                  <a:pt x="1313" y="0"/>
                </a:lnTo>
                <a:lnTo>
                  <a:pt x="1452" y="307"/>
                </a:lnTo>
                <a:lnTo>
                  <a:pt x="1756" y="979"/>
                </a:lnTo>
                <a:close/>
              </a:path>
            </a:pathLst>
          </a:custGeom>
          <a:solidFill>
            <a:srgbClr val="EB673C"/>
          </a:solidFill>
          <a:ln w="12700">
            <a:solidFill>
              <a:sysClr val="window" lastClr="FFFFFF"/>
            </a:solidFill>
            <a:round/>
          </a:ln>
        </p:spPr>
        <p:txBody>
          <a:bodyPr vert="horz" wrap="square" lIns="121920" tIns="60960" rIns="121920" bIns="60960" numCol="1" anchor="t" anchorCtr="0" compatLnSpc="1"/>
          <a:lstStyle/>
          <a:p>
            <a:endParaRPr lang="en-US" sz="2400" dirty="0">
              <a:solidFill>
                <a:srgbClr val="FFFFFF"/>
              </a:solidFill>
            </a:endParaRPr>
          </a:p>
        </p:txBody>
      </p:sp>
      <p:sp>
        <p:nvSpPr>
          <p:cNvPr id="57" name="Freeform 14"/>
          <p:cNvSpPr/>
          <p:nvPr userDrawn="1">
            <p:custDataLst>
              <p:tags r:id="rId32"/>
            </p:custDataLst>
          </p:nvPr>
        </p:nvSpPr>
        <p:spPr bwMode="auto">
          <a:xfrm>
            <a:off x="813393" y="2510155"/>
            <a:ext cx="2559912" cy="541248"/>
          </a:xfrm>
          <a:custGeom>
            <a:avLst/>
            <a:gdLst>
              <a:gd name="T0" fmla="*/ 1452 w 1452"/>
              <a:gd name="T1" fmla="*/ 307 h 307"/>
              <a:gd name="T2" fmla="*/ 140 w 1452"/>
              <a:gd name="T3" fmla="*/ 307 h 307"/>
              <a:gd name="T4" fmla="*/ 0 w 1452"/>
              <a:gd name="T5" fmla="*/ 0 h 307"/>
              <a:gd name="T6" fmla="*/ 1313 w 1452"/>
              <a:gd name="T7" fmla="*/ 0 h 307"/>
              <a:gd name="T8" fmla="*/ 1452 w 1452"/>
              <a:gd name="T9" fmla="*/ 307 h 307"/>
            </a:gdLst>
            <a:ahLst/>
            <a:cxnLst>
              <a:cxn ang="0">
                <a:pos x="T0" y="T1"/>
              </a:cxn>
              <a:cxn ang="0">
                <a:pos x="T2" y="T3"/>
              </a:cxn>
              <a:cxn ang="0">
                <a:pos x="T4" y="T5"/>
              </a:cxn>
              <a:cxn ang="0">
                <a:pos x="T6" y="T7"/>
              </a:cxn>
              <a:cxn ang="0">
                <a:pos x="T8" y="T9"/>
              </a:cxn>
            </a:cxnLst>
            <a:rect l="0" t="0" r="r" b="b"/>
            <a:pathLst>
              <a:path w="1452" h="307">
                <a:moveTo>
                  <a:pt x="1452" y="307"/>
                </a:moveTo>
                <a:lnTo>
                  <a:pt x="140" y="307"/>
                </a:lnTo>
                <a:lnTo>
                  <a:pt x="0" y="0"/>
                </a:lnTo>
                <a:lnTo>
                  <a:pt x="1313" y="0"/>
                </a:lnTo>
                <a:lnTo>
                  <a:pt x="1452" y="307"/>
                </a:lnTo>
                <a:close/>
              </a:path>
            </a:pathLst>
          </a:custGeom>
          <a:solidFill>
            <a:srgbClr val="EB673C"/>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58" name="文本框 57"/>
          <p:cNvSpPr txBox="1"/>
          <p:nvPr>
            <p:custDataLst>
              <p:tags r:id="rId33"/>
            </p:custDataLst>
          </p:nvPr>
        </p:nvSpPr>
        <p:spPr>
          <a:xfrm>
            <a:off x="1646136" y="3393337"/>
            <a:ext cx="1656355" cy="2153263"/>
          </a:xfrm>
          <a:prstGeom prst="rect">
            <a:avLst/>
          </a:prstGeom>
        </p:spPr>
        <p:txBody>
          <a:bodyPr>
            <a:normAutofit fontScale="80000"/>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dirty="0">
                <a:latin typeface="微软雅黑" panose="020B0503020204020204" charset="-122"/>
                <a:ea typeface="微软雅黑" panose="020B0503020204020204" charset="-122"/>
              </a:rPr>
              <a:t>态度主要是指处理各种社会关系方面的性格特征，如能言善辩或沉默寡言、直率或虚伪、细致或粗心。</a:t>
            </a:r>
            <a:endParaRPr lang="zh-CN" altLang="en-US" sz="1800" dirty="0">
              <a:latin typeface="微软雅黑" panose="020B0503020204020204" charset="-122"/>
              <a:ea typeface="微软雅黑" panose="020B0503020204020204" charset="-122"/>
            </a:endParaRPr>
          </a:p>
        </p:txBody>
      </p:sp>
      <p:sp>
        <p:nvSpPr>
          <p:cNvPr id="59" name="文本框 58"/>
          <p:cNvSpPr txBox="1"/>
          <p:nvPr>
            <p:custDataLst>
              <p:tags r:id="rId34"/>
            </p:custDataLst>
          </p:nvPr>
        </p:nvSpPr>
        <p:spPr>
          <a:xfrm>
            <a:off x="1033996" y="2573735"/>
            <a:ext cx="2104243" cy="477667"/>
          </a:xfrm>
          <a:prstGeom prst="rect">
            <a:avLst/>
          </a:prstGeom>
        </p:spPr>
        <p:txBody>
          <a:bodyPr lIns="90000" tIns="46800" rIns="90000" bIns="46800" anchor="ctr" anchorCtr="0">
            <a:normAutofit/>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dirty="0">
                <a:latin typeface="微软雅黑" panose="020B0503020204020204" charset="-122"/>
                <a:ea typeface="微软雅黑" panose="020B0503020204020204" charset="-122"/>
                <a:cs typeface="微软雅黑" panose="020B0503020204020204" charset="-122"/>
              </a:rPr>
              <a:t>1. 态度</a:t>
            </a:r>
            <a:endParaRPr lang="zh-CN" altLang="en-US" sz="1800" dirty="0">
              <a:latin typeface="微软雅黑" panose="020B0503020204020204" charset="-122"/>
              <a:ea typeface="微软雅黑" panose="020B0503020204020204" charset="-122"/>
              <a:cs typeface="微软雅黑" panose="020B0503020204020204" charset="-122"/>
            </a:endParaRPr>
          </a:p>
        </p:txBody>
      </p:sp>
      <p:sp>
        <p:nvSpPr>
          <p:cNvPr id="60" name="文本框 59"/>
          <p:cNvSpPr txBox="1"/>
          <p:nvPr/>
        </p:nvSpPr>
        <p:spPr>
          <a:xfrm>
            <a:off x="1203960" y="1863090"/>
            <a:ext cx="2540000" cy="368300"/>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rPr>
              <a:t>（一）性格</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prstGeom prst="teardrop">
            <a:avLst/>
          </a:pr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一、性格与职业性格</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8"/>
            </p:custDataLst>
          </p:nvPr>
        </p:nvSpPr>
        <p:spPr>
          <a:xfrm>
            <a:off x="589280" y="2101215"/>
            <a:ext cx="5467350" cy="341503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b="1" dirty="0">
                <a:solidFill>
                  <a:schemeClr val="tx1"/>
                </a:solidFill>
                <a:latin typeface="微软雅黑" panose="020B0503020204020204" charset="-122"/>
                <a:ea typeface="微软雅黑" panose="020B0503020204020204" charset="-122"/>
              </a:rPr>
              <a:t>（二）职业性格</a:t>
            </a:r>
            <a:endParaRPr lang="zh-CN" altLang="en-US" sz="1600" b="1" dirty="0">
              <a:solidFill>
                <a:schemeClr val="tx1"/>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b="1" dirty="0">
                <a:solidFill>
                  <a:schemeClr val="accent4"/>
                </a:solidFill>
                <a:latin typeface="微软雅黑" panose="020B0503020204020204" charset="-122"/>
                <a:ea typeface="微软雅黑" panose="020B0503020204020204" charset="-122"/>
              </a:rPr>
              <a:t>职业性格</a:t>
            </a:r>
            <a:r>
              <a:rPr lang="zh-CN" altLang="en-US" sz="1600" dirty="0">
                <a:latin typeface="微软雅黑" panose="020B0503020204020204" charset="-122"/>
                <a:ea typeface="微软雅黑" panose="020B0503020204020204" charset="-122"/>
              </a:rPr>
              <a:t>是指人们在从事某种职业后，因为职业的需求或对该职业从业者的普遍要求所形成的较为固定的性格要素集合。如果一个人的性格能和职业性格相匹配，那无疑是一件幸福的事情；如果一个人的性格与职业性格相差甚远，那可以说是一种折磨。每一种职业都对性格特征有特定的要求，如驾驶员要具备注意力集中、动作敏捷的职业性格特征，护士要求具备耐心细致、热情待人的职业性格特征，艺术家要求有想象力、创造性等性格特征。</a:t>
            </a:r>
            <a:endParaRPr lang="zh-CN" altLang="en-US" sz="1600" dirty="0">
              <a:latin typeface="微软雅黑" panose="020B0503020204020204" charset="-122"/>
              <a:ea typeface="微软雅黑" panose="020B0503020204020204" charset="-122"/>
            </a:endParaRPr>
          </a:p>
        </p:txBody>
      </p:sp>
      <p:pic>
        <p:nvPicPr>
          <p:cNvPr id="4" name="图片 3" descr="教师"/>
          <p:cNvPicPr>
            <a:picLocks noChangeAspect="1"/>
          </p:cNvPicPr>
          <p:nvPr/>
        </p:nvPicPr>
        <p:blipFill>
          <a:blip r:embed="rId29"/>
          <a:stretch>
            <a:fillRect/>
          </a:stretch>
        </p:blipFill>
        <p:spPr>
          <a:xfrm>
            <a:off x="6842125" y="615315"/>
            <a:ext cx="4900930" cy="4900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additive="base">
                                        <p:cTn id="55" dur="500" fill="hold"/>
                                        <p:tgtEl>
                                          <p:spTgt spid="81"/>
                                        </p:tgtEl>
                                        <p:attrNameLst>
                                          <p:attrName>ppt_x</p:attrName>
                                        </p:attrNameLst>
                                      </p:cBhvr>
                                      <p:tavLst>
                                        <p:tav tm="0">
                                          <p:val>
                                            <p:strVal val="#ppt_x"/>
                                          </p:val>
                                        </p:tav>
                                        <p:tav tm="100000">
                                          <p:val>
                                            <p:strVal val="#ppt_x"/>
                                          </p:val>
                                        </p:tav>
                                      </p:tavLst>
                                    </p:anim>
                                    <p:anim calcmode="lin" valueType="num">
                                      <p:cBhvr additive="base">
                                        <p:cTn id="56" dur="500" fill="hold"/>
                                        <p:tgtEl>
                                          <p:spTgt spid="81"/>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ppt_x"/>
                                          </p:val>
                                        </p:tav>
                                        <p:tav tm="100000">
                                          <p:val>
                                            <p:strVal val="#ppt_x"/>
                                          </p:val>
                                        </p:tav>
                                      </p:tavLst>
                                    </p:anim>
                                    <p:anim calcmode="lin" valueType="num">
                                      <p:cBhvr additive="base">
                                        <p:cTn id="6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二、性格与职业的关系</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9"/>
            </p:custDataLst>
          </p:nvPr>
        </p:nvSpPr>
        <p:spPr>
          <a:xfrm>
            <a:off x="448310" y="1272540"/>
            <a:ext cx="6591300" cy="4661535"/>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dirty="0">
                <a:solidFill>
                  <a:schemeClr val="tx1">
                    <a:lumMod val="85000"/>
                    <a:lumOff val="15000"/>
                    <a:alpha val="75000"/>
                  </a:schemeClr>
                </a:solidFill>
                <a:latin typeface="微软雅黑" panose="020B0503020204020204" charset="-122"/>
                <a:ea typeface="微软雅黑" panose="020B0503020204020204" charset="-122"/>
              </a:rPr>
              <a:t>人的性格类型与职业之间有着一种内在的相关性，一方面，不同的性格类型适合不同的职业要求，另一方面，从事某种特定职业的人员，会按照职业的要求，不断巩固或调整原有的性格特征，甚至影响职业原有的一些特点。从上述例子中我们不难看出，性格对一个人的成功有着很大的影响，如果一个人从事的职业是依据其性格选择的，与他的个性相适应，那他工作起来就会得心应手、心情舒畅且容易取得成绩。如果性格与职业不相适应，性格就会阻碍工作的顺利进展，使从业者感到乏味、被动、无兴趣、力不从心、精神紧张，不易取得成功。因而，在职业生涯中要考虑个人的性格，它已被认为是人生职业的定位。根据你的性格特征，选择你适合从事的职业，这样会更容易取得成功。</a:t>
            </a:r>
            <a:endParaRPr lang="zh-CN" altLang="en-US"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1"/>
                                        </p:tgtEl>
                                        <p:attrNameLst>
                                          <p:attrName>style.visibility</p:attrName>
                                        </p:attrNameLst>
                                      </p:cBhvr>
                                      <p:to>
                                        <p:strVal val="visible"/>
                                      </p:to>
                                    </p:set>
                                    <p:anim calcmode="lin" valueType="num">
                                      <p:cBhvr additive="base">
                                        <p:cTn id="59" dur="500" fill="hold"/>
                                        <p:tgtEl>
                                          <p:spTgt spid="81"/>
                                        </p:tgtEl>
                                        <p:attrNameLst>
                                          <p:attrName>ppt_x</p:attrName>
                                        </p:attrNameLst>
                                      </p:cBhvr>
                                      <p:tavLst>
                                        <p:tav tm="0">
                                          <p:val>
                                            <p:strVal val="#ppt_x"/>
                                          </p:val>
                                        </p:tav>
                                        <p:tav tm="100000">
                                          <p:val>
                                            <p:strVal val="#ppt_x"/>
                                          </p:val>
                                        </p:tav>
                                      </p:tavLst>
                                    </p:anim>
                                    <p:anim calcmode="lin" valueType="num">
                                      <p:cBhvr additive="base">
                                        <p:cTn id="60"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86"/>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0883265" y="304800"/>
            <a:ext cx="137795" cy="603250"/>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三、性格类型与职业偏好</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81" name="PA-文本框 12"/>
          <p:cNvSpPr txBox="1"/>
          <p:nvPr>
            <p:custDataLst>
              <p:tags r:id="rId18"/>
            </p:custDataLst>
          </p:nvPr>
        </p:nvSpPr>
        <p:spPr>
          <a:xfrm>
            <a:off x="413385" y="1932305"/>
            <a:ext cx="4515485" cy="341503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dirty="0">
                <a:latin typeface="微软雅黑" panose="020B0503020204020204" charset="-122"/>
                <a:ea typeface="微软雅黑" panose="020B0503020204020204" charset="-122"/>
              </a:rPr>
              <a:t>MBTI 性格类型理论是目前国际上权威的、广泛使用的理论。它系统地把握了人的性格，也解释了为什么不同的人对不同的事物感兴趣、擅长不同的工作，并且有时不能互相理解。</a:t>
            </a:r>
            <a:endParaRPr lang="zh-CN" altLang="en-US"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dirty="0">
                <a:latin typeface="微软雅黑" panose="020B0503020204020204" charset="-122"/>
                <a:ea typeface="微软雅黑" panose="020B0503020204020204" charset="-122"/>
              </a:rPr>
              <a:t>在 MBTI 性格类型理论中把人的性格分为 4 个维度，每个维度有 2 个方向，共计 8个方面，见表 2-4。</a:t>
            </a:r>
            <a:endParaRPr lang="zh-CN" altLang="en-US" dirty="0">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9"/>
          <a:srcRect t="3169"/>
          <a:stretch>
            <a:fillRect/>
          </a:stretch>
        </p:blipFill>
        <p:spPr>
          <a:xfrm>
            <a:off x="4948555" y="1667510"/>
            <a:ext cx="6351270" cy="4190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形状 27"/>
          <p:cNvSpPr/>
          <p:nvPr/>
        </p:nvSpPr>
        <p:spPr>
          <a:xfrm flipH="1">
            <a:off x="11076422" y="-286"/>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0883265" y="304800"/>
            <a:ext cx="137795" cy="603250"/>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8692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5486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三、性格类型与职业偏好</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81" name="PA-文本框 12"/>
          <p:cNvSpPr txBox="1"/>
          <p:nvPr>
            <p:custDataLst>
              <p:tags r:id="rId18"/>
            </p:custDataLst>
          </p:nvPr>
        </p:nvSpPr>
        <p:spPr>
          <a:xfrm>
            <a:off x="413385" y="1442085"/>
            <a:ext cx="11047730" cy="92202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dirty="0">
                <a:latin typeface="微软雅黑" panose="020B0503020204020204" charset="-122"/>
                <a:ea typeface="微软雅黑" panose="020B0503020204020204" charset="-122"/>
              </a:rPr>
              <a:t>（一）MBTI 各种类型的主要特征</a:t>
            </a:r>
            <a:endParaRPr lang="zh-CN" altLang="en-US"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dirty="0">
                <a:latin typeface="微软雅黑" panose="020B0503020204020204" charset="-122"/>
                <a:ea typeface="微软雅黑" panose="020B0503020204020204" charset="-122"/>
              </a:rPr>
              <a:t>MBTI 各种类型的主要特征比较见表 2-5～表 2-8。</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9"/>
          <a:stretch>
            <a:fillRect/>
          </a:stretch>
        </p:blipFill>
        <p:spPr>
          <a:xfrm>
            <a:off x="159385" y="3030220"/>
            <a:ext cx="6091555" cy="2436495"/>
          </a:xfrm>
          <a:prstGeom prst="rect">
            <a:avLst/>
          </a:prstGeom>
        </p:spPr>
      </p:pic>
      <p:pic>
        <p:nvPicPr>
          <p:cNvPr id="4" name="图片 3"/>
          <p:cNvPicPr>
            <a:picLocks noChangeAspect="1"/>
          </p:cNvPicPr>
          <p:nvPr/>
        </p:nvPicPr>
        <p:blipFill>
          <a:blip r:embed="rId20"/>
          <a:stretch>
            <a:fillRect/>
          </a:stretch>
        </p:blipFill>
        <p:spPr>
          <a:xfrm>
            <a:off x="6343015" y="2900045"/>
            <a:ext cx="5546725" cy="2631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形状 27"/>
          <p:cNvSpPr/>
          <p:nvPr/>
        </p:nvSpPr>
        <p:spPr>
          <a:xfrm flipH="1">
            <a:off x="11076422" y="-286"/>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0883265" y="304800"/>
            <a:ext cx="137795" cy="603250"/>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8692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5486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三、性格类型与职业偏好</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81" name="PA-文本框 12"/>
          <p:cNvSpPr txBox="1"/>
          <p:nvPr>
            <p:custDataLst>
              <p:tags r:id="rId18"/>
            </p:custDataLst>
          </p:nvPr>
        </p:nvSpPr>
        <p:spPr>
          <a:xfrm>
            <a:off x="413385" y="1442085"/>
            <a:ext cx="11047730" cy="92202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dirty="0">
                <a:latin typeface="微软雅黑" panose="020B0503020204020204" charset="-122"/>
                <a:ea typeface="微软雅黑" panose="020B0503020204020204" charset="-122"/>
              </a:rPr>
              <a:t>（一）MBTI 各种类型的主要特征</a:t>
            </a:r>
            <a:endParaRPr lang="zh-CN" altLang="en-US"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dirty="0">
                <a:latin typeface="微软雅黑" panose="020B0503020204020204" charset="-122"/>
                <a:ea typeface="微软雅黑" panose="020B0503020204020204" charset="-122"/>
              </a:rPr>
              <a:t>MBTI 各种类型的主要特征比较见表 2-5～表 2-8。</a:t>
            </a:r>
            <a:endParaRPr lang="zh-CN" altLang="en-US" dirty="0">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9"/>
          <a:stretch>
            <a:fillRect/>
          </a:stretch>
        </p:blipFill>
        <p:spPr>
          <a:xfrm>
            <a:off x="427355" y="2735580"/>
            <a:ext cx="5638800" cy="2524125"/>
          </a:xfrm>
          <a:prstGeom prst="rect">
            <a:avLst/>
          </a:prstGeom>
        </p:spPr>
      </p:pic>
      <p:pic>
        <p:nvPicPr>
          <p:cNvPr id="5" name="图片 4"/>
          <p:cNvPicPr>
            <a:picLocks noChangeAspect="1"/>
          </p:cNvPicPr>
          <p:nvPr/>
        </p:nvPicPr>
        <p:blipFill>
          <a:blip r:embed="rId20"/>
          <a:stretch>
            <a:fillRect/>
          </a:stretch>
        </p:blipFill>
        <p:spPr>
          <a:xfrm>
            <a:off x="6357620" y="2904490"/>
            <a:ext cx="5516880" cy="2451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形状 27"/>
          <p:cNvSpPr/>
          <p:nvPr/>
        </p:nvSpPr>
        <p:spPr>
          <a:xfrm flipH="1">
            <a:off x="11076422" y="-286"/>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0883265" y="304800"/>
            <a:ext cx="137795" cy="603250"/>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8692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5486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三、性格类型与职业偏好</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81" name="PA-文本框 12"/>
          <p:cNvSpPr txBox="1"/>
          <p:nvPr>
            <p:custDataLst>
              <p:tags r:id="rId18"/>
            </p:custDataLst>
          </p:nvPr>
        </p:nvSpPr>
        <p:spPr>
          <a:xfrm>
            <a:off x="589280" y="2748280"/>
            <a:ext cx="3260090" cy="1753235"/>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dirty="0">
                <a:latin typeface="微软雅黑" panose="020B0503020204020204" charset="-122"/>
                <a:ea typeface="微软雅黑" panose="020B0503020204020204" charset="-122"/>
              </a:rPr>
              <a:t>（二）MBTI 人格组合类型</a:t>
            </a:r>
            <a:endParaRPr lang="zh-CN" altLang="en-US"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dirty="0">
                <a:latin typeface="微软雅黑" panose="020B0503020204020204" charset="-122"/>
                <a:ea typeface="微软雅黑" panose="020B0503020204020204" charset="-122"/>
              </a:rPr>
              <a:t>在 MBTI 中，4 个维度上 8 种态度的不同表现正好组合成 16 种人格类型，见表2-9。</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9"/>
          <a:stretch>
            <a:fillRect/>
          </a:stretch>
        </p:blipFill>
        <p:spPr>
          <a:xfrm>
            <a:off x="3957320" y="1211580"/>
            <a:ext cx="7498080" cy="4581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19"/>
            </p:custDataLst>
          </p:nvPr>
        </p:nvSpPr>
        <p:spPr>
          <a:xfrm>
            <a:off x="5899488" y="15976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6</a:t>
            </a:r>
            <a:endParaRPr lang="zh-CN" altLang="en-US" sz="2400" dirty="0">
              <a:latin typeface="Visby CF Bold" panose="00000800000000000000" pitchFamily="50" charset="0"/>
            </a:endParaRPr>
          </a:p>
        </p:txBody>
      </p:sp>
      <p:sp>
        <p:nvSpPr>
          <p:cNvPr id="35" name="PA-文本框 38"/>
          <p:cNvSpPr txBox="1"/>
          <p:nvPr>
            <p:custDataLst>
              <p:tags r:id="rId20"/>
            </p:custDataLst>
          </p:nvPr>
        </p:nvSpPr>
        <p:spPr>
          <a:xfrm>
            <a:off x="6562090" y="1592580"/>
            <a:ext cx="508698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第六章　求职技巧与职场礼仪</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2" name="PA-椭圆 41"/>
          <p:cNvSpPr/>
          <p:nvPr>
            <p:custDataLst>
              <p:tags r:id="rId21"/>
            </p:custDataLst>
          </p:nvPr>
        </p:nvSpPr>
        <p:spPr>
          <a:xfrm>
            <a:off x="5899488" y="257275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7</a:t>
            </a:r>
            <a:endParaRPr lang="zh-CN" altLang="en-US" sz="2400" dirty="0">
              <a:latin typeface="Visby CF Bold" panose="00000800000000000000" pitchFamily="50" charset="0"/>
            </a:endParaRPr>
          </a:p>
        </p:txBody>
      </p:sp>
      <p:sp>
        <p:nvSpPr>
          <p:cNvPr id="43" name="PA-文本框 38"/>
          <p:cNvSpPr txBox="1"/>
          <p:nvPr>
            <p:custDataLst>
              <p:tags r:id="rId22"/>
            </p:custDataLst>
          </p:nvPr>
        </p:nvSpPr>
        <p:spPr>
          <a:xfrm>
            <a:off x="6562090" y="2600960"/>
            <a:ext cx="48120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第七章　就业权益与保障</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7" name="PA-椭圆 46"/>
          <p:cNvSpPr/>
          <p:nvPr>
            <p:custDataLst>
              <p:tags r:id="rId23"/>
            </p:custDataLst>
          </p:nvPr>
        </p:nvSpPr>
        <p:spPr>
          <a:xfrm>
            <a:off x="5899488" y="35479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8</a:t>
            </a:r>
            <a:endParaRPr lang="zh-CN" altLang="en-US" sz="2400" dirty="0">
              <a:latin typeface="Visby CF Bold" panose="00000800000000000000" pitchFamily="50" charset="0"/>
            </a:endParaRPr>
          </a:p>
        </p:txBody>
      </p:sp>
      <p:sp>
        <p:nvSpPr>
          <p:cNvPr id="48" name="PA-文本框 38"/>
          <p:cNvSpPr txBox="1"/>
          <p:nvPr>
            <p:custDataLst>
              <p:tags r:id="rId24"/>
            </p:custDataLst>
          </p:nvPr>
        </p:nvSpPr>
        <p:spPr>
          <a:xfrm>
            <a:off x="6562090" y="3548380"/>
            <a:ext cx="522414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第八章　就业形势与政策</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2" name="PA-椭圆 51"/>
          <p:cNvSpPr/>
          <p:nvPr>
            <p:custDataLst>
              <p:tags r:id="rId25"/>
            </p:custDataLst>
          </p:nvPr>
        </p:nvSpPr>
        <p:spPr>
          <a:xfrm>
            <a:off x="5899488" y="452305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9</a:t>
            </a:r>
            <a:endParaRPr lang="zh-CN" altLang="en-US" sz="2400" dirty="0">
              <a:latin typeface="Visby CF Bold" panose="00000800000000000000" pitchFamily="50" charset="0"/>
            </a:endParaRPr>
          </a:p>
        </p:txBody>
      </p:sp>
      <p:sp>
        <p:nvSpPr>
          <p:cNvPr id="53" name="PA-文本框 38"/>
          <p:cNvSpPr txBox="1"/>
          <p:nvPr>
            <p:custDataLst>
              <p:tags r:id="rId26"/>
            </p:custDataLst>
          </p:nvPr>
        </p:nvSpPr>
        <p:spPr>
          <a:xfrm>
            <a:off x="6562090" y="4518025"/>
            <a:ext cx="50279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第九章　职场适应与发展</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1" name="PA-文本框 38"/>
          <p:cNvSpPr txBox="1"/>
          <p:nvPr>
            <p:custDataLst>
              <p:tags r:id="rId27"/>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endPar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3" name="PA-文本框 38"/>
          <p:cNvSpPr txBox="1"/>
          <p:nvPr>
            <p:custDataLst>
              <p:tags r:id="rId28"/>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500000000000000" pitchFamily="34" charset="-122"/>
                <a:ea typeface="思源黑体 CN Light" panose="020B0500000000000000" pitchFamily="34" charset="-122"/>
              </a:rPr>
              <a:t>/CONTENTS</a:t>
            </a:r>
            <a:endParaRPr lang="zh-CN" altLang="en-US"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83" name="PA-Freeform: Shape 71"/>
          <p:cNvSpPr/>
          <p:nvPr>
            <p:custDataLst>
              <p:tags r:id="rId29"/>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30" cstate="screen"/>
          <a:srcRect t="-3467"/>
          <a:stretch>
            <a:fillRect/>
          </a:stretch>
        </p:blipFill>
        <p:spPr>
          <a:xfrm>
            <a:off x="801162" y="1756248"/>
            <a:ext cx="4413861" cy="4210877"/>
          </a:xfrm>
        </p:spPr>
      </p:pic>
      <p:pic>
        <p:nvPicPr>
          <p:cNvPr id="3" name="PA-Graphic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grpSp>
        <p:nvGrpSpPr>
          <p:cNvPr id="5" name="PA-组合 4"/>
          <p:cNvGrpSpPr/>
          <p:nvPr>
            <p:custDataLst>
              <p:tags r:id="rId34"/>
            </p:custDataLst>
          </p:nvPr>
        </p:nvGrpSpPr>
        <p:grpSpPr>
          <a:xfrm>
            <a:off x="2028010" y="1820923"/>
            <a:ext cx="516260" cy="944986"/>
            <a:chOff x="6506531" y="281108"/>
            <a:chExt cx="516260" cy="944986"/>
          </a:xfrm>
        </p:grpSpPr>
        <p:sp>
          <p:nvSpPr>
            <p:cNvPr id="6" name="PA-椭圆 5"/>
            <p:cNvSpPr/>
            <p:nvPr>
              <p:custDataLst>
                <p:tags r:id="rId35"/>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椭圆 6"/>
            <p:cNvSpPr/>
            <p:nvPr>
              <p:custDataLst>
                <p:tags r:id="rId36"/>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7"/>
            <p:cNvSpPr/>
            <p:nvPr>
              <p:custDataLst>
                <p:tags r:id="rId37"/>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8"/>
            <p:cNvSpPr/>
            <p:nvPr>
              <p:custDataLst>
                <p:tags r:id="rId38"/>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9"/>
            <p:cNvSpPr/>
            <p:nvPr>
              <p:custDataLst>
                <p:tags r:id="rId39"/>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0"/>
            <p:cNvSpPr/>
            <p:nvPr>
              <p:custDataLst>
                <p:tags r:id="rId40"/>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1"/>
            <p:cNvSpPr/>
            <p:nvPr>
              <p:custDataLst>
                <p:tags r:id="rId41"/>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12"/>
            <p:cNvSpPr/>
            <p:nvPr>
              <p:custDataLst>
                <p:tags r:id="rId42"/>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3"/>
            <p:cNvSpPr/>
            <p:nvPr>
              <p:custDataLst>
                <p:tags r:id="rId43"/>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PA-文本框 38"/>
          <p:cNvSpPr txBox="1"/>
          <p:nvPr>
            <p:custDataLst>
              <p:tags r:id="rId44"/>
            </p:custDataLst>
          </p:nvPr>
        </p:nvSpPr>
        <p:spPr>
          <a:xfrm>
            <a:off x="6602730" y="5443855"/>
            <a:ext cx="5027930" cy="460375"/>
          </a:xfrm>
          <a:prstGeom prst="rect">
            <a:avLst/>
          </a:prstGeom>
          <a:noFill/>
        </p:spPr>
        <p:txBody>
          <a:bodyPr wrap="square" rtlCol="0">
            <a:spAutoFit/>
          </a:bodyPr>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第十章　大学生自主创业</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32" name="组合 31"/>
          <p:cNvGrpSpPr/>
          <p:nvPr/>
        </p:nvGrpSpPr>
        <p:grpSpPr>
          <a:xfrm>
            <a:off x="5756275" y="5419090"/>
            <a:ext cx="862330" cy="471170"/>
            <a:chOff x="9065" y="8534"/>
            <a:chExt cx="1358" cy="742"/>
          </a:xfrm>
        </p:grpSpPr>
        <p:sp>
          <p:nvSpPr>
            <p:cNvPr id="33" name="PA-椭圆 51"/>
            <p:cNvSpPr/>
            <p:nvPr>
              <p:custDataLst>
                <p:tags r:id="rId45"/>
              </p:custDataLst>
            </p:nvPr>
          </p:nvSpPr>
          <p:spPr>
            <a:xfrm>
              <a:off x="9386" y="8568"/>
              <a:ext cx="709" cy="709"/>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Visby CF Bold" panose="00000800000000000000" pitchFamily="50" charset="0"/>
              </a:endParaRPr>
            </a:p>
          </p:txBody>
        </p:sp>
        <p:sp>
          <p:nvSpPr>
            <p:cNvPr id="31" name="文本框 30"/>
            <p:cNvSpPr txBox="1"/>
            <p:nvPr/>
          </p:nvSpPr>
          <p:spPr>
            <a:xfrm>
              <a:off x="9065" y="8534"/>
              <a:ext cx="1359" cy="725"/>
            </a:xfrm>
            <a:prstGeom prst="rect">
              <a:avLst/>
            </a:prstGeom>
            <a:noFill/>
          </p:spPr>
          <p:txBody>
            <a:bodyPr wrap="square" rtlCol="0">
              <a:spAutoFit/>
            </a:bodyPr>
            <a:p>
              <a:pPr algn="ctr"/>
              <a:r>
                <a:rPr lang="en-US" altLang="zh-CN" sz="2400" dirty="0">
                  <a:solidFill>
                    <a:schemeClr val="bg1"/>
                  </a:solidFill>
                  <a:latin typeface="Visby CF Bold" panose="00000800000000000000" pitchFamily="50" charset="0"/>
                  <a:sym typeface="+mn-ea"/>
                </a:rPr>
                <a:t>10</a:t>
              </a:r>
              <a:endParaRPr lang="en-US" altLang="zh-CN" sz="2400" dirty="0">
                <a:solidFill>
                  <a:schemeClr val="bg1"/>
                </a:solidFill>
                <a:latin typeface="Visby CF Bold" panose="00000800000000000000" pitchFamily="50" charset="0"/>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1000"/>
                                        <p:tgtEl>
                                          <p:spTgt spid="48"/>
                                        </p:tgtEl>
                                      </p:cBhvr>
                                    </p:animEffect>
                                    <p:anim calcmode="lin" valueType="num">
                                      <p:cBhvr>
                                        <p:cTn id="58" dur="1000" fill="hold"/>
                                        <p:tgtEl>
                                          <p:spTgt spid="48"/>
                                        </p:tgtEl>
                                        <p:attrNameLst>
                                          <p:attrName>ppt_x</p:attrName>
                                        </p:attrNameLst>
                                      </p:cBhvr>
                                      <p:tavLst>
                                        <p:tav tm="0">
                                          <p:val>
                                            <p:strVal val="#ppt_x"/>
                                          </p:val>
                                        </p:tav>
                                        <p:tav tm="100000">
                                          <p:val>
                                            <p:strVal val="#ppt_x"/>
                                          </p:val>
                                        </p:tav>
                                      </p:tavLst>
                                    </p:anim>
                                    <p:anim calcmode="lin" valueType="num">
                                      <p:cBhvr>
                                        <p:cTn id="59" dur="1000" fill="hold"/>
                                        <p:tgtEl>
                                          <p:spTgt spid="4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anim calcmode="lin" valueType="num">
                                      <p:cBhvr>
                                        <p:cTn id="73" dur="1000" fill="hold"/>
                                        <p:tgtEl>
                                          <p:spTgt spid="61"/>
                                        </p:tgtEl>
                                        <p:attrNameLst>
                                          <p:attrName>ppt_x</p:attrName>
                                        </p:attrNameLst>
                                      </p:cBhvr>
                                      <p:tavLst>
                                        <p:tav tm="0">
                                          <p:val>
                                            <p:strVal val="#ppt_x"/>
                                          </p:val>
                                        </p:tav>
                                        <p:tav tm="100000">
                                          <p:val>
                                            <p:strVal val="#ppt_x"/>
                                          </p:val>
                                        </p:tav>
                                      </p:tavLst>
                                    </p:anim>
                                    <p:anim calcmode="lin" valueType="num">
                                      <p:cBhvr>
                                        <p:cTn id="74" dur="1000" fill="hold"/>
                                        <p:tgtEl>
                                          <p:spTgt spid="6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fade">
                                      <p:cBhvr>
                                        <p:cTn id="92" dur="1000"/>
                                        <p:tgtEl>
                                          <p:spTgt spid="37"/>
                                        </p:tgtEl>
                                      </p:cBhvr>
                                    </p:animEffect>
                                    <p:anim calcmode="lin" valueType="num">
                                      <p:cBhvr>
                                        <p:cTn id="93" dur="1000" fill="hold"/>
                                        <p:tgtEl>
                                          <p:spTgt spid="37"/>
                                        </p:tgtEl>
                                        <p:attrNameLst>
                                          <p:attrName>ppt_x</p:attrName>
                                        </p:attrNameLst>
                                      </p:cBhvr>
                                      <p:tavLst>
                                        <p:tav tm="0">
                                          <p:val>
                                            <p:strVal val="#ppt_x"/>
                                          </p:val>
                                        </p:tav>
                                        <p:tav tm="100000">
                                          <p:val>
                                            <p:strVal val="#ppt_x"/>
                                          </p:val>
                                        </p:tav>
                                      </p:tavLst>
                                    </p:anim>
                                    <p:anim calcmode="lin" valueType="num">
                                      <p:cBhvr>
                                        <p:cTn id="94" dur="1000" fill="hold"/>
                                        <p:tgtEl>
                                          <p:spTgt spid="37"/>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1000"/>
                                        <p:tgtEl>
                                          <p:spTgt spid="32"/>
                                        </p:tgtEl>
                                      </p:cBhvr>
                                    </p:animEffect>
                                    <p:anim calcmode="lin" valueType="num">
                                      <p:cBhvr>
                                        <p:cTn id="98" dur="1000" fill="hold"/>
                                        <p:tgtEl>
                                          <p:spTgt spid="32"/>
                                        </p:tgtEl>
                                        <p:attrNameLst>
                                          <p:attrName>ppt_x</p:attrName>
                                        </p:attrNameLst>
                                      </p:cBhvr>
                                      <p:tavLst>
                                        <p:tav tm="0">
                                          <p:val>
                                            <p:strVal val="#ppt_x"/>
                                          </p:val>
                                        </p:tav>
                                        <p:tav tm="100000">
                                          <p:val>
                                            <p:strVal val="#ppt_x"/>
                                          </p:val>
                                        </p:tav>
                                      </p:tavLst>
                                    </p:anim>
                                    <p:anim calcmode="lin" valueType="num">
                                      <p:cBhvr>
                                        <p:cTn id="9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34" grpId="0" bldLvl="0" animBg="1"/>
      <p:bldP spid="35" grpId="0"/>
      <p:bldP spid="42" grpId="0" bldLvl="0" animBg="1"/>
      <p:bldP spid="43" grpId="0"/>
      <p:bldP spid="47" grpId="0" bldLvl="0" animBg="1"/>
      <p:bldP spid="48" grpId="0"/>
      <p:bldP spid="52" grpId="0" bldLvl="0" animBg="1"/>
      <p:bldP spid="53" grpId="0"/>
      <p:bldP spid="61" grpId="0"/>
      <p:bldP spid="63" grpId="0"/>
      <p:bldP spid="83" grpId="0" bldLvl="0" animBg="1"/>
      <p:bldP spid="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探索职业价值观</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四</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6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Four</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形状 27"/>
          <p:cNvSpPr/>
          <p:nvPr/>
        </p:nvSpPr>
        <p:spPr>
          <a:xfrm flipH="1">
            <a:off x="11076422" y="-286"/>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0883265" y="304800"/>
            <a:ext cx="137795" cy="603250"/>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8692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920677" y="6038687"/>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5486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一、价值观和职业的关系</a:t>
            </a:r>
            <a:endParaRPr lang="en-US" altLang="zh-CN" sz="2800" dirty="0">
              <a:solidFill>
                <a:schemeClr val="tx1"/>
              </a:solidFill>
              <a:latin typeface="微软雅黑" panose="020B0503020204020204" charset="-122"/>
              <a:ea typeface="微软雅黑" panose="020B0503020204020204" charset="-122"/>
              <a:sym typeface="+mn-ea"/>
            </a:endParaRPr>
          </a:p>
        </p:txBody>
      </p:sp>
      <p:grpSp>
        <p:nvGrpSpPr>
          <p:cNvPr id="7" name="组合 6"/>
          <p:cNvGrpSpPr/>
          <p:nvPr>
            <p:custDataLst>
              <p:tags r:id="rId18"/>
            </p:custDataLst>
          </p:nvPr>
        </p:nvGrpSpPr>
        <p:grpSpPr>
          <a:xfrm>
            <a:off x="1551452" y="1529477"/>
            <a:ext cx="9465944" cy="1301749"/>
            <a:chOff x="1849108" y="1180171"/>
            <a:chExt cx="8728427" cy="1200326"/>
          </a:xfrm>
        </p:grpSpPr>
        <p:sp>
          <p:nvSpPr>
            <p:cNvPr id="9" name="Freeform 13"/>
            <p:cNvSpPr>
              <a:spLocks noChangeAspect="1" noEditPoints="1"/>
            </p:cNvSpPr>
            <p:nvPr>
              <p:custDataLst>
                <p:tags r:id="rId19"/>
              </p:custDataLst>
            </p:nvPr>
          </p:nvSpPr>
          <p:spPr bwMode="auto">
            <a:xfrm>
              <a:off x="1849108" y="1180171"/>
              <a:ext cx="508660" cy="776216"/>
            </a:xfrm>
            <a:custGeom>
              <a:avLst/>
              <a:gdLst>
                <a:gd name="T0" fmla="*/ 82 w 128"/>
                <a:gd name="T1" fmla="*/ 137 h 196"/>
                <a:gd name="T2" fmla="*/ 103 w 128"/>
                <a:gd name="T3" fmla="*/ 90 h 196"/>
                <a:gd name="T4" fmla="*/ 63 w 128"/>
                <a:gd name="T5" fmla="*/ 183 h 196"/>
                <a:gd name="T6" fmla="*/ 101 w 128"/>
                <a:gd name="T7" fmla="*/ 178 h 196"/>
                <a:gd name="T8" fmla="*/ 101 w 128"/>
                <a:gd name="T9" fmla="*/ 177 h 196"/>
                <a:gd name="T10" fmla="*/ 103 w 128"/>
                <a:gd name="T11" fmla="*/ 157 h 196"/>
                <a:gd name="T12" fmla="*/ 43 w 128"/>
                <a:gd name="T13" fmla="*/ 182 h 196"/>
                <a:gd name="T14" fmla="*/ 103 w 128"/>
                <a:gd name="T15" fmla="*/ 170 h 196"/>
                <a:gd name="T16" fmla="*/ 49 w 128"/>
                <a:gd name="T17" fmla="*/ 127 h 196"/>
                <a:gd name="T18" fmla="*/ 90 w 128"/>
                <a:gd name="T19" fmla="*/ 108 h 196"/>
                <a:gd name="T20" fmla="*/ 87 w 128"/>
                <a:gd name="T21" fmla="*/ 186 h 196"/>
                <a:gd name="T22" fmla="*/ 16 w 128"/>
                <a:gd name="T23" fmla="*/ 148 h 196"/>
                <a:gd name="T24" fmla="*/ 112 w 128"/>
                <a:gd name="T25" fmla="*/ 35 h 196"/>
                <a:gd name="T26" fmla="*/ 89 w 128"/>
                <a:gd name="T27" fmla="*/ 110 h 196"/>
                <a:gd name="T28" fmla="*/ 78 w 128"/>
                <a:gd name="T29" fmla="*/ 182 h 196"/>
                <a:gd name="T30" fmla="*/ 48 w 128"/>
                <a:gd name="T31" fmla="*/ 131 h 196"/>
                <a:gd name="T32" fmla="*/ 106 w 128"/>
                <a:gd name="T33" fmla="*/ 66 h 196"/>
                <a:gd name="T34" fmla="*/ 93 w 128"/>
                <a:gd name="T35" fmla="*/ 105 h 196"/>
                <a:gd name="T36" fmla="*/ 75 w 128"/>
                <a:gd name="T37" fmla="*/ 144 h 196"/>
                <a:gd name="T38" fmla="*/ 107 w 128"/>
                <a:gd name="T39" fmla="*/ 157 h 196"/>
                <a:gd name="T40" fmla="*/ 39 w 128"/>
                <a:gd name="T41" fmla="*/ 175 h 196"/>
                <a:gd name="T42" fmla="*/ 44 w 128"/>
                <a:gd name="T43" fmla="*/ 177 h 196"/>
                <a:gd name="T44" fmla="*/ 89 w 128"/>
                <a:gd name="T45" fmla="*/ 121 h 196"/>
                <a:gd name="T46" fmla="*/ 85 w 128"/>
                <a:gd name="T47" fmla="*/ 185 h 196"/>
                <a:gd name="T48" fmla="*/ 83 w 128"/>
                <a:gd name="T49" fmla="*/ 123 h 196"/>
                <a:gd name="T50" fmla="*/ 46 w 128"/>
                <a:gd name="T51" fmla="*/ 176 h 196"/>
                <a:gd name="T52" fmla="*/ 86 w 128"/>
                <a:gd name="T53" fmla="*/ 109 h 196"/>
                <a:gd name="T54" fmla="*/ 100 w 128"/>
                <a:gd name="T55" fmla="*/ 67 h 196"/>
                <a:gd name="T56" fmla="*/ 111 w 128"/>
                <a:gd name="T57" fmla="*/ 25 h 196"/>
                <a:gd name="T58" fmla="*/ 38 w 128"/>
                <a:gd name="T59" fmla="*/ 183 h 196"/>
                <a:gd name="T60" fmla="*/ 67 w 128"/>
                <a:gd name="T61" fmla="*/ 183 h 196"/>
                <a:gd name="T62" fmla="*/ 33 w 128"/>
                <a:gd name="T63" fmla="*/ 183 h 196"/>
                <a:gd name="T64" fmla="*/ 102 w 128"/>
                <a:gd name="T65" fmla="*/ 57 h 196"/>
                <a:gd name="T66" fmla="*/ 117 w 128"/>
                <a:gd name="T67" fmla="*/ 32 h 196"/>
                <a:gd name="T68" fmla="*/ 52 w 128"/>
                <a:gd name="T69" fmla="*/ 42 h 196"/>
                <a:gd name="T70" fmla="*/ 109 w 128"/>
                <a:gd name="T71" fmla="*/ 34 h 196"/>
                <a:gd name="T72" fmla="*/ 104 w 128"/>
                <a:gd name="T73" fmla="*/ 22 h 196"/>
                <a:gd name="T74" fmla="*/ 94 w 128"/>
                <a:gd name="T75" fmla="*/ 30 h 196"/>
                <a:gd name="T76" fmla="*/ 87 w 128"/>
                <a:gd name="T77" fmla="*/ 53 h 196"/>
                <a:gd name="T78" fmla="*/ 89 w 128"/>
                <a:gd name="T79" fmla="*/ 30 h 196"/>
                <a:gd name="T80" fmla="*/ 55 w 128"/>
                <a:gd name="T81" fmla="*/ 42 h 196"/>
                <a:gd name="T82" fmla="*/ 53 w 128"/>
                <a:gd name="T83" fmla="*/ 141 h 196"/>
                <a:gd name="T84" fmla="*/ 52 w 128"/>
                <a:gd name="T85" fmla="*/ 166 h 196"/>
                <a:gd name="T86" fmla="*/ 60 w 128"/>
                <a:gd name="T87" fmla="*/ 162 h 196"/>
                <a:gd name="T88" fmla="*/ 89 w 128"/>
                <a:gd name="T89" fmla="*/ 173 h 196"/>
                <a:gd name="T90" fmla="*/ 100 w 128"/>
                <a:gd name="T91" fmla="*/ 19 h 196"/>
                <a:gd name="T92" fmla="*/ 26 w 128"/>
                <a:gd name="T93" fmla="*/ 137 h 196"/>
                <a:gd name="T94" fmla="*/ 31 w 128"/>
                <a:gd name="T95" fmla="*/ 78 h 196"/>
                <a:gd name="T96" fmla="*/ 65 w 128"/>
                <a:gd name="T97" fmla="*/ 8 h 196"/>
                <a:gd name="T98" fmla="*/ 118 w 128"/>
                <a:gd name="T99" fmla="*/ 16 h 196"/>
                <a:gd name="T100" fmla="*/ 117 w 128"/>
                <a:gd name="T101" fmla="*/ 50 h 196"/>
                <a:gd name="T102" fmla="*/ 110 w 128"/>
                <a:gd name="T103" fmla="*/ 67 h 196"/>
                <a:gd name="T104" fmla="*/ 104 w 128"/>
                <a:gd name="T105" fmla="*/ 94 h 196"/>
                <a:gd name="T106" fmla="*/ 96 w 128"/>
                <a:gd name="T107" fmla="*/ 112 h 196"/>
                <a:gd name="T108" fmla="*/ 90 w 128"/>
                <a:gd name="T109" fmla="*/ 137 h 196"/>
                <a:gd name="T110" fmla="*/ 112 w 128"/>
                <a:gd name="T111" fmla="*/ 159 h 196"/>
                <a:gd name="T112" fmla="*/ 108 w 128"/>
                <a:gd name="T113" fmla="*/ 181 h 196"/>
                <a:gd name="T114" fmla="*/ 89 w 128"/>
                <a:gd name="T115" fmla="*/ 190 h 196"/>
                <a:gd name="T116" fmla="*/ 30 w 128"/>
                <a:gd name="T117" fmla="*/ 18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96">
                  <a:moveTo>
                    <a:pt x="110" y="32"/>
                  </a:moveTo>
                  <a:cubicBezTo>
                    <a:pt x="110" y="31"/>
                    <a:pt x="110" y="31"/>
                    <a:pt x="110" y="31"/>
                  </a:cubicBezTo>
                  <a:cubicBezTo>
                    <a:pt x="110" y="31"/>
                    <a:pt x="109" y="32"/>
                    <a:pt x="110" y="32"/>
                  </a:cubicBezTo>
                  <a:close/>
                  <a:moveTo>
                    <a:pt x="87" y="145"/>
                  </a:moveTo>
                  <a:cubicBezTo>
                    <a:pt x="90" y="146"/>
                    <a:pt x="90" y="146"/>
                    <a:pt x="90" y="146"/>
                  </a:cubicBezTo>
                  <a:cubicBezTo>
                    <a:pt x="89" y="145"/>
                    <a:pt x="88" y="145"/>
                    <a:pt x="87" y="145"/>
                  </a:cubicBezTo>
                  <a:close/>
                  <a:moveTo>
                    <a:pt x="81" y="136"/>
                  </a:moveTo>
                  <a:cubicBezTo>
                    <a:pt x="81" y="136"/>
                    <a:pt x="81" y="136"/>
                    <a:pt x="81" y="136"/>
                  </a:cubicBezTo>
                  <a:cubicBezTo>
                    <a:pt x="82" y="137"/>
                    <a:pt x="82" y="137"/>
                    <a:pt x="82" y="137"/>
                  </a:cubicBezTo>
                  <a:cubicBezTo>
                    <a:pt x="82" y="137"/>
                    <a:pt x="83" y="138"/>
                    <a:pt x="83" y="138"/>
                  </a:cubicBezTo>
                  <a:cubicBezTo>
                    <a:pt x="83" y="137"/>
                    <a:pt x="83" y="137"/>
                    <a:pt x="82" y="137"/>
                  </a:cubicBezTo>
                  <a:cubicBezTo>
                    <a:pt x="82" y="136"/>
                    <a:pt x="82" y="136"/>
                    <a:pt x="81" y="136"/>
                  </a:cubicBezTo>
                  <a:close/>
                  <a:moveTo>
                    <a:pt x="101" y="97"/>
                  </a:moveTo>
                  <a:cubicBezTo>
                    <a:pt x="101" y="97"/>
                    <a:pt x="102" y="98"/>
                    <a:pt x="102" y="98"/>
                  </a:cubicBezTo>
                  <a:cubicBezTo>
                    <a:pt x="102" y="97"/>
                    <a:pt x="102" y="97"/>
                    <a:pt x="101" y="96"/>
                  </a:cubicBezTo>
                  <a:cubicBezTo>
                    <a:pt x="101" y="96"/>
                    <a:pt x="100" y="96"/>
                    <a:pt x="101" y="97"/>
                  </a:cubicBezTo>
                  <a:close/>
                  <a:moveTo>
                    <a:pt x="60" y="183"/>
                  </a:moveTo>
                  <a:cubicBezTo>
                    <a:pt x="60" y="183"/>
                    <a:pt x="60" y="183"/>
                    <a:pt x="60" y="183"/>
                  </a:cubicBezTo>
                  <a:cubicBezTo>
                    <a:pt x="60" y="183"/>
                    <a:pt x="61" y="185"/>
                    <a:pt x="62" y="184"/>
                  </a:cubicBezTo>
                  <a:cubicBezTo>
                    <a:pt x="61" y="184"/>
                    <a:pt x="61" y="183"/>
                    <a:pt x="60" y="183"/>
                  </a:cubicBezTo>
                  <a:cubicBezTo>
                    <a:pt x="60" y="182"/>
                    <a:pt x="60" y="182"/>
                    <a:pt x="60" y="183"/>
                  </a:cubicBezTo>
                  <a:close/>
                  <a:moveTo>
                    <a:pt x="103" y="90"/>
                  </a:moveTo>
                  <a:cubicBezTo>
                    <a:pt x="102" y="91"/>
                    <a:pt x="103" y="91"/>
                    <a:pt x="103" y="91"/>
                  </a:cubicBezTo>
                  <a:cubicBezTo>
                    <a:pt x="103" y="92"/>
                    <a:pt x="104" y="93"/>
                    <a:pt x="104" y="92"/>
                  </a:cubicBezTo>
                  <a:cubicBezTo>
                    <a:pt x="103" y="91"/>
                    <a:pt x="103" y="90"/>
                    <a:pt x="103" y="90"/>
                  </a:cubicBezTo>
                  <a:close/>
                  <a:moveTo>
                    <a:pt x="103" y="166"/>
                  </a:moveTo>
                  <a:cubicBezTo>
                    <a:pt x="103" y="166"/>
                    <a:pt x="102" y="166"/>
                    <a:pt x="102" y="166"/>
                  </a:cubicBezTo>
                  <a:cubicBezTo>
                    <a:pt x="102" y="165"/>
                    <a:pt x="101" y="164"/>
                    <a:pt x="101" y="164"/>
                  </a:cubicBezTo>
                  <a:cubicBezTo>
                    <a:pt x="101" y="165"/>
                    <a:pt x="102" y="166"/>
                    <a:pt x="103" y="166"/>
                  </a:cubicBezTo>
                  <a:close/>
                  <a:moveTo>
                    <a:pt x="62" y="182"/>
                  </a:moveTo>
                  <a:cubicBezTo>
                    <a:pt x="62" y="182"/>
                    <a:pt x="62" y="182"/>
                    <a:pt x="62" y="182"/>
                  </a:cubicBezTo>
                  <a:cubicBezTo>
                    <a:pt x="62" y="182"/>
                    <a:pt x="62" y="182"/>
                    <a:pt x="62" y="182"/>
                  </a:cubicBezTo>
                  <a:cubicBezTo>
                    <a:pt x="63" y="183"/>
                    <a:pt x="63" y="183"/>
                    <a:pt x="63" y="183"/>
                  </a:cubicBezTo>
                  <a:cubicBezTo>
                    <a:pt x="63" y="183"/>
                    <a:pt x="63" y="184"/>
                    <a:pt x="63" y="184"/>
                  </a:cubicBezTo>
                  <a:cubicBezTo>
                    <a:pt x="64" y="184"/>
                    <a:pt x="64" y="185"/>
                    <a:pt x="65" y="185"/>
                  </a:cubicBezTo>
                  <a:cubicBezTo>
                    <a:pt x="65" y="185"/>
                    <a:pt x="65" y="184"/>
                    <a:pt x="64" y="184"/>
                  </a:cubicBezTo>
                  <a:cubicBezTo>
                    <a:pt x="64" y="184"/>
                    <a:pt x="64" y="184"/>
                    <a:pt x="63" y="184"/>
                  </a:cubicBezTo>
                  <a:cubicBezTo>
                    <a:pt x="63" y="183"/>
                    <a:pt x="63" y="183"/>
                    <a:pt x="63" y="183"/>
                  </a:cubicBezTo>
                  <a:cubicBezTo>
                    <a:pt x="62" y="182"/>
                    <a:pt x="62" y="182"/>
                    <a:pt x="62" y="182"/>
                  </a:cubicBezTo>
                  <a:cubicBezTo>
                    <a:pt x="62" y="182"/>
                    <a:pt x="62" y="182"/>
                    <a:pt x="62" y="182"/>
                  </a:cubicBezTo>
                  <a:close/>
                  <a:moveTo>
                    <a:pt x="100" y="176"/>
                  </a:moveTo>
                  <a:cubicBezTo>
                    <a:pt x="100" y="177"/>
                    <a:pt x="100" y="177"/>
                    <a:pt x="100" y="177"/>
                  </a:cubicBezTo>
                  <a:cubicBezTo>
                    <a:pt x="100" y="177"/>
                    <a:pt x="100" y="177"/>
                    <a:pt x="101" y="177"/>
                  </a:cubicBezTo>
                  <a:cubicBezTo>
                    <a:pt x="101" y="178"/>
                    <a:pt x="101" y="178"/>
                    <a:pt x="101" y="178"/>
                  </a:cubicBezTo>
                  <a:cubicBezTo>
                    <a:pt x="101" y="178"/>
                    <a:pt x="101" y="178"/>
                    <a:pt x="101" y="178"/>
                  </a:cubicBezTo>
                  <a:cubicBezTo>
                    <a:pt x="101" y="178"/>
                    <a:pt x="101" y="179"/>
                    <a:pt x="102" y="179"/>
                  </a:cubicBezTo>
                  <a:cubicBezTo>
                    <a:pt x="102" y="179"/>
                    <a:pt x="102" y="179"/>
                    <a:pt x="102" y="179"/>
                  </a:cubicBezTo>
                  <a:cubicBezTo>
                    <a:pt x="103" y="179"/>
                    <a:pt x="103" y="179"/>
                    <a:pt x="103" y="179"/>
                  </a:cubicBezTo>
                  <a:cubicBezTo>
                    <a:pt x="103" y="180"/>
                    <a:pt x="103" y="180"/>
                    <a:pt x="103" y="181"/>
                  </a:cubicBezTo>
                  <a:cubicBezTo>
                    <a:pt x="104" y="180"/>
                    <a:pt x="103" y="180"/>
                    <a:pt x="103" y="179"/>
                  </a:cubicBezTo>
                  <a:cubicBezTo>
                    <a:pt x="102" y="179"/>
                    <a:pt x="102" y="179"/>
                    <a:pt x="102" y="179"/>
                  </a:cubicBezTo>
                  <a:cubicBezTo>
                    <a:pt x="102" y="179"/>
                    <a:pt x="102" y="179"/>
                    <a:pt x="102" y="179"/>
                  </a:cubicBezTo>
                  <a:cubicBezTo>
                    <a:pt x="102" y="178"/>
                    <a:pt x="102" y="178"/>
                    <a:pt x="101" y="178"/>
                  </a:cubicBezTo>
                  <a:cubicBezTo>
                    <a:pt x="101" y="178"/>
                    <a:pt x="101" y="178"/>
                    <a:pt x="101" y="178"/>
                  </a:cubicBezTo>
                  <a:cubicBezTo>
                    <a:pt x="101" y="177"/>
                    <a:pt x="101" y="177"/>
                    <a:pt x="101" y="177"/>
                  </a:cubicBezTo>
                  <a:cubicBezTo>
                    <a:pt x="100" y="177"/>
                    <a:pt x="100" y="177"/>
                    <a:pt x="100" y="177"/>
                  </a:cubicBezTo>
                  <a:lnTo>
                    <a:pt x="100" y="176"/>
                  </a:lnTo>
                  <a:close/>
                  <a:moveTo>
                    <a:pt x="103" y="157"/>
                  </a:moveTo>
                  <a:cubicBezTo>
                    <a:pt x="103" y="157"/>
                    <a:pt x="103" y="158"/>
                    <a:pt x="104" y="158"/>
                  </a:cubicBezTo>
                  <a:cubicBezTo>
                    <a:pt x="104" y="159"/>
                    <a:pt x="104" y="159"/>
                    <a:pt x="104" y="159"/>
                  </a:cubicBezTo>
                  <a:cubicBezTo>
                    <a:pt x="104" y="159"/>
                    <a:pt x="105" y="160"/>
                    <a:pt x="105" y="160"/>
                  </a:cubicBezTo>
                  <a:cubicBezTo>
                    <a:pt x="105" y="160"/>
                    <a:pt x="106" y="161"/>
                    <a:pt x="106" y="160"/>
                  </a:cubicBezTo>
                  <a:cubicBezTo>
                    <a:pt x="105" y="160"/>
                    <a:pt x="105" y="160"/>
                    <a:pt x="105" y="160"/>
                  </a:cubicBezTo>
                  <a:cubicBezTo>
                    <a:pt x="105" y="159"/>
                    <a:pt x="105" y="159"/>
                    <a:pt x="104" y="159"/>
                  </a:cubicBezTo>
                  <a:cubicBezTo>
                    <a:pt x="104" y="158"/>
                    <a:pt x="104" y="158"/>
                    <a:pt x="104" y="158"/>
                  </a:cubicBezTo>
                  <a:cubicBezTo>
                    <a:pt x="104" y="158"/>
                    <a:pt x="103" y="157"/>
                    <a:pt x="103" y="157"/>
                  </a:cubicBezTo>
                  <a:close/>
                  <a:moveTo>
                    <a:pt x="96" y="182"/>
                  </a:moveTo>
                  <a:cubicBezTo>
                    <a:pt x="96" y="182"/>
                    <a:pt x="96" y="182"/>
                    <a:pt x="96" y="182"/>
                  </a:cubicBezTo>
                  <a:cubicBezTo>
                    <a:pt x="97" y="183"/>
                    <a:pt x="97" y="183"/>
                    <a:pt x="97" y="183"/>
                  </a:cubicBezTo>
                  <a:cubicBezTo>
                    <a:pt x="97" y="184"/>
                    <a:pt x="98" y="185"/>
                    <a:pt x="99" y="185"/>
                  </a:cubicBezTo>
                  <a:cubicBezTo>
                    <a:pt x="99" y="186"/>
                    <a:pt x="99" y="185"/>
                    <a:pt x="99" y="185"/>
                  </a:cubicBezTo>
                  <a:cubicBezTo>
                    <a:pt x="98" y="184"/>
                    <a:pt x="98" y="183"/>
                    <a:pt x="97" y="183"/>
                  </a:cubicBezTo>
                  <a:cubicBezTo>
                    <a:pt x="96" y="182"/>
                    <a:pt x="96" y="182"/>
                    <a:pt x="96" y="182"/>
                  </a:cubicBezTo>
                  <a:close/>
                  <a:moveTo>
                    <a:pt x="40" y="179"/>
                  </a:moveTo>
                  <a:cubicBezTo>
                    <a:pt x="40" y="179"/>
                    <a:pt x="40" y="179"/>
                    <a:pt x="40" y="179"/>
                  </a:cubicBezTo>
                  <a:cubicBezTo>
                    <a:pt x="41" y="180"/>
                    <a:pt x="42" y="181"/>
                    <a:pt x="43" y="182"/>
                  </a:cubicBezTo>
                  <a:cubicBezTo>
                    <a:pt x="43" y="182"/>
                    <a:pt x="43" y="182"/>
                    <a:pt x="43" y="182"/>
                  </a:cubicBezTo>
                  <a:cubicBezTo>
                    <a:pt x="43" y="182"/>
                    <a:pt x="43" y="182"/>
                    <a:pt x="43" y="182"/>
                  </a:cubicBezTo>
                  <a:cubicBezTo>
                    <a:pt x="43" y="182"/>
                    <a:pt x="43" y="182"/>
                    <a:pt x="43" y="182"/>
                  </a:cubicBezTo>
                  <a:cubicBezTo>
                    <a:pt x="43" y="182"/>
                    <a:pt x="43" y="182"/>
                    <a:pt x="43" y="182"/>
                  </a:cubicBezTo>
                  <a:cubicBezTo>
                    <a:pt x="42" y="181"/>
                    <a:pt x="41" y="180"/>
                    <a:pt x="40" y="179"/>
                  </a:cubicBezTo>
                  <a:close/>
                  <a:moveTo>
                    <a:pt x="101" y="167"/>
                  </a:moveTo>
                  <a:cubicBezTo>
                    <a:pt x="102" y="168"/>
                    <a:pt x="102" y="168"/>
                    <a:pt x="102" y="168"/>
                  </a:cubicBezTo>
                  <a:cubicBezTo>
                    <a:pt x="102" y="168"/>
                    <a:pt x="102" y="168"/>
                    <a:pt x="102" y="168"/>
                  </a:cubicBezTo>
                  <a:cubicBezTo>
                    <a:pt x="102" y="168"/>
                    <a:pt x="102" y="168"/>
                    <a:pt x="102" y="168"/>
                  </a:cubicBezTo>
                  <a:cubicBezTo>
                    <a:pt x="103" y="169"/>
                    <a:pt x="103" y="169"/>
                    <a:pt x="103" y="169"/>
                  </a:cubicBezTo>
                  <a:cubicBezTo>
                    <a:pt x="103" y="169"/>
                    <a:pt x="103" y="169"/>
                    <a:pt x="103" y="170"/>
                  </a:cubicBezTo>
                  <a:cubicBezTo>
                    <a:pt x="103" y="170"/>
                    <a:pt x="103" y="170"/>
                    <a:pt x="103" y="170"/>
                  </a:cubicBezTo>
                  <a:cubicBezTo>
                    <a:pt x="104" y="171"/>
                    <a:pt x="105" y="171"/>
                    <a:pt x="105" y="172"/>
                  </a:cubicBezTo>
                  <a:cubicBezTo>
                    <a:pt x="105" y="172"/>
                    <a:pt x="105" y="172"/>
                    <a:pt x="105" y="171"/>
                  </a:cubicBezTo>
                  <a:cubicBezTo>
                    <a:pt x="105" y="171"/>
                    <a:pt x="104" y="170"/>
                    <a:pt x="103" y="170"/>
                  </a:cubicBezTo>
                  <a:cubicBezTo>
                    <a:pt x="103" y="170"/>
                    <a:pt x="103" y="170"/>
                    <a:pt x="103" y="170"/>
                  </a:cubicBezTo>
                  <a:cubicBezTo>
                    <a:pt x="103" y="169"/>
                    <a:pt x="103" y="169"/>
                    <a:pt x="103" y="169"/>
                  </a:cubicBezTo>
                  <a:cubicBezTo>
                    <a:pt x="102" y="168"/>
                    <a:pt x="102" y="168"/>
                    <a:pt x="102" y="168"/>
                  </a:cubicBezTo>
                  <a:cubicBezTo>
                    <a:pt x="102" y="168"/>
                    <a:pt x="102" y="168"/>
                    <a:pt x="102" y="168"/>
                  </a:cubicBezTo>
                  <a:cubicBezTo>
                    <a:pt x="102" y="168"/>
                    <a:pt x="102" y="168"/>
                    <a:pt x="102" y="168"/>
                  </a:cubicBezTo>
                  <a:lnTo>
                    <a:pt x="101" y="167"/>
                  </a:lnTo>
                  <a:close/>
                  <a:moveTo>
                    <a:pt x="50" y="122"/>
                  </a:moveTo>
                  <a:cubicBezTo>
                    <a:pt x="50" y="124"/>
                    <a:pt x="49" y="126"/>
                    <a:pt x="49" y="127"/>
                  </a:cubicBezTo>
                  <a:cubicBezTo>
                    <a:pt x="49" y="126"/>
                    <a:pt x="50" y="123"/>
                    <a:pt x="50" y="122"/>
                  </a:cubicBezTo>
                  <a:close/>
                  <a:moveTo>
                    <a:pt x="102" y="16"/>
                  </a:moveTo>
                  <a:cubicBezTo>
                    <a:pt x="102" y="16"/>
                    <a:pt x="102" y="16"/>
                    <a:pt x="102" y="16"/>
                  </a:cubicBezTo>
                  <a:cubicBezTo>
                    <a:pt x="103" y="16"/>
                    <a:pt x="105" y="16"/>
                    <a:pt x="106" y="17"/>
                  </a:cubicBezTo>
                  <a:cubicBezTo>
                    <a:pt x="106" y="17"/>
                    <a:pt x="107" y="17"/>
                    <a:pt x="107" y="16"/>
                  </a:cubicBezTo>
                  <a:lnTo>
                    <a:pt x="102" y="16"/>
                  </a:lnTo>
                  <a:close/>
                  <a:moveTo>
                    <a:pt x="77" y="137"/>
                  </a:moveTo>
                  <a:cubicBezTo>
                    <a:pt x="77" y="138"/>
                    <a:pt x="77" y="138"/>
                    <a:pt x="77" y="139"/>
                  </a:cubicBezTo>
                  <a:cubicBezTo>
                    <a:pt x="76" y="140"/>
                    <a:pt x="78" y="139"/>
                    <a:pt x="79" y="139"/>
                  </a:cubicBezTo>
                  <a:cubicBezTo>
                    <a:pt x="78" y="139"/>
                    <a:pt x="77" y="138"/>
                    <a:pt x="77" y="137"/>
                  </a:cubicBezTo>
                  <a:close/>
                  <a:moveTo>
                    <a:pt x="90" y="108"/>
                  </a:moveTo>
                  <a:cubicBezTo>
                    <a:pt x="89" y="107"/>
                    <a:pt x="89" y="106"/>
                    <a:pt x="88" y="105"/>
                  </a:cubicBezTo>
                  <a:cubicBezTo>
                    <a:pt x="88" y="105"/>
                    <a:pt x="88" y="105"/>
                    <a:pt x="88" y="105"/>
                  </a:cubicBezTo>
                  <a:cubicBezTo>
                    <a:pt x="87" y="105"/>
                    <a:pt x="88" y="106"/>
                    <a:pt x="88" y="107"/>
                  </a:cubicBezTo>
                  <a:cubicBezTo>
                    <a:pt x="88" y="107"/>
                    <a:pt x="90" y="109"/>
                    <a:pt x="90" y="108"/>
                  </a:cubicBezTo>
                  <a:close/>
                  <a:moveTo>
                    <a:pt x="115" y="47"/>
                  </a:moveTo>
                  <a:cubicBezTo>
                    <a:pt x="115" y="48"/>
                    <a:pt x="115" y="48"/>
                    <a:pt x="114" y="48"/>
                  </a:cubicBezTo>
                  <a:cubicBezTo>
                    <a:pt x="114" y="49"/>
                    <a:pt x="115" y="50"/>
                    <a:pt x="116" y="49"/>
                  </a:cubicBezTo>
                  <a:cubicBezTo>
                    <a:pt x="116" y="49"/>
                    <a:pt x="116" y="48"/>
                    <a:pt x="116" y="48"/>
                  </a:cubicBezTo>
                  <a:cubicBezTo>
                    <a:pt x="116" y="48"/>
                    <a:pt x="115" y="45"/>
                    <a:pt x="115" y="47"/>
                  </a:cubicBezTo>
                  <a:close/>
                  <a:moveTo>
                    <a:pt x="84" y="182"/>
                  </a:moveTo>
                  <a:cubicBezTo>
                    <a:pt x="85" y="184"/>
                    <a:pt x="86" y="184"/>
                    <a:pt x="87" y="186"/>
                  </a:cubicBezTo>
                  <a:cubicBezTo>
                    <a:pt x="87" y="186"/>
                    <a:pt x="88" y="186"/>
                    <a:pt x="88" y="186"/>
                  </a:cubicBezTo>
                  <a:cubicBezTo>
                    <a:pt x="87" y="184"/>
                    <a:pt x="85" y="184"/>
                    <a:pt x="84" y="182"/>
                  </a:cubicBezTo>
                  <a:close/>
                  <a:moveTo>
                    <a:pt x="105" y="83"/>
                  </a:moveTo>
                  <a:cubicBezTo>
                    <a:pt x="105" y="83"/>
                    <a:pt x="105" y="84"/>
                    <a:pt x="105" y="84"/>
                  </a:cubicBezTo>
                  <a:cubicBezTo>
                    <a:pt x="105" y="84"/>
                    <a:pt x="106" y="85"/>
                    <a:pt x="107" y="86"/>
                  </a:cubicBezTo>
                  <a:cubicBezTo>
                    <a:pt x="107" y="85"/>
                    <a:pt x="106" y="84"/>
                    <a:pt x="106" y="83"/>
                  </a:cubicBezTo>
                  <a:cubicBezTo>
                    <a:pt x="106" y="83"/>
                    <a:pt x="104" y="82"/>
                    <a:pt x="105" y="83"/>
                  </a:cubicBezTo>
                  <a:close/>
                  <a:moveTo>
                    <a:pt x="16" y="148"/>
                  </a:moveTo>
                  <a:cubicBezTo>
                    <a:pt x="17" y="143"/>
                    <a:pt x="17" y="143"/>
                    <a:pt x="17" y="143"/>
                  </a:cubicBezTo>
                  <a:cubicBezTo>
                    <a:pt x="18" y="142"/>
                    <a:pt x="17" y="143"/>
                    <a:pt x="17" y="143"/>
                  </a:cubicBezTo>
                  <a:lnTo>
                    <a:pt x="16" y="148"/>
                  </a:lnTo>
                  <a:close/>
                  <a:moveTo>
                    <a:pt x="110" y="32"/>
                  </a:moveTo>
                  <a:cubicBezTo>
                    <a:pt x="111" y="33"/>
                    <a:pt x="111" y="33"/>
                    <a:pt x="111" y="33"/>
                  </a:cubicBezTo>
                  <a:cubicBezTo>
                    <a:pt x="111" y="33"/>
                    <a:pt x="111" y="33"/>
                    <a:pt x="111" y="33"/>
                  </a:cubicBezTo>
                  <a:cubicBezTo>
                    <a:pt x="111" y="34"/>
                    <a:pt x="111" y="34"/>
                    <a:pt x="111" y="34"/>
                  </a:cubicBezTo>
                  <a:cubicBezTo>
                    <a:pt x="111" y="34"/>
                    <a:pt x="111" y="34"/>
                    <a:pt x="111" y="34"/>
                  </a:cubicBezTo>
                  <a:cubicBezTo>
                    <a:pt x="112" y="35"/>
                    <a:pt x="112" y="35"/>
                    <a:pt x="112" y="35"/>
                  </a:cubicBezTo>
                  <a:cubicBezTo>
                    <a:pt x="112" y="35"/>
                    <a:pt x="112" y="36"/>
                    <a:pt x="112" y="36"/>
                  </a:cubicBezTo>
                  <a:cubicBezTo>
                    <a:pt x="113" y="37"/>
                    <a:pt x="113" y="38"/>
                    <a:pt x="114" y="39"/>
                  </a:cubicBezTo>
                  <a:cubicBezTo>
                    <a:pt x="115" y="38"/>
                    <a:pt x="114" y="38"/>
                    <a:pt x="113" y="37"/>
                  </a:cubicBezTo>
                  <a:cubicBezTo>
                    <a:pt x="113" y="37"/>
                    <a:pt x="113" y="36"/>
                    <a:pt x="112" y="36"/>
                  </a:cubicBezTo>
                  <a:cubicBezTo>
                    <a:pt x="112" y="35"/>
                    <a:pt x="112" y="35"/>
                    <a:pt x="112" y="35"/>
                  </a:cubicBezTo>
                  <a:cubicBezTo>
                    <a:pt x="111" y="34"/>
                    <a:pt x="111" y="34"/>
                    <a:pt x="111" y="34"/>
                  </a:cubicBezTo>
                  <a:cubicBezTo>
                    <a:pt x="111" y="34"/>
                    <a:pt x="111" y="34"/>
                    <a:pt x="111" y="34"/>
                  </a:cubicBezTo>
                  <a:cubicBezTo>
                    <a:pt x="111" y="33"/>
                    <a:pt x="111" y="33"/>
                    <a:pt x="111" y="33"/>
                  </a:cubicBezTo>
                  <a:cubicBezTo>
                    <a:pt x="111" y="33"/>
                    <a:pt x="111" y="33"/>
                    <a:pt x="111" y="33"/>
                  </a:cubicBezTo>
                  <a:lnTo>
                    <a:pt x="110" y="32"/>
                  </a:lnTo>
                  <a:close/>
                  <a:moveTo>
                    <a:pt x="103" y="66"/>
                  </a:moveTo>
                  <a:cubicBezTo>
                    <a:pt x="103" y="68"/>
                    <a:pt x="104" y="69"/>
                    <a:pt x="105" y="70"/>
                  </a:cubicBezTo>
                  <a:cubicBezTo>
                    <a:pt x="105" y="71"/>
                    <a:pt x="105" y="70"/>
                    <a:pt x="105" y="69"/>
                  </a:cubicBezTo>
                  <a:cubicBezTo>
                    <a:pt x="104" y="68"/>
                    <a:pt x="103" y="67"/>
                    <a:pt x="103" y="66"/>
                  </a:cubicBezTo>
                  <a:close/>
                  <a:moveTo>
                    <a:pt x="89" y="110"/>
                  </a:moveTo>
                  <a:cubicBezTo>
                    <a:pt x="89" y="110"/>
                    <a:pt x="89" y="110"/>
                    <a:pt x="89" y="110"/>
                  </a:cubicBezTo>
                  <a:cubicBezTo>
                    <a:pt x="89" y="110"/>
                    <a:pt x="89" y="110"/>
                    <a:pt x="89" y="110"/>
                  </a:cubicBezTo>
                  <a:cubicBezTo>
                    <a:pt x="91" y="114"/>
                    <a:pt x="91" y="114"/>
                    <a:pt x="91" y="114"/>
                  </a:cubicBezTo>
                  <a:cubicBezTo>
                    <a:pt x="91" y="114"/>
                    <a:pt x="92" y="113"/>
                    <a:pt x="91" y="112"/>
                  </a:cubicBezTo>
                  <a:cubicBezTo>
                    <a:pt x="90" y="112"/>
                    <a:pt x="90" y="111"/>
                    <a:pt x="89" y="110"/>
                  </a:cubicBezTo>
                  <a:cubicBezTo>
                    <a:pt x="89" y="110"/>
                    <a:pt x="89" y="110"/>
                    <a:pt x="89" y="110"/>
                  </a:cubicBezTo>
                  <a:close/>
                  <a:moveTo>
                    <a:pt x="87" y="121"/>
                  </a:moveTo>
                  <a:cubicBezTo>
                    <a:pt x="86" y="120"/>
                    <a:pt x="85" y="118"/>
                    <a:pt x="84" y="117"/>
                  </a:cubicBezTo>
                  <a:cubicBezTo>
                    <a:pt x="84" y="116"/>
                    <a:pt x="84" y="118"/>
                    <a:pt x="84" y="118"/>
                  </a:cubicBezTo>
                  <a:cubicBezTo>
                    <a:pt x="85" y="119"/>
                    <a:pt x="85" y="119"/>
                    <a:pt x="86" y="120"/>
                  </a:cubicBezTo>
                  <a:cubicBezTo>
                    <a:pt x="86" y="120"/>
                    <a:pt x="88" y="122"/>
                    <a:pt x="87" y="121"/>
                  </a:cubicBezTo>
                  <a:close/>
                  <a:moveTo>
                    <a:pt x="78" y="182"/>
                  </a:moveTo>
                  <a:cubicBezTo>
                    <a:pt x="78" y="183"/>
                    <a:pt x="79" y="185"/>
                    <a:pt x="80" y="186"/>
                  </a:cubicBezTo>
                  <a:cubicBezTo>
                    <a:pt x="80" y="185"/>
                    <a:pt x="82" y="186"/>
                    <a:pt x="81" y="185"/>
                  </a:cubicBezTo>
                  <a:cubicBezTo>
                    <a:pt x="80" y="184"/>
                    <a:pt x="79" y="183"/>
                    <a:pt x="78" y="182"/>
                  </a:cubicBezTo>
                  <a:close/>
                  <a:moveTo>
                    <a:pt x="89" y="181"/>
                  </a:moveTo>
                  <a:cubicBezTo>
                    <a:pt x="90" y="182"/>
                    <a:pt x="90" y="183"/>
                    <a:pt x="91" y="184"/>
                  </a:cubicBezTo>
                  <a:cubicBezTo>
                    <a:pt x="92" y="184"/>
                    <a:pt x="92" y="186"/>
                    <a:pt x="94" y="185"/>
                  </a:cubicBezTo>
                  <a:cubicBezTo>
                    <a:pt x="93" y="184"/>
                    <a:pt x="90" y="182"/>
                    <a:pt x="89" y="181"/>
                  </a:cubicBezTo>
                  <a:close/>
                  <a:moveTo>
                    <a:pt x="48" y="131"/>
                  </a:moveTo>
                  <a:cubicBezTo>
                    <a:pt x="46" y="137"/>
                    <a:pt x="46" y="137"/>
                    <a:pt x="46" y="137"/>
                  </a:cubicBezTo>
                  <a:cubicBezTo>
                    <a:pt x="46" y="137"/>
                    <a:pt x="47" y="137"/>
                    <a:pt x="47" y="137"/>
                  </a:cubicBezTo>
                  <a:cubicBezTo>
                    <a:pt x="47" y="135"/>
                    <a:pt x="48" y="133"/>
                    <a:pt x="48" y="131"/>
                  </a:cubicBezTo>
                  <a:close/>
                  <a:moveTo>
                    <a:pt x="84" y="120"/>
                  </a:moveTo>
                  <a:cubicBezTo>
                    <a:pt x="85" y="122"/>
                    <a:pt x="86" y="124"/>
                    <a:pt x="87" y="125"/>
                  </a:cubicBezTo>
                  <a:cubicBezTo>
                    <a:pt x="89" y="124"/>
                    <a:pt x="86" y="123"/>
                    <a:pt x="86" y="123"/>
                  </a:cubicBezTo>
                  <a:cubicBezTo>
                    <a:pt x="85" y="122"/>
                    <a:pt x="85" y="121"/>
                    <a:pt x="84" y="120"/>
                  </a:cubicBezTo>
                  <a:close/>
                  <a:moveTo>
                    <a:pt x="80" y="130"/>
                  </a:moveTo>
                  <a:cubicBezTo>
                    <a:pt x="79" y="131"/>
                    <a:pt x="79" y="131"/>
                    <a:pt x="79" y="131"/>
                  </a:cubicBezTo>
                  <a:cubicBezTo>
                    <a:pt x="80" y="132"/>
                    <a:pt x="82" y="134"/>
                    <a:pt x="83" y="135"/>
                  </a:cubicBezTo>
                  <a:cubicBezTo>
                    <a:pt x="82" y="133"/>
                    <a:pt x="81" y="131"/>
                    <a:pt x="80" y="130"/>
                  </a:cubicBezTo>
                  <a:close/>
                  <a:moveTo>
                    <a:pt x="102" y="60"/>
                  </a:moveTo>
                  <a:cubicBezTo>
                    <a:pt x="103" y="60"/>
                    <a:pt x="103" y="60"/>
                    <a:pt x="103" y="60"/>
                  </a:cubicBezTo>
                  <a:cubicBezTo>
                    <a:pt x="103" y="62"/>
                    <a:pt x="105" y="64"/>
                    <a:pt x="106" y="66"/>
                  </a:cubicBezTo>
                  <a:cubicBezTo>
                    <a:pt x="107" y="67"/>
                    <a:pt x="107" y="65"/>
                    <a:pt x="106" y="65"/>
                  </a:cubicBezTo>
                  <a:cubicBezTo>
                    <a:pt x="103" y="60"/>
                    <a:pt x="103" y="60"/>
                    <a:pt x="103" y="60"/>
                  </a:cubicBezTo>
                  <a:lnTo>
                    <a:pt x="102" y="60"/>
                  </a:lnTo>
                  <a:close/>
                  <a:moveTo>
                    <a:pt x="90" y="104"/>
                  </a:moveTo>
                  <a:cubicBezTo>
                    <a:pt x="90" y="106"/>
                    <a:pt x="92" y="108"/>
                    <a:pt x="93" y="109"/>
                  </a:cubicBezTo>
                  <a:cubicBezTo>
                    <a:pt x="93" y="109"/>
                    <a:pt x="93" y="108"/>
                    <a:pt x="93" y="107"/>
                  </a:cubicBezTo>
                  <a:cubicBezTo>
                    <a:pt x="92" y="106"/>
                    <a:pt x="91" y="105"/>
                    <a:pt x="90" y="104"/>
                  </a:cubicBezTo>
                  <a:close/>
                  <a:moveTo>
                    <a:pt x="93" y="105"/>
                  </a:moveTo>
                  <a:cubicBezTo>
                    <a:pt x="92" y="104"/>
                    <a:pt x="91" y="102"/>
                    <a:pt x="90" y="100"/>
                  </a:cubicBezTo>
                  <a:cubicBezTo>
                    <a:pt x="89" y="99"/>
                    <a:pt x="89" y="101"/>
                    <a:pt x="90" y="101"/>
                  </a:cubicBezTo>
                  <a:cubicBezTo>
                    <a:pt x="90" y="103"/>
                    <a:pt x="92" y="104"/>
                    <a:pt x="93" y="105"/>
                  </a:cubicBezTo>
                  <a:close/>
                  <a:moveTo>
                    <a:pt x="100" y="172"/>
                  </a:moveTo>
                  <a:cubicBezTo>
                    <a:pt x="104" y="177"/>
                    <a:pt x="104" y="177"/>
                    <a:pt x="104" y="177"/>
                  </a:cubicBezTo>
                  <a:cubicBezTo>
                    <a:pt x="104" y="177"/>
                    <a:pt x="105" y="175"/>
                    <a:pt x="104" y="175"/>
                  </a:cubicBezTo>
                  <a:cubicBezTo>
                    <a:pt x="103" y="174"/>
                    <a:pt x="102" y="172"/>
                    <a:pt x="101" y="171"/>
                  </a:cubicBezTo>
                  <a:cubicBezTo>
                    <a:pt x="100" y="171"/>
                    <a:pt x="100" y="172"/>
                    <a:pt x="100" y="172"/>
                  </a:cubicBezTo>
                  <a:close/>
                  <a:moveTo>
                    <a:pt x="105" y="53"/>
                  </a:moveTo>
                  <a:cubicBezTo>
                    <a:pt x="105" y="53"/>
                    <a:pt x="105" y="53"/>
                    <a:pt x="105" y="53"/>
                  </a:cubicBezTo>
                  <a:cubicBezTo>
                    <a:pt x="106" y="55"/>
                    <a:pt x="107" y="57"/>
                    <a:pt x="108" y="58"/>
                  </a:cubicBezTo>
                  <a:cubicBezTo>
                    <a:pt x="108" y="58"/>
                    <a:pt x="108" y="59"/>
                    <a:pt x="109" y="59"/>
                  </a:cubicBezTo>
                  <a:cubicBezTo>
                    <a:pt x="109" y="56"/>
                    <a:pt x="107" y="55"/>
                    <a:pt x="105" y="53"/>
                  </a:cubicBezTo>
                  <a:close/>
                  <a:moveTo>
                    <a:pt x="75" y="144"/>
                  </a:moveTo>
                  <a:cubicBezTo>
                    <a:pt x="75" y="144"/>
                    <a:pt x="75" y="144"/>
                    <a:pt x="75" y="144"/>
                  </a:cubicBezTo>
                  <a:cubicBezTo>
                    <a:pt x="85" y="145"/>
                    <a:pt x="85" y="145"/>
                    <a:pt x="85" y="145"/>
                  </a:cubicBezTo>
                  <a:lnTo>
                    <a:pt x="75" y="144"/>
                  </a:lnTo>
                  <a:close/>
                  <a:moveTo>
                    <a:pt x="93" y="91"/>
                  </a:moveTo>
                  <a:cubicBezTo>
                    <a:pt x="94" y="93"/>
                    <a:pt x="95" y="95"/>
                    <a:pt x="97" y="96"/>
                  </a:cubicBezTo>
                  <a:cubicBezTo>
                    <a:pt x="97" y="96"/>
                    <a:pt x="97" y="95"/>
                    <a:pt x="97" y="95"/>
                  </a:cubicBezTo>
                  <a:cubicBezTo>
                    <a:pt x="96" y="93"/>
                    <a:pt x="95" y="92"/>
                    <a:pt x="94" y="91"/>
                  </a:cubicBezTo>
                  <a:cubicBezTo>
                    <a:pt x="94" y="91"/>
                    <a:pt x="93" y="91"/>
                    <a:pt x="93" y="91"/>
                  </a:cubicBezTo>
                  <a:close/>
                  <a:moveTo>
                    <a:pt x="102" y="153"/>
                  </a:moveTo>
                  <a:cubicBezTo>
                    <a:pt x="104" y="155"/>
                    <a:pt x="106" y="157"/>
                    <a:pt x="107" y="158"/>
                  </a:cubicBezTo>
                  <a:cubicBezTo>
                    <a:pt x="107" y="158"/>
                    <a:pt x="108" y="157"/>
                    <a:pt x="107" y="157"/>
                  </a:cubicBezTo>
                  <a:cubicBezTo>
                    <a:pt x="103" y="153"/>
                    <a:pt x="103" y="153"/>
                    <a:pt x="103" y="153"/>
                  </a:cubicBezTo>
                  <a:cubicBezTo>
                    <a:pt x="102" y="152"/>
                    <a:pt x="102" y="153"/>
                    <a:pt x="102" y="153"/>
                  </a:cubicBezTo>
                  <a:close/>
                  <a:moveTo>
                    <a:pt x="89" y="184"/>
                  </a:moveTo>
                  <a:cubicBezTo>
                    <a:pt x="89" y="184"/>
                    <a:pt x="89" y="184"/>
                    <a:pt x="89" y="184"/>
                  </a:cubicBezTo>
                  <a:cubicBezTo>
                    <a:pt x="88" y="183"/>
                    <a:pt x="87" y="181"/>
                    <a:pt x="86" y="180"/>
                  </a:cubicBezTo>
                  <a:cubicBezTo>
                    <a:pt x="85" y="179"/>
                    <a:pt x="84" y="179"/>
                    <a:pt x="83" y="179"/>
                  </a:cubicBezTo>
                  <a:cubicBezTo>
                    <a:pt x="85" y="181"/>
                    <a:pt x="87" y="183"/>
                    <a:pt x="89" y="184"/>
                  </a:cubicBezTo>
                  <a:close/>
                  <a:moveTo>
                    <a:pt x="39" y="175"/>
                  </a:moveTo>
                  <a:cubicBezTo>
                    <a:pt x="41" y="177"/>
                    <a:pt x="43" y="179"/>
                    <a:pt x="45" y="181"/>
                  </a:cubicBezTo>
                  <a:cubicBezTo>
                    <a:pt x="43" y="179"/>
                    <a:pt x="41" y="176"/>
                    <a:pt x="39" y="174"/>
                  </a:cubicBezTo>
                  <a:cubicBezTo>
                    <a:pt x="39" y="174"/>
                    <a:pt x="38" y="174"/>
                    <a:pt x="39" y="175"/>
                  </a:cubicBezTo>
                  <a:close/>
                  <a:moveTo>
                    <a:pt x="97" y="77"/>
                  </a:moveTo>
                  <a:cubicBezTo>
                    <a:pt x="98" y="80"/>
                    <a:pt x="100" y="82"/>
                    <a:pt x="101" y="84"/>
                  </a:cubicBezTo>
                  <a:cubicBezTo>
                    <a:pt x="101" y="83"/>
                    <a:pt x="102" y="83"/>
                    <a:pt x="101" y="82"/>
                  </a:cubicBezTo>
                  <a:lnTo>
                    <a:pt x="97" y="77"/>
                  </a:lnTo>
                  <a:close/>
                  <a:moveTo>
                    <a:pt x="96" y="185"/>
                  </a:moveTo>
                  <a:cubicBezTo>
                    <a:pt x="93" y="182"/>
                    <a:pt x="93" y="182"/>
                    <a:pt x="93" y="182"/>
                  </a:cubicBezTo>
                  <a:cubicBezTo>
                    <a:pt x="93" y="181"/>
                    <a:pt x="92" y="180"/>
                    <a:pt x="90" y="180"/>
                  </a:cubicBezTo>
                  <a:cubicBezTo>
                    <a:pt x="94" y="183"/>
                    <a:pt x="94" y="183"/>
                    <a:pt x="94" y="183"/>
                  </a:cubicBezTo>
                  <a:cubicBezTo>
                    <a:pt x="95" y="184"/>
                    <a:pt x="97" y="185"/>
                    <a:pt x="96" y="185"/>
                  </a:cubicBezTo>
                  <a:close/>
                  <a:moveTo>
                    <a:pt x="43" y="176"/>
                  </a:moveTo>
                  <a:cubicBezTo>
                    <a:pt x="44" y="177"/>
                    <a:pt x="44" y="177"/>
                    <a:pt x="44" y="177"/>
                  </a:cubicBezTo>
                  <a:cubicBezTo>
                    <a:pt x="45" y="179"/>
                    <a:pt x="46" y="180"/>
                    <a:pt x="48" y="182"/>
                  </a:cubicBezTo>
                  <a:cubicBezTo>
                    <a:pt x="48" y="182"/>
                    <a:pt x="49" y="183"/>
                    <a:pt x="50" y="183"/>
                  </a:cubicBezTo>
                  <a:cubicBezTo>
                    <a:pt x="44" y="177"/>
                    <a:pt x="44" y="177"/>
                    <a:pt x="44" y="177"/>
                  </a:cubicBezTo>
                  <a:lnTo>
                    <a:pt x="43" y="176"/>
                  </a:lnTo>
                  <a:close/>
                  <a:moveTo>
                    <a:pt x="91" y="98"/>
                  </a:moveTo>
                  <a:cubicBezTo>
                    <a:pt x="94" y="104"/>
                    <a:pt x="94" y="104"/>
                    <a:pt x="94" y="104"/>
                  </a:cubicBezTo>
                  <a:cubicBezTo>
                    <a:pt x="94" y="103"/>
                    <a:pt x="95" y="102"/>
                    <a:pt x="95" y="102"/>
                  </a:cubicBezTo>
                  <a:cubicBezTo>
                    <a:pt x="94" y="101"/>
                    <a:pt x="93" y="99"/>
                    <a:pt x="91" y="98"/>
                  </a:cubicBezTo>
                  <a:cubicBezTo>
                    <a:pt x="91" y="97"/>
                    <a:pt x="90" y="97"/>
                    <a:pt x="91" y="98"/>
                  </a:cubicBezTo>
                  <a:close/>
                  <a:moveTo>
                    <a:pt x="85" y="114"/>
                  </a:moveTo>
                  <a:cubicBezTo>
                    <a:pt x="86" y="116"/>
                    <a:pt x="88" y="119"/>
                    <a:pt x="89" y="121"/>
                  </a:cubicBezTo>
                  <a:cubicBezTo>
                    <a:pt x="89" y="121"/>
                    <a:pt x="90" y="119"/>
                    <a:pt x="89" y="119"/>
                  </a:cubicBezTo>
                  <a:cubicBezTo>
                    <a:pt x="88" y="118"/>
                    <a:pt x="87" y="116"/>
                    <a:pt x="85" y="114"/>
                  </a:cubicBezTo>
                  <a:cubicBezTo>
                    <a:pt x="85" y="114"/>
                    <a:pt x="84" y="113"/>
                    <a:pt x="85" y="114"/>
                  </a:cubicBezTo>
                  <a:close/>
                  <a:moveTo>
                    <a:pt x="81" y="126"/>
                  </a:moveTo>
                  <a:cubicBezTo>
                    <a:pt x="82" y="128"/>
                    <a:pt x="84" y="130"/>
                    <a:pt x="85" y="131"/>
                  </a:cubicBezTo>
                  <a:cubicBezTo>
                    <a:pt x="86" y="131"/>
                    <a:pt x="86" y="130"/>
                    <a:pt x="86" y="130"/>
                  </a:cubicBezTo>
                  <a:cubicBezTo>
                    <a:pt x="81" y="125"/>
                    <a:pt x="81" y="125"/>
                    <a:pt x="81" y="125"/>
                  </a:cubicBezTo>
                  <a:cubicBezTo>
                    <a:pt x="81" y="125"/>
                    <a:pt x="81" y="126"/>
                    <a:pt x="81" y="126"/>
                  </a:cubicBezTo>
                  <a:close/>
                  <a:moveTo>
                    <a:pt x="78" y="179"/>
                  </a:moveTo>
                  <a:cubicBezTo>
                    <a:pt x="79" y="181"/>
                    <a:pt x="81" y="183"/>
                    <a:pt x="83" y="184"/>
                  </a:cubicBezTo>
                  <a:cubicBezTo>
                    <a:pt x="83" y="185"/>
                    <a:pt x="84" y="186"/>
                    <a:pt x="85" y="185"/>
                  </a:cubicBezTo>
                  <a:cubicBezTo>
                    <a:pt x="79" y="179"/>
                    <a:pt x="79" y="179"/>
                    <a:pt x="79" y="179"/>
                  </a:cubicBezTo>
                  <a:cubicBezTo>
                    <a:pt x="78" y="179"/>
                    <a:pt x="77" y="179"/>
                    <a:pt x="78" y="179"/>
                  </a:cubicBezTo>
                  <a:close/>
                  <a:moveTo>
                    <a:pt x="50" y="176"/>
                  </a:moveTo>
                  <a:cubicBezTo>
                    <a:pt x="51" y="179"/>
                    <a:pt x="53" y="180"/>
                    <a:pt x="55" y="183"/>
                  </a:cubicBezTo>
                  <a:cubicBezTo>
                    <a:pt x="56" y="184"/>
                    <a:pt x="57" y="183"/>
                    <a:pt x="58" y="184"/>
                  </a:cubicBezTo>
                  <a:cubicBezTo>
                    <a:pt x="50" y="176"/>
                    <a:pt x="50" y="176"/>
                    <a:pt x="50" y="176"/>
                  </a:cubicBezTo>
                  <a:cubicBezTo>
                    <a:pt x="50" y="176"/>
                    <a:pt x="50" y="176"/>
                    <a:pt x="50" y="176"/>
                  </a:cubicBezTo>
                  <a:close/>
                  <a:moveTo>
                    <a:pt x="82" y="123"/>
                  </a:moveTo>
                  <a:cubicBezTo>
                    <a:pt x="82" y="124"/>
                    <a:pt x="82" y="124"/>
                    <a:pt x="82" y="124"/>
                  </a:cubicBezTo>
                  <a:cubicBezTo>
                    <a:pt x="83" y="125"/>
                    <a:pt x="85" y="127"/>
                    <a:pt x="87" y="128"/>
                  </a:cubicBezTo>
                  <a:cubicBezTo>
                    <a:pt x="83" y="123"/>
                    <a:pt x="83" y="123"/>
                    <a:pt x="83" y="123"/>
                  </a:cubicBezTo>
                  <a:cubicBezTo>
                    <a:pt x="83" y="122"/>
                    <a:pt x="83" y="121"/>
                    <a:pt x="82" y="122"/>
                  </a:cubicBezTo>
                  <a:cubicBezTo>
                    <a:pt x="82" y="122"/>
                    <a:pt x="82" y="123"/>
                    <a:pt x="82" y="123"/>
                  </a:cubicBezTo>
                  <a:close/>
                  <a:moveTo>
                    <a:pt x="107" y="43"/>
                  </a:moveTo>
                  <a:cubicBezTo>
                    <a:pt x="108" y="45"/>
                    <a:pt x="109" y="48"/>
                    <a:pt x="111" y="51"/>
                  </a:cubicBezTo>
                  <a:cubicBezTo>
                    <a:pt x="111" y="50"/>
                    <a:pt x="112" y="49"/>
                    <a:pt x="111" y="49"/>
                  </a:cubicBezTo>
                  <a:lnTo>
                    <a:pt x="107" y="43"/>
                  </a:lnTo>
                  <a:close/>
                  <a:moveTo>
                    <a:pt x="45" y="176"/>
                  </a:moveTo>
                  <a:cubicBezTo>
                    <a:pt x="47" y="178"/>
                    <a:pt x="50" y="180"/>
                    <a:pt x="52" y="182"/>
                  </a:cubicBezTo>
                  <a:cubicBezTo>
                    <a:pt x="52" y="182"/>
                    <a:pt x="53" y="183"/>
                    <a:pt x="52" y="182"/>
                  </a:cubicBezTo>
                  <a:cubicBezTo>
                    <a:pt x="51" y="181"/>
                    <a:pt x="49" y="178"/>
                    <a:pt x="47" y="176"/>
                  </a:cubicBezTo>
                  <a:cubicBezTo>
                    <a:pt x="47" y="176"/>
                    <a:pt x="46" y="175"/>
                    <a:pt x="46" y="176"/>
                  </a:cubicBezTo>
                  <a:cubicBezTo>
                    <a:pt x="45" y="175"/>
                    <a:pt x="44" y="175"/>
                    <a:pt x="45" y="176"/>
                  </a:cubicBezTo>
                  <a:close/>
                  <a:moveTo>
                    <a:pt x="101" y="161"/>
                  </a:moveTo>
                  <a:cubicBezTo>
                    <a:pt x="102" y="163"/>
                    <a:pt x="104" y="165"/>
                    <a:pt x="106" y="167"/>
                  </a:cubicBezTo>
                  <a:cubicBezTo>
                    <a:pt x="106" y="167"/>
                    <a:pt x="106" y="165"/>
                    <a:pt x="106" y="165"/>
                  </a:cubicBezTo>
                  <a:cubicBezTo>
                    <a:pt x="104" y="163"/>
                    <a:pt x="102" y="161"/>
                    <a:pt x="101" y="159"/>
                  </a:cubicBezTo>
                  <a:cubicBezTo>
                    <a:pt x="101" y="160"/>
                    <a:pt x="101" y="161"/>
                    <a:pt x="101" y="161"/>
                  </a:cubicBezTo>
                  <a:close/>
                  <a:moveTo>
                    <a:pt x="86" y="111"/>
                  </a:moveTo>
                  <a:cubicBezTo>
                    <a:pt x="86" y="111"/>
                    <a:pt x="85" y="112"/>
                    <a:pt x="85" y="112"/>
                  </a:cubicBezTo>
                  <a:cubicBezTo>
                    <a:pt x="87" y="114"/>
                    <a:pt x="89" y="115"/>
                    <a:pt x="90" y="117"/>
                  </a:cubicBezTo>
                  <a:cubicBezTo>
                    <a:pt x="90" y="117"/>
                    <a:pt x="90" y="116"/>
                    <a:pt x="90" y="116"/>
                  </a:cubicBezTo>
                  <a:cubicBezTo>
                    <a:pt x="89" y="114"/>
                    <a:pt x="87" y="112"/>
                    <a:pt x="86" y="109"/>
                  </a:cubicBezTo>
                  <a:cubicBezTo>
                    <a:pt x="86" y="110"/>
                    <a:pt x="86" y="110"/>
                    <a:pt x="86" y="111"/>
                  </a:cubicBezTo>
                  <a:close/>
                  <a:moveTo>
                    <a:pt x="70" y="184"/>
                  </a:moveTo>
                  <a:cubicBezTo>
                    <a:pt x="70" y="185"/>
                    <a:pt x="72" y="187"/>
                    <a:pt x="74" y="186"/>
                  </a:cubicBezTo>
                  <a:cubicBezTo>
                    <a:pt x="65" y="177"/>
                    <a:pt x="65" y="177"/>
                    <a:pt x="65" y="177"/>
                  </a:cubicBezTo>
                  <a:lnTo>
                    <a:pt x="70" y="184"/>
                  </a:lnTo>
                  <a:close/>
                  <a:moveTo>
                    <a:pt x="100" y="66"/>
                  </a:moveTo>
                  <a:cubicBezTo>
                    <a:pt x="100" y="66"/>
                    <a:pt x="100" y="66"/>
                    <a:pt x="99" y="66"/>
                  </a:cubicBezTo>
                  <a:cubicBezTo>
                    <a:pt x="99" y="67"/>
                    <a:pt x="99" y="68"/>
                    <a:pt x="99" y="68"/>
                  </a:cubicBezTo>
                  <a:cubicBezTo>
                    <a:pt x="101" y="70"/>
                    <a:pt x="103" y="72"/>
                    <a:pt x="104" y="74"/>
                  </a:cubicBezTo>
                  <a:cubicBezTo>
                    <a:pt x="104" y="73"/>
                    <a:pt x="104" y="73"/>
                    <a:pt x="104" y="73"/>
                  </a:cubicBezTo>
                  <a:cubicBezTo>
                    <a:pt x="100" y="67"/>
                    <a:pt x="100" y="67"/>
                    <a:pt x="100" y="67"/>
                  </a:cubicBezTo>
                  <a:cubicBezTo>
                    <a:pt x="100" y="66"/>
                    <a:pt x="100" y="65"/>
                    <a:pt x="100" y="66"/>
                  </a:cubicBezTo>
                  <a:close/>
                  <a:moveTo>
                    <a:pt x="52" y="176"/>
                  </a:moveTo>
                  <a:cubicBezTo>
                    <a:pt x="54" y="178"/>
                    <a:pt x="57" y="181"/>
                    <a:pt x="59" y="182"/>
                  </a:cubicBezTo>
                  <a:cubicBezTo>
                    <a:pt x="58" y="180"/>
                    <a:pt x="56" y="178"/>
                    <a:pt x="55" y="176"/>
                  </a:cubicBezTo>
                  <a:cubicBezTo>
                    <a:pt x="55" y="176"/>
                    <a:pt x="53" y="175"/>
                    <a:pt x="52" y="176"/>
                  </a:cubicBezTo>
                  <a:close/>
                  <a:moveTo>
                    <a:pt x="92" y="92"/>
                  </a:moveTo>
                  <a:cubicBezTo>
                    <a:pt x="91" y="94"/>
                    <a:pt x="91" y="95"/>
                    <a:pt x="91" y="96"/>
                  </a:cubicBezTo>
                  <a:cubicBezTo>
                    <a:pt x="93" y="97"/>
                    <a:pt x="94" y="99"/>
                    <a:pt x="95" y="100"/>
                  </a:cubicBezTo>
                  <a:cubicBezTo>
                    <a:pt x="96" y="100"/>
                    <a:pt x="96" y="99"/>
                    <a:pt x="96" y="99"/>
                  </a:cubicBezTo>
                  <a:cubicBezTo>
                    <a:pt x="95" y="97"/>
                    <a:pt x="93" y="95"/>
                    <a:pt x="92" y="92"/>
                  </a:cubicBezTo>
                  <a:close/>
                  <a:moveTo>
                    <a:pt x="111" y="25"/>
                  </a:moveTo>
                  <a:cubicBezTo>
                    <a:pt x="111" y="26"/>
                    <a:pt x="110" y="27"/>
                    <a:pt x="111" y="28"/>
                  </a:cubicBezTo>
                  <a:cubicBezTo>
                    <a:pt x="112" y="30"/>
                    <a:pt x="114" y="33"/>
                    <a:pt x="116" y="34"/>
                  </a:cubicBezTo>
                  <a:cubicBezTo>
                    <a:pt x="114" y="31"/>
                    <a:pt x="113" y="28"/>
                    <a:pt x="111" y="25"/>
                  </a:cubicBezTo>
                  <a:close/>
                  <a:moveTo>
                    <a:pt x="96" y="79"/>
                  </a:moveTo>
                  <a:cubicBezTo>
                    <a:pt x="96" y="80"/>
                    <a:pt x="95" y="81"/>
                    <a:pt x="95" y="81"/>
                  </a:cubicBezTo>
                  <a:cubicBezTo>
                    <a:pt x="96" y="83"/>
                    <a:pt x="98" y="85"/>
                    <a:pt x="99" y="87"/>
                  </a:cubicBezTo>
                  <a:cubicBezTo>
                    <a:pt x="100" y="88"/>
                    <a:pt x="100" y="86"/>
                    <a:pt x="100" y="86"/>
                  </a:cubicBezTo>
                  <a:cubicBezTo>
                    <a:pt x="99" y="84"/>
                    <a:pt x="97" y="82"/>
                    <a:pt x="96" y="78"/>
                  </a:cubicBezTo>
                  <a:cubicBezTo>
                    <a:pt x="96" y="78"/>
                    <a:pt x="96" y="79"/>
                    <a:pt x="96" y="79"/>
                  </a:cubicBezTo>
                  <a:close/>
                  <a:moveTo>
                    <a:pt x="30" y="174"/>
                  </a:moveTo>
                  <a:cubicBezTo>
                    <a:pt x="33" y="177"/>
                    <a:pt x="35" y="181"/>
                    <a:pt x="38" y="183"/>
                  </a:cubicBezTo>
                  <a:cubicBezTo>
                    <a:pt x="39" y="183"/>
                    <a:pt x="40" y="183"/>
                    <a:pt x="40" y="183"/>
                  </a:cubicBezTo>
                  <a:cubicBezTo>
                    <a:pt x="37" y="180"/>
                    <a:pt x="34" y="177"/>
                    <a:pt x="31" y="174"/>
                  </a:cubicBezTo>
                  <a:cubicBezTo>
                    <a:pt x="31" y="174"/>
                    <a:pt x="31" y="174"/>
                    <a:pt x="30" y="174"/>
                  </a:cubicBezTo>
                  <a:close/>
                  <a:moveTo>
                    <a:pt x="94" y="86"/>
                  </a:moveTo>
                  <a:cubicBezTo>
                    <a:pt x="94" y="87"/>
                    <a:pt x="93" y="88"/>
                    <a:pt x="93" y="88"/>
                  </a:cubicBezTo>
                  <a:cubicBezTo>
                    <a:pt x="95" y="90"/>
                    <a:pt x="96" y="92"/>
                    <a:pt x="98" y="94"/>
                  </a:cubicBezTo>
                  <a:cubicBezTo>
                    <a:pt x="98" y="93"/>
                    <a:pt x="98" y="92"/>
                    <a:pt x="98" y="92"/>
                  </a:cubicBezTo>
                  <a:cubicBezTo>
                    <a:pt x="97" y="90"/>
                    <a:pt x="96" y="88"/>
                    <a:pt x="94" y="85"/>
                  </a:cubicBezTo>
                  <a:cubicBezTo>
                    <a:pt x="94" y="85"/>
                    <a:pt x="94" y="85"/>
                    <a:pt x="94" y="86"/>
                  </a:cubicBezTo>
                  <a:close/>
                  <a:moveTo>
                    <a:pt x="67" y="184"/>
                  </a:moveTo>
                  <a:cubicBezTo>
                    <a:pt x="67" y="184"/>
                    <a:pt x="67" y="183"/>
                    <a:pt x="67" y="183"/>
                  </a:cubicBezTo>
                  <a:cubicBezTo>
                    <a:pt x="65" y="181"/>
                    <a:pt x="64" y="179"/>
                    <a:pt x="63" y="177"/>
                  </a:cubicBezTo>
                  <a:cubicBezTo>
                    <a:pt x="62" y="176"/>
                    <a:pt x="60" y="177"/>
                    <a:pt x="59" y="176"/>
                  </a:cubicBezTo>
                  <a:cubicBezTo>
                    <a:pt x="62" y="179"/>
                    <a:pt x="64" y="182"/>
                    <a:pt x="67" y="184"/>
                  </a:cubicBezTo>
                  <a:close/>
                  <a:moveTo>
                    <a:pt x="98" y="71"/>
                  </a:moveTo>
                  <a:cubicBezTo>
                    <a:pt x="98" y="72"/>
                    <a:pt x="97" y="72"/>
                    <a:pt x="97" y="72"/>
                  </a:cubicBezTo>
                  <a:cubicBezTo>
                    <a:pt x="98" y="73"/>
                    <a:pt x="97" y="74"/>
                    <a:pt x="97" y="75"/>
                  </a:cubicBezTo>
                  <a:cubicBezTo>
                    <a:pt x="99" y="76"/>
                    <a:pt x="100" y="79"/>
                    <a:pt x="102" y="80"/>
                  </a:cubicBezTo>
                  <a:cubicBezTo>
                    <a:pt x="102" y="80"/>
                    <a:pt x="103" y="79"/>
                    <a:pt x="102" y="79"/>
                  </a:cubicBezTo>
                  <a:cubicBezTo>
                    <a:pt x="101" y="77"/>
                    <a:pt x="100" y="74"/>
                    <a:pt x="98" y="71"/>
                  </a:cubicBezTo>
                  <a:close/>
                  <a:moveTo>
                    <a:pt x="24" y="172"/>
                  </a:moveTo>
                  <a:cubicBezTo>
                    <a:pt x="26" y="176"/>
                    <a:pt x="30" y="180"/>
                    <a:pt x="33" y="183"/>
                  </a:cubicBezTo>
                  <a:cubicBezTo>
                    <a:pt x="33" y="183"/>
                    <a:pt x="34" y="183"/>
                    <a:pt x="35" y="183"/>
                  </a:cubicBezTo>
                  <a:cubicBezTo>
                    <a:pt x="32" y="179"/>
                    <a:pt x="28" y="176"/>
                    <a:pt x="25" y="173"/>
                  </a:cubicBezTo>
                  <a:cubicBezTo>
                    <a:pt x="25" y="173"/>
                    <a:pt x="24" y="172"/>
                    <a:pt x="24" y="172"/>
                  </a:cubicBezTo>
                  <a:close/>
                  <a:moveTo>
                    <a:pt x="106" y="46"/>
                  </a:moveTo>
                  <a:cubicBezTo>
                    <a:pt x="106" y="47"/>
                    <a:pt x="105" y="49"/>
                    <a:pt x="105" y="49"/>
                  </a:cubicBezTo>
                  <a:cubicBezTo>
                    <a:pt x="106" y="51"/>
                    <a:pt x="108" y="53"/>
                    <a:pt x="110" y="55"/>
                  </a:cubicBezTo>
                  <a:cubicBezTo>
                    <a:pt x="109" y="55"/>
                    <a:pt x="110" y="54"/>
                    <a:pt x="110" y="54"/>
                  </a:cubicBezTo>
                  <a:cubicBezTo>
                    <a:pt x="106" y="46"/>
                    <a:pt x="106" y="46"/>
                    <a:pt x="106" y="46"/>
                  </a:cubicBezTo>
                  <a:cubicBezTo>
                    <a:pt x="106" y="45"/>
                    <a:pt x="106" y="46"/>
                    <a:pt x="106" y="46"/>
                  </a:cubicBezTo>
                  <a:close/>
                  <a:moveTo>
                    <a:pt x="103" y="55"/>
                  </a:moveTo>
                  <a:cubicBezTo>
                    <a:pt x="103" y="56"/>
                    <a:pt x="102" y="57"/>
                    <a:pt x="102" y="57"/>
                  </a:cubicBezTo>
                  <a:cubicBezTo>
                    <a:pt x="107" y="63"/>
                    <a:pt x="107" y="63"/>
                    <a:pt x="107" y="63"/>
                  </a:cubicBezTo>
                  <a:cubicBezTo>
                    <a:pt x="108" y="63"/>
                    <a:pt x="108" y="62"/>
                    <a:pt x="108" y="61"/>
                  </a:cubicBezTo>
                  <a:cubicBezTo>
                    <a:pt x="107" y="59"/>
                    <a:pt x="105" y="57"/>
                    <a:pt x="104" y="54"/>
                  </a:cubicBezTo>
                  <a:cubicBezTo>
                    <a:pt x="104" y="54"/>
                    <a:pt x="104" y="53"/>
                    <a:pt x="103" y="54"/>
                  </a:cubicBezTo>
                  <a:cubicBezTo>
                    <a:pt x="103" y="54"/>
                    <a:pt x="103" y="55"/>
                    <a:pt x="103" y="55"/>
                  </a:cubicBezTo>
                  <a:close/>
                  <a:moveTo>
                    <a:pt x="83" y="18"/>
                  </a:moveTo>
                  <a:cubicBezTo>
                    <a:pt x="76" y="18"/>
                    <a:pt x="76" y="18"/>
                    <a:pt x="76" y="18"/>
                  </a:cubicBezTo>
                  <a:cubicBezTo>
                    <a:pt x="85" y="18"/>
                    <a:pt x="95" y="18"/>
                    <a:pt x="103" y="18"/>
                  </a:cubicBezTo>
                  <a:cubicBezTo>
                    <a:pt x="97" y="17"/>
                    <a:pt x="90" y="17"/>
                    <a:pt x="83" y="18"/>
                  </a:cubicBezTo>
                  <a:close/>
                  <a:moveTo>
                    <a:pt x="112" y="23"/>
                  </a:moveTo>
                  <a:cubicBezTo>
                    <a:pt x="114" y="26"/>
                    <a:pt x="115" y="29"/>
                    <a:pt x="117" y="32"/>
                  </a:cubicBezTo>
                  <a:cubicBezTo>
                    <a:pt x="117" y="31"/>
                    <a:pt x="118" y="29"/>
                    <a:pt x="118" y="28"/>
                  </a:cubicBezTo>
                  <a:cubicBezTo>
                    <a:pt x="118" y="27"/>
                    <a:pt x="117" y="26"/>
                    <a:pt x="116" y="25"/>
                  </a:cubicBezTo>
                  <a:cubicBezTo>
                    <a:pt x="115" y="24"/>
                    <a:pt x="115" y="23"/>
                    <a:pt x="114" y="22"/>
                  </a:cubicBezTo>
                  <a:cubicBezTo>
                    <a:pt x="114" y="22"/>
                    <a:pt x="113" y="22"/>
                    <a:pt x="112" y="21"/>
                  </a:cubicBezTo>
                  <a:cubicBezTo>
                    <a:pt x="112" y="21"/>
                    <a:pt x="112" y="22"/>
                    <a:pt x="112" y="23"/>
                  </a:cubicBezTo>
                  <a:close/>
                  <a:moveTo>
                    <a:pt x="67" y="178"/>
                  </a:moveTo>
                  <a:cubicBezTo>
                    <a:pt x="75" y="186"/>
                    <a:pt x="75" y="186"/>
                    <a:pt x="75" y="186"/>
                  </a:cubicBezTo>
                  <a:cubicBezTo>
                    <a:pt x="76" y="187"/>
                    <a:pt x="78" y="186"/>
                    <a:pt x="79" y="186"/>
                  </a:cubicBezTo>
                  <a:cubicBezTo>
                    <a:pt x="77" y="184"/>
                    <a:pt x="76" y="183"/>
                    <a:pt x="75" y="182"/>
                  </a:cubicBezTo>
                  <a:cubicBezTo>
                    <a:pt x="74" y="179"/>
                    <a:pt x="71" y="177"/>
                    <a:pt x="67" y="178"/>
                  </a:cubicBezTo>
                  <a:close/>
                  <a:moveTo>
                    <a:pt x="52" y="42"/>
                  </a:moveTo>
                  <a:cubicBezTo>
                    <a:pt x="51" y="42"/>
                    <a:pt x="50" y="42"/>
                    <a:pt x="49" y="43"/>
                  </a:cubicBezTo>
                  <a:cubicBezTo>
                    <a:pt x="49" y="45"/>
                    <a:pt x="49" y="47"/>
                    <a:pt x="49" y="49"/>
                  </a:cubicBezTo>
                  <a:cubicBezTo>
                    <a:pt x="46" y="67"/>
                    <a:pt x="46" y="67"/>
                    <a:pt x="46" y="67"/>
                  </a:cubicBezTo>
                  <a:cubicBezTo>
                    <a:pt x="48" y="58"/>
                    <a:pt x="51" y="51"/>
                    <a:pt x="52" y="42"/>
                  </a:cubicBezTo>
                  <a:cubicBezTo>
                    <a:pt x="52" y="42"/>
                    <a:pt x="53" y="41"/>
                    <a:pt x="52" y="42"/>
                  </a:cubicBezTo>
                  <a:close/>
                  <a:moveTo>
                    <a:pt x="109" y="35"/>
                  </a:moveTo>
                  <a:cubicBezTo>
                    <a:pt x="107" y="41"/>
                    <a:pt x="107" y="41"/>
                    <a:pt x="107" y="41"/>
                  </a:cubicBezTo>
                  <a:cubicBezTo>
                    <a:pt x="109" y="42"/>
                    <a:pt x="110" y="44"/>
                    <a:pt x="112" y="46"/>
                  </a:cubicBezTo>
                  <a:cubicBezTo>
                    <a:pt x="112" y="46"/>
                    <a:pt x="112" y="47"/>
                    <a:pt x="112" y="46"/>
                  </a:cubicBezTo>
                  <a:cubicBezTo>
                    <a:pt x="113" y="45"/>
                    <a:pt x="113" y="43"/>
                    <a:pt x="113" y="42"/>
                  </a:cubicBezTo>
                  <a:cubicBezTo>
                    <a:pt x="109" y="34"/>
                    <a:pt x="109" y="34"/>
                    <a:pt x="109" y="34"/>
                  </a:cubicBezTo>
                  <a:cubicBezTo>
                    <a:pt x="109" y="34"/>
                    <a:pt x="109" y="35"/>
                    <a:pt x="109" y="35"/>
                  </a:cubicBezTo>
                  <a:close/>
                  <a:moveTo>
                    <a:pt x="36" y="74"/>
                  </a:moveTo>
                  <a:cubicBezTo>
                    <a:pt x="44" y="82"/>
                    <a:pt x="44" y="82"/>
                    <a:pt x="44" y="82"/>
                  </a:cubicBezTo>
                  <a:cubicBezTo>
                    <a:pt x="47" y="83"/>
                    <a:pt x="49" y="83"/>
                    <a:pt x="51" y="84"/>
                  </a:cubicBezTo>
                  <a:cubicBezTo>
                    <a:pt x="51" y="80"/>
                    <a:pt x="52" y="77"/>
                    <a:pt x="53" y="75"/>
                  </a:cubicBezTo>
                  <a:cubicBezTo>
                    <a:pt x="48" y="76"/>
                    <a:pt x="42" y="74"/>
                    <a:pt x="37" y="73"/>
                  </a:cubicBezTo>
                  <a:cubicBezTo>
                    <a:pt x="37" y="73"/>
                    <a:pt x="35" y="74"/>
                    <a:pt x="36" y="74"/>
                  </a:cubicBezTo>
                  <a:close/>
                  <a:moveTo>
                    <a:pt x="100" y="19"/>
                  </a:moveTo>
                  <a:cubicBezTo>
                    <a:pt x="99" y="19"/>
                    <a:pt x="98" y="19"/>
                    <a:pt x="97" y="20"/>
                  </a:cubicBezTo>
                  <a:cubicBezTo>
                    <a:pt x="100" y="20"/>
                    <a:pt x="103" y="20"/>
                    <a:pt x="105" y="21"/>
                  </a:cubicBezTo>
                  <a:cubicBezTo>
                    <a:pt x="105" y="22"/>
                    <a:pt x="104" y="22"/>
                    <a:pt x="104" y="22"/>
                  </a:cubicBezTo>
                  <a:cubicBezTo>
                    <a:pt x="100" y="23"/>
                    <a:pt x="96" y="23"/>
                    <a:pt x="92" y="22"/>
                  </a:cubicBezTo>
                  <a:cubicBezTo>
                    <a:pt x="92" y="23"/>
                    <a:pt x="93" y="23"/>
                    <a:pt x="93" y="23"/>
                  </a:cubicBezTo>
                  <a:cubicBezTo>
                    <a:pt x="95" y="23"/>
                    <a:pt x="97" y="23"/>
                    <a:pt x="100" y="24"/>
                  </a:cubicBezTo>
                  <a:cubicBezTo>
                    <a:pt x="100" y="24"/>
                    <a:pt x="101" y="25"/>
                    <a:pt x="101" y="25"/>
                  </a:cubicBezTo>
                  <a:cubicBezTo>
                    <a:pt x="100" y="26"/>
                    <a:pt x="99" y="26"/>
                    <a:pt x="99" y="26"/>
                  </a:cubicBezTo>
                  <a:cubicBezTo>
                    <a:pt x="92" y="26"/>
                    <a:pt x="84" y="26"/>
                    <a:pt x="77" y="26"/>
                  </a:cubicBezTo>
                  <a:cubicBezTo>
                    <a:pt x="77" y="27"/>
                    <a:pt x="77" y="27"/>
                    <a:pt x="78" y="27"/>
                  </a:cubicBezTo>
                  <a:cubicBezTo>
                    <a:pt x="81" y="27"/>
                    <a:pt x="84" y="28"/>
                    <a:pt x="86" y="28"/>
                  </a:cubicBezTo>
                  <a:cubicBezTo>
                    <a:pt x="87" y="29"/>
                    <a:pt x="87" y="29"/>
                    <a:pt x="87" y="28"/>
                  </a:cubicBezTo>
                  <a:cubicBezTo>
                    <a:pt x="89" y="29"/>
                    <a:pt x="91" y="29"/>
                    <a:pt x="92" y="29"/>
                  </a:cubicBezTo>
                  <a:cubicBezTo>
                    <a:pt x="93" y="29"/>
                    <a:pt x="94" y="30"/>
                    <a:pt x="94" y="30"/>
                  </a:cubicBezTo>
                  <a:cubicBezTo>
                    <a:pt x="94" y="31"/>
                    <a:pt x="93" y="32"/>
                    <a:pt x="93" y="32"/>
                  </a:cubicBezTo>
                  <a:cubicBezTo>
                    <a:pt x="88" y="32"/>
                    <a:pt x="84" y="32"/>
                    <a:pt x="80" y="33"/>
                  </a:cubicBezTo>
                  <a:cubicBezTo>
                    <a:pt x="79" y="33"/>
                    <a:pt x="78" y="34"/>
                    <a:pt x="78" y="34"/>
                  </a:cubicBezTo>
                  <a:cubicBezTo>
                    <a:pt x="81" y="36"/>
                    <a:pt x="85" y="36"/>
                    <a:pt x="87" y="38"/>
                  </a:cubicBezTo>
                  <a:cubicBezTo>
                    <a:pt x="88" y="39"/>
                    <a:pt x="87" y="40"/>
                    <a:pt x="87" y="40"/>
                  </a:cubicBezTo>
                  <a:cubicBezTo>
                    <a:pt x="86" y="40"/>
                    <a:pt x="84" y="40"/>
                    <a:pt x="83" y="41"/>
                  </a:cubicBezTo>
                  <a:cubicBezTo>
                    <a:pt x="83" y="41"/>
                    <a:pt x="82" y="41"/>
                    <a:pt x="82" y="41"/>
                  </a:cubicBezTo>
                  <a:cubicBezTo>
                    <a:pt x="84" y="42"/>
                    <a:pt x="86" y="43"/>
                    <a:pt x="87" y="44"/>
                  </a:cubicBezTo>
                  <a:cubicBezTo>
                    <a:pt x="85" y="45"/>
                    <a:pt x="82" y="46"/>
                    <a:pt x="80" y="47"/>
                  </a:cubicBezTo>
                  <a:cubicBezTo>
                    <a:pt x="80" y="48"/>
                    <a:pt x="81" y="48"/>
                    <a:pt x="81" y="49"/>
                  </a:cubicBezTo>
                  <a:cubicBezTo>
                    <a:pt x="83" y="50"/>
                    <a:pt x="85" y="51"/>
                    <a:pt x="87" y="53"/>
                  </a:cubicBezTo>
                  <a:cubicBezTo>
                    <a:pt x="84" y="52"/>
                    <a:pt x="83" y="51"/>
                    <a:pt x="81" y="50"/>
                  </a:cubicBezTo>
                  <a:cubicBezTo>
                    <a:pt x="81" y="50"/>
                    <a:pt x="79" y="49"/>
                    <a:pt x="79" y="48"/>
                  </a:cubicBezTo>
                  <a:cubicBezTo>
                    <a:pt x="79" y="47"/>
                    <a:pt x="79" y="46"/>
                    <a:pt x="80" y="45"/>
                  </a:cubicBezTo>
                  <a:cubicBezTo>
                    <a:pt x="81" y="45"/>
                    <a:pt x="83" y="45"/>
                    <a:pt x="85" y="43"/>
                  </a:cubicBezTo>
                  <a:cubicBezTo>
                    <a:pt x="83" y="44"/>
                    <a:pt x="82" y="43"/>
                    <a:pt x="82" y="43"/>
                  </a:cubicBezTo>
                  <a:cubicBezTo>
                    <a:pt x="81" y="42"/>
                    <a:pt x="80" y="42"/>
                    <a:pt x="81" y="41"/>
                  </a:cubicBezTo>
                  <a:cubicBezTo>
                    <a:pt x="82" y="40"/>
                    <a:pt x="83" y="39"/>
                    <a:pt x="86" y="39"/>
                  </a:cubicBezTo>
                  <a:cubicBezTo>
                    <a:pt x="83" y="38"/>
                    <a:pt x="80" y="37"/>
                    <a:pt x="77" y="35"/>
                  </a:cubicBezTo>
                  <a:cubicBezTo>
                    <a:pt x="77" y="35"/>
                    <a:pt x="76" y="34"/>
                    <a:pt x="76" y="34"/>
                  </a:cubicBezTo>
                  <a:cubicBezTo>
                    <a:pt x="78" y="32"/>
                    <a:pt x="80" y="31"/>
                    <a:pt x="83" y="31"/>
                  </a:cubicBezTo>
                  <a:cubicBezTo>
                    <a:pt x="85" y="31"/>
                    <a:pt x="88" y="31"/>
                    <a:pt x="89" y="30"/>
                  </a:cubicBezTo>
                  <a:cubicBezTo>
                    <a:pt x="89" y="30"/>
                    <a:pt x="88" y="30"/>
                    <a:pt x="87" y="30"/>
                  </a:cubicBezTo>
                  <a:cubicBezTo>
                    <a:pt x="86" y="30"/>
                    <a:pt x="85" y="29"/>
                    <a:pt x="84" y="29"/>
                  </a:cubicBezTo>
                  <a:cubicBezTo>
                    <a:pt x="80" y="29"/>
                    <a:pt x="76" y="28"/>
                    <a:pt x="73" y="27"/>
                  </a:cubicBezTo>
                  <a:cubicBezTo>
                    <a:pt x="74" y="26"/>
                    <a:pt x="74" y="25"/>
                    <a:pt x="75" y="25"/>
                  </a:cubicBezTo>
                  <a:cubicBezTo>
                    <a:pt x="95" y="25"/>
                    <a:pt x="95" y="25"/>
                    <a:pt x="95" y="25"/>
                  </a:cubicBezTo>
                  <a:cubicBezTo>
                    <a:pt x="74" y="23"/>
                    <a:pt x="74" y="23"/>
                    <a:pt x="74" y="23"/>
                  </a:cubicBezTo>
                  <a:cubicBezTo>
                    <a:pt x="73" y="25"/>
                    <a:pt x="71" y="27"/>
                    <a:pt x="70" y="29"/>
                  </a:cubicBezTo>
                  <a:cubicBezTo>
                    <a:pt x="70" y="30"/>
                    <a:pt x="71" y="30"/>
                    <a:pt x="71" y="30"/>
                  </a:cubicBezTo>
                  <a:cubicBezTo>
                    <a:pt x="71" y="30"/>
                    <a:pt x="71" y="31"/>
                    <a:pt x="71" y="31"/>
                  </a:cubicBezTo>
                  <a:cubicBezTo>
                    <a:pt x="54" y="41"/>
                    <a:pt x="54" y="41"/>
                    <a:pt x="54" y="41"/>
                  </a:cubicBezTo>
                  <a:cubicBezTo>
                    <a:pt x="53" y="41"/>
                    <a:pt x="55" y="42"/>
                    <a:pt x="55" y="42"/>
                  </a:cubicBezTo>
                  <a:cubicBezTo>
                    <a:pt x="55" y="44"/>
                    <a:pt x="54" y="46"/>
                    <a:pt x="54" y="47"/>
                  </a:cubicBezTo>
                  <a:cubicBezTo>
                    <a:pt x="54" y="48"/>
                    <a:pt x="55" y="49"/>
                    <a:pt x="54" y="50"/>
                  </a:cubicBezTo>
                  <a:cubicBezTo>
                    <a:pt x="53" y="56"/>
                    <a:pt x="51" y="61"/>
                    <a:pt x="50" y="67"/>
                  </a:cubicBezTo>
                  <a:cubicBezTo>
                    <a:pt x="51" y="66"/>
                    <a:pt x="53" y="67"/>
                    <a:pt x="55" y="66"/>
                  </a:cubicBezTo>
                  <a:cubicBezTo>
                    <a:pt x="55" y="65"/>
                    <a:pt x="56" y="64"/>
                    <a:pt x="59" y="65"/>
                  </a:cubicBezTo>
                  <a:cubicBezTo>
                    <a:pt x="59" y="65"/>
                    <a:pt x="59" y="65"/>
                    <a:pt x="59" y="66"/>
                  </a:cubicBezTo>
                  <a:cubicBezTo>
                    <a:pt x="61" y="66"/>
                    <a:pt x="63" y="65"/>
                    <a:pt x="64" y="66"/>
                  </a:cubicBezTo>
                  <a:cubicBezTo>
                    <a:pt x="65" y="67"/>
                    <a:pt x="66" y="68"/>
                    <a:pt x="66" y="69"/>
                  </a:cubicBezTo>
                  <a:cubicBezTo>
                    <a:pt x="65" y="70"/>
                    <a:pt x="64" y="70"/>
                    <a:pt x="64" y="70"/>
                  </a:cubicBezTo>
                  <a:cubicBezTo>
                    <a:pt x="61" y="94"/>
                    <a:pt x="56" y="115"/>
                    <a:pt x="52" y="137"/>
                  </a:cubicBezTo>
                  <a:cubicBezTo>
                    <a:pt x="52" y="139"/>
                    <a:pt x="54" y="140"/>
                    <a:pt x="53" y="141"/>
                  </a:cubicBezTo>
                  <a:cubicBezTo>
                    <a:pt x="53" y="141"/>
                    <a:pt x="53" y="142"/>
                    <a:pt x="52" y="142"/>
                  </a:cubicBezTo>
                  <a:cubicBezTo>
                    <a:pt x="50" y="142"/>
                    <a:pt x="47" y="143"/>
                    <a:pt x="44" y="144"/>
                  </a:cubicBezTo>
                  <a:cubicBezTo>
                    <a:pt x="40" y="143"/>
                    <a:pt x="34" y="143"/>
                    <a:pt x="30" y="145"/>
                  </a:cubicBezTo>
                  <a:cubicBezTo>
                    <a:pt x="28" y="145"/>
                    <a:pt x="26" y="145"/>
                    <a:pt x="25" y="146"/>
                  </a:cubicBezTo>
                  <a:cubicBezTo>
                    <a:pt x="23" y="152"/>
                    <a:pt x="23" y="159"/>
                    <a:pt x="23" y="166"/>
                  </a:cubicBezTo>
                  <a:cubicBezTo>
                    <a:pt x="23" y="167"/>
                    <a:pt x="23" y="168"/>
                    <a:pt x="24" y="168"/>
                  </a:cubicBezTo>
                  <a:cubicBezTo>
                    <a:pt x="39" y="170"/>
                    <a:pt x="39" y="170"/>
                    <a:pt x="39" y="170"/>
                  </a:cubicBezTo>
                  <a:cubicBezTo>
                    <a:pt x="40" y="170"/>
                    <a:pt x="44" y="170"/>
                    <a:pt x="43" y="170"/>
                  </a:cubicBezTo>
                  <a:cubicBezTo>
                    <a:pt x="43" y="169"/>
                    <a:pt x="43" y="168"/>
                    <a:pt x="44" y="168"/>
                  </a:cubicBezTo>
                  <a:cubicBezTo>
                    <a:pt x="47" y="167"/>
                    <a:pt x="50" y="167"/>
                    <a:pt x="53" y="167"/>
                  </a:cubicBezTo>
                  <a:cubicBezTo>
                    <a:pt x="52" y="167"/>
                    <a:pt x="51" y="166"/>
                    <a:pt x="52" y="166"/>
                  </a:cubicBezTo>
                  <a:cubicBezTo>
                    <a:pt x="53" y="165"/>
                    <a:pt x="55" y="165"/>
                    <a:pt x="56" y="164"/>
                  </a:cubicBezTo>
                  <a:cubicBezTo>
                    <a:pt x="56" y="164"/>
                    <a:pt x="55" y="163"/>
                    <a:pt x="56" y="163"/>
                  </a:cubicBezTo>
                  <a:cubicBezTo>
                    <a:pt x="56" y="162"/>
                    <a:pt x="56" y="162"/>
                    <a:pt x="57" y="162"/>
                  </a:cubicBezTo>
                  <a:cubicBezTo>
                    <a:pt x="56" y="162"/>
                    <a:pt x="56" y="161"/>
                    <a:pt x="56" y="161"/>
                  </a:cubicBezTo>
                  <a:cubicBezTo>
                    <a:pt x="56" y="160"/>
                    <a:pt x="56" y="158"/>
                    <a:pt x="56" y="156"/>
                  </a:cubicBezTo>
                  <a:cubicBezTo>
                    <a:pt x="57" y="155"/>
                    <a:pt x="58" y="156"/>
                    <a:pt x="60" y="156"/>
                  </a:cubicBezTo>
                  <a:cubicBezTo>
                    <a:pt x="60" y="156"/>
                    <a:pt x="62" y="155"/>
                    <a:pt x="62" y="156"/>
                  </a:cubicBezTo>
                  <a:cubicBezTo>
                    <a:pt x="61" y="156"/>
                    <a:pt x="60" y="157"/>
                    <a:pt x="58" y="157"/>
                  </a:cubicBezTo>
                  <a:cubicBezTo>
                    <a:pt x="58" y="157"/>
                    <a:pt x="59" y="158"/>
                    <a:pt x="58" y="159"/>
                  </a:cubicBezTo>
                  <a:cubicBezTo>
                    <a:pt x="58" y="160"/>
                    <a:pt x="59" y="161"/>
                    <a:pt x="60" y="161"/>
                  </a:cubicBezTo>
                  <a:cubicBezTo>
                    <a:pt x="60" y="161"/>
                    <a:pt x="60" y="162"/>
                    <a:pt x="60" y="162"/>
                  </a:cubicBezTo>
                  <a:cubicBezTo>
                    <a:pt x="60" y="164"/>
                    <a:pt x="62" y="163"/>
                    <a:pt x="62" y="164"/>
                  </a:cubicBezTo>
                  <a:cubicBezTo>
                    <a:pt x="63" y="164"/>
                    <a:pt x="62" y="165"/>
                    <a:pt x="63" y="165"/>
                  </a:cubicBezTo>
                  <a:cubicBezTo>
                    <a:pt x="62" y="165"/>
                    <a:pt x="59" y="165"/>
                    <a:pt x="59" y="165"/>
                  </a:cubicBezTo>
                  <a:cubicBezTo>
                    <a:pt x="59" y="166"/>
                    <a:pt x="60" y="166"/>
                    <a:pt x="60" y="166"/>
                  </a:cubicBezTo>
                  <a:cubicBezTo>
                    <a:pt x="61" y="166"/>
                    <a:pt x="62" y="167"/>
                    <a:pt x="61" y="168"/>
                  </a:cubicBezTo>
                  <a:cubicBezTo>
                    <a:pt x="61" y="168"/>
                    <a:pt x="60" y="168"/>
                    <a:pt x="60" y="169"/>
                  </a:cubicBezTo>
                  <a:cubicBezTo>
                    <a:pt x="60" y="168"/>
                    <a:pt x="57" y="168"/>
                    <a:pt x="56" y="168"/>
                  </a:cubicBezTo>
                  <a:cubicBezTo>
                    <a:pt x="55" y="168"/>
                    <a:pt x="55" y="169"/>
                    <a:pt x="55" y="169"/>
                  </a:cubicBezTo>
                  <a:cubicBezTo>
                    <a:pt x="61" y="170"/>
                    <a:pt x="68" y="170"/>
                    <a:pt x="74" y="171"/>
                  </a:cubicBezTo>
                  <a:cubicBezTo>
                    <a:pt x="85" y="173"/>
                    <a:pt x="85" y="173"/>
                    <a:pt x="85" y="173"/>
                  </a:cubicBezTo>
                  <a:cubicBezTo>
                    <a:pt x="86" y="173"/>
                    <a:pt x="88" y="173"/>
                    <a:pt x="89" y="173"/>
                  </a:cubicBezTo>
                  <a:cubicBezTo>
                    <a:pt x="88" y="172"/>
                    <a:pt x="88" y="171"/>
                    <a:pt x="87" y="170"/>
                  </a:cubicBezTo>
                  <a:cubicBezTo>
                    <a:pt x="86" y="170"/>
                    <a:pt x="87" y="169"/>
                    <a:pt x="87" y="169"/>
                  </a:cubicBezTo>
                  <a:cubicBezTo>
                    <a:pt x="88" y="169"/>
                    <a:pt x="89" y="171"/>
                    <a:pt x="90" y="171"/>
                  </a:cubicBezTo>
                  <a:cubicBezTo>
                    <a:pt x="90" y="169"/>
                    <a:pt x="90" y="168"/>
                    <a:pt x="89" y="167"/>
                  </a:cubicBezTo>
                  <a:cubicBezTo>
                    <a:pt x="89" y="166"/>
                    <a:pt x="90" y="166"/>
                    <a:pt x="90" y="166"/>
                  </a:cubicBezTo>
                  <a:cubicBezTo>
                    <a:pt x="89" y="161"/>
                    <a:pt x="90" y="155"/>
                    <a:pt x="90" y="150"/>
                  </a:cubicBezTo>
                  <a:cubicBezTo>
                    <a:pt x="85" y="149"/>
                    <a:pt x="80" y="149"/>
                    <a:pt x="74" y="149"/>
                  </a:cubicBezTo>
                  <a:cubicBezTo>
                    <a:pt x="72" y="150"/>
                    <a:pt x="68" y="149"/>
                    <a:pt x="67" y="147"/>
                  </a:cubicBezTo>
                  <a:cubicBezTo>
                    <a:pt x="72" y="127"/>
                    <a:pt x="79" y="108"/>
                    <a:pt x="84" y="88"/>
                  </a:cubicBezTo>
                  <a:cubicBezTo>
                    <a:pt x="91" y="65"/>
                    <a:pt x="100" y="43"/>
                    <a:pt x="106" y="19"/>
                  </a:cubicBezTo>
                  <a:cubicBezTo>
                    <a:pt x="104" y="19"/>
                    <a:pt x="102" y="19"/>
                    <a:pt x="100" y="19"/>
                  </a:cubicBezTo>
                  <a:close/>
                  <a:moveTo>
                    <a:pt x="2" y="157"/>
                  </a:moveTo>
                  <a:cubicBezTo>
                    <a:pt x="3" y="157"/>
                    <a:pt x="3" y="157"/>
                    <a:pt x="3" y="157"/>
                  </a:cubicBezTo>
                  <a:cubicBezTo>
                    <a:pt x="5" y="160"/>
                    <a:pt x="8" y="164"/>
                    <a:pt x="10" y="166"/>
                  </a:cubicBezTo>
                  <a:cubicBezTo>
                    <a:pt x="11" y="166"/>
                    <a:pt x="10" y="165"/>
                    <a:pt x="10" y="165"/>
                  </a:cubicBezTo>
                  <a:cubicBezTo>
                    <a:pt x="9" y="164"/>
                    <a:pt x="8" y="163"/>
                    <a:pt x="9" y="162"/>
                  </a:cubicBezTo>
                  <a:cubicBezTo>
                    <a:pt x="9" y="161"/>
                    <a:pt x="10" y="162"/>
                    <a:pt x="11" y="162"/>
                  </a:cubicBezTo>
                  <a:cubicBezTo>
                    <a:pt x="12" y="148"/>
                    <a:pt x="12" y="148"/>
                    <a:pt x="12" y="148"/>
                  </a:cubicBezTo>
                  <a:cubicBezTo>
                    <a:pt x="12" y="140"/>
                    <a:pt x="12" y="140"/>
                    <a:pt x="12" y="140"/>
                  </a:cubicBezTo>
                  <a:cubicBezTo>
                    <a:pt x="15" y="139"/>
                    <a:pt x="18" y="138"/>
                    <a:pt x="22" y="137"/>
                  </a:cubicBezTo>
                  <a:cubicBezTo>
                    <a:pt x="22" y="137"/>
                    <a:pt x="22" y="137"/>
                    <a:pt x="22" y="137"/>
                  </a:cubicBezTo>
                  <a:cubicBezTo>
                    <a:pt x="23" y="136"/>
                    <a:pt x="26" y="137"/>
                    <a:pt x="26" y="137"/>
                  </a:cubicBezTo>
                  <a:cubicBezTo>
                    <a:pt x="31" y="137"/>
                    <a:pt x="36" y="137"/>
                    <a:pt x="41" y="137"/>
                  </a:cubicBezTo>
                  <a:cubicBezTo>
                    <a:pt x="40" y="136"/>
                    <a:pt x="40" y="134"/>
                    <a:pt x="41" y="133"/>
                  </a:cubicBezTo>
                  <a:cubicBezTo>
                    <a:pt x="42" y="133"/>
                    <a:pt x="43" y="134"/>
                    <a:pt x="43" y="133"/>
                  </a:cubicBezTo>
                  <a:cubicBezTo>
                    <a:pt x="46" y="122"/>
                    <a:pt x="46" y="107"/>
                    <a:pt x="48" y="95"/>
                  </a:cubicBezTo>
                  <a:cubicBezTo>
                    <a:pt x="49" y="93"/>
                    <a:pt x="50" y="90"/>
                    <a:pt x="50" y="87"/>
                  </a:cubicBezTo>
                  <a:cubicBezTo>
                    <a:pt x="47" y="87"/>
                    <a:pt x="45" y="86"/>
                    <a:pt x="42" y="85"/>
                  </a:cubicBezTo>
                  <a:cubicBezTo>
                    <a:pt x="38" y="83"/>
                    <a:pt x="38" y="83"/>
                    <a:pt x="38" y="83"/>
                  </a:cubicBezTo>
                  <a:cubicBezTo>
                    <a:pt x="37" y="82"/>
                    <a:pt x="36" y="81"/>
                    <a:pt x="35" y="80"/>
                  </a:cubicBezTo>
                  <a:cubicBezTo>
                    <a:pt x="35" y="80"/>
                    <a:pt x="35" y="80"/>
                    <a:pt x="35" y="80"/>
                  </a:cubicBezTo>
                  <a:cubicBezTo>
                    <a:pt x="34" y="81"/>
                    <a:pt x="33" y="81"/>
                    <a:pt x="32" y="80"/>
                  </a:cubicBezTo>
                  <a:cubicBezTo>
                    <a:pt x="31" y="80"/>
                    <a:pt x="31" y="79"/>
                    <a:pt x="31" y="78"/>
                  </a:cubicBezTo>
                  <a:cubicBezTo>
                    <a:pt x="30" y="70"/>
                    <a:pt x="31" y="62"/>
                    <a:pt x="33" y="56"/>
                  </a:cubicBezTo>
                  <a:cubicBezTo>
                    <a:pt x="34" y="49"/>
                    <a:pt x="37" y="43"/>
                    <a:pt x="36" y="36"/>
                  </a:cubicBezTo>
                  <a:cubicBezTo>
                    <a:pt x="38" y="35"/>
                    <a:pt x="40" y="35"/>
                    <a:pt x="41" y="36"/>
                  </a:cubicBezTo>
                  <a:cubicBezTo>
                    <a:pt x="54" y="36"/>
                    <a:pt x="61" y="31"/>
                    <a:pt x="67" y="25"/>
                  </a:cubicBezTo>
                  <a:cubicBezTo>
                    <a:pt x="68" y="22"/>
                    <a:pt x="68" y="18"/>
                    <a:pt x="69" y="15"/>
                  </a:cubicBezTo>
                  <a:cubicBezTo>
                    <a:pt x="66" y="16"/>
                    <a:pt x="63" y="16"/>
                    <a:pt x="61" y="17"/>
                  </a:cubicBezTo>
                  <a:cubicBezTo>
                    <a:pt x="60" y="17"/>
                    <a:pt x="59" y="16"/>
                    <a:pt x="57" y="16"/>
                  </a:cubicBezTo>
                  <a:cubicBezTo>
                    <a:pt x="57" y="16"/>
                    <a:pt x="57" y="14"/>
                    <a:pt x="57" y="14"/>
                  </a:cubicBezTo>
                  <a:cubicBezTo>
                    <a:pt x="59" y="13"/>
                    <a:pt x="61" y="12"/>
                    <a:pt x="63" y="12"/>
                  </a:cubicBezTo>
                  <a:cubicBezTo>
                    <a:pt x="63" y="12"/>
                    <a:pt x="63" y="10"/>
                    <a:pt x="65" y="10"/>
                  </a:cubicBezTo>
                  <a:cubicBezTo>
                    <a:pt x="64" y="10"/>
                    <a:pt x="65" y="9"/>
                    <a:pt x="65" y="8"/>
                  </a:cubicBezTo>
                  <a:cubicBezTo>
                    <a:pt x="69" y="7"/>
                    <a:pt x="74" y="8"/>
                    <a:pt x="79" y="7"/>
                  </a:cubicBezTo>
                  <a:cubicBezTo>
                    <a:pt x="90" y="7"/>
                    <a:pt x="100" y="8"/>
                    <a:pt x="110" y="9"/>
                  </a:cubicBezTo>
                  <a:cubicBezTo>
                    <a:pt x="110" y="10"/>
                    <a:pt x="111" y="9"/>
                    <a:pt x="111" y="9"/>
                  </a:cubicBezTo>
                  <a:cubicBezTo>
                    <a:pt x="111" y="6"/>
                    <a:pt x="112" y="3"/>
                    <a:pt x="112" y="1"/>
                  </a:cubicBezTo>
                  <a:cubicBezTo>
                    <a:pt x="113" y="0"/>
                    <a:pt x="114" y="0"/>
                    <a:pt x="114" y="0"/>
                  </a:cubicBezTo>
                  <a:cubicBezTo>
                    <a:pt x="116" y="0"/>
                    <a:pt x="117" y="2"/>
                    <a:pt x="117" y="4"/>
                  </a:cubicBezTo>
                  <a:cubicBezTo>
                    <a:pt x="116" y="5"/>
                    <a:pt x="115" y="8"/>
                    <a:pt x="115" y="10"/>
                  </a:cubicBezTo>
                  <a:cubicBezTo>
                    <a:pt x="117" y="10"/>
                    <a:pt x="118" y="12"/>
                    <a:pt x="118" y="14"/>
                  </a:cubicBezTo>
                  <a:cubicBezTo>
                    <a:pt x="118" y="14"/>
                    <a:pt x="117" y="14"/>
                    <a:pt x="117" y="15"/>
                  </a:cubicBezTo>
                  <a:cubicBezTo>
                    <a:pt x="118" y="14"/>
                    <a:pt x="118" y="15"/>
                    <a:pt x="118" y="15"/>
                  </a:cubicBezTo>
                  <a:cubicBezTo>
                    <a:pt x="119" y="16"/>
                    <a:pt x="118" y="17"/>
                    <a:pt x="118" y="16"/>
                  </a:cubicBezTo>
                  <a:cubicBezTo>
                    <a:pt x="117" y="16"/>
                    <a:pt x="116" y="16"/>
                    <a:pt x="115" y="15"/>
                  </a:cubicBezTo>
                  <a:cubicBezTo>
                    <a:pt x="117" y="20"/>
                    <a:pt x="118" y="23"/>
                    <a:pt x="121" y="26"/>
                  </a:cubicBezTo>
                  <a:cubicBezTo>
                    <a:pt x="122" y="30"/>
                    <a:pt x="125" y="33"/>
                    <a:pt x="126" y="36"/>
                  </a:cubicBezTo>
                  <a:cubicBezTo>
                    <a:pt x="127" y="36"/>
                    <a:pt x="128" y="37"/>
                    <a:pt x="127" y="38"/>
                  </a:cubicBezTo>
                  <a:cubicBezTo>
                    <a:pt x="126" y="38"/>
                    <a:pt x="125" y="38"/>
                    <a:pt x="125" y="38"/>
                  </a:cubicBezTo>
                  <a:cubicBezTo>
                    <a:pt x="123" y="36"/>
                    <a:pt x="122" y="34"/>
                    <a:pt x="121" y="32"/>
                  </a:cubicBezTo>
                  <a:cubicBezTo>
                    <a:pt x="119" y="33"/>
                    <a:pt x="118" y="36"/>
                    <a:pt x="119" y="38"/>
                  </a:cubicBezTo>
                  <a:cubicBezTo>
                    <a:pt x="119" y="39"/>
                    <a:pt x="117" y="38"/>
                    <a:pt x="117" y="40"/>
                  </a:cubicBezTo>
                  <a:cubicBezTo>
                    <a:pt x="118" y="41"/>
                    <a:pt x="119" y="43"/>
                    <a:pt x="119" y="45"/>
                  </a:cubicBezTo>
                  <a:cubicBezTo>
                    <a:pt x="119" y="46"/>
                    <a:pt x="117" y="46"/>
                    <a:pt x="117" y="46"/>
                  </a:cubicBezTo>
                  <a:cubicBezTo>
                    <a:pt x="117" y="47"/>
                    <a:pt x="118" y="49"/>
                    <a:pt x="117" y="50"/>
                  </a:cubicBezTo>
                  <a:cubicBezTo>
                    <a:pt x="117" y="51"/>
                    <a:pt x="116" y="51"/>
                    <a:pt x="114" y="51"/>
                  </a:cubicBezTo>
                  <a:cubicBezTo>
                    <a:pt x="116" y="52"/>
                    <a:pt x="115" y="52"/>
                    <a:pt x="114" y="51"/>
                  </a:cubicBezTo>
                  <a:cubicBezTo>
                    <a:pt x="114" y="51"/>
                    <a:pt x="114" y="51"/>
                    <a:pt x="113" y="52"/>
                  </a:cubicBezTo>
                  <a:cubicBezTo>
                    <a:pt x="114" y="52"/>
                    <a:pt x="114" y="52"/>
                    <a:pt x="114" y="53"/>
                  </a:cubicBezTo>
                  <a:cubicBezTo>
                    <a:pt x="113" y="52"/>
                    <a:pt x="113" y="53"/>
                    <a:pt x="113" y="54"/>
                  </a:cubicBezTo>
                  <a:cubicBezTo>
                    <a:pt x="113" y="55"/>
                    <a:pt x="114" y="57"/>
                    <a:pt x="114" y="59"/>
                  </a:cubicBezTo>
                  <a:cubicBezTo>
                    <a:pt x="114" y="59"/>
                    <a:pt x="113" y="60"/>
                    <a:pt x="113" y="60"/>
                  </a:cubicBezTo>
                  <a:cubicBezTo>
                    <a:pt x="113" y="60"/>
                    <a:pt x="112" y="60"/>
                    <a:pt x="112" y="60"/>
                  </a:cubicBezTo>
                  <a:cubicBezTo>
                    <a:pt x="111" y="60"/>
                    <a:pt x="111" y="61"/>
                    <a:pt x="111" y="63"/>
                  </a:cubicBezTo>
                  <a:cubicBezTo>
                    <a:pt x="111" y="63"/>
                    <a:pt x="112" y="65"/>
                    <a:pt x="111" y="66"/>
                  </a:cubicBezTo>
                  <a:cubicBezTo>
                    <a:pt x="111" y="66"/>
                    <a:pt x="111" y="66"/>
                    <a:pt x="110" y="67"/>
                  </a:cubicBezTo>
                  <a:cubicBezTo>
                    <a:pt x="110" y="67"/>
                    <a:pt x="109" y="67"/>
                    <a:pt x="109" y="67"/>
                  </a:cubicBezTo>
                  <a:cubicBezTo>
                    <a:pt x="109" y="70"/>
                    <a:pt x="108" y="74"/>
                    <a:pt x="107" y="77"/>
                  </a:cubicBezTo>
                  <a:cubicBezTo>
                    <a:pt x="107" y="78"/>
                    <a:pt x="107" y="79"/>
                    <a:pt x="108" y="80"/>
                  </a:cubicBezTo>
                  <a:cubicBezTo>
                    <a:pt x="107" y="80"/>
                    <a:pt x="107" y="80"/>
                    <a:pt x="106" y="79"/>
                  </a:cubicBezTo>
                  <a:cubicBezTo>
                    <a:pt x="106" y="79"/>
                    <a:pt x="106" y="80"/>
                    <a:pt x="106" y="81"/>
                  </a:cubicBezTo>
                  <a:cubicBezTo>
                    <a:pt x="107" y="83"/>
                    <a:pt x="108" y="84"/>
                    <a:pt x="109" y="86"/>
                  </a:cubicBezTo>
                  <a:cubicBezTo>
                    <a:pt x="109" y="86"/>
                    <a:pt x="109" y="88"/>
                    <a:pt x="108" y="88"/>
                  </a:cubicBezTo>
                  <a:cubicBezTo>
                    <a:pt x="106" y="88"/>
                    <a:pt x="105" y="86"/>
                    <a:pt x="104" y="86"/>
                  </a:cubicBezTo>
                  <a:cubicBezTo>
                    <a:pt x="104" y="87"/>
                    <a:pt x="103" y="88"/>
                    <a:pt x="104" y="89"/>
                  </a:cubicBezTo>
                  <a:cubicBezTo>
                    <a:pt x="105" y="90"/>
                    <a:pt x="106" y="91"/>
                    <a:pt x="106" y="93"/>
                  </a:cubicBezTo>
                  <a:cubicBezTo>
                    <a:pt x="106" y="94"/>
                    <a:pt x="105" y="95"/>
                    <a:pt x="104" y="94"/>
                  </a:cubicBezTo>
                  <a:cubicBezTo>
                    <a:pt x="103" y="94"/>
                    <a:pt x="103" y="94"/>
                    <a:pt x="102" y="93"/>
                  </a:cubicBezTo>
                  <a:cubicBezTo>
                    <a:pt x="102" y="93"/>
                    <a:pt x="102" y="94"/>
                    <a:pt x="102" y="94"/>
                  </a:cubicBezTo>
                  <a:cubicBezTo>
                    <a:pt x="103" y="96"/>
                    <a:pt x="104" y="97"/>
                    <a:pt x="104" y="99"/>
                  </a:cubicBezTo>
                  <a:cubicBezTo>
                    <a:pt x="104" y="99"/>
                    <a:pt x="103" y="100"/>
                    <a:pt x="103" y="100"/>
                  </a:cubicBezTo>
                  <a:cubicBezTo>
                    <a:pt x="102" y="100"/>
                    <a:pt x="101" y="99"/>
                    <a:pt x="100" y="99"/>
                  </a:cubicBezTo>
                  <a:cubicBezTo>
                    <a:pt x="100" y="99"/>
                    <a:pt x="99" y="100"/>
                    <a:pt x="99" y="101"/>
                  </a:cubicBezTo>
                  <a:cubicBezTo>
                    <a:pt x="99" y="102"/>
                    <a:pt x="100" y="103"/>
                    <a:pt x="100" y="103"/>
                  </a:cubicBezTo>
                  <a:cubicBezTo>
                    <a:pt x="99" y="104"/>
                    <a:pt x="99" y="104"/>
                    <a:pt x="98" y="104"/>
                  </a:cubicBezTo>
                  <a:cubicBezTo>
                    <a:pt x="98" y="105"/>
                    <a:pt x="97" y="107"/>
                    <a:pt x="97" y="109"/>
                  </a:cubicBezTo>
                  <a:cubicBezTo>
                    <a:pt x="97" y="109"/>
                    <a:pt x="98" y="111"/>
                    <a:pt x="97" y="111"/>
                  </a:cubicBezTo>
                  <a:cubicBezTo>
                    <a:pt x="96" y="111"/>
                    <a:pt x="96" y="111"/>
                    <a:pt x="96" y="112"/>
                  </a:cubicBezTo>
                  <a:cubicBezTo>
                    <a:pt x="95" y="113"/>
                    <a:pt x="96" y="114"/>
                    <a:pt x="96" y="115"/>
                  </a:cubicBezTo>
                  <a:cubicBezTo>
                    <a:pt x="94" y="116"/>
                    <a:pt x="94" y="117"/>
                    <a:pt x="94" y="119"/>
                  </a:cubicBezTo>
                  <a:cubicBezTo>
                    <a:pt x="94" y="119"/>
                    <a:pt x="95" y="120"/>
                    <a:pt x="95" y="121"/>
                  </a:cubicBezTo>
                  <a:cubicBezTo>
                    <a:pt x="95" y="121"/>
                    <a:pt x="94" y="122"/>
                    <a:pt x="94" y="122"/>
                  </a:cubicBezTo>
                  <a:cubicBezTo>
                    <a:pt x="93" y="122"/>
                    <a:pt x="93" y="122"/>
                    <a:pt x="92" y="121"/>
                  </a:cubicBezTo>
                  <a:cubicBezTo>
                    <a:pt x="92" y="122"/>
                    <a:pt x="92" y="123"/>
                    <a:pt x="92" y="124"/>
                  </a:cubicBezTo>
                  <a:cubicBezTo>
                    <a:pt x="92" y="125"/>
                    <a:pt x="92" y="125"/>
                    <a:pt x="93" y="126"/>
                  </a:cubicBezTo>
                  <a:cubicBezTo>
                    <a:pt x="91" y="127"/>
                    <a:pt x="89" y="129"/>
                    <a:pt x="91" y="130"/>
                  </a:cubicBezTo>
                  <a:cubicBezTo>
                    <a:pt x="91" y="131"/>
                    <a:pt x="92" y="132"/>
                    <a:pt x="92" y="133"/>
                  </a:cubicBezTo>
                  <a:cubicBezTo>
                    <a:pt x="91" y="134"/>
                    <a:pt x="90" y="134"/>
                    <a:pt x="90" y="133"/>
                  </a:cubicBezTo>
                  <a:cubicBezTo>
                    <a:pt x="90" y="135"/>
                    <a:pt x="89" y="136"/>
                    <a:pt x="90" y="137"/>
                  </a:cubicBezTo>
                  <a:cubicBezTo>
                    <a:pt x="89" y="138"/>
                    <a:pt x="89" y="138"/>
                    <a:pt x="89" y="138"/>
                  </a:cubicBezTo>
                  <a:cubicBezTo>
                    <a:pt x="88" y="141"/>
                    <a:pt x="88" y="141"/>
                    <a:pt x="88" y="141"/>
                  </a:cubicBezTo>
                  <a:cubicBezTo>
                    <a:pt x="90" y="141"/>
                    <a:pt x="92" y="141"/>
                    <a:pt x="93" y="141"/>
                  </a:cubicBezTo>
                  <a:cubicBezTo>
                    <a:pt x="94" y="140"/>
                    <a:pt x="95" y="139"/>
                    <a:pt x="97" y="140"/>
                  </a:cubicBezTo>
                  <a:cubicBezTo>
                    <a:pt x="97" y="140"/>
                    <a:pt x="97" y="142"/>
                    <a:pt x="98" y="141"/>
                  </a:cubicBezTo>
                  <a:cubicBezTo>
                    <a:pt x="100" y="141"/>
                    <a:pt x="103" y="142"/>
                    <a:pt x="103" y="144"/>
                  </a:cubicBezTo>
                  <a:cubicBezTo>
                    <a:pt x="103" y="145"/>
                    <a:pt x="104" y="146"/>
                    <a:pt x="105" y="147"/>
                  </a:cubicBezTo>
                  <a:cubicBezTo>
                    <a:pt x="108" y="151"/>
                    <a:pt x="112" y="154"/>
                    <a:pt x="116" y="156"/>
                  </a:cubicBezTo>
                  <a:cubicBezTo>
                    <a:pt x="116" y="157"/>
                    <a:pt x="115" y="158"/>
                    <a:pt x="115" y="157"/>
                  </a:cubicBezTo>
                  <a:cubicBezTo>
                    <a:pt x="113" y="157"/>
                    <a:pt x="112" y="156"/>
                    <a:pt x="111" y="155"/>
                  </a:cubicBezTo>
                  <a:cubicBezTo>
                    <a:pt x="111" y="156"/>
                    <a:pt x="111" y="158"/>
                    <a:pt x="112" y="159"/>
                  </a:cubicBezTo>
                  <a:cubicBezTo>
                    <a:pt x="110" y="159"/>
                    <a:pt x="110" y="160"/>
                    <a:pt x="110" y="161"/>
                  </a:cubicBezTo>
                  <a:cubicBezTo>
                    <a:pt x="110" y="162"/>
                    <a:pt x="111" y="162"/>
                    <a:pt x="111" y="163"/>
                  </a:cubicBezTo>
                  <a:cubicBezTo>
                    <a:pt x="109" y="163"/>
                    <a:pt x="110" y="165"/>
                    <a:pt x="110" y="166"/>
                  </a:cubicBezTo>
                  <a:cubicBezTo>
                    <a:pt x="110" y="166"/>
                    <a:pt x="111" y="167"/>
                    <a:pt x="110" y="167"/>
                  </a:cubicBezTo>
                  <a:cubicBezTo>
                    <a:pt x="108" y="167"/>
                    <a:pt x="109" y="168"/>
                    <a:pt x="109" y="169"/>
                  </a:cubicBezTo>
                  <a:cubicBezTo>
                    <a:pt x="109" y="169"/>
                    <a:pt x="109" y="170"/>
                    <a:pt x="109" y="171"/>
                  </a:cubicBezTo>
                  <a:cubicBezTo>
                    <a:pt x="109" y="172"/>
                    <a:pt x="110" y="173"/>
                    <a:pt x="109" y="174"/>
                  </a:cubicBezTo>
                  <a:cubicBezTo>
                    <a:pt x="109" y="174"/>
                    <a:pt x="109" y="174"/>
                    <a:pt x="108" y="174"/>
                  </a:cubicBezTo>
                  <a:cubicBezTo>
                    <a:pt x="108" y="176"/>
                    <a:pt x="109" y="177"/>
                    <a:pt x="109" y="178"/>
                  </a:cubicBezTo>
                  <a:cubicBezTo>
                    <a:pt x="109" y="179"/>
                    <a:pt x="108" y="179"/>
                    <a:pt x="108" y="178"/>
                  </a:cubicBezTo>
                  <a:cubicBezTo>
                    <a:pt x="107" y="179"/>
                    <a:pt x="107" y="181"/>
                    <a:pt x="108" y="181"/>
                  </a:cubicBezTo>
                  <a:cubicBezTo>
                    <a:pt x="108" y="183"/>
                    <a:pt x="110" y="184"/>
                    <a:pt x="110" y="185"/>
                  </a:cubicBezTo>
                  <a:cubicBezTo>
                    <a:pt x="110" y="185"/>
                    <a:pt x="109" y="186"/>
                    <a:pt x="109" y="185"/>
                  </a:cubicBezTo>
                  <a:cubicBezTo>
                    <a:pt x="108" y="185"/>
                    <a:pt x="107" y="184"/>
                    <a:pt x="106" y="184"/>
                  </a:cubicBezTo>
                  <a:cubicBezTo>
                    <a:pt x="109" y="188"/>
                    <a:pt x="112" y="191"/>
                    <a:pt x="115" y="195"/>
                  </a:cubicBezTo>
                  <a:cubicBezTo>
                    <a:pt x="115" y="195"/>
                    <a:pt x="116" y="196"/>
                    <a:pt x="114" y="196"/>
                  </a:cubicBezTo>
                  <a:cubicBezTo>
                    <a:pt x="114" y="196"/>
                    <a:pt x="114" y="195"/>
                    <a:pt x="113" y="195"/>
                  </a:cubicBezTo>
                  <a:cubicBezTo>
                    <a:pt x="113" y="196"/>
                    <a:pt x="112" y="196"/>
                    <a:pt x="111" y="196"/>
                  </a:cubicBezTo>
                  <a:cubicBezTo>
                    <a:pt x="109" y="194"/>
                    <a:pt x="107" y="192"/>
                    <a:pt x="105" y="190"/>
                  </a:cubicBezTo>
                  <a:cubicBezTo>
                    <a:pt x="105" y="190"/>
                    <a:pt x="102" y="189"/>
                    <a:pt x="101" y="189"/>
                  </a:cubicBezTo>
                  <a:cubicBezTo>
                    <a:pt x="102" y="189"/>
                    <a:pt x="101" y="191"/>
                    <a:pt x="101" y="190"/>
                  </a:cubicBezTo>
                  <a:cubicBezTo>
                    <a:pt x="98" y="189"/>
                    <a:pt x="93" y="190"/>
                    <a:pt x="89" y="190"/>
                  </a:cubicBezTo>
                  <a:cubicBezTo>
                    <a:pt x="87" y="190"/>
                    <a:pt x="84" y="190"/>
                    <a:pt x="82" y="189"/>
                  </a:cubicBezTo>
                  <a:cubicBezTo>
                    <a:pt x="82" y="191"/>
                    <a:pt x="80" y="191"/>
                    <a:pt x="79" y="190"/>
                  </a:cubicBezTo>
                  <a:cubicBezTo>
                    <a:pt x="78" y="189"/>
                    <a:pt x="76" y="189"/>
                    <a:pt x="75" y="190"/>
                  </a:cubicBezTo>
                  <a:cubicBezTo>
                    <a:pt x="74" y="190"/>
                    <a:pt x="74" y="190"/>
                    <a:pt x="73" y="190"/>
                  </a:cubicBezTo>
                  <a:cubicBezTo>
                    <a:pt x="68" y="190"/>
                    <a:pt x="64" y="190"/>
                    <a:pt x="59" y="190"/>
                  </a:cubicBezTo>
                  <a:cubicBezTo>
                    <a:pt x="56" y="189"/>
                    <a:pt x="53" y="189"/>
                    <a:pt x="51" y="189"/>
                  </a:cubicBezTo>
                  <a:cubicBezTo>
                    <a:pt x="50" y="189"/>
                    <a:pt x="50" y="188"/>
                    <a:pt x="50" y="188"/>
                  </a:cubicBezTo>
                  <a:cubicBezTo>
                    <a:pt x="45" y="188"/>
                    <a:pt x="41" y="186"/>
                    <a:pt x="35" y="187"/>
                  </a:cubicBezTo>
                  <a:cubicBezTo>
                    <a:pt x="36" y="187"/>
                    <a:pt x="37" y="188"/>
                    <a:pt x="37" y="189"/>
                  </a:cubicBezTo>
                  <a:cubicBezTo>
                    <a:pt x="38" y="189"/>
                    <a:pt x="37" y="190"/>
                    <a:pt x="36" y="190"/>
                  </a:cubicBezTo>
                  <a:cubicBezTo>
                    <a:pt x="35" y="189"/>
                    <a:pt x="33" y="186"/>
                    <a:pt x="30" y="186"/>
                  </a:cubicBezTo>
                  <a:cubicBezTo>
                    <a:pt x="30" y="188"/>
                    <a:pt x="32" y="190"/>
                    <a:pt x="33" y="190"/>
                  </a:cubicBezTo>
                  <a:cubicBezTo>
                    <a:pt x="34" y="191"/>
                    <a:pt x="33" y="192"/>
                    <a:pt x="34" y="193"/>
                  </a:cubicBezTo>
                  <a:cubicBezTo>
                    <a:pt x="34" y="194"/>
                    <a:pt x="33" y="194"/>
                    <a:pt x="33" y="194"/>
                  </a:cubicBezTo>
                  <a:cubicBezTo>
                    <a:pt x="30" y="191"/>
                    <a:pt x="28" y="189"/>
                    <a:pt x="25" y="186"/>
                  </a:cubicBezTo>
                  <a:cubicBezTo>
                    <a:pt x="25" y="186"/>
                    <a:pt x="24" y="186"/>
                    <a:pt x="24" y="187"/>
                  </a:cubicBezTo>
                  <a:cubicBezTo>
                    <a:pt x="23" y="186"/>
                    <a:pt x="21" y="185"/>
                    <a:pt x="20" y="183"/>
                  </a:cubicBezTo>
                  <a:cubicBezTo>
                    <a:pt x="17" y="176"/>
                    <a:pt x="11" y="171"/>
                    <a:pt x="7" y="165"/>
                  </a:cubicBezTo>
                  <a:cubicBezTo>
                    <a:pt x="4" y="163"/>
                    <a:pt x="2" y="160"/>
                    <a:pt x="1" y="157"/>
                  </a:cubicBezTo>
                  <a:cubicBezTo>
                    <a:pt x="0" y="156"/>
                    <a:pt x="1" y="156"/>
                    <a:pt x="2" y="156"/>
                  </a:cubicBezTo>
                  <a:cubicBezTo>
                    <a:pt x="2" y="156"/>
                    <a:pt x="2" y="157"/>
                    <a:pt x="2" y="157"/>
                  </a:cubicBezTo>
                  <a:close/>
                </a:path>
              </a:pathLst>
            </a:custGeom>
            <a:solidFill>
              <a:srgbClr val="FFCA08"/>
            </a:solidFill>
            <a:ln>
              <a:noFill/>
            </a:ln>
          </p:spPr>
          <p:txBody>
            <a:bodyPr vert="horz" wrap="square" lIns="91440" tIns="45720" rIns="91440" bIns="45720" numCol="1" anchor="t" anchorCtr="0" compatLnSpc="1">
              <a:normAutofit/>
            </a:bodyPr>
            <a:p>
              <a:pPr algn="ctr"/>
              <a:endParaRPr lang="zh-CN" altLang="en-US"/>
            </a:p>
          </p:txBody>
        </p:sp>
        <p:sp>
          <p:nvSpPr>
            <p:cNvPr id="10" name="矩形 9"/>
            <p:cNvSpPr/>
            <p:nvPr>
              <p:custDataLst>
                <p:tags r:id="rId20"/>
              </p:custDataLst>
            </p:nvPr>
          </p:nvSpPr>
          <p:spPr>
            <a:xfrm>
              <a:off x="2651863" y="1340019"/>
              <a:ext cx="7925672" cy="1040478"/>
            </a:xfrm>
            <a:prstGeom prst="rect">
              <a:avLst/>
            </a:prstGeom>
          </p:spPr>
          <p:txBody>
            <a:bodyPr lIns="0" tIns="0" rIns="0" bIns="0" anchor="t" anchorCtr="0">
              <a:normAutofit/>
            </a:bodyPr>
            <a:p>
              <a:pPr>
                <a:lnSpc>
                  <a:spcPct val="130000"/>
                </a:lnSpc>
              </a:pPr>
              <a:r>
                <a:rPr lang="zh-CN" altLang="en-US" dirty="0">
                  <a:solidFill>
                    <a:sysClr val="window" lastClr="FFFFFF">
                      <a:lumMod val="65000"/>
                    </a:sysClr>
                  </a:solidFill>
                  <a:latin typeface="微软雅黑" panose="020B0503020204020204" charset="-122"/>
                  <a:ea typeface="微软雅黑" panose="020B0503020204020204" charset="-122"/>
                </a:rPr>
                <a:t>（一）价值观对职业的影响</a:t>
              </a:r>
              <a:endParaRPr lang="zh-CN" altLang="en-US" dirty="0">
                <a:solidFill>
                  <a:sysClr val="window" lastClr="FFFFFF">
                    <a:lumMod val="65000"/>
                  </a:sysClr>
                </a:solidFill>
                <a:latin typeface="微软雅黑" panose="020B0503020204020204" charset="-122"/>
                <a:ea typeface="微软雅黑" panose="020B0503020204020204" charset="-122"/>
              </a:endParaRPr>
            </a:p>
            <a:p>
              <a:pPr>
                <a:lnSpc>
                  <a:spcPct val="130000"/>
                </a:lnSpc>
              </a:pPr>
              <a:r>
                <a:rPr lang="zh-CN" altLang="en-US" dirty="0">
                  <a:solidFill>
                    <a:sysClr val="window" lastClr="FFFFFF">
                      <a:lumMod val="65000"/>
                    </a:sysClr>
                  </a:solidFill>
                  <a:latin typeface="微软雅黑" panose="020B0503020204020204" charset="-122"/>
                  <a:ea typeface="微软雅黑" panose="020B0503020204020204" charset="-122"/>
                </a:rPr>
                <a:t>价值观往往决定职业期望，影响职业方向和职业目标的选择。</a:t>
              </a:r>
              <a:endParaRPr lang="zh-CN" altLang="en-US" dirty="0">
                <a:solidFill>
                  <a:sysClr val="window" lastClr="FFFFFF">
                    <a:lumMod val="65000"/>
                  </a:sysClr>
                </a:solidFill>
                <a:latin typeface="微软雅黑" panose="020B0503020204020204" charset="-122"/>
                <a:ea typeface="微软雅黑" panose="020B0503020204020204" charset="-122"/>
              </a:endParaRPr>
            </a:p>
          </p:txBody>
        </p:sp>
      </p:grpSp>
      <p:grpSp>
        <p:nvGrpSpPr>
          <p:cNvPr id="3" name="组合 2"/>
          <p:cNvGrpSpPr/>
          <p:nvPr>
            <p:custDataLst>
              <p:tags r:id="rId21"/>
            </p:custDataLst>
          </p:nvPr>
        </p:nvGrpSpPr>
        <p:grpSpPr>
          <a:xfrm>
            <a:off x="1494501" y="3216681"/>
            <a:ext cx="9199245" cy="1252220"/>
            <a:chOff x="1796594" y="2909184"/>
            <a:chExt cx="8482507" cy="1154656"/>
          </a:xfrm>
        </p:grpSpPr>
        <p:sp>
          <p:nvSpPr>
            <p:cNvPr id="4" name="Freeform 9"/>
            <p:cNvSpPr>
              <a:spLocks noChangeAspect="1" noEditPoints="1"/>
            </p:cNvSpPr>
            <p:nvPr>
              <p:custDataLst>
                <p:tags r:id="rId22"/>
              </p:custDataLst>
            </p:nvPr>
          </p:nvSpPr>
          <p:spPr bwMode="auto">
            <a:xfrm>
              <a:off x="1796594" y="2909184"/>
              <a:ext cx="613686" cy="776218"/>
            </a:xfrm>
            <a:custGeom>
              <a:avLst/>
              <a:gdLst>
                <a:gd name="T0" fmla="*/ 29 w 168"/>
                <a:gd name="T1" fmla="*/ 88 h 213"/>
                <a:gd name="T2" fmla="*/ 65 w 168"/>
                <a:gd name="T3" fmla="*/ 73 h 213"/>
                <a:gd name="T4" fmla="*/ 32 w 168"/>
                <a:gd name="T5" fmla="*/ 48 h 213"/>
                <a:gd name="T6" fmla="*/ 42 w 168"/>
                <a:gd name="T7" fmla="*/ 26 h 213"/>
                <a:gd name="T8" fmla="*/ 46 w 168"/>
                <a:gd name="T9" fmla="*/ 76 h 213"/>
                <a:gd name="T10" fmla="*/ 90 w 168"/>
                <a:gd name="T11" fmla="*/ 76 h 213"/>
                <a:gd name="T12" fmla="*/ 66 w 168"/>
                <a:gd name="T13" fmla="*/ 76 h 213"/>
                <a:gd name="T14" fmla="*/ 56 w 168"/>
                <a:gd name="T15" fmla="*/ 175 h 213"/>
                <a:gd name="T16" fmla="*/ 41 w 168"/>
                <a:gd name="T17" fmla="*/ 175 h 213"/>
                <a:gd name="T18" fmla="*/ 106 w 168"/>
                <a:gd name="T19" fmla="*/ 204 h 213"/>
                <a:gd name="T20" fmla="*/ 26 w 168"/>
                <a:gd name="T21" fmla="*/ 44 h 213"/>
                <a:gd name="T22" fmla="*/ 76 w 168"/>
                <a:gd name="T23" fmla="*/ 81 h 213"/>
                <a:gd name="T24" fmla="*/ 89 w 168"/>
                <a:gd name="T25" fmla="*/ 185 h 213"/>
                <a:gd name="T26" fmla="*/ 124 w 168"/>
                <a:gd name="T27" fmla="*/ 18 h 213"/>
                <a:gd name="T28" fmla="*/ 58 w 168"/>
                <a:gd name="T29" fmla="*/ 183 h 213"/>
                <a:gd name="T30" fmla="*/ 27 w 168"/>
                <a:gd name="T31" fmla="*/ 62 h 213"/>
                <a:gd name="T32" fmla="*/ 91 w 168"/>
                <a:gd name="T33" fmla="*/ 22 h 213"/>
                <a:gd name="T34" fmla="*/ 88 w 168"/>
                <a:gd name="T35" fmla="*/ 24 h 213"/>
                <a:gd name="T36" fmla="*/ 98 w 168"/>
                <a:gd name="T37" fmla="*/ 194 h 213"/>
                <a:gd name="T38" fmla="*/ 85 w 168"/>
                <a:gd name="T39" fmla="*/ 180 h 213"/>
                <a:gd name="T40" fmla="*/ 141 w 168"/>
                <a:gd name="T41" fmla="*/ 64 h 213"/>
                <a:gd name="T42" fmla="*/ 23 w 168"/>
                <a:gd name="T43" fmla="*/ 160 h 213"/>
                <a:gd name="T44" fmla="*/ 46 w 168"/>
                <a:gd name="T45" fmla="*/ 182 h 213"/>
                <a:gd name="T46" fmla="*/ 96 w 168"/>
                <a:gd name="T47" fmla="*/ 75 h 213"/>
                <a:gd name="T48" fmla="*/ 96 w 168"/>
                <a:gd name="T49" fmla="*/ 25 h 213"/>
                <a:gd name="T50" fmla="*/ 119 w 168"/>
                <a:gd name="T51" fmla="*/ 35 h 213"/>
                <a:gd name="T52" fmla="*/ 140 w 168"/>
                <a:gd name="T53" fmla="*/ 84 h 213"/>
                <a:gd name="T54" fmla="*/ 159 w 168"/>
                <a:gd name="T55" fmla="*/ 125 h 213"/>
                <a:gd name="T56" fmla="*/ 33 w 168"/>
                <a:gd name="T57" fmla="*/ 129 h 213"/>
                <a:gd name="T58" fmla="*/ 103 w 168"/>
                <a:gd name="T59" fmla="*/ 26 h 213"/>
                <a:gd name="T60" fmla="*/ 77 w 168"/>
                <a:gd name="T61" fmla="*/ 71 h 213"/>
                <a:gd name="T62" fmla="*/ 31 w 168"/>
                <a:gd name="T63" fmla="*/ 74 h 213"/>
                <a:gd name="T64" fmla="*/ 58 w 168"/>
                <a:gd name="T65" fmla="*/ 31 h 213"/>
                <a:gd name="T66" fmla="*/ 129 w 168"/>
                <a:gd name="T67" fmla="*/ 32 h 213"/>
                <a:gd name="T68" fmla="*/ 32 w 168"/>
                <a:gd name="T69" fmla="*/ 81 h 213"/>
                <a:gd name="T70" fmla="*/ 86 w 168"/>
                <a:gd name="T71" fmla="*/ 82 h 213"/>
                <a:gd name="T72" fmla="*/ 142 w 168"/>
                <a:gd name="T73" fmla="*/ 72 h 213"/>
                <a:gd name="T74" fmla="*/ 26 w 168"/>
                <a:gd name="T75" fmla="*/ 175 h 213"/>
                <a:gd name="T76" fmla="*/ 144 w 168"/>
                <a:gd name="T77" fmla="*/ 54 h 213"/>
                <a:gd name="T78" fmla="*/ 93 w 168"/>
                <a:gd name="T79" fmla="*/ 146 h 213"/>
                <a:gd name="T80" fmla="*/ 107 w 168"/>
                <a:gd name="T81" fmla="*/ 138 h 213"/>
                <a:gd name="T82" fmla="*/ 83 w 168"/>
                <a:gd name="T83" fmla="*/ 141 h 213"/>
                <a:gd name="T84" fmla="*/ 137 w 168"/>
                <a:gd name="T85" fmla="*/ 75 h 213"/>
                <a:gd name="T86" fmla="*/ 127 w 168"/>
                <a:gd name="T87" fmla="*/ 49 h 213"/>
                <a:gd name="T88" fmla="*/ 107 w 168"/>
                <a:gd name="T89" fmla="*/ 36 h 213"/>
                <a:gd name="T90" fmla="*/ 85 w 168"/>
                <a:gd name="T91" fmla="*/ 33 h 213"/>
                <a:gd name="T92" fmla="*/ 59 w 168"/>
                <a:gd name="T93" fmla="*/ 33 h 213"/>
                <a:gd name="T94" fmla="*/ 82 w 168"/>
                <a:gd name="T95" fmla="*/ 100 h 213"/>
                <a:gd name="T96" fmla="*/ 93 w 168"/>
                <a:gd name="T97" fmla="*/ 114 h 213"/>
                <a:gd name="T98" fmla="*/ 15 w 168"/>
                <a:gd name="T99" fmla="*/ 136 h 213"/>
                <a:gd name="T100" fmla="*/ 80 w 168"/>
                <a:gd name="T101" fmla="*/ 87 h 213"/>
                <a:gd name="T102" fmla="*/ 25 w 168"/>
                <a:gd name="T103" fmla="*/ 75 h 213"/>
                <a:gd name="T104" fmla="*/ 19 w 168"/>
                <a:gd name="T105" fmla="*/ 50 h 213"/>
                <a:gd name="T106" fmla="*/ 56 w 168"/>
                <a:gd name="T107" fmla="*/ 3 h 213"/>
                <a:gd name="T108" fmla="*/ 116 w 168"/>
                <a:gd name="T109" fmla="*/ 4 h 213"/>
                <a:gd name="T110" fmla="*/ 135 w 168"/>
                <a:gd name="T111" fmla="*/ 104 h 213"/>
                <a:gd name="T112" fmla="*/ 153 w 168"/>
                <a:gd name="T113" fmla="*/ 160 h 213"/>
                <a:gd name="T114" fmla="*/ 112 w 168"/>
                <a:gd name="T115" fmla="*/ 213 h 213"/>
                <a:gd name="T116" fmla="*/ 88 w 168"/>
                <a:gd name="T117" fmla="*/ 199 h 213"/>
                <a:gd name="T118" fmla="*/ 47 w 168"/>
                <a:gd name="T119" fmla="*/ 190 h 213"/>
                <a:gd name="T120" fmla="*/ 23 w 168"/>
                <a:gd name="T121" fmla="*/ 192 h 213"/>
                <a:gd name="T122" fmla="*/ 10 w 168"/>
                <a:gd name="T123" fmla="*/ 15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 h="213">
                  <a:moveTo>
                    <a:pt x="74" y="183"/>
                  </a:moveTo>
                  <a:cubicBezTo>
                    <a:pt x="73" y="183"/>
                    <a:pt x="72" y="184"/>
                    <a:pt x="72" y="184"/>
                  </a:cubicBezTo>
                  <a:cubicBezTo>
                    <a:pt x="73" y="184"/>
                    <a:pt x="74" y="184"/>
                    <a:pt x="74" y="183"/>
                  </a:cubicBezTo>
                  <a:close/>
                  <a:moveTo>
                    <a:pt x="92" y="190"/>
                  </a:moveTo>
                  <a:cubicBezTo>
                    <a:pt x="92" y="190"/>
                    <a:pt x="92" y="190"/>
                    <a:pt x="93" y="189"/>
                  </a:cubicBezTo>
                  <a:cubicBezTo>
                    <a:pt x="93" y="189"/>
                    <a:pt x="94" y="189"/>
                    <a:pt x="94" y="188"/>
                  </a:cubicBezTo>
                  <a:cubicBezTo>
                    <a:pt x="93" y="188"/>
                    <a:pt x="93" y="189"/>
                    <a:pt x="93" y="189"/>
                  </a:cubicBezTo>
                  <a:lnTo>
                    <a:pt x="92" y="190"/>
                  </a:lnTo>
                  <a:close/>
                  <a:moveTo>
                    <a:pt x="9" y="149"/>
                  </a:moveTo>
                  <a:cubicBezTo>
                    <a:pt x="10" y="149"/>
                    <a:pt x="10" y="148"/>
                    <a:pt x="10" y="148"/>
                  </a:cubicBezTo>
                  <a:cubicBezTo>
                    <a:pt x="9" y="148"/>
                    <a:pt x="9" y="149"/>
                    <a:pt x="9" y="149"/>
                  </a:cubicBezTo>
                  <a:close/>
                  <a:moveTo>
                    <a:pt x="26" y="80"/>
                  </a:moveTo>
                  <a:cubicBezTo>
                    <a:pt x="27" y="79"/>
                    <a:pt x="27" y="78"/>
                    <a:pt x="27" y="78"/>
                  </a:cubicBezTo>
                  <a:cubicBezTo>
                    <a:pt x="26" y="77"/>
                    <a:pt x="26" y="79"/>
                    <a:pt x="26" y="80"/>
                  </a:cubicBezTo>
                  <a:close/>
                  <a:moveTo>
                    <a:pt x="29" y="88"/>
                  </a:moveTo>
                  <a:cubicBezTo>
                    <a:pt x="29" y="87"/>
                    <a:pt x="29" y="87"/>
                    <a:pt x="30" y="86"/>
                  </a:cubicBezTo>
                  <a:cubicBezTo>
                    <a:pt x="30" y="86"/>
                    <a:pt x="30" y="85"/>
                    <a:pt x="29" y="85"/>
                  </a:cubicBezTo>
                  <a:cubicBezTo>
                    <a:pt x="29" y="86"/>
                    <a:pt x="29" y="87"/>
                    <a:pt x="29" y="88"/>
                  </a:cubicBezTo>
                  <a:close/>
                  <a:moveTo>
                    <a:pt x="40" y="88"/>
                  </a:moveTo>
                  <a:cubicBezTo>
                    <a:pt x="40" y="88"/>
                    <a:pt x="41" y="87"/>
                    <a:pt x="41" y="87"/>
                  </a:cubicBezTo>
                  <a:cubicBezTo>
                    <a:pt x="41" y="87"/>
                    <a:pt x="41" y="86"/>
                    <a:pt x="42" y="86"/>
                  </a:cubicBezTo>
                  <a:cubicBezTo>
                    <a:pt x="42" y="86"/>
                    <a:pt x="42" y="85"/>
                    <a:pt x="42" y="85"/>
                  </a:cubicBezTo>
                  <a:cubicBezTo>
                    <a:pt x="42" y="86"/>
                    <a:pt x="42" y="86"/>
                    <a:pt x="42" y="86"/>
                  </a:cubicBezTo>
                  <a:cubicBezTo>
                    <a:pt x="41" y="86"/>
                    <a:pt x="41" y="86"/>
                    <a:pt x="41" y="87"/>
                  </a:cubicBezTo>
                  <a:cubicBezTo>
                    <a:pt x="40" y="87"/>
                    <a:pt x="40" y="88"/>
                    <a:pt x="40" y="88"/>
                  </a:cubicBezTo>
                  <a:close/>
                  <a:moveTo>
                    <a:pt x="62" y="76"/>
                  </a:moveTo>
                  <a:cubicBezTo>
                    <a:pt x="63" y="75"/>
                    <a:pt x="63" y="75"/>
                    <a:pt x="63" y="75"/>
                  </a:cubicBezTo>
                  <a:cubicBezTo>
                    <a:pt x="63" y="75"/>
                    <a:pt x="64" y="75"/>
                    <a:pt x="64" y="74"/>
                  </a:cubicBezTo>
                  <a:cubicBezTo>
                    <a:pt x="64" y="74"/>
                    <a:pt x="64" y="74"/>
                    <a:pt x="64" y="74"/>
                  </a:cubicBezTo>
                  <a:cubicBezTo>
                    <a:pt x="65" y="73"/>
                    <a:pt x="65" y="73"/>
                    <a:pt x="65" y="73"/>
                  </a:cubicBezTo>
                  <a:cubicBezTo>
                    <a:pt x="64" y="74"/>
                    <a:pt x="64" y="74"/>
                    <a:pt x="64" y="74"/>
                  </a:cubicBezTo>
                  <a:cubicBezTo>
                    <a:pt x="64" y="74"/>
                    <a:pt x="64" y="74"/>
                    <a:pt x="64" y="74"/>
                  </a:cubicBezTo>
                  <a:cubicBezTo>
                    <a:pt x="63" y="74"/>
                    <a:pt x="63" y="75"/>
                    <a:pt x="63" y="75"/>
                  </a:cubicBezTo>
                  <a:lnTo>
                    <a:pt x="62" y="76"/>
                  </a:lnTo>
                  <a:close/>
                  <a:moveTo>
                    <a:pt x="26" y="60"/>
                  </a:moveTo>
                  <a:cubicBezTo>
                    <a:pt x="26" y="59"/>
                    <a:pt x="26" y="59"/>
                    <a:pt x="26" y="59"/>
                  </a:cubicBezTo>
                  <a:cubicBezTo>
                    <a:pt x="27" y="59"/>
                    <a:pt x="27" y="58"/>
                    <a:pt x="28" y="58"/>
                  </a:cubicBezTo>
                  <a:cubicBezTo>
                    <a:pt x="28" y="56"/>
                    <a:pt x="26" y="58"/>
                    <a:pt x="26" y="59"/>
                  </a:cubicBezTo>
                  <a:lnTo>
                    <a:pt x="26" y="60"/>
                  </a:lnTo>
                  <a:close/>
                  <a:moveTo>
                    <a:pt x="29" y="52"/>
                  </a:moveTo>
                  <a:cubicBezTo>
                    <a:pt x="29" y="52"/>
                    <a:pt x="29" y="52"/>
                    <a:pt x="29" y="52"/>
                  </a:cubicBezTo>
                  <a:cubicBezTo>
                    <a:pt x="30" y="51"/>
                    <a:pt x="30" y="51"/>
                    <a:pt x="30" y="51"/>
                  </a:cubicBezTo>
                  <a:cubicBezTo>
                    <a:pt x="30" y="51"/>
                    <a:pt x="30" y="51"/>
                    <a:pt x="30" y="51"/>
                  </a:cubicBezTo>
                  <a:cubicBezTo>
                    <a:pt x="30" y="50"/>
                    <a:pt x="30" y="50"/>
                    <a:pt x="30" y="50"/>
                  </a:cubicBezTo>
                  <a:cubicBezTo>
                    <a:pt x="31" y="49"/>
                    <a:pt x="32" y="49"/>
                    <a:pt x="32" y="48"/>
                  </a:cubicBezTo>
                  <a:cubicBezTo>
                    <a:pt x="31" y="48"/>
                    <a:pt x="31" y="49"/>
                    <a:pt x="30" y="50"/>
                  </a:cubicBezTo>
                  <a:cubicBezTo>
                    <a:pt x="30" y="51"/>
                    <a:pt x="30" y="51"/>
                    <a:pt x="30" y="51"/>
                  </a:cubicBezTo>
                  <a:cubicBezTo>
                    <a:pt x="30" y="51"/>
                    <a:pt x="30" y="51"/>
                    <a:pt x="30" y="51"/>
                  </a:cubicBezTo>
                  <a:cubicBezTo>
                    <a:pt x="29" y="52"/>
                    <a:pt x="29" y="52"/>
                    <a:pt x="29" y="52"/>
                  </a:cubicBezTo>
                  <a:close/>
                  <a:moveTo>
                    <a:pt x="73" y="202"/>
                  </a:moveTo>
                  <a:cubicBezTo>
                    <a:pt x="72" y="202"/>
                    <a:pt x="72" y="201"/>
                    <a:pt x="72" y="200"/>
                  </a:cubicBezTo>
                  <a:cubicBezTo>
                    <a:pt x="73" y="200"/>
                    <a:pt x="74" y="200"/>
                    <a:pt x="74" y="201"/>
                  </a:cubicBezTo>
                  <a:cubicBezTo>
                    <a:pt x="74" y="201"/>
                    <a:pt x="73" y="201"/>
                    <a:pt x="73" y="202"/>
                  </a:cubicBezTo>
                  <a:close/>
                  <a:moveTo>
                    <a:pt x="129" y="175"/>
                  </a:moveTo>
                  <a:cubicBezTo>
                    <a:pt x="129" y="175"/>
                    <a:pt x="130" y="175"/>
                    <a:pt x="130" y="175"/>
                  </a:cubicBezTo>
                  <a:cubicBezTo>
                    <a:pt x="131" y="175"/>
                    <a:pt x="132" y="176"/>
                    <a:pt x="133" y="175"/>
                  </a:cubicBezTo>
                  <a:lnTo>
                    <a:pt x="129" y="175"/>
                  </a:lnTo>
                  <a:close/>
                  <a:moveTo>
                    <a:pt x="42" y="27"/>
                  </a:moveTo>
                  <a:cubicBezTo>
                    <a:pt x="43" y="27"/>
                    <a:pt x="43" y="26"/>
                    <a:pt x="43" y="25"/>
                  </a:cubicBezTo>
                  <a:cubicBezTo>
                    <a:pt x="43" y="25"/>
                    <a:pt x="42" y="26"/>
                    <a:pt x="42" y="26"/>
                  </a:cubicBezTo>
                  <a:cubicBezTo>
                    <a:pt x="42" y="26"/>
                    <a:pt x="41" y="27"/>
                    <a:pt x="42" y="27"/>
                  </a:cubicBezTo>
                  <a:close/>
                  <a:moveTo>
                    <a:pt x="32" y="144"/>
                  </a:moveTo>
                  <a:cubicBezTo>
                    <a:pt x="32" y="143"/>
                    <a:pt x="32" y="143"/>
                    <a:pt x="32" y="143"/>
                  </a:cubicBezTo>
                  <a:cubicBezTo>
                    <a:pt x="33" y="143"/>
                    <a:pt x="33" y="143"/>
                    <a:pt x="33" y="143"/>
                  </a:cubicBezTo>
                  <a:cubicBezTo>
                    <a:pt x="34" y="142"/>
                    <a:pt x="35" y="141"/>
                    <a:pt x="35" y="140"/>
                  </a:cubicBezTo>
                  <a:cubicBezTo>
                    <a:pt x="35" y="140"/>
                    <a:pt x="34" y="141"/>
                    <a:pt x="33" y="142"/>
                  </a:cubicBezTo>
                  <a:cubicBezTo>
                    <a:pt x="33" y="142"/>
                    <a:pt x="33" y="143"/>
                    <a:pt x="33" y="143"/>
                  </a:cubicBezTo>
                  <a:cubicBezTo>
                    <a:pt x="32" y="143"/>
                    <a:pt x="32" y="143"/>
                    <a:pt x="32" y="143"/>
                  </a:cubicBezTo>
                  <a:lnTo>
                    <a:pt x="32" y="144"/>
                  </a:lnTo>
                  <a:close/>
                  <a:moveTo>
                    <a:pt x="64" y="81"/>
                  </a:moveTo>
                  <a:cubicBezTo>
                    <a:pt x="63" y="81"/>
                    <a:pt x="63" y="81"/>
                    <a:pt x="62" y="82"/>
                  </a:cubicBezTo>
                  <a:cubicBezTo>
                    <a:pt x="62" y="82"/>
                    <a:pt x="60" y="83"/>
                    <a:pt x="61" y="83"/>
                  </a:cubicBezTo>
                  <a:cubicBezTo>
                    <a:pt x="63" y="83"/>
                    <a:pt x="63" y="82"/>
                    <a:pt x="64" y="81"/>
                  </a:cubicBezTo>
                  <a:close/>
                  <a:moveTo>
                    <a:pt x="46" y="76"/>
                  </a:moveTo>
                  <a:cubicBezTo>
                    <a:pt x="46" y="76"/>
                    <a:pt x="46" y="76"/>
                    <a:pt x="46" y="76"/>
                  </a:cubicBezTo>
                  <a:cubicBezTo>
                    <a:pt x="47" y="75"/>
                    <a:pt x="48" y="74"/>
                    <a:pt x="48" y="73"/>
                  </a:cubicBezTo>
                  <a:cubicBezTo>
                    <a:pt x="48" y="71"/>
                    <a:pt x="47" y="73"/>
                    <a:pt x="47" y="73"/>
                  </a:cubicBezTo>
                  <a:cubicBezTo>
                    <a:pt x="47" y="74"/>
                    <a:pt x="46" y="75"/>
                    <a:pt x="46" y="76"/>
                  </a:cubicBezTo>
                  <a:close/>
                  <a:moveTo>
                    <a:pt x="92" y="190"/>
                  </a:moveTo>
                  <a:cubicBezTo>
                    <a:pt x="88" y="192"/>
                    <a:pt x="88" y="192"/>
                    <a:pt x="88" y="192"/>
                  </a:cubicBezTo>
                  <a:cubicBezTo>
                    <a:pt x="88" y="193"/>
                    <a:pt x="89" y="193"/>
                    <a:pt x="89" y="193"/>
                  </a:cubicBezTo>
                  <a:cubicBezTo>
                    <a:pt x="90" y="192"/>
                    <a:pt x="91" y="191"/>
                    <a:pt x="92" y="190"/>
                  </a:cubicBezTo>
                  <a:close/>
                  <a:moveTo>
                    <a:pt x="40" y="88"/>
                  </a:moveTo>
                  <a:cubicBezTo>
                    <a:pt x="40" y="88"/>
                    <a:pt x="40" y="88"/>
                    <a:pt x="39" y="88"/>
                  </a:cubicBezTo>
                  <a:cubicBezTo>
                    <a:pt x="38" y="89"/>
                    <a:pt x="38" y="91"/>
                    <a:pt x="37" y="92"/>
                  </a:cubicBezTo>
                  <a:cubicBezTo>
                    <a:pt x="36" y="92"/>
                    <a:pt x="37" y="93"/>
                    <a:pt x="37" y="93"/>
                  </a:cubicBezTo>
                  <a:lnTo>
                    <a:pt x="40" y="88"/>
                  </a:lnTo>
                  <a:close/>
                  <a:moveTo>
                    <a:pt x="88" y="80"/>
                  </a:moveTo>
                  <a:cubicBezTo>
                    <a:pt x="88" y="80"/>
                    <a:pt x="89" y="80"/>
                    <a:pt x="89" y="80"/>
                  </a:cubicBezTo>
                  <a:cubicBezTo>
                    <a:pt x="89" y="79"/>
                    <a:pt x="90" y="78"/>
                    <a:pt x="90" y="76"/>
                  </a:cubicBezTo>
                  <a:cubicBezTo>
                    <a:pt x="89" y="77"/>
                    <a:pt x="89" y="78"/>
                    <a:pt x="88" y="79"/>
                  </a:cubicBezTo>
                  <a:cubicBezTo>
                    <a:pt x="88" y="80"/>
                    <a:pt x="87" y="80"/>
                    <a:pt x="88" y="80"/>
                  </a:cubicBezTo>
                  <a:close/>
                  <a:moveTo>
                    <a:pt x="70" y="182"/>
                  </a:moveTo>
                  <a:cubicBezTo>
                    <a:pt x="69" y="182"/>
                    <a:pt x="69" y="182"/>
                    <a:pt x="69" y="182"/>
                  </a:cubicBezTo>
                  <a:cubicBezTo>
                    <a:pt x="68" y="183"/>
                    <a:pt x="66" y="185"/>
                    <a:pt x="66" y="187"/>
                  </a:cubicBezTo>
                  <a:cubicBezTo>
                    <a:pt x="67" y="185"/>
                    <a:pt x="68" y="184"/>
                    <a:pt x="70" y="182"/>
                  </a:cubicBezTo>
                  <a:close/>
                  <a:moveTo>
                    <a:pt x="45" y="81"/>
                  </a:moveTo>
                  <a:cubicBezTo>
                    <a:pt x="45" y="80"/>
                    <a:pt x="46" y="80"/>
                    <a:pt x="46" y="80"/>
                  </a:cubicBezTo>
                  <a:cubicBezTo>
                    <a:pt x="47" y="78"/>
                    <a:pt x="48" y="77"/>
                    <a:pt x="49" y="75"/>
                  </a:cubicBezTo>
                  <a:cubicBezTo>
                    <a:pt x="48" y="76"/>
                    <a:pt x="46" y="78"/>
                    <a:pt x="45" y="81"/>
                  </a:cubicBezTo>
                  <a:close/>
                  <a:moveTo>
                    <a:pt x="63" y="79"/>
                  </a:moveTo>
                  <a:cubicBezTo>
                    <a:pt x="63" y="78"/>
                    <a:pt x="63" y="78"/>
                    <a:pt x="63" y="78"/>
                  </a:cubicBezTo>
                  <a:cubicBezTo>
                    <a:pt x="64" y="78"/>
                    <a:pt x="64" y="78"/>
                    <a:pt x="64" y="77"/>
                  </a:cubicBezTo>
                  <a:cubicBezTo>
                    <a:pt x="64" y="77"/>
                    <a:pt x="65" y="77"/>
                    <a:pt x="65" y="76"/>
                  </a:cubicBezTo>
                  <a:cubicBezTo>
                    <a:pt x="65" y="76"/>
                    <a:pt x="65" y="76"/>
                    <a:pt x="66" y="76"/>
                  </a:cubicBezTo>
                  <a:cubicBezTo>
                    <a:pt x="67" y="75"/>
                    <a:pt x="67" y="74"/>
                    <a:pt x="68" y="73"/>
                  </a:cubicBezTo>
                  <a:cubicBezTo>
                    <a:pt x="68" y="73"/>
                    <a:pt x="68" y="73"/>
                    <a:pt x="68" y="73"/>
                  </a:cubicBezTo>
                  <a:cubicBezTo>
                    <a:pt x="68" y="73"/>
                    <a:pt x="68" y="73"/>
                    <a:pt x="68" y="73"/>
                  </a:cubicBezTo>
                  <a:cubicBezTo>
                    <a:pt x="67" y="74"/>
                    <a:pt x="66" y="75"/>
                    <a:pt x="66" y="76"/>
                  </a:cubicBezTo>
                  <a:cubicBezTo>
                    <a:pt x="65" y="76"/>
                    <a:pt x="65" y="76"/>
                    <a:pt x="65" y="76"/>
                  </a:cubicBezTo>
                  <a:cubicBezTo>
                    <a:pt x="64" y="76"/>
                    <a:pt x="64" y="77"/>
                    <a:pt x="64" y="77"/>
                  </a:cubicBezTo>
                  <a:cubicBezTo>
                    <a:pt x="63" y="77"/>
                    <a:pt x="63" y="78"/>
                    <a:pt x="63" y="78"/>
                  </a:cubicBezTo>
                  <a:lnTo>
                    <a:pt x="63" y="79"/>
                  </a:lnTo>
                  <a:close/>
                  <a:moveTo>
                    <a:pt x="24" y="151"/>
                  </a:moveTo>
                  <a:cubicBezTo>
                    <a:pt x="23" y="151"/>
                    <a:pt x="22" y="153"/>
                    <a:pt x="21" y="153"/>
                  </a:cubicBezTo>
                  <a:cubicBezTo>
                    <a:pt x="20" y="153"/>
                    <a:pt x="20" y="155"/>
                    <a:pt x="20" y="155"/>
                  </a:cubicBezTo>
                  <a:cubicBezTo>
                    <a:pt x="21" y="154"/>
                    <a:pt x="23" y="153"/>
                    <a:pt x="24" y="151"/>
                  </a:cubicBezTo>
                  <a:close/>
                  <a:moveTo>
                    <a:pt x="55" y="176"/>
                  </a:moveTo>
                  <a:cubicBezTo>
                    <a:pt x="56" y="175"/>
                    <a:pt x="56" y="175"/>
                    <a:pt x="56" y="175"/>
                  </a:cubicBezTo>
                  <a:cubicBezTo>
                    <a:pt x="56" y="175"/>
                    <a:pt x="56" y="175"/>
                    <a:pt x="56" y="175"/>
                  </a:cubicBezTo>
                  <a:cubicBezTo>
                    <a:pt x="57" y="174"/>
                    <a:pt x="59" y="173"/>
                    <a:pt x="60" y="171"/>
                  </a:cubicBezTo>
                  <a:cubicBezTo>
                    <a:pt x="60" y="171"/>
                    <a:pt x="59" y="171"/>
                    <a:pt x="59" y="171"/>
                  </a:cubicBezTo>
                  <a:cubicBezTo>
                    <a:pt x="58" y="173"/>
                    <a:pt x="57" y="173"/>
                    <a:pt x="56" y="175"/>
                  </a:cubicBezTo>
                  <a:cubicBezTo>
                    <a:pt x="56" y="175"/>
                    <a:pt x="56" y="175"/>
                    <a:pt x="56" y="175"/>
                  </a:cubicBezTo>
                  <a:lnTo>
                    <a:pt x="55" y="176"/>
                  </a:lnTo>
                  <a:close/>
                  <a:moveTo>
                    <a:pt x="55" y="78"/>
                  </a:moveTo>
                  <a:cubicBezTo>
                    <a:pt x="56" y="77"/>
                    <a:pt x="58" y="76"/>
                    <a:pt x="58" y="75"/>
                  </a:cubicBezTo>
                  <a:cubicBezTo>
                    <a:pt x="57" y="75"/>
                    <a:pt x="56" y="76"/>
                    <a:pt x="55" y="76"/>
                  </a:cubicBezTo>
                  <a:cubicBezTo>
                    <a:pt x="55" y="77"/>
                    <a:pt x="55" y="77"/>
                    <a:pt x="55" y="78"/>
                  </a:cubicBezTo>
                  <a:close/>
                  <a:moveTo>
                    <a:pt x="36" y="180"/>
                  </a:moveTo>
                  <a:cubicBezTo>
                    <a:pt x="37" y="180"/>
                    <a:pt x="37" y="179"/>
                    <a:pt x="37" y="179"/>
                  </a:cubicBezTo>
                  <a:cubicBezTo>
                    <a:pt x="37" y="179"/>
                    <a:pt x="37" y="179"/>
                    <a:pt x="37" y="179"/>
                  </a:cubicBezTo>
                  <a:cubicBezTo>
                    <a:pt x="38" y="178"/>
                    <a:pt x="39" y="177"/>
                    <a:pt x="40" y="177"/>
                  </a:cubicBezTo>
                  <a:cubicBezTo>
                    <a:pt x="40" y="176"/>
                    <a:pt x="40" y="176"/>
                    <a:pt x="40" y="176"/>
                  </a:cubicBezTo>
                  <a:cubicBezTo>
                    <a:pt x="40" y="176"/>
                    <a:pt x="40" y="176"/>
                    <a:pt x="41" y="175"/>
                  </a:cubicBezTo>
                  <a:cubicBezTo>
                    <a:pt x="41" y="175"/>
                    <a:pt x="41" y="175"/>
                    <a:pt x="41" y="174"/>
                  </a:cubicBezTo>
                  <a:cubicBezTo>
                    <a:pt x="42" y="174"/>
                    <a:pt x="42" y="174"/>
                    <a:pt x="42" y="174"/>
                  </a:cubicBezTo>
                  <a:cubicBezTo>
                    <a:pt x="42" y="174"/>
                    <a:pt x="43" y="174"/>
                    <a:pt x="42" y="173"/>
                  </a:cubicBezTo>
                  <a:cubicBezTo>
                    <a:pt x="42" y="174"/>
                    <a:pt x="42" y="174"/>
                    <a:pt x="42" y="174"/>
                  </a:cubicBezTo>
                  <a:cubicBezTo>
                    <a:pt x="41" y="174"/>
                    <a:pt x="41" y="174"/>
                    <a:pt x="41" y="174"/>
                  </a:cubicBezTo>
                  <a:cubicBezTo>
                    <a:pt x="41" y="174"/>
                    <a:pt x="41" y="175"/>
                    <a:pt x="41" y="175"/>
                  </a:cubicBezTo>
                  <a:cubicBezTo>
                    <a:pt x="40" y="175"/>
                    <a:pt x="40" y="176"/>
                    <a:pt x="40" y="176"/>
                  </a:cubicBezTo>
                  <a:cubicBezTo>
                    <a:pt x="39" y="177"/>
                    <a:pt x="38" y="177"/>
                    <a:pt x="38" y="178"/>
                  </a:cubicBezTo>
                  <a:cubicBezTo>
                    <a:pt x="38" y="178"/>
                    <a:pt x="37" y="179"/>
                    <a:pt x="37" y="179"/>
                  </a:cubicBezTo>
                  <a:cubicBezTo>
                    <a:pt x="37" y="179"/>
                    <a:pt x="37" y="179"/>
                    <a:pt x="37" y="179"/>
                  </a:cubicBezTo>
                  <a:cubicBezTo>
                    <a:pt x="36" y="179"/>
                    <a:pt x="36" y="180"/>
                    <a:pt x="36" y="180"/>
                  </a:cubicBezTo>
                  <a:close/>
                  <a:moveTo>
                    <a:pt x="106" y="204"/>
                  </a:moveTo>
                  <a:cubicBezTo>
                    <a:pt x="107" y="203"/>
                    <a:pt x="108" y="202"/>
                    <a:pt x="109" y="201"/>
                  </a:cubicBezTo>
                  <a:cubicBezTo>
                    <a:pt x="109" y="201"/>
                    <a:pt x="107" y="201"/>
                    <a:pt x="107" y="202"/>
                  </a:cubicBezTo>
                  <a:cubicBezTo>
                    <a:pt x="106" y="203"/>
                    <a:pt x="106" y="203"/>
                    <a:pt x="106" y="204"/>
                  </a:cubicBezTo>
                  <a:close/>
                  <a:moveTo>
                    <a:pt x="70" y="182"/>
                  </a:moveTo>
                  <a:cubicBezTo>
                    <a:pt x="70" y="182"/>
                    <a:pt x="70" y="182"/>
                    <a:pt x="70" y="182"/>
                  </a:cubicBezTo>
                  <a:cubicBezTo>
                    <a:pt x="70" y="181"/>
                    <a:pt x="70" y="181"/>
                    <a:pt x="70" y="181"/>
                  </a:cubicBezTo>
                  <a:cubicBezTo>
                    <a:pt x="71" y="181"/>
                    <a:pt x="71" y="181"/>
                    <a:pt x="71" y="180"/>
                  </a:cubicBezTo>
                  <a:cubicBezTo>
                    <a:pt x="73" y="179"/>
                    <a:pt x="74" y="177"/>
                    <a:pt x="76" y="176"/>
                  </a:cubicBezTo>
                  <a:cubicBezTo>
                    <a:pt x="74" y="176"/>
                    <a:pt x="72" y="178"/>
                    <a:pt x="71" y="180"/>
                  </a:cubicBezTo>
                  <a:cubicBezTo>
                    <a:pt x="71" y="180"/>
                    <a:pt x="71" y="180"/>
                    <a:pt x="71" y="180"/>
                  </a:cubicBezTo>
                  <a:cubicBezTo>
                    <a:pt x="71" y="180"/>
                    <a:pt x="70" y="181"/>
                    <a:pt x="70" y="181"/>
                  </a:cubicBezTo>
                  <a:cubicBezTo>
                    <a:pt x="70" y="182"/>
                    <a:pt x="70" y="182"/>
                    <a:pt x="70" y="182"/>
                  </a:cubicBezTo>
                  <a:close/>
                  <a:moveTo>
                    <a:pt x="73" y="188"/>
                  </a:moveTo>
                  <a:cubicBezTo>
                    <a:pt x="74" y="186"/>
                    <a:pt x="77" y="184"/>
                    <a:pt x="78" y="182"/>
                  </a:cubicBezTo>
                  <a:cubicBezTo>
                    <a:pt x="76" y="184"/>
                    <a:pt x="74" y="185"/>
                    <a:pt x="72" y="187"/>
                  </a:cubicBezTo>
                  <a:cubicBezTo>
                    <a:pt x="72" y="187"/>
                    <a:pt x="72" y="189"/>
                    <a:pt x="73" y="188"/>
                  </a:cubicBezTo>
                  <a:close/>
                  <a:moveTo>
                    <a:pt x="25" y="45"/>
                  </a:moveTo>
                  <a:cubicBezTo>
                    <a:pt x="26" y="44"/>
                    <a:pt x="26" y="44"/>
                    <a:pt x="26" y="44"/>
                  </a:cubicBezTo>
                  <a:cubicBezTo>
                    <a:pt x="26" y="44"/>
                    <a:pt x="26" y="44"/>
                    <a:pt x="26" y="44"/>
                  </a:cubicBezTo>
                  <a:cubicBezTo>
                    <a:pt x="27" y="43"/>
                    <a:pt x="27" y="43"/>
                    <a:pt x="27" y="43"/>
                  </a:cubicBezTo>
                  <a:cubicBezTo>
                    <a:pt x="28" y="42"/>
                    <a:pt x="29" y="40"/>
                    <a:pt x="30" y="38"/>
                  </a:cubicBezTo>
                  <a:cubicBezTo>
                    <a:pt x="30" y="38"/>
                    <a:pt x="30" y="38"/>
                    <a:pt x="30" y="38"/>
                  </a:cubicBezTo>
                  <a:cubicBezTo>
                    <a:pt x="31" y="38"/>
                    <a:pt x="32" y="37"/>
                    <a:pt x="31" y="36"/>
                  </a:cubicBezTo>
                  <a:cubicBezTo>
                    <a:pt x="31" y="36"/>
                    <a:pt x="30" y="37"/>
                    <a:pt x="30" y="38"/>
                  </a:cubicBezTo>
                  <a:cubicBezTo>
                    <a:pt x="29" y="39"/>
                    <a:pt x="28" y="41"/>
                    <a:pt x="27" y="42"/>
                  </a:cubicBezTo>
                  <a:cubicBezTo>
                    <a:pt x="27" y="42"/>
                    <a:pt x="27" y="43"/>
                    <a:pt x="27" y="43"/>
                  </a:cubicBezTo>
                  <a:cubicBezTo>
                    <a:pt x="26" y="44"/>
                    <a:pt x="26" y="44"/>
                    <a:pt x="26" y="44"/>
                  </a:cubicBezTo>
                  <a:cubicBezTo>
                    <a:pt x="26" y="44"/>
                    <a:pt x="26" y="44"/>
                    <a:pt x="26" y="44"/>
                  </a:cubicBezTo>
                  <a:lnTo>
                    <a:pt x="25" y="45"/>
                  </a:lnTo>
                  <a:close/>
                  <a:moveTo>
                    <a:pt x="80" y="75"/>
                  </a:moveTo>
                  <a:cubicBezTo>
                    <a:pt x="80" y="75"/>
                    <a:pt x="80" y="75"/>
                    <a:pt x="80" y="75"/>
                  </a:cubicBezTo>
                  <a:cubicBezTo>
                    <a:pt x="79" y="77"/>
                    <a:pt x="77" y="78"/>
                    <a:pt x="75" y="80"/>
                  </a:cubicBezTo>
                  <a:cubicBezTo>
                    <a:pt x="75" y="80"/>
                    <a:pt x="76" y="81"/>
                    <a:pt x="76" y="81"/>
                  </a:cubicBezTo>
                  <a:lnTo>
                    <a:pt x="80" y="75"/>
                  </a:lnTo>
                  <a:close/>
                  <a:moveTo>
                    <a:pt x="46" y="90"/>
                  </a:moveTo>
                  <a:cubicBezTo>
                    <a:pt x="46" y="90"/>
                    <a:pt x="47" y="89"/>
                    <a:pt x="47" y="88"/>
                  </a:cubicBezTo>
                  <a:cubicBezTo>
                    <a:pt x="47" y="88"/>
                    <a:pt x="48" y="88"/>
                    <a:pt x="48" y="87"/>
                  </a:cubicBezTo>
                  <a:cubicBezTo>
                    <a:pt x="49" y="87"/>
                    <a:pt x="49" y="86"/>
                    <a:pt x="49" y="85"/>
                  </a:cubicBezTo>
                  <a:cubicBezTo>
                    <a:pt x="50" y="84"/>
                    <a:pt x="50" y="84"/>
                    <a:pt x="50" y="84"/>
                  </a:cubicBezTo>
                  <a:cubicBezTo>
                    <a:pt x="50" y="84"/>
                    <a:pt x="50" y="84"/>
                    <a:pt x="50" y="84"/>
                  </a:cubicBezTo>
                  <a:cubicBezTo>
                    <a:pt x="51" y="83"/>
                    <a:pt x="51" y="83"/>
                    <a:pt x="51" y="82"/>
                  </a:cubicBezTo>
                  <a:cubicBezTo>
                    <a:pt x="51" y="81"/>
                    <a:pt x="51" y="81"/>
                    <a:pt x="51" y="82"/>
                  </a:cubicBezTo>
                  <a:cubicBezTo>
                    <a:pt x="50" y="82"/>
                    <a:pt x="51" y="83"/>
                    <a:pt x="50" y="84"/>
                  </a:cubicBezTo>
                  <a:cubicBezTo>
                    <a:pt x="50" y="84"/>
                    <a:pt x="50" y="84"/>
                    <a:pt x="50" y="84"/>
                  </a:cubicBezTo>
                  <a:cubicBezTo>
                    <a:pt x="49" y="85"/>
                    <a:pt x="49" y="85"/>
                    <a:pt x="49" y="85"/>
                  </a:cubicBezTo>
                  <a:cubicBezTo>
                    <a:pt x="48" y="85"/>
                    <a:pt x="48" y="86"/>
                    <a:pt x="48" y="87"/>
                  </a:cubicBezTo>
                  <a:cubicBezTo>
                    <a:pt x="47" y="88"/>
                    <a:pt x="46" y="89"/>
                    <a:pt x="46" y="90"/>
                  </a:cubicBezTo>
                  <a:close/>
                  <a:moveTo>
                    <a:pt x="89" y="185"/>
                  </a:moveTo>
                  <a:cubicBezTo>
                    <a:pt x="87" y="187"/>
                    <a:pt x="85" y="189"/>
                    <a:pt x="83" y="191"/>
                  </a:cubicBezTo>
                  <a:cubicBezTo>
                    <a:pt x="83" y="191"/>
                    <a:pt x="83" y="192"/>
                    <a:pt x="83" y="191"/>
                  </a:cubicBezTo>
                  <a:cubicBezTo>
                    <a:pt x="85" y="190"/>
                    <a:pt x="88" y="188"/>
                    <a:pt x="89" y="185"/>
                  </a:cubicBezTo>
                  <a:close/>
                  <a:moveTo>
                    <a:pt x="59" y="175"/>
                  </a:moveTo>
                  <a:cubicBezTo>
                    <a:pt x="52" y="182"/>
                    <a:pt x="52" y="182"/>
                    <a:pt x="52" y="182"/>
                  </a:cubicBezTo>
                  <a:cubicBezTo>
                    <a:pt x="52" y="183"/>
                    <a:pt x="52" y="184"/>
                    <a:pt x="52" y="183"/>
                  </a:cubicBezTo>
                  <a:cubicBezTo>
                    <a:pt x="55" y="180"/>
                    <a:pt x="57" y="178"/>
                    <a:pt x="59" y="175"/>
                  </a:cubicBezTo>
                  <a:close/>
                  <a:moveTo>
                    <a:pt x="134" y="61"/>
                  </a:moveTo>
                  <a:cubicBezTo>
                    <a:pt x="136" y="60"/>
                    <a:pt x="137" y="59"/>
                    <a:pt x="139" y="58"/>
                  </a:cubicBezTo>
                  <a:cubicBezTo>
                    <a:pt x="139" y="58"/>
                    <a:pt x="137" y="57"/>
                    <a:pt x="137" y="57"/>
                  </a:cubicBezTo>
                  <a:cubicBezTo>
                    <a:pt x="136" y="58"/>
                    <a:pt x="134" y="59"/>
                    <a:pt x="134" y="60"/>
                  </a:cubicBezTo>
                  <a:cubicBezTo>
                    <a:pt x="134" y="60"/>
                    <a:pt x="134" y="60"/>
                    <a:pt x="134" y="61"/>
                  </a:cubicBezTo>
                  <a:close/>
                  <a:moveTo>
                    <a:pt x="116" y="23"/>
                  </a:moveTo>
                  <a:cubicBezTo>
                    <a:pt x="116" y="23"/>
                    <a:pt x="116" y="23"/>
                    <a:pt x="116" y="23"/>
                  </a:cubicBezTo>
                  <a:cubicBezTo>
                    <a:pt x="119" y="21"/>
                    <a:pt x="121" y="19"/>
                    <a:pt x="124" y="18"/>
                  </a:cubicBezTo>
                  <a:cubicBezTo>
                    <a:pt x="124" y="18"/>
                    <a:pt x="122" y="17"/>
                    <a:pt x="122" y="18"/>
                  </a:cubicBezTo>
                  <a:cubicBezTo>
                    <a:pt x="120" y="19"/>
                    <a:pt x="119" y="21"/>
                    <a:pt x="116" y="22"/>
                  </a:cubicBezTo>
                  <a:cubicBezTo>
                    <a:pt x="116" y="22"/>
                    <a:pt x="116" y="22"/>
                    <a:pt x="116" y="23"/>
                  </a:cubicBezTo>
                  <a:close/>
                  <a:moveTo>
                    <a:pt x="146" y="63"/>
                  </a:moveTo>
                  <a:cubicBezTo>
                    <a:pt x="146" y="63"/>
                    <a:pt x="146" y="63"/>
                    <a:pt x="145" y="63"/>
                  </a:cubicBezTo>
                  <a:cubicBezTo>
                    <a:pt x="137" y="68"/>
                    <a:pt x="137" y="68"/>
                    <a:pt x="137" y="68"/>
                  </a:cubicBezTo>
                  <a:cubicBezTo>
                    <a:pt x="141" y="67"/>
                    <a:pt x="144" y="65"/>
                    <a:pt x="146" y="63"/>
                  </a:cubicBezTo>
                  <a:close/>
                  <a:moveTo>
                    <a:pt x="125" y="23"/>
                  </a:moveTo>
                  <a:cubicBezTo>
                    <a:pt x="127" y="22"/>
                    <a:pt x="129" y="21"/>
                    <a:pt x="132" y="20"/>
                  </a:cubicBezTo>
                  <a:cubicBezTo>
                    <a:pt x="131" y="19"/>
                    <a:pt x="129" y="19"/>
                    <a:pt x="129" y="19"/>
                  </a:cubicBezTo>
                  <a:cubicBezTo>
                    <a:pt x="128" y="20"/>
                    <a:pt x="127" y="21"/>
                    <a:pt x="126" y="22"/>
                  </a:cubicBezTo>
                  <a:cubicBezTo>
                    <a:pt x="125" y="22"/>
                    <a:pt x="123" y="24"/>
                    <a:pt x="125" y="23"/>
                  </a:cubicBezTo>
                  <a:close/>
                  <a:moveTo>
                    <a:pt x="58" y="183"/>
                  </a:moveTo>
                  <a:cubicBezTo>
                    <a:pt x="61" y="180"/>
                    <a:pt x="64" y="177"/>
                    <a:pt x="67" y="174"/>
                  </a:cubicBezTo>
                  <a:cubicBezTo>
                    <a:pt x="63" y="176"/>
                    <a:pt x="61" y="180"/>
                    <a:pt x="58" y="183"/>
                  </a:cubicBezTo>
                  <a:cubicBezTo>
                    <a:pt x="58" y="183"/>
                    <a:pt x="58" y="183"/>
                    <a:pt x="58" y="183"/>
                  </a:cubicBezTo>
                  <a:close/>
                  <a:moveTo>
                    <a:pt x="74" y="183"/>
                  </a:moveTo>
                  <a:cubicBezTo>
                    <a:pt x="76" y="181"/>
                    <a:pt x="78" y="179"/>
                    <a:pt x="81" y="178"/>
                  </a:cubicBezTo>
                  <a:cubicBezTo>
                    <a:pt x="80" y="178"/>
                    <a:pt x="79" y="177"/>
                    <a:pt x="78" y="178"/>
                  </a:cubicBezTo>
                  <a:cubicBezTo>
                    <a:pt x="77" y="179"/>
                    <a:pt x="76" y="181"/>
                    <a:pt x="74" y="182"/>
                  </a:cubicBezTo>
                  <a:cubicBezTo>
                    <a:pt x="74" y="182"/>
                    <a:pt x="74" y="183"/>
                    <a:pt x="74" y="183"/>
                  </a:cubicBezTo>
                  <a:close/>
                  <a:moveTo>
                    <a:pt x="27" y="63"/>
                  </a:moveTo>
                  <a:cubicBezTo>
                    <a:pt x="27" y="63"/>
                    <a:pt x="27" y="63"/>
                    <a:pt x="27" y="63"/>
                  </a:cubicBezTo>
                  <a:cubicBezTo>
                    <a:pt x="27" y="62"/>
                    <a:pt x="27" y="62"/>
                    <a:pt x="27" y="62"/>
                  </a:cubicBezTo>
                  <a:cubicBezTo>
                    <a:pt x="30" y="59"/>
                    <a:pt x="31" y="57"/>
                    <a:pt x="33" y="54"/>
                  </a:cubicBezTo>
                  <a:cubicBezTo>
                    <a:pt x="34" y="53"/>
                    <a:pt x="34" y="53"/>
                    <a:pt x="34" y="53"/>
                  </a:cubicBezTo>
                  <a:cubicBezTo>
                    <a:pt x="35" y="52"/>
                    <a:pt x="37" y="49"/>
                    <a:pt x="38" y="47"/>
                  </a:cubicBezTo>
                  <a:cubicBezTo>
                    <a:pt x="34" y="53"/>
                    <a:pt x="34" y="53"/>
                    <a:pt x="34" y="53"/>
                  </a:cubicBezTo>
                  <a:cubicBezTo>
                    <a:pt x="33" y="54"/>
                    <a:pt x="33" y="54"/>
                    <a:pt x="33" y="54"/>
                  </a:cubicBezTo>
                  <a:cubicBezTo>
                    <a:pt x="31" y="56"/>
                    <a:pt x="29" y="59"/>
                    <a:pt x="27" y="62"/>
                  </a:cubicBezTo>
                  <a:cubicBezTo>
                    <a:pt x="27" y="63"/>
                    <a:pt x="27" y="63"/>
                    <a:pt x="27" y="63"/>
                  </a:cubicBezTo>
                  <a:close/>
                  <a:moveTo>
                    <a:pt x="129" y="189"/>
                  </a:moveTo>
                  <a:cubicBezTo>
                    <a:pt x="130" y="189"/>
                    <a:pt x="131" y="189"/>
                    <a:pt x="131" y="190"/>
                  </a:cubicBezTo>
                  <a:cubicBezTo>
                    <a:pt x="135" y="188"/>
                    <a:pt x="135" y="188"/>
                    <a:pt x="135" y="188"/>
                  </a:cubicBezTo>
                  <a:cubicBezTo>
                    <a:pt x="134" y="187"/>
                    <a:pt x="133" y="187"/>
                    <a:pt x="132" y="187"/>
                  </a:cubicBezTo>
                  <a:cubicBezTo>
                    <a:pt x="131" y="187"/>
                    <a:pt x="130" y="188"/>
                    <a:pt x="129" y="189"/>
                  </a:cubicBezTo>
                  <a:close/>
                  <a:moveTo>
                    <a:pt x="85" y="26"/>
                  </a:moveTo>
                  <a:cubicBezTo>
                    <a:pt x="86" y="26"/>
                    <a:pt x="87" y="26"/>
                    <a:pt x="87" y="25"/>
                  </a:cubicBezTo>
                  <a:cubicBezTo>
                    <a:pt x="88" y="24"/>
                    <a:pt x="88" y="24"/>
                    <a:pt x="88" y="24"/>
                  </a:cubicBezTo>
                  <a:cubicBezTo>
                    <a:pt x="88" y="24"/>
                    <a:pt x="88" y="24"/>
                    <a:pt x="88" y="24"/>
                  </a:cubicBezTo>
                  <a:cubicBezTo>
                    <a:pt x="89" y="24"/>
                    <a:pt x="89" y="24"/>
                    <a:pt x="89" y="24"/>
                  </a:cubicBezTo>
                  <a:cubicBezTo>
                    <a:pt x="89" y="23"/>
                    <a:pt x="89" y="23"/>
                    <a:pt x="89" y="23"/>
                  </a:cubicBezTo>
                  <a:cubicBezTo>
                    <a:pt x="89" y="23"/>
                    <a:pt x="90" y="23"/>
                    <a:pt x="90" y="23"/>
                  </a:cubicBezTo>
                  <a:cubicBezTo>
                    <a:pt x="90" y="22"/>
                    <a:pt x="90" y="22"/>
                    <a:pt x="90" y="22"/>
                  </a:cubicBezTo>
                  <a:cubicBezTo>
                    <a:pt x="91" y="22"/>
                    <a:pt x="91" y="22"/>
                    <a:pt x="91" y="22"/>
                  </a:cubicBezTo>
                  <a:cubicBezTo>
                    <a:pt x="91" y="22"/>
                    <a:pt x="91" y="22"/>
                    <a:pt x="91" y="22"/>
                  </a:cubicBezTo>
                  <a:cubicBezTo>
                    <a:pt x="92" y="21"/>
                    <a:pt x="92" y="21"/>
                    <a:pt x="92" y="21"/>
                  </a:cubicBezTo>
                  <a:cubicBezTo>
                    <a:pt x="92" y="21"/>
                    <a:pt x="93" y="20"/>
                    <a:pt x="93" y="20"/>
                  </a:cubicBezTo>
                  <a:cubicBezTo>
                    <a:pt x="100" y="16"/>
                    <a:pt x="100" y="16"/>
                    <a:pt x="100" y="16"/>
                  </a:cubicBezTo>
                  <a:cubicBezTo>
                    <a:pt x="99" y="15"/>
                    <a:pt x="97" y="15"/>
                    <a:pt x="97" y="16"/>
                  </a:cubicBezTo>
                  <a:cubicBezTo>
                    <a:pt x="96" y="17"/>
                    <a:pt x="94" y="19"/>
                    <a:pt x="93" y="19"/>
                  </a:cubicBezTo>
                  <a:cubicBezTo>
                    <a:pt x="93" y="19"/>
                    <a:pt x="93" y="20"/>
                    <a:pt x="93" y="20"/>
                  </a:cubicBezTo>
                  <a:cubicBezTo>
                    <a:pt x="92" y="20"/>
                    <a:pt x="92" y="20"/>
                    <a:pt x="92" y="21"/>
                  </a:cubicBezTo>
                  <a:cubicBezTo>
                    <a:pt x="91" y="21"/>
                    <a:pt x="91" y="21"/>
                    <a:pt x="91" y="22"/>
                  </a:cubicBezTo>
                  <a:cubicBezTo>
                    <a:pt x="91" y="22"/>
                    <a:pt x="91" y="22"/>
                    <a:pt x="91" y="22"/>
                  </a:cubicBezTo>
                  <a:cubicBezTo>
                    <a:pt x="90" y="22"/>
                    <a:pt x="90" y="22"/>
                    <a:pt x="90" y="22"/>
                  </a:cubicBezTo>
                  <a:cubicBezTo>
                    <a:pt x="90" y="23"/>
                    <a:pt x="90" y="23"/>
                    <a:pt x="90" y="23"/>
                  </a:cubicBezTo>
                  <a:cubicBezTo>
                    <a:pt x="89" y="23"/>
                    <a:pt x="89" y="23"/>
                    <a:pt x="89" y="23"/>
                  </a:cubicBezTo>
                  <a:cubicBezTo>
                    <a:pt x="89" y="24"/>
                    <a:pt x="89" y="24"/>
                    <a:pt x="89" y="24"/>
                  </a:cubicBezTo>
                  <a:cubicBezTo>
                    <a:pt x="88" y="24"/>
                    <a:pt x="88" y="24"/>
                    <a:pt x="88" y="24"/>
                  </a:cubicBezTo>
                  <a:cubicBezTo>
                    <a:pt x="88" y="24"/>
                    <a:pt x="88" y="24"/>
                    <a:pt x="88" y="24"/>
                  </a:cubicBezTo>
                  <a:cubicBezTo>
                    <a:pt x="87" y="25"/>
                    <a:pt x="87" y="25"/>
                    <a:pt x="87" y="25"/>
                  </a:cubicBezTo>
                  <a:cubicBezTo>
                    <a:pt x="87" y="25"/>
                    <a:pt x="86" y="26"/>
                    <a:pt x="85" y="26"/>
                  </a:cubicBezTo>
                  <a:close/>
                  <a:moveTo>
                    <a:pt x="24" y="151"/>
                  </a:moveTo>
                  <a:cubicBezTo>
                    <a:pt x="27" y="147"/>
                    <a:pt x="30" y="142"/>
                    <a:pt x="34" y="138"/>
                  </a:cubicBezTo>
                  <a:cubicBezTo>
                    <a:pt x="34" y="137"/>
                    <a:pt x="33" y="138"/>
                    <a:pt x="33" y="138"/>
                  </a:cubicBezTo>
                  <a:cubicBezTo>
                    <a:pt x="30" y="142"/>
                    <a:pt x="27" y="146"/>
                    <a:pt x="24" y="150"/>
                  </a:cubicBezTo>
                  <a:cubicBezTo>
                    <a:pt x="23" y="150"/>
                    <a:pt x="23" y="151"/>
                    <a:pt x="24" y="151"/>
                  </a:cubicBezTo>
                  <a:close/>
                  <a:moveTo>
                    <a:pt x="39" y="65"/>
                  </a:moveTo>
                  <a:cubicBezTo>
                    <a:pt x="37" y="69"/>
                    <a:pt x="35" y="72"/>
                    <a:pt x="32" y="75"/>
                  </a:cubicBezTo>
                  <a:cubicBezTo>
                    <a:pt x="31" y="76"/>
                    <a:pt x="31" y="77"/>
                    <a:pt x="32" y="78"/>
                  </a:cubicBezTo>
                  <a:cubicBezTo>
                    <a:pt x="34" y="74"/>
                    <a:pt x="37" y="69"/>
                    <a:pt x="39" y="65"/>
                  </a:cubicBezTo>
                  <a:close/>
                  <a:moveTo>
                    <a:pt x="104" y="187"/>
                  </a:moveTo>
                  <a:cubicBezTo>
                    <a:pt x="101" y="189"/>
                    <a:pt x="98" y="191"/>
                    <a:pt x="95" y="194"/>
                  </a:cubicBezTo>
                  <a:cubicBezTo>
                    <a:pt x="96" y="194"/>
                    <a:pt x="97" y="195"/>
                    <a:pt x="98" y="194"/>
                  </a:cubicBezTo>
                  <a:cubicBezTo>
                    <a:pt x="100" y="192"/>
                    <a:pt x="102" y="190"/>
                    <a:pt x="104" y="187"/>
                  </a:cubicBezTo>
                  <a:close/>
                  <a:moveTo>
                    <a:pt x="66" y="27"/>
                  </a:moveTo>
                  <a:cubicBezTo>
                    <a:pt x="66" y="26"/>
                    <a:pt x="66" y="26"/>
                    <a:pt x="66" y="26"/>
                  </a:cubicBezTo>
                  <a:cubicBezTo>
                    <a:pt x="67" y="26"/>
                    <a:pt x="67" y="26"/>
                    <a:pt x="67" y="26"/>
                  </a:cubicBezTo>
                  <a:cubicBezTo>
                    <a:pt x="67" y="26"/>
                    <a:pt x="67" y="26"/>
                    <a:pt x="67" y="26"/>
                  </a:cubicBezTo>
                  <a:cubicBezTo>
                    <a:pt x="68" y="26"/>
                    <a:pt x="68" y="25"/>
                    <a:pt x="68" y="25"/>
                  </a:cubicBezTo>
                  <a:cubicBezTo>
                    <a:pt x="72" y="22"/>
                    <a:pt x="75" y="18"/>
                    <a:pt x="79" y="15"/>
                  </a:cubicBezTo>
                  <a:cubicBezTo>
                    <a:pt x="75" y="16"/>
                    <a:pt x="74" y="18"/>
                    <a:pt x="72" y="21"/>
                  </a:cubicBezTo>
                  <a:cubicBezTo>
                    <a:pt x="71" y="22"/>
                    <a:pt x="70" y="23"/>
                    <a:pt x="69" y="24"/>
                  </a:cubicBezTo>
                  <a:cubicBezTo>
                    <a:pt x="68" y="24"/>
                    <a:pt x="68" y="24"/>
                    <a:pt x="68" y="25"/>
                  </a:cubicBezTo>
                  <a:cubicBezTo>
                    <a:pt x="68" y="25"/>
                    <a:pt x="67" y="25"/>
                    <a:pt x="67" y="26"/>
                  </a:cubicBezTo>
                  <a:cubicBezTo>
                    <a:pt x="67" y="26"/>
                    <a:pt x="67" y="26"/>
                    <a:pt x="67" y="26"/>
                  </a:cubicBezTo>
                  <a:cubicBezTo>
                    <a:pt x="66" y="26"/>
                    <a:pt x="66" y="26"/>
                    <a:pt x="66" y="26"/>
                  </a:cubicBezTo>
                  <a:lnTo>
                    <a:pt x="66" y="27"/>
                  </a:lnTo>
                  <a:close/>
                  <a:moveTo>
                    <a:pt x="85" y="180"/>
                  </a:moveTo>
                  <a:cubicBezTo>
                    <a:pt x="82" y="183"/>
                    <a:pt x="79" y="186"/>
                    <a:pt x="76" y="189"/>
                  </a:cubicBezTo>
                  <a:cubicBezTo>
                    <a:pt x="76" y="190"/>
                    <a:pt x="77" y="190"/>
                    <a:pt x="77" y="190"/>
                  </a:cubicBezTo>
                  <a:cubicBezTo>
                    <a:pt x="86" y="181"/>
                    <a:pt x="86" y="181"/>
                    <a:pt x="86" y="181"/>
                  </a:cubicBezTo>
                  <a:cubicBezTo>
                    <a:pt x="86" y="181"/>
                    <a:pt x="86" y="180"/>
                    <a:pt x="85" y="180"/>
                  </a:cubicBezTo>
                  <a:close/>
                  <a:moveTo>
                    <a:pt x="140" y="64"/>
                  </a:moveTo>
                  <a:cubicBezTo>
                    <a:pt x="141" y="64"/>
                    <a:pt x="141" y="64"/>
                    <a:pt x="141" y="64"/>
                  </a:cubicBezTo>
                  <a:cubicBezTo>
                    <a:pt x="141" y="64"/>
                    <a:pt x="141" y="64"/>
                    <a:pt x="141" y="64"/>
                  </a:cubicBezTo>
                  <a:cubicBezTo>
                    <a:pt x="142" y="63"/>
                    <a:pt x="142" y="63"/>
                    <a:pt x="142" y="63"/>
                  </a:cubicBezTo>
                  <a:cubicBezTo>
                    <a:pt x="142" y="63"/>
                    <a:pt x="143" y="63"/>
                    <a:pt x="143" y="63"/>
                  </a:cubicBezTo>
                  <a:cubicBezTo>
                    <a:pt x="146" y="61"/>
                    <a:pt x="148" y="59"/>
                    <a:pt x="152" y="58"/>
                  </a:cubicBezTo>
                  <a:cubicBezTo>
                    <a:pt x="151" y="57"/>
                    <a:pt x="152" y="56"/>
                    <a:pt x="152" y="56"/>
                  </a:cubicBezTo>
                  <a:cubicBezTo>
                    <a:pt x="143" y="62"/>
                    <a:pt x="143" y="62"/>
                    <a:pt x="143" y="62"/>
                  </a:cubicBezTo>
                  <a:cubicBezTo>
                    <a:pt x="143" y="62"/>
                    <a:pt x="143" y="63"/>
                    <a:pt x="143" y="63"/>
                  </a:cubicBezTo>
                  <a:cubicBezTo>
                    <a:pt x="142" y="63"/>
                    <a:pt x="142" y="63"/>
                    <a:pt x="142" y="63"/>
                  </a:cubicBezTo>
                  <a:cubicBezTo>
                    <a:pt x="142" y="63"/>
                    <a:pt x="141" y="64"/>
                    <a:pt x="141" y="64"/>
                  </a:cubicBezTo>
                  <a:cubicBezTo>
                    <a:pt x="141" y="64"/>
                    <a:pt x="141" y="64"/>
                    <a:pt x="141" y="64"/>
                  </a:cubicBezTo>
                  <a:lnTo>
                    <a:pt x="140" y="64"/>
                  </a:lnTo>
                  <a:close/>
                  <a:moveTo>
                    <a:pt x="23" y="160"/>
                  </a:moveTo>
                  <a:cubicBezTo>
                    <a:pt x="24" y="160"/>
                    <a:pt x="24" y="160"/>
                    <a:pt x="24" y="160"/>
                  </a:cubicBezTo>
                  <a:cubicBezTo>
                    <a:pt x="24" y="160"/>
                    <a:pt x="25" y="159"/>
                    <a:pt x="25" y="159"/>
                  </a:cubicBezTo>
                  <a:cubicBezTo>
                    <a:pt x="26" y="158"/>
                    <a:pt x="27" y="157"/>
                    <a:pt x="28" y="156"/>
                  </a:cubicBezTo>
                  <a:cubicBezTo>
                    <a:pt x="28" y="155"/>
                    <a:pt x="28" y="155"/>
                    <a:pt x="28" y="155"/>
                  </a:cubicBezTo>
                  <a:cubicBezTo>
                    <a:pt x="31" y="152"/>
                    <a:pt x="33" y="149"/>
                    <a:pt x="36" y="147"/>
                  </a:cubicBezTo>
                  <a:cubicBezTo>
                    <a:pt x="36" y="147"/>
                    <a:pt x="36" y="145"/>
                    <a:pt x="36" y="144"/>
                  </a:cubicBezTo>
                  <a:cubicBezTo>
                    <a:pt x="28" y="154"/>
                    <a:pt x="28" y="154"/>
                    <a:pt x="28" y="154"/>
                  </a:cubicBezTo>
                  <a:cubicBezTo>
                    <a:pt x="28" y="154"/>
                    <a:pt x="28" y="155"/>
                    <a:pt x="28" y="155"/>
                  </a:cubicBezTo>
                  <a:cubicBezTo>
                    <a:pt x="27" y="156"/>
                    <a:pt x="26" y="157"/>
                    <a:pt x="25" y="158"/>
                  </a:cubicBezTo>
                  <a:cubicBezTo>
                    <a:pt x="25" y="158"/>
                    <a:pt x="25" y="159"/>
                    <a:pt x="25" y="159"/>
                  </a:cubicBezTo>
                  <a:cubicBezTo>
                    <a:pt x="24" y="159"/>
                    <a:pt x="24" y="159"/>
                    <a:pt x="24" y="160"/>
                  </a:cubicBezTo>
                  <a:lnTo>
                    <a:pt x="23" y="160"/>
                  </a:lnTo>
                  <a:close/>
                  <a:moveTo>
                    <a:pt x="109" y="194"/>
                  </a:moveTo>
                  <a:cubicBezTo>
                    <a:pt x="113" y="192"/>
                    <a:pt x="116" y="188"/>
                    <a:pt x="119" y="186"/>
                  </a:cubicBezTo>
                  <a:cubicBezTo>
                    <a:pt x="119" y="186"/>
                    <a:pt x="118" y="185"/>
                    <a:pt x="118" y="185"/>
                  </a:cubicBezTo>
                  <a:cubicBezTo>
                    <a:pt x="114" y="188"/>
                    <a:pt x="112" y="191"/>
                    <a:pt x="109" y="194"/>
                  </a:cubicBezTo>
                  <a:cubicBezTo>
                    <a:pt x="109" y="194"/>
                    <a:pt x="109" y="194"/>
                    <a:pt x="109" y="194"/>
                  </a:cubicBezTo>
                  <a:close/>
                  <a:moveTo>
                    <a:pt x="21" y="148"/>
                  </a:moveTo>
                  <a:cubicBezTo>
                    <a:pt x="25" y="143"/>
                    <a:pt x="30" y="138"/>
                    <a:pt x="34" y="133"/>
                  </a:cubicBezTo>
                  <a:cubicBezTo>
                    <a:pt x="33" y="133"/>
                    <a:pt x="32" y="134"/>
                    <a:pt x="32" y="134"/>
                  </a:cubicBezTo>
                  <a:cubicBezTo>
                    <a:pt x="28" y="138"/>
                    <a:pt x="25" y="143"/>
                    <a:pt x="21" y="147"/>
                  </a:cubicBezTo>
                  <a:cubicBezTo>
                    <a:pt x="21" y="147"/>
                    <a:pt x="21" y="148"/>
                    <a:pt x="21" y="149"/>
                  </a:cubicBezTo>
                  <a:cubicBezTo>
                    <a:pt x="21" y="149"/>
                    <a:pt x="21" y="148"/>
                    <a:pt x="21" y="148"/>
                  </a:cubicBezTo>
                  <a:close/>
                  <a:moveTo>
                    <a:pt x="46" y="182"/>
                  </a:moveTo>
                  <a:cubicBezTo>
                    <a:pt x="49" y="178"/>
                    <a:pt x="52" y="174"/>
                    <a:pt x="56" y="171"/>
                  </a:cubicBezTo>
                  <a:cubicBezTo>
                    <a:pt x="57" y="170"/>
                    <a:pt x="55" y="169"/>
                    <a:pt x="55" y="170"/>
                  </a:cubicBezTo>
                  <a:cubicBezTo>
                    <a:pt x="46" y="182"/>
                    <a:pt x="46" y="182"/>
                    <a:pt x="46" y="182"/>
                  </a:cubicBezTo>
                  <a:cubicBezTo>
                    <a:pt x="46" y="182"/>
                    <a:pt x="45" y="183"/>
                    <a:pt x="46" y="182"/>
                  </a:cubicBezTo>
                  <a:close/>
                  <a:moveTo>
                    <a:pt x="43" y="30"/>
                  </a:moveTo>
                  <a:cubicBezTo>
                    <a:pt x="43" y="33"/>
                    <a:pt x="44" y="35"/>
                    <a:pt x="45" y="37"/>
                  </a:cubicBezTo>
                  <a:cubicBezTo>
                    <a:pt x="45" y="37"/>
                    <a:pt x="46" y="37"/>
                    <a:pt x="47" y="38"/>
                  </a:cubicBezTo>
                  <a:cubicBezTo>
                    <a:pt x="46" y="36"/>
                    <a:pt x="46" y="35"/>
                    <a:pt x="46" y="34"/>
                  </a:cubicBezTo>
                  <a:cubicBezTo>
                    <a:pt x="46" y="32"/>
                    <a:pt x="45" y="31"/>
                    <a:pt x="43" y="30"/>
                  </a:cubicBezTo>
                  <a:cubicBezTo>
                    <a:pt x="43" y="30"/>
                    <a:pt x="43" y="29"/>
                    <a:pt x="43" y="30"/>
                  </a:cubicBezTo>
                  <a:close/>
                  <a:moveTo>
                    <a:pt x="55" y="51"/>
                  </a:moveTo>
                  <a:cubicBezTo>
                    <a:pt x="56" y="55"/>
                    <a:pt x="57" y="59"/>
                    <a:pt x="58" y="63"/>
                  </a:cubicBezTo>
                  <a:cubicBezTo>
                    <a:pt x="58" y="63"/>
                    <a:pt x="59" y="62"/>
                    <a:pt x="59" y="62"/>
                  </a:cubicBezTo>
                  <a:cubicBezTo>
                    <a:pt x="58" y="58"/>
                    <a:pt x="58" y="54"/>
                    <a:pt x="56" y="51"/>
                  </a:cubicBezTo>
                  <a:cubicBezTo>
                    <a:pt x="56" y="50"/>
                    <a:pt x="55" y="50"/>
                    <a:pt x="55" y="51"/>
                  </a:cubicBezTo>
                  <a:close/>
                  <a:moveTo>
                    <a:pt x="81" y="65"/>
                  </a:moveTo>
                  <a:cubicBezTo>
                    <a:pt x="83" y="65"/>
                    <a:pt x="84" y="66"/>
                    <a:pt x="86" y="66"/>
                  </a:cubicBezTo>
                  <a:cubicBezTo>
                    <a:pt x="92" y="67"/>
                    <a:pt x="95" y="70"/>
                    <a:pt x="96" y="75"/>
                  </a:cubicBezTo>
                  <a:cubicBezTo>
                    <a:pt x="96" y="75"/>
                    <a:pt x="96" y="74"/>
                    <a:pt x="96" y="74"/>
                  </a:cubicBezTo>
                  <a:cubicBezTo>
                    <a:pt x="95" y="67"/>
                    <a:pt x="87" y="63"/>
                    <a:pt x="79" y="64"/>
                  </a:cubicBezTo>
                  <a:cubicBezTo>
                    <a:pt x="79" y="64"/>
                    <a:pt x="81" y="65"/>
                    <a:pt x="81" y="65"/>
                  </a:cubicBezTo>
                  <a:close/>
                  <a:moveTo>
                    <a:pt x="121" y="41"/>
                  </a:moveTo>
                  <a:cubicBezTo>
                    <a:pt x="122" y="40"/>
                    <a:pt x="124" y="40"/>
                    <a:pt x="125" y="39"/>
                  </a:cubicBezTo>
                  <a:cubicBezTo>
                    <a:pt x="126" y="38"/>
                    <a:pt x="127" y="37"/>
                    <a:pt x="129" y="35"/>
                  </a:cubicBezTo>
                  <a:cubicBezTo>
                    <a:pt x="128" y="35"/>
                    <a:pt x="130" y="34"/>
                    <a:pt x="129" y="34"/>
                  </a:cubicBezTo>
                  <a:cubicBezTo>
                    <a:pt x="126" y="35"/>
                    <a:pt x="123" y="37"/>
                    <a:pt x="121" y="40"/>
                  </a:cubicBezTo>
                  <a:cubicBezTo>
                    <a:pt x="121" y="40"/>
                    <a:pt x="120" y="41"/>
                    <a:pt x="121" y="41"/>
                  </a:cubicBezTo>
                  <a:close/>
                  <a:moveTo>
                    <a:pt x="94" y="27"/>
                  </a:moveTo>
                  <a:cubicBezTo>
                    <a:pt x="94" y="26"/>
                    <a:pt x="94" y="26"/>
                    <a:pt x="94" y="26"/>
                  </a:cubicBezTo>
                  <a:cubicBezTo>
                    <a:pt x="94" y="26"/>
                    <a:pt x="94" y="26"/>
                    <a:pt x="94" y="26"/>
                  </a:cubicBezTo>
                  <a:cubicBezTo>
                    <a:pt x="95" y="26"/>
                    <a:pt x="95" y="26"/>
                    <a:pt x="95" y="26"/>
                  </a:cubicBezTo>
                  <a:cubicBezTo>
                    <a:pt x="95" y="25"/>
                    <a:pt x="95" y="25"/>
                    <a:pt x="95" y="25"/>
                  </a:cubicBezTo>
                  <a:cubicBezTo>
                    <a:pt x="96" y="25"/>
                    <a:pt x="96" y="25"/>
                    <a:pt x="96" y="25"/>
                  </a:cubicBezTo>
                  <a:cubicBezTo>
                    <a:pt x="96" y="25"/>
                    <a:pt x="97" y="24"/>
                    <a:pt x="97" y="24"/>
                  </a:cubicBezTo>
                  <a:cubicBezTo>
                    <a:pt x="101" y="20"/>
                    <a:pt x="106" y="17"/>
                    <a:pt x="111" y="14"/>
                  </a:cubicBezTo>
                  <a:cubicBezTo>
                    <a:pt x="107" y="13"/>
                    <a:pt x="107" y="13"/>
                    <a:pt x="107" y="13"/>
                  </a:cubicBezTo>
                  <a:cubicBezTo>
                    <a:pt x="107" y="14"/>
                    <a:pt x="108" y="14"/>
                    <a:pt x="108" y="15"/>
                  </a:cubicBezTo>
                  <a:cubicBezTo>
                    <a:pt x="106" y="15"/>
                    <a:pt x="105" y="16"/>
                    <a:pt x="104" y="17"/>
                  </a:cubicBezTo>
                  <a:cubicBezTo>
                    <a:pt x="101" y="19"/>
                    <a:pt x="99" y="21"/>
                    <a:pt x="97" y="23"/>
                  </a:cubicBezTo>
                  <a:cubicBezTo>
                    <a:pt x="97" y="23"/>
                    <a:pt x="97" y="24"/>
                    <a:pt x="97" y="24"/>
                  </a:cubicBezTo>
                  <a:cubicBezTo>
                    <a:pt x="96" y="24"/>
                    <a:pt x="96" y="24"/>
                    <a:pt x="96" y="25"/>
                  </a:cubicBezTo>
                  <a:cubicBezTo>
                    <a:pt x="95" y="25"/>
                    <a:pt x="95" y="25"/>
                    <a:pt x="95" y="25"/>
                  </a:cubicBezTo>
                  <a:cubicBezTo>
                    <a:pt x="95" y="26"/>
                    <a:pt x="95" y="26"/>
                    <a:pt x="95" y="26"/>
                  </a:cubicBezTo>
                  <a:cubicBezTo>
                    <a:pt x="94" y="26"/>
                    <a:pt x="94" y="26"/>
                    <a:pt x="94" y="26"/>
                  </a:cubicBezTo>
                  <a:cubicBezTo>
                    <a:pt x="94" y="26"/>
                    <a:pt x="94" y="26"/>
                    <a:pt x="94" y="26"/>
                  </a:cubicBezTo>
                  <a:lnTo>
                    <a:pt x="94" y="27"/>
                  </a:lnTo>
                  <a:close/>
                  <a:moveTo>
                    <a:pt x="118" y="36"/>
                  </a:moveTo>
                  <a:cubicBezTo>
                    <a:pt x="119" y="35"/>
                    <a:pt x="119" y="35"/>
                    <a:pt x="119" y="35"/>
                  </a:cubicBezTo>
                  <a:cubicBezTo>
                    <a:pt x="125" y="32"/>
                    <a:pt x="130" y="27"/>
                    <a:pt x="134" y="22"/>
                  </a:cubicBezTo>
                  <a:cubicBezTo>
                    <a:pt x="129" y="26"/>
                    <a:pt x="124" y="31"/>
                    <a:pt x="119" y="34"/>
                  </a:cubicBezTo>
                  <a:cubicBezTo>
                    <a:pt x="119" y="35"/>
                    <a:pt x="119" y="35"/>
                    <a:pt x="119" y="35"/>
                  </a:cubicBezTo>
                  <a:cubicBezTo>
                    <a:pt x="118" y="35"/>
                    <a:pt x="118" y="35"/>
                    <a:pt x="118" y="36"/>
                  </a:cubicBezTo>
                  <a:close/>
                  <a:moveTo>
                    <a:pt x="132" y="54"/>
                  </a:moveTo>
                  <a:cubicBezTo>
                    <a:pt x="137" y="51"/>
                    <a:pt x="141" y="48"/>
                    <a:pt x="146" y="44"/>
                  </a:cubicBezTo>
                  <a:cubicBezTo>
                    <a:pt x="140" y="46"/>
                    <a:pt x="136" y="51"/>
                    <a:pt x="132" y="54"/>
                  </a:cubicBezTo>
                  <a:close/>
                  <a:moveTo>
                    <a:pt x="32" y="153"/>
                  </a:moveTo>
                  <a:cubicBezTo>
                    <a:pt x="29" y="157"/>
                    <a:pt x="25" y="160"/>
                    <a:pt x="22" y="165"/>
                  </a:cubicBezTo>
                  <a:cubicBezTo>
                    <a:pt x="22" y="165"/>
                    <a:pt x="22" y="166"/>
                    <a:pt x="22" y="167"/>
                  </a:cubicBezTo>
                  <a:cubicBezTo>
                    <a:pt x="26" y="163"/>
                    <a:pt x="29" y="158"/>
                    <a:pt x="32" y="153"/>
                  </a:cubicBezTo>
                  <a:close/>
                  <a:moveTo>
                    <a:pt x="140" y="84"/>
                  </a:moveTo>
                  <a:cubicBezTo>
                    <a:pt x="143" y="84"/>
                    <a:pt x="145" y="82"/>
                    <a:pt x="147" y="80"/>
                  </a:cubicBezTo>
                  <a:cubicBezTo>
                    <a:pt x="148" y="80"/>
                    <a:pt x="148" y="78"/>
                    <a:pt x="148" y="76"/>
                  </a:cubicBezTo>
                  <a:cubicBezTo>
                    <a:pt x="145" y="79"/>
                    <a:pt x="142" y="81"/>
                    <a:pt x="140" y="84"/>
                  </a:cubicBezTo>
                  <a:cubicBezTo>
                    <a:pt x="140" y="84"/>
                    <a:pt x="140" y="84"/>
                    <a:pt x="140" y="84"/>
                  </a:cubicBezTo>
                  <a:close/>
                  <a:moveTo>
                    <a:pt x="26" y="172"/>
                  </a:moveTo>
                  <a:cubicBezTo>
                    <a:pt x="27" y="172"/>
                    <a:pt x="27" y="172"/>
                    <a:pt x="27" y="171"/>
                  </a:cubicBezTo>
                  <a:cubicBezTo>
                    <a:pt x="30" y="168"/>
                    <a:pt x="33" y="165"/>
                    <a:pt x="36" y="162"/>
                  </a:cubicBezTo>
                  <a:cubicBezTo>
                    <a:pt x="36" y="161"/>
                    <a:pt x="36" y="160"/>
                    <a:pt x="37" y="159"/>
                  </a:cubicBezTo>
                  <a:cubicBezTo>
                    <a:pt x="37" y="158"/>
                    <a:pt x="38" y="159"/>
                    <a:pt x="39" y="158"/>
                  </a:cubicBezTo>
                  <a:cubicBezTo>
                    <a:pt x="38" y="158"/>
                    <a:pt x="39" y="156"/>
                    <a:pt x="38" y="157"/>
                  </a:cubicBezTo>
                  <a:cubicBezTo>
                    <a:pt x="27" y="171"/>
                    <a:pt x="27" y="171"/>
                    <a:pt x="27" y="171"/>
                  </a:cubicBezTo>
                  <a:cubicBezTo>
                    <a:pt x="26" y="171"/>
                    <a:pt x="26" y="172"/>
                    <a:pt x="26" y="172"/>
                  </a:cubicBezTo>
                  <a:close/>
                  <a:moveTo>
                    <a:pt x="159" y="127"/>
                  </a:moveTo>
                  <a:cubicBezTo>
                    <a:pt x="160" y="127"/>
                    <a:pt x="160" y="128"/>
                    <a:pt x="160" y="128"/>
                  </a:cubicBezTo>
                  <a:cubicBezTo>
                    <a:pt x="160" y="128"/>
                    <a:pt x="160" y="129"/>
                    <a:pt x="160" y="129"/>
                  </a:cubicBezTo>
                  <a:cubicBezTo>
                    <a:pt x="161" y="129"/>
                    <a:pt x="162" y="130"/>
                    <a:pt x="163" y="131"/>
                  </a:cubicBezTo>
                  <a:cubicBezTo>
                    <a:pt x="164" y="129"/>
                    <a:pt x="164" y="127"/>
                    <a:pt x="165" y="126"/>
                  </a:cubicBezTo>
                  <a:cubicBezTo>
                    <a:pt x="163" y="126"/>
                    <a:pt x="161" y="126"/>
                    <a:pt x="159" y="125"/>
                  </a:cubicBezTo>
                  <a:cubicBezTo>
                    <a:pt x="159" y="126"/>
                    <a:pt x="160" y="126"/>
                    <a:pt x="159" y="127"/>
                  </a:cubicBezTo>
                  <a:close/>
                  <a:moveTo>
                    <a:pt x="87" y="191"/>
                  </a:moveTo>
                  <a:cubicBezTo>
                    <a:pt x="99" y="181"/>
                    <a:pt x="99" y="181"/>
                    <a:pt x="99" y="181"/>
                  </a:cubicBezTo>
                  <a:cubicBezTo>
                    <a:pt x="98" y="181"/>
                    <a:pt x="97" y="181"/>
                    <a:pt x="96" y="180"/>
                  </a:cubicBezTo>
                  <a:cubicBezTo>
                    <a:pt x="93" y="184"/>
                    <a:pt x="90" y="187"/>
                    <a:pt x="87" y="191"/>
                  </a:cubicBezTo>
                  <a:close/>
                  <a:moveTo>
                    <a:pt x="127" y="190"/>
                  </a:moveTo>
                  <a:cubicBezTo>
                    <a:pt x="124" y="192"/>
                    <a:pt x="120" y="195"/>
                    <a:pt x="117" y="198"/>
                  </a:cubicBezTo>
                  <a:cubicBezTo>
                    <a:pt x="121" y="197"/>
                    <a:pt x="125" y="195"/>
                    <a:pt x="128" y="192"/>
                  </a:cubicBezTo>
                  <a:cubicBezTo>
                    <a:pt x="129" y="191"/>
                    <a:pt x="127" y="191"/>
                    <a:pt x="127" y="190"/>
                  </a:cubicBezTo>
                  <a:close/>
                  <a:moveTo>
                    <a:pt x="78" y="81"/>
                  </a:moveTo>
                  <a:cubicBezTo>
                    <a:pt x="82" y="79"/>
                    <a:pt x="84" y="76"/>
                    <a:pt x="88" y="73"/>
                  </a:cubicBezTo>
                  <a:cubicBezTo>
                    <a:pt x="88" y="72"/>
                    <a:pt x="86" y="72"/>
                    <a:pt x="85" y="71"/>
                  </a:cubicBezTo>
                  <a:cubicBezTo>
                    <a:pt x="83" y="75"/>
                    <a:pt x="80" y="78"/>
                    <a:pt x="78" y="81"/>
                  </a:cubicBezTo>
                  <a:close/>
                  <a:moveTo>
                    <a:pt x="21" y="143"/>
                  </a:moveTo>
                  <a:cubicBezTo>
                    <a:pt x="26" y="138"/>
                    <a:pt x="29" y="134"/>
                    <a:pt x="33" y="129"/>
                  </a:cubicBezTo>
                  <a:cubicBezTo>
                    <a:pt x="33" y="128"/>
                    <a:pt x="33" y="128"/>
                    <a:pt x="33" y="127"/>
                  </a:cubicBezTo>
                  <a:cubicBezTo>
                    <a:pt x="30" y="130"/>
                    <a:pt x="27" y="134"/>
                    <a:pt x="25" y="137"/>
                  </a:cubicBezTo>
                  <a:cubicBezTo>
                    <a:pt x="24" y="139"/>
                    <a:pt x="22" y="141"/>
                    <a:pt x="21" y="143"/>
                  </a:cubicBezTo>
                  <a:close/>
                  <a:moveTo>
                    <a:pt x="80" y="191"/>
                  </a:moveTo>
                  <a:cubicBezTo>
                    <a:pt x="84" y="187"/>
                    <a:pt x="88" y="183"/>
                    <a:pt x="93" y="180"/>
                  </a:cubicBezTo>
                  <a:cubicBezTo>
                    <a:pt x="92" y="180"/>
                    <a:pt x="90" y="180"/>
                    <a:pt x="90" y="180"/>
                  </a:cubicBezTo>
                  <a:cubicBezTo>
                    <a:pt x="89" y="179"/>
                    <a:pt x="88" y="181"/>
                    <a:pt x="87" y="182"/>
                  </a:cubicBezTo>
                  <a:cubicBezTo>
                    <a:pt x="85" y="185"/>
                    <a:pt x="82" y="188"/>
                    <a:pt x="80" y="191"/>
                  </a:cubicBezTo>
                  <a:close/>
                  <a:moveTo>
                    <a:pt x="103" y="26"/>
                  </a:moveTo>
                  <a:cubicBezTo>
                    <a:pt x="104" y="26"/>
                    <a:pt x="104" y="26"/>
                    <a:pt x="104" y="26"/>
                  </a:cubicBezTo>
                  <a:cubicBezTo>
                    <a:pt x="108" y="23"/>
                    <a:pt x="113" y="19"/>
                    <a:pt x="118" y="16"/>
                  </a:cubicBezTo>
                  <a:cubicBezTo>
                    <a:pt x="117" y="15"/>
                    <a:pt x="115" y="14"/>
                    <a:pt x="115" y="15"/>
                  </a:cubicBezTo>
                  <a:cubicBezTo>
                    <a:pt x="104" y="25"/>
                    <a:pt x="104" y="25"/>
                    <a:pt x="104" y="25"/>
                  </a:cubicBezTo>
                  <a:cubicBezTo>
                    <a:pt x="104" y="25"/>
                    <a:pt x="104" y="26"/>
                    <a:pt x="104" y="26"/>
                  </a:cubicBezTo>
                  <a:lnTo>
                    <a:pt x="103" y="26"/>
                  </a:lnTo>
                  <a:close/>
                  <a:moveTo>
                    <a:pt x="30" y="64"/>
                  </a:moveTo>
                  <a:cubicBezTo>
                    <a:pt x="30" y="64"/>
                    <a:pt x="30" y="64"/>
                    <a:pt x="30" y="64"/>
                  </a:cubicBezTo>
                  <a:cubicBezTo>
                    <a:pt x="39" y="51"/>
                    <a:pt x="39" y="51"/>
                    <a:pt x="39" y="51"/>
                  </a:cubicBezTo>
                  <a:cubicBezTo>
                    <a:pt x="39" y="51"/>
                    <a:pt x="39" y="50"/>
                    <a:pt x="38" y="50"/>
                  </a:cubicBezTo>
                  <a:cubicBezTo>
                    <a:pt x="35" y="55"/>
                    <a:pt x="32" y="59"/>
                    <a:pt x="29" y="63"/>
                  </a:cubicBezTo>
                  <a:cubicBezTo>
                    <a:pt x="28" y="64"/>
                    <a:pt x="29" y="64"/>
                    <a:pt x="30" y="64"/>
                  </a:cubicBezTo>
                  <a:close/>
                  <a:moveTo>
                    <a:pt x="131" y="123"/>
                  </a:moveTo>
                  <a:cubicBezTo>
                    <a:pt x="131" y="123"/>
                    <a:pt x="132" y="123"/>
                    <a:pt x="133" y="124"/>
                  </a:cubicBezTo>
                  <a:cubicBezTo>
                    <a:pt x="150" y="127"/>
                    <a:pt x="150" y="127"/>
                    <a:pt x="150" y="127"/>
                  </a:cubicBezTo>
                  <a:cubicBezTo>
                    <a:pt x="144" y="125"/>
                    <a:pt x="139" y="123"/>
                    <a:pt x="132" y="121"/>
                  </a:cubicBezTo>
                  <a:cubicBezTo>
                    <a:pt x="133" y="122"/>
                    <a:pt x="131" y="123"/>
                    <a:pt x="131" y="123"/>
                  </a:cubicBezTo>
                  <a:close/>
                  <a:moveTo>
                    <a:pt x="67" y="81"/>
                  </a:moveTo>
                  <a:cubicBezTo>
                    <a:pt x="69" y="81"/>
                    <a:pt x="70" y="81"/>
                    <a:pt x="71" y="80"/>
                  </a:cubicBezTo>
                  <a:cubicBezTo>
                    <a:pt x="80" y="71"/>
                    <a:pt x="80" y="71"/>
                    <a:pt x="80" y="71"/>
                  </a:cubicBezTo>
                  <a:cubicBezTo>
                    <a:pt x="79" y="71"/>
                    <a:pt x="78" y="70"/>
                    <a:pt x="77" y="71"/>
                  </a:cubicBezTo>
                  <a:cubicBezTo>
                    <a:pt x="74" y="74"/>
                    <a:pt x="71" y="78"/>
                    <a:pt x="67" y="81"/>
                  </a:cubicBezTo>
                  <a:close/>
                  <a:moveTo>
                    <a:pt x="24" y="168"/>
                  </a:moveTo>
                  <a:cubicBezTo>
                    <a:pt x="25" y="168"/>
                    <a:pt x="25" y="168"/>
                    <a:pt x="25" y="168"/>
                  </a:cubicBezTo>
                  <a:cubicBezTo>
                    <a:pt x="25" y="167"/>
                    <a:pt x="25" y="167"/>
                    <a:pt x="25" y="167"/>
                  </a:cubicBezTo>
                  <a:cubicBezTo>
                    <a:pt x="29" y="163"/>
                    <a:pt x="33" y="158"/>
                    <a:pt x="37" y="154"/>
                  </a:cubicBezTo>
                  <a:cubicBezTo>
                    <a:pt x="38" y="154"/>
                    <a:pt x="37" y="151"/>
                    <a:pt x="37" y="150"/>
                  </a:cubicBezTo>
                  <a:cubicBezTo>
                    <a:pt x="37" y="150"/>
                    <a:pt x="36" y="150"/>
                    <a:pt x="36" y="150"/>
                  </a:cubicBezTo>
                  <a:cubicBezTo>
                    <a:pt x="33" y="157"/>
                    <a:pt x="29" y="162"/>
                    <a:pt x="25" y="167"/>
                  </a:cubicBezTo>
                  <a:cubicBezTo>
                    <a:pt x="25" y="168"/>
                    <a:pt x="25" y="168"/>
                    <a:pt x="25" y="168"/>
                  </a:cubicBezTo>
                  <a:lnTo>
                    <a:pt x="24" y="168"/>
                  </a:lnTo>
                  <a:close/>
                  <a:moveTo>
                    <a:pt x="31" y="74"/>
                  </a:moveTo>
                  <a:cubicBezTo>
                    <a:pt x="35" y="69"/>
                    <a:pt x="38" y="64"/>
                    <a:pt x="42" y="59"/>
                  </a:cubicBezTo>
                  <a:cubicBezTo>
                    <a:pt x="42" y="59"/>
                    <a:pt x="41" y="58"/>
                    <a:pt x="41" y="57"/>
                  </a:cubicBezTo>
                  <a:cubicBezTo>
                    <a:pt x="31" y="71"/>
                    <a:pt x="31" y="71"/>
                    <a:pt x="31" y="71"/>
                  </a:cubicBezTo>
                  <a:cubicBezTo>
                    <a:pt x="31" y="72"/>
                    <a:pt x="31" y="73"/>
                    <a:pt x="31" y="74"/>
                  </a:cubicBezTo>
                  <a:close/>
                  <a:moveTo>
                    <a:pt x="51" y="27"/>
                  </a:moveTo>
                  <a:cubicBezTo>
                    <a:pt x="51" y="28"/>
                    <a:pt x="51" y="29"/>
                    <a:pt x="51" y="30"/>
                  </a:cubicBezTo>
                  <a:cubicBezTo>
                    <a:pt x="60" y="20"/>
                    <a:pt x="60" y="20"/>
                    <a:pt x="60" y="20"/>
                  </a:cubicBezTo>
                  <a:cubicBezTo>
                    <a:pt x="57" y="21"/>
                    <a:pt x="55" y="23"/>
                    <a:pt x="53" y="24"/>
                  </a:cubicBezTo>
                  <a:cubicBezTo>
                    <a:pt x="52" y="25"/>
                    <a:pt x="50" y="25"/>
                    <a:pt x="51" y="27"/>
                  </a:cubicBezTo>
                  <a:close/>
                  <a:moveTo>
                    <a:pt x="62" y="186"/>
                  </a:moveTo>
                  <a:cubicBezTo>
                    <a:pt x="62" y="186"/>
                    <a:pt x="63" y="186"/>
                    <a:pt x="63" y="186"/>
                  </a:cubicBezTo>
                  <a:cubicBezTo>
                    <a:pt x="66" y="183"/>
                    <a:pt x="69" y="179"/>
                    <a:pt x="72" y="175"/>
                  </a:cubicBezTo>
                  <a:cubicBezTo>
                    <a:pt x="72" y="175"/>
                    <a:pt x="71" y="175"/>
                    <a:pt x="71" y="175"/>
                  </a:cubicBezTo>
                  <a:cubicBezTo>
                    <a:pt x="67" y="178"/>
                    <a:pt x="64" y="182"/>
                    <a:pt x="61" y="185"/>
                  </a:cubicBezTo>
                  <a:cubicBezTo>
                    <a:pt x="61" y="185"/>
                    <a:pt x="62" y="186"/>
                    <a:pt x="62" y="186"/>
                  </a:cubicBezTo>
                  <a:close/>
                  <a:moveTo>
                    <a:pt x="65" y="22"/>
                  </a:moveTo>
                  <a:cubicBezTo>
                    <a:pt x="64" y="22"/>
                    <a:pt x="64" y="24"/>
                    <a:pt x="64" y="24"/>
                  </a:cubicBezTo>
                  <a:cubicBezTo>
                    <a:pt x="63" y="24"/>
                    <a:pt x="62" y="25"/>
                    <a:pt x="61" y="26"/>
                  </a:cubicBezTo>
                  <a:cubicBezTo>
                    <a:pt x="60" y="28"/>
                    <a:pt x="59" y="29"/>
                    <a:pt x="58" y="31"/>
                  </a:cubicBezTo>
                  <a:cubicBezTo>
                    <a:pt x="58" y="32"/>
                    <a:pt x="59" y="31"/>
                    <a:pt x="60" y="31"/>
                  </a:cubicBezTo>
                  <a:cubicBezTo>
                    <a:pt x="72" y="18"/>
                    <a:pt x="72" y="18"/>
                    <a:pt x="72" y="18"/>
                  </a:cubicBezTo>
                  <a:cubicBezTo>
                    <a:pt x="71" y="17"/>
                    <a:pt x="71" y="18"/>
                    <a:pt x="71" y="19"/>
                  </a:cubicBezTo>
                  <a:cubicBezTo>
                    <a:pt x="70" y="19"/>
                    <a:pt x="69" y="18"/>
                    <a:pt x="70" y="18"/>
                  </a:cubicBezTo>
                  <a:cubicBezTo>
                    <a:pt x="71" y="18"/>
                    <a:pt x="71" y="17"/>
                    <a:pt x="70" y="18"/>
                  </a:cubicBezTo>
                  <a:cubicBezTo>
                    <a:pt x="69" y="18"/>
                    <a:pt x="68" y="20"/>
                    <a:pt x="67" y="21"/>
                  </a:cubicBezTo>
                  <a:cubicBezTo>
                    <a:pt x="67" y="21"/>
                    <a:pt x="67" y="22"/>
                    <a:pt x="66" y="22"/>
                  </a:cubicBezTo>
                  <a:cubicBezTo>
                    <a:pt x="66" y="23"/>
                    <a:pt x="65" y="22"/>
                    <a:pt x="65" y="22"/>
                  </a:cubicBezTo>
                  <a:close/>
                  <a:moveTo>
                    <a:pt x="92" y="193"/>
                  </a:moveTo>
                  <a:cubicBezTo>
                    <a:pt x="92" y="193"/>
                    <a:pt x="93" y="193"/>
                    <a:pt x="93" y="193"/>
                  </a:cubicBezTo>
                  <a:cubicBezTo>
                    <a:pt x="98" y="190"/>
                    <a:pt x="102" y="186"/>
                    <a:pt x="107" y="183"/>
                  </a:cubicBezTo>
                  <a:cubicBezTo>
                    <a:pt x="105" y="182"/>
                    <a:pt x="104" y="181"/>
                    <a:pt x="103" y="182"/>
                  </a:cubicBezTo>
                  <a:cubicBezTo>
                    <a:pt x="92" y="192"/>
                    <a:pt x="92" y="192"/>
                    <a:pt x="92" y="192"/>
                  </a:cubicBezTo>
                  <a:cubicBezTo>
                    <a:pt x="92" y="192"/>
                    <a:pt x="91" y="193"/>
                    <a:pt x="92" y="193"/>
                  </a:cubicBezTo>
                  <a:close/>
                  <a:moveTo>
                    <a:pt x="129" y="32"/>
                  </a:moveTo>
                  <a:cubicBezTo>
                    <a:pt x="132" y="31"/>
                    <a:pt x="134" y="29"/>
                    <a:pt x="137" y="28"/>
                  </a:cubicBezTo>
                  <a:cubicBezTo>
                    <a:pt x="137" y="27"/>
                    <a:pt x="138" y="28"/>
                    <a:pt x="138" y="29"/>
                  </a:cubicBezTo>
                  <a:cubicBezTo>
                    <a:pt x="130" y="36"/>
                    <a:pt x="130" y="36"/>
                    <a:pt x="130" y="36"/>
                  </a:cubicBezTo>
                  <a:cubicBezTo>
                    <a:pt x="129" y="37"/>
                    <a:pt x="131" y="36"/>
                    <a:pt x="131" y="36"/>
                  </a:cubicBezTo>
                  <a:cubicBezTo>
                    <a:pt x="135" y="34"/>
                    <a:pt x="138" y="32"/>
                    <a:pt x="142" y="30"/>
                  </a:cubicBezTo>
                  <a:cubicBezTo>
                    <a:pt x="140" y="29"/>
                    <a:pt x="138" y="27"/>
                    <a:pt x="137" y="25"/>
                  </a:cubicBezTo>
                  <a:cubicBezTo>
                    <a:pt x="130" y="31"/>
                    <a:pt x="130" y="31"/>
                    <a:pt x="130" y="31"/>
                  </a:cubicBezTo>
                  <a:cubicBezTo>
                    <a:pt x="130" y="31"/>
                    <a:pt x="130" y="32"/>
                    <a:pt x="129" y="32"/>
                  </a:cubicBezTo>
                  <a:close/>
                  <a:moveTo>
                    <a:pt x="33" y="87"/>
                  </a:moveTo>
                  <a:cubicBezTo>
                    <a:pt x="35" y="87"/>
                    <a:pt x="35" y="87"/>
                    <a:pt x="35" y="87"/>
                  </a:cubicBezTo>
                  <a:cubicBezTo>
                    <a:pt x="46" y="70"/>
                    <a:pt x="46" y="70"/>
                    <a:pt x="46" y="70"/>
                  </a:cubicBezTo>
                  <a:cubicBezTo>
                    <a:pt x="46" y="70"/>
                    <a:pt x="46" y="69"/>
                    <a:pt x="45" y="68"/>
                  </a:cubicBezTo>
                  <a:cubicBezTo>
                    <a:pt x="38" y="79"/>
                    <a:pt x="38" y="79"/>
                    <a:pt x="38" y="79"/>
                  </a:cubicBezTo>
                  <a:cubicBezTo>
                    <a:pt x="37" y="81"/>
                    <a:pt x="34" y="84"/>
                    <a:pt x="33" y="87"/>
                  </a:cubicBezTo>
                  <a:close/>
                  <a:moveTo>
                    <a:pt x="32" y="81"/>
                  </a:moveTo>
                  <a:cubicBezTo>
                    <a:pt x="32" y="81"/>
                    <a:pt x="33" y="82"/>
                    <a:pt x="33" y="83"/>
                  </a:cubicBezTo>
                  <a:cubicBezTo>
                    <a:pt x="44" y="65"/>
                    <a:pt x="44" y="65"/>
                    <a:pt x="44" y="65"/>
                  </a:cubicBezTo>
                  <a:cubicBezTo>
                    <a:pt x="45" y="64"/>
                    <a:pt x="44" y="63"/>
                    <a:pt x="43" y="63"/>
                  </a:cubicBezTo>
                  <a:cubicBezTo>
                    <a:pt x="41" y="68"/>
                    <a:pt x="37" y="72"/>
                    <a:pt x="35" y="76"/>
                  </a:cubicBezTo>
                  <a:cubicBezTo>
                    <a:pt x="34" y="78"/>
                    <a:pt x="32" y="79"/>
                    <a:pt x="32" y="81"/>
                  </a:cubicBezTo>
                  <a:close/>
                  <a:moveTo>
                    <a:pt x="101" y="195"/>
                  </a:moveTo>
                  <a:cubicBezTo>
                    <a:pt x="101" y="195"/>
                    <a:pt x="101" y="195"/>
                    <a:pt x="101" y="195"/>
                  </a:cubicBezTo>
                  <a:cubicBezTo>
                    <a:pt x="106" y="192"/>
                    <a:pt x="110" y="189"/>
                    <a:pt x="114" y="184"/>
                  </a:cubicBezTo>
                  <a:cubicBezTo>
                    <a:pt x="113" y="184"/>
                    <a:pt x="112" y="185"/>
                    <a:pt x="111" y="183"/>
                  </a:cubicBezTo>
                  <a:cubicBezTo>
                    <a:pt x="100" y="194"/>
                    <a:pt x="100" y="194"/>
                    <a:pt x="100" y="194"/>
                  </a:cubicBezTo>
                  <a:cubicBezTo>
                    <a:pt x="100" y="195"/>
                    <a:pt x="100" y="195"/>
                    <a:pt x="101" y="195"/>
                  </a:cubicBezTo>
                  <a:close/>
                  <a:moveTo>
                    <a:pt x="79" y="83"/>
                  </a:moveTo>
                  <a:cubicBezTo>
                    <a:pt x="81" y="84"/>
                    <a:pt x="83" y="84"/>
                    <a:pt x="84" y="85"/>
                  </a:cubicBezTo>
                  <a:cubicBezTo>
                    <a:pt x="85" y="84"/>
                    <a:pt x="87" y="83"/>
                    <a:pt x="87" y="82"/>
                  </a:cubicBezTo>
                  <a:cubicBezTo>
                    <a:pt x="87" y="82"/>
                    <a:pt x="86" y="82"/>
                    <a:pt x="86" y="82"/>
                  </a:cubicBezTo>
                  <a:cubicBezTo>
                    <a:pt x="85" y="81"/>
                    <a:pt x="86" y="80"/>
                    <a:pt x="86" y="79"/>
                  </a:cubicBezTo>
                  <a:cubicBezTo>
                    <a:pt x="87" y="78"/>
                    <a:pt x="88" y="77"/>
                    <a:pt x="89" y="76"/>
                  </a:cubicBezTo>
                  <a:cubicBezTo>
                    <a:pt x="89" y="75"/>
                    <a:pt x="89" y="74"/>
                    <a:pt x="89" y="75"/>
                  </a:cubicBezTo>
                  <a:cubicBezTo>
                    <a:pt x="83" y="79"/>
                    <a:pt x="83" y="79"/>
                    <a:pt x="83" y="79"/>
                  </a:cubicBezTo>
                  <a:cubicBezTo>
                    <a:pt x="82" y="80"/>
                    <a:pt x="79" y="82"/>
                    <a:pt x="79" y="83"/>
                  </a:cubicBezTo>
                  <a:close/>
                  <a:moveTo>
                    <a:pt x="145" y="71"/>
                  </a:moveTo>
                  <a:cubicBezTo>
                    <a:pt x="145" y="72"/>
                    <a:pt x="143" y="73"/>
                    <a:pt x="142" y="74"/>
                  </a:cubicBezTo>
                  <a:cubicBezTo>
                    <a:pt x="141" y="74"/>
                    <a:pt x="140" y="74"/>
                    <a:pt x="140" y="73"/>
                  </a:cubicBezTo>
                  <a:cubicBezTo>
                    <a:pt x="139" y="74"/>
                    <a:pt x="139" y="74"/>
                    <a:pt x="139" y="75"/>
                  </a:cubicBezTo>
                  <a:cubicBezTo>
                    <a:pt x="149" y="72"/>
                    <a:pt x="149" y="72"/>
                    <a:pt x="149" y="72"/>
                  </a:cubicBezTo>
                  <a:cubicBezTo>
                    <a:pt x="150" y="68"/>
                    <a:pt x="151" y="65"/>
                    <a:pt x="151" y="61"/>
                  </a:cubicBezTo>
                  <a:cubicBezTo>
                    <a:pt x="151" y="61"/>
                    <a:pt x="150" y="62"/>
                    <a:pt x="149" y="63"/>
                  </a:cubicBezTo>
                  <a:cubicBezTo>
                    <a:pt x="149" y="63"/>
                    <a:pt x="149" y="64"/>
                    <a:pt x="149" y="65"/>
                  </a:cubicBezTo>
                  <a:cubicBezTo>
                    <a:pt x="146" y="67"/>
                    <a:pt x="143" y="70"/>
                    <a:pt x="141" y="72"/>
                  </a:cubicBezTo>
                  <a:cubicBezTo>
                    <a:pt x="141" y="72"/>
                    <a:pt x="142" y="72"/>
                    <a:pt x="142" y="72"/>
                  </a:cubicBezTo>
                  <a:cubicBezTo>
                    <a:pt x="143" y="72"/>
                    <a:pt x="144" y="71"/>
                    <a:pt x="145" y="71"/>
                  </a:cubicBezTo>
                  <a:cubicBezTo>
                    <a:pt x="145" y="71"/>
                    <a:pt x="146" y="70"/>
                    <a:pt x="145" y="71"/>
                  </a:cubicBezTo>
                  <a:close/>
                  <a:moveTo>
                    <a:pt x="113" y="198"/>
                  </a:moveTo>
                  <a:cubicBezTo>
                    <a:pt x="113" y="198"/>
                    <a:pt x="114" y="198"/>
                    <a:pt x="114" y="198"/>
                  </a:cubicBezTo>
                  <a:cubicBezTo>
                    <a:pt x="119" y="194"/>
                    <a:pt x="124" y="190"/>
                    <a:pt x="129" y="187"/>
                  </a:cubicBezTo>
                  <a:cubicBezTo>
                    <a:pt x="123" y="186"/>
                    <a:pt x="123" y="186"/>
                    <a:pt x="123" y="186"/>
                  </a:cubicBezTo>
                  <a:cubicBezTo>
                    <a:pt x="119" y="189"/>
                    <a:pt x="115" y="193"/>
                    <a:pt x="111" y="197"/>
                  </a:cubicBezTo>
                  <a:cubicBezTo>
                    <a:pt x="112" y="197"/>
                    <a:pt x="113" y="198"/>
                    <a:pt x="113" y="198"/>
                  </a:cubicBezTo>
                  <a:close/>
                  <a:moveTo>
                    <a:pt x="23" y="181"/>
                  </a:moveTo>
                  <a:cubicBezTo>
                    <a:pt x="23" y="182"/>
                    <a:pt x="23" y="183"/>
                    <a:pt x="23" y="183"/>
                  </a:cubicBezTo>
                  <a:cubicBezTo>
                    <a:pt x="23" y="184"/>
                    <a:pt x="24" y="183"/>
                    <a:pt x="25" y="183"/>
                  </a:cubicBezTo>
                  <a:cubicBezTo>
                    <a:pt x="40" y="167"/>
                    <a:pt x="40" y="167"/>
                    <a:pt x="40" y="167"/>
                  </a:cubicBezTo>
                  <a:cubicBezTo>
                    <a:pt x="40" y="166"/>
                    <a:pt x="39" y="165"/>
                    <a:pt x="39" y="164"/>
                  </a:cubicBezTo>
                  <a:cubicBezTo>
                    <a:pt x="38" y="163"/>
                    <a:pt x="38" y="164"/>
                    <a:pt x="37" y="163"/>
                  </a:cubicBezTo>
                  <a:cubicBezTo>
                    <a:pt x="26" y="175"/>
                    <a:pt x="26" y="175"/>
                    <a:pt x="26" y="175"/>
                  </a:cubicBezTo>
                  <a:cubicBezTo>
                    <a:pt x="24" y="176"/>
                    <a:pt x="22" y="178"/>
                    <a:pt x="23" y="181"/>
                  </a:cubicBezTo>
                  <a:close/>
                  <a:moveTo>
                    <a:pt x="131" y="48"/>
                  </a:moveTo>
                  <a:cubicBezTo>
                    <a:pt x="132" y="47"/>
                    <a:pt x="132" y="47"/>
                    <a:pt x="132" y="47"/>
                  </a:cubicBezTo>
                  <a:cubicBezTo>
                    <a:pt x="132" y="47"/>
                    <a:pt x="132" y="47"/>
                    <a:pt x="132" y="47"/>
                  </a:cubicBezTo>
                  <a:cubicBezTo>
                    <a:pt x="133" y="47"/>
                    <a:pt x="133" y="47"/>
                    <a:pt x="133" y="47"/>
                  </a:cubicBezTo>
                  <a:cubicBezTo>
                    <a:pt x="136" y="45"/>
                    <a:pt x="140" y="42"/>
                    <a:pt x="144" y="40"/>
                  </a:cubicBezTo>
                  <a:cubicBezTo>
                    <a:pt x="145" y="40"/>
                    <a:pt x="145" y="41"/>
                    <a:pt x="145" y="42"/>
                  </a:cubicBezTo>
                  <a:cubicBezTo>
                    <a:pt x="145" y="42"/>
                    <a:pt x="144" y="43"/>
                    <a:pt x="145" y="43"/>
                  </a:cubicBezTo>
                  <a:cubicBezTo>
                    <a:pt x="146" y="43"/>
                    <a:pt x="147" y="42"/>
                    <a:pt x="148" y="42"/>
                  </a:cubicBezTo>
                  <a:cubicBezTo>
                    <a:pt x="149" y="43"/>
                    <a:pt x="148" y="44"/>
                    <a:pt x="148" y="44"/>
                  </a:cubicBezTo>
                  <a:cubicBezTo>
                    <a:pt x="147" y="44"/>
                    <a:pt x="147" y="45"/>
                    <a:pt x="146" y="46"/>
                  </a:cubicBezTo>
                  <a:cubicBezTo>
                    <a:pt x="147" y="45"/>
                    <a:pt x="149" y="44"/>
                    <a:pt x="149" y="44"/>
                  </a:cubicBezTo>
                  <a:cubicBezTo>
                    <a:pt x="150" y="45"/>
                    <a:pt x="151" y="46"/>
                    <a:pt x="150" y="47"/>
                  </a:cubicBezTo>
                  <a:cubicBezTo>
                    <a:pt x="147" y="49"/>
                    <a:pt x="142" y="52"/>
                    <a:pt x="138" y="56"/>
                  </a:cubicBezTo>
                  <a:cubicBezTo>
                    <a:pt x="140" y="56"/>
                    <a:pt x="143" y="55"/>
                    <a:pt x="144" y="54"/>
                  </a:cubicBezTo>
                  <a:cubicBezTo>
                    <a:pt x="147" y="54"/>
                    <a:pt x="149" y="53"/>
                    <a:pt x="151" y="52"/>
                  </a:cubicBezTo>
                  <a:cubicBezTo>
                    <a:pt x="152" y="46"/>
                    <a:pt x="151" y="41"/>
                    <a:pt x="150" y="38"/>
                  </a:cubicBezTo>
                  <a:cubicBezTo>
                    <a:pt x="149" y="36"/>
                    <a:pt x="148" y="34"/>
                    <a:pt x="146" y="32"/>
                  </a:cubicBezTo>
                  <a:cubicBezTo>
                    <a:pt x="146" y="32"/>
                    <a:pt x="144" y="34"/>
                    <a:pt x="143" y="35"/>
                  </a:cubicBezTo>
                  <a:cubicBezTo>
                    <a:pt x="144" y="35"/>
                    <a:pt x="144" y="36"/>
                    <a:pt x="144" y="37"/>
                  </a:cubicBezTo>
                  <a:cubicBezTo>
                    <a:pt x="141" y="40"/>
                    <a:pt x="138" y="42"/>
                    <a:pt x="135" y="45"/>
                  </a:cubicBezTo>
                  <a:cubicBezTo>
                    <a:pt x="134" y="45"/>
                    <a:pt x="133" y="46"/>
                    <a:pt x="133" y="47"/>
                  </a:cubicBezTo>
                  <a:cubicBezTo>
                    <a:pt x="132" y="47"/>
                    <a:pt x="132" y="47"/>
                    <a:pt x="132" y="47"/>
                  </a:cubicBezTo>
                  <a:cubicBezTo>
                    <a:pt x="132" y="47"/>
                    <a:pt x="132" y="47"/>
                    <a:pt x="132" y="47"/>
                  </a:cubicBezTo>
                  <a:lnTo>
                    <a:pt x="131" y="48"/>
                  </a:lnTo>
                  <a:close/>
                  <a:moveTo>
                    <a:pt x="92" y="139"/>
                  </a:moveTo>
                  <a:cubicBezTo>
                    <a:pt x="92" y="139"/>
                    <a:pt x="92" y="139"/>
                    <a:pt x="92" y="139"/>
                  </a:cubicBezTo>
                  <a:cubicBezTo>
                    <a:pt x="96" y="135"/>
                    <a:pt x="100" y="131"/>
                    <a:pt x="104" y="128"/>
                  </a:cubicBezTo>
                  <a:cubicBezTo>
                    <a:pt x="104" y="128"/>
                    <a:pt x="105" y="128"/>
                    <a:pt x="105" y="129"/>
                  </a:cubicBezTo>
                  <a:cubicBezTo>
                    <a:pt x="101" y="135"/>
                    <a:pt x="97" y="140"/>
                    <a:pt x="93" y="146"/>
                  </a:cubicBezTo>
                  <a:cubicBezTo>
                    <a:pt x="93" y="147"/>
                    <a:pt x="93" y="146"/>
                    <a:pt x="93" y="147"/>
                  </a:cubicBezTo>
                  <a:cubicBezTo>
                    <a:pt x="99" y="143"/>
                    <a:pt x="103" y="138"/>
                    <a:pt x="108" y="135"/>
                  </a:cubicBezTo>
                  <a:cubicBezTo>
                    <a:pt x="108" y="135"/>
                    <a:pt x="111" y="135"/>
                    <a:pt x="110" y="136"/>
                  </a:cubicBezTo>
                  <a:cubicBezTo>
                    <a:pt x="103" y="146"/>
                    <a:pt x="103" y="146"/>
                    <a:pt x="103" y="146"/>
                  </a:cubicBezTo>
                  <a:cubicBezTo>
                    <a:pt x="106" y="145"/>
                    <a:pt x="108" y="143"/>
                    <a:pt x="110" y="141"/>
                  </a:cubicBezTo>
                  <a:cubicBezTo>
                    <a:pt x="110" y="141"/>
                    <a:pt x="111" y="141"/>
                    <a:pt x="111" y="142"/>
                  </a:cubicBezTo>
                  <a:cubicBezTo>
                    <a:pt x="111" y="143"/>
                    <a:pt x="111" y="143"/>
                    <a:pt x="111" y="144"/>
                  </a:cubicBezTo>
                  <a:cubicBezTo>
                    <a:pt x="111" y="143"/>
                    <a:pt x="113" y="142"/>
                    <a:pt x="114" y="142"/>
                  </a:cubicBezTo>
                  <a:cubicBezTo>
                    <a:pt x="115" y="143"/>
                    <a:pt x="114" y="144"/>
                    <a:pt x="114" y="144"/>
                  </a:cubicBezTo>
                  <a:cubicBezTo>
                    <a:pt x="114" y="144"/>
                    <a:pt x="113" y="143"/>
                    <a:pt x="113" y="144"/>
                  </a:cubicBezTo>
                  <a:cubicBezTo>
                    <a:pt x="111" y="144"/>
                    <a:pt x="110" y="146"/>
                    <a:pt x="109" y="145"/>
                  </a:cubicBezTo>
                  <a:cubicBezTo>
                    <a:pt x="108" y="144"/>
                    <a:pt x="105" y="147"/>
                    <a:pt x="105" y="147"/>
                  </a:cubicBezTo>
                  <a:cubicBezTo>
                    <a:pt x="104" y="148"/>
                    <a:pt x="102" y="148"/>
                    <a:pt x="102" y="147"/>
                  </a:cubicBezTo>
                  <a:cubicBezTo>
                    <a:pt x="102" y="146"/>
                    <a:pt x="102" y="145"/>
                    <a:pt x="102" y="144"/>
                  </a:cubicBezTo>
                  <a:cubicBezTo>
                    <a:pt x="107" y="138"/>
                    <a:pt x="107" y="138"/>
                    <a:pt x="107" y="138"/>
                  </a:cubicBezTo>
                  <a:cubicBezTo>
                    <a:pt x="102" y="141"/>
                    <a:pt x="98" y="145"/>
                    <a:pt x="94" y="148"/>
                  </a:cubicBezTo>
                  <a:cubicBezTo>
                    <a:pt x="93" y="148"/>
                    <a:pt x="91" y="149"/>
                    <a:pt x="91" y="147"/>
                  </a:cubicBezTo>
                  <a:cubicBezTo>
                    <a:pt x="91" y="145"/>
                    <a:pt x="92" y="144"/>
                    <a:pt x="93" y="142"/>
                  </a:cubicBezTo>
                  <a:cubicBezTo>
                    <a:pt x="95" y="140"/>
                    <a:pt x="96" y="139"/>
                    <a:pt x="98" y="137"/>
                  </a:cubicBezTo>
                  <a:cubicBezTo>
                    <a:pt x="98" y="137"/>
                    <a:pt x="98" y="136"/>
                    <a:pt x="98" y="136"/>
                  </a:cubicBezTo>
                  <a:cubicBezTo>
                    <a:pt x="98" y="136"/>
                    <a:pt x="98" y="136"/>
                    <a:pt x="98" y="136"/>
                  </a:cubicBezTo>
                  <a:cubicBezTo>
                    <a:pt x="99" y="136"/>
                    <a:pt x="99" y="135"/>
                    <a:pt x="99" y="135"/>
                  </a:cubicBezTo>
                  <a:cubicBezTo>
                    <a:pt x="98" y="135"/>
                    <a:pt x="98" y="135"/>
                    <a:pt x="98" y="136"/>
                  </a:cubicBezTo>
                  <a:cubicBezTo>
                    <a:pt x="98" y="136"/>
                    <a:pt x="98" y="136"/>
                    <a:pt x="98" y="136"/>
                  </a:cubicBezTo>
                  <a:cubicBezTo>
                    <a:pt x="95" y="139"/>
                    <a:pt x="91" y="142"/>
                    <a:pt x="88" y="144"/>
                  </a:cubicBezTo>
                  <a:cubicBezTo>
                    <a:pt x="88" y="145"/>
                    <a:pt x="87" y="144"/>
                    <a:pt x="87" y="143"/>
                  </a:cubicBezTo>
                  <a:cubicBezTo>
                    <a:pt x="87" y="142"/>
                    <a:pt x="88" y="141"/>
                    <a:pt x="89" y="140"/>
                  </a:cubicBezTo>
                  <a:cubicBezTo>
                    <a:pt x="89" y="139"/>
                    <a:pt x="89" y="140"/>
                    <a:pt x="88" y="140"/>
                  </a:cubicBezTo>
                  <a:cubicBezTo>
                    <a:pt x="87" y="141"/>
                    <a:pt x="86" y="142"/>
                    <a:pt x="85" y="143"/>
                  </a:cubicBezTo>
                  <a:cubicBezTo>
                    <a:pt x="84" y="143"/>
                    <a:pt x="83" y="142"/>
                    <a:pt x="83" y="141"/>
                  </a:cubicBezTo>
                  <a:cubicBezTo>
                    <a:pt x="84" y="140"/>
                    <a:pt x="83" y="138"/>
                    <a:pt x="85" y="137"/>
                  </a:cubicBezTo>
                  <a:cubicBezTo>
                    <a:pt x="96" y="124"/>
                    <a:pt x="96" y="124"/>
                    <a:pt x="96" y="124"/>
                  </a:cubicBezTo>
                  <a:cubicBezTo>
                    <a:pt x="97" y="124"/>
                    <a:pt x="97" y="126"/>
                    <a:pt x="97" y="126"/>
                  </a:cubicBezTo>
                  <a:cubicBezTo>
                    <a:pt x="95" y="130"/>
                    <a:pt x="92" y="133"/>
                    <a:pt x="89" y="136"/>
                  </a:cubicBezTo>
                  <a:cubicBezTo>
                    <a:pt x="88" y="137"/>
                    <a:pt x="89" y="137"/>
                    <a:pt x="90" y="136"/>
                  </a:cubicBezTo>
                  <a:cubicBezTo>
                    <a:pt x="93" y="134"/>
                    <a:pt x="96" y="130"/>
                    <a:pt x="99" y="128"/>
                  </a:cubicBezTo>
                  <a:cubicBezTo>
                    <a:pt x="100" y="127"/>
                    <a:pt x="100" y="129"/>
                    <a:pt x="100" y="129"/>
                  </a:cubicBezTo>
                  <a:cubicBezTo>
                    <a:pt x="98" y="132"/>
                    <a:pt x="95" y="135"/>
                    <a:pt x="92" y="139"/>
                  </a:cubicBezTo>
                  <a:close/>
                  <a:moveTo>
                    <a:pt x="144" y="85"/>
                  </a:moveTo>
                  <a:cubicBezTo>
                    <a:pt x="142" y="85"/>
                    <a:pt x="140" y="86"/>
                    <a:pt x="138" y="86"/>
                  </a:cubicBezTo>
                  <a:cubicBezTo>
                    <a:pt x="137" y="86"/>
                    <a:pt x="137" y="84"/>
                    <a:pt x="138" y="84"/>
                  </a:cubicBezTo>
                  <a:cubicBezTo>
                    <a:pt x="140" y="80"/>
                    <a:pt x="144" y="78"/>
                    <a:pt x="147" y="75"/>
                  </a:cubicBezTo>
                  <a:cubicBezTo>
                    <a:pt x="147" y="74"/>
                    <a:pt x="147" y="74"/>
                    <a:pt x="146" y="74"/>
                  </a:cubicBezTo>
                  <a:cubicBezTo>
                    <a:pt x="144" y="75"/>
                    <a:pt x="141" y="76"/>
                    <a:pt x="139" y="77"/>
                  </a:cubicBezTo>
                  <a:cubicBezTo>
                    <a:pt x="138" y="77"/>
                    <a:pt x="137" y="76"/>
                    <a:pt x="137" y="75"/>
                  </a:cubicBezTo>
                  <a:cubicBezTo>
                    <a:pt x="137" y="73"/>
                    <a:pt x="139" y="71"/>
                    <a:pt x="140" y="69"/>
                  </a:cubicBezTo>
                  <a:cubicBezTo>
                    <a:pt x="138" y="71"/>
                    <a:pt x="135" y="69"/>
                    <a:pt x="134" y="67"/>
                  </a:cubicBezTo>
                  <a:cubicBezTo>
                    <a:pt x="134" y="67"/>
                    <a:pt x="135" y="66"/>
                    <a:pt x="135" y="66"/>
                  </a:cubicBezTo>
                  <a:cubicBezTo>
                    <a:pt x="138" y="63"/>
                    <a:pt x="142" y="61"/>
                    <a:pt x="145" y="58"/>
                  </a:cubicBezTo>
                  <a:cubicBezTo>
                    <a:pt x="145" y="58"/>
                    <a:pt x="146" y="56"/>
                    <a:pt x="145" y="57"/>
                  </a:cubicBezTo>
                  <a:cubicBezTo>
                    <a:pt x="141" y="59"/>
                    <a:pt x="137" y="61"/>
                    <a:pt x="133" y="63"/>
                  </a:cubicBezTo>
                  <a:cubicBezTo>
                    <a:pt x="132" y="63"/>
                    <a:pt x="131" y="62"/>
                    <a:pt x="131" y="61"/>
                  </a:cubicBezTo>
                  <a:cubicBezTo>
                    <a:pt x="131" y="60"/>
                    <a:pt x="133" y="59"/>
                    <a:pt x="134" y="57"/>
                  </a:cubicBezTo>
                  <a:cubicBezTo>
                    <a:pt x="135" y="56"/>
                    <a:pt x="136" y="55"/>
                    <a:pt x="136" y="54"/>
                  </a:cubicBezTo>
                  <a:cubicBezTo>
                    <a:pt x="133" y="55"/>
                    <a:pt x="131" y="58"/>
                    <a:pt x="127" y="59"/>
                  </a:cubicBezTo>
                  <a:cubicBezTo>
                    <a:pt x="127" y="58"/>
                    <a:pt x="127" y="57"/>
                    <a:pt x="127" y="56"/>
                  </a:cubicBezTo>
                  <a:cubicBezTo>
                    <a:pt x="129" y="54"/>
                    <a:pt x="131" y="52"/>
                    <a:pt x="134" y="49"/>
                  </a:cubicBezTo>
                  <a:cubicBezTo>
                    <a:pt x="133" y="49"/>
                    <a:pt x="132" y="50"/>
                    <a:pt x="131" y="50"/>
                  </a:cubicBezTo>
                  <a:cubicBezTo>
                    <a:pt x="130" y="51"/>
                    <a:pt x="129" y="52"/>
                    <a:pt x="127" y="51"/>
                  </a:cubicBezTo>
                  <a:cubicBezTo>
                    <a:pt x="126" y="51"/>
                    <a:pt x="126" y="49"/>
                    <a:pt x="127" y="49"/>
                  </a:cubicBezTo>
                  <a:cubicBezTo>
                    <a:pt x="128" y="48"/>
                    <a:pt x="125" y="47"/>
                    <a:pt x="127" y="46"/>
                  </a:cubicBezTo>
                  <a:cubicBezTo>
                    <a:pt x="132" y="42"/>
                    <a:pt x="136" y="38"/>
                    <a:pt x="141" y="33"/>
                  </a:cubicBezTo>
                  <a:cubicBezTo>
                    <a:pt x="130" y="40"/>
                    <a:pt x="130" y="40"/>
                    <a:pt x="130" y="40"/>
                  </a:cubicBezTo>
                  <a:cubicBezTo>
                    <a:pt x="129" y="40"/>
                    <a:pt x="127" y="40"/>
                    <a:pt x="126" y="41"/>
                  </a:cubicBezTo>
                  <a:cubicBezTo>
                    <a:pt x="124" y="42"/>
                    <a:pt x="122" y="43"/>
                    <a:pt x="120" y="43"/>
                  </a:cubicBezTo>
                  <a:cubicBezTo>
                    <a:pt x="119" y="42"/>
                    <a:pt x="119" y="41"/>
                    <a:pt x="119" y="41"/>
                  </a:cubicBezTo>
                  <a:cubicBezTo>
                    <a:pt x="120" y="38"/>
                    <a:pt x="122" y="36"/>
                    <a:pt x="123" y="35"/>
                  </a:cubicBezTo>
                  <a:cubicBezTo>
                    <a:pt x="124" y="34"/>
                    <a:pt x="125" y="33"/>
                    <a:pt x="124" y="34"/>
                  </a:cubicBezTo>
                  <a:cubicBezTo>
                    <a:pt x="121" y="36"/>
                    <a:pt x="118" y="38"/>
                    <a:pt x="114" y="39"/>
                  </a:cubicBezTo>
                  <a:cubicBezTo>
                    <a:pt x="114" y="40"/>
                    <a:pt x="113" y="39"/>
                    <a:pt x="113" y="38"/>
                  </a:cubicBezTo>
                  <a:cubicBezTo>
                    <a:pt x="113" y="38"/>
                    <a:pt x="113" y="37"/>
                    <a:pt x="114" y="37"/>
                  </a:cubicBezTo>
                  <a:cubicBezTo>
                    <a:pt x="118" y="33"/>
                    <a:pt x="123" y="29"/>
                    <a:pt x="128" y="25"/>
                  </a:cubicBezTo>
                  <a:cubicBezTo>
                    <a:pt x="127" y="25"/>
                    <a:pt x="126" y="26"/>
                    <a:pt x="125" y="26"/>
                  </a:cubicBezTo>
                  <a:cubicBezTo>
                    <a:pt x="119" y="28"/>
                    <a:pt x="114" y="33"/>
                    <a:pt x="109" y="37"/>
                  </a:cubicBezTo>
                  <a:cubicBezTo>
                    <a:pt x="108" y="37"/>
                    <a:pt x="107" y="37"/>
                    <a:pt x="107" y="36"/>
                  </a:cubicBezTo>
                  <a:cubicBezTo>
                    <a:pt x="106" y="35"/>
                    <a:pt x="107" y="35"/>
                    <a:pt x="108" y="34"/>
                  </a:cubicBezTo>
                  <a:cubicBezTo>
                    <a:pt x="112" y="30"/>
                    <a:pt x="116" y="27"/>
                    <a:pt x="120" y="24"/>
                  </a:cubicBezTo>
                  <a:cubicBezTo>
                    <a:pt x="121" y="23"/>
                    <a:pt x="125" y="21"/>
                    <a:pt x="125" y="19"/>
                  </a:cubicBezTo>
                  <a:cubicBezTo>
                    <a:pt x="119" y="23"/>
                    <a:pt x="114" y="27"/>
                    <a:pt x="108" y="31"/>
                  </a:cubicBezTo>
                  <a:cubicBezTo>
                    <a:pt x="106" y="32"/>
                    <a:pt x="104" y="34"/>
                    <a:pt x="102" y="34"/>
                  </a:cubicBezTo>
                  <a:cubicBezTo>
                    <a:pt x="101" y="35"/>
                    <a:pt x="101" y="33"/>
                    <a:pt x="102" y="32"/>
                  </a:cubicBezTo>
                  <a:cubicBezTo>
                    <a:pt x="105" y="29"/>
                    <a:pt x="109" y="26"/>
                    <a:pt x="112" y="23"/>
                  </a:cubicBezTo>
                  <a:cubicBezTo>
                    <a:pt x="114" y="22"/>
                    <a:pt x="117" y="20"/>
                    <a:pt x="118" y="18"/>
                  </a:cubicBezTo>
                  <a:cubicBezTo>
                    <a:pt x="113" y="21"/>
                    <a:pt x="109" y="24"/>
                    <a:pt x="104" y="28"/>
                  </a:cubicBezTo>
                  <a:cubicBezTo>
                    <a:pt x="101" y="30"/>
                    <a:pt x="98" y="32"/>
                    <a:pt x="95" y="34"/>
                  </a:cubicBezTo>
                  <a:cubicBezTo>
                    <a:pt x="94" y="33"/>
                    <a:pt x="95" y="32"/>
                    <a:pt x="95" y="31"/>
                  </a:cubicBezTo>
                  <a:cubicBezTo>
                    <a:pt x="100" y="26"/>
                    <a:pt x="106" y="21"/>
                    <a:pt x="111" y="16"/>
                  </a:cubicBezTo>
                  <a:cubicBezTo>
                    <a:pt x="102" y="21"/>
                    <a:pt x="94" y="29"/>
                    <a:pt x="86" y="36"/>
                  </a:cubicBezTo>
                  <a:cubicBezTo>
                    <a:pt x="85" y="36"/>
                    <a:pt x="84" y="35"/>
                    <a:pt x="84" y="35"/>
                  </a:cubicBezTo>
                  <a:cubicBezTo>
                    <a:pt x="84" y="34"/>
                    <a:pt x="84" y="34"/>
                    <a:pt x="85" y="33"/>
                  </a:cubicBezTo>
                  <a:cubicBezTo>
                    <a:pt x="89" y="27"/>
                    <a:pt x="95" y="23"/>
                    <a:pt x="101" y="18"/>
                  </a:cubicBezTo>
                  <a:cubicBezTo>
                    <a:pt x="100" y="17"/>
                    <a:pt x="100" y="17"/>
                    <a:pt x="100" y="17"/>
                  </a:cubicBezTo>
                  <a:cubicBezTo>
                    <a:pt x="93" y="22"/>
                    <a:pt x="87" y="28"/>
                    <a:pt x="80" y="33"/>
                  </a:cubicBezTo>
                  <a:cubicBezTo>
                    <a:pt x="79" y="33"/>
                    <a:pt x="79" y="32"/>
                    <a:pt x="79" y="32"/>
                  </a:cubicBezTo>
                  <a:cubicBezTo>
                    <a:pt x="79" y="31"/>
                    <a:pt x="80" y="30"/>
                    <a:pt x="80" y="29"/>
                  </a:cubicBezTo>
                  <a:cubicBezTo>
                    <a:pt x="85" y="24"/>
                    <a:pt x="90" y="20"/>
                    <a:pt x="95" y="15"/>
                  </a:cubicBezTo>
                  <a:cubicBezTo>
                    <a:pt x="94" y="15"/>
                    <a:pt x="92" y="14"/>
                    <a:pt x="91" y="15"/>
                  </a:cubicBezTo>
                  <a:cubicBezTo>
                    <a:pt x="83" y="20"/>
                    <a:pt x="77" y="27"/>
                    <a:pt x="70" y="33"/>
                  </a:cubicBezTo>
                  <a:cubicBezTo>
                    <a:pt x="69" y="34"/>
                    <a:pt x="69" y="35"/>
                    <a:pt x="68" y="34"/>
                  </a:cubicBezTo>
                  <a:cubicBezTo>
                    <a:pt x="67" y="33"/>
                    <a:pt x="68" y="32"/>
                    <a:pt x="69" y="31"/>
                  </a:cubicBezTo>
                  <a:cubicBezTo>
                    <a:pt x="74" y="25"/>
                    <a:pt x="80" y="21"/>
                    <a:pt x="85" y="15"/>
                  </a:cubicBezTo>
                  <a:cubicBezTo>
                    <a:pt x="84" y="15"/>
                    <a:pt x="83" y="14"/>
                    <a:pt x="82" y="15"/>
                  </a:cubicBezTo>
                  <a:cubicBezTo>
                    <a:pt x="75" y="21"/>
                    <a:pt x="68" y="27"/>
                    <a:pt x="61" y="33"/>
                  </a:cubicBezTo>
                  <a:cubicBezTo>
                    <a:pt x="60" y="34"/>
                    <a:pt x="60" y="35"/>
                    <a:pt x="59" y="35"/>
                  </a:cubicBezTo>
                  <a:cubicBezTo>
                    <a:pt x="58" y="34"/>
                    <a:pt x="58" y="33"/>
                    <a:pt x="59" y="33"/>
                  </a:cubicBezTo>
                  <a:cubicBezTo>
                    <a:pt x="58" y="32"/>
                    <a:pt x="57" y="34"/>
                    <a:pt x="56" y="33"/>
                  </a:cubicBezTo>
                  <a:cubicBezTo>
                    <a:pt x="56" y="34"/>
                    <a:pt x="56" y="35"/>
                    <a:pt x="55" y="36"/>
                  </a:cubicBezTo>
                  <a:cubicBezTo>
                    <a:pt x="55" y="37"/>
                    <a:pt x="54" y="36"/>
                    <a:pt x="54" y="36"/>
                  </a:cubicBezTo>
                  <a:cubicBezTo>
                    <a:pt x="54" y="34"/>
                    <a:pt x="55" y="33"/>
                    <a:pt x="55" y="32"/>
                  </a:cubicBezTo>
                  <a:cubicBezTo>
                    <a:pt x="53" y="32"/>
                    <a:pt x="52" y="34"/>
                    <a:pt x="53" y="34"/>
                  </a:cubicBezTo>
                  <a:cubicBezTo>
                    <a:pt x="53" y="37"/>
                    <a:pt x="53" y="39"/>
                    <a:pt x="54" y="41"/>
                  </a:cubicBezTo>
                  <a:cubicBezTo>
                    <a:pt x="57" y="47"/>
                    <a:pt x="60" y="53"/>
                    <a:pt x="61" y="60"/>
                  </a:cubicBezTo>
                  <a:cubicBezTo>
                    <a:pt x="64" y="57"/>
                    <a:pt x="67" y="54"/>
                    <a:pt x="70" y="51"/>
                  </a:cubicBezTo>
                  <a:cubicBezTo>
                    <a:pt x="71" y="53"/>
                    <a:pt x="71" y="54"/>
                    <a:pt x="70" y="54"/>
                  </a:cubicBezTo>
                  <a:cubicBezTo>
                    <a:pt x="68" y="58"/>
                    <a:pt x="66" y="62"/>
                    <a:pt x="62" y="66"/>
                  </a:cubicBezTo>
                  <a:cubicBezTo>
                    <a:pt x="64" y="66"/>
                    <a:pt x="65" y="65"/>
                    <a:pt x="66" y="64"/>
                  </a:cubicBezTo>
                  <a:cubicBezTo>
                    <a:pt x="69" y="63"/>
                    <a:pt x="71" y="61"/>
                    <a:pt x="74" y="61"/>
                  </a:cubicBezTo>
                  <a:cubicBezTo>
                    <a:pt x="79" y="61"/>
                    <a:pt x="83" y="61"/>
                    <a:pt x="88" y="63"/>
                  </a:cubicBezTo>
                  <a:cubicBezTo>
                    <a:pt x="94" y="64"/>
                    <a:pt x="98" y="69"/>
                    <a:pt x="98" y="76"/>
                  </a:cubicBezTo>
                  <a:cubicBezTo>
                    <a:pt x="96" y="87"/>
                    <a:pt x="89" y="94"/>
                    <a:pt x="82" y="100"/>
                  </a:cubicBezTo>
                  <a:cubicBezTo>
                    <a:pt x="73" y="108"/>
                    <a:pt x="62" y="113"/>
                    <a:pt x="53" y="119"/>
                  </a:cubicBezTo>
                  <a:cubicBezTo>
                    <a:pt x="53" y="132"/>
                    <a:pt x="55" y="145"/>
                    <a:pt x="54" y="159"/>
                  </a:cubicBezTo>
                  <a:cubicBezTo>
                    <a:pt x="71" y="164"/>
                    <a:pt x="87" y="169"/>
                    <a:pt x="107" y="171"/>
                  </a:cubicBezTo>
                  <a:cubicBezTo>
                    <a:pt x="117" y="172"/>
                    <a:pt x="125" y="172"/>
                    <a:pt x="134" y="173"/>
                  </a:cubicBezTo>
                  <a:cubicBezTo>
                    <a:pt x="136" y="167"/>
                    <a:pt x="136" y="167"/>
                    <a:pt x="136" y="167"/>
                  </a:cubicBezTo>
                  <a:cubicBezTo>
                    <a:pt x="136" y="167"/>
                    <a:pt x="136" y="165"/>
                    <a:pt x="137" y="166"/>
                  </a:cubicBezTo>
                  <a:cubicBezTo>
                    <a:pt x="137" y="165"/>
                    <a:pt x="138" y="164"/>
                    <a:pt x="138" y="164"/>
                  </a:cubicBezTo>
                  <a:cubicBezTo>
                    <a:pt x="143" y="154"/>
                    <a:pt x="147" y="142"/>
                    <a:pt x="153" y="133"/>
                  </a:cubicBezTo>
                  <a:cubicBezTo>
                    <a:pt x="138" y="130"/>
                    <a:pt x="124" y="126"/>
                    <a:pt x="109" y="123"/>
                  </a:cubicBezTo>
                  <a:cubicBezTo>
                    <a:pt x="107" y="121"/>
                    <a:pt x="104" y="121"/>
                    <a:pt x="101" y="121"/>
                  </a:cubicBezTo>
                  <a:cubicBezTo>
                    <a:pt x="98" y="121"/>
                    <a:pt x="96" y="120"/>
                    <a:pt x="95" y="118"/>
                  </a:cubicBezTo>
                  <a:cubicBezTo>
                    <a:pt x="94" y="118"/>
                    <a:pt x="93" y="118"/>
                    <a:pt x="92" y="118"/>
                  </a:cubicBezTo>
                  <a:cubicBezTo>
                    <a:pt x="91" y="117"/>
                    <a:pt x="91" y="117"/>
                    <a:pt x="91" y="116"/>
                  </a:cubicBezTo>
                  <a:cubicBezTo>
                    <a:pt x="92" y="116"/>
                    <a:pt x="92" y="116"/>
                    <a:pt x="93" y="116"/>
                  </a:cubicBezTo>
                  <a:cubicBezTo>
                    <a:pt x="92" y="115"/>
                    <a:pt x="92" y="114"/>
                    <a:pt x="93" y="114"/>
                  </a:cubicBezTo>
                  <a:cubicBezTo>
                    <a:pt x="96" y="114"/>
                    <a:pt x="99" y="115"/>
                    <a:pt x="101" y="115"/>
                  </a:cubicBezTo>
                  <a:cubicBezTo>
                    <a:pt x="102" y="115"/>
                    <a:pt x="102" y="114"/>
                    <a:pt x="103" y="113"/>
                  </a:cubicBezTo>
                  <a:cubicBezTo>
                    <a:pt x="103" y="113"/>
                    <a:pt x="105" y="113"/>
                    <a:pt x="104" y="112"/>
                  </a:cubicBezTo>
                  <a:cubicBezTo>
                    <a:pt x="104" y="111"/>
                    <a:pt x="106" y="109"/>
                    <a:pt x="108" y="109"/>
                  </a:cubicBezTo>
                  <a:cubicBezTo>
                    <a:pt x="109" y="109"/>
                    <a:pt x="111" y="109"/>
                    <a:pt x="110" y="108"/>
                  </a:cubicBezTo>
                  <a:cubicBezTo>
                    <a:pt x="115" y="106"/>
                    <a:pt x="120" y="103"/>
                    <a:pt x="124" y="101"/>
                  </a:cubicBezTo>
                  <a:cubicBezTo>
                    <a:pt x="125" y="100"/>
                    <a:pt x="124" y="100"/>
                    <a:pt x="124" y="99"/>
                  </a:cubicBezTo>
                  <a:cubicBezTo>
                    <a:pt x="129" y="95"/>
                    <a:pt x="134" y="93"/>
                    <a:pt x="138" y="89"/>
                  </a:cubicBezTo>
                  <a:cubicBezTo>
                    <a:pt x="140" y="88"/>
                    <a:pt x="142" y="87"/>
                    <a:pt x="144" y="85"/>
                  </a:cubicBezTo>
                  <a:close/>
                  <a:moveTo>
                    <a:pt x="9" y="149"/>
                  </a:moveTo>
                  <a:cubicBezTo>
                    <a:pt x="8" y="149"/>
                    <a:pt x="7" y="151"/>
                    <a:pt x="7" y="151"/>
                  </a:cubicBezTo>
                  <a:cubicBezTo>
                    <a:pt x="6" y="152"/>
                    <a:pt x="4" y="153"/>
                    <a:pt x="5" y="154"/>
                  </a:cubicBezTo>
                  <a:cubicBezTo>
                    <a:pt x="3" y="155"/>
                    <a:pt x="3" y="156"/>
                    <a:pt x="2" y="157"/>
                  </a:cubicBezTo>
                  <a:cubicBezTo>
                    <a:pt x="1" y="157"/>
                    <a:pt x="0" y="156"/>
                    <a:pt x="0" y="156"/>
                  </a:cubicBezTo>
                  <a:cubicBezTo>
                    <a:pt x="5" y="149"/>
                    <a:pt x="10" y="143"/>
                    <a:pt x="15" y="136"/>
                  </a:cubicBezTo>
                  <a:cubicBezTo>
                    <a:pt x="15" y="136"/>
                    <a:pt x="13" y="135"/>
                    <a:pt x="13" y="134"/>
                  </a:cubicBezTo>
                  <a:cubicBezTo>
                    <a:pt x="16" y="132"/>
                    <a:pt x="19" y="131"/>
                    <a:pt x="20" y="127"/>
                  </a:cubicBezTo>
                  <a:cubicBezTo>
                    <a:pt x="21" y="125"/>
                    <a:pt x="23" y="124"/>
                    <a:pt x="24" y="122"/>
                  </a:cubicBezTo>
                  <a:cubicBezTo>
                    <a:pt x="24" y="122"/>
                    <a:pt x="25" y="122"/>
                    <a:pt x="25" y="122"/>
                  </a:cubicBezTo>
                  <a:cubicBezTo>
                    <a:pt x="26" y="122"/>
                    <a:pt x="26" y="123"/>
                    <a:pt x="27" y="122"/>
                  </a:cubicBezTo>
                  <a:cubicBezTo>
                    <a:pt x="28" y="120"/>
                    <a:pt x="30" y="118"/>
                    <a:pt x="32" y="116"/>
                  </a:cubicBezTo>
                  <a:cubicBezTo>
                    <a:pt x="32" y="116"/>
                    <a:pt x="31" y="115"/>
                    <a:pt x="31" y="114"/>
                  </a:cubicBezTo>
                  <a:cubicBezTo>
                    <a:pt x="32" y="113"/>
                    <a:pt x="32" y="112"/>
                    <a:pt x="33" y="112"/>
                  </a:cubicBezTo>
                  <a:cubicBezTo>
                    <a:pt x="34" y="112"/>
                    <a:pt x="35" y="113"/>
                    <a:pt x="36" y="113"/>
                  </a:cubicBezTo>
                  <a:cubicBezTo>
                    <a:pt x="39" y="110"/>
                    <a:pt x="39" y="110"/>
                    <a:pt x="39" y="110"/>
                  </a:cubicBezTo>
                  <a:cubicBezTo>
                    <a:pt x="40" y="109"/>
                    <a:pt x="40" y="110"/>
                    <a:pt x="40" y="110"/>
                  </a:cubicBezTo>
                  <a:cubicBezTo>
                    <a:pt x="40" y="112"/>
                    <a:pt x="39" y="113"/>
                    <a:pt x="39" y="114"/>
                  </a:cubicBezTo>
                  <a:cubicBezTo>
                    <a:pt x="45" y="112"/>
                    <a:pt x="49" y="108"/>
                    <a:pt x="55" y="106"/>
                  </a:cubicBezTo>
                  <a:cubicBezTo>
                    <a:pt x="65" y="102"/>
                    <a:pt x="73" y="96"/>
                    <a:pt x="81" y="89"/>
                  </a:cubicBezTo>
                  <a:cubicBezTo>
                    <a:pt x="82" y="88"/>
                    <a:pt x="80" y="88"/>
                    <a:pt x="80" y="87"/>
                  </a:cubicBezTo>
                  <a:cubicBezTo>
                    <a:pt x="77" y="86"/>
                    <a:pt x="74" y="85"/>
                    <a:pt x="70" y="85"/>
                  </a:cubicBezTo>
                  <a:cubicBezTo>
                    <a:pt x="69" y="87"/>
                    <a:pt x="67" y="88"/>
                    <a:pt x="66" y="87"/>
                  </a:cubicBezTo>
                  <a:cubicBezTo>
                    <a:pt x="59" y="89"/>
                    <a:pt x="52" y="91"/>
                    <a:pt x="47" y="94"/>
                  </a:cubicBezTo>
                  <a:cubicBezTo>
                    <a:pt x="44" y="95"/>
                    <a:pt x="41" y="98"/>
                    <a:pt x="36" y="98"/>
                  </a:cubicBezTo>
                  <a:cubicBezTo>
                    <a:pt x="36" y="98"/>
                    <a:pt x="35" y="98"/>
                    <a:pt x="35" y="97"/>
                  </a:cubicBezTo>
                  <a:cubicBezTo>
                    <a:pt x="34" y="96"/>
                    <a:pt x="33" y="94"/>
                    <a:pt x="33" y="92"/>
                  </a:cubicBezTo>
                  <a:cubicBezTo>
                    <a:pt x="32" y="93"/>
                    <a:pt x="31" y="93"/>
                    <a:pt x="30" y="92"/>
                  </a:cubicBezTo>
                  <a:cubicBezTo>
                    <a:pt x="30" y="92"/>
                    <a:pt x="30" y="91"/>
                    <a:pt x="30" y="90"/>
                  </a:cubicBezTo>
                  <a:cubicBezTo>
                    <a:pt x="28" y="91"/>
                    <a:pt x="26" y="90"/>
                    <a:pt x="27" y="88"/>
                  </a:cubicBezTo>
                  <a:cubicBezTo>
                    <a:pt x="27" y="86"/>
                    <a:pt x="28" y="84"/>
                    <a:pt x="29" y="83"/>
                  </a:cubicBezTo>
                  <a:cubicBezTo>
                    <a:pt x="29" y="82"/>
                    <a:pt x="29" y="81"/>
                    <a:pt x="28" y="80"/>
                  </a:cubicBezTo>
                  <a:cubicBezTo>
                    <a:pt x="27" y="81"/>
                    <a:pt x="26" y="83"/>
                    <a:pt x="25" y="82"/>
                  </a:cubicBezTo>
                  <a:cubicBezTo>
                    <a:pt x="24" y="82"/>
                    <a:pt x="24" y="81"/>
                    <a:pt x="24" y="80"/>
                  </a:cubicBezTo>
                  <a:cubicBezTo>
                    <a:pt x="26" y="75"/>
                    <a:pt x="26" y="75"/>
                    <a:pt x="26" y="75"/>
                  </a:cubicBezTo>
                  <a:cubicBezTo>
                    <a:pt x="26" y="75"/>
                    <a:pt x="25" y="75"/>
                    <a:pt x="25" y="75"/>
                  </a:cubicBezTo>
                  <a:cubicBezTo>
                    <a:pt x="24" y="74"/>
                    <a:pt x="25" y="73"/>
                    <a:pt x="25" y="72"/>
                  </a:cubicBezTo>
                  <a:cubicBezTo>
                    <a:pt x="26" y="71"/>
                    <a:pt x="25" y="70"/>
                    <a:pt x="24" y="69"/>
                  </a:cubicBezTo>
                  <a:cubicBezTo>
                    <a:pt x="24" y="69"/>
                    <a:pt x="23" y="70"/>
                    <a:pt x="23" y="69"/>
                  </a:cubicBezTo>
                  <a:cubicBezTo>
                    <a:pt x="22" y="69"/>
                    <a:pt x="22" y="69"/>
                    <a:pt x="22" y="68"/>
                  </a:cubicBezTo>
                  <a:cubicBezTo>
                    <a:pt x="22" y="68"/>
                    <a:pt x="22" y="67"/>
                    <a:pt x="22" y="66"/>
                  </a:cubicBezTo>
                  <a:cubicBezTo>
                    <a:pt x="22" y="66"/>
                    <a:pt x="21" y="66"/>
                    <a:pt x="21" y="65"/>
                  </a:cubicBezTo>
                  <a:cubicBezTo>
                    <a:pt x="21" y="65"/>
                    <a:pt x="21" y="64"/>
                    <a:pt x="21" y="63"/>
                  </a:cubicBezTo>
                  <a:cubicBezTo>
                    <a:pt x="20" y="64"/>
                    <a:pt x="18" y="66"/>
                    <a:pt x="18" y="64"/>
                  </a:cubicBezTo>
                  <a:cubicBezTo>
                    <a:pt x="18" y="61"/>
                    <a:pt x="19" y="59"/>
                    <a:pt x="20" y="58"/>
                  </a:cubicBezTo>
                  <a:cubicBezTo>
                    <a:pt x="19" y="58"/>
                    <a:pt x="19" y="58"/>
                    <a:pt x="19" y="58"/>
                  </a:cubicBezTo>
                  <a:cubicBezTo>
                    <a:pt x="18" y="57"/>
                    <a:pt x="18" y="56"/>
                    <a:pt x="18" y="56"/>
                  </a:cubicBezTo>
                  <a:cubicBezTo>
                    <a:pt x="18" y="56"/>
                    <a:pt x="16" y="56"/>
                    <a:pt x="17" y="55"/>
                  </a:cubicBezTo>
                  <a:cubicBezTo>
                    <a:pt x="17" y="53"/>
                    <a:pt x="18" y="52"/>
                    <a:pt x="19" y="51"/>
                  </a:cubicBezTo>
                  <a:cubicBezTo>
                    <a:pt x="19" y="50"/>
                    <a:pt x="19" y="49"/>
                    <a:pt x="19" y="49"/>
                  </a:cubicBezTo>
                  <a:cubicBezTo>
                    <a:pt x="19" y="50"/>
                    <a:pt x="19" y="50"/>
                    <a:pt x="19" y="50"/>
                  </a:cubicBezTo>
                  <a:cubicBezTo>
                    <a:pt x="17" y="49"/>
                    <a:pt x="17" y="51"/>
                    <a:pt x="17" y="52"/>
                  </a:cubicBezTo>
                  <a:cubicBezTo>
                    <a:pt x="16" y="51"/>
                    <a:pt x="16" y="53"/>
                    <a:pt x="15" y="54"/>
                  </a:cubicBezTo>
                  <a:cubicBezTo>
                    <a:pt x="13" y="54"/>
                    <a:pt x="10" y="56"/>
                    <a:pt x="10" y="60"/>
                  </a:cubicBezTo>
                  <a:cubicBezTo>
                    <a:pt x="10" y="58"/>
                    <a:pt x="9" y="60"/>
                    <a:pt x="9" y="61"/>
                  </a:cubicBezTo>
                  <a:cubicBezTo>
                    <a:pt x="8" y="61"/>
                    <a:pt x="7" y="60"/>
                    <a:pt x="7" y="60"/>
                  </a:cubicBezTo>
                  <a:cubicBezTo>
                    <a:pt x="10" y="55"/>
                    <a:pt x="13" y="51"/>
                    <a:pt x="17" y="46"/>
                  </a:cubicBezTo>
                  <a:cubicBezTo>
                    <a:pt x="17" y="44"/>
                    <a:pt x="17" y="42"/>
                    <a:pt x="18" y="41"/>
                  </a:cubicBezTo>
                  <a:cubicBezTo>
                    <a:pt x="19" y="41"/>
                    <a:pt x="19" y="41"/>
                    <a:pt x="19" y="41"/>
                  </a:cubicBezTo>
                  <a:cubicBezTo>
                    <a:pt x="24" y="35"/>
                    <a:pt x="28" y="29"/>
                    <a:pt x="33" y="23"/>
                  </a:cubicBezTo>
                  <a:cubicBezTo>
                    <a:pt x="34" y="22"/>
                    <a:pt x="33" y="21"/>
                    <a:pt x="32" y="20"/>
                  </a:cubicBezTo>
                  <a:cubicBezTo>
                    <a:pt x="34" y="19"/>
                    <a:pt x="33" y="18"/>
                    <a:pt x="34" y="18"/>
                  </a:cubicBezTo>
                  <a:cubicBezTo>
                    <a:pt x="35" y="19"/>
                    <a:pt x="37" y="18"/>
                    <a:pt x="37" y="20"/>
                  </a:cubicBezTo>
                  <a:cubicBezTo>
                    <a:pt x="55" y="1"/>
                    <a:pt x="55" y="1"/>
                    <a:pt x="55" y="1"/>
                  </a:cubicBezTo>
                  <a:cubicBezTo>
                    <a:pt x="55" y="0"/>
                    <a:pt x="56" y="1"/>
                    <a:pt x="56" y="1"/>
                  </a:cubicBezTo>
                  <a:cubicBezTo>
                    <a:pt x="55" y="2"/>
                    <a:pt x="57" y="3"/>
                    <a:pt x="56" y="3"/>
                  </a:cubicBezTo>
                  <a:cubicBezTo>
                    <a:pt x="56" y="4"/>
                    <a:pt x="55" y="4"/>
                    <a:pt x="54" y="5"/>
                  </a:cubicBezTo>
                  <a:cubicBezTo>
                    <a:pt x="54" y="4"/>
                    <a:pt x="54" y="4"/>
                    <a:pt x="54" y="4"/>
                  </a:cubicBezTo>
                  <a:cubicBezTo>
                    <a:pt x="55" y="3"/>
                    <a:pt x="55" y="3"/>
                    <a:pt x="55" y="3"/>
                  </a:cubicBezTo>
                  <a:cubicBezTo>
                    <a:pt x="54" y="4"/>
                    <a:pt x="54" y="4"/>
                    <a:pt x="54" y="4"/>
                  </a:cubicBezTo>
                  <a:cubicBezTo>
                    <a:pt x="54" y="5"/>
                    <a:pt x="54" y="5"/>
                    <a:pt x="54" y="5"/>
                  </a:cubicBezTo>
                  <a:cubicBezTo>
                    <a:pt x="54" y="5"/>
                    <a:pt x="54" y="6"/>
                    <a:pt x="52" y="6"/>
                  </a:cubicBezTo>
                  <a:cubicBezTo>
                    <a:pt x="52" y="6"/>
                    <a:pt x="52" y="7"/>
                    <a:pt x="51" y="8"/>
                  </a:cubicBezTo>
                  <a:cubicBezTo>
                    <a:pt x="52" y="9"/>
                    <a:pt x="51" y="10"/>
                    <a:pt x="50" y="10"/>
                  </a:cubicBezTo>
                  <a:cubicBezTo>
                    <a:pt x="49" y="11"/>
                    <a:pt x="49" y="12"/>
                    <a:pt x="47" y="13"/>
                  </a:cubicBezTo>
                  <a:cubicBezTo>
                    <a:pt x="50" y="13"/>
                    <a:pt x="52" y="12"/>
                    <a:pt x="53" y="11"/>
                  </a:cubicBezTo>
                  <a:cubicBezTo>
                    <a:pt x="62" y="8"/>
                    <a:pt x="71" y="6"/>
                    <a:pt x="78" y="2"/>
                  </a:cubicBezTo>
                  <a:cubicBezTo>
                    <a:pt x="84" y="1"/>
                    <a:pt x="88" y="1"/>
                    <a:pt x="94" y="1"/>
                  </a:cubicBezTo>
                  <a:cubicBezTo>
                    <a:pt x="95" y="1"/>
                    <a:pt x="97" y="2"/>
                    <a:pt x="98" y="2"/>
                  </a:cubicBezTo>
                  <a:cubicBezTo>
                    <a:pt x="104" y="2"/>
                    <a:pt x="109" y="3"/>
                    <a:pt x="115" y="5"/>
                  </a:cubicBezTo>
                  <a:cubicBezTo>
                    <a:pt x="115" y="4"/>
                    <a:pt x="115" y="4"/>
                    <a:pt x="116" y="4"/>
                  </a:cubicBezTo>
                  <a:cubicBezTo>
                    <a:pt x="119" y="5"/>
                    <a:pt x="122" y="5"/>
                    <a:pt x="125" y="7"/>
                  </a:cubicBezTo>
                  <a:cubicBezTo>
                    <a:pt x="127" y="9"/>
                    <a:pt x="130" y="10"/>
                    <a:pt x="133" y="11"/>
                  </a:cubicBezTo>
                  <a:cubicBezTo>
                    <a:pt x="136" y="13"/>
                    <a:pt x="139" y="14"/>
                    <a:pt x="141" y="16"/>
                  </a:cubicBezTo>
                  <a:cubicBezTo>
                    <a:pt x="142" y="17"/>
                    <a:pt x="140" y="19"/>
                    <a:pt x="142" y="19"/>
                  </a:cubicBezTo>
                  <a:cubicBezTo>
                    <a:pt x="143" y="20"/>
                    <a:pt x="143" y="18"/>
                    <a:pt x="144" y="18"/>
                  </a:cubicBezTo>
                  <a:cubicBezTo>
                    <a:pt x="150" y="21"/>
                    <a:pt x="154" y="27"/>
                    <a:pt x="156" y="34"/>
                  </a:cubicBezTo>
                  <a:cubicBezTo>
                    <a:pt x="156" y="34"/>
                    <a:pt x="157" y="35"/>
                    <a:pt x="158" y="37"/>
                  </a:cubicBezTo>
                  <a:cubicBezTo>
                    <a:pt x="159" y="39"/>
                    <a:pt x="161" y="40"/>
                    <a:pt x="162" y="43"/>
                  </a:cubicBezTo>
                  <a:cubicBezTo>
                    <a:pt x="162" y="44"/>
                    <a:pt x="162" y="46"/>
                    <a:pt x="161" y="46"/>
                  </a:cubicBezTo>
                  <a:cubicBezTo>
                    <a:pt x="161" y="49"/>
                    <a:pt x="162" y="51"/>
                    <a:pt x="164" y="53"/>
                  </a:cubicBezTo>
                  <a:cubicBezTo>
                    <a:pt x="165" y="55"/>
                    <a:pt x="164" y="57"/>
                    <a:pt x="164" y="60"/>
                  </a:cubicBezTo>
                  <a:cubicBezTo>
                    <a:pt x="163" y="62"/>
                    <a:pt x="163" y="64"/>
                    <a:pt x="162" y="66"/>
                  </a:cubicBezTo>
                  <a:cubicBezTo>
                    <a:pt x="163" y="67"/>
                    <a:pt x="163" y="68"/>
                    <a:pt x="162" y="70"/>
                  </a:cubicBezTo>
                  <a:cubicBezTo>
                    <a:pt x="160" y="84"/>
                    <a:pt x="150" y="91"/>
                    <a:pt x="142" y="98"/>
                  </a:cubicBezTo>
                  <a:cubicBezTo>
                    <a:pt x="140" y="101"/>
                    <a:pt x="137" y="102"/>
                    <a:pt x="135" y="104"/>
                  </a:cubicBezTo>
                  <a:cubicBezTo>
                    <a:pt x="135" y="105"/>
                    <a:pt x="136" y="106"/>
                    <a:pt x="136" y="107"/>
                  </a:cubicBezTo>
                  <a:cubicBezTo>
                    <a:pt x="135" y="108"/>
                    <a:pt x="134" y="108"/>
                    <a:pt x="133" y="109"/>
                  </a:cubicBezTo>
                  <a:cubicBezTo>
                    <a:pt x="132" y="109"/>
                    <a:pt x="132" y="109"/>
                    <a:pt x="131" y="110"/>
                  </a:cubicBezTo>
                  <a:cubicBezTo>
                    <a:pt x="134" y="110"/>
                    <a:pt x="137" y="109"/>
                    <a:pt x="140" y="111"/>
                  </a:cubicBezTo>
                  <a:cubicBezTo>
                    <a:pt x="140" y="111"/>
                    <a:pt x="141" y="112"/>
                    <a:pt x="141" y="112"/>
                  </a:cubicBezTo>
                  <a:cubicBezTo>
                    <a:pt x="141" y="113"/>
                    <a:pt x="140" y="114"/>
                    <a:pt x="139" y="115"/>
                  </a:cubicBezTo>
                  <a:cubicBezTo>
                    <a:pt x="138" y="115"/>
                    <a:pt x="138" y="114"/>
                    <a:pt x="137" y="115"/>
                  </a:cubicBezTo>
                  <a:cubicBezTo>
                    <a:pt x="150" y="117"/>
                    <a:pt x="150" y="117"/>
                    <a:pt x="150" y="117"/>
                  </a:cubicBezTo>
                  <a:cubicBezTo>
                    <a:pt x="149" y="119"/>
                    <a:pt x="151" y="120"/>
                    <a:pt x="151" y="121"/>
                  </a:cubicBezTo>
                  <a:cubicBezTo>
                    <a:pt x="153" y="120"/>
                    <a:pt x="155" y="121"/>
                    <a:pt x="156" y="122"/>
                  </a:cubicBezTo>
                  <a:cubicBezTo>
                    <a:pt x="160" y="123"/>
                    <a:pt x="164" y="124"/>
                    <a:pt x="167" y="124"/>
                  </a:cubicBezTo>
                  <a:cubicBezTo>
                    <a:pt x="168" y="124"/>
                    <a:pt x="168" y="124"/>
                    <a:pt x="168" y="125"/>
                  </a:cubicBezTo>
                  <a:cubicBezTo>
                    <a:pt x="167" y="128"/>
                    <a:pt x="164" y="131"/>
                    <a:pt x="164" y="135"/>
                  </a:cubicBezTo>
                  <a:cubicBezTo>
                    <a:pt x="164" y="135"/>
                    <a:pt x="163" y="135"/>
                    <a:pt x="163" y="136"/>
                  </a:cubicBezTo>
                  <a:cubicBezTo>
                    <a:pt x="160" y="145"/>
                    <a:pt x="156" y="152"/>
                    <a:pt x="153" y="160"/>
                  </a:cubicBezTo>
                  <a:cubicBezTo>
                    <a:pt x="153" y="166"/>
                    <a:pt x="150" y="172"/>
                    <a:pt x="147" y="177"/>
                  </a:cubicBezTo>
                  <a:cubicBezTo>
                    <a:pt x="147" y="177"/>
                    <a:pt x="147" y="178"/>
                    <a:pt x="147" y="178"/>
                  </a:cubicBezTo>
                  <a:cubicBezTo>
                    <a:pt x="147" y="179"/>
                    <a:pt x="146" y="180"/>
                    <a:pt x="145" y="181"/>
                  </a:cubicBezTo>
                  <a:cubicBezTo>
                    <a:pt x="148" y="180"/>
                    <a:pt x="151" y="178"/>
                    <a:pt x="153" y="176"/>
                  </a:cubicBezTo>
                  <a:cubicBezTo>
                    <a:pt x="154" y="175"/>
                    <a:pt x="156" y="174"/>
                    <a:pt x="157" y="174"/>
                  </a:cubicBezTo>
                  <a:cubicBezTo>
                    <a:pt x="158" y="174"/>
                    <a:pt x="158" y="175"/>
                    <a:pt x="158" y="175"/>
                  </a:cubicBezTo>
                  <a:cubicBezTo>
                    <a:pt x="156" y="176"/>
                    <a:pt x="155" y="178"/>
                    <a:pt x="153" y="179"/>
                  </a:cubicBezTo>
                  <a:cubicBezTo>
                    <a:pt x="153" y="180"/>
                    <a:pt x="152" y="181"/>
                    <a:pt x="152" y="181"/>
                  </a:cubicBezTo>
                  <a:cubicBezTo>
                    <a:pt x="147" y="185"/>
                    <a:pt x="147" y="185"/>
                    <a:pt x="147" y="185"/>
                  </a:cubicBezTo>
                  <a:cubicBezTo>
                    <a:pt x="148" y="185"/>
                    <a:pt x="148" y="186"/>
                    <a:pt x="147" y="187"/>
                  </a:cubicBezTo>
                  <a:cubicBezTo>
                    <a:pt x="148" y="186"/>
                    <a:pt x="149" y="187"/>
                    <a:pt x="148" y="188"/>
                  </a:cubicBezTo>
                  <a:cubicBezTo>
                    <a:pt x="144" y="190"/>
                    <a:pt x="140" y="192"/>
                    <a:pt x="136" y="194"/>
                  </a:cubicBezTo>
                  <a:cubicBezTo>
                    <a:pt x="135" y="196"/>
                    <a:pt x="133" y="197"/>
                    <a:pt x="131" y="197"/>
                  </a:cubicBezTo>
                  <a:cubicBezTo>
                    <a:pt x="126" y="201"/>
                    <a:pt x="122" y="205"/>
                    <a:pt x="118" y="209"/>
                  </a:cubicBezTo>
                  <a:cubicBezTo>
                    <a:pt x="112" y="213"/>
                    <a:pt x="112" y="213"/>
                    <a:pt x="112" y="213"/>
                  </a:cubicBezTo>
                  <a:cubicBezTo>
                    <a:pt x="112" y="213"/>
                    <a:pt x="111" y="212"/>
                    <a:pt x="111" y="212"/>
                  </a:cubicBezTo>
                  <a:cubicBezTo>
                    <a:pt x="114" y="208"/>
                    <a:pt x="117" y="206"/>
                    <a:pt x="120" y="203"/>
                  </a:cubicBezTo>
                  <a:cubicBezTo>
                    <a:pt x="117" y="204"/>
                    <a:pt x="113" y="207"/>
                    <a:pt x="110" y="208"/>
                  </a:cubicBezTo>
                  <a:cubicBezTo>
                    <a:pt x="109" y="209"/>
                    <a:pt x="109" y="209"/>
                    <a:pt x="108" y="209"/>
                  </a:cubicBezTo>
                  <a:cubicBezTo>
                    <a:pt x="108" y="209"/>
                    <a:pt x="107" y="208"/>
                    <a:pt x="108" y="207"/>
                  </a:cubicBezTo>
                  <a:cubicBezTo>
                    <a:pt x="110" y="206"/>
                    <a:pt x="113" y="204"/>
                    <a:pt x="115" y="202"/>
                  </a:cubicBezTo>
                  <a:cubicBezTo>
                    <a:pt x="114" y="202"/>
                    <a:pt x="113" y="201"/>
                    <a:pt x="112" y="202"/>
                  </a:cubicBezTo>
                  <a:cubicBezTo>
                    <a:pt x="110" y="203"/>
                    <a:pt x="107" y="205"/>
                    <a:pt x="105" y="206"/>
                  </a:cubicBezTo>
                  <a:cubicBezTo>
                    <a:pt x="104" y="206"/>
                    <a:pt x="103" y="206"/>
                    <a:pt x="103" y="205"/>
                  </a:cubicBezTo>
                  <a:cubicBezTo>
                    <a:pt x="103" y="203"/>
                    <a:pt x="104" y="202"/>
                    <a:pt x="105" y="201"/>
                  </a:cubicBezTo>
                  <a:cubicBezTo>
                    <a:pt x="104" y="201"/>
                    <a:pt x="103" y="202"/>
                    <a:pt x="102" y="201"/>
                  </a:cubicBezTo>
                  <a:cubicBezTo>
                    <a:pt x="101" y="199"/>
                    <a:pt x="98" y="200"/>
                    <a:pt x="97" y="201"/>
                  </a:cubicBezTo>
                  <a:cubicBezTo>
                    <a:pt x="96" y="201"/>
                    <a:pt x="96" y="201"/>
                    <a:pt x="95" y="201"/>
                  </a:cubicBezTo>
                  <a:cubicBezTo>
                    <a:pt x="95" y="201"/>
                    <a:pt x="94" y="200"/>
                    <a:pt x="94" y="200"/>
                  </a:cubicBezTo>
                  <a:cubicBezTo>
                    <a:pt x="88" y="199"/>
                    <a:pt x="88" y="199"/>
                    <a:pt x="88" y="199"/>
                  </a:cubicBezTo>
                  <a:cubicBezTo>
                    <a:pt x="88" y="199"/>
                    <a:pt x="87" y="200"/>
                    <a:pt x="87" y="199"/>
                  </a:cubicBezTo>
                  <a:cubicBezTo>
                    <a:pt x="85" y="198"/>
                    <a:pt x="81" y="198"/>
                    <a:pt x="80" y="198"/>
                  </a:cubicBezTo>
                  <a:cubicBezTo>
                    <a:pt x="79" y="199"/>
                    <a:pt x="79" y="197"/>
                    <a:pt x="80" y="196"/>
                  </a:cubicBezTo>
                  <a:cubicBezTo>
                    <a:pt x="77" y="195"/>
                    <a:pt x="75" y="198"/>
                    <a:pt x="74" y="198"/>
                  </a:cubicBezTo>
                  <a:cubicBezTo>
                    <a:pt x="73" y="197"/>
                    <a:pt x="73" y="197"/>
                    <a:pt x="73" y="196"/>
                  </a:cubicBezTo>
                  <a:cubicBezTo>
                    <a:pt x="69" y="195"/>
                    <a:pt x="66" y="195"/>
                    <a:pt x="63" y="194"/>
                  </a:cubicBezTo>
                  <a:cubicBezTo>
                    <a:pt x="61" y="195"/>
                    <a:pt x="60" y="197"/>
                    <a:pt x="59" y="198"/>
                  </a:cubicBezTo>
                  <a:cubicBezTo>
                    <a:pt x="58" y="198"/>
                    <a:pt x="58" y="197"/>
                    <a:pt x="58" y="196"/>
                  </a:cubicBezTo>
                  <a:cubicBezTo>
                    <a:pt x="57" y="195"/>
                    <a:pt x="58" y="194"/>
                    <a:pt x="58" y="193"/>
                  </a:cubicBezTo>
                  <a:cubicBezTo>
                    <a:pt x="57" y="192"/>
                    <a:pt x="56" y="192"/>
                    <a:pt x="55" y="192"/>
                  </a:cubicBezTo>
                  <a:cubicBezTo>
                    <a:pt x="54" y="192"/>
                    <a:pt x="54" y="193"/>
                    <a:pt x="53" y="193"/>
                  </a:cubicBezTo>
                  <a:cubicBezTo>
                    <a:pt x="52" y="193"/>
                    <a:pt x="52" y="192"/>
                    <a:pt x="52" y="191"/>
                  </a:cubicBezTo>
                  <a:cubicBezTo>
                    <a:pt x="51" y="190"/>
                    <a:pt x="50" y="192"/>
                    <a:pt x="50" y="192"/>
                  </a:cubicBezTo>
                  <a:cubicBezTo>
                    <a:pt x="49" y="193"/>
                    <a:pt x="48" y="194"/>
                    <a:pt x="47" y="193"/>
                  </a:cubicBezTo>
                  <a:cubicBezTo>
                    <a:pt x="46" y="192"/>
                    <a:pt x="47" y="191"/>
                    <a:pt x="47" y="190"/>
                  </a:cubicBezTo>
                  <a:cubicBezTo>
                    <a:pt x="47" y="189"/>
                    <a:pt x="46" y="190"/>
                    <a:pt x="45" y="190"/>
                  </a:cubicBezTo>
                  <a:cubicBezTo>
                    <a:pt x="44" y="192"/>
                    <a:pt x="42" y="194"/>
                    <a:pt x="41" y="195"/>
                  </a:cubicBezTo>
                  <a:cubicBezTo>
                    <a:pt x="40" y="195"/>
                    <a:pt x="40" y="194"/>
                    <a:pt x="39" y="194"/>
                  </a:cubicBezTo>
                  <a:cubicBezTo>
                    <a:pt x="39" y="193"/>
                    <a:pt x="40" y="193"/>
                    <a:pt x="40" y="192"/>
                  </a:cubicBezTo>
                  <a:cubicBezTo>
                    <a:pt x="39" y="192"/>
                    <a:pt x="37" y="192"/>
                    <a:pt x="38" y="190"/>
                  </a:cubicBezTo>
                  <a:cubicBezTo>
                    <a:pt x="38" y="190"/>
                    <a:pt x="38" y="189"/>
                    <a:pt x="38" y="188"/>
                  </a:cubicBezTo>
                  <a:cubicBezTo>
                    <a:pt x="33" y="188"/>
                    <a:pt x="33" y="188"/>
                    <a:pt x="33" y="188"/>
                  </a:cubicBezTo>
                  <a:cubicBezTo>
                    <a:pt x="32" y="188"/>
                    <a:pt x="32" y="190"/>
                    <a:pt x="31" y="190"/>
                  </a:cubicBezTo>
                  <a:cubicBezTo>
                    <a:pt x="30" y="190"/>
                    <a:pt x="30" y="189"/>
                    <a:pt x="30" y="189"/>
                  </a:cubicBezTo>
                  <a:cubicBezTo>
                    <a:pt x="30" y="189"/>
                    <a:pt x="30" y="188"/>
                    <a:pt x="30" y="187"/>
                  </a:cubicBezTo>
                  <a:cubicBezTo>
                    <a:pt x="27" y="187"/>
                    <a:pt x="27" y="187"/>
                    <a:pt x="27" y="187"/>
                  </a:cubicBezTo>
                  <a:cubicBezTo>
                    <a:pt x="27" y="188"/>
                    <a:pt x="26" y="189"/>
                    <a:pt x="25" y="189"/>
                  </a:cubicBezTo>
                  <a:cubicBezTo>
                    <a:pt x="25" y="189"/>
                    <a:pt x="25" y="188"/>
                    <a:pt x="24" y="188"/>
                  </a:cubicBezTo>
                  <a:cubicBezTo>
                    <a:pt x="25" y="189"/>
                    <a:pt x="25" y="190"/>
                    <a:pt x="25" y="191"/>
                  </a:cubicBezTo>
                  <a:cubicBezTo>
                    <a:pt x="25" y="192"/>
                    <a:pt x="24" y="192"/>
                    <a:pt x="23" y="192"/>
                  </a:cubicBezTo>
                  <a:cubicBezTo>
                    <a:pt x="23" y="192"/>
                    <a:pt x="22" y="191"/>
                    <a:pt x="22" y="191"/>
                  </a:cubicBezTo>
                  <a:cubicBezTo>
                    <a:pt x="17" y="195"/>
                    <a:pt x="13" y="199"/>
                    <a:pt x="9" y="205"/>
                  </a:cubicBezTo>
                  <a:cubicBezTo>
                    <a:pt x="9" y="205"/>
                    <a:pt x="8" y="205"/>
                    <a:pt x="8" y="205"/>
                  </a:cubicBezTo>
                  <a:cubicBezTo>
                    <a:pt x="7" y="205"/>
                    <a:pt x="7" y="204"/>
                    <a:pt x="7" y="204"/>
                  </a:cubicBezTo>
                  <a:cubicBezTo>
                    <a:pt x="12" y="198"/>
                    <a:pt x="16" y="193"/>
                    <a:pt x="21" y="188"/>
                  </a:cubicBezTo>
                  <a:cubicBezTo>
                    <a:pt x="20" y="187"/>
                    <a:pt x="20" y="186"/>
                    <a:pt x="20" y="185"/>
                  </a:cubicBezTo>
                  <a:cubicBezTo>
                    <a:pt x="19" y="186"/>
                    <a:pt x="19" y="186"/>
                    <a:pt x="18" y="186"/>
                  </a:cubicBezTo>
                  <a:cubicBezTo>
                    <a:pt x="17" y="185"/>
                    <a:pt x="15" y="183"/>
                    <a:pt x="16" y="181"/>
                  </a:cubicBezTo>
                  <a:cubicBezTo>
                    <a:pt x="14" y="174"/>
                    <a:pt x="13" y="165"/>
                    <a:pt x="15" y="155"/>
                  </a:cubicBezTo>
                  <a:cubicBezTo>
                    <a:pt x="15" y="153"/>
                    <a:pt x="13" y="154"/>
                    <a:pt x="14" y="152"/>
                  </a:cubicBezTo>
                  <a:cubicBezTo>
                    <a:pt x="14" y="151"/>
                    <a:pt x="15" y="151"/>
                    <a:pt x="15" y="150"/>
                  </a:cubicBezTo>
                  <a:cubicBezTo>
                    <a:pt x="14" y="149"/>
                    <a:pt x="14" y="149"/>
                    <a:pt x="13" y="149"/>
                  </a:cubicBezTo>
                  <a:cubicBezTo>
                    <a:pt x="12" y="149"/>
                    <a:pt x="12" y="149"/>
                    <a:pt x="12" y="150"/>
                  </a:cubicBezTo>
                  <a:cubicBezTo>
                    <a:pt x="12" y="151"/>
                    <a:pt x="13" y="151"/>
                    <a:pt x="12" y="151"/>
                  </a:cubicBezTo>
                  <a:cubicBezTo>
                    <a:pt x="11" y="151"/>
                    <a:pt x="11" y="152"/>
                    <a:pt x="10" y="152"/>
                  </a:cubicBezTo>
                  <a:cubicBezTo>
                    <a:pt x="8" y="152"/>
                    <a:pt x="9" y="150"/>
                    <a:pt x="9" y="149"/>
                  </a:cubicBezTo>
                  <a:close/>
                </a:path>
              </a:pathLst>
            </a:custGeom>
            <a:solidFill>
              <a:srgbClr val="F8931D"/>
            </a:solidFill>
            <a:ln>
              <a:noFill/>
            </a:ln>
          </p:spPr>
          <p:txBody>
            <a:bodyPr vert="horz" wrap="square" lIns="91440" tIns="45720" rIns="91440" bIns="45720" numCol="1" anchor="t" anchorCtr="0" compatLnSpc="1">
              <a:normAutofit/>
            </a:bodyPr>
            <a:p>
              <a:pPr algn="ctr"/>
              <a:endParaRPr lang="zh-CN" altLang="en-US"/>
            </a:p>
          </p:txBody>
        </p:sp>
        <p:sp>
          <p:nvSpPr>
            <p:cNvPr id="19" name="矩形 18"/>
            <p:cNvSpPr/>
            <p:nvPr>
              <p:custDataLst>
                <p:tags r:id="rId23"/>
              </p:custDataLst>
            </p:nvPr>
          </p:nvSpPr>
          <p:spPr>
            <a:xfrm>
              <a:off x="2651461" y="3023361"/>
              <a:ext cx="7627640" cy="1040479"/>
            </a:xfrm>
            <a:prstGeom prst="rect">
              <a:avLst/>
            </a:prstGeom>
          </p:spPr>
          <p:txBody>
            <a:bodyPr lIns="0" tIns="0" rIns="0" bIns="0" anchor="t" anchorCtr="0">
              <a:normAutofit/>
            </a:bodyPr>
            <a:p>
              <a:pPr>
                <a:lnSpc>
                  <a:spcPct val="130000"/>
                </a:lnSpc>
              </a:pPr>
              <a:r>
                <a:rPr lang="zh-CN" altLang="en-US" dirty="0">
                  <a:solidFill>
                    <a:sysClr val="window" lastClr="FFFFFF">
                      <a:lumMod val="65000"/>
                    </a:sysClr>
                  </a:solidFill>
                  <a:latin typeface="微软雅黑" panose="020B0503020204020204" charset="-122"/>
                  <a:ea typeface="微软雅黑" panose="020B0503020204020204" charset="-122"/>
                </a:rPr>
                <a:t>（二）价值观对择业的影响</a:t>
              </a:r>
              <a:endParaRPr lang="zh-CN" altLang="en-US" dirty="0">
                <a:solidFill>
                  <a:sysClr val="window" lastClr="FFFFFF">
                    <a:lumMod val="65000"/>
                  </a:sysClr>
                </a:solidFill>
                <a:latin typeface="微软雅黑" panose="020B0503020204020204" charset="-122"/>
                <a:ea typeface="微软雅黑" panose="020B0503020204020204" charset="-122"/>
              </a:endParaRPr>
            </a:p>
            <a:p>
              <a:pPr>
                <a:lnSpc>
                  <a:spcPct val="130000"/>
                </a:lnSpc>
              </a:pPr>
              <a:r>
                <a:rPr lang="zh-CN" altLang="en-US" dirty="0">
                  <a:solidFill>
                    <a:sysClr val="window" lastClr="FFFFFF">
                      <a:lumMod val="65000"/>
                    </a:sysClr>
                  </a:solidFill>
                  <a:latin typeface="微软雅黑" panose="020B0503020204020204" charset="-122"/>
                  <a:ea typeface="微软雅黑" panose="020B0503020204020204" charset="-122"/>
                </a:rPr>
                <a:t>每个人的职业价值观不同，则对某一职业的评价和取向也会不同。</a:t>
              </a:r>
              <a:endParaRPr lang="zh-CN" altLang="en-US" dirty="0">
                <a:solidFill>
                  <a:sysClr val="window" lastClr="FFFFFF">
                    <a:lumMod val="65000"/>
                  </a:sysClr>
                </a:solidFill>
                <a:latin typeface="微软雅黑" panose="020B0503020204020204" charset="-122"/>
                <a:ea typeface="微软雅黑" panose="020B0503020204020204" charset="-122"/>
              </a:endParaRPr>
            </a:p>
          </p:txBody>
        </p:sp>
      </p:grpSp>
      <p:grpSp>
        <p:nvGrpSpPr>
          <p:cNvPr id="8" name="组合 7"/>
          <p:cNvGrpSpPr/>
          <p:nvPr>
            <p:custDataLst>
              <p:tags r:id="rId24"/>
            </p:custDataLst>
          </p:nvPr>
        </p:nvGrpSpPr>
        <p:grpSpPr>
          <a:xfrm>
            <a:off x="1551452" y="4854700"/>
            <a:ext cx="9142730" cy="1203325"/>
            <a:chOff x="1849108" y="4638198"/>
            <a:chExt cx="8430395" cy="1109570"/>
          </a:xfrm>
        </p:grpSpPr>
        <p:sp>
          <p:nvSpPr>
            <p:cNvPr id="11" name="Freeform 5"/>
            <p:cNvSpPr>
              <a:spLocks noChangeAspect="1" noEditPoints="1"/>
            </p:cNvSpPr>
            <p:nvPr>
              <p:custDataLst>
                <p:tags r:id="rId25"/>
              </p:custDataLst>
            </p:nvPr>
          </p:nvSpPr>
          <p:spPr bwMode="auto">
            <a:xfrm>
              <a:off x="1849108" y="4638198"/>
              <a:ext cx="497382" cy="776216"/>
            </a:xfrm>
            <a:custGeom>
              <a:avLst/>
              <a:gdLst>
                <a:gd name="T0" fmla="*/ 45 w 137"/>
                <a:gd name="T1" fmla="*/ 91 h 215"/>
                <a:gd name="T2" fmla="*/ 54 w 137"/>
                <a:gd name="T3" fmla="*/ 198 h 215"/>
                <a:gd name="T4" fmla="*/ 90 w 137"/>
                <a:gd name="T5" fmla="*/ 12 h 215"/>
                <a:gd name="T6" fmla="*/ 99 w 137"/>
                <a:gd name="T7" fmla="*/ 15 h 215"/>
                <a:gd name="T8" fmla="*/ 14 w 137"/>
                <a:gd name="T9" fmla="*/ 174 h 215"/>
                <a:gd name="T10" fmla="*/ 16 w 137"/>
                <a:gd name="T11" fmla="*/ 162 h 215"/>
                <a:gd name="T12" fmla="*/ 41 w 137"/>
                <a:gd name="T13" fmla="*/ 118 h 215"/>
                <a:gd name="T14" fmla="*/ 33 w 137"/>
                <a:gd name="T15" fmla="*/ 71 h 215"/>
                <a:gd name="T16" fmla="*/ 14 w 137"/>
                <a:gd name="T17" fmla="*/ 174 h 215"/>
                <a:gd name="T18" fmla="*/ 74 w 137"/>
                <a:gd name="T19" fmla="*/ 14 h 215"/>
                <a:gd name="T20" fmla="*/ 104 w 137"/>
                <a:gd name="T21" fmla="*/ 98 h 215"/>
                <a:gd name="T22" fmla="*/ 37 w 137"/>
                <a:gd name="T23" fmla="*/ 205 h 215"/>
                <a:gd name="T24" fmla="*/ 12 w 137"/>
                <a:gd name="T25" fmla="*/ 171 h 215"/>
                <a:gd name="T26" fmla="*/ 29 w 137"/>
                <a:gd name="T27" fmla="*/ 62 h 215"/>
                <a:gd name="T28" fmla="*/ 46 w 137"/>
                <a:gd name="T29" fmla="*/ 96 h 215"/>
                <a:gd name="T30" fmla="*/ 33 w 137"/>
                <a:gd name="T31" fmla="*/ 204 h 215"/>
                <a:gd name="T32" fmla="*/ 80 w 137"/>
                <a:gd name="T33" fmla="*/ 58 h 215"/>
                <a:gd name="T34" fmla="*/ 85 w 137"/>
                <a:gd name="T35" fmla="*/ 192 h 215"/>
                <a:gd name="T36" fmla="*/ 64 w 137"/>
                <a:gd name="T37" fmla="*/ 126 h 215"/>
                <a:gd name="T38" fmla="*/ 82 w 137"/>
                <a:gd name="T39" fmla="*/ 69 h 215"/>
                <a:gd name="T40" fmla="*/ 46 w 137"/>
                <a:gd name="T41" fmla="*/ 93 h 215"/>
                <a:gd name="T42" fmla="*/ 16 w 137"/>
                <a:gd name="T43" fmla="*/ 196 h 215"/>
                <a:gd name="T44" fmla="*/ 61 w 137"/>
                <a:gd name="T45" fmla="*/ 125 h 215"/>
                <a:gd name="T46" fmla="*/ 117 w 137"/>
                <a:gd name="T47" fmla="*/ 98 h 215"/>
                <a:gd name="T48" fmla="*/ 114 w 137"/>
                <a:gd name="T49" fmla="*/ 40 h 215"/>
                <a:gd name="T50" fmla="*/ 53 w 137"/>
                <a:gd name="T51" fmla="*/ 194 h 215"/>
                <a:gd name="T52" fmla="*/ 79 w 137"/>
                <a:gd name="T53" fmla="*/ 15 h 215"/>
                <a:gd name="T54" fmla="*/ 31 w 137"/>
                <a:gd name="T55" fmla="*/ 66 h 215"/>
                <a:gd name="T56" fmla="*/ 26 w 137"/>
                <a:gd name="T57" fmla="*/ 54 h 215"/>
                <a:gd name="T58" fmla="*/ 44 w 137"/>
                <a:gd name="T59" fmla="*/ 206 h 215"/>
                <a:gd name="T60" fmla="*/ 72 w 137"/>
                <a:gd name="T61" fmla="*/ 134 h 215"/>
                <a:gd name="T62" fmla="*/ 23 w 137"/>
                <a:gd name="T63" fmla="*/ 186 h 215"/>
                <a:gd name="T64" fmla="*/ 39 w 137"/>
                <a:gd name="T65" fmla="*/ 192 h 215"/>
                <a:gd name="T66" fmla="*/ 89 w 137"/>
                <a:gd name="T67" fmla="*/ 190 h 215"/>
                <a:gd name="T68" fmla="*/ 77 w 137"/>
                <a:gd name="T69" fmla="*/ 194 h 215"/>
                <a:gd name="T70" fmla="*/ 36 w 137"/>
                <a:gd name="T71" fmla="*/ 64 h 215"/>
                <a:gd name="T72" fmla="*/ 31 w 137"/>
                <a:gd name="T73" fmla="*/ 70 h 215"/>
                <a:gd name="T74" fmla="*/ 110 w 137"/>
                <a:gd name="T75" fmla="*/ 119 h 215"/>
                <a:gd name="T76" fmla="*/ 109 w 137"/>
                <a:gd name="T77" fmla="*/ 108 h 215"/>
                <a:gd name="T78" fmla="*/ 85 w 137"/>
                <a:gd name="T79" fmla="*/ 92 h 215"/>
                <a:gd name="T80" fmla="*/ 106 w 137"/>
                <a:gd name="T81" fmla="*/ 41 h 215"/>
                <a:gd name="T82" fmla="*/ 95 w 137"/>
                <a:gd name="T83" fmla="*/ 32 h 215"/>
                <a:gd name="T84" fmla="*/ 91 w 137"/>
                <a:gd name="T85" fmla="*/ 32 h 215"/>
                <a:gd name="T86" fmla="*/ 94 w 137"/>
                <a:gd name="T87" fmla="*/ 11 h 215"/>
                <a:gd name="T88" fmla="*/ 81 w 137"/>
                <a:gd name="T89" fmla="*/ 16 h 215"/>
                <a:gd name="T90" fmla="*/ 57 w 137"/>
                <a:gd name="T91" fmla="*/ 31 h 215"/>
                <a:gd name="T92" fmla="*/ 45 w 137"/>
                <a:gd name="T93" fmla="*/ 33 h 215"/>
                <a:gd name="T94" fmla="*/ 88 w 137"/>
                <a:gd name="T95" fmla="*/ 59 h 215"/>
                <a:gd name="T96" fmla="*/ 32 w 137"/>
                <a:gd name="T97" fmla="*/ 158 h 215"/>
                <a:gd name="T98" fmla="*/ 125 w 137"/>
                <a:gd name="T99" fmla="*/ 113 h 215"/>
                <a:gd name="T100" fmla="*/ 122 w 137"/>
                <a:gd name="T101" fmla="*/ 125 h 215"/>
                <a:gd name="T102" fmla="*/ 111 w 137"/>
                <a:gd name="T103" fmla="*/ 146 h 215"/>
                <a:gd name="T104" fmla="*/ 119 w 137"/>
                <a:gd name="T105" fmla="*/ 121 h 215"/>
                <a:gd name="T106" fmla="*/ 34 w 137"/>
                <a:gd name="T107" fmla="*/ 17 h 215"/>
                <a:gd name="T108" fmla="*/ 106 w 137"/>
                <a:gd name="T109" fmla="*/ 84 h 215"/>
                <a:gd name="T110" fmla="*/ 125 w 137"/>
                <a:gd name="T111" fmla="*/ 168 h 215"/>
                <a:gd name="T112" fmla="*/ 22 w 137"/>
                <a:gd name="T113" fmla="*/ 210 h 215"/>
                <a:gd name="T114" fmla="*/ 7 w 137"/>
                <a:gd name="T115" fmla="*/ 203 h 215"/>
                <a:gd name="T116" fmla="*/ 8 w 137"/>
                <a:gd name="T117" fmla="*/ 161 h 215"/>
                <a:gd name="T118" fmla="*/ 57 w 137"/>
                <a:gd name="T119" fmla="*/ 129 h 215"/>
                <a:gd name="T120" fmla="*/ 50 w 137"/>
                <a:gd name="T121" fmla="*/ 82 h 215"/>
                <a:gd name="T122" fmla="*/ 29 w 137"/>
                <a:gd name="T123" fmla="*/ 91 h 215"/>
                <a:gd name="T124" fmla="*/ 22 w 137"/>
                <a:gd name="T125" fmla="*/ 6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 h="215">
                  <a:moveTo>
                    <a:pt x="123" y="111"/>
                  </a:moveTo>
                  <a:cubicBezTo>
                    <a:pt x="124" y="111"/>
                    <a:pt x="124" y="110"/>
                    <a:pt x="125" y="109"/>
                  </a:cubicBezTo>
                  <a:cubicBezTo>
                    <a:pt x="124" y="109"/>
                    <a:pt x="123" y="110"/>
                    <a:pt x="123" y="111"/>
                  </a:cubicBezTo>
                  <a:close/>
                  <a:moveTo>
                    <a:pt x="79" y="11"/>
                  </a:moveTo>
                  <a:cubicBezTo>
                    <a:pt x="79" y="11"/>
                    <a:pt x="79" y="11"/>
                    <a:pt x="80" y="10"/>
                  </a:cubicBezTo>
                  <a:cubicBezTo>
                    <a:pt x="79" y="10"/>
                    <a:pt x="79" y="10"/>
                    <a:pt x="78" y="10"/>
                  </a:cubicBezTo>
                  <a:cubicBezTo>
                    <a:pt x="79" y="11"/>
                    <a:pt x="78" y="11"/>
                    <a:pt x="78" y="12"/>
                  </a:cubicBezTo>
                  <a:cubicBezTo>
                    <a:pt x="79" y="12"/>
                    <a:pt x="79" y="11"/>
                    <a:pt x="79" y="11"/>
                  </a:cubicBezTo>
                  <a:close/>
                  <a:moveTo>
                    <a:pt x="45" y="91"/>
                  </a:moveTo>
                  <a:cubicBezTo>
                    <a:pt x="46" y="91"/>
                    <a:pt x="46" y="90"/>
                    <a:pt x="46" y="89"/>
                  </a:cubicBezTo>
                  <a:cubicBezTo>
                    <a:pt x="46" y="90"/>
                    <a:pt x="45" y="91"/>
                    <a:pt x="45" y="91"/>
                  </a:cubicBezTo>
                  <a:close/>
                  <a:moveTo>
                    <a:pt x="66" y="122"/>
                  </a:moveTo>
                  <a:cubicBezTo>
                    <a:pt x="67" y="121"/>
                    <a:pt x="67" y="121"/>
                    <a:pt x="68" y="120"/>
                  </a:cubicBezTo>
                  <a:cubicBezTo>
                    <a:pt x="68" y="120"/>
                    <a:pt x="67" y="120"/>
                    <a:pt x="67" y="120"/>
                  </a:cubicBezTo>
                  <a:lnTo>
                    <a:pt x="66" y="122"/>
                  </a:lnTo>
                  <a:close/>
                  <a:moveTo>
                    <a:pt x="71" y="24"/>
                  </a:moveTo>
                  <a:cubicBezTo>
                    <a:pt x="72" y="23"/>
                    <a:pt x="73" y="22"/>
                    <a:pt x="73" y="21"/>
                  </a:cubicBezTo>
                  <a:cubicBezTo>
                    <a:pt x="72" y="21"/>
                    <a:pt x="71" y="23"/>
                    <a:pt x="71" y="24"/>
                  </a:cubicBezTo>
                  <a:close/>
                  <a:moveTo>
                    <a:pt x="37" y="71"/>
                  </a:moveTo>
                  <a:cubicBezTo>
                    <a:pt x="36" y="71"/>
                    <a:pt x="35" y="72"/>
                    <a:pt x="35" y="73"/>
                  </a:cubicBezTo>
                  <a:cubicBezTo>
                    <a:pt x="35" y="72"/>
                    <a:pt x="37" y="72"/>
                    <a:pt x="37" y="71"/>
                  </a:cubicBezTo>
                  <a:close/>
                  <a:moveTo>
                    <a:pt x="54" y="198"/>
                  </a:moveTo>
                  <a:cubicBezTo>
                    <a:pt x="54" y="198"/>
                    <a:pt x="53" y="199"/>
                    <a:pt x="53" y="199"/>
                  </a:cubicBezTo>
                  <a:cubicBezTo>
                    <a:pt x="53" y="200"/>
                    <a:pt x="53" y="200"/>
                    <a:pt x="53" y="200"/>
                  </a:cubicBezTo>
                  <a:cubicBezTo>
                    <a:pt x="52" y="200"/>
                    <a:pt x="52" y="200"/>
                    <a:pt x="52" y="200"/>
                  </a:cubicBezTo>
                  <a:cubicBezTo>
                    <a:pt x="52" y="201"/>
                    <a:pt x="52" y="201"/>
                    <a:pt x="52" y="201"/>
                  </a:cubicBezTo>
                  <a:cubicBezTo>
                    <a:pt x="52" y="200"/>
                    <a:pt x="52" y="200"/>
                    <a:pt x="52" y="200"/>
                  </a:cubicBezTo>
                  <a:cubicBezTo>
                    <a:pt x="53" y="200"/>
                    <a:pt x="53" y="200"/>
                    <a:pt x="53" y="200"/>
                  </a:cubicBezTo>
                  <a:cubicBezTo>
                    <a:pt x="53" y="199"/>
                    <a:pt x="53" y="199"/>
                    <a:pt x="53" y="199"/>
                  </a:cubicBezTo>
                  <a:cubicBezTo>
                    <a:pt x="54" y="199"/>
                    <a:pt x="54" y="199"/>
                    <a:pt x="54" y="198"/>
                  </a:cubicBezTo>
                  <a:close/>
                  <a:moveTo>
                    <a:pt x="90" y="12"/>
                  </a:moveTo>
                  <a:cubicBezTo>
                    <a:pt x="90" y="11"/>
                    <a:pt x="91" y="11"/>
                    <a:pt x="92" y="10"/>
                  </a:cubicBezTo>
                  <a:cubicBezTo>
                    <a:pt x="90" y="9"/>
                    <a:pt x="90" y="11"/>
                    <a:pt x="90" y="12"/>
                  </a:cubicBezTo>
                  <a:close/>
                  <a:moveTo>
                    <a:pt x="109" y="95"/>
                  </a:moveTo>
                  <a:cubicBezTo>
                    <a:pt x="110" y="95"/>
                    <a:pt x="110" y="95"/>
                    <a:pt x="110" y="95"/>
                  </a:cubicBezTo>
                  <a:cubicBezTo>
                    <a:pt x="111" y="94"/>
                    <a:pt x="111" y="94"/>
                    <a:pt x="110" y="94"/>
                  </a:cubicBezTo>
                  <a:cubicBezTo>
                    <a:pt x="110" y="94"/>
                    <a:pt x="109" y="96"/>
                    <a:pt x="109" y="95"/>
                  </a:cubicBezTo>
                  <a:close/>
                  <a:moveTo>
                    <a:pt x="95" y="13"/>
                  </a:moveTo>
                  <a:cubicBezTo>
                    <a:pt x="96" y="12"/>
                    <a:pt x="97" y="12"/>
                    <a:pt x="97" y="11"/>
                  </a:cubicBezTo>
                  <a:cubicBezTo>
                    <a:pt x="95" y="10"/>
                    <a:pt x="95" y="12"/>
                    <a:pt x="95" y="13"/>
                  </a:cubicBezTo>
                  <a:close/>
                  <a:moveTo>
                    <a:pt x="99" y="15"/>
                  </a:moveTo>
                  <a:cubicBezTo>
                    <a:pt x="100" y="15"/>
                    <a:pt x="100" y="14"/>
                    <a:pt x="101" y="13"/>
                  </a:cubicBezTo>
                  <a:cubicBezTo>
                    <a:pt x="101" y="12"/>
                    <a:pt x="100" y="13"/>
                    <a:pt x="99" y="14"/>
                  </a:cubicBezTo>
                  <a:cubicBezTo>
                    <a:pt x="99" y="14"/>
                    <a:pt x="99" y="15"/>
                    <a:pt x="99" y="15"/>
                  </a:cubicBezTo>
                  <a:close/>
                  <a:moveTo>
                    <a:pt x="5" y="172"/>
                  </a:moveTo>
                  <a:cubicBezTo>
                    <a:pt x="6" y="172"/>
                    <a:pt x="6" y="172"/>
                    <a:pt x="7" y="172"/>
                  </a:cubicBezTo>
                  <a:cubicBezTo>
                    <a:pt x="8" y="171"/>
                    <a:pt x="7" y="171"/>
                    <a:pt x="6" y="170"/>
                  </a:cubicBezTo>
                  <a:cubicBezTo>
                    <a:pt x="7" y="171"/>
                    <a:pt x="5" y="171"/>
                    <a:pt x="5" y="172"/>
                  </a:cubicBezTo>
                  <a:close/>
                  <a:moveTo>
                    <a:pt x="14" y="174"/>
                  </a:moveTo>
                  <a:cubicBezTo>
                    <a:pt x="13" y="174"/>
                    <a:pt x="13" y="174"/>
                    <a:pt x="13" y="175"/>
                  </a:cubicBezTo>
                  <a:cubicBezTo>
                    <a:pt x="12" y="176"/>
                    <a:pt x="12" y="176"/>
                    <a:pt x="12" y="176"/>
                  </a:cubicBezTo>
                  <a:cubicBezTo>
                    <a:pt x="11" y="176"/>
                    <a:pt x="11" y="177"/>
                    <a:pt x="11" y="177"/>
                  </a:cubicBezTo>
                  <a:cubicBezTo>
                    <a:pt x="11" y="177"/>
                    <a:pt x="12" y="176"/>
                    <a:pt x="12" y="176"/>
                  </a:cubicBezTo>
                  <a:cubicBezTo>
                    <a:pt x="13" y="175"/>
                    <a:pt x="13" y="175"/>
                    <a:pt x="13" y="175"/>
                  </a:cubicBezTo>
                  <a:cubicBezTo>
                    <a:pt x="13" y="175"/>
                    <a:pt x="13" y="174"/>
                    <a:pt x="14" y="174"/>
                  </a:cubicBezTo>
                  <a:close/>
                  <a:moveTo>
                    <a:pt x="58" y="120"/>
                  </a:moveTo>
                  <a:cubicBezTo>
                    <a:pt x="58" y="121"/>
                    <a:pt x="58" y="121"/>
                    <a:pt x="58" y="121"/>
                  </a:cubicBezTo>
                  <a:cubicBezTo>
                    <a:pt x="57" y="121"/>
                    <a:pt x="57" y="122"/>
                    <a:pt x="56" y="122"/>
                  </a:cubicBezTo>
                  <a:cubicBezTo>
                    <a:pt x="56" y="123"/>
                    <a:pt x="55" y="124"/>
                    <a:pt x="56" y="124"/>
                  </a:cubicBezTo>
                  <a:cubicBezTo>
                    <a:pt x="56" y="123"/>
                    <a:pt x="57" y="122"/>
                    <a:pt x="58" y="121"/>
                  </a:cubicBezTo>
                  <a:lnTo>
                    <a:pt x="58" y="120"/>
                  </a:lnTo>
                  <a:close/>
                  <a:moveTo>
                    <a:pt x="32" y="152"/>
                  </a:moveTo>
                  <a:cubicBezTo>
                    <a:pt x="33" y="151"/>
                    <a:pt x="33" y="150"/>
                    <a:pt x="33" y="149"/>
                  </a:cubicBezTo>
                  <a:cubicBezTo>
                    <a:pt x="32" y="150"/>
                    <a:pt x="32" y="152"/>
                    <a:pt x="31" y="153"/>
                  </a:cubicBezTo>
                  <a:cubicBezTo>
                    <a:pt x="32" y="153"/>
                    <a:pt x="32" y="152"/>
                    <a:pt x="32" y="152"/>
                  </a:cubicBezTo>
                  <a:close/>
                  <a:moveTo>
                    <a:pt x="16" y="162"/>
                  </a:moveTo>
                  <a:cubicBezTo>
                    <a:pt x="16" y="162"/>
                    <a:pt x="15" y="163"/>
                    <a:pt x="15" y="163"/>
                  </a:cubicBezTo>
                  <a:cubicBezTo>
                    <a:pt x="15" y="164"/>
                    <a:pt x="15" y="164"/>
                    <a:pt x="15" y="164"/>
                  </a:cubicBezTo>
                  <a:cubicBezTo>
                    <a:pt x="14" y="164"/>
                    <a:pt x="13" y="165"/>
                    <a:pt x="13" y="166"/>
                  </a:cubicBezTo>
                  <a:cubicBezTo>
                    <a:pt x="14" y="165"/>
                    <a:pt x="14" y="164"/>
                    <a:pt x="15" y="164"/>
                  </a:cubicBezTo>
                  <a:cubicBezTo>
                    <a:pt x="15" y="163"/>
                    <a:pt x="15" y="163"/>
                    <a:pt x="15" y="163"/>
                  </a:cubicBezTo>
                  <a:cubicBezTo>
                    <a:pt x="16" y="163"/>
                    <a:pt x="16" y="162"/>
                    <a:pt x="16" y="162"/>
                  </a:cubicBezTo>
                  <a:close/>
                  <a:moveTo>
                    <a:pt x="46" y="107"/>
                  </a:moveTo>
                  <a:cubicBezTo>
                    <a:pt x="45" y="107"/>
                    <a:pt x="47" y="106"/>
                    <a:pt x="47" y="105"/>
                  </a:cubicBezTo>
                  <a:cubicBezTo>
                    <a:pt x="46" y="105"/>
                    <a:pt x="45" y="107"/>
                    <a:pt x="45" y="108"/>
                  </a:cubicBezTo>
                  <a:cubicBezTo>
                    <a:pt x="45" y="108"/>
                    <a:pt x="46" y="108"/>
                    <a:pt x="46" y="107"/>
                  </a:cubicBezTo>
                  <a:close/>
                  <a:moveTo>
                    <a:pt x="41" y="118"/>
                  </a:moveTo>
                  <a:cubicBezTo>
                    <a:pt x="41" y="118"/>
                    <a:pt x="40" y="119"/>
                    <a:pt x="40" y="119"/>
                  </a:cubicBezTo>
                  <a:cubicBezTo>
                    <a:pt x="39" y="120"/>
                    <a:pt x="38" y="122"/>
                    <a:pt x="39" y="122"/>
                  </a:cubicBezTo>
                  <a:cubicBezTo>
                    <a:pt x="39" y="121"/>
                    <a:pt x="40" y="120"/>
                    <a:pt x="40" y="119"/>
                  </a:cubicBezTo>
                  <a:cubicBezTo>
                    <a:pt x="41" y="119"/>
                    <a:pt x="41" y="119"/>
                    <a:pt x="41" y="118"/>
                  </a:cubicBezTo>
                  <a:close/>
                  <a:moveTo>
                    <a:pt x="46" y="115"/>
                  </a:moveTo>
                  <a:cubicBezTo>
                    <a:pt x="47" y="115"/>
                    <a:pt x="48" y="114"/>
                    <a:pt x="48" y="112"/>
                  </a:cubicBezTo>
                  <a:cubicBezTo>
                    <a:pt x="49" y="111"/>
                    <a:pt x="47" y="112"/>
                    <a:pt x="47" y="113"/>
                  </a:cubicBezTo>
                  <a:cubicBezTo>
                    <a:pt x="47" y="114"/>
                    <a:pt x="46" y="114"/>
                    <a:pt x="46" y="115"/>
                  </a:cubicBezTo>
                  <a:close/>
                  <a:moveTo>
                    <a:pt x="33" y="73"/>
                  </a:moveTo>
                  <a:cubicBezTo>
                    <a:pt x="33" y="72"/>
                    <a:pt x="34" y="71"/>
                    <a:pt x="34" y="70"/>
                  </a:cubicBezTo>
                  <a:cubicBezTo>
                    <a:pt x="33" y="70"/>
                    <a:pt x="34" y="71"/>
                    <a:pt x="33" y="71"/>
                  </a:cubicBezTo>
                  <a:cubicBezTo>
                    <a:pt x="32" y="72"/>
                    <a:pt x="31" y="73"/>
                    <a:pt x="32" y="75"/>
                  </a:cubicBezTo>
                  <a:cubicBezTo>
                    <a:pt x="32" y="74"/>
                    <a:pt x="33" y="73"/>
                    <a:pt x="33" y="73"/>
                  </a:cubicBezTo>
                  <a:close/>
                  <a:moveTo>
                    <a:pt x="64" y="63"/>
                  </a:moveTo>
                  <a:cubicBezTo>
                    <a:pt x="65" y="62"/>
                    <a:pt x="67" y="61"/>
                    <a:pt x="67" y="59"/>
                  </a:cubicBezTo>
                  <a:cubicBezTo>
                    <a:pt x="66" y="60"/>
                    <a:pt x="66" y="60"/>
                    <a:pt x="65" y="61"/>
                  </a:cubicBezTo>
                  <a:cubicBezTo>
                    <a:pt x="65" y="62"/>
                    <a:pt x="64" y="62"/>
                    <a:pt x="64" y="63"/>
                  </a:cubicBezTo>
                  <a:close/>
                  <a:moveTo>
                    <a:pt x="54" y="198"/>
                  </a:moveTo>
                  <a:cubicBezTo>
                    <a:pt x="55" y="197"/>
                    <a:pt x="57" y="196"/>
                    <a:pt x="58" y="195"/>
                  </a:cubicBezTo>
                  <a:cubicBezTo>
                    <a:pt x="56" y="195"/>
                    <a:pt x="56" y="195"/>
                    <a:pt x="56" y="195"/>
                  </a:cubicBezTo>
                  <a:cubicBezTo>
                    <a:pt x="56" y="196"/>
                    <a:pt x="54" y="197"/>
                    <a:pt x="54" y="198"/>
                  </a:cubicBezTo>
                  <a:close/>
                  <a:moveTo>
                    <a:pt x="14" y="174"/>
                  </a:moveTo>
                  <a:cubicBezTo>
                    <a:pt x="18" y="170"/>
                    <a:pt x="18" y="170"/>
                    <a:pt x="18" y="170"/>
                  </a:cubicBezTo>
                  <a:cubicBezTo>
                    <a:pt x="16" y="170"/>
                    <a:pt x="15" y="172"/>
                    <a:pt x="14" y="174"/>
                  </a:cubicBezTo>
                  <a:close/>
                  <a:moveTo>
                    <a:pt x="60" y="66"/>
                  </a:moveTo>
                  <a:cubicBezTo>
                    <a:pt x="60" y="65"/>
                    <a:pt x="62" y="64"/>
                    <a:pt x="63" y="62"/>
                  </a:cubicBezTo>
                  <a:cubicBezTo>
                    <a:pt x="62" y="62"/>
                    <a:pt x="62" y="63"/>
                    <a:pt x="61" y="63"/>
                  </a:cubicBezTo>
                  <a:cubicBezTo>
                    <a:pt x="61" y="64"/>
                    <a:pt x="58" y="67"/>
                    <a:pt x="60" y="66"/>
                  </a:cubicBezTo>
                  <a:close/>
                  <a:moveTo>
                    <a:pt x="74" y="14"/>
                  </a:moveTo>
                  <a:cubicBezTo>
                    <a:pt x="74" y="13"/>
                    <a:pt x="76" y="12"/>
                    <a:pt x="76" y="11"/>
                  </a:cubicBezTo>
                  <a:cubicBezTo>
                    <a:pt x="76" y="11"/>
                    <a:pt x="75" y="11"/>
                    <a:pt x="75" y="11"/>
                  </a:cubicBezTo>
                  <a:cubicBezTo>
                    <a:pt x="74" y="13"/>
                    <a:pt x="73" y="14"/>
                    <a:pt x="73" y="15"/>
                  </a:cubicBezTo>
                  <a:cubicBezTo>
                    <a:pt x="73" y="15"/>
                    <a:pt x="74" y="15"/>
                    <a:pt x="74" y="14"/>
                  </a:cubicBezTo>
                  <a:close/>
                  <a:moveTo>
                    <a:pt x="69" y="126"/>
                  </a:moveTo>
                  <a:cubicBezTo>
                    <a:pt x="72" y="124"/>
                    <a:pt x="72" y="124"/>
                    <a:pt x="72" y="124"/>
                  </a:cubicBezTo>
                  <a:cubicBezTo>
                    <a:pt x="72" y="124"/>
                    <a:pt x="71" y="123"/>
                    <a:pt x="71" y="123"/>
                  </a:cubicBezTo>
                  <a:cubicBezTo>
                    <a:pt x="70" y="124"/>
                    <a:pt x="69" y="125"/>
                    <a:pt x="69" y="126"/>
                  </a:cubicBezTo>
                  <a:close/>
                  <a:moveTo>
                    <a:pt x="25" y="191"/>
                  </a:moveTo>
                  <a:cubicBezTo>
                    <a:pt x="26" y="190"/>
                    <a:pt x="28" y="189"/>
                    <a:pt x="29" y="188"/>
                  </a:cubicBezTo>
                  <a:cubicBezTo>
                    <a:pt x="28" y="187"/>
                    <a:pt x="27" y="188"/>
                    <a:pt x="27" y="189"/>
                  </a:cubicBezTo>
                  <a:cubicBezTo>
                    <a:pt x="26" y="190"/>
                    <a:pt x="25" y="190"/>
                    <a:pt x="25" y="191"/>
                  </a:cubicBezTo>
                  <a:close/>
                  <a:moveTo>
                    <a:pt x="105" y="98"/>
                  </a:moveTo>
                  <a:cubicBezTo>
                    <a:pt x="107" y="97"/>
                    <a:pt x="107" y="95"/>
                    <a:pt x="108" y="94"/>
                  </a:cubicBezTo>
                  <a:cubicBezTo>
                    <a:pt x="107" y="95"/>
                    <a:pt x="105" y="96"/>
                    <a:pt x="104" y="98"/>
                  </a:cubicBezTo>
                  <a:cubicBezTo>
                    <a:pt x="104" y="98"/>
                    <a:pt x="105" y="98"/>
                    <a:pt x="105" y="98"/>
                  </a:cubicBezTo>
                  <a:close/>
                  <a:moveTo>
                    <a:pt x="129" y="164"/>
                  </a:moveTo>
                  <a:cubicBezTo>
                    <a:pt x="129" y="161"/>
                    <a:pt x="130" y="158"/>
                    <a:pt x="130" y="155"/>
                  </a:cubicBezTo>
                  <a:cubicBezTo>
                    <a:pt x="129" y="158"/>
                    <a:pt x="129" y="162"/>
                    <a:pt x="128" y="165"/>
                  </a:cubicBezTo>
                  <a:cubicBezTo>
                    <a:pt x="129" y="165"/>
                    <a:pt x="129" y="164"/>
                    <a:pt x="129" y="164"/>
                  </a:cubicBezTo>
                  <a:close/>
                  <a:moveTo>
                    <a:pt x="54" y="22"/>
                  </a:moveTo>
                  <a:cubicBezTo>
                    <a:pt x="55" y="20"/>
                    <a:pt x="57" y="18"/>
                    <a:pt x="58" y="16"/>
                  </a:cubicBezTo>
                  <a:cubicBezTo>
                    <a:pt x="57" y="17"/>
                    <a:pt x="56" y="17"/>
                    <a:pt x="56" y="17"/>
                  </a:cubicBezTo>
                  <a:cubicBezTo>
                    <a:pt x="55" y="19"/>
                    <a:pt x="54" y="21"/>
                    <a:pt x="54" y="22"/>
                  </a:cubicBezTo>
                  <a:close/>
                  <a:moveTo>
                    <a:pt x="43" y="200"/>
                  </a:moveTo>
                  <a:cubicBezTo>
                    <a:pt x="41" y="202"/>
                    <a:pt x="39" y="203"/>
                    <a:pt x="37" y="205"/>
                  </a:cubicBezTo>
                  <a:cubicBezTo>
                    <a:pt x="38" y="205"/>
                    <a:pt x="38" y="206"/>
                    <a:pt x="39" y="205"/>
                  </a:cubicBezTo>
                  <a:cubicBezTo>
                    <a:pt x="40" y="203"/>
                    <a:pt x="42" y="202"/>
                    <a:pt x="43" y="200"/>
                  </a:cubicBezTo>
                  <a:close/>
                  <a:moveTo>
                    <a:pt x="21" y="161"/>
                  </a:moveTo>
                  <a:cubicBezTo>
                    <a:pt x="20" y="161"/>
                    <a:pt x="20" y="161"/>
                    <a:pt x="20" y="161"/>
                  </a:cubicBezTo>
                  <a:cubicBezTo>
                    <a:pt x="19" y="162"/>
                    <a:pt x="19" y="162"/>
                    <a:pt x="19" y="163"/>
                  </a:cubicBezTo>
                  <a:cubicBezTo>
                    <a:pt x="18" y="163"/>
                    <a:pt x="18" y="163"/>
                    <a:pt x="18" y="163"/>
                  </a:cubicBezTo>
                  <a:cubicBezTo>
                    <a:pt x="17" y="164"/>
                    <a:pt x="16" y="165"/>
                    <a:pt x="15" y="167"/>
                  </a:cubicBezTo>
                  <a:cubicBezTo>
                    <a:pt x="15" y="167"/>
                    <a:pt x="15" y="167"/>
                    <a:pt x="15" y="168"/>
                  </a:cubicBezTo>
                  <a:cubicBezTo>
                    <a:pt x="14" y="168"/>
                    <a:pt x="14" y="168"/>
                    <a:pt x="13" y="169"/>
                  </a:cubicBezTo>
                  <a:cubicBezTo>
                    <a:pt x="13" y="170"/>
                    <a:pt x="13" y="170"/>
                    <a:pt x="13" y="170"/>
                  </a:cubicBezTo>
                  <a:cubicBezTo>
                    <a:pt x="12" y="170"/>
                    <a:pt x="12" y="170"/>
                    <a:pt x="12" y="171"/>
                  </a:cubicBezTo>
                  <a:cubicBezTo>
                    <a:pt x="13" y="171"/>
                    <a:pt x="13" y="170"/>
                    <a:pt x="13" y="170"/>
                  </a:cubicBezTo>
                  <a:cubicBezTo>
                    <a:pt x="13" y="169"/>
                    <a:pt x="13" y="169"/>
                    <a:pt x="13" y="169"/>
                  </a:cubicBezTo>
                  <a:cubicBezTo>
                    <a:pt x="14" y="169"/>
                    <a:pt x="14" y="168"/>
                    <a:pt x="15" y="168"/>
                  </a:cubicBezTo>
                  <a:cubicBezTo>
                    <a:pt x="16" y="166"/>
                    <a:pt x="18" y="165"/>
                    <a:pt x="18" y="163"/>
                  </a:cubicBezTo>
                  <a:cubicBezTo>
                    <a:pt x="19" y="163"/>
                    <a:pt x="19" y="163"/>
                    <a:pt x="19" y="163"/>
                  </a:cubicBezTo>
                  <a:cubicBezTo>
                    <a:pt x="20" y="163"/>
                    <a:pt x="20" y="162"/>
                    <a:pt x="20" y="161"/>
                  </a:cubicBezTo>
                  <a:lnTo>
                    <a:pt x="21" y="161"/>
                  </a:lnTo>
                  <a:close/>
                  <a:moveTo>
                    <a:pt x="29" y="62"/>
                  </a:moveTo>
                  <a:cubicBezTo>
                    <a:pt x="30" y="60"/>
                    <a:pt x="31" y="58"/>
                    <a:pt x="33" y="55"/>
                  </a:cubicBezTo>
                  <a:cubicBezTo>
                    <a:pt x="31" y="56"/>
                    <a:pt x="31" y="57"/>
                    <a:pt x="30" y="58"/>
                  </a:cubicBezTo>
                  <a:cubicBezTo>
                    <a:pt x="29" y="59"/>
                    <a:pt x="28" y="61"/>
                    <a:pt x="29" y="62"/>
                  </a:cubicBezTo>
                  <a:close/>
                  <a:moveTo>
                    <a:pt x="27" y="56"/>
                  </a:moveTo>
                  <a:cubicBezTo>
                    <a:pt x="29" y="54"/>
                    <a:pt x="30" y="51"/>
                    <a:pt x="32" y="48"/>
                  </a:cubicBezTo>
                  <a:cubicBezTo>
                    <a:pt x="30" y="51"/>
                    <a:pt x="28" y="53"/>
                    <a:pt x="26" y="56"/>
                  </a:cubicBezTo>
                  <a:cubicBezTo>
                    <a:pt x="26" y="56"/>
                    <a:pt x="26" y="57"/>
                    <a:pt x="27" y="56"/>
                  </a:cubicBezTo>
                  <a:close/>
                  <a:moveTo>
                    <a:pt x="116" y="112"/>
                  </a:moveTo>
                  <a:cubicBezTo>
                    <a:pt x="119" y="110"/>
                    <a:pt x="121" y="107"/>
                    <a:pt x="123" y="106"/>
                  </a:cubicBezTo>
                  <a:cubicBezTo>
                    <a:pt x="124" y="105"/>
                    <a:pt x="122" y="105"/>
                    <a:pt x="122" y="106"/>
                  </a:cubicBezTo>
                  <a:cubicBezTo>
                    <a:pt x="120" y="108"/>
                    <a:pt x="118" y="109"/>
                    <a:pt x="117" y="111"/>
                  </a:cubicBezTo>
                  <a:cubicBezTo>
                    <a:pt x="116" y="111"/>
                    <a:pt x="116" y="112"/>
                    <a:pt x="116" y="112"/>
                  </a:cubicBezTo>
                  <a:close/>
                  <a:moveTo>
                    <a:pt x="38" y="107"/>
                  </a:moveTo>
                  <a:cubicBezTo>
                    <a:pt x="41" y="104"/>
                    <a:pt x="44" y="100"/>
                    <a:pt x="46" y="96"/>
                  </a:cubicBezTo>
                  <a:cubicBezTo>
                    <a:pt x="44" y="100"/>
                    <a:pt x="41" y="103"/>
                    <a:pt x="38" y="107"/>
                  </a:cubicBezTo>
                  <a:close/>
                  <a:moveTo>
                    <a:pt x="24" y="45"/>
                  </a:moveTo>
                  <a:cubicBezTo>
                    <a:pt x="27" y="41"/>
                    <a:pt x="27" y="41"/>
                    <a:pt x="27" y="41"/>
                  </a:cubicBezTo>
                  <a:cubicBezTo>
                    <a:pt x="28" y="40"/>
                    <a:pt x="29" y="39"/>
                    <a:pt x="29" y="38"/>
                  </a:cubicBezTo>
                  <a:cubicBezTo>
                    <a:pt x="27" y="40"/>
                    <a:pt x="24" y="43"/>
                    <a:pt x="23" y="46"/>
                  </a:cubicBezTo>
                  <a:cubicBezTo>
                    <a:pt x="24" y="47"/>
                    <a:pt x="24" y="46"/>
                    <a:pt x="24" y="45"/>
                  </a:cubicBezTo>
                  <a:close/>
                  <a:moveTo>
                    <a:pt x="33" y="204"/>
                  </a:moveTo>
                  <a:cubicBezTo>
                    <a:pt x="34" y="204"/>
                    <a:pt x="34" y="204"/>
                    <a:pt x="34" y="204"/>
                  </a:cubicBezTo>
                  <a:cubicBezTo>
                    <a:pt x="36" y="202"/>
                    <a:pt x="37" y="201"/>
                    <a:pt x="39" y="198"/>
                  </a:cubicBezTo>
                  <a:cubicBezTo>
                    <a:pt x="34" y="202"/>
                    <a:pt x="34" y="202"/>
                    <a:pt x="34" y="202"/>
                  </a:cubicBezTo>
                  <a:cubicBezTo>
                    <a:pt x="34" y="202"/>
                    <a:pt x="32" y="204"/>
                    <a:pt x="33" y="204"/>
                  </a:cubicBezTo>
                  <a:close/>
                  <a:moveTo>
                    <a:pt x="39" y="111"/>
                  </a:moveTo>
                  <a:cubicBezTo>
                    <a:pt x="42" y="107"/>
                    <a:pt x="44" y="104"/>
                    <a:pt x="47" y="100"/>
                  </a:cubicBezTo>
                  <a:cubicBezTo>
                    <a:pt x="44" y="103"/>
                    <a:pt x="42" y="106"/>
                    <a:pt x="40" y="109"/>
                  </a:cubicBezTo>
                  <a:cubicBezTo>
                    <a:pt x="39" y="109"/>
                    <a:pt x="39" y="110"/>
                    <a:pt x="39" y="111"/>
                  </a:cubicBezTo>
                  <a:close/>
                  <a:moveTo>
                    <a:pt x="80" y="58"/>
                  </a:moveTo>
                  <a:cubicBezTo>
                    <a:pt x="81" y="59"/>
                    <a:pt x="81" y="59"/>
                    <a:pt x="81" y="59"/>
                  </a:cubicBezTo>
                  <a:cubicBezTo>
                    <a:pt x="83" y="60"/>
                    <a:pt x="83" y="61"/>
                    <a:pt x="85" y="62"/>
                  </a:cubicBezTo>
                  <a:cubicBezTo>
                    <a:pt x="85" y="62"/>
                    <a:pt x="85" y="61"/>
                    <a:pt x="85" y="61"/>
                  </a:cubicBezTo>
                  <a:cubicBezTo>
                    <a:pt x="85" y="60"/>
                    <a:pt x="84" y="59"/>
                    <a:pt x="83" y="59"/>
                  </a:cubicBezTo>
                  <a:cubicBezTo>
                    <a:pt x="82" y="58"/>
                    <a:pt x="80" y="57"/>
                    <a:pt x="78" y="58"/>
                  </a:cubicBezTo>
                  <a:cubicBezTo>
                    <a:pt x="79" y="58"/>
                    <a:pt x="80" y="58"/>
                    <a:pt x="80" y="58"/>
                  </a:cubicBezTo>
                  <a:close/>
                  <a:moveTo>
                    <a:pt x="66" y="203"/>
                  </a:moveTo>
                  <a:cubicBezTo>
                    <a:pt x="74" y="194"/>
                    <a:pt x="74" y="194"/>
                    <a:pt x="74" y="194"/>
                  </a:cubicBezTo>
                  <a:cubicBezTo>
                    <a:pt x="74" y="194"/>
                    <a:pt x="73" y="194"/>
                    <a:pt x="73" y="195"/>
                  </a:cubicBezTo>
                  <a:lnTo>
                    <a:pt x="66" y="203"/>
                  </a:lnTo>
                  <a:close/>
                  <a:moveTo>
                    <a:pt x="57" y="201"/>
                  </a:moveTo>
                  <a:cubicBezTo>
                    <a:pt x="63" y="196"/>
                    <a:pt x="63" y="196"/>
                    <a:pt x="63" y="196"/>
                  </a:cubicBezTo>
                  <a:cubicBezTo>
                    <a:pt x="64" y="196"/>
                    <a:pt x="64" y="195"/>
                    <a:pt x="65" y="195"/>
                  </a:cubicBezTo>
                  <a:cubicBezTo>
                    <a:pt x="63" y="195"/>
                    <a:pt x="62" y="195"/>
                    <a:pt x="61" y="196"/>
                  </a:cubicBezTo>
                  <a:lnTo>
                    <a:pt x="57" y="201"/>
                  </a:lnTo>
                  <a:close/>
                  <a:moveTo>
                    <a:pt x="77" y="200"/>
                  </a:moveTo>
                  <a:cubicBezTo>
                    <a:pt x="80" y="197"/>
                    <a:pt x="82" y="195"/>
                    <a:pt x="85" y="192"/>
                  </a:cubicBezTo>
                  <a:cubicBezTo>
                    <a:pt x="84" y="192"/>
                    <a:pt x="83" y="193"/>
                    <a:pt x="82" y="193"/>
                  </a:cubicBezTo>
                  <a:cubicBezTo>
                    <a:pt x="81" y="195"/>
                    <a:pt x="79" y="197"/>
                    <a:pt x="77" y="199"/>
                  </a:cubicBezTo>
                  <a:cubicBezTo>
                    <a:pt x="78" y="199"/>
                    <a:pt x="77" y="200"/>
                    <a:pt x="77" y="200"/>
                  </a:cubicBezTo>
                  <a:close/>
                  <a:moveTo>
                    <a:pt x="69" y="68"/>
                  </a:moveTo>
                  <a:cubicBezTo>
                    <a:pt x="69" y="68"/>
                    <a:pt x="69" y="68"/>
                    <a:pt x="69" y="68"/>
                  </a:cubicBezTo>
                  <a:cubicBezTo>
                    <a:pt x="70" y="66"/>
                    <a:pt x="71" y="64"/>
                    <a:pt x="73" y="61"/>
                  </a:cubicBezTo>
                  <a:cubicBezTo>
                    <a:pt x="70" y="63"/>
                    <a:pt x="69" y="65"/>
                    <a:pt x="67" y="67"/>
                  </a:cubicBezTo>
                  <a:cubicBezTo>
                    <a:pt x="67" y="68"/>
                    <a:pt x="68" y="68"/>
                    <a:pt x="69" y="68"/>
                  </a:cubicBezTo>
                  <a:close/>
                  <a:moveTo>
                    <a:pt x="65" y="127"/>
                  </a:moveTo>
                  <a:cubicBezTo>
                    <a:pt x="67" y="125"/>
                    <a:pt x="68" y="124"/>
                    <a:pt x="70" y="121"/>
                  </a:cubicBezTo>
                  <a:cubicBezTo>
                    <a:pt x="67" y="123"/>
                    <a:pt x="66" y="124"/>
                    <a:pt x="64" y="126"/>
                  </a:cubicBezTo>
                  <a:lnTo>
                    <a:pt x="65" y="127"/>
                  </a:lnTo>
                  <a:close/>
                  <a:moveTo>
                    <a:pt x="64" y="67"/>
                  </a:moveTo>
                  <a:cubicBezTo>
                    <a:pt x="66" y="65"/>
                    <a:pt x="67" y="62"/>
                    <a:pt x="69" y="60"/>
                  </a:cubicBezTo>
                  <a:cubicBezTo>
                    <a:pt x="67" y="62"/>
                    <a:pt x="65" y="64"/>
                    <a:pt x="63" y="67"/>
                  </a:cubicBezTo>
                  <a:cubicBezTo>
                    <a:pt x="63" y="67"/>
                    <a:pt x="64" y="67"/>
                    <a:pt x="64" y="67"/>
                  </a:cubicBezTo>
                  <a:close/>
                  <a:moveTo>
                    <a:pt x="101" y="23"/>
                  </a:moveTo>
                  <a:cubicBezTo>
                    <a:pt x="107" y="17"/>
                    <a:pt x="107" y="17"/>
                    <a:pt x="107" y="17"/>
                  </a:cubicBezTo>
                  <a:cubicBezTo>
                    <a:pt x="107" y="16"/>
                    <a:pt x="106" y="16"/>
                    <a:pt x="105" y="16"/>
                  </a:cubicBezTo>
                  <a:cubicBezTo>
                    <a:pt x="104" y="19"/>
                    <a:pt x="102" y="20"/>
                    <a:pt x="101" y="23"/>
                  </a:cubicBezTo>
                  <a:close/>
                  <a:moveTo>
                    <a:pt x="78" y="72"/>
                  </a:moveTo>
                  <a:cubicBezTo>
                    <a:pt x="79" y="71"/>
                    <a:pt x="81" y="70"/>
                    <a:pt x="82" y="69"/>
                  </a:cubicBezTo>
                  <a:cubicBezTo>
                    <a:pt x="82" y="68"/>
                    <a:pt x="83" y="66"/>
                    <a:pt x="83" y="65"/>
                  </a:cubicBezTo>
                  <a:cubicBezTo>
                    <a:pt x="83" y="64"/>
                    <a:pt x="83" y="63"/>
                    <a:pt x="82" y="63"/>
                  </a:cubicBezTo>
                  <a:cubicBezTo>
                    <a:pt x="82" y="64"/>
                    <a:pt x="83" y="64"/>
                    <a:pt x="83" y="65"/>
                  </a:cubicBezTo>
                  <a:cubicBezTo>
                    <a:pt x="81" y="68"/>
                    <a:pt x="80" y="70"/>
                    <a:pt x="78" y="72"/>
                  </a:cubicBezTo>
                  <a:close/>
                  <a:moveTo>
                    <a:pt x="38" y="117"/>
                  </a:moveTo>
                  <a:cubicBezTo>
                    <a:pt x="41" y="115"/>
                    <a:pt x="43" y="112"/>
                    <a:pt x="45" y="108"/>
                  </a:cubicBezTo>
                  <a:cubicBezTo>
                    <a:pt x="45" y="108"/>
                    <a:pt x="44" y="108"/>
                    <a:pt x="44" y="108"/>
                  </a:cubicBezTo>
                  <a:cubicBezTo>
                    <a:pt x="42" y="111"/>
                    <a:pt x="39" y="114"/>
                    <a:pt x="38" y="117"/>
                  </a:cubicBezTo>
                  <a:close/>
                  <a:moveTo>
                    <a:pt x="39" y="102"/>
                  </a:moveTo>
                  <a:cubicBezTo>
                    <a:pt x="39" y="102"/>
                    <a:pt x="40" y="102"/>
                    <a:pt x="40" y="102"/>
                  </a:cubicBezTo>
                  <a:cubicBezTo>
                    <a:pt x="42" y="99"/>
                    <a:pt x="44" y="96"/>
                    <a:pt x="46" y="93"/>
                  </a:cubicBezTo>
                  <a:cubicBezTo>
                    <a:pt x="40" y="100"/>
                    <a:pt x="40" y="100"/>
                    <a:pt x="40" y="100"/>
                  </a:cubicBezTo>
                  <a:cubicBezTo>
                    <a:pt x="39" y="101"/>
                    <a:pt x="38" y="102"/>
                    <a:pt x="38" y="104"/>
                  </a:cubicBezTo>
                  <a:cubicBezTo>
                    <a:pt x="39" y="104"/>
                    <a:pt x="39" y="103"/>
                    <a:pt x="39" y="102"/>
                  </a:cubicBezTo>
                  <a:close/>
                  <a:moveTo>
                    <a:pt x="111" y="111"/>
                  </a:moveTo>
                  <a:cubicBezTo>
                    <a:pt x="114" y="108"/>
                    <a:pt x="118" y="106"/>
                    <a:pt x="121" y="103"/>
                  </a:cubicBezTo>
                  <a:cubicBezTo>
                    <a:pt x="121" y="103"/>
                    <a:pt x="121" y="101"/>
                    <a:pt x="120" y="102"/>
                  </a:cubicBezTo>
                  <a:cubicBezTo>
                    <a:pt x="117" y="105"/>
                    <a:pt x="114" y="108"/>
                    <a:pt x="111" y="111"/>
                  </a:cubicBezTo>
                  <a:close/>
                  <a:moveTo>
                    <a:pt x="16" y="197"/>
                  </a:moveTo>
                  <a:cubicBezTo>
                    <a:pt x="26" y="188"/>
                    <a:pt x="26" y="188"/>
                    <a:pt x="26" y="188"/>
                  </a:cubicBezTo>
                  <a:cubicBezTo>
                    <a:pt x="27" y="187"/>
                    <a:pt x="26" y="187"/>
                    <a:pt x="25" y="187"/>
                  </a:cubicBezTo>
                  <a:cubicBezTo>
                    <a:pt x="16" y="196"/>
                    <a:pt x="16" y="196"/>
                    <a:pt x="16" y="196"/>
                  </a:cubicBezTo>
                  <a:cubicBezTo>
                    <a:pt x="15" y="196"/>
                    <a:pt x="16" y="198"/>
                    <a:pt x="16" y="197"/>
                  </a:cubicBezTo>
                  <a:close/>
                  <a:moveTo>
                    <a:pt x="49" y="207"/>
                  </a:moveTo>
                  <a:cubicBezTo>
                    <a:pt x="50" y="207"/>
                    <a:pt x="50" y="206"/>
                    <a:pt x="50" y="206"/>
                  </a:cubicBezTo>
                  <a:cubicBezTo>
                    <a:pt x="52" y="204"/>
                    <a:pt x="55" y="201"/>
                    <a:pt x="57" y="199"/>
                  </a:cubicBezTo>
                  <a:cubicBezTo>
                    <a:pt x="48" y="206"/>
                    <a:pt x="48" y="206"/>
                    <a:pt x="48" y="206"/>
                  </a:cubicBezTo>
                  <a:cubicBezTo>
                    <a:pt x="47" y="207"/>
                    <a:pt x="49" y="206"/>
                    <a:pt x="49" y="207"/>
                  </a:cubicBezTo>
                  <a:close/>
                  <a:moveTo>
                    <a:pt x="10" y="185"/>
                  </a:moveTo>
                  <a:cubicBezTo>
                    <a:pt x="13" y="181"/>
                    <a:pt x="16" y="177"/>
                    <a:pt x="19" y="174"/>
                  </a:cubicBezTo>
                  <a:cubicBezTo>
                    <a:pt x="16" y="177"/>
                    <a:pt x="12" y="181"/>
                    <a:pt x="9" y="186"/>
                  </a:cubicBezTo>
                  <a:cubicBezTo>
                    <a:pt x="10" y="186"/>
                    <a:pt x="10" y="185"/>
                    <a:pt x="10" y="185"/>
                  </a:cubicBezTo>
                  <a:close/>
                  <a:moveTo>
                    <a:pt x="61" y="125"/>
                  </a:moveTo>
                  <a:cubicBezTo>
                    <a:pt x="61" y="125"/>
                    <a:pt x="61" y="124"/>
                    <a:pt x="61" y="124"/>
                  </a:cubicBezTo>
                  <a:cubicBezTo>
                    <a:pt x="63" y="123"/>
                    <a:pt x="64" y="121"/>
                    <a:pt x="65" y="119"/>
                  </a:cubicBezTo>
                  <a:cubicBezTo>
                    <a:pt x="63" y="120"/>
                    <a:pt x="61" y="122"/>
                    <a:pt x="59" y="125"/>
                  </a:cubicBezTo>
                  <a:lnTo>
                    <a:pt x="61" y="125"/>
                  </a:lnTo>
                  <a:close/>
                  <a:moveTo>
                    <a:pt x="36" y="198"/>
                  </a:moveTo>
                  <a:cubicBezTo>
                    <a:pt x="39" y="196"/>
                    <a:pt x="42" y="194"/>
                    <a:pt x="44" y="193"/>
                  </a:cubicBezTo>
                  <a:cubicBezTo>
                    <a:pt x="41" y="192"/>
                    <a:pt x="41" y="192"/>
                    <a:pt x="41" y="192"/>
                  </a:cubicBezTo>
                  <a:cubicBezTo>
                    <a:pt x="40" y="194"/>
                    <a:pt x="38" y="196"/>
                    <a:pt x="36" y="198"/>
                  </a:cubicBezTo>
                  <a:close/>
                  <a:moveTo>
                    <a:pt x="110" y="106"/>
                  </a:moveTo>
                  <a:cubicBezTo>
                    <a:pt x="113" y="104"/>
                    <a:pt x="115" y="102"/>
                    <a:pt x="117" y="100"/>
                  </a:cubicBezTo>
                  <a:cubicBezTo>
                    <a:pt x="119" y="99"/>
                    <a:pt x="118" y="98"/>
                    <a:pt x="117" y="98"/>
                  </a:cubicBezTo>
                  <a:cubicBezTo>
                    <a:pt x="115" y="100"/>
                    <a:pt x="111" y="104"/>
                    <a:pt x="110" y="106"/>
                  </a:cubicBezTo>
                  <a:close/>
                  <a:moveTo>
                    <a:pt x="64" y="22"/>
                  </a:moveTo>
                  <a:cubicBezTo>
                    <a:pt x="66" y="19"/>
                    <a:pt x="69" y="15"/>
                    <a:pt x="72" y="12"/>
                  </a:cubicBezTo>
                  <a:cubicBezTo>
                    <a:pt x="70" y="12"/>
                    <a:pt x="69" y="12"/>
                    <a:pt x="68" y="14"/>
                  </a:cubicBezTo>
                  <a:cubicBezTo>
                    <a:pt x="67" y="16"/>
                    <a:pt x="66" y="19"/>
                    <a:pt x="64" y="21"/>
                  </a:cubicBezTo>
                  <a:cubicBezTo>
                    <a:pt x="64" y="21"/>
                    <a:pt x="64" y="22"/>
                    <a:pt x="64" y="22"/>
                  </a:cubicBezTo>
                  <a:close/>
                  <a:moveTo>
                    <a:pt x="114" y="40"/>
                  </a:moveTo>
                  <a:cubicBezTo>
                    <a:pt x="114" y="39"/>
                    <a:pt x="116" y="38"/>
                    <a:pt x="117" y="38"/>
                  </a:cubicBezTo>
                  <a:cubicBezTo>
                    <a:pt x="118" y="37"/>
                    <a:pt x="117" y="35"/>
                    <a:pt x="117" y="34"/>
                  </a:cubicBezTo>
                  <a:cubicBezTo>
                    <a:pt x="115" y="36"/>
                    <a:pt x="114" y="38"/>
                    <a:pt x="113" y="40"/>
                  </a:cubicBezTo>
                  <a:cubicBezTo>
                    <a:pt x="113" y="41"/>
                    <a:pt x="113" y="41"/>
                    <a:pt x="114" y="40"/>
                  </a:cubicBezTo>
                  <a:close/>
                  <a:moveTo>
                    <a:pt x="45" y="124"/>
                  </a:moveTo>
                  <a:cubicBezTo>
                    <a:pt x="48" y="122"/>
                    <a:pt x="50" y="119"/>
                    <a:pt x="53" y="116"/>
                  </a:cubicBezTo>
                  <a:cubicBezTo>
                    <a:pt x="52" y="116"/>
                    <a:pt x="51" y="116"/>
                    <a:pt x="51" y="117"/>
                  </a:cubicBezTo>
                  <a:cubicBezTo>
                    <a:pt x="43" y="124"/>
                    <a:pt x="43" y="124"/>
                    <a:pt x="43" y="124"/>
                  </a:cubicBezTo>
                  <a:cubicBezTo>
                    <a:pt x="44" y="124"/>
                    <a:pt x="44" y="124"/>
                    <a:pt x="45" y="124"/>
                  </a:cubicBezTo>
                  <a:close/>
                  <a:moveTo>
                    <a:pt x="12" y="187"/>
                  </a:moveTo>
                  <a:cubicBezTo>
                    <a:pt x="19" y="182"/>
                    <a:pt x="19" y="182"/>
                    <a:pt x="19" y="182"/>
                  </a:cubicBezTo>
                  <a:cubicBezTo>
                    <a:pt x="20" y="182"/>
                    <a:pt x="18" y="180"/>
                    <a:pt x="19" y="179"/>
                  </a:cubicBezTo>
                  <a:cubicBezTo>
                    <a:pt x="16" y="182"/>
                    <a:pt x="14" y="184"/>
                    <a:pt x="12" y="187"/>
                  </a:cubicBezTo>
                  <a:close/>
                  <a:moveTo>
                    <a:pt x="49" y="197"/>
                  </a:moveTo>
                  <a:cubicBezTo>
                    <a:pt x="53" y="194"/>
                    <a:pt x="53" y="194"/>
                    <a:pt x="53" y="194"/>
                  </a:cubicBezTo>
                  <a:cubicBezTo>
                    <a:pt x="50" y="194"/>
                    <a:pt x="48" y="194"/>
                    <a:pt x="45" y="193"/>
                  </a:cubicBezTo>
                  <a:cubicBezTo>
                    <a:pt x="46" y="193"/>
                    <a:pt x="46" y="194"/>
                    <a:pt x="45" y="195"/>
                  </a:cubicBezTo>
                  <a:cubicBezTo>
                    <a:pt x="44" y="196"/>
                    <a:pt x="43" y="197"/>
                    <a:pt x="42" y="198"/>
                  </a:cubicBezTo>
                  <a:cubicBezTo>
                    <a:pt x="44" y="197"/>
                    <a:pt x="46" y="195"/>
                    <a:pt x="48" y="194"/>
                  </a:cubicBezTo>
                  <a:cubicBezTo>
                    <a:pt x="49" y="194"/>
                    <a:pt x="50" y="195"/>
                    <a:pt x="49" y="196"/>
                  </a:cubicBezTo>
                  <a:cubicBezTo>
                    <a:pt x="49" y="196"/>
                    <a:pt x="49" y="197"/>
                    <a:pt x="49" y="197"/>
                  </a:cubicBezTo>
                  <a:close/>
                  <a:moveTo>
                    <a:pt x="58" y="23"/>
                  </a:moveTo>
                  <a:cubicBezTo>
                    <a:pt x="61" y="19"/>
                    <a:pt x="63" y="16"/>
                    <a:pt x="66" y="13"/>
                  </a:cubicBezTo>
                  <a:cubicBezTo>
                    <a:pt x="64" y="14"/>
                    <a:pt x="62" y="14"/>
                    <a:pt x="61" y="15"/>
                  </a:cubicBezTo>
                  <a:cubicBezTo>
                    <a:pt x="60" y="18"/>
                    <a:pt x="59" y="20"/>
                    <a:pt x="58" y="23"/>
                  </a:cubicBezTo>
                  <a:close/>
                  <a:moveTo>
                    <a:pt x="79" y="15"/>
                  </a:moveTo>
                  <a:cubicBezTo>
                    <a:pt x="80" y="14"/>
                    <a:pt x="82" y="13"/>
                    <a:pt x="83" y="12"/>
                  </a:cubicBezTo>
                  <a:cubicBezTo>
                    <a:pt x="84" y="12"/>
                    <a:pt x="84" y="13"/>
                    <a:pt x="84" y="13"/>
                  </a:cubicBezTo>
                  <a:cubicBezTo>
                    <a:pt x="84" y="12"/>
                    <a:pt x="87" y="12"/>
                    <a:pt x="87" y="10"/>
                  </a:cubicBezTo>
                  <a:cubicBezTo>
                    <a:pt x="85" y="10"/>
                    <a:pt x="83" y="10"/>
                    <a:pt x="82" y="10"/>
                  </a:cubicBezTo>
                  <a:cubicBezTo>
                    <a:pt x="81" y="11"/>
                    <a:pt x="80" y="13"/>
                    <a:pt x="79" y="15"/>
                  </a:cubicBezTo>
                  <a:close/>
                  <a:moveTo>
                    <a:pt x="27" y="199"/>
                  </a:moveTo>
                  <a:cubicBezTo>
                    <a:pt x="30" y="195"/>
                    <a:pt x="34" y="192"/>
                    <a:pt x="38" y="191"/>
                  </a:cubicBezTo>
                  <a:cubicBezTo>
                    <a:pt x="34" y="190"/>
                    <a:pt x="34" y="190"/>
                    <a:pt x="34" y="190"/>
                  </a:cubicBezTo>
                  <a:cubicBezTo>
                    <a:pt x="32" y="192"/>
                    <a:pt x="30" y="195"/>
                    <a:pt x="27" y="198"/>
                  </a:cubicBezTo>
                  <a:cubicBezTo>
                    <a:pt x="27" y="198"/>
                    <a:pt x="27" y="198"/>
                    <a:pt x="27" y="199"/>
                  </a:cubicBezTo>
                  <a:close/>
                  <a:moveTo>
                    <a:pt x="31" y="66"/>
                  </a:moveTo>
                  <a:cubicBezTo>
                    <a:pt x="31" y="66"/>
                    <a:pt x="32" y="65"/>
                    <a:pt x="32" y="65"/>
                  </a:cubicBezTo>
                  <a:cubicBezTo>
                    <a:pt x="34" y="63"/>
                    <a:pt x="35" y="60"/>
                    <a:pt x="36" y="58"/>
                  </a:cubicBezTo>
                  <a:cubicBezTo>
                    <a:pt x="34" y="60"/>
                    <a:pt x="32" y="62"/>
                    <a:pt x="30" y="65"/>
                  </a:cubicBezTo>
                  <a:cubicBezTo>
                    <a:pt x="29" y="66"/>
                    <a:pt x="30" y="68"/>
                    <a:pt x="31" y="68"/>
                  </a:cubicBezTo>
                  <a:cubicBezTo>
                    <a:pt x="31" y="68"/>
                    <a:pt x="31" y="67"/>
                    <a:pt x="31" y="66"/>
                  </a:cubicBezTo>
                  <a:close/>
                  <a:moveTo>
                    <a:pt x="70" y="69"/>
                  </a:moveTo>
                  <a:cubicBezTo>
                    <a:pt x="73" y="68"/>
                    <a:pt x="75" y="66"/>
                    <a:pt x="76" y="64"/>
                  </a:cubicBezTo>
                  <a:cubicBezTo>
                    <a:pt x="76" y="63"/>
                    <a:pt x="75" y="62"/>
                    <a:pt x="74" y="61"/>
                  </a:cubicBezTo>
                  <a:cubicBezTo>
                    <a:pt x="71" y="68"/>
                    <a:pt x="71" y="68"/>
                    <a:pt x="71" y="68"/>
                  </a:cubicBezTo>
                  <a:cubicBezTo>
                    <a:pt x="71" y="68"/>
                    <a:pt x="70" y="70"/>
                    <a:pt x="70" y="69"/>
                  </a:cubicBezTo>
                  <a:close/>
                  <a:moveTo>
                    <a:pt x="26" y="54"/>
                  </a:moveTo>
                  <a:cubicBezTo>
                    <a:pt x="26" y="53"/>
                    <a:pt x="26" y="53"/>
                    <a:pt x="27" y="52"/>
                  </a:cubicBezTo>
                  <a:cubicBezTo>
                    <a:pt x="28" y="50"/>
                    <a:pt x="30" y="48"/>
                    <a:pt x="32" y="45"/>
                  </a:cubicBezTo>
                  <a:cubicBezTo>
                    <a:pt x="32" y="45"/>
                    <a:pt x="32" y="43"/>
                    <a:pt x="31" y="44"/>
                  </a:cubicBezTo>
                  <a:cubicBezTo>
                    <a:pt x="25" y="51"/>
                    <a:pt x="25" y="51"/>
                    <a:pt x="25" y="51"/>
                  </a:cubicBezTo>
                  <a:cubicBezTo>
                    <a:pt x="24" y="52"/>
                    <a:pt x="25" y="53"/>
                    <a:pt x="26" y="54"/>
                  </a:cubicBezTo>
                  <a:close/>
                  <a:moveTo>
                    <a:pt x="84" y="201"/>
                  </a:moveTo>
                  <a:cubicBezTo>
                    <a:pt x="89" y="196"/>
                    <a:pt x="94" y="191"/>
                    <a:pt x="97" y="186"/>
                  </a:cubicBezTo>
                  <a:cubicBezTo>
                    <a:pt x="93" y="190"/>
                    <a:pt x="89" y="195"/>
                    <a:pt x="84" y="201"/>
                  </a:cubicBezTo>
                  <a:cubicBezTo>
                    <a:pt x="85" y="201"/>
                    <a:pt x="84" y="202"/>
                    <a:pt x="84" y="201"/>
                  </a:cubicBezTo>
                  <a:close/>
                  <a:moveTo>
                    <a:pt x="43" y="206"/>
                  </a:moveTo>
                  <a:cubicBezTo>
                    <a:pt x="44" y="206"/>
                    <a:pt x="44" y="206"/>
                    <a:pt x="44" y="206"/>
                  </a:cubicBezTo>
                  <a:cubicBezTo>
                    <a:pt x="52" y="197"/>
                    <a:pt x="52" y="197"/>
                    <a:pt x="52" y="197"/>
                  </a:cubicBezTo>
                  <a:cubicBezTo>
                    <a:pt x="53" y="197"/>
                    <a:pt x="53" y="197"/>
                    <a:pt x="52" y="197"/>
                  </a:cubicBezTo>
                  <a:cubicBezTo>
                    <a:pt x="49" y="200"/>
                    <a:pt x="45" y="202"/>
                    <a:pt x="42" y="206"/>
                  </a:cubicBezTo>
                  <a:cubicBezTo>
                    <a:pt x="42" y="206"/>
                    <a:pt x="43" y="206"/>
                    <a:pt x="43" y="206"/>
                  </a:cubicBezTo>
                  <a:close/>
                  <a:moveTo>
                    <a:pt x="72" y="134"/>
                  </a:moveTo>
                  <a:cubicBezTo>
                    <a:pt x="74" y="134"/>
                    <a:pt x="74" y="132"/>
                    <a:pt x="74" y="131"/>
                  </a:cubicBezTo>
                  <a:cubicBezTo>
                    <a:pt x="74" y="131"/>
                    <a:pt x="72" y="130"/>
                    <a:pt x="72" y="130"/>
                  </a:cubicBezTo>
                  <a:cubicBezTo>
                    <a:pt x="71" y="129"/>
                    <a:pt x="72" y="127"/>
                    <a:pt x="72" y="126"/>
                  </a:cubicBezTo>
                  <a:cubicBezTo>
                    <a:pt x="71" y="127"/>
                    <a:pt x="69" y="128"/>
                    <a:pt x="68" y="129"/>
                  </a:cubicBezTo>
                  <a:cubicBezTo>
                    <a:pt x="68" y="129"/>
                    <a:pt x="69" y="130"/>
                    <a:pt x="70" y="130"/>
                  </a:cubicBezTo>
                  <a:cubicBezTo>
                    <a:pt x="71" y="131"/>
                    <a:pt x="72" y="133"/>
                    <a:pt x="72" y="134"/>
                  </a:cubicBezTo>
                  <a:close/>
                  <a:moveTo>
                    <a:pt x="100" y="31"/>
                  </a:moveTo>
                  <a:cubicBezTo>
                    <a:pt x="103" y="28"/>
                    <a:pt x="106" y="24"/>
                    <a:pt x="110" y="21"/>
                  </a:cubicBezTo>
                  <a:cubicBezTo>
                    <a:pt x="111" y="20"/>
                    <a:pt x="109" y="19"/>
                    <a:pt x="108" y="18"/>
                  </a:cubicBezTo>
                  <a:cubicBezTo>
                    <a:pt x="106" y="23"/>
                    <a:pt x="102" y="28"/>
                    <a:pt x="100" y="31"/>
                  </a:cubicBezTo>
                  <a:close/>
                  <a:moveTo>
                    <a:pt x="103" y="34"/>
                  </a:moveTo>
                  <a:cubicBezTo>
                    <a:pt x="106" y="32"/>
                    <a:pt x="109" y="28"/>
                    <a:pt x="113" y="25"/>
                  </a:cubicBezTo>
                  <a:cubicBezTo>
                    <a:pt x="113" y="25"/>
                    <a:pt x="112" y="24"/>
                    <a:pt x="112" y="22"/>
                  </a:cubicBezTo>
                  <a:cubicBezTo>
                    <a:pt x="109" y="27"/>
                    <a:pt x="105" y="30"/>
                    <a:pt x="103" y="34"/>
                  </a:cubicBezTo>
                  <a:close/>
                  <a:moveTo>
                    <a:pt x="13" y="196"/>
                  </a:moveTo>
                  <a:cubicBezTo>
                    <a:pt x="17" y="193"/>
                    <a:pt x="20" y="189"/>
                    <a:pt x="24" y="186"/>
                  </a:cubicBezTo>
                  <a:cubicBezTo>
                    <a:pt x="24" y="186"/>
                    <a:pt x="23" y="185"/>
                    <a:pt x="23" y="186"/>
                  </a:cubicBezTo>
                  <a:cubicBezTo>
                    <a:pt x="19" y="188"/>
                    <a:pt x="15" y="192"/>
                    <a:pt x="11" y="195"/>
                  </a:cubicBezTo>
                  <a:lnTo>
                    <a:pt x="13" y="196"/>
                  </a:lnTo>
                  <a:close/>
                  <a:moveTo>
                    <a:pt x="44" y="71"/>
                  </a:moveTo>
                  <a:cubicBezTo>
                    <a:pt x="45" y="70"/>
                    <a:pt x="47" y="69"/>
                    <a:pt x="49" y="69"/>
                  </a:cubicBezTo>
                  <a:cubicBezTo>
                    <a:pt x="50" y="69"/>
                    <a:pt x="51" y="67"/>
                    <a:pt x="52" y="65"/>
                  </a:cubicBezTo>
                  <a:cubicBezTo>
                    <a:pt x="53" y="65"/>
                    <a:pt x="55" y="63"/>
                    <a:pt x="54" y="63"/>
                  </a:cubicBezTo>
                  <a:cubicBezTo>
                    <a:pt x="53" y="64"/>
                    <a:pt x="50" y="64"/>
                    <a:pt x="49" y="64"/>
                  </a:cubicBezTo>
                  <a:cubicBezTo>
                    <a:pt x="47" y="65"/>
                    <a:pt x="45" y="68"/>
                    <a:pt x="44" y="70"/>
                  </a:cubicBezTo>
                  <a:cubicBezTo>
                    <a:pt x="43" y="71"/>
                    <a:pt x="43" y="72"/>
                    <a:pt x="44" y="71"/>
                  </a:cubicBezTo>
                  <a:close/>
                  <a:moveTo>
                    <a:pt x="28" y="203"/>
                  </a:moveTo>
                  <a:cubicBezTo>
                    <a:pt x="32" y="200"/>
                    <a:pt x="36" y="196"/>
                    <a:pt x="39" y="192"/>
                  </a:cubicBezTo>
                  <a:cubicBezTo>
                    <a:pt x="34" y="194"/>
                    <a:pt x="30" y="198"/>
                    <a:pt x="26" y="202"/>
                  </a:cubicBezTo>
                  <a:cubicBezTo>
                    <a:pt x="27" y="202"/>
                    <a:pt x="28" y="202"/>
                    <a:pt x="28" y="203"/>
                  </a:cubicBezTo>
                  <a:close/>
                  <a:moveTo>
                    <a:pt x="106" y="39"/>
                  </a:moveTo>
                  <a:cubicBezTo>
                    <a:pt x="110" y="37"/>
                    <a:pt x="113" y="35"/>
                    <a:pt x="116" y="32"/>
                  </a:cubicBezTo>
                  <a:cubicBezTo>
                    <a:pt x="116" y="31"/>
                    <a:pt x="115" y="29"/>
                    <a:pt x="114" y="28"/>
                  </a:cubicBezTo>
                  <a:cubicBezTo>
                    <a:pt x="107" y="38"/>
                    <a:pt x="107" y="38"/>
                    <a:pt x="107" y="38"/>
                  </a:cubicBezTo>
                  <a:cubicBezTo>
                    <a:pt x="107" y="39"/>
                    <a:pt x="105" y="40"/>
                    <a:pt x="106" y="39"/>
                  </a:cubicBezTo>
                  <a:close/>
                  <a:moveTo>
                    <a:pt x="76" y="204"/>
                  </a:moveTo>
                  <a:cubicBezTo>
                    <a:pt x="77" y="203"/>
                    <a:pt x="80" y="203"/>
                    <a:pt x="81" y="203"/>
                  </a:cubicBezTo>
                  <a:cubicBezTo>
                    <a:pt x="84" y="198"/>
                    <a:pt x="88" y="194"/>
                    <a:pt x="92" y="190"/>
                  </a:cubicBezTo>
                  <a:cubicBezTo>
                    <a:pt x="90" y="189"/>
                    <a:pt x="89" y="190"/>
                    <a:pt x="89" y="190"/>
                  </a:cubicBezTo>
                  <a:lnTo>
                    <a:pt x="76" y="204"/>
                  </a:lnTo>
                  <a:close/>
                  <a:moveTo>
                    <a:pt x="22" y="200"/>
                  </a:moveTo>
                  <a:cubicBezTo>
                    <a:pt x="22" y="200"/>
                    <a:pt x="23" y="200"/>
                    <a:pt x="23" y="200"/>
                  </a:cubicBezTo>
                  <a:cubicBezTo>
                    <a:pt x="26" y="196"/>
                    <a:pt x="29" y="193"/>
                    <a:pt x="32" y="189"/>
                  </a:cubicBezTo>
                  <a:cubicBezTo>
                    <a:pt x="32" y="189"/>
                    <a:pt x="31" y="189"/>
                    <a:pt x="31" y="189"/>
                  </a:cubicBezTo>
                  <a:cubicBezTo>
                    <a:pt x="27" y="192"/>
                    <a:pt x="23" y="195"/>
                    <a:pt x="19" y="199"/>
                  </a:cubicBezTo>
                  <a:cubicBezTo>
                    <a:pt x="20" y="199"/>
                    <a:pt x="21" y="199"/>
                    <a:pt x="22" y="200"/>
                  </a:cubicBezTo>
                  <a:close/>
                  <a:moveTo>
                    <a:pt x="66" y="205"/>
                  </a:moveTo>
                  <a:cubicBezTo>
                    <a:pt x="67" y="205"/>
                    <a:pt x="70" y="205"/>
                    <a:pt x="71" y="204"/>
                  </a:cubicBezTo>
                  <a:cubicBezTo>
                    <a:pt x="74" y="201"/>
                    <a:pt x="77" y="197"/>
                    <a:pt x="80" y="193"/>
                  </a:cubicBezTo>
                  <a:cubicBezTo>
                    <a:pt x="79" y="194"/>
                    <a:pt x="77" y="193"/>
                    <a:pt x="77" y="194"/>
                  </a:cubicBezTo>
                  <a:cubicBezTo>
                    <a:pt x="73" y="198"/>
                    <a:pt x="70" y="201"/>
                    <a:pt x="66" y="205"/>
                  </a:cubicBezTo>
                  <a:cubicBezTo>
                    <a:pt x="66" y="205"/>
                    <a:pt x="65" y="206"/>
                    <a:pt x="66" y="205"/>
                  </a:cubicBezTo>
                  <a:close/>
                  <a:moveTo>
                    <a:pt x="55" y="207"/>
                  </a:moveTo>
                  <a:cubicBezTo>
                    <a:pt x="57" y="206"/>
                    <a:pt x="59" y="206"/>
                    <a:pt x="60" y="206"/>
                  </a:cubicBezTo>
                  <a:cubicBezTo>
                    <a:pt x="70" y="195"/>
                    <a:pt x="70" y="195"/>
                    <a:pt x="70" y="195"/>
                  </a:cubicBezTo>
                  <a:cubicBezTo>
                    <a:pt x="69" y="195"/>
                    <a:pt x="68" y="194"/>
                    <a:pt x="67" y="195"/>
                  </a:cubicBezTo>
                  <a:cubicBezTo>
                    <a:pt x="55" y="205"/>
                    <a:pt x="55" y="205"/>
                    <a:pt x="55" y="205"/>
                  </a:cubicBezTo>
                  <a:cubicBezTo>
                    <a:pt x="55" y="205"/>
                    <a:pt x="54" y="207"/>
                    <a:pt x="55" y="207"/>
                  </a:cubicBezTo>
                  <a:close/>
                  <a:moveTo>
                    <a:pt x="32" y="70"/>
                  </a:moveTo>
                  <a:cubicBezTo>
                    <a:pt x="32" y="70"/>
                    <a:pt x="33" y="69"/>
                    <a:pt x="33" y="69"/>
                  </a:cubicBezTo>
                  <a:cubicBezTo>
                    <a:pt x="34" y="67"/>
                    <a:pt x="35" y="65"/>
                    <a:pt x="36" y="64"/>
                  </a:cubicBezTo>
                  <a:cubicBezTo>
                    <a:pt x="37" y="63"/>
                    <a:pt x="38" y="61"/>
                    <a:pt x="40" y="61"/>
                  </a:cubicBezTo>
                  <a:cubicBezTo>
                    <a:pt x="40" y="60"/>
                    <a:pt x="41" y="59"/>
                    <a:pt x="41" y="59"/>
                  </a:cubicBezTo>
                  <a:cubicBezTo>
                    <a:pt x="40" y="54"/>
                    <a:pt x="38" y="50"/>
                    <a:pt x="34" y="47"/>
                  </a:cubicBezTo>
                  <a:cubicBezTo>
                    <a:pt x="33" y="51"/>
                    <a:pt x="30" y="55"/>
                    <a:pt x="27" y="59"/>
                  </a:cubicBezTo>
                  <a:cubicBezTo>
                    <a:pt x="30" y="56"/>
                    <a:pt x="32" y="53"/>
                    <a:pt x="34" y="51"/>
                  </a:cubicBezTo>
                  <a:cubicBezTo>
                    <a:pt x="35" y="51"/>
                    <a:pt x="36" y="51"/>
                    <a:pt x="36" y="51"/>
                  </a:cubicBezTo>
                  <a:cubicBezTo>
                    <a:pt x="35" y="54"/>
                    <a:pt x="34" y="56"/>
                    <a:pt x="33" y="59"/>
                  </a:cubicBezTo>
                  <a:cubicBezTo>
                    <a:pt x="34" y="58"/>
                    <a:pt x="35" y="57"/>
                    <a:pt x="36" y="56"/>
                  </a:cubicBezTo>
                  <a:cubicBezTo>
                    <a:pt x="36" y="55"/>
                    <a:pt x="38" y="55"/>
                    <a:pt x="38" y="56"/>
                  </a:cubicBezTo>
                  <a:cubicBezTo>
                    <a:pt x="39" y="57"/>
                    <a:pt x="38" y="59"/>
                    <a:pt x="37" y="60"/>
                  </a:cubicBezTo>
                  <a:cubicBezTo>
                    <a:pt x="35" y="64"/>
                    <a:pt x="33" y="67"/>
                    <a:pt x="31" y="70"/>
                  </a:cubicBezTo>
                  <a:cubicBezTo>
                    <a:pt x="32" y="70"/>
                    <a:pt x="32" y="70"/>
                    <a:pt x="32" y="70"/>
                  </a:cubicBezTo>
                  <a:close/>
                  <a:moveTo>
                    <a:pt x="89" y="200"/>
                  </a:moveTo>
                  <a:cubicBezTo>
                    <a:pt x="99" y="194"/>
                    <a:pt x="108" y="185"/>
                    <a:pt x="114" y="171"/>
                  </a:cubicBezTo>
                  <a:cubicBezTo>
                    <a:pt x="105" y="179"/>
                    <a:pt x="97" y="190"/>
                    <a:pt x="89" y="200"/>
                  </a:cubicBezTo>
                  <a:close/>
                  <a:moveTo>
                    <a:pt x="124" y="113"/>
                  </a:moveTo>
                  <a:cubicBezTo>
                    <a:pt x="124" y="113"/>
                    <a:pt x="123" y="113"/>
                    <a:pt x="123" y="113"/>
                  </a:cubicBezTo>
                  <a:cubicBezTo>
                    <a:pt x="119" y="116"/>
                    <a:pt x="115" y="119"/>
                    <a:pt x="111" y="123"/>
                  </a:cubicBezTo>
                  <a:cubicBezTo>
                    <a:pt x="111" y="123"/>
                    <a:pt x="109" y="123"/>
                    <a:pt x="109" y="122"/>
                  </a:cubicBezTo>
                  <a:cubicBezTo>
                    <a:pt x="109" y="122"/>
                    <a:pt x="110" y="121"/>
                    <a:pt x="110" y="121"/>
                  </a:cubicBezTo>
                  <a:cubicBezTo>
                    <a:pt x="114" y="117"/>
                    <a:pt x="118" y="114"/>
                    <a:pt x="122" y="109"/>
                  </a:cubicBezTo>
                  <a:cubicBezTo>
                    <a:pt x="117" y="113"/>
                    <a:pt x="114" y="116"/>
                    <a:pt x="110" y="119"/>
                  </a:cubicBezTo>
                  <a:cubicBezTo>
                    <a:pt x="109" y="119"/>
                    <a:pt x="108" y="118"/>
                    <a:pt x="109" y="117"/>
                  </a:cubicBezTo>
                  <a:cubicBezTo>
                    <a:pt x="112" y="114"/>
                    <a:pt x="115" y="111"/>
                    <a:pt x="118" y="107"/>
                  </a:cubicBezTo>
                  <a:cubicBezTo>
                    <a:pt x="119" y="107"/>
                    <a:pt x="119" y="107"/>
                    <a:pt x="119" y="106"/>
                  </a:cubicBezTo>
                  <a:cubicBezTo>
                    <a:pt x="118" y="106"/>
                    <a:pt x="118" y="107"/>
                    <a:pt x="118" y="107"/>
                  </a:cubicBezTo>
                  <a:cubicBezTo>
                    <a:pt x="118" y="107"/>
                    <a:pt x="118" y="107"/>
                    <a:pt x="118" y="107"/>
                  </a:cubicBezTo>
                  <a:cubicBezTo>
                    <a:pt x="113" y="111"/>
                    <a:pt x="113" y="111"/>
                    <a:pt x="113" y="111"/>
                  </a:cubicBezTo>
                  <a:cubicBezTo>
                    <a:pt x="111" y="113"/>
                    <a:pt x="109" y="114"/>
                    <a:pt x="108" y="115"/>
                  </a:cubicBezTo>
                  <a:cubicBezTo>
                    <a:pt x="107" y="115"/>
                    <a:pt x="106" y="114"/>
                    <a:pt x="107" y="113"/>
                  </a:cubicBezTo>
                  <a:cubicBezTo>
                    <a:pt x="119" y="101"/>
                    <a:pt x="119" y="101"/>
                    <a:pt x="119" y="101"/>
                  </a:cubicBezTo>
                  <a:cubicBezTo>
                    <a:pt x="119" y="101"/>
                    <a:pt x="120" y="100"/>
                    <a:pt x="119" y="101"/>
                  </a:cubicBezTo>
                  <a:cubicBezTo>
                    <a:pt x="115" y="104"/>
                    <a:pt x="112" y="106"/>
                    <a:pt x="109" y="108"/>
                  </a:cubicBezTo>
                  <a:cubicBezTo>
                    <a:pt x="108" y="109"/>
                    <a:pt x="106" y="108"/>
                    <a:pt x="107" y="107"/>
                  </a:cubicBezTo>
                  <a:cubicBezTo>
                    <a:pt x="109" y="104"/>
                    <a:pt x="112" y="101"/>
                    <a:pt x="115" y="98"/>
                  </a:cubicBezTo>
                  <a:cubicBezTo>
                    <a:pt x="112" y="100"/>
                    <a:pt x="110" y="102"/>
                    <a:pt x="107" y="103"/>
                  </a:cubicBezTo>
                  <a:cubicBezTo>
                    <a:pt x="106" y="104"/>
                    <a:pt x="106" y="103"/>
                    <a:pt x="106" y="102"/>
                  </a:cubicBezTo>
                  <a:cubicBezTo>
                    <a:pt x="108" y="100"/>
                    <a:pt x="111" y="98"/>
                    <a:pt x="114" y="94"/>
                  </a:cubicBezTo>
                  <a:cubicBezTo>
                    <a:pt x="110" y="96"/>
                    <a:pt x="108" y="98"/>
                    <a:pt x="105" y="100"/>
                  </a:cubicBezTo>
                  <a:cubicBezTo>
                    <a:pt x="104" y="100"/>
                    <a:pt x="102" y="98"/>
                    <a:pt x="103" y="97"/>
                  </a:cubicBezTo>
                  <a:cubicBezTo>
                    <a:pt x="107" y="93"/>
                    <a:pt x="107" y="93"/>
                    <a:pt x="107" y="93"/>
                  </a:cubicBezTo>
                  <a:cubicBezTo>
                    <a:pt x="105" y="92"/>
                    <a:pt x="102" y="92"/>
                    <a:pt x="100" y="91"/>
                  </a:cubicBezTo>
                  <a:cubicBezTo>
                    <a:pt x="94" y="90"/>
                    <a:pt x="89" y="92"/>
                    <a:pt x="86" y="94"/>
                  </a:cubicBezTo>
                  <a:cubicBezTo>
                    <a:pt x="85" y="94"/>
                    <a:pt x="84" y="92"/>
                    <a:pt x="85" y="92"/>
                  </a:cubicBezTo>
                  <a:cubicBezTo>
                    <a:pt x="95" y="86"/>
                    <a:pt x="95" y="86"/>
                    <a:pt x="95" y="86"/>
                  </a:cubicBezTo>
                  <a:cubicBezTo>
                    <a:pt x="96" y="86"/>
                    <a:pt x="96" y="84"/>
                    <a:pt x="97" y="83"/>
                  </a:cubicBezTo>
                  <a:cubicBezTo>
                    <a:pt x="100" y="79"/>
                    <a:pt x="103" y="75"/>
                    <a:pt x="106" y="72"/>
                  </a:cubicBezTo>
                  <a:cubicBezTo>
                    <a:pt x="110" y="67"/>
                    <a:pt x="112" y="62"/>
                    <a:pt x="115" y="57"/>
                  </a:cubicBezTo>
                  <a:cubicBezTo>
                    <a:pt x="118" y="51"/>
                    <a:pt x="119" y="43"/>
                    <a:pt x="118" y="38"/>
                  </a:cubicBezTo>
                  <a:cubicBezTo>
                    <a:pt x="116" y="39"/>
                    <a:pt x="114" y="42"/>
                    <a:pt x="112" y="42"/>
                  </a:cubicBezTo>
                  <a:cubicBezTo>
                    <a:pt x="112" y="41"/>
                    <a:pt x="112" y="40"/>
                    <a:pt x="112" y="40"/>
                  </a:cubicBezTo>
                  <a:cubicBezTo>
                    <a:pt x="112" y="38"/>
                    <a:pt x="113" y="36"/>
                    <a:pt x="114" y="35"/>
                  </a:cubicBezTo>
                  <a:cubicBezTo>
                    <a:pt x="115" y="34"/>
                    <a:pt x="115" y="34"/>
                    <a:pt x="115" y="34"/>
                  </a:cubicBezTo>
                  <a:cubicBezTo>
                    <a:pt x="114" y="35"/>
                    <a:pt x="114" y="35"/>
                    <a:pt x="114" y="35"/>
                  </a:cubicBezTo>
                  <a:cubicBezTo>
                    <a:pt x="112" y="37"/>
                    <a:pt x="109" y="39"/>
                    <a:pt x="106" y="41"/>
                  </a:cubicBezTo>
                  <a:cubicBezTo>
                    <a:pt x="106" y="41"/>
                    <a:pt x="104" y="41"/>
                    <a:pt x="105" y="40"/>
                  </a:cubicBezTo>
                  <a:cubicBezTo>
                    <a:pt x="107" y="36"/>
                    <a:pt x="110" y="32"/>
                    <a:pt x="113" y="28"/>
                  </a:cubicBezTo>
                  <a:cubicBezTo>
                    <a:pt x="113" y="28"/>
                    <a:pt x="115" y="27"/>
                    <a:pt x="113" y="25"/>
                  </a:cubicBezTo>
                  <a:cubicBezTo>
                    <a:pt x="110" y="30"/>
                    <a:pt x="106" y="34"/>
                    <a:pt x="102" y="37"/>
                  </a:cubicBezTo>
                  <a:cubicBezTo>
                    <a:pt x="101" y="36"/>
                    <a:pt x="100" y="36"/>
                    <a:pt x="101" y="35"/>
                  </a:cubicBezTo>
                  <a:cubicBezTo>
                    <a:pt x="102" y="33"/>
                    <a:pt x="103" y="32"/>
                    <a:pt x="104" y="30"/>
                  </a:cubicBezTo>
                  <a:cubicBezTo>
                    <a:pt x="106" y="27"/>
                    <a:pt x="109" y="26"/>
                    <a:pt x="111" y="22"/>
                  </a:cubicBezTo>
                  <a:cubicBezTo>
                    <a:pt x="106" y="26"/>
                    <a:pt x="101" y="31"/>
                    <a:pt x="97" y="36"/>
                  </a:cubicBezTo>
                  <a:cubicBezTo>
                    <a:pt x="96" y="37"/>
                    <a:pt x="95" y="34"/>
                    <a:pt x="96" y="34"/>
                  </a:cubicBezTo>
                  <a:cubicBezTo>
                    <a:pt x="99" y="29"/>
                    <a:pt x="103" y="24"/>
                    <a:pt x="106" y="19"/>
                  </a:cubicBezTo>
                  <a:cubicBezTo>
                    <a:pt x="95" y="32"/>
                    <a:pt x="95" y="32"/>
                    <a:pt x="95" y="32"/>
                  </a:cubicBezTo>
                  <a:cubicBezTo>
                    <a:pt x="94" y="33"/>
                    <a:pt x="93" y="33"/>
                    <a:pt x="93" y="32"/>
                  </a:cubicBezTo>
                  <a:cubicBezTo>
                    <a:pt x="92" y="30"/>
                    <a:pt x="94" y="29"/>
                    <a:pt x="95" y="28"/>
                  </a:cubicBezTo>
                  <a:cubicBezTo>
                    <a:pt x="95" y="27"/>
                    <a:pt x="96" y="27"/>
                    <a:pt x="96" y="26"/>
                  </a:cubicBezTo>
                  <a:cubicBezTo>
                    <a:pt x="98" y="25"/>
                    <a:pt x="99" y="23"/>
                    <a:pt x="100" y="21"/>
                  </a:cubicBezTo>
                  <a:cubicBezTo>
                    <a:pt x="100" y="21"/>
                    <a:pt x="101" y="20"/>
                    <a:pt x="101" y="20"/>
                  </a:cubicBezTo>
                  <a:cubicBezTo>
                    <a:pt x="101" y="20"/>
                    <a:pt x="102" y="19"/>
                    <a:pt x="102" y="18"/>
                  </a:cubicBezTo>
                  <a:cubicBezTo>
                    <a:pt x="102" y="18"/>
                    <a:pt x="101" y="19"/>
                    <a:pt x="101" y="20"/>
                  </a:cubicBezTo>
                  <a:cubicBezTo>
                    <a:pt x="99" y="21"/>
                    <a:pt x="98" y="23"/>
                    <a:pt x="96" y="25"/>
                  </a:cubicBezTo>
                  <a:cubicBezTo>
                    <a:pt x="96" y="25"/>
                    <a:pt x="96" y="26"/>
                    <a:pt x="96" y="26"/>
                  </a:cubicBezTo>
                  <a:cubicBezTo>
                    <a:pt x="95" y="26"/>
                    <a:pt x="95" y="27"/>
                    <a:pt x="95" y="28"/>
                  </a:cubicBezTo>
                  <a:cubicBezTo>
                    <a:pt x="91" y="32"/>
                    <a:pt x="91" y="32"/>
                    <a:pt x="91" y="32"/>
                  </a:cubicBezTo>
                  <a:cubicBezTo>
                    <a:pt x="90" y="33"/>
                    <a:pt x="90" y="32"/>
                    <a:pt x="89" y="32"/>
                  </a:cubicBezTo>
                  <a:cubicBezTo>
                    <a:pt x="89" y="32"/>
                    <a:pt x="89" y="31"/>
                    <a:pt x="89" y="30"/>
                  </a:cubicBezTo>
                  <a:cubicBezTo>
                    <a:pt x="93" y="25"/>
                    <a:pt x="98" y="20"/>
                    <a:pt x="101" y="15"/>
                  </a:cubicBezTo>
                  <a:cubicBezTo>
                    <a:pt x="87" y="31"/>
                    <a:pt x="87" y="31"/>
                    <a:pt x="87" y="31"/>
                  </a:cubicBezTo>
                  <a:cubicBezTo>
                    <a:pt x="87" y="31"/>
                    <a:pt x="86" y="31"/>
                    <a:pt x="86" y="30"/>
                  </a:cubicBezTo>
                  <a:cubicBezTo>
                    <a:pt x="85" y="29"/>
                    <a:pt x="86" y="29"/>
                    <a:pt x="87" y="28"/>
                  </a:cubicBezTo>
                  <a:cubicBezTo>
                    <a:pt x="91" y="23"/>
                    <a:pt x="95" y="18"/>
                    <a:pt x="99" y="11"/>
                  </a:cubicBezTo>
                  <a:cubicBezTo>
                    <a:pt x="98" y="12"/>
                    <a:pt x="98" y="12"/>
                    <a:pt x="97" y="13"/>
                  </a:cubicBezTo>
                  <a:cubicBezTo>
                    <a:pt x="92" y="18"/>
                    <a:pt x="87" y="24"/>
                    <a:pt x="82" y="30"/>
                  </a:cubicBezTo>
                  <a:cubicBezTo>
                    <a:pt x="81" y="30"/>
                    <a:pt x="81" y="29"/>
                    <a:pt x="80" y="29"/>
                  </a:cubicBezTo>
                  <a:cubicBezTo>
                    <a:pt x="85" y="23"/>
                    <a:pt x="90" y="17"/>
                    <a:pt x="94" y="11"/>
                  </a:cubicBezTo>
                  <a:cubicBezTo>
                    <a:pt x="95" y="10"/>
                    <a:pt x="93" y="11"/>
                    <a:pt x="93" y="11"/>
                  </a:cubicBezTo>
                  <a:cubicBezTo>
                    <a:pt x="87" y="16"/>
                    <a:pt x="83" y="23"/>
                    <a:pt x="78" y="28"/>
                  </a:cubicBezTo>
                  <a:cubicBezTo>
                    <a:pt x="77" y="29"/>
                    <a:pt x="76" y="28"/>
                    <a:pt x="76" y="27"/>
                  </a:cubicBezTo>
                  <a:cubicBezTo>
                    <a:pt x="80" y="22"/>
                    <a:pt x="84" y="17"/>
                    <a:pt x="88" y="12"/>
                  </a:cubicBezTo>
                  <a:cubicBezTo>
                    <a:pt x="88" y="11"/>
                    <a:pt x="88" y="11"/>
                    <a:pt x="88" y="11"/>
                  </a:cubicBezTo>
                  <a:cubicBezTo>
                    <a:pt x="88" y="12"/>
                    <a:pt x="88" y="12"/>
                    <a:pt x="88" y="12"/>
                  </a:cubicBezTo>
                  <a:cubicBezTo>
                    <a:pt x="88" y="12"/>
                    <a:pt x="87" y="12"/>
                    <a:pt x="87" y="12"/>
                  </a:cubicBezTo>
                  <a:cubicBezTo>
                    <a:pt x="82" y="17"/>
                    <a:pt x="77" y="24"/>
                    <a:pt x="73" y="29"/>
                  </a:cubicBezTo>
                  <a:cubicBezTo>
                    <a:pt x="72" y="30"/>
                    <a:pt x="71" y="30"/>
                    <a:pt x="70" y="30"/>
                  </a:cubicBezTo>
                  <a:cubicBezTo>
                    <a:pt x="71" y="29"/>
                    <a:pt x="71" y="28"/>
                    <a:pt x="72" y="27"/>
                  </a:cubicBezTo>
                  <a:cubicBezTo>
                    <a:pt x="75" y="24"/>
                    <a:pt x="78" y="20"/>
                    <a:pt x="81" y="16"/>
                  </a:cubicBezTo>
                  <a:cubicBezTo>
                    <a:pt x="79" y="17"/>
                    <a:pt x="75" y="23"/>
                    <a:pt x="72" y="26"/>
                  </a:cubicBezTo>
                  <a:cubicBezTo>
                    <a:pt x="72" y="26"/>
                    <a:pt x="72" y="27"/>
                    <a:pt x="72" y="27"/>
                  </a:cubicBezTo>
                  <a:cubicBezTo>
                    <a:pt x="70" y="28"/>
                    <a:pt x="70" y="29"/>
                    <a:pt x="69" y="30"/>
                  </a:cubicBezTo>
                  <a:cubicBezTo>
                    <a:pt x="67" y="28"/>
                    <a:pt x="67" y="28"/>
                    <a:pt x="67" y="28"/>
                  </a:cubicBezTo>
                  <a:cubicBezTo>
                    <a:pt x="71" y="20"/>
                    <a:pt x="71" y="20"/>
                    <a:pt x="71" y="20"/>
                  </a:cubicBezTo>
                  <a:cubicBezTo>
                    <a:pt x="69" y="23"/>
                    <a:pt x="66" y="26"/>
                    <a:pt x="64" y="29"/>
                  </a:cubicBezTo>
                  <a:cubicBezTo>
                    <a:pt x="63" y="29"/>
                    <a:pt x="64" y="28"/>
                    <a:pt x="64" y="27"/>
                  </a:cubicBezTo>
                  <a:cubicBezTo>
                    <a:pt x="66" y="23"/>
                    <a:pt x="69" y="19"/>
                    <a:pt x="71" y="15"/>
                  </a:cubicBezTo>
                  <a:cubicBezTo>
                    <a:pt x="66" y="20"/>
                    <a:pt x="62" y="27"/>
                    <a:pt x="58" y="33"/>
                  </a:cubicBezTo>
                  <a:cubicBezTo>
                    <a:pt x="58" y="34"/>
                    <a:pt x="57" y="33"/>
                    <a:pt x="57" y="32"/>
                  </a:cubicBezTo>
                  <a:cubicBezTo>
                    <a:pt x="57" y="32"/>
                    <a:pt x="57" y="31"/>
                    <a:pt x="57" y="31"/>
                  </a:cubicBezTo>
                  <a:cubicBezTo>
                    <a:pt x="60" y="25"/>
                    <a:pt x="63" y="20"/>
                    <a:pt x="66" y="15"/>
                  </a:cubicBezTo>
                  <a:cubicBezTo>
                    <a:pt x="62" y="19"/>
                    <a:pt x="59" y="24"/>
                    <a:pt x="56" y="29"/>
                  </a:cubicBezTo>
                  <a:cubicBezTo>
                    <a:pt x="56" y="30"/>
                    <a:pt x="54" y="30"/>
                    <a:pt x="54" y="29"/>
                  </a:cubicBezTo>
                  <a:cubicBezTo>
                    <a:pt x="56" y="25"/>
                    <a:pt x="57" y="21"/>
                    <a:pt x="59" y="18"/>
                  </a:cubicBezTo>
                  <a:cubicBezTo>
                    <a:pt x="56" y="21"/>
                    <a:pt x="53" y="26"/>
                    <a:pt x="51" y="31"/>
                  </a:cubicBezTo>
                  <a:cubicBezTo>
                    <a:pt x="51" y="32"/>
                    <a:pt x="50" y="32"/>
                    <a:pt x="49" y="31"/>
                  </a:cubicBezTo>
                  <a:cubicBezTo>
                    <a:pt x="49" y="29"/>
                    <a:pt x="50" y="27"/>
                    <a:pt x="51" y="26"/>
                  </a:cubicBezTo>
                  <a:cubicBezTo>
                    <a:pt x="49" y="28"/>
                    <a:pt x="49" y="30"/>
                    <a:pt x="48" y="32"/>
                  </a:cubicBezTo>
                  <a:cubicBezTo>
                    <a:pt x="48" y="32"/>
                    <a:pt x="48" y="32"/>
                    <a:pt x="48" y="32"/>
                  </a:cubicBezTo>
                  <a:cubicBezTo>
                    <a:pt x="47" y="32"/>
                    <a:pt x="47" y="32"/>
                    <a:pt x="47" y="33"/>
                  </a:cubicBezTo>
                  <a:cubicBezTo>
                    <a:pt x="47" y="33"/>
                    <a:pt x="45" y="34"/>
                    <a:pt x="45" y="33"/>
                  </a:cubicBezTo>
                  <a:cubicBezTo>
                    <a:pt x="46" y="31"/>
                    <a:pt x="47" y="27"/>
                    <a:pt x="48" y="25"/>
                  </a:cubicBezTo>
                  <a:cubicBezTo>
                    <a:pt x="48" y="24"/>
                    <a:pt x="50" y="22"/>
                    <a:pt x="50" y="21"/>
                  </a:cubicBezTo>
                  <a:cubicBezTo>
                    <a:pt x="48" y="24"/>
                    <a:pt x="46" y="27"/>
                    <a:pt x="45" y="30"/>
                  </a:cubicBezTo>
                  <a:cubicBezTo>
                    <a:pt x="45" y="31"/>
                    <a:pt x="44" y="32"/>
                    <a:pt x="44" y="31"/>
                  </a:cubicBezTo>
                  <a:cubicBezTo>
                    <a:pt x="43" y="30"/>
                    <a:pt x="43" y="28"/>
                    <a:pt x="43" y="28"/>
                  </a:cubicBezTo>
                  <a:cubicBezTo>
                    <a:pt x="43" y="27"/>
                    <a:pt x="42" y="28"/>
                    <a:pt x="42" y="28"/>
                  </a:cubicBezTo>
                  <a:cubicBezTo>
                    <a:pt x="40" y="30"/>
                    <a:pt x="38" y="33"/>
                    <a:pt x="38" y="36"/>
                  </a:cubicBezTo>
                  <a:cubicBezTo>
                    <a:pt x="42" y="43"/>
                    <a:pt x="46" y="49"/>
                    <a:pt x="48" y="57"/>
                  </a:cubicBezTo>
                  <a:cubicBezTo>
                    <a:pt x="51" y="57"/>
                    <a:pt x="53" y="55"/>
                    <a:pt x="56" y="55"/>
                  </a:cubicBezTo>
                  <a:cubicBezTo>
                    <a:pt x="64" y="53"/>
                    <a:pt x="74" y="51"/>
                    <a:pt x="83" y="56"/>
                  </a:cubicBezTo>
                  <a:cubicBezTo>
                    <a:pt x="85" y="57"/>
                    <a:pt x="87" y="58"/>
                    <a:pt x="88" y="59"/>
                  </a:cubicBezTo>
                  <a:cubicBezTo>
                    <a:pt x="87" y="63"/>
                    <a:pt x="86" y="67"/>
                    <a:pt x="85" y="69"/>
                  </a:cubicBezTo>
                  <a:cubicBezTo>
                    <a:pt x="85" y="69"/>
                    <a:pt x="85" y="69"/>
                    <a:pt x="85" y="68"/>
                  </a:cubicBezTo>
                  <a:cubicBezTo>
                    <a:pt x="81" y="76"/>
                    <a:pt x="76" y="80"/>
                    <a:pt x="70" y="83"/>
                  </a:cubicBezTo>
                  <a:cubicBezTo>
                    <a:pt x="66" y="85"/>
                    <a:pt x="61" y="86"/>
                    <a:pt x="56" y="88"/>
                  </a:cubicBezTo>
                  <a:cubicBezTo>
                    <a:pt x="55" y="88"/>
                    <a:pt x="53" y="89"/>
                    <a:pt x="53" y="90"/>
                  </a:cubicBezTo>
                  <a:cubicBezTo>
                    <a:pt x="54" y="96"/>
                    <a:pt x="55" y="102"/>
                    <a:pt x="56" y="109"/>
                  </a:cubicBezTo>
                  <a:cubicBezTo>
                    <a:pt x="67" y="111"/>
                    <a:pt x="73" y="116"/>
                    <a:pt x="78" y="122"/>
                  </a:cubicBezTo>
                  <a:cubicBezTo>
                    <a:pt x="82" y="127"/>
                    <a:pt x="81" y="139"/>
                    <a:pt x="75" y="143"/>
                  </a:cubicBezTo>
                  <a:cubicBezTo>
                    <a:pt x="66" y="150"/>
                    <a:pt x="54" y="153"/>
                    <a:pt x="40" y="150"/>
                  </a:cubicBezTo>
                  <a:cubicBezTo>
                    <a:pt x="38" y="150"/>
                    <a:pt x="37" y="150"/>
                    <a:pt x="36" y="150"/>
                  </a:cubicBezTo>
                  <a:cubicBezTo>
                    <a:pt x="35" y="154"/>
                    <a:pt x="33" y="155"/>
                    <a:pt x="32" y="158"/>
                  </a:cubicBezTo>
                  <a:cubicBezTo>
                    <a:pt x="32" y="159"/>
                    <a:pt x="30" y="159"/>
                    <a:pt x="31" y="160"/>
                  </a:cubicBezTo>
                  <a:cubicBezTo>
                    <a:pt x="31" y="160"/>
                    <a:pt x="30" y="160"/>
                    <a:pt x="31" y="161"/>
                  </a:cubicBezTo>
                  <a:cubicBezTo>
                    <a:pt x="31" y="162"/>
                    <a:pt x="30" y="161"/>
                    <a:pt x="30" y="162"/>
                  </a:cubicBezTo>
                  <a:cubicBezTo>
                    <a:pt x="28" y="166"/>
                    <a:pt x="27" y="172"/>
                    <a:pt x="27" y="176"/>
                  </a:cubicBezTo>
                  <a:cubicBezTo>
                    <a:pt x="28" y="176"/>
                    <a:pt x="29" y="174"/>
                    <a:pt x="30" y="174"/>
                  </a:cubicBezTo>
                  <a:cubicBezTo>
                    <a:pt x="31" y="174"/>
                    <a:pt x="32" y="175"/>
                    <a:pt x="31" y="175"/>
                  </a:cubicBezTo>
                  <a:cubicBezTo>
                    <a:pt x="30" y="177"/>
                    <a:pt x="28" y="178"/>
                    <a:pt x="27" y="180"/>
                  </a:cubicBezTo>
                  <a:cubicBezTo>
                    <a:pt x="36" y="183"/>
                    <a:pt x="48" y="187"/>
                    <a:pt x="57" y="187"/>
                  </a:cubicBezTo>
                  <a:cubicBezTo>
                    <a:pt x="74" y="188"/>
                    <a:pt x="88" y="185"/>
                    <a:pt x="99" y="176"/>
                  </a:cubicBezTo>
                  <a:cubicBezTo>
                    <a:pt x="112" y="165"/>
                    <a:pt x="123" y="143"/>
                    <a:pt x="126" y="119"/>
                  </a:cubicBezTo>
                  <a:cubicBezTo>
                    <a:pt x="126" y="117"/>
                    <a:pt x="126" y="115"/>
                    <a:pt x="125" y="113"/>
                  </a:cubicBezTo>
                  <a:cubicBezTo>
                    <a:pt x="123" y="115"/>
                    <a:pt x="121" y="117"/>
                    <a:pt x="120" y="119"/>
                  </a:cubicBezTo>
                  <a:cubicBezTo>
                    <a:pt x="119" y="119"/>
                    <a:pt x="118" y="119"/>
                    <a:pt x="118" y="120"/>
                  </a:cubicBezTo>
                  <a:cubicBezTo>
                    <a:pt x="118" y="121"/>
                    <a:pt x="118" y="121"/>
                    <a:pt x="118" y="121"/>
                  </a:cubicBezTo>
                  <a:cubicBezTo>
                    <a:pt x="118" y="120"/>
                    <a:pt x="118" y="120"/>
                    <a:pt x="118" y="120"/>
                  </a:cubicBezTo>
                  <a:cubicBezTo>
                    <a:pt x="119" y="120"/>
                    <a:pt x="120" y="120"/>
                    <a:pt x="120" y="119"/>
                  </a:cubicBezTo>
                  <a:cubicBezTo>
                    <a:pt x="121" y="118"/>
                    <a:pt x="123" y="116"/>
                    <a:pt x="126" y="115"/>
                  </a:cubicBezTo>
                  <a:cubicBezTo>
                    <a:pt x="124" y="120"/>
                    <a:pt x="120" y="123"/>
                    <a:pt x="117" y="126"/>
                  </a:cubicBezTo>
                  <a:cubicBezTo>
                    <a:pt x="117" y="126"/>
                    <a:pt x="117" y="126"/>
                    <a:pt x="117" y="127"/>
                  </a:cubicBezTo>
                  <a:cubicBezTo>
                    <a:pt x="117" y="127"/>
                    <a:pt x="117" y="126"/>
                    <a:pt x="117" y="126"/>
                  </a:cubicBezTo>
                  <a:cubicBezTo>
                    <a:pt x="119" y="125"/>
                    <a:pt x="120" y="124"/>
                    <a:pt x="121" y="124"/>
                  </a:cubicBezTo>
                  <a:cubicBezTo>
                    <a:pt x="123" y="124"/>
                    <a:pt x="122" y="125"/>
                    <a:pt x="122" y="125"/>
                  </a:cubicBezTo>
                  <a:cubicBezTo>
                    <a:pt x="119" y="130"/>
                    <a:pt x="115" y="134"/>
                    <a:pt x="111" y="138"/>
                  </a:cubicBezTo>
                  <a:cubicBezTo>
                    <a:pt x="113" y="137"/>
                    <a:pt x="115" y="135"/>
                    <a:pt x="117" y="135"/>
                  </a:cubicBezTo>
                  <a:cubicBezTo>
                    <a:pt x="117" y="134"/>
                    <a:pt x="118" y="135"/>
                    <a:pt x="118" y="136"/>
                  </a:cubicBezTo>
                  <a:cubicBezTo>
                    <a:pt x="116" y="138"/>
                    <a:pt x="114" y="141"/>
                    <a:pt x="111" y="144"/>
                  </a:cubicBezTo>
                  <a:cubicBezTo>
                    <a:pt x="113" y="144"/>
                    <a:pt x="113" y="143"/>
                    <a:pt x="114" y="143"/>
                  </a:cubicBezTo>
                  <a:cubicBezTo>
                    <a:pt x="115" y="143"/>
                    <a:pt x="116" y="144"/>
                    <a:pt x="115" y="145"/>
                  </a:cubicBezTo>
                  <a:cubicBezTo>
                    <a:pt x="113" y="147"/>
                    <a:pt x="111" y="150"/>
                    <a:pt x="109" y="153"/>
                  </a:cubicBezTo>
                  <a:cubicBezTo>
                    <a:pt x="108" y="153"/>
                    <a:pt x="109" y="155"/>
                    <a:pt x="108" y="154"/>
                  </a:cubicBezTo>
                  <a:cubicBezTo>
                    <a:pt x="108" y="153"/>
                    <a:pt x="107" y="152"/>
                    <a:pt x="108" y="151"/>
                  </a:cubicBezTo>
                  <a:cubicBezTo>
                    <a:pt x="110" y="149"/>
                    <a:pt x="112" y="147"/>
                    <a:pt x="113" y="144"/>
                  </a:cubicBezTo>
                  <a:cubicBezTo>
                    <a:pt x="112" y="145"/>
                    <a:pt x="111" y="146"/>
                    <a:pt x="111" y="146"/>
                  </a:cubicBezTo>
                  <a:cubicBezTo>
                    <a:pt x="109" y="145"/>
                    <a:pt x="110" y="144"/>
                    <a:pt x="111" y="143"/>
                  </a:cubicBezTo>
                  <a:cubicBezTo>
                    <a:pt x="112" y="141"/>
                    <a:pt x="114" y="140"/>
                    <a:pt x="115" y="137"/>
                  </a:cubicBezTo>
                  <a:cubicBezTo>
                    <a:pt x="113" y="139"/>
                    <a:pt x="111" y="140"/>
                    <a:pt x="109" y="141"/>
                  </a:cubicBezTo>
                  <a:cubicBezTo>
                    <a:pt x="108" y="141"/>
                    <a:pt x="108" y="139"/>
                    <a:pt x="108" y="139"/>
                  </a:cubicBezTo>
                  <a:cubicBezTo>
                    <a:pt x="112" y="134"/>
                    <a:pt x="116" y="130"/>
                    <a:pt x="119" y="126"/>
                  </a:cubicBezTo>
                  <a:cubicBezTo>
                    <a:pt x="117" y="129"/>
                    <a:pt x="114" y="131"/>
                    <a:pt x="111" y="133"/>
                  </a:cubicBezTo>
                  <a:cubicBezTo>
                    <a:pt x="110" y="133"/>
                    <a:pt x="110" y="134"/>
                    <a:pt x="109" y="133"/>
                  </a:cubicBezTo>
                  <a:cubicBezTo>
                    <a:pt x="109" y="133"/>
                    <a:pt x="109" y="132"/>
                    <a:pt x="109" y="131"/>
                  </a:cubicBezTo>
                  <a:cubicBezTo>
                    <a:pt x="112" y="128"/>
                    <a:pt x="116" y="125"/>
                    <a:pt x="119" y="121"/>
                  </a:cubicBezTo>
                  <a:cubicBezTo>
                    <a:pt x="120" y="121"/>
                    <a:pt x="121" y="121"/>
                    <a:pt x="120" y="120"/>
                  </a:cubicBezTo>
                  <a:cubicBezTo>
                    <a:pt x="120" y="120"/>
                    <a:pt x="120" y="121"/>
                    <a:pt x="119" y="121"/>
                  </a:cubicBezTo>
                  <a:cubicBezTo>
                    <a:pt x="116" y="124"/>
                    <a:pt x="112" y="128"/>
                    <a:pt x="108" y="130"/>
                  </a:cubicBezTo>
                  <a:cubicBezTo>
                    <a:pt x="107" y="129"/>
                    <a:pt x="108" y="128"/>
                    <a:pt x="109" y="127"/>
                  </a:cubicBezTo>
                  <a:cubicBezTo>
                    <a:pt x="114" y="122"/>
                    <a:pt x="119" y="117"/>
                    <a:pt x="124" y="113"/>
                  </a:cubicBezTo>
                  <a:close/>
                  <a:moveTo>
                    <a:pt x="19" y="54"/>
                  </a:moveTo>
                  <a:cubicBezTo>
                    <a:pt x="19" y="54"/>
                    <a:pt x="18" y="56"/>
                    <a:pt x="18" y="56"/>
                  </a:cubicBezTo>
                  <a:cubicBezTo>
                    <a:pt x="17" y="55"/>
                    <a:pt x="17" y="53"/>
                    <a:pt x="18" y="52"/>
                  </a:cubicBezTo>
                  <a:cubicBezTo>
                    <a:pt x="16" y="55"/>
                    <a:pt x="14" y="59"/>
                    <a:pt x="14" y="62"/>
                  </a:cubicBezTo>
                  <a:cubicBezTo>
                    <a:pt x="13" y="63"/>
                    <a:pt x="11" y="63"/>
                    <a:pt x="10" y="61"/>
                  </a:cubicBezTo>
                  <a:cubicBezTo>
                    <a:pt x="10" y="60"/>
                    <a:pt x="10" y="59"/>
                    <a:pt x="10" y="58"/>
                  </a:cubicBezTo>
                  <a:cubicBezTo>
                    <a:pt x="12" y="57"/>
                    <a:pt x="11" y="56"/>
                    <a:pt x="12" y="55"/>
                  </a:cubicBezTo>
                  <a:cubicBezTo>
                    <a:pt x="18" y="41"/>
                    <a:pt x="26" y="30"/>
                    <a:pt x="34" y="17"/>
                  </a:cubicBezTo>
                  <a:cubicBezTo>
                    <a:pt x="34" y="15"/>
                    <a:pt x="36" y="15"/>
                    <a:pt x="37" y="13"/>
                  </a:cubicBezTo>
                  <a:cubicBezTo>
                    <a:pt x="38" y="12"/>
                    <a:pt x="38" y="10"/>
                    <a:pt x="39" y="10"/>
                  </a:cubicBezTo>
                  <a:cubicBezTo>
                    <a:pt x="40" y="10"/>
                    <a:pt x="40" y="10"/>
                    <a:pt x="40" y="11"/>
                  </a:cubicBezTo>
                  <a:cubicBezTo>
                    <a:pt x="39" y="13"/>
                    <a:pt x="36" y="17"/>
                    <a:pt x="37" y="18"/>
                  </a:cubicBezTo>
                  <a:cubicBezTo>
                    <a:pt x="37" y="19"/>
                    <a:pt x="38" y="20"/>
                    <a:pt x="37" y="21"/>
                  </a:cubicBezTo>
                  <a:cubicBezTo>
                    <a:pt x="43" y="16"/>
                    <a:pt x="49" y="13"/>
                    <a:pt x="55" y="10"/>
                  </a:cubicBezTo>
                  <a:cubicBezTo>
                    <a:pt x="68" y="4"/>
                    <a:pt x="83" y="0"/>
                    <a:pt x="102" y="6"/>
                  </a:cubicBezTo>
                  <a:cubicBezTo>
                    <a:pt x="115" y="12"/>
                    <a:pt x="120" y="24"/>
                    <a:pt x="123" y="36"/>
                  </a:cubicBezTo>
                  <a:cubicBezTo>
                    <a:pt x="128" y="45"/>
                    <a:pt x="124" y="61"/>
                    <a:pt x="117" y="68"/>
                  </a:cubicBezTo>
                  <a:cubicBezTo>
                    <a:pt x="115" y="74"/>
                    <a:pt x="111" y="77"/>
                    <a:pt x="108" y="81"/>
                  </a:cubicBezTo>
                  <a:cubicBezTo>
                    <a:pt x="107" y="82"/>
                    <a:pt x="107" y="83"/>
                    <a:pt x="106" y="84"/>
                  </a:cubicBezTo>
                  <a:cubicBezTo>
                    <a:pt x="120" y="90"/>
                    <a:pt x="129" y="99"/>
                    <a:pt x="132" y="111"/>
                  </a:cubicBezTo>
                  <a:cubicBezTo>
                    <a:pt x="132" y="100"/>
                    <a:pt x="132" y="100"/>
                    <a:pt x="132" y="100"/>
                  </a:cubicBezTo>
                  <a:cubicBezTo>
                    <a:pt x="132" y="100"/>
                    <a:pt x="133" y="99"/>
                    <a:pt x="134" y="100"/>
                  </a:cubicBezTo>
                  <a:cubicBezTo>
                    <a:pt x="134" y="101"/>
                    <a:pt x="136" y="101"/>
                    <a:pt x="136" y="102"/>
                  </a:cubicBezTo>
                  <a:cubicBezTo>
                    <a:pt x="137" y="115"/>
                    <a:pt x="135" y="128"/>
                    <a:pt x="133" y="142"/>
                  </a:cubicBezTo>
                  <a:cubicBezTo>
                    <a:pt x="132" y="150"/>
                    <a:pt x="132" y="158"/>
                    <a:pt x="130" y="167"/>
                  </a:cubicBezTo>
                  <a:cubicBezTo>
                    <a:pt x="130" y="167"/>
                    <a:pt x="129" y="168"/>
                    <a:pt x="128" y="169"/>
                  </a:cubicBezTo>
                  <a:cubicBezTo>
                    <a:pt x="127" y="170"/>
                    <a:pt x="128" y="171"/>
                    <a:pt x="128" y="172"/>
                  </a:cubicBezTo>
                  <a:cubicBezTo>
                    <a:pt x="127" y="172"/>
                    <a:pt x="126" y="173"/>
                    <a:pt x="126" y="172"/>
                  </a:cubicBezTo>
                  <a:cubicBezTo>
                    <a:pt x="126" y="170"/>
                    <a:pt x="126" y="169"/>
                    <a:pt x="126" y="166"/>
                  </a:cubicBezTo>
                  <a:cubicBezTo>
                    <a:pt x="126" y="165"/>
                    <a:pt x="125" y="168"/>
                    <a:pt x="125" y="168"/>
                  </a:cubicBezTo>
                  <a:cubicBezTo>
                    <a:pt x="124" y="174"/>
                    <a:pt x="124" y="174"/>
                    <a:pt x="124" y="174"/>
                  </a:cubicBezTo>
                  <a:cubicBezTo>
                    <a:pt x="123" y="174"/>
                    <a:pt x="123" y="174"/>
                    <a:pt x="123" y="174"/>
                  </a:cubicBezTo>
                  <a:cubicBezTo>
                    <a:pt x="124" y="167"/>
                    <a:pt x="124" y="167"/>
                    <a:pt x="124" y="167"/>
                  </a:cubicBezTo>
                  <a:cubicBezTo>
                    <a:pt x="116" y="184"/>
                    <a:pt x="105" y="197"/>
                    <a:pt x="91" y="205"/>
                  </a:cubicBezTo>
                  <a:cubicBezTo>
                    <a:pt x="74" y="211"/>
                    <a:pt x="56" y="215"/>
                    <a:pt x="32" y="209"/>
                  </a:cubicBezTo>
                  <a:cubicBezTo>
                    <a:pt x="31" y="210"/>
                    <a:pt x="31" y="211"/>
                    <a:pt x="30" y="211"/>
                  </a:cubicBezTo>
                  <a:cubicBezTo>
                    <a:pt x="29" y="211"/>
                    <a:pt x="29" y="211"/>
                    <a:pt x="28" y="210"/>
                  </a:cubicBezTo>
                  <a:cubicBezTo>
                    <a:pt x="28" y="210"/>
                    <a:pt x="29" y="209"/>
                    <a:pt x="29" y="208"/>
                  </a:cubicBezTo>
                  <a:cubicBezTo>
                    <a:pt x="29" y="208"/>
                    <a:pt x="28" y="208"/>
                    <a:pt x="28" y="208"/>
                  </a:cubicBezTo>
                  <a:cubicBezTo>
                    <a:pt x="26" y="208"/>
                    <a:pt x="25" y="210"/>
                    <a:pt x="24" y="211"/>
                  </a:cubicBezTo>
                  <a:cubicBezTo>
                    <a:pt x="24" y="211"/>
                    <a:pt x="23" y="210"/>
                    <a:pt x="22" y="210"/>
                  </a:cubicBezTo>
                  <a:cubicBezTo>
                    <a:pt x="22" y="209"/>
                    <a:pt x="24" y="208"/>
                    <a:pt x="25" y="207"/>
                  </a:cubicBezTo>
                  <a:cubicBezTo>
                    <a:pt x="24" y="206"/>
                    <a:pt x="23" y="205"/>
                    <a:pt x="22" y="206"/>
                  </a:cubicBezTo>
                  <a:cubicBezTo>
                    <a:pt x="21" y="206"/>
                    <a:pt x="20" y="208"/>
                    <a:pt x="18" y="208"/>
                  </a:cubicBezTo>
                  <a:cubicBezTo>
                    <a:pt x="18" y="208"/>
                    <a:pt x="17" y="208"/>
                    <a:pt x="17" y="207"/>
                  </a:cubicBezTo>
                  <a:cubicBezTo>
                    <a:pt x="17" y="206"/>
                    <a:pt x="18" y="205"/>
                    <a:pt x="19" y="204"/>
                  </a:cubicBezTo>
                  <a:cubicBezTo>
                    <a:pt x="15" y="203"/>
                    <a:pt x="15" y="203"/>
                    <a:pt x="15" y="203"/>
                  </a:cubicBezTo>
                  <a:cubicBezTo>
                    <a:pt x="15" y="205"/>
                    <a:pt x="13" y="205"/>
                    <a:pt x="12" y="206"/>
                  </a:cubicBezTo>
                  <a:cubicBezTo>
                    <a:pt x="11" y="206"/>
                    <a:pt x="10" y="206"/>
                    <a:pt x="10" y="205"/>
                  </a:cubicBezTo>
                  <a:cubicBezTo>
                    <a:pt x="10" y="203"/>
                    <a:pt x="12" y="202"/>
                    <a:pt x="13" y="200"/>
                  </a:cubicBezTo>
                  <a:cubicBezTo>
                    <a:pt x="10" y="201"/>
                    <a:pt x="9" y="203"/>
                    <a:pt x="8" y="204"/>
                  </a:cubicBezTo>
                  <a:cubicBezTo>
                    <a:pt x="8" y="204"/>
                    <a:pt x="7" y="203"/>
                    <a:pt x="7" y="203"/>
                  </a:cubicBezTo>
                  <a:cubicBezTo>
                    <a:pt x="7" y="201"/>
                    <a:pt x="9" y="201"/>
                    <a:pt x="10" y="200"/>
                  </a:cubicBezTo>
                  <a:cubicBezTo>
                    <a:pt x="10" y="199"/>
                    <a:pt x="8" y="198"/>
                    <a:pt x="7" y="197"/>
                  </a:cubicBezTo>
                  <a:cubicBezTo>
                    <a:pt x="6" y="199"/>
                    <a:pt x="5" y="201"/>
                    <a:pt x="3" y="202"/>
                  </a:cubicBezTo>
                  <a:cubicBezTo>
                    <a:pt x="2" y="202"/>
                    <a:pt x="2" y="201"/>
                    <a:pt x="2" y="200"/>
                  </a:cubicBezTo>
                  <a:cubicBezTo>
                    <a:pt x="2" y="198"/>
                    <a:pt x="4" y="198"/>
                    <a:pt x="5" y="197"/>
                  </a:cubicBezTo>
                  <a:cubicBezTo>
                    <a:pt x="4" y="195"/>
                    <a:pt x="4" y="194"/>
                    <a:pt x="4" y="192"/>
                  </a:cubicBezTo>
                  <a:cubicBezTo>
                    <a:pt x="4" y="186"/>
                    <a:pt x="6" y="179"/>
                    <a:pt x="7" y="173"/>
                  </a:cubicBezTo>
                  <a:cubicBezTo>
                    <a:pt x="5" y="174"/>
                    <a:pt x="3" y="175"/>
                    <a:pt x="0" y="176"/>
                  </a:cubicBezTo>
                  <a:cubicBezTo>
                    <a:pt x="0" y="176"/>
                    <a:pt x="0" y="175"/>
                    <a:pt x="0" y="175"/>
                  </a:cubicBezTo>
                  <a:cubicBezTo>
                    <a:pt x="2" y="171"/>
                    <a:pt x="5" y="167"/>
                    <a:pt x="8" y="165"/>
                  </a:cubicBezTo>
                  <a:cubicBezTo>
                    <a:pt x="7" y="163"/>
                    <a:pt x="6" y="162"/>
                    <a:pt x="8" y="161"/>
                  </a:cubicBezTo>
                  <a:cubicBezTo>
                    <a:pt x="15" y="155"/>
                    <a:pt x="22" y="147"/>
                    <a:pt x="29" y="141"/>
                  </a:cubicBezTo>
                  <a:cubicBezTo>
                    <a:pt x="40" y="144"/>
                    <a:pt x="50" y="145"/>
                    <a:pt x="58" y="144"/>
                  </a:cubicBezTo>
                  <a:cubicBezTo>
                    <a:pt x="62" y="142"/>
                    <a:pt x="66" y="140"/>
                    <a:pt x="69" y="138"/>
                  </a:cubicBezTo>
                  <a:cubicBezTo>
                    <a:pt x="69" y="136"/>
                    <a:pt x="67" y="134"/>
                    <a:pt x="66" y="133"/>
                  </a:cubicBezTo>
                  <a:cubicBezTo>
                    <a:pt x="65" y="133"/>
                    <a:pt x="65" y="132"/>
                    <a:pt x="64" y="132"/>
                  </a:cubicBezTo>
                  <a:cubicBezTo>
                    <a:pt x="63" y="133"/>
                    <a:pt x="62" y="133"/>
                    <a:pt x="62" y="132"/>
                  </a:cubicBezTo>
                  <a:cubicBezTo>
                    <a:pt x="62" y="132"/>
                    <a:pt x="62" y="131"/>
                    <a:pt x="62" y="131"/>
                  </a:cubicBezTo>
                  <a:cubicBezTo>
                    <a:pt x="61" y="130"/>
                    <a:pt x="60" y="130"/>
                    <a:pt x="60" y="130"/>
                  </a:cubicBezTo>
                  <a:cubicBezTo>
                    <a:pt x="60" y="131"/>
                    <a:pt x="59" y="131"/>
                    <a:pt x="58" y="132"/>
                  </a:cubicBezTo>
                  <a:cubicBezTo>
                    <a:pt x="57" y="132"/>
                    <a:pt x="57" y="132"/>
                    <a:pt x="56" y="131"/>
                  </a:cubicBezTo>
                  <a:cubicBezTo>
                    <a:pt x="56" y="130"/>
                    <a:pt x="57" y="130"/>
                    <a:pt x="57" y="129"/>
                  </a:cubicBezTo>
                  <a:cubicBezTo>
                    <a:pt x="56" y="129"/>
                    <a:pt x="55" y="128"/>
                    <a:pt x="54" y="129"/>
                  </a:cubicBezTo>
                  <a:cubicBezTo>
                    <a:pt x="54" y="130"/>
                    <a:pt x="53" y="131"/>
                    <a:pt x="52" y="131"/>
                  </a:cubicBezTo>
                  <a:cubicBezTo>
                    <a:pt x="51" y="130"/>
                    <a:pt x="52" y="129"/>
                    <a:pt x="51" y="129"/>
                  </a:cubicBezTo>
                  <a:cubicBezTo>
                    <a:pt x="49" y="128"/>
                    <a:pt x="49" y="131"/>
                    <a:pt x="47" y="131"/>
                  </a:cubicBezTo>
                  <a:cubicBezTo>
                    <a:pt x="46" y="130"/>
                    <a:pt x="47" y="129"/>
                    <a:pt x="46" y="129"/>
                  </a:cubicBezTo>
                  <a:cubicBezTo>
                    <a:pt x="43" y="129"/>
                    <a:pt x="40" y="129"/>
                    <a:pt x="37" y="129"/>
                  </a:cubicBezTo>
                  <a:cubicBezTo>
                    <a:pt x="36" y="129"/>
                    <a:pt x="35" y="127"/>
                    <a:pt x="34" y="126"/>
                  </a:cubicBezTo>
                  <a:cubicBezTo>
                    <a:pt x="33" y="119"/>
                    <a:pt x="33" y="111"/>
                    <a:pt x="34" y="103"/>
                  </a:cubicBezTo>
                  <a:cubicBezTo>
                    <a:pt x="34" y="101"/>
                    <a:pt x="32" y="99"/>
                    <a:pt x="32" y="99"/>
                  </a:cubicBezTo>
                  <a:cubicBezTo>
                    <a:pt x="37" y="94"/>
                    <a:pt x="41" y="89"/>
                    <a:pt x="45" y="84"/>
                  </a:cubicBezTo>
                  <a:cubicBezTo>
                    <a:pt x="46" y="83"/>
                    <a:pt x="48" y="82"/>
                    <a:pt x="50" y="82"/>
                  </a:cubicBezTo>
                  <a:cubicBezTo>
                    <a:pt x="50" y="81"/>
                    <a:pt x="52" y="82"/>
                    <a:pt x="52" y="82"/>
                  </a:cubicBezTo>
                  <a:cubicBezTo>
                    <a:pt x="58" y="79"/>
                    <a:pt x="63" y="77"/>
                    <a:pt x="68" y="73"/>
                  </a:cubicBezTo>
                  <a:cubicBezTo>
                    <a:pt x="62" y="70"/>
                    <a:pt x="56" y="72"/>
                    <a:pt x="51" y="73"/>
                  </a:cubicBezTo>
                  <a:cubicBezTo>
                    <a:pt x="51" y="74"/>
                    <a:pt x="53" y="73"/>
                    <a:pt x="53" y="74"/>
                  </a:cubicBezTo>
                  <a:cubicBezTo>
                    <a:pt x="54" y="74"/>
                    <a:pt x="53" y="75"/>
                    <a:pt x="53" y="75"/>
                  </a:cubicBezTo>
                  <a:cubicBezTo>
                    <a:pt x="50" y="76"/>
                    <a:pt x="47" y="75"/>
                    <a:pt x="45" y="76"/>
                  </a:cubicBezTo>
                  <a:cubicBezTo>
                    <a:pt x="42" y="77"/>
                    <a:pt x="40" y="77"/>
                    <a:pt x="37" y="78"/>
                  </a:cubicBezTo>
                  <a:cubicBezTo>
                    <a:pt x="35" y="81"/>
                    <a:pt x="33" y="83"/>
                    <a:pt x="31" y="87"/>
                  </a:cubicBezTo>
                  <a:cubicBezTo>
                    <a:pt x="31" y="86"/>
                    <a:pt x="32" y="87"/>
                    <a:pt x="31" y="87"/>
                  </a:cubicBezTo>
                  <a:cubicBezTo>
                    <a:pt x="31" y="87"/>
                    <a:pt x="30" y="87"/>
                    <a:pt x="30" y="88"/>
                  </a:cubicBezTo>
                  <a:cubicBezTo>
                    <a:pt x="30" y="89"/>
                    <a:pt x="28" y="89"/>
                    <a:pt x="29" y="91"/>
                  </a:cubicBezTo>
                  <a:cubicBezTo>
                    <a:pt x="28" y="91"/>
                    <a:pt x="28" y="90"/>
                    <a:pt x="28" y="90"/>
                  </a:cubicBezTo>
                  <a:cubicBezTo>
                    <a:pt x="28" y="89"/>
                    <a:pt x="28" y="88"/>
                    <a:pt x="28" y="87"/>
                  </a:cubicBezTo>
                  <a:cubicBezTo>
                    <a:pt x="29" y="87"/>
                    <a:pt x="30" y="87"/>
                    <a:pt x="29" y="86"/>
                  </a:cubicBezTo>
                  <a:cubicBezTo>
                    <a:pt x="30" y="84"/>
                    <a:pt x="32" y="81"/>
                    <a:pt x="33" y="79"/>
                  </a:cubicBezTo>
                  <a:cubicBezTo>
                    <a:pt x="32" y="78"/>
                    <a:pt x="31" y="77"/>
                    <a:pt x="30" y="78"/>
                  </a:cubicBezTo>
                  <a:cubicBezTo>
                    <a:pt x="28" y="76"/>
                    <a:pt x="27" y="72"/>
                    <a:pt x="26" y="70"/>
                  </a:cubicBezTo>
                  <a:cubicBezTo>
                    <a:pt x="26" y="70"/>
                    <a:pt x="26" y="71"/>
                    <a:pt x="25" y="71"/>
                  </a:cubicBezTo>
                  <a:cubicBezTo>
                    <a:pt x="24" y="71"/>
                    <a:pt x="24" y="70"/>
                    <a:pt x="24" y="69"/>
                  </a:cubicBezTo>
                  <a:cubicBezTo>
                    <a:pt x="24" y="69"/>
                    <a:pt x="25" y="67"/>
                    <a:pt x="25" y="67"/>
                  </a:cubicBezTo>
                  <a:cubicBezTo>
                    <a:pt x="25" y="66"/>
                    <a:pt x="25" y="65"/>
                    <a:pt x="25" y="64"/>
                  </a:cubicBezTo>
                  <a:cubicBezTo>
                    <a:pt x="24" y="65"/>
                    <a:pt x="23" y="67"/>
                    <a:pt x="22" y="67"/>
                  </a:cubicBezTo>
                  <a:cubicBezTo>
                    <a:pt x="21" y="66"/>
                    <a:pt x="22" y="64"/>
                    <a:pt x="22" y="64"/>
                  </a:cubicBezTo>
                  <a:cubicBezTo>
                    <a:pt x="23" y="63"/>
                    <a:pt x="24" y="61"/>
                    <a:pt x="24" y="60"/>
                  </a:cubicBezTo>
                  <a:cubicBezTo>
                    <a:pt x="23" y="60"/>
                    <a:pt x="22" y="61"/>
                    <a:pt x="21" y="60"/>
                  </a:cubicBezTo>
                  <a:cubicBezTo>
                    <a:pt x="22" y="59"/>
                    <a:pt x="23" y="57"/>
                    <a:pt x="22" y="55"/>
                  </a:cubicBezTo>
                  <a:cubicBezTo>
                    <a:pt x="21" y="56"/>
                    <a:pt x="19" y="56"/>
                    <a:pt x="20" y="54"/>
                  </a:cubicBezTo>
                  <a:cubicBezTo>
                    <a:pt x="20" y="53"/>
                    <a:pt x="21" y="52"/>
                    <a:pt x="20" y="51"/>
                  </a:cubicBezTo>
                  <a:cubicBezTo>
                    <a:pt x="20" y="51"/>
                    <a:pt x="19" y="52"/>
                    <a:pt x="19" y="53"/>
                  </a:cubicBezTo>
                  <a:cubicBezTo>
                    <a:pt x="19" y="54"/>
                    <a:pt x="19" y="54"/>
                    <a:pt x="19" y="54"/>
                  </a:cubicBezTo>
                  <a:close/>
                </a:path>
              </a:pathLst>
            </a:custGeom>
            <a:solidFill>
              <a:srgbClr val="CE8D3E"/>
            </a:solidFill>
            <a:ln>
              <a:noFill/>
            </a:ln>
          </p:spPr>
          <p:txBody>
            <a:bodyPr vert="horz" wrap="square" lIns="91440" tIns="45720" rIns="91440" bIns="45720" numCol="1" anchor="t" anchorCtr="0" compatLnSpc="1">
              <a:normAutofit/>
            </a:bodyPr>
            <a:p>
              <a:pPr algn="ctr"/>
              <a:endParaRPr lang="zh-CN" altLang="en-US"/>
            </a:p>
          </p:txBody>
        </p:sp>
        <p:sp>
          <p:nvSpPr>
            <p:cNvPr id="22" name="矩形 21"/>
            <p:cNvSpPr/>
            <p:nvPr>
              <p:custDataLst>
                <p:tags r:id="rId26"/>
              </p:custDataLst>
            </p:nvPr>
          </p:nvSpPr>
          <p:spPr>
            <a:xfrm>
              <a:off x="2651863" y="4707290"/>
              <a:ext cx="7627640" cy="1040478"/>
            </a:xfrm>
            <a:prstGeom prst="rect">
              <a:avLst/>
            </a:prstGeom>
          </p:spPr>
          <p:txBody>
            <a:bodyPr lIns="0" tIns="0" rIns="0" bIns="0" anchor="t" anchorCtr="0">
              <a:normAutofit/>
            </a:bodyPr>
            <a:p>
              <a:pPr>
                <a:lnSpc>
                  <a:spcPct val="130000"/>
                </a:lnSpc>
              </a:pPr>
              <a:r>
                <a:rPr lang="zh-CN" altLang="en-US" dirty="0">
                  <a:solidFill>
                    <a:sysClr val="window" lastClr="FFFFFF">
                      <a:lumMod val="65000"/>
                    </a:sysClr>
                  </a:solidFill>
                </a:rPr>
                <a:t>（三）价值观对职业生涯规划的影响</a:t>
              </a:r>
              <a:endParaRPr lang="zh-CN" altLang="en-US" dirty="0">
                <a:solidFill>
                  <a:sysClr val="window" lastClr="FFFFFF">
                    <a:lumMod val="65000"/>
                  </a:sysClr>
                </a:solidFill>
              </a:endParaRPr>
            </a:p>
            <a:p>
              <a:pPr>
                <a:lnSpc>
                  <a:spcPct val="130000"/>
                </a:lnSpc>
              </a:pPr>
              <a:r>
                <a:rPr lang="zh-CN" altLang="en-US" dirty="0">
                  <a:solidFill>
                    <a:sysClr val="window" lastClr="FFFFFF">
                      <a:lumMod val="65000"/>
                    </a:sysClr>
                  </a:solidFill>
                </a:rPr>
                <a:t>价值观是人们在考虑问题时看中的原则和标准，是人们内在的驱动力，在人们的职</a:t>
              </a:r>
              <a:endParaRPr lang="zh-CN" altLang="en-US" dirty="0">
                <a:solidFill>
                  <a:sysClr val="window" lastClr="FFFFFF">
                    <a:lumMod val="65000"/>
                  </a:sysClr>
                </a:solidFill>
              </a:endParaRPr>
            </a:p>
            <a:p>
              <a:pPr>
                <a:lnSpc>
                  <a:spcPct val="130000"/>
                </a:lnSpc>
              </a:pPr>
              <a:r>
                <a:rPr lang="zh-CN" altLang="en-US" dirty="0">
                  <a:solidFill>
                    <a:sysClr val="window" lastClr="FFFFFF">
                      <a:lumMod val="65000"/>
                    </a:sysClr>
                  </a:solidFill>
                </a:rPr>
                <a:t>业生涯发展中起着极其重要的、决定性的作用，甚至超过了兴趣和个性的影响。</a:t>
              </a:r>
              <a:endParaRPr lang="zh-CN" altLang="en-US" dirty="0">
                <a:solidFill>
                  <a:sysClr val="window" lastClr="FFFFFF">
                    <a:lumMod val="65000"/>
                  </a:sys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prstGeom prst="teardrop">
            <a:avLst/>
          </a:pr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二、职业价值观</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81" name="PA-文本框 12"/>
          <p:cNvSpPr txBox="1"/>
          <p:nvPr>
            <p:custDataLst>
              <p:tags r:id="rId28"/>
            </p:custDataLst>
          </p:nvPr>
        </p:nvSpPr>
        <p:spPr>
          <a:xfrm>
            <a:off x="651510" y="2151380"/>
            <a:ext cx="5467350" cy="341503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b="1" dirty="0">
                <a:solidFill>
                  <a:schemeClr val="tx1"/>
                </a:solidFill>
                <a:latin typeface="微软雅黑" panose="020B0503020204020204" charset="-122"/>
                <a:ea typeface="微软雅黑" panose="020B0503020204020204" charset="-122"/>
              </a:rPr>
              <a:t>（一）职业价值观的概念</a:t>
            </a:r>
            <a:endParaRPr lang="zh-CN" altLang="en-US" sz="1600" b="1" dirty="0">
              <a:solidFill>
                <a:schemeClr val="tx1"/>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职业价值观是人们在选择职业时的一种内心尺度。它表明了一个人通过工作所要追求的理想是什么，哪个职业好，哪个岗位适合自己。职业价值观是人生目标和人生态度在职业选择方面的具体表现，也就是一个人对职业的认识和态度及他对职业目标的追求与向往。理想、信念、世界观对于职业的影响，集中体现在职业价值观上。职业价值观决定了人的职业期望，影响职业方向和职业目标的选择，决定了就业后的工作态度和工作绩效水平，从而决定了职业发展的质量。</a:t>
            </a:r>
            <a:endParaRPr lang="zh-CN" altLang="en-US" sz="1600" dirty="0">
              <a:latin typeface="微软雅黑" panose="020B0503020204020204" charset="-122"/>
              <a:ea typeface="微软雅黑" panose="020B0503020204020204" charset="-122"/>
            </a:endParaRPr>
          </a:p>
        </p:txBody>
      </p:sp>
      <p:pic>
        <p:nvPicPr>
          <p:cNvPr id="4" name="图片 3" descr="教师"/>
          <p:cNvPicPr>
            <a:picLocks noChangeAspect="1"/>
          </p:cNvPicPr>
          <p:nvPr/>
        </p:nvPicPr>
        <p:blipFill>
          <a:blip r:embed="rId29"/>
          <a:stretch>
            <a:fillRect/>
          </a:stretch>
        </p:blipFill>
        <p:spPr>
          <a:xfrm>
            <a:off x="6842125" y="615315"/>
            <a:ext cx="4900930" cy="4900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additive="base">
                                        <p:cTn id="55" dur="500" fill="hold"/>
                                        <p:tgtEl>
                                          <p:spTgt spid="81"/>
                                        </p:tgtEl>
                                        <p:attrNameLst>
                                          <p:attrName>ppt_x</p:attrName>
                                        </p:attrNameLst>
                                      </p:cBhvr>
                                      <p:tavLst>
                                        <p:tav tm="0">
                                          <p:val>
                                            <p:strVal val="#ppt_x"/>
                                          </p:val>
                                        </p:tav>
                                        <p:tav tm="100000">
                                          <p:val>
                                            <p:strVal val="#ppt_x"/>
                                          </p:val>
                                        </p:tav>
                                      </p:tavLst>
                                    </p:anim>
                                    <p:anim calcmode="lin" valueType="num">
                                      <p:cBhvr additive="base">
                                        <p:cTn id="56" dur="500" fill="hold"/>
                                        <p:tgtEl>
                                          <p:spTgt spid="81"/>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ppt_x"/>
                                          </p:val>
                                        </p:tav>
                                        <p:tav tm="100000">
                                          <p:val>
                                            <p:strVal val="#ppt_x"/>
                                          </p:val>
                                        </p:tav>
                                      </p:tavLst>
                                    </p:anim>
                                    <p:anim calcmode="lin" valueType="num">
                                      <p:cBhvr additive="base">
                                        <p:cTn id="6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二、职业价值观</a:t>
            </a:r>
            <a:endParaRPr lang="en-US" altLang="zh-CN" sz="2800" dirty="0">
              <a:solidFill>
                <a:schemeClr val="tx1"/>
              </a:solidFill>
              <a:latin typeface="微软雅黑" panose="020B0503020204020204" charset="-122"/>
              <a:ea typeface="微软雅黑" panose="020B0503020204020204" charset="-122"/>
            </a:endParaRPr>
          </a:p>
        </p:txBody>
      </p:sp>
      <p:sp>
        <p:nvSpPr>
          <p:cNvPr id="3" name="PA-文本框 12"/>
          <p:cNvSpPr txBox="1"/>
          <p:nvPr>
            <p:custDataLst>
              <p:tags r:id="rId29"/>
            </p:custDataLst>
          </p:nvPr>
        </p:nvSpPr>
        <p:spPr>
          <a:xfrm>
            <a:off x="651510" y="2151380"/>
            <a:ext cx="5467350" cy="341503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b="1" dirty="0">
                <a:solidFill>
                  <a:schemeClr val="tx1"/>
                </a:solidFill>
                <a:latin typeface="微软雅黑" panose="020B0503020204020204" charset="-122"/>
                <a:ea typeface="微软雅黑" panose="020B0503020204020204" charset="-122"/>
              </a:rPr>
              <a:t>（二）职业价值观的意义</a:t>
            </a:r>
            <a:endParaRPr lang="zh-CN" altLang="en-US" sz="1600" b="1" dirty="0">
              <a:solidFill>
                <a:schemeClr val="tx1"/>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职业价值观是一个人对各种职业价值的基本认识和基本态度。俗话说“人各有志”，这个“志”表现在职业选择上就是职业价值观，它探讨人们在职业选择和职业生活中，在众多的价值取向里，优先考虑哪种价值。当我们有矛盾冲突，或妥协与放弃时，常常是出于职业价值观的考虑。</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职业价值观是一种具有明确的目的性、自觉性和坚定性的职业选择的态度与行为，对一个人的择业动机、职业目标和职业方向的选择起着决定性的作用。</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二、职业价值观</a:t>
            </a:r>
            <a:endParaRPr lang="en-US" altLang="zh-CN" sz="2800" dirty="0">
              <a:solidFill>
                <a:schemeClr val="tx1"/>
              </a:solidFill>
              <a:latin typeface="微软雅黑" panose="020B0503020204020204" charset="-122"/>
              <a:ea typeface="微软雅黑" panose="020B0503020204020204" charset="-122"/>
            </a:endParaRPr>
          </a:p>
        </p:txBody>
      </p:sp>
      <p:sp>
        <p:nvSpPr>
          <p:cNvPr id="3" name="PA-文本框 12"/>
          <p:cNvSpPr txBox="1"/>
          <p:nvPr>
            <p:custDataLst>
              <p:tags r:id="rId18"/>
            </p:custDataLst>
          </p:nvPr>
        </p:nvSpPr>
        <p:spPr>
          <a:xfrm>
            <a:off x="651510" y="1391285"/>
            <a:ext cx="10135870" cy="92202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dirty="0">
                <a:latin typeface="微软雅黑" panose="020B0503020204020204" charset="-122"/>
                <a:ea typeface="微软雅黑" panose="020B0503020204020204" charset="-122"/>
              </a:rPr>
              <a:t>价值观对动机模式有重要的影响，在同样的客观条件下，具有不同价值观的人，其动机模式不同，产生的行为结果也不同。因此，不同的价值观在职业选择中也有不同的作用。</a:t>
            </a:r>
            <a:endParaRPr lang="zh-CN" altLang="en-US" dirty="0">
              <a:latin typeface="微软雅黑" panose="020B0503020204020204" charset="-122"/>
              <a:ea typeface="微软雅黑" panose="020B0503020204020204" charset="-122"/>
            </a:endParaRPr>
          </a:p>
        </p:txBody>
      </p:sp>
      <p:sp>
        <p:nvSpPr>
          <p:cNvPr id="29702" name="Rectangle 8"/>
          <p:cNvSpPr>
            <a:spLocks noChangeArrowheads="1"/>
          </p:cNvSpPr>
          <p:nvPr>
            <p:custDataLst>
              <p:tags r:id="rId19"/>
            </p:custDataLst>
          </p:nvPr>
        </p:nvSpPr>
        <p:spPr bwMode="auto">
          <a:xfrm>
            <a:off x="5838190" y="3195136"/>
            <a:ext cx="2641600" cy="725488"/>
          </a:xfrm>
          <a:prstGeom prst="rect">
            <a:avLst/>
          </a:prstGeom>
          <a:solidFill>
            <a:srgbClr val="F8C780"/>
          </a:solidFill>
          <a:ln>
            <a:noFill/>
          </a:ln>
        </p:spPr>
        <p:txBody>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微软雅黑" panose="020B0503020204020204" charset="-122"/>
              </a:defRPr>
            </a:lvl9pPr>
          </a:lstStyle>
          <a:p>
            <a:pPr eaLnBrk="1" hangingPunct="1">
              <a:lnSpc>
                <a:spcPct val="100000"/>
              </a:lnSpc>
              <a:spcBef>
                <a:spcPct val="0"/>
              </a:spcBef>
              <a:buFontTx/>
              <a:buNone/>
              <a:defRPr/>
            </a:pPr>
            <a:endParaRPr lang="zh-CN" altLang="en-US" sz="1800" smtClean="0">
              <a:latin typeface="Arial" panose="020B0604020202020204" pitchFamily="34" charset="0"/>
              <a:ea typeface="黑体" panose="02010609060101010101" charset="-122"/>
            </a:endParaRPr>
          </a:p>
        </p:txBody>
      </p:sp>
      <p:sp>
        <p:nvSpPr>
          <p:cNvPr id="29703" name="Rectangle 9"/>
          <p:cNvSpPr>
            <a:spLocks noChangeArrowheads="1"/>
          </p:cNvSpPr>
          <p:nvPr>
            <p:custDataLst>
              <p:tags r:id="rId20"/>
            </p:custDataLst>
          </p:nvPr>
        </p:nvSpPr>
        <p:spPr bwMode="auto">
          <a:xfrm>
            <a:off x="10410190" y="3760286"/>
            <a:ext cx="1003300" cy="160338"/>
          </a:xfrm>
          <a:prstGeom prst="rect">
            <a:avLst/>
          </a:prstGeom>
          <a:solidFill>
            <a:srgbClr val="F8C7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000000"/>
                </a:solidFill>
                <a:latin typeface="Calibri Light" panose="020F03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Light" panose="020F03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Light" panose="020F03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Light" panose="020F03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Light" panose="020F03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9pPr>
          </a:lstStyle>
          <a:p>
            <a:pPr eaLnBrk="1" hangingPunct="1">
              <a:lnSpc>
                <a:spcPct val="100000"/>
              </a:lnSpc>
              <a:spcBef>
                <a:spcPct val="0"/>
              </a:spcBef>
              <a:buFontTx/>
              <a:buNone/>
            </a:pPr>
            <a:endParaRPr lang="zh-CN" altLang="en-US" sz="1800">
              <a:latin typeface="Arial" panose="020B0604020202020204" pitchFamily="34" charset="0"/>
              <a:ea typeface="黑体" panose="02010609060101010101" charset="-122"/>
            </a:endParaRPr>
          </a:p>
        </p:txBody>
      </p:sp>
      <p:sp>
        <p:nvSpPr>
          <p:cNvPr id="29704" name="Freeform 10"/>
          <p:cNvSpPr/>
          <p:nvPr>
            <p:custDataLst>
              <p:tags r:id="rId21"/>
            </p:custDataLst>
          </p:nvPr>
        </p:nvSpPr>
        <p:spPr bwMode="auto">
          <a:xfrm>
            <a:off x="8479790" y="3195136"/>
            <a:ext cx="1930400" cy="725488"/>
          </a:xfrm>
          <a:custGeom>
            <a:avLst/>
            <a:gdLst>
              <a:gd name="T0" fmla="*/ 0 w 1216"/>
              <a:gd name="T1" fmla="*/ 0 h 457"/>
              <a:gd name="T2" fmla="*/ 2147483646 w 1216"/>
              <a:gd name="T3" fmla="*/ 2147483646 h 457"/>
              <a:gd name="T4" fmla="*/ 2147483646 w 1216"/>
              <a:gd name="T5" fmla="*/ 2147483646 h 457"/>
              <a:gd name="T6" fmla="*/ 0 w 1216"/>
              <a:gd name="T7" fmla="*/ 2147483646 h 457"/>
              <a:gd name="T8" fmla="*/ 0 w 1216"/>
              <a:gd name="T9" fmla="*/ 0 h 4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6" h="457">
                <a:moveTo>
                  <a:pt x="0" y="0"/>
                </a:moveTo>
                <a:lnTo>
                  <a:pt x="1216" y="356"/>
                </a:lnTo>
                <a:lnTo>
                  <a:pt x="1216" y="457"/>
                </a:lnTo>
                <a:lnTo>
                  <a:pt x="0" y="457"/>
                </a:lnTo>
                <a:lnTo>
                  <a:pt x="0" y="0"/>
                </a:lnTo>
                <a:close/>
              </a:path>
            </a:pathLst>
          </a:custGeom>
          <a:solidFill>
            <a:srgbClr val="F8C780"/>
          </a:solidFill>
          <a:ln>
            <a:noFill/>
          </a:ln>
        </p:spPr>
        <p:txBody>
          <a:bodyPr/>
          <a:lstStyle/>
          <a:p>
            <a:pPr>
              <a:defRPr/>
            </a:pPr>
            <a:endParaRPr lang="zh-CN" altLang="en-US"/>
          </a:p>
        </p:txBody>
      </p:sp>
      <p:sp>
        <p:nvSpPr>
          <p:cNvPr id="29708" name="Rectangle 14"/>
          <p:cNvSpPr>
            <a:spLocks noChangeArrowheads="1"/>
          </p:cNvSpPr>
          <p:nvPr>
            <p:custDataLst>
              <p:tags r:id="rId22"/>
            </p:custDataLst>
          </p:nvPr>
        </p:nvSpPr>
        <p:spPr bwMode="auto">
          <a:xfrm>
            <a:off x="5838190" y="4177799"/>
            <a:ext cx="2641600" cy="725487"/>
          </a:xfrm>
          <a:prstGeom prst="rect">
            <a:avLst/>
          </a:prstGeom>
          <a:solidFill>
            <a:srgbClr val="FF97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000000"/>
                </a:solidFill>
                <a:latin typeface="Calibri Light" panose="020F03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Light" panose="020F03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Light" panose="020F03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Light" panose="020F03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Light" panose="020F03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9pPr>
          </a:lstStyle>
          <a:p>
            <a:pPr eaLnBrk="1" hangingPunct="1">
              <a:lnSpc>
                <a:spcPct val="100000"/>
              </a:lnSpc>
              <a:spcBef>
                <a:spcPct val="0"/>
              </a:spcBef>
              <a:buFontTx/>
              <a:buNone/>
            </a:pPr>
            <a:endParaRPr lang="zh-CN" altLang="en-US" sz="1800">
              <a:latin typeface="Arial" panose="020B0604020202020204" pitchFamily="34" charset="0"/>
              <a:ea typeface="黑体" panose="02010609060101010101" charset="-122"/>
            </a:endParaRPr>
          </a:p>
        </p:txBody>
      </p:sp>
      <p:sp>
        <p:nvSpPr>
          <p:cNvPr id="29709" name="Rectangle 15"/>
          <p:cNvSpPr>
            <a:spLocks noChangeArrowheads="1"/>
          </p:cNvSpPr>
          <p:nvPr>
            <p:custDataLst>
              <p:tags r:id="rId23"/>
            </p:custDataLst>
          </p:nvPr>
        </p:nvSpPr>
        <p:spPr bwMode="auto">
          <a:xfrm>
            <a:off x="10410190" y="4177799"/>
            <a:ext cx="1003300" cy="160337"/>
          </a:xfrm>
          <a:prstGeom prst="rect">
            <a:avLst/>
          </a:prstGeom>
          <a:solidFill>
            <a:srgbClr val="FF97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000000"/>
                </a:solidFill>
                <a:latin typeface="Calibri Light" panose="020F03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Light" panose="020F03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Light" panose="020F03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Light" panose="020F03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Light" panose="020F03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9pPr>
          </a:lstStyle>
          <a:p>
            <a:pPr eaLnBrk="1" hangingPunct="1">
              <a:lnSpc>
                <a:spcPct val="100000"/>
              </a:lnSpc>
              <a:spcBef>
                <a:spcPct val="0"/>
              </a:spcBef>
              <a:buFontTx/>
              <a:buNone/>
            </a:pPr>
            <a:endParaRPr lang="zh-CN" altLang="en-US" sz="1800">
              <a:latin typeface="Arial" panose="020B0604020202020204" pitchFamily="34" charset="0"/>
              <a:ea typeface="黑体" panose="02010609060101010101" charset="-122"/>
            </a:endParaRPr>
          </a:p>
        </p:txBody>
      </p:sp>
      <p:sp>
        <p:nvSpPr>
          <p:cNvPr id="29710" name="Freeform 16"/>
          <p:cNvSpPr/>
          <p:nvPr>
            <p:custDataLst>
              <p:tags r:id="rId24"/>
            </p:custDataLst>
          </p:nvPr>
        </p:nvSpPr>
        <p:spPr bwMode="auto">
          <a:xfrm>
            <a:off x="8479790" y="4177799"/>
            <a:ext cx="1930400" cy="725487"/>
          </a:xfrm>
          <a:custGeom>
            <a:avLst/>
            <a:gdLst>
              <a:gd name="T0" fmla="*/ 0 w 1216"/>
              <a:gd name="T1" fmla="*/ 2147483646 h 457"/>
              <a:gd name="T2" fmla="*/ 2147483646 w 1216"/>
              <a:gd name="T3" fmla="*/ 2147483646 h 457"/>
              <a:gd name="T4" fmla="*/ 2147483646 w 1216"/>
              <a:gd name="T5" fmla="*/ 0 h 457"/>
              <a:gd name="T6" fmla="*/ 0 w 1216"/>
              <a:gd name="T7" fmla="*/ 0 h 457"/>
              <a:gd name="T8" fmla="*/ 0 w 1216"/>
              <a:gd name="T9" fmla="*/ 2147483646 h 4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6" h="457">
                <a:moveTo>
                  <a:pt x="0" y="457"/>
                </a:moveTo>
                <a:lnTo>
                  <a:pt x="1216" y="101"/>
                </a:lnTo>
                <a:lnTo>
                  <a:pt x="1216" y="0"/>
                </a:lnTo>
                <a:lnTo>
                  <a:pt x="0" y="0"/>
                </a:lnTo>
                <a:lnTo>
                  <a:pt x="0" y="457"/>
                </a:lnTo>
                <a:close/>
              </a:path>
            </a:pathLst>
          </a:custGeom>
          <a:solidFill>
            <a:srgbClr val="FF9700"/>
          </a:solidFill>
          <a:ln>
            <a:noFill/>
          </a:ln>
        </p:spPr>
        <p:txBody>
          <a:bodyPr/>
          <a:lstStyle/>
          <a:p>
            <a:pPr>
              <a:defRPr/>
            </a:pPr>
            <a:endParaRPr lang="zh-CN" altLang="en-US"/>
          </a:p>
        </p:txBody>
      </p:sp>
      <p:sp>
        <p:nvSpPr>
          <p:cNvPr id="10" name="KSO_Shape"/>
          <p:cNvSpPr/>
          <p:nvPr>
            <p:custDataLst>
              <p:tags r:id="rId25"/>
            </p:custDataLst>
          </p:nvPr>
        </p:nvSpPr>
        <p:spPr>
          <a:xfrm>
            <a:off x="6081078" y="3423736"/>
            <a:ext cx="366712" cy="26511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rgbClr val="FFFFFF"/>
          </a:solidFill>
          <a:ln>
            <a:noFill/>
          </a:ln>
        </p:spPr>
        <p:style>
          <a:lnRef idx="2">
            <a:srgbClr val="3CE5EC">
              <a:shade val="50000"/>
            </a:srgbClr>
          </a:lnRef>
          <a:fillRef idx="1">
            <a:srgbClr val="3CE5EC"/>
          </a:fillRef>
          <a:effectRef idx="0">
            <a:srgbClr val="3CE5EC"/>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29717" name="KSO_Shape"/>
          <p:cNvSpPr/>
          <p:nvPr>
            <p:custDataLst>
              <p:tags r:id="rId26"/>
            </p:custDataLst>
          </p:nvPr>
        </p:nvSpPr>
        <p:spPr bwMode="auto">
          <a:xfrm>
            <a:off x="6060440" y="4341311"/>
            <a:ext cx="407988" cy="398463"/>
          </a:xfrm>
          <a:custGeom>
            <a:avLst/>
            <a:gdLst>
              <a:gd name="T0" fmla="*/ 2147483646 w 99"/>
              <a:gd name="T1" fmla="*/ 2147483646 h 97"/>
              <a:gd name="T2" fmla="*/ 2147483646 w 99"/>
              <a:gd name="T3" fmla="*/ 2147483646 h 97"/>
              <a:gd name="T4" fmla="*/ 2147483646 w 99"/>
              <a:gd name="T5" fmla="*/ 2147483646 h 97"/>
              <a:gd name="T6" fmla="*/ 2147483646 w 99"/>
              <a:gd name="T7" fmla="*/ 2147483646 h 97"/>
              <a:gd name="T8" fmla="*/ 2147483646 w 99"/>
              <a:gd name="T9" fmla="*/ 2147483646 h 97"/>
              <a:gd name="T10" fmla="*/ 2147483646 w 99"/>
              <a:gd name="T11" fmla="*/ 2147483646 h 97"/>
              <a:gd name="T12" fmla="*/ 2147483646 w 99"/>
              <a:gd name="T13" fmla="*/ 2147483646 h 97"/>
              <a:gd name="T14" fmla="*/ 2147483646 w 99"/>
              <a:gd name="T15" fmla="*/ 2147483646 h 97"/>
              <a:gd name="T16" fmla="*/ 2147483646 w 99"/>
              <a:gd name="T17" fmla="*/ 2147483646 h 97"/>
              <a:gd name="T18" fmla="*/ 2147483646 w 99"/>
              <a:gd name="T19" fmla="*/ 2147483646 h 97"/>
              <a:gd name="T20" fmla="*/ 2147483646 w 99"/>
              <a:gd name="T21" fmla="*/ 2147483646 h 97"/>
              <a:gd name="T22" fmla="*/ 2147483646 w 99"/>
              <a:gd name="T23" fmla="*/ 2147483646 h 97"/>
              <a:gd name="T24" fmla="*/ 2147483646 w 99"/>
              <a:gd name="T25" fmla="*/ 2147483646 h 97"/>
              <a:gd name="T26" fmla="*/ 2147483646 w 99"/>
              <a:gd name="T27" fmla="*/ 2147483646 h 97"/>
              <a:gd name="T28" fmla="*/ 2147483646 w 99"/>
              <a:gd name="T29" fmla="*/ 2147483646 h 97"/>
              <a:gd name="T30" fmla="*/ 0 w 99"/>
              <a:gd name="T31" fmla="*/ 2147483646 h 97"/>
              <a:gd name="T32" fmla="*/ 2147483646 w 99"/>
              <a:gd name="T33" fmla="*/ 2147483646 h 97"/>
              <a:gd name="T34" fmla="*/ 2147483646 w 99"/>
              <a:gd name="T35" fmla="*/ 2147483646 h 97"/>
              <a:gd name="T36" fmla="*/ 2147483646 w 99"/>
              <a:gd name="T37" fmla="*/ 0 h 97"/>
              <a:gd name="T38" fmla="*/ 2147483646 w 99"/>
              <a:gd name="T39" fmla="*/ 2147483646 h 97"/>
              <a:gd name="T40" fmla="*/ 2147483646 w 99"/>
              <a:gd name="T41" fmla="*/ 2147483646 h 97"/>
              <a:gd name="T42" fmla="*/ 2147483646 w 99"/>
              <a:gd name="T43" fmla="*/ 2147483646 h 97"/>
              <a:gd name="T44" fmla="*/ 2147483646 w 99"/>
              <a:gd name="T45" fmla="*/ 2147483646 h 97"/>
              <a:gd name="T46" fmla="*/ 2147483646 w 99"/>
              <a:gd name="T47" fmla="*/ 2147483646 h 97"/>
              <a:gd name="T48" fmla="*/ 2147483646 w 99"/>
              <a:gd name="T49" fmla="*/ 2147483646 h 97"/>
              <a:gd name="T50" fmla="*/ 2147483646 w 99"/>
              <a:gd name="T51" fmla="*/ 2147483646 h 97"/>
              <a:gd name="T52" fmla="*/ 2147483646 w 99"/>
              <a:gd name="T53" fmla="*/ 2147483646 h 97"/>
              <a:gd name="T54" fmla="*/ 2147483646 w 99"/>
              <a:gd name="T55" fmla="*/ 2147483646 h 97"/>
              <a:gd name="T56" fmla="*/ 2147483646 w 99"/>
              <a:gd name="T57" fmla="*/ 2147483646 h 97"/>
              <a:gd name="T58" fmla="*/ 2147483646 w 99"/>
              <a:gd name="T59" fmla="*/ 2147483646 h 97"/>
              <a:gd name="T60" fmla="*/ 2147483646 w 99"/>
              <a:gd name="T61" fmla="*/ 2147483646 h 97"/>
              <a:gd name="T62" fmla="*/ 2147483646 w 99"/>
              <a:gd name="T63" fmla="*/ 2147483646 h 97"/>
              <a:gd name="T64" fmla="*/ 2147483646 w 99"/>
              <a:gd name="T65" fmla="*/ 2147483646 h 97"/>
              <a:gd name="T66" fmla="*/ 2147483646 w 99"/>
              <a:gd name="T67" fmla="*/ 2147483646 h 97"/>
              <a:gd name="T68" fmla="*/ 2147483646 w 99"/>
              <a:gd name="T69" fmla="*/ 2147483646 h 97"/>
              <a:gd name="T70" fmla="*/ 2147483646 w 99"/>
              <a:gd name="T71" fmla="*/ 2147483646 h 97"/>
              <a:gd name="T72" fmla="*/ 2147483646 w 99"/>
              <a:gd name="T73" fmla="*/ 2147483646 h 97"/>
              <a:gd name="T74" fmla="*/ 2147483646 w 99"/>
              <a:gd name="T75" fmla="*/ 2147483646 h 97"/>
              <a:gd name="T76" fmla="*/ 2147483646 w 99"/>
              <a:gd name="T77" fmla="*/ 2147483646 h 9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9" h="97">
                <a:moveTo>
                  <a:pt x="31" y="1"/>
                </a:moveTo>
                <a:cubicBezTo>
                  <a:pt x="50" y="21"/>
                  <a:pt x="50" y="21"/>
                  <a:pt x="50" y="21"/>
                </a:cubicBezTo>
                <a:cubicBezTo>
                  <a:pt x="50" y="21"/>
                  <a:pt x="50" y="22"/>
                  <a:pt x="50" y="23"/>
                </a:cubicBezTo>
                <a:cubicBezTo>
                  <a:pt x="50" y="28"/>
                  <a:pt x="48" y="33"/>
                  <a:pt x="44" y="37"/>
                </a:cubicBezTo>
                <a:cubicBezTo>
                  <a:pt x="37" y="30"/>
                  <a:pt x="37" y="30"/>
                  <a:pt x="37" y="30"/>
                </a:cubicBezTo>
                <a:cubicBezTo>
                  <a:pt x="38" y="27"/>
                  <a:pt x="36" y="23"/>
                  <a:pt x="34" y="20"/>
                </a:cubicBezTo>
                <a:cubicBezTo>
                  <a:pt x="31" y="17"/>
                  <a:pt x="27" y="16"/>
                  <a:pt x="24" y="16"/>
                </a:cubicBezTo>
                <a:cubicBezTo>
                  <a:pt x="17" y="9"/>
                  <a:pt x="17" y="9"/>
                  <a:pt x="17" y="9"/>
                </a:cubicBezTo>
                <a:cubicBezTo>
                  <a:pt x="21" y="6"/>
                  <a:pt x="25" y="3"/>
                  <a:pt x="31" y="1"/>
                </a:cubicBezTo>
                <a:close/>
                <a:moveTo>
                  <a:pt x="23" y="21"/>
                </a:moveTo>
                <a:cubicBezTo>
                  <a:pt x="21" y="23"/>
                  <a:pt x="21" y="27"/>
                  <a:pt x="24" y="30"/>
                </a:cubicBezTo>
                <a:cubicBezTo>
                  <a:pt x="27" y="32"/>
                  <a:pt x="31" y="33"/>
                  <a:pt x="33" y="31"/>
                </a:cubicBezTo>
                <a:cubicBezTo>
                  <a:pt x="35" y="29"/>
                  <a:pt x="34" y="25"/>
                  <a:pt x="32" y="22"/>
                </a:cubicBezTo>
                <a:cubicBezTo>
                  <a:pt x="29" y="19"/>
                  <a:pt x="25" y="18"/>
                  <a:pt x="23" y="21"/>
                </a:cubicBezTo>
                <a:close/>
                <a:moveTo>
                  <a:pt x="2" y="35"/>
                </a:moveTo>
                <a:cubicBezTo>
                  <a:pt x="1" y="36"/>
                  <a:pt x="1" y="38"/>
                  <a:pt x="0" y="40"/>
                </a:cubicBezTo>
                <a:cubicBezTo>
                  <a:pt x="48" y="88"/>
                  <a:pt x="48" y="88"/>
                  <a:pt x="48" y="88"/>
                </a:cubicBezTo>
                <a:cubicBezTo>
                  <a:pt x="70" y="97"/>
                  <a:pt x="99" y="72"/>
                  <a:pt x="89" y="47"/>
                </a:cubicBezTo>
                <a:cubicBezTo>
                  <a:pt x="42" y="0"/>
                  <a:pt x="42" y="0"/>
                  <a:pt x="42" y="0"/>
                </a:cubicBezTo>
                <a:cubicBezTo>
                  <a:pt x="40" y="0"/>
                  <a:pt x="38" y="0"/>
                  <a:pt x="37" y="1"/>
                </a:cubicBezTo>
                <a:cubicBezTo>
                  <a:pt x="53" y="18"/>
                  <a:pt x="53" y="18"/>
                  <a:pt x="53" y="18"/>
                </a:cubicBezTo>
                <a:cubicBezTo>
                  <a:pt x="54" y="19"/>
                  <a:pt x="54" y="19"/>
                  <a:pt x="54" y="19"/>
                </a:cubicBezTo>
                <a:cubicBezTo>
                  <a:pt x="54" y="20"/>
                  <a:pt x="54" y="20"/>
                  <a:pt x="54" y="20"/>
                </a:cubicBezTo>
                <a:cubicBezTo>
                  <a:pt x="54" y="21"/>
                  <a:pt x="54" y="22"/>
                  <a:pt x="54" y="24"/>
                </a:cubicBezTo>
                <a:cubicBezTo>
                  <a:pt x="54" y="31"/>
                  <a:pt x="50" y="38"/>
                  <a:pt x="44" y="44"/>
                </a:cubicBezTo>
                <a:cubicBezTo>
                  <a:pt x="39" y="49"/>
                  <a:pt x="32" y="52"/>
                  <a:pt x="25" y="53"/>
                </a:cubicBezTo>
                <a:cubicBezTo>
                  <a:pt x="24" y="53"/>
                  <a:pt x="22" y="53"/>
                  <a:pt x="21" y="53"/>
                </a:cubicBezTo>
                <a:cubicBezTo>
                  <a:pt x="20" y="53"/>
                  <a:pt x="20" y="53"/>
                  <a:pt x="20" y="53"/>
                </a:cubicBezTo>
                <a:cubicBezTo>
                  <a:pt x="19" y="52"/>
                  <a:pt x="19" y="52"/>
                  <a:pt x="19" y="52"/>
                </a:cubicBezTo>
                <a:cubicBezTo>
                  <a:pt x="2" y="35"/>
                  <a:pt x="2" y="35"/>
                  <a:pt x="2" y="35"/>
                </a:cubicBezTo>
                <a:close/>
                <a:moveTo>
                  <a:pt x="12" y="14"/>
                </a:moveTo>
                <a:cubicBezTo>
                  <a:pt x="8" y="18"/>
                  <a:pt x="5" y="23"/>
                  <a:pt x="3" y="28"/>
                </a:cubicBezTo>
                <a:cubicBezTo>
                  <a:pt x="23" y="48"/>
                  <a:pt x="23" y="48"/>
                  <a:pt x="23" y="48"/>
                </a:cubicBezTo>
                <a:cubicBezTo>
                  <a:pt x="23" y="48"/>
                  <a:pt x="24" y="48"/>
                  <a:pt x="24" y="48"/>
                </a:cubicBezTo>
                <a:cubicBezTo>
                  <a:pt x="29" y="48"/>
                  <a:pt x="35" y="46"/>
                  <a:pt x="39" y="42"/>
                </a:cubicBezTo>
                <a:cubicBezTo>
                  <a:pt x="32" y="35"/>
                  <a:pt x="32" y="35"/>
                  <a:pt x="32" y="35"/>
                </a:cubicBezTo>
                <a:cubicBezTo>
                  <a:pt x="29" y="36"/>
                  <a:pt x="25" y="34"/>
                  <a:pt x="22" y="31"/>
                </a:cubicBezTo>
                <a:cubicBezTo>
                  <a:pt x="19" y="28"/>
                  <a:pt x="18" y="24"/>
                  <a:pt x="18" y="21"/>
                </a:cubicBezTo>
                <a:lnTo>
                  <a:pt x="12"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 name="文本框 10"/>
          <p:cNvSpPr txBox="1"/>
          <p:nvPr>
            <p:custDataLst>
              <p:tags r:id="rId27"/>
            </p:custDataLst>
          </p:nvPr>
        </p:nvSpPr>
        <p:spPr>
          <a:xfrm>
            <a:off x="6596688" y="4198542"/>
            <a:ext cx="1872000" cy="684000"/>
          </a:xfrm>
          <a:prstGeom prst="rect">
            <a:avLst/>
          </a:prstGeom>
          <a:noFill/>
        </p:spPr>
        <p:txBody>
          <a:bodyPr anchor="ctr" anchorCtr="0">
            <a:normAutofit/>
          </a:bodyPr>
          <a:lstStyle>
            <a:defPPr>
              <a:defRPr lang="zh-CN"/>
            </a:defPPr>
            <a:lvl1pPr algn="ctr" eaLnBrk="1" fontAlgn="auto" hangingPunct="1">
              <a:spcBef>
                <a:spcPts val="0"/>
              </a:spcBef>
              <a:spcAft>
                <a:spcPts val="0"/>
              </a:spcAft>
              <a:defRPr>
                <a:solidFill>
                  <a:srgbClr val="FFFFFF"/>
                </a:solidFill>
                <a:latin typeface="Arial" panose="020B0604020202020204" pitchFamily="34" charset="0"/>
                <a:ea typeface="+mn-ea"/>
              </a:defRPr>
            </a:lvl1pPr>
          </a:lstStyle>
          <a:p>
            <a:r>
              <a:rPr lang="en-US" altLang="zh-CN" sz="2000" dirty="0">
                <a:latin typeface="Arial" panose="020B0604020202020204" pitchFamily="34" charset="0"/>
              </a:rPr>
              <a:t>TWO</a:t>
            </a:r>
            <a:endParaRPr lang="en-US" altLang="zh-CN" sz="2000" dirty="0">
              <a:latin typeface="Arial" panose="020B0604020202020204" pitchFamily="34" charset="0"/>
            </a:endParaRPr>
          </a:p>
        </p:txBody>
      </p:sp>
      <p:sp>
        <p:nvSpPr>
          <p:cNvPr id="14" name="文本框 13"/>
          <p:cNvSpPr txBox="1"/>
          <p:nvPr>
            <p:custDataLst>
              <p:tags r:id="rId28"/>
            </p:custDataLst>
          </p:nvPr>
        </p:nvSpPr>
        <p:spPr>
          <a:xfrm>
            <a:off x="6596688" y="3214292"/>
            <a:ext cx="1872000" cy="684000"/>
          </a:xfrm>
          <a:prstGeom prst="rect">
            <a:avLst/>
          </a:prstGeom>
          <a:noFill/>
        </p:spPr>
        <p:txBody>
          <a:bodyPr anchor="ctr" anchorCtr="0">
            <a:normAutofit/>
          </a:bodyPr>
          <a:lstStyle>
            <a:defPPr>
              <a:defRPr lang="zh-CN"/>
            </a:defPPr>
            <a:lvl1pPr algn="ctr" eaLnBrk="1" fontAlgn="auto" hangingPunct="1">
              <a:spcBef>
                <a:spcPts val="0"/>
              </a:spcBef>
              <a:spcAft>
                <a:spcPts val="0"/>
              </a:spcAft>
              <a:defRPr>
                <a:solidFill>
                  <a:srgbClr val="FFFFFF"/>
                </a:solidFill>
                <a:latin typeface="Arial" panose="020B0604020202020204" pitchFamily="34" charset="0"/>
                <a:ea typeface="+mn-ea"/>
              </a:defRPr>
            </a:lvl1pPr>
          </a:lstStyle>
          <a:p>
            <a:r>
              <a:rPr lang="en-US" altLang="zh-CN" sz="2000" dirty="0">
                <a:latin typeface="Arial" panose="020B0604020202020204" pitchFamily="34" charset="0"/>
              </a:rPr>
              <a:t>ONE</a:t>
            </a:r>
            <a:endParaRPr lang="en-US" altLang="zh-CN" sz="2000" dirty="0">
              <a:latin typeface="Arial" panose="020B0604020202020204" pitchFamily="34" charset="0"/>
            </a:endParaRPr>
          </a:p>
        </p:txBody>
      </p:sp>
      <p:sp>
        <p:nvSpPr>
          <p:cNvPr id="22" name="文本框 21"/>
          <p:cNvSpPr txBox="1"/>
          <p:nvPr>
            <p:custDataLst>
              <p:tags r:id="rId29"/>
            </p:custDataLst>
          </p:nvPr>
        </p:nvSpPr>
        <p:spPr>
          <a:xfrm>
            <a:off x="540385" y="3341370"/>
            <a:ext cx="442150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defPPr>
              <a:defRPr lang="zh-CN"/>
            </a:defPPr>
            <a:lvl1pPr eaLnBrk="1" hangingPunct="1">
              <a:lnSpc>
                <a:spcPct val="100000"/>
              </a:lnSpc>
              <a:buFontTx/>
              <a:buNone/>
              <a:defRPr sz="1400"/>
            </a:lvl1pPr>
            <a:lvl2pPr marL="742950" indent="-285750">
              <a:lnSpc>
                <a:spcPct val="90000"/>
              </a:lnSpc>
              <a:spcBef>
                <a:spcPts val="500"/>
              </a:spcBef>
              <a:buFont typeface="Arial" panose="020B0604020202020204" pitchFamily="34" charset="0"/>
              <a:buChar char="•"/>
              <a:defRPr sz="2400">
                <a:latin typeface="Calibri Light" panose="020F0302020204030204" charset="0"/>
              </a:defRPr>
            </a:lvl2pPr>
            <a:lvl3pPr marL="1143000" indent="-228600">
              <a:lnSpc>
                <a:spcPct val="90000"/>
              </a:lnSpc>
              <a:spcBef>
                <a:spcPts val="500"/>
              </a:spcBef>
              <a:buFont typeface="Arial" panose="020B0604020202020204" pitchFamily="34" charset="0"/>
              <a:buChar char="•"/>
              <a:defRPr sz="2000">
                <a:latin typeface="Calibri Light" panose="020F0302020204030204" charset="0"/>
              </a:defRPr>
            </a:lvl3pPr>
            <a:lvl4pPr marL="1600200" indent="-228600">
              <a:lnSpc>
                <a:spcPct val="90000"/>
              </a:lnSpc>
              <a:spcBef>
                <a:spcPts val="500"/>
              </a:spcBef>
              <a:buFont typeface="Arial" panose="020B0604020202020204" pitchFamily="34" charset="0"/>
              <a:buChar char="•"/>
              <a:defRPr>
                <a:latin typeface="Calibri Light" panose="020F0302020204030204" charset="0"/>
              </a:defRPr>
            </a:lvl4pPr>
            <a:lvl5pPr marL="2057400" indent="-228600">
              <a:lnSpc>
                <a:spcPct val="90000"/>
              </a:lnSpc>
              <a:spcBef>
                <a:spcPts val="500"/>
              </a:spcBef>
              <a:buFont typeface="Arial" panose="020B0604020202020204" pitchFamily="34" charset="0"/>
              <a:buChar char="•"/>
              <a:defRPr>
                <a:latin typeface="Calibri Light" panose="020F03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9pPr>
          </a:lstStyle>
          <a:p>
            <a:r>
              <a:rPr lang="zh-CN" altLang="en-US" sz="1800" dirty="0">
                <a:latin typeface="微软雅黑" panose="020B0503020204020204" charset="-122"/>
                <a:ea typeface="微软雅黑" panose="020B0503020204020204" charset="-122"/>
              </a:rPr>
              <a:t>负面的价值观经常会影响学生择业的过程。</a:t>
            </a:r>
            <a:endParaRPr lang="zh-CN" altLang="en-US" sz="1800" dirty="0">
              <a:latin typeface="微软雅黑" panose="020B0503020204020204" charset="-122"/>
              <a:ea typeface="微软雅黑" panose="020B0503020204020204" charset="-122"/>
            </a:endParaRPr>
          </a:p>
        </p:txBody>
      </p:sp>
      <p:sp>
        <p:nvSpPr>
          <p:cNvPr id="24" name="文本框 23"/>
          <p:cNvSpPr txBox="1"/>
          <p:nvPr>
            <p:custDataLst>
              <p:tags r:id="rId30"/>
            </p:custDataLst>
          </p:nvPr>
        </p:nvSpPr>
        <p:spPr>
          <a:xfrm>
            <a:off x="540680" y="2702809"/>
            <a:ext cx="4294210" cy="615098"/>
          </a:xfrm>
          <a:prstGeom prst="rect">
            <a:avLst/>
          </a:prstGeom>
        </p:spPr>
        <p:txBody>
          <a:bodyPr wrap="square" anchor="b" anchorCtr="0">
            <a:normAutofit/>
          </a:bodyPr>
          <a:lstStyle>
            <a:defPPr>
              <a:defRPr lang="zh-CN"/>
            </a:defPPr>
            <a:lvl1pPr eaLnBrk="1" fontAlgn="auto" hangingPunct="1">
              <a:spcBef>
                <a:spcPts val="0"/>
              </a:spcBef>
              <a:spcAft>
                <a:spcPts val="0"/>
              </a:spcAft>
              <a:defRPr sz="1600">
                <a:solidFill>
                  <a:srgbClr val="3CE5EC">
                    <a:lumMod val="75000"/>
                  </a:srgbClr>
                </a:solidFill>
                <a:latin typeface="Arial" panose="020B0604020202020204" pitchFamily="34" charset="0"/>
                <a:ea typeface="+mn-ea"/>
              </a:defRPr>
            </a:lvl1pPr>
          </a:lstStyle>
          <a:p>
            <a:r>
              <a:rPr lang="zh-CN" altLang="en-US" sz="2000" dirty="0">
                <a:solidFill>
                  <a:srgbClr val="F8C780"/>
                </a:solidFill>
                <a:latin typeface="微软雅黑" panose="020B0503020204020204" charset="-122"/>
                <a:ea typeface="微软雅黑" panose="020B0503020204020204" charset="-122"/>
                <a:cs typeface="微软雅黑" panose="020B0503020204020204" charset="-122"/>
              </a:rPr>
              <a:t>1. 负面的价值观阻碍职业的选择</a:t>
            </a:r>
            <a:endParaRPr lang="zh-CN" altLang="en-US" sz="2000" dirty="0">
              <a:solidFill>
                <a:srgbClr val="F8C780"/>
              </a:solidFill>
              <a:latin typeface="微软雅黑" panose="020B0503020204020204" charset="-122"/>
              <a:ea typeface="微软雅黑" panose="020B0503020204020204" charset="-122"/>
              <a:cs typeface="微软雅黑" panose="020B0503020204020204" charset="-122"/>
            </a:endParaRPr>
          </a:p>
        </p:txBody>
      </p:sp>
      <p:sp>
        <p:nvSpPr>
          <p:cNvPr id="25" name="文本框 24"/>
          <p:cNvSpPr txBox="1"/>
          <p:nvPr>
            <p:custDataLst>
              <p:tags r:id="rId31"/>
            </p:custDataLst>
          </p:nvPr>
        </p:nvSpPr>
        <p:spPr>
          <a:xfrm>
            <a:off x="540680" y="4072814"/>
            <a:ext cx="4294210" cy="615098"/>
          </a:xfrm>
          <a:prstGeom prst="rect">
            <a:avLst/>
          </a:prstGeom>
        </p:spPr>
        <p:txBody>
          <a:bodyPr wrap="square" anchor="b" anchorCtr="0">
            <a:normAutofit/>
          </a:bodyPr>
          <a:lstStyle>
            <a:defPPr>
              <a:defRPr lang="zh-CN"/>
            </a:defPPr>
            <a:lvl1pPr eaLnBrk="1" fontAlgn="auto" hangingPunct="1">
              <a:spcBef>
                <a:spcPts val="0"/>
              </a:spcBef>
              <a:spcAft>
                <a:spcPts val="0"/>
              </a:spcAft>
              <a:defRPr sz="1600">
                <a:solidFill>
                  <a:srgbClr val="3CE5EC">
                    <a:lumMod val="75000"/>
                  </a:srgbClr>
                </a:solidFill>
                <a:latin typeface="Arial" panose="020B0604020202020204" pitchFamily="34" charset="0"/>
                <a:ea typeface="+mn-ea"/>
              </a:defRPr>
            </a:lvl1pPr>
          </a:lstStyle>
          <a:p>
            <a:r>
              <a:rPr lang="zh-CN" altLang="en-US" sz="2000" dirty="0">
                <a:solidFill>
                  <a:srgbClr val="FF9700"/>
                </a:solidFill>
                <a:latin typeface="微软雅黑" panose="020B0503020204020204" charset="-122"/>
                <a:ea typeface="微软雅黑" panose="020B0503020204020204" charset="-122"/>
                <a:cs typeface="微软雅黑" panose="020B0503020204020204" charset="-122"/>
              </a:rPr>
              <a:t>2. 正确的价值观促进职业的选择</a:t>
            </a:r>
            <a:endParaRPr lang="zh-CN" altLang="en-US" sz="2000" dirty="0">
              <a:solidFill>
                <a:srgbClr val="FF9700"/>
              </a:solidFill>
              <a:latin typeface="微软雅黑" panose="020B0503020204020204" charset="-122"/>
              <a:ea typeface="微软雅黑" panose="020B0503020204020204" charset="-122"/>
              <a:cs typeface="微软雅黑" panose="020B0503020204020204" charset="-122"/>
            </a:endParaRPr>
          </a:p>
        </p:txBody>
      </p:sp>
      <p:sp>
        <p:nvSpPr>
          <p:cNvPr id="39" name="文本框 38"/>
          <p:cNvSpPr txBox="1"/>
          <p:nvPr>
            <p:custDataLst>
              <p:tags r:id="rId32"/>
            </p:custDataLst>
          </p:nvPr>
        </p:nvSpPr>
        <p:spPr>
          <a:xfrm>
            <a:off x="540680" y="4698709"/>
            <a:ext cx="4294210" cy="67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defPPr>
              <a:defRPr lang="zh-CN"/>
            </a:defPPr>
            <a:lvl1pPr eaLnBrk="1" hangingPunct="1">
              <a:lnSpc>
                <a:spcPct val="100000"/>
              </a:lnSpc>
              <a:buFontTx/>
              <a:buNone/>
              <a:defRPr sz="1400"/>
            </a:lvl1pPr>
            <a:lvl2pPr marL="742950" indent="-285750">
              <a:lnSpc>
                <a:spcPct val="90000"/>
              </a:lnSpc>
              <a:spcBef>
                <a:spcPts val="500"/>
              </a:spcBef>
              <a:buFont typeface="Arial" panose="020B0604020202020204" pitchFamily="34" charset="0"/>
              <a:buChar char="•"/>
              <a:defRPr sz="2400">
                <a:latin typeface="Calibri Light" panose="020F0302020204030204" charset="0"/>
              </a:defRPr>
            </a:lvl2pPr>
            <a:lvl3pPr marL="1143000" indent="-228600">
              <a:lnSpc>
                <a:spcPct val="90000"/>
              </a:lnSpc>
              <a:spcBef>
                <a:spcPts val="500"/>
              </a:spcBef>
              <a:buFont typeface="Arial" panose="020B0604020202020204" pitchFamily="34" charset="0"/>
              <a:buChar char="•"/>
              <a:defRPr sz="2000">
                <a:latin typeface="Calibri Light" panose="020F0302020204030204" charset="0"/>
              </a:defRPr>
            </a:lvl3pPr>
            <a:lvl4pPr marL="1600200" indent="-228600">
              <a:lnSpc>
                <a:spcPct val="90000"/>
              </a:lnSpc>
              <a:spcBef>
                <a:spcPts val="500"/>
              </a:spcBef>
              <a:buFont typeface="Arial" panose="020B0604020202020204" pitchFamily="34" charset="0"/>
              <a:buChar char="•"/>
              <a:defRPr>
                <a:latin typeface="Calibri Light" panose="020F0302020204030204" charset="0"/>
              </a:defRPr>
            </a:lvl4pPr>
            <a:lvl5pPr marL="2057400" indent="-228600">
              <a:lnSpc>
                <a:spcPct val="90000"/>
              </a:lnSpc>
              <a:spcBef>
                <a:spcPts val="500"/>
              </a:spcBef>
              <a:buFont typeface="Arial" panose="020B0604020202020204" pitchFamily="34" charset="0"/>
              <a:buChar char="•"/>
              <a:defRPr>
                <a:latin typeface="Calibri Light" panose="020F03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9pPr>
          </a:lstStyle>
          <a:p>
            <a:r>
              <a:rPr lang="zh-CN" altLang="en-US" sz="1800" dirty="0">
                <a:latin typeface="微软雅黑" panose="020B0503020204020204" charset="-122"/>
                <a:ea typeface="微软雅黑" panose="020B0503020204020204" charset="-122"/>
              </a:rPr>
              <a:t>正确的价值观可以促进学生找到适合自己的职业。</a:t>
            </a: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三、树立正确的职业价值观</a:t>
            </a:r>
            <a:endParaRPr lang="en-US" altLang="zh-CN" sz="2800" dirty="0">
              <a:solidFill>
                <a:schemeClr val="tx1"/>
              </a:solidFill>
              <a:latin typeface="微软雅黑" panose="020B0503020204020204" charset="-122"/>
              <a:ea typeface="微软雅黑" panose="020B0503020204020204" charset="-122"/>
              <a:sym typeface="+mn-ea"/>
            </a:endParaRPr>
          </a:p>
        </p:txBody>
      </p:sp>
      <p:grpSp>
        <p:nvGrpSpPr>
          <p:cNvPr id="2" name="组合 1"/>
          <p:cNvGrpSpPr/>
          <p:nvPr>
            <p:custDataLst>
              <p:tags r:id="rId18"/>
            </p:custDataLst>
          </p:nvPr>
        </p:nvGrpSpPr>
        <p:grpSpPr>
          <a:xfrm>
            <a:off x="1572260" y="1953979"/>
            <a:ext cx="2233474" cy="1765165"/>
            <a:chOff x="1095375" y="2647950"/>
            <a:chExt cx="2362200" cy="1866900"/>
          </a:xfrm>
        </p:grpSpPr>
        <p:sp>
          <p:nvSpPr>
            <p:cNvPr id="4" name="矩形 3"/>
            <p:cNvSpPr/>
            <p:nvPr>
              <p:custDataLst>
                <p:tags r:id="rId19"/>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lnSpcReduction="20000"/>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5" name="矩形 4"/>
            <p:cNvSpPr/>
            <p:nvPr>
              <p:custDataLst>
                <p:tags r:id="rId20"/>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b="1" spc="150">
                  <a:latin typeface="微软雅黑" panose="020B0503020204020204" charset="-122"/>
                  <a:ea typeface="微软雅黑" panose="020B0503020204020204" charset="-122"/>
                </a:rPr>
                <a:t>（一）处理好职业价值观与金钱的关系</a:t>
              </a:r>
              <a:endParaRPr lang="zh-CN" altLang="en-US" sz="1600" b="1" spc="150">
                <a:latin typeface="微软雅黑" panose="020B0503020204020204" charset="-122"/>
                <a:ea typeface="微软雅黑" panose="020B0503020204020204" charset="-122"/>
              </a:endParaRPr>
            </a:p>
          </p:txBody>
        </p:sp>
        <p:sp>
          <p:nvSpPr>
            <p:cNvPr id="7" name="矩形 6"/>
            <p:cNvSpPr/>
            <p:nvPr>
              <p:custDataLst>
                <p:tags r:id="rId21"/>
              </p:custDataLst>
            </p:nvPr>
          </p:nvSpPr>
          <p:spPr>
            <a:xfrm>
              <a:off x="1095375" y="2647950"/>
              <a:ext cx="2362200" cy="36000"/>
            </a:xfrm>
            <a:prstGeom prst="rect">
              <a:avLst/>
            </a:prstGeom>
            <a:solidFill>
              <a:srgbClr val="FF9700"/>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8" name="圆角矩形 7"/>
            <p:cNvSpPr/>
            <p:nvPr>
              <p:custDataLst>
                <p:tags r:id="rId22"/>
              </p:custDataLst>
            </p:nvPr>
          </p:nvSpPr>
          <p:spPr>
            <a:xfrm>
              <a:off x="1833563" y="4176713"/>
              <a:ext cx="885825" cy="276225"/>
            </a:xfrm>
            <a:prstGeom prst="roundRect">
              <a:avLst>
                <a:gd name="adj" fmla="val 50000"/>
              </a:avLst>
            </a:prstGeom>
            <a:solidFill>
              <a:srgbClr val="FF9700"/>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ysClr val="window" lastClr="FFFFFF"/>
                  </a:solidFill>
                  <a:latin typeface="微软雅黑" panose="020B0503020204020204" charset="-122"/>
                  <a:ea typeface="微软雅黑" panose="020B0503020204020204" charset="-122"/>
                </a:rPr>
                <a:t>01</a:t>
              </a:r>
              <a:endParaRPr lang="zh-CN" altLang="en-US" dirty="0">
                <a:solidFill>
                  <a:sysClr val="window" lastClr="FFFFFF"/>
                </a:solidFill>
                <a:latin typeface="微软雅黑" panose="020B0503020204020204" charset="-122"/>
                <a:ea typeface="微软雅黑" panose="020B0503020204020204" charset="-122"/>
              </a:endParaRPr>
            </a:p>
          </p:txBody>
        </p:sp>
      </p:grpSp>
      <p:grpSp>
        <p:nvGrpSpPr>
          <p:cNvPr id="9" name="组合 8"/>
          <p:cNvGrpSpPr/>
          <p:nvPr>
            <p:custDataLst>
              <p:tags r:id="rId23"/>
            </p:custDataLst>
          </p:nvPr>
        </p:nvGrpSpPr>
        <p:grpSpPr>
          <a:xfrm>
            <a:off x="4693720" y="1953979"/>
            <a:ext cx="2233474" cy="1765165"/>
            <a:chOff x="1095375" y="2647950"/>
            <a:chExt cx="2362200" cy="1866900"/>
          </a:xfrm>
        </p:grpSpPr>
        <p:sp>
          <p:nvSpPr>
            <p:cNvPr id="12" name="矩形 11"/>
            <p:cNvSpPr/>
            <p:nvPr>
              <p:custDataLst>
                <p:tags r:id="rId24"/>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90000" lnSpcReduction="10000"/>
            </a:bodyPr>
            <a:p>
              <a:pPr algn="ctr">
                <a:lnSpc>
                  <a:spcPct val="12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13" name="矩形 12"/>
            <p:cNvSpPr/>
            <p:nvPr>
              <p:custDataLst>
                <p:tags r:id="rId25"/>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b="1" spc="150">
                  <a:latin typeface="微软雅黑" panose="020B0503020204020204" charset="-122"/>
                  <a:ea typeface="微软雅黑" panose="020B0503020204020204" charset="-122"/>
                </a:rPr>
                <a:t>（二）处理好淡泊名利与追逐名利的关系</a:t>
              </a:r>
              <a:endParaRPr lang="zh-CN" altLang="en-US" sz="1600" b="1" spc="150">
                <a:latin typeface="微软雅黑" panose="020B0503020204020204" charset="-122"/>
                <a:ea typeface="微软雅黑" panose="020B0503020204020204" charset="-122"/>
              </a:endParaRPr>
            </a:p>
          </p:txBody>
        </p:sp>
        <p:sp>
          <p:nvSpPr>
            <p:cNvPr id="15" name="矩形 14"/>
            <p:cNvSpPr/>
            <p:nvPr>
              <p:custDataLst>
                <p:tags r:id="rId26"/>
              </p:custDataLst>
            </p:nvPr>
          </p:nvSpPr>
          <p:spPr>
            <a:xfrm>
              <a:off x="1095375" y="2647950"/>
              <a:ext cx="2362200" cy="36000"/>
            </a:xfrm>
            <a:prstGeom prst="rect">
              <a:avLst/>
            </a:prstGeom>
            <a:solidFill>
              <a:srgbClr val="FF9700"/>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16" name="圆角矩形 15"/>
            <p:cNvSpPr/>
            <p:nvPr>
              <p:custDataLst>
                <p:tags r:id="rId27"/>
              </p:custDataLst>
            </p:nvPr>
          </p:nvSpPr>
          <p:spPr>
            <a:xfrm>
              <a:off x="1833563" y="4191001"/>
              <a:ext cx="885825" cy="276225"/>
            </a:xfrm>
            <a:prstGeom prst="roundRect">
              <a:avLst>
                <a:gd name="adj" fmla="val 50000"/>
              </a:avLst>
            </a:prstGeom>
            <a:solidFill>
              <a:srgbClr val="FF9700"/>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r>
                <a:rPr lang="en-US" altLang="zh-CN" sz="7200" dirty="0">
                  <a:solidFill>
                    <a:sysClr val="window" lastClr="FFFFFF"/>
                  </a:solidFill>
                  <a:latin typeface="Arial" panose="020B0604020202020204" pitchFamily="34" charset="0"/>
                  <a:ea typeface="微软雅黑" panose="020B0503020204020204" charset="-122"/>
                  <a:cs typeface="Arial" panose="020B0604020202020204" pitchFamily="34" charset="0"/>
                </a:rPr>
                <a:t>02</a:t>
              </a: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grpSp>
      <p:grpSp>
        <p:nvGrpSpPr>
          <p:cNvPr id="17" name="组合 16"/>
          <p:cNvGrpSpPr/>
          <p:nvPr>
            <p:custDataLst>
              <p:tags r:id="rId28"/>
            </p:custDataLst>
          </p:nvPr>
        </p:nvGrpSpPr>
        <p:grpSpPr>
          <a:xfrm>
            <a:off x="7822386" y="1953979"/>
            <a:ext cx="2233474" cy="1765165"/>
            <a:chOff x="1095375" y="2647950"/>
            <a:chExt cx="2362200" cy="1866900"/>
          </a:xfrm>
        </p:grpSpPr>
        <p:sp>
          <p:nvSpPr>
            <p:cNvPr id="18" name="矩形 17"/>
            <p:cNvSpPr/>
            <p:nvPr>
              <p:custDataLst>
                <p:tags r:id="rId29"/>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90000" lnSpcReduction="10000"/>
            </a:bodyPr>
            <a:p>
              <a:pPr algn="ctr">
                <a:lnSpc>
                  <a:spcPct val="12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19" name="矩形 18"/>
            <p:cNvSpPr/>
            <p:nvPr>
              <p:custDataLst>
                <p:tags r:id="rId30"/>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b="1" spc="150">
                  <a:latin typeface="微软雅黑" panose="020B0503020204020204" charset="-122"/>
                  <a:ea typeface="微软雅黑" panose="020B0503020204020204" charset="-122"/>
                </a:rPr>
                <a:t>（三）职业价值观的排序与取舍</a:t>
              </a:r>
              <a:endParaRPr lang="zh-CN" altLang="en-US" sz="1600" b="1" spc="150">
                <a:latin typeface="微软雅黑" panose="020B0503020204020204" charset="-122"/>
                <a:ea typeface="微软雅黑" panose="020B0503020204020204" charset="-122"/>
              </a:endParaRPr>
            </a:p>
          </p:txBody>
        </p:sp>
        <p:sp>
          <p:nvSpPr>
            <p:cNvPr id="20" name="矩形 19"/>
            <p:cNvSpPr/>
            <p:nvPr>
              <p:custDataLst>
                <p:tags r:id="rId31"/>
              </p:custDataLst>
            </p:nvPr>
          </p:nvSpPr>
          <p:spPr>
            <a:xfrm>
              <a:off x="1095375" y="2647950"/>
              <a:ext cx="2362200" cy="36000"/>
            </a:xfrm>
            <a:prstGeom prst="rect">
              <a:avLst/>
            </a:prstGeom>
            <a:solidFill>
              <a:srgbClr val="FF9700"/>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23" name="圆角矩形 22"/>
            <p:cNvSpPr/>
            <p:nvPr>
              <p:custDataLst>
                <p:tags r:id="rId32"/>
              </p:custDataLst>
            </p:nvPr>
          </p:nvSpPr>
          <p:spPr>
            <a:xfrm>
              <a:off x="1833563" y="4176713"/>
              <a:ext cx="885825" cy="276225"/>
            </a:xfrm>
            <a:prstGeom prst="roundRect">
              <a:avLst>
                <a:gd name="adj" fmla="val 50000"/>
              </a:avLst>
            </a:prstGeom>
            <a:solidFill>
              <a:srgbClr val="FF9700"/>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ysClr val="window" lastClr="FFFFFF"/>
                  </a:solidFill>
                  <a:latin typeface="Arial" panose="020B0604020202020204" pitchFamily="34" charset="0"/>
                  <a:ea typeface="微软雅黑" panose="020B0503020204020204" charset="-122"/>
                  <a:cs typeface="Arial" panose="020B0604020202020204" pitchFamily="34" charset="0"/>
                </a:rPr>
                <a:t>03</a:t>
              </a: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grpSp>
      <p:grpSp>
        <p:nvGrpSpPr>
          <p:cNvPr id="29" name="组合 28"/>
          <p:cNvGrpSpPr/>
          <p:nvPr>
            <p:custDataLst>
              <p:tags r:id="rId33"/>
            </p:custDataLst>
          </p:nvPr>
        </p:nvGrpSpPr>
        <p:grpSpPr>
          <a:xfrm>
            <a:off x="3107774" y="4062279"/>
            <a:ext cx="2233474" cy="1765165"/>
            <a:chOff x="1095375" y="2647950"/>
            <a:chExt cx="2362200" cy="1866900"/>
          </a:xfrm>
        </p:grpSpPr>
        <p:sp>
          <p:nvSpPr>
            <p:cNvPr id="30" name="矩形 29"/>
            <p:cNvSpPr/>
            <p:nvPr>
              <p:custDataLst>
                <p:tags r:id="rId34"/>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lnSpcReduction="20000"/>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40" name="矩形 39"/>
            <p:cNvSpPr/>
            <p:nvPr>
              <p:custDataLst>
                <p:tags r:id="rId35"/>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b="1" spc="150">
                  <a:latin typeface="微软雅黑" panose="020B0503020204020204" charset="-122"/>
                  <a:ea typeface="微软雅黑" panose="020B0503020204020204" charset="-122"/>
                </a:rPr>
                <a:t>（四）职业价值观中个人与社会的关系</a:t>
              </a:r>
              <a:endParaRPr lang="zh-CN" altLang="en-US" sz="1600" b="1" spc="150">
                <a:latin typeface="微软雅黑" panose="020B0503020204020204" charset="-122"/>
                <a:ea typeface="微软雅黑" panose="020B0503020204020204" charset="-122"/>
              </a:endParaRPr>
            </a:p>
          </p:txBody>
        </p:sp>
        <p:sp>
          <p:nvSpPr>
            <p:cNvPr id="31" name="矩形 30"/>
            <p:cNvSpPr/>
            <p:nvPr>
              <p:custDataLst>
                <p:tags r:id="rId36"/>
              </p:custDataLst>
            </p:nvPr>
          </p:nvSpPr>
          <p:spPr>
            <a:xfrm>
              <a:off x="1095375" y="2647950"/>
              <a:ext cx="2362200" cy="36000"/>
            </a:xfrm>
            <a:prstGeom prst="rect">
              <a:avLst/>
            </a:prstGeom>
            <a:solidFill>
              <a:srgbClr val="FF9700"/>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42" name="圆角矩形 41"/>
            <p:cNvSpPr/>
            <p:nvPr>
              <p:custDataLst>
                <p:tags r:id="rId37"/>
              </p:custDataLst>
            </p:nvPr>
          </p:nvSpPr>
          <p:spPr>
            <a:xfrm>
              <a:off x="1833563" y="4176713"/>
              <a:ext cx="885825" cy="276225"/>
            </a:xfrm>
            <a:prstGeom prst="roundRect">
              <a:avLst>
                <a:gd name="adj" fmla="val 50000"/>
              </a:avLst>
            </a:prstGeom>
            <a:solidFill>
              <a:srgbClr val="FF9700"/>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ysClr val="window" lastClr="FFFFFF"/>
                  </a:solidFill>
                  <a:latin typeface="微软雅黑" panose="020B0503020204020204" charset="-122"/>
                  <a:ea typeface="微软雅黑" panose="020B0503020204020204" charset="-122"/>
                </a:rPr>
                <a:t>04</a:t>
              </a:r>
              <a:endParaRPr lang="zh-CN" altLang="en-US" dirty="0">
                <a:solidFill>
                  <a:sysClr val="window" lastClr="FFFFFF"/>
                </a:solidFill>
                <a:latin typeface="微软雅黑" panose="020B0503020204020204" charset="-122"/>
                <a:ea typeface="微软雅黑" panose="020B0503020204020204" charset="-122"/>
              </a:endParaRPr>
            </a:p>
          </p:txBody>
        </p:sp>
      </p:grpSp>
      <p:grpSp>
        <p:nvGrpSpPr>
          <p:cNvPr id="32" name="组合 31"/>
          <p:cNvGrpSpPr/>
          <p:nvPr>
            <p:custDataLst>
              <p:tags r:id="rId38"/>
            </p:custDataLst>
          </p:nvPr>
        </p:nvGrpSpPr>
        <p:grpSpPr>
          <a:xfrm>
            <a:off x="6229235" y="4062279"/>
            <a:ext cx="2233474" cy="1765165"/>
            <a:chOff x="1095375" y="2647950"/>
            <a:chExt cx="2362200" cy="1866900"/>
          </a:xfrm>
        </p:grpSpPr>
        <p:sp>
          <p:nvSpPr>
            <p:cNvPr id="35" name="矩形 34"/>
            <p:cNvSpPr/>
            <p:nvPr>
              <p:custDataLst>
                <p:tags r:id="rId39"/>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90000" lnSpcReduction="10000"/>
            </a:bodyPr>
            <a:p>
              <a:pPr algn="ctr">
                <a:lnSpc>
                  <a:spcPct val="12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36" name="矩形 35"/>
            <p:cNvSpPr/>
            <p:nvPr>
              <p:custDataLst>
                <p:tags r:id="rId40"/>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b="1" spc="150">
                  <a:latin typeface="微软雅黑" panose="020B0503020204020204" charset="-122"/>
                  <a:ea typeface="微软雅黑" panose="020B0503020204020204" charset="-122"/>
                </a:rPr>
                <a:t>（五）职业价值观与职业选择的关系</a:t>
              </a:r>
              <a:endParaRPr lang="zh-CN" altLang="en-US" sz="1600" b="1" spc="150">
                <a:latin typeface="微软雅黑" panose="020B0503020204020204" charset="-122"/>
                <a:ea typeface="微软雅黑" panose="020B0503020204020204" charset="-122"/>
              </a:endParaRPr>
            </a:p>
          </p:txBody>
        </p:sp>
        <p:sp>
          <p:nvSpPr>
            <p:cNvPr id="37" name="矩形 36"/>
            <p:cNvSpPr/>
            <p:nvPr>
              <p:custDataLst>
                <p:tags r:id="rId41"/>
              </p:custDataLst>
            </p:nvPr>
          </p:nvSpPr>
          <p:spPr>
            <a:xfrm>
              <a:off x="1095375" y="2647950"/>
              <a:ext cx="2362200" cy="36000"/>
            </a:xfrm>
            <a:prstGeom prst="rect">
              <a:avLst/>
            </a:prstGeom>
            <a:solidFill>
              <a:srgbClr val="FF9700"/>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38" name="圆角矩形 37"/>
            <p:cNvSpPr/>
            <p:nvPr>
              <p:custDataLst>
                <p:tags r:id="rId42"/>
              </p:custDataLst>
            </p:nvPr>
          </p:nvSpPr>
          <p:spPr>
            <a:xfrm>
              <a:off x="1833563" y="4176713"/>
              <a:ext cx="885825" cy="276225"/>
            </a:xfrm>
            <a:prstGeom prst="roundRect">
              <a:avLst>
                <a:gd name="adj" fmla="val 50000"/>
              </a:avLst>
            </a:prstGeom>
            <a:solidFill>
              <a:srgbClr val="FF9700"/>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ysClr val="window" lastClr="FFFFFF"/>
                  </a:solidFill>
                  <a:latin typeface="Arial" panose="020B0604020202020204" pitchFamily="34" charset="0"/>
                  <a:ea typeface="微软雅黑" panose="020B0503020204020204" charset="-122"/>
                  <a:cs typeface="Arial" panose="020B0604020202020204" pitchFamily="34" charset="0"/>
                </a:rPr>
                <a:t>05</a:t>
              </a: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探索职业能力</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五</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6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Five</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4788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一、能力和职业能力</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3" name="矩形 2"/>
          <p:cNvSpPr/>
          <p:nvPr>
            <p:custDataLst>
              <p:tags r:id="rId18"/>
            </p:custDataLst>
          </p:nvPr>
        </p:nvSpPr>
        <p:spPr>
          <a:xfrm>
            <a:off x="1551996" y="1901858"/>
            <a:ext cx="739778" cy="765511"/>
          </a:xfrm>
          <a:prstGeom prst="rect">
            <a:avLst/>
          </a:prstGeom>
          <a:solidFill>
            <a:srgbClr val="F8C780"/>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lnSpc>
                <a:spcPct val="120000"/>
              </a:lnSpc>
            </a:pPr>
            <a:r>
              <a:rPr lang="en-US" altLang="zh-CN" sz="3200" spc="150" dirty="0">
                <a:solidFill>
                  <a:srgbClr val="FFFFFF"/>
                </a:solidFill>
                <a:latin typeface="Arial" panose="020B0604020202020204" pitchFamily="34" charset="0"/>
                <a:ea typeface="微软雅黑" panose="020B0503020204020204" charset="-122"/>
                <a:sym typeface="Arial" panose="020B0604020202020204" pitchFamily="34" charset="0"/>
              </a:rPr>
              <a:t>01</a:t>
            </a:r>
            <a:endParaRPr lang="zh-CN" altLang="en-US" sz="3200" spc="15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0" name="任意多边形 9"/>
          <p:cNvSpPr/>
          <p:nvPr>
            <p:custDataLst>
              <p:tags r:id="rId19"/>
            </p:custDataLst>
          </p:nvPr>
        </p:nvSpPr>
        <p:spPr>
          <a:xfrm>
            <a:off x="1410474" y="1755412"/>
            <a:ext cx="1022823" cy="1058402"/>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F8C780"/>
          </a:solidFill>
          <a:ln>
            <a:solidFill>
              <a:srgbClr val="F8C780"/>
            </a:solid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20"/>
            </p:custDataLst>
          </p:nvPr>
        </p:nvSpPr>
        <p:spPr>
          <a:xfrm>
            <a:off x="2603624" y="1581448"/>
            <a:ext cx="2796573" cy="456974"/>
          </a:xfrm>
          <a:prstGeom prst="rect">
            <a:avLst/>
          </a:prstGeom>
          <a:noFill/>
        </p:spPr>
        <p:txBody>
          <a:bodyPr wrap="square" lIns="91440" tIns="45720" rIns="91440" bIns="45720" rtlCol="0" anchor="ctr" anchorCtr="0">
            <a:normAutofit/>
          </a:bodyPr>
          <a:p>
            <a:pPr>
              <a:lnSpc>
                <a:spcPct val="120000"/>
              </a:lnSpc>
            </a:pPr>
            <a:r>
              <a:rPr lang="zh-CN" altLang="en-US" sz="1700" b="1" spc="300" dirty="0">
                <a:solidFill>
                  <a:srgbClr val="F8C780"/>
                </a:solidFill>
                <a:latin typeface="Arial" panose="020B0604020202020204" pitchFamily="34" charset="0"/>
                <a:ea typeface="微软雅黑" panose="020B0503020204020204" charset="-122"/>
                <a:cs typeface="+mn-ea"/>
                <a:sym typeface="Arial" panose="020B0604020202020204" pitchFamily="34" charset="0"/>
              </a:rPr>
              <a:t>（一）能力的概念</a:t>
            </a:r>
            <a:endParaRPr lang="zh-CN" altLang="en-US" sz="1700" b="1" spc="300" dirty="0">
              <a:solidFill>
                <a:srgbClr val="F8C78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1" name="文本框 10"/>
          <p:cNvSpPr txBox="1"/>
          <p:nvPr>
            <p:custDataLst>
              <p:tags r:id="rId21"/>
            </p:custDataLst>
          </p:nvPr>
        </p:nvSpPr>
        <p:spPr>
          <a:xfrm>
            <a:off x="2603624" y="2060992"/>
            <a:ext cx="2796573" cy="1049595"/>
          </a:xfrm>
          <a:prstGeom prst="rect">
            <a:avLst/>
          </a:prstGeom>
          <a:noFill/>
        </p:spPr>
        <p:txBody>
          <a:bodyPr wrap="square" lIns="91440" tIns="45720" rIns="91440" bIns="45720" rtlCol="0" anchor="t" anchorCtr="0">
            <a:normAutofit fontScale="90000"/>
          </a:bodyPr>
          <a:p>
            <a:pPr>
              <a:lnSpc>
                <a:spcPct val="120000"/>
              </a:lnSpc>
            </a:pPr>
            <a:r>
              <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能力是指一个人能够干成某件“事”的本领，往往是我们评价一个人的重要标准。</a:t>
            </a:r>
            <a:endPar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22"/>
            </p:custDataLst>
          </p:nvPr>
        </p:nvSpPr>
        <p:spPr>
          <a:xfrm>
            <a:off x="6589155" y="1901858"/>
            <a:ext cx="739778" cy="765511"/>
          </a:xfrm>
          <a:prstGeom prst="rect">
            <a:avLst/>
          </a:prstGeom>
          <a:solidFill>
            <a:srgbClr val="FF9700"/>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lnSpc>
                <a:spcPct val="120000"/>
              </a:lnSpc>
            </a:pPr>
            <a:r>
              <a:rPr lang="en-US" altLang="zh-CN" sz="3200" spc="150" dirty="0">
                <a:solidFill>
                  <a:srgbClr val="FFFFFF"/>
                </a:solidFill>
                <a:latin typeface="Arial" panose="020B0604020202020204" pitchFamily="34" charset="0"/>
                <a:ea typeface="微软雅黑" panose="020B0503020204020204" charset="-122"/>
                <a:sym typeface="Arial" panose="020B0604020202020204" pitchFamily="34" charset="0"/>
              </a:rPr>
              <a:t>02</a:t>
            </a:r>
            <a:endParaRPr lang="zh-CN" altLang="en-US" sz="3200" spc="15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2" name="任意多边形 21"/>
          <p:cNvSpPr/>
          <p:nvPr>
            <p:custDataLst>
              <p:tags r:id="rId23"/>
            </p:custDataLst>
          </p:nvPr>
        </p:nvSpPr>
        <p:spPr>
          <a:xfrm>
            <a:off x="6447633" y="1755412"/>
            <a:ext cx="1022823" cy="1058402"/>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FF9700"/>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24"/>
            </p:custDataLst>
          </p:nvPr>
        </p:nvSpPr>
        <p:spPr>
          <a:xfrm>
            <a:off x="7640783" y="1562398"/>
            <a:ext cx="2796573" cy="456974"/>
          </a:xfrm>
          <a:prstGeom prst="rect">
            <a:avLst/>
          </a:prstGeom>
          <a:noFill/>
        </p:spPr>
        <p:txBody>
          <a:bodyPr wrap="square" lIns="91440" tIns="45720" rIns="91440" bIns="45720" rtlCol="0" anchor="ctr" anchorCtr="0">
            <a:noAutofit/>
          </a:bodyPr>
          <a:p>
            <a:pPr>
              <a:lnSpc>
                <a:spcPct val="120000"/>
              </a:lnSpc>
            </a:pPr>
            <a:r>
              <a:rPr lang="zh-CN" altLang="en-US" sz="1700" b="1" spc="300" dirty="0">
                <a:solidFill>
                  <a:srgbClr val="FF9700"/>
                </a:solidFill>
                <a:latin typeface="Arial" panose="020B0604020202020204" pitchFamily="34" charset="0"/>
                <a:ea typeface="微软雅黑" panose="020B0503020204020204" charset="-122"/>
                <a:sym typeface="Arial" panose="020B0604020202020204" pitchFamily="34" charset="0"/>
              </a:rPr>
              <a:t>（二）一般能力和特殊能力</a:t>
            </a:r>
            <a:endParaRPr lang="zh-CN" altLang="en-US" sz="1700" b="1" spc="300" dirty="0">
              <a:solidFill>
                <a:srgbClr val="FF9700"/>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25"/>
            </p:custDataLst>
          </p:nvPr>
        </p:nvSpPr>
        <p:spPr>
          <a:xfrm>
            <a:off x="7640783" y="2060992"/>
            <a:ext cx="2796573" cy="1049595"/>
          </a:xfrm>
          <a:prstGeom prst="rect">
            <a:avLst/>
          </a:prstGeom>
          <a:noFill/>
        </p:spPr>
        <p:txBody>
          <a:bodyPr wrap="square" lIns="91440" tIns="45720" rIns="91440" bIns="45720" rtlCol="0" anchor="t" anchorCtr="0">
            <a:normAutofit fontScale="90000" lnSpcReduction="10000"/>
          </a:bodyPr>
          <a:p>
            <a:pPr>
              <a:lnSpc>
                <a:spcPct val="120000"/>
              </a:lnSpc>
            </a:pPr>
            <a:r>
              <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人的能力多种多样。从职业的角度，按照能力的适用性一般可以将人的能力分为一般能力和特殊能力。</a:t>
            </a:r>
            <a:endPar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33" name="矩形 32"/>
          <p:cNvSpPr/>
          <p:nvPr>
            <p:custDataLst>
              <p:tags r:id="rId26"/>
            </p:custDataLst>
          </p:nvPr>
        </p:nvSpPr>
        <p:spPr>
          <a:xfrm>
            <a:off x="1551997" y="4032865"/>
            <a:ext cx="739777" cy="695918"/>
          </a:xfrm>
          <a:prstGeom prst="rect">
            <a:avLst/>
          </a:prstGeom>
          <a:solidFill>
            <a:schemeClr val="accent5">
              <a:lumMod val="60000"/>
              <a:lumOff val="40000"/>
            </a:schemeClr>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lnSpc>
                <a:spcPct val="120000"/>
              </a:lnSpc>
            </a:pPr>
            <a:r>
              <a:rPr lang="en-US" altLang="zh-CN" sz="3200" spc="150" dirty="0">
                <a:solidFill>
                  <a:srgbClr val="FFFFFF"/>
                </a:solidFill>
                <a:latin typeface="Arial" panose="020B0604020202020204" pitchFamily="34" charset="0"/>
                <a:ea typeface="微软雅黑" panose="020B0503020204020204" charset="-122"/>
                <a:sym typeface="Arial" panose="020B0604020202020204" pitchFamily="34" charset="0"/>
              </a:rPr>
              <a:t>03</a:t>
            </a:r>
            <a:endParaRPr lang="zh-CN" altLang="en-US" sz="3200" spc="15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4" name="任意多边形 33"/>
          <p:cNvSpPr/>
          <p:nvPr>
            <p:custDataLst>
              <p:tags r:id="rId27"/>
            </p:custDataLst>
          </p:nvPr>
        </p:nvSpPr>
        <p:spPr>
          <a:xfrm>
            <a:off x="1410474" y="3899733"/>
            <a:ext cx="1022823" cy="962182"/>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F8C780"/>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 name="文本框 58"/>
          <p:cNvSpPr txBox="1"/>
          <p:nvPr>
            <p:custDataLst>
              <p:tags r:id="rId28"/>
            </p:custDataLst>
          </p:nvPr>
        </p:nvSpPr>
        <p:spPr>
          <a:xfrm>
            <a:off x="2603623" y="3734027"/>
            <a:ext cx="2796572" cy="415431"/>
          </a:xfrm>
          <a:prstGeom prst="rect">
            <a:avLst/>
          </a:prstGeom>
          <a:noFill/>
        </p:spPr>
        <p:txBody>
          <a:bodyPr wrap="square" lIns="91440" tIns="45720" rIns="91440" bIns="45720" rtlCol="0" anchor="ctr" anchorCtr="0">
            <a:noAutofit/>
          </a:bodyPr>
          <a:p>
            <a:pPr>
              <a:lnSpc>
                <a:spcPct val="120000"/>
              </a:lnSpc>
            </a:pPr>
            <a:r>
              <a:rPr lang="zh-CN" altLang="en-US" sz="1700" b="1" spc="300" dirty="0">
                <a:solidFill>
                  <a:srgbClr val="F7D083"/>
                </a:solidFill>
                <a:latin typeface="Arial" panose="020B0604020202020204" pitchFamily="34" charset="0"/>
                <a:ea typeface="微软雅黑" panose="020B0503020204020204" charset="-122"/>
                <a:sym typeface="Arial" panose="020B0604020202020204" pitchFamily="34" charset="0"/>
              </a:rPr>
              <a:t>（三）职业能力的类别</a:t>
            </a:r>
            <a:endParaRPr lang="zh-CN" altLang="en-US" sz="1700" b="1" spc="300" dirty="0">
              <a:solidFill>
                <a:srgbClr val="F7D083"/>
              </a:solidFill>
              <a:latin typeface="Arial" panose="020B0604020202020204" pitchFamily="34" charset="0"/>
              <a:ea typeface="微软雅黑" panose="020B0503020204020204" charset="-122"/>
              <a:sym typeface="Arial" panose="020B0604020202020204" pitchFamily="34" charset="0"/>
            </a:endParaRPr>
          </a:p>
        </p:txBody>
      </p:sp>
      <p:sp>
        <p:nvSpPr>
          <p:cNvPr id="61" name="文本框 60"/>
          <p:cNvSpPr txBox="1"/>
          <p:nvPr>
            <p:custDataLst>
              <p:tags r:id="rId29"/>
            </p:custDataLst>
          </p:nvPr>
        </p:nvSpPr>
        <p:spPr>
          <a:xfrm>
            <a:off x="2603500" y="4170045"/>
            <a:ext cx="2796540" cy="1548765"/>
          </a:xfrm>
          <a:prstGeom prst="rect">
            <a:avLst/>
          </a:prstGeom>
          <a:noFill/>
        </p:spPr>
        <p:txBody>
          <a:bodyPr wrap="square" lIns="91440" tIns="45720" rIns="91440" bIns="45720" rtlCol="0" anchor="t" anchorCtr="0">
            <a:noAutofit/>
          </a:bodyPr>
          <a:p>
            <a:pPr algn="just">
              <a:lnSpc>
                <a:spcPct val="120000"/>
              </a:lnSpc>
            </a:pPr>
            <a:r>
              <a:rPr lang="zh-CN" altLang="en-US" sz="14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人的职业能力通常可以分为语言能力、数理能力、空间判断能力、觉察细节能力、书写能力、运动协调能力、动手能力、社会交往能力、组织管理能力九个方面。</a:t>
            </a:r>
            <a:endParaRPr lang="zh-CN" altLang="en-US" sz="14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62" name="矩形 61"/>
          <p:cNvSpPr/>
          <p:nvPr>
            <p:custDataLst>
              <p:tags r:id="rId30"/>
            </p:custDataLst>
          </p:nvPr>
        </p:nvSpPr>
        <p:spPr>
          <a:xfrm>
            <a:off x="6589156" y="4032865"/>
            <a:ext cx="739777" cy="695918"/>
          </a:xfrm>
          <a:prstGeom prst="rect">
            <a:avLst/>
          </a:prstGeom>
          <a:solidFill>
            <a:schemeClr val="accent1">
              <a:lumMod val="60000"/>
              <a:lumOff val="40000"/>
            </a:schemeClr>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lnSpc>
                <a:spcPct val="120000"/>
              </a:lnSpc>
            </a:pPr>
            <a:r>
              <a:rPr lang="en-US" altLang="zh-CN" sz="3200" spc="150" dirty="0">
                <a:solidFill>
                  <a:srgbClr val="FFFFFF"/>
                </a:solidFill>
                <a:latin typeface="Arial" panose="020B0604020202020204" pitchFamily="34" charset="0"/>
                <a:ea typeface="微软雅黑" panose="020B0503020204020204" charset="-122"/>
                <a:sym typeface="Arial" panose="020B0604020202020204" pitchFamily="34" charset="0"/>
              </a:rPr>
              <a:t>04</a:t>
            </a:r>
            <a:endParaRPr lang="zh-CN" altLang="en-US" sz="3200" spc="15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5" name="任意多边形 64"/>
          <p:cNvSpPr/>
          <p:nvPr>
            <p:custDataLst>
              <p:tags r:id="rId31"/>
            </p:custDataLst>
          </p:nvPr>
        </p:nvSpPr>
        <p:spPr>
          <a:xfrm>
            <a:off x="6447633" y="3899733"/>
            <a:ext cx="1022823" cy="962182"/>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F8C780"/>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6" name="文本框 65"/>
          <p:cNvSpPr txBox="1"/>
          <p:nvPr>
            <p:custDataLst>
              <p:tags r:id="rId32"/>
            </p:custDataLst>
          </p:nvPr>
        </p:nvSpPr>
        <p:spPr>
          <a:xfrm>
            <a:off x="7640782" y="3734027"/>
            <a:ext cx="2796572" cy="415431"/>
          </a:xfrm>
          <a:prstGeom prst="rect">
            <a:avLst/>
          </a:prstGeom>
          <a:noFill/>
        </p:spPr>
        <p:txBody>
          <a:bodyPr wrap="square" lIns="91440" tIns="45720" rIns="91440" bIns="45720" rtlCol="0" anchor="ctr" anchorCtr="0">
            <a:noAutofit/>
          </a:bodyPr>
          <a:p>
            <a:pPr>
              <a:lnSpc>
                <a:spcPct val="120000"/>
              </a:lnSpc>
            </a:pPr>
            <a:r>
              <a:rPr lang="zh-CN" altLang="en-US" sz="1700" b="1" spc="300" dirty="0">
                <a:solidFill>
                  <a:srgbClr val="FFC166"/>
                </a:solidFill>
                <a:latin typeface="Arial" panose="020B0604020202020204" pitchFamily="34" charset="0"/>
                <a:ea typeface="微软雅黑" panose="020B0503020204020204" charset="-122"/>
                <a:sym typeface="Arial" panose="020B0604020202020204" pitchFamily="34" charset="0"/>
              </a:rPr>
              <a:t>（四）影响职业能力发挥的因素</a:t>
            </a:r>
            <a:endParaRPr lang="zh-CN" altLang="en-US" sz="1700" b="1" spc="300" dirty="0">
              <a:solidFill>
                <a:srgbClr val="FFC166"/>
              </a:solidFill>
              <a:latin typeface="Arial" panose="020B0604020202020204" pitchFamily="34" charset="0"/>
              <a:ea typeface="微软雅黑" panose="020B0503020204020204" charset="-122"/>
              <a:sym typeface="Arial" panose="020B0604020202020204" pitchFamily="34" charset="0"/>
            </a:endParaRPr>
          </a:p>
        </p:txBody>
      </p:sp>
      <p:sp>
        <p:nvSpPr>
          <p:cNvPr id="67" name="文本框 66"/>
          <p:cNvSpPr txBox="1"/>
          <p:nvPr>
            <p:custDataLst>
              <p:tags r:id="rId33"/>
            </p:custDataLst>
          </p:nvPr>
        </p:nvSpPr>
        <p:spPr>
          <a:xfrm>
            <a:off x="7640955" y="4170045"/>
            <a:ext cx="2796540" cy="1365885"/>
          </a:xfrm>
          <a:prstGeom prst="rect">
            <a:avLst/>
          </a:prstGeom>
          <a:noFill/>
        </p:spPr>
        <p:txBody>
          <a:bodyPr wrap="square" lIns="91440" tIns="45720" rIns="91440" bIns="45720" rtlCol="0" anchor="t" anchorCtr="0">
            <a:noAutofit/>
          </a:bodyPr>
          <a:p>
            <a:pPr>
              <a:lnSpc>
                <a:spcPct val="120000"/>
              </a:lnSpc>
            </a:pPr>
            <a:r>
              <a:rPr lang="zh-CN" altLang="en-US" sz="14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职业能力可以定义为个体将所学的知识、技能和态度在特定的职业活动或情境中进行类化迁移与整合而形成的多种能力的综合。</a:t>
            </a:r>
            <a:endParaRPr lang="zh-CN" altLang="en-US" sz="14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a:off x="-677789" y="754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38" name="PA-AutoShape 14"/>
          <p:cNvSpPr>
            <a:spLocks noChangeArrowheads="1"/>
          </p:cNvSpPr>
          <p:nvPr>
            <p:custDataLst>
              <p:tags r:id="rId2"/>
            </p:custDataLst>
          </p:nvPr>
        </p:nvSpPr>
        <p:spPr bwMode="auto">
          <a:xfrm>
            <a:off x="1343025" y="1906905"/>
            <a:ext cx="4117975"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1. 能力倾向（又叫天赋，gift）</a:t>
            </a:r>
            <a:endParaRPr lang="zh-CN" altLang="en-US" dirty="0">
              <a:latin typeface="思源黑体 CN Bold" panose="020B0800000000000000" pitchFamily="34" charset="-122"/>
              <a:ea typeface="思源黑体 CN Bold" panose="020B0800000000000000" pitchFamily="34" charset="-122"/>
            </a:endParaRPr>
          </a:p>
        </p:txBody>
      </p:sp>
      <p:sp>
        <p:nvSpPr>
          <p:cNvPr id="39" name="PA-文本框 12"/>
          <p:cNvSpPr txBox="1"/>
          <p:nvPr>
            <p:custDataLst>
              <p:tags r:id="rId3"/>
            </p:custDataLst>
          </p:nvPr>
        </p:nvSpPr>
        <p:spPr>
          <a:xfrm>
            <a:off x="1322968" y="2407477"/>
            <a:ext cx="9773657" cy="38608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能力倾向是每个人都有的上天赋予我们的特殊才能（潜能）。</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0" name="直接连接符 39"/>
          <p:cNvCxnSpPr/>
          <p:nvPr/>
        </p:nvCxnSpPr>
        <p:spPr>
          <a:xfrm>
            <a:off x="1323525" y="3353185"/>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PA-AutoShape 14"/>
          <p:cNvSpPr>
            <a:spLocks noChangeArrowheads="1"/>
          </p:cNvSpPr>
          <p:nvPr>
            <p:custDataLst>
              <p:tags r:id="rId4"/>
            </p:custDataLst>
          </p:nvPr>
        </p:nvSpPr>
        <p:spPr bwMode="auto">
          <a:xfrm>
            <a:off x="1343025" y="3599180"/>
            <a:ext cx="4118400" cy="440690"/>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2. 自我效能感（self-efficacy）</a:t>
            </a:r>
            <a:endParaRPr lang="zh-CN" altLang="en-US" dirty="0">
              <a:latin typeface="思源黑体 CN Bold" panose="020B0800000000000000" pitchFamily="34" charset="-122"/>
              <a:ea typeface="思源黑体 CN Bold" panose="020B0800000000000000" pitchFamily="34" charset="-122"/>
            </a:endParaRPr>
          </a:p>
        </p:txBody>
      </p:sp>
      <p:sp>
        <p:nvSpPr>
          <p:cNvPr id="43" name="PA-文本框 12"/>
          <p:cNvSpPr txBox="1"/>
          <p:nvPr>
            <p:custDataLst>
              <p:tags r:id="rId5"/>
            </p:custDataLst>
          </p:nvPr>
        </p:nvSpPr>
        <p:spPr>
          <a:xfrm>
            <a:off x="1322968" y="4052095"/>
            <a:ext cx="9773657" cy="68135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自我效能感是个人对自己的能力以及运用该能力将得到何种结果所持的信心或把握程度。它是预测个人行为的重要指标。</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4" name="直接连接符 43"/>
          <p:cNvCxnSpPr/>
          <p:nvPr/>
        </p:nvCxnSpPr>
        <p:spPr>
          <a:xfrm>
            <a:off x="1323525" y="4943212"/>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PA-AutoShape 14"/>
          <p:cNvSpPr>
            <a:spLocks noChangeArrowheads="1"/>
          </p:cNvSpPr>
          <p:nvPr>
            <p:custDataLst>
              <p:tags r:id="rId6"/>
            </p:custDataLst>
          </p:nvPr>
        </p:nvSpPr>
        <p:spPr bwMode="auto">
          <a:xfrm>
            <a:off x="1343025" y="5164455"/>
            <a:ext cx="4118400"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微软雅黑" panose="020B0503020204020204" charset="-122"/>
                <a:ea typeface="微软雅黑" panose="020B0503020204020204" charset="-122"/>
              </a:rPr>
              <a:t>3. 技能（skill）</a:t>
            </a:r>
            <a:endParaRPr lang="zh-CN" altLang="en-US" dirty="0">
              <a:latin typeface="微软雅黑" panose="020B0503020204020204" charset="-122"/>
              <a:ea typeface="微软雅黑" panose="020B0503020204020204" charset="-122"/>
            </a:endParaRPr>
          </a:p>
        </p:txBody>
      </p:sp>
      <p:sp>
        <p:nvSpPr>
          <p:cNvPr id="46" name="PA-文本框 12"/>
          <p:cNvSpPr txBox="1"/>
          <p:nvPr>
            <p:custDataLst>
              <p:tags r:id="rId7"/>
            </p:custDataLst>
          </p:nvPr>
        </p:nvSpPr>
        <p:spPr>
          <a:xfrm>
            <a:off x="1322968" y="5651307"/>
            <a:ext cx="9773657" cy="38608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技能是经过学习和练习而培养形成的能力。</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2" name="- About"/>
          <p:cNvSpPr txBox="1"/>
          <p:nvPr/>
        </p:nvSpPr>
        <p:spPr>
          <a:xfrm>
            <a:off x="699770" y="494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二、能力和职业的关系</a:t>
            </a:r>
            <a:endParaRPr lang="en-US" altLang="zh-CN" sz="2800" dirty="0">
              <a:solidFill>
                <a:schemeClr val="tx1"/>
              </a:solidFill>
              <a:latin typeface="微软雅黑" panose="020B0503020204020204" charset="-122"/>
              <a:ea typeface="微软雅黑" panose="020B0503020204020204" charset="-122"/>
            </a:endParaRPr>
          </a:p>
        </p:txBody>
      </p:sp>
      <p:grpSp>
        <p:nvGrpSpPr>
          <p:cNvPr id="3" name="PA-组合 14"/>
          <p:cNvGrpSpPr/>
          <p:nvPr>
            <p:custDataLst>
              <p:tags r:id="rId8"/>
            </p:custDataLst>
          </p:nvPr>
        </p:nvGrpSpPr>
        <p:grpSpPr>
          <a:xfrm rot="19709836">
            <a:off x="-524061" y="5631850"/>
            <a:ext cx="1164261" cy="1581925"/>
            <a:chOff x="5577360" y="5060323"/>
            <a:chExt cx="916310" cy="1245024"/>
          </a:xfrm>
        </p:grpSpPr>
        <p:sp>
          <p:nvSpPr>
            <p:cNvPr id="4" name="PA-椭圆 15"/>
            <p:cNvSpPr/>
            <p:nvPr>
              <p:custDataLst>
                <p:tags r:id="rId9"/>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PA-椭圆 16"/>
            <p:cNvSpPr/>
            <p:nvPr>
              <p:custDataLst>
                <p:tags r:id="rId10"/>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PA-椭圆 17"/>
            <p:cNvSpPr/>
            <p:nvPr>
              <p:custDataLst>
                <p:tags r:id="rId11"/>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PA-椭圆 18"/>
            <p:cNvSpPr/>
            <p:nvPr>
              <p:custDataLst>
                <p:tags r:id="rId12"/>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PA-椭圆 19"/>
            <p:cNvSpPr/>
            <p:nvPr>
              <p:custDataLst>
                <p:tags r:id="rId13"/>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PA-椭圆 20"/>
            <p:cNvSpPr/>
            <p:nvPr>
              <p:custDataLst>
                <p:tags r:id="rId14"/>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PA-椭圆 21"/>
            <p:cNvSpPr/>
            <p:nvPr>
              <p:custDataLst>
                <p:tags r:id="rId15"/>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PA-椭圆 22"/>
            <p:cNvSpPr/>
            <p:nvPr>
              <p:custDataLst>
                <p:tags r:id="rId16"/>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PA-椭圆 23"/>
            <p:cNvSpPr/>
            <p:nvPr>
              <p:custDataLst>
                <p:tags r:id="rId17"/>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3" name="PA-椭圆 24"/>
            <p:cNvSpPr/>
            <p:nvPr>
              <p:custDataLst>
                <p:tags r:id="rId18"/>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PA-椭圆 25"/>
            <p:cNvSpPr/>
            <p:nvPr>
              <p:custDataLst>
                <p:tags r:id="rId19"/>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PA-椭圆 26"/>
            <p:cNvSpPr/>
            <p:nvPr>
              <p:custDataLst>
                <p:tags r:id="rId20"/>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PA-椭圆 27"/>
            <p:cNvSpPr/>
            <p:nvPr>
              <p:custDataLst>
                <p:tags r:id="rId21"/>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PA-椭圆 28"/>
            <p:cNvSpPr/>
            <p:nvPr>
              <p:custDataLst>
                <p:tags r:id="rId22"/>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PA-椭圆 29"/>
            <p:cNvSpPr/>
            <p:nvPr>
              <p:custDataLst>
                <p:tags r:id="rId23"/>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1322705" y="1395095"/>
            <a:ext cx="512826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（一）能力的分类</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ppt_x"/>
                                          </p:val>
                                        </p:tav>
                                        <p:tav tm="100000">
                                          <p:val>
                                            <p:strVal val="#ppt_x"/>
                                          </p:val>
                                        </p:tav>
                                      </p:tavLst>
                                    </p:anim>
                                    <p:anim calcmode="lin" valueType="num">
                                      <p:cBhvr additive="base">
                                        <p:cTn id="16" dur="500" fill="hold"/>
                                        <p:tgtEl>
                                          <p:spTgt spid="3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ppt_x"/>
                                          </p:val>
                                        </p:tav>
                                        <p:tav tm="100000">
                                          <p:val>
                                            <p:strVal val="#ppt_x"/>
                                          </p:val>
                                        </p:tav>
                                      </p:tavLst>
                                    </p:anim>
                                    <p:anim calcmode="lin" valueType="num">
                                      <p:cBhvr additive="base">
                                        <p:cTn id="28" dur="500" fill="hold"/>
                                        <p:tgtEl>
                                          <p:spTgt spid="4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73"/>
                                        </p:tgtEl>
                                        <p:attrNameLst>
                                          <p:attrName>style.visibility</p:attrName>
                                        </p:attrNameLst>
                                      </p:cBhvr>
                                      <p:to>
                                        <p:strVal val="visible"/>
                                      </p:to>
                                    </p:set>
                                    <p:anim calcmode="lin" valueType="num">
                                      <p:cBhvr additive="base">
                                        <p:cTn id="39" dur="500" fill="hold"/>
                                        <p:tgtEl>
                                          <p:spTgt spid="73"/>
                                        </p:tgtEl>
                                        <p:attrNameLst>
                                          <p:attrName>ppt_x</p:attrName>
                                        </p:attrNameLst>
                                      </p:cBhvr>
                                      <p:tavLst>
                                        <p:tav tm="0">
                                          <p:val>
                                            <p:strVal val="#ppt_x"/>
                                          </p:val>
                                        </p:tav>
                                        <p:tav tm="100000">
                                          <p:val>
                                            <p:strVal val="#ppt_x"/>
                                          </p:val>
                                        </p:tav>
                                      </p:tavLst>
                                    </p:anim>
                                    <p:anim calcmode="lin" valueType="num">
                                      <p:cBhvr additive="base">
                                        <p:cTn id="40" dur="500" fill="hold"/>
                                        <p:tgtEl>
                                          <p:spTgt spid="73"/>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500" fill="hold"/>
                                        <p:tgtEl>
                                          <p:spTgt spid="40"/>
                                        </p:tgtEl>
                                        <p:attrNameLst>
                                          <p:attrName>ppt_x</p:attrName>
                                        </p:attrNameLst>
                                      </p:cBhvr>
                                      <p:tavLst>
                                        <p:tav tm="0">
                                          <p:val>
                                            <p:strVal val="#ppt_x"/>
                                          </p:val>
                                        </p:tav>
                                        <p:tav tm="100000">
                                          <p:val>
                                            <p:strVal val="#ppt_x"/>
                                          </p:val>
                                        </p:tav>
                                      </p:tavLst>
                                    </p:anim>
                                    <p:anim calcmode="lin" valueType="num">
                                      <p:cBhvr additive="base">
                                        <p:cTn id="44" dur="500" fill="hold"/>
                                        <p:tgtEl>
                                          <p:spTgt spid="40"/>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ppt_x"/>
                                          </p:val>
                                        </p:tav>
                                        <p:tav tm="100000">
                                          <p:val>
                                            <p:strVal val="#ppt_x"/>
                                          </p:val>
                                        </p:tav>
                                      </p:tavLst>
                                    </p:anim>
                                    <p:anim calcmode="lin" valueType="num">
                                      <p:cBhvr additive="base">
                                        <p:cTn id="48" dur="500" fill="hold"/>
                                        <p:tgtEl>
                                          <p:spTgt spid="4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ppt_x"/>
                                          </p:val>
                                        </p:tav>
                                        <p:tav tm="100000">
                                          <p:val>
                                            <p:strVal val="#ppt_x"/>
                                          </p:val>
                                        </p:tav>
                                      </p:tavLst>
                                    </p:anim>
                                    <p:anim calcmode="lin" valueType="num">
                                      <p:cBhvr additive="base">
                                        <p:cTn id="5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38" grpId="0" bldLvl="0" animBg="1"/>
      <p:bldP spid="39" grpId="0"/>
      <p:bldP spid="42" grpId="0" bldLvl="0" animBg="1"/>
      <p:bldP spid="43" grpId="0"/>
      <p:bldP spid="45" grpId="0" bldLvl="0" animBg="1"/>
      <p:bldP spid="46"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rot="10800000">
            <a:off x="10463049" y="3936808"/>
            <a:ext cx="1107851" cy="176215"/>
            <a:chOff x="6656698" y="5706632"/>
            <a:chExt cx="1107851" cy="176215"/>
          </a:xfrm>
        </p:grpSpPr>
        <p:sp>
          <p:nvSpPr>
            <p:cNvPr id="33" name="Oval 32"/>
            <p:cNvSpPr/>
            <p:nvPr/>
          </p:nvSpPr>
          <p:spPr>
            <a:xfrm rot="5400000">
              <a:off x="6656697" y="5706633"/>
              <a:ext cx="176215" cy="17621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34" name="Rectangle 33"/>
            <p:cNvSpPr/>
            <p:nvPr/>
          </p:nvSpPr>
          <p:spPr>
            <a:xfrm rot="5400000">
              <a:off x="7262408" y="5307363"/>
              <a:ext cx="29455" cy="974827"/>
            </a:xfrm>
            <a:prstGeom prst="rect">
              <a:avLst/>
            </a:prstGeom>
            <a:gradFill flip="none" rotWithShape="1">
              <a:gsLst>
                <a:gs pos="0">
                  <a:srgbClr val="FF9700"/>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Josefin Sans" pitchFamily="2" charset="0"/>
              </a:endParaRPr>
            </a:p>
          </p:txBody>
        </p:sp>
      </p:grpSp>
      <p:grpSp>
        <p:nvGrpSpPr>
          <p:cNvPr id="20" name="组合 19"/>
          <p:cNvGrpSpPr/>
          <p:nvPr/>
        </p:nvGrpSpPr>
        <p:grpSpPr>
          <a:xfrm>
            <a:off x="6896302" y="4620720"/>
            <a:ext cx="4752822" cy="3704938"/>
            <a:chOff x="6896302" y="4620720"/>
            <a:chExt cx="4752822" cy="3704938"/>
          </a:xfrm>
        </p:grpSpPr>
        <p:grpSp>
          <p:nvGrpSpPr>
            <p:cNvPr id="35"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36"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53"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4"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5"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6"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7"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8"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9"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0"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1"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70" name="Freeform: Shape 69"/>
          <p:cNvSpPr/>
          <p:nvPr/>
        </p:nvSpPr>
        <p:spPr>
          <a:xfrm>
            <a:off x="4774535" y="4925437"/>
            <a:ext cx="2052366" cy="688372"/>
          </a:xfrm>
          <a:custGeom>
            <a:avLst/>
            <a:gdLst>
              <a:gd name="connsiteX0" fmla="*/ 0 w 2052366"/>
              <a:gd name="connsiteY0" fmla="*/ 0 h 688372"/>
              <a:gd name="connsiteX1" fmla="*/ 2052366 w 2052366"/>
              <a:gd name="connsiteY1" fmla="*/ 0 h 688372"/>
              <a:gd name="connsiteX2" fmla="*/ 2052366 w 2052366"/>
              <a:gd name="connsiteY2" fmla="*/ 654877 h 688372"/>
              <a:gd name="connsiteX3" fmla="*/ 2018871 w 2052366"/>
              <a:gd name="connsiteY3" fmla="*/ 688372 h 688372"/>
              <a:gd name="connsiteX4" fmla="*/ 33495 w 2052366"/>
              <a:gd name="connsiteY4" fmla="*/ 688372 h 688372"/>
              <a:gd name="connsiteX5" fmla="*/ 0 w 2052366"/>
              <a:gd name="connsiteY5" fmla="*/ 654877 h 688372"/>
              <a:gd name="connsiteX6" fmla="*/ 0 w 2052366"/>
              <a:gd name="connsiteY6" fmla="*/ 0 h 68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688372">
                <a:moveTo>
                  <a:pt x="0" y="0"/>
                </a:moveTo>
                <a:lnTo>
                  <a:pt x="2052366" y="0"/>
                </a:lnTo>
                <a:lnTo>
                  <a:pt x="2052366" y="654877"/>
                </a:lnTo>
                <a:cubicBezTo>
                  <a:pt x="2052366" y="673376"/>
                  <a:pt x="2037370" y="688372"/>
                  <a:pt x="2018871" y="688372"/>
                </a:cubicBezTo>
                <a:lnTo>
                  <a:pt x="33495" y="688372"/>
                </a:lnTo>
                <a:cubicBezTo>
                  <a:pt x="14996" y="688372"/>
                  <a:pt x="0" y="673376"/>
                  <a:pt x="0" y="654877"/>
                </a:cubicBezTo>
                <a:lnTo>
                  <a:pt x="0" y="0"/>
                </a:ln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10" name="Rectangle 109"/>
          <p:cNvSpPr/>
          <p:nvPr/>
        </p:nvSpPr>
        <p:spPr>
          <a:xfrm>
            <a:off x="4604385" y="5066030"/>
            <a:ext cx="2334260" cy="450850"/>
          </a:xfrm>
          <a:prstGeom prst="rect">
            <a:avLst/>
          </a:prstGeom>
        </p:spPr>
        <p:txBody>
          <a:bodyPr wrap="square">
            <a:spAutoFit/>
          </a:bodyPr>
          <a:lstStyle/>
          <a:p>
            <a:pPr algn="ctr">
              <a:lnSpc>
                <a:spcPct val="130000"/>
              </a:lnSpc>
            </a:pPr>
            <a:r>
              <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rPr>
              <a:t>ONE</a:t>
            </a:r>
            <a:endPar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endParaRPr>
          </a:p>
        </p:txBody>
      </p:sp>
      <p:grpSp>
        <p:nvGrpSpPr>
          <p:cNvPr id="136" name="Group 135"/>
          <p:cNvGrpSpPr/>
          <p:nvPr/>
        </p:nvGrpSpPr>
        <p:grpSpPr>
          <a:xfrm>
            <a:off x="6404817" y="5077218"/>
            <a:ext cx="255952" cy="256391"/>
            <a:chOff x="7275629" y="3973834"/>
            <a:chExt cx="464344" cy="465138"/>
          </a:xfrm>
          <a:solidFill>
            <a:schemeClr val="bg1">
              <a:alpha val="50000"/>
            </a:schemeClr>
          </a:solidFill>
        </p:grpSpPr>
        <p:sp>
          <p:nvSpPr>
            <p:cNvPr id="137"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38"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39"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0"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1"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2"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grpSp>
      <p:sp>
        <p:nvSpPr>
          <p:cNvPr id="73" name="Freeform: Shape 72"/>
          <p:cNvSpPr/>
          <p:nvPr/>
        </p:nvSpPr>
        <p:spPr>
          <a:xfrm>
            <a:off x="6987286" y="3886733"/>
            <a:ext cx="2052366" cy="688372"/>
          </a:xfrm>
          <a:custGeom>
            <a:avLst/>
            <a:gdLst>
              <a:gd name="connsiteX0" fmla="*/ 0 w 2052366"/>
              <a:gd name="connsiteY0" fmla="*/ 0 h 688372"/>
              <a:gd name="connsiteX1" fmla="*/ 2052366 w 2052366"/>
              <a:gd name="connsiteY1" fmla="*/ 0 h 688372"/>
              <a:gd name="connsiteX2" fmla="*/ 2052366 w 2052366"/>
              <a:gd name="connsiteY2" fmla="*/ 654877 h 688372"/>
              <a:gd name="connsiteX3" fmla="*/ 2018871 w 2052366"/>
              <a:gd name="connsiteY3" fmla="*/ 688372 h 688372"/>
              <a:gd name="connsiteX4" fmla="*/ 33495 w 2052366"/>
              <a:gd name="connsiteY4" fmla="*/ 688372 h 688372"/>
              <a:gd name="connsiteX5" fmla="*/ 0 w 2052366"/>
              <a:gd name="connsiteY5" fmla="*/ 654877 h 688372"/>
              <a:gd name="connsiteX6" fmla="*/ 0 w 2052366"/>
              <a:gd name="connsiteY6" fmla="*/ 0 h 68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688372">
                <a:moveTo>
                  <a:pt x="0" y="0"/>
                </a:moveTo>
                <a:lnTo>
                  <a:pt x="2052366" y="0"/>
                </a:lnTo>
                <a:lnTo>
                  <a:pt x="2052366" y="654877"/>
                </a:lnTo>
                <a:cubicBezTo>
                  <a:pt x="2052366" y="673376"/>
                  <a:pt x="2037370" y="688372"/>
                  <a:pt x="2018871" y="688372"/>
                </a:cubicBezTo>
                <a:lnTo>
                  <a:pt x="33495" y="688372"/>
                </a:lnTo>
                <a:cubicBezTo>
                  <a:pt x="14996" y="688372"/>
                  <a:pt x="0" y="673376"/>
                  <a:pt x="0" y="654877"/>
                </a:cubicBezTo>
                <a:lnTo>
                  <a:pt x="0" y="0"/>
                </a:lnTo>
                <a:close/>
              </a:path>
            </a:pathLst>
          </a:cu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思源黑体 CN Bold" panose="020B0800000000000000" pitchFamily="34" charset="-122"/>
              <a:ea typeface="思源黑体 CN Bold" panose="020B0800000000000000" pitchFamily="34" charset="-122"/>
            </a:endParaRPr>
          </a:p>
        </p:txBody>
      </p:sp>
      <p:sp>
        <p:nvSpPr>
          <p:cNvPr id="143" name="AutoShape 59"/>
          <p:cNvSpPr/>
          <p:nvPr/>
        </p:nvSpPr>
        <p:spPr bwMode="auto">
          <a:xfrm>
            <a:off x="8631816" y="4049053"/>
            <a:ext cx="219836" cy="219461"/>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alpha val="50000"/>
            </a:schemeClr>
          </a:solid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76" name="Freeform: Shape 75"/>
          <p:cNvSpPr/>
          <p:nvPr/>
        </p:nvSpPr>
        <p:spPr>
          <a:xfrm>
            <a:off x="9189460" y="2960054"/>
            <a:ext cx="2052366" cy="688372"/>
          </a:xfrm>
          <a:custGeom>
            <a:avLst/>
            <a:gdLst>
              <a:gd name="connsiteX0" fmla="*/ 0 w 2052366"/>
              <a:gd name="connsiteY0" fmla="*/ 0 h 688372"/>
              <a:gd name="connsiteX1" fmla="*/ 2052366 w 2052366"/>
              <a:gd name="connsiteY1" fmla="*/ 0 h 688372"/>
              <a:gd name="connsiteX2" fmla="*/ 2052366 w 2052366"/>
              <a:gd name="connsiteY2" fmla="*/ 654877 h 688372"/>
              <a:gd name="connsiteX3" fmla="*/ 2018871 w 2052366"/>
              <a:gd name="connsiteY3" fmla="*/ 688372 h 688372"/>
              <a:gd name="connsiteX4" fmla="*/ 33495 w 2052366"/>
              <a:gd name="connsiteY4" fmla="*/ 688372 h 688372"/>
              <a:gd name="connsiteX5" fmla="*/ 0 w 2052366"/>
              <a:gd name="connsiteY5" fmla="*/ 654877 h 688372"/>
              <a:gd name="connsiteX6" fmla="*/ 0 w 2052366"/>
              <a:gd name="connsiteY6" fmla="*/ 0 h 68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688372">
                <a:moveTo>
                  <a:pt x="0" y="0"/>
                </a:moveTo>
                <a:lnTo>
                  <a:pt x="2052366" y="0"/>
                </a:lnTo>
                <a:lnTo>
                  <a:pt x="2052366" y="654877"/>
                </a:lnTo>
                <a:cubicBezTo>
                  <a:pt x="2052366" y="673376"/>
                  <a:pt x="2037370" y="688372"/>
                  <a:pt x="2018871" y="688372"/>
                </a:cubicBezTo>
                <a:lnTo>
                  <a:pt x="33495" y="688372"/>
                </a:lnTo>
                <a:cubicBezTo>
                  <a:pt x="14996" y="688372"/>
                  <a:pt x="0" y="673376"/>
                  <a:pt x="0" y="654877"/>
                </a:cubicBezTo>
                <a:lnTo>
                  <a:pt x="0" y="0"/>
                </a:ln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44" name="Group 143"/>
          <p:cNvGrpSpPr/>
          <p:nvPr/>
        </p:nvGrpSpPr>
        <p:grpSpPr>
          <a:xfrm>
            <a:off x="10822486" y="3134892"/>
            <a:ext cx="210450" cy="210451"/>
            <a:chOff x="4427654" y="3049909"/>
            <a:chExt cx="464344" cy="464344"/>
          </a:xfrm>
          <a:solidFill>
            <a:schemeClr val="bg1">
              <a:alpha val="50000"/>
            </a:schemeClr>
          </a:solidFill>
        </p:grpSpPr>
        <p:sp>
          <p:nvSpPr>
            <p:cNvPr id="145" name="AutoShape 123"/>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6" name="AutoShape 124"/>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7" name="AutoShape 125"/>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grpSp>
      <p:cxnSp>
        <p:nvCxnSpPr>
          <p:cNvPr id="89" name="直接连接符 88"/>
          <p:cNvCxnSpPr/>
          <p:nvPr/>
        </p:nvCxnSpPr>
        <p:spPr>
          <a:xfrm>
            <a:off x="-677789" y="69775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92" name="PA-AutoShape 14"/>
          <p:cNvSpPr>
            <a:spLocks noChangeArrowheads="1"/>
          </p:cNvSpPr>
          <p:nvPr>
            <p:custDataLst>
              <p:tags r:id="rId1"/>
            </p:custDataLst>
          </p:nvPr>
        </p:nvSpPr>
        <p:spPr bwMode="auto">
          <a:xfrm>
            <a:off x="716280" y="2202180"/>
            <a:ext cx="3447415" cy="3498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buClrTx/>
              <a:buSzTx/>
              <a:buFontTx/>
            </a:pPr>
            <a:r>
              <a:rPr lang="zh-CN" altLang="en-US" sz="1600" dirty="0">
                <a:latin typeface="思源黑体 CN Bold" panose="020B0800000000000000" pitchFamily="34" charset="-122"/>
                <a:ea typeface="思源黑体 CN Bold" panose="020B0800000000000000" pitchFamily="34" charset="-122"/>
              </a:rPr>
              <a:t>1. 能力类型要与职业相吻合</a:t>
            </a:r>
            <a:endParaRPr lang="zh-CN" altLang="en-US" sz="1600" dirty="0">
              <a:latin typeface="思源黑体 CN Bold" panose="020B0800000000000000" pitchFamily="34" charset="-122"/>
              <a:ea typeface="思源黑体 CN Bold" panose="020B0800000000000000" pitchFamily="34" charset="-122"/>
            </a:endParaRPr>
          </a:p>
        </p:txBody>
      </p:sp>
      <p:sp>
        <p:nvSpPr>
          <p:cNvPr id="93" name="PA-文本框 12"/>
          <p:cNvSpPr txBox="1"/>
          <p:nvPr>
            <p:custDataLst>
              <p:tags r:id="rId2"/>
            </p:custDataLst>
          </p:nvPr>
        </p:nvSpPr>
        <p:spPr>
          <a:xfrm>
            <a:off x="697865" y="2564130"/>
            <a:ext cx="3751580" cy="866140"/>
          </a:xfrm>
          <a:prstGeom prst="rect">
            <a:avLst/>
          </a:prstGeom>
          <a:noFill/>
        </p:spPr>
        <p:txBody>
          <a:bodyPr wrap="square">
            <a:spAutoFit/>
          </a:bodyPr>
          <a:lstStyle/>
          <a:p>
            <a:pPr algn="just" defTabSz="914400" fontAlgn="auto">
              <a:lnSpc>
                <a:spcPct val="120000"/>
              </a:lnSpc>
              <a:buClr>
                <a:srgbClr val="285AE1"/>
              </a:buClr>
              <a:defRPr/>
            </a:pPr>
            <a:r>
              <a:rPr lang="zh-CN" altLang="en-US" sz="1400" dirty="0">
                <a:solidFill>
                  <a:schemeClr val="tx1">
                    <a:lumMod val="85000"/>
                    <a:lumOff val="15000"/>
                    <a:alpha val="75000"/>
                  </a:schemeClr>
                </a:solidFill>
                <a:latin typeface="微软雅黑" panose="020B0503020204020204" charset="-122"/>
                <a:ea typeface="微软雅黑" panose="020B0503020204020204" charset="-122"/>
              </a:rPr>
              <a:t>职业研究表明，职业可以根据工作的性质、内容和环境划分为不同的类型，并且对人的能力也有不同的要求。</a:t>
            </a:r>
            <a:endParaRPr lang="zh-CN" altLang="en-US" sz="14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94" name="Rectangle 109"/>
          <p:cNvSpPr/>
          <p:nvPr/>
        </p:nvSpPr>
        <p:spPr>
          <a:xfrm>
            <a:off x="7169852" y="3999448"/>
            <a:ext cx="1279398" cy="450850"/>
          </a:xfrm>
          <a:prstGeom prst="rect">
            <a:avLst/>
          </a:prstGeom>
        </p:spPr>
        <p:txBody>
          <a:bodyPr wrap="square">
            <a:spAutoFit/>
          </a:bodyPr>
          <a:lstStyle/>
          <a:p>
            <a:pPr algn="ctr">
              <a:lnSpc>
                <a:spcPct val="130000"/>
              </a:lnSpc>
            </a:pPr>
            <a:r>
              <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rPr>
              <a:t>TWO</a:t>
            </a:r>
            <a:endPar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endParaRPr>
          </a:p>
        </p:txBody>
      </p:sp>
      <p:sp>
        <p:nvSpPr>
          <p:cNvPr id="95" name="Rectangle 109"/>
          <p:cNvSpPr/>
          <p:nvPr/>
        </p:nvSpPr>
        <p:spPr>
          <a:xfrm>
            <a:off x="9393280" y="3071844"/>
            <a:ext cx="1279398" cy="450850"/>
          </a:xfrm>
          <a:prstGeom prst="rect">
            <a:avLst/>
          </a:prstGeom>
        </p:spPr>
        <p:txBody>
          <a:bodyPr wrap="square">
            <a:spAutoFit/>
          </a:bodyPr>
          <a:lstStyle/>
          <a:p>
            <a:pPr algn="ctr">
              <a:lnSpc>
                <a:spcPct val="130000"/>
              </a:lnSpc>
            </a:pPr>
            <a:r>
              <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rPr>
              <a:t>THREE</a:t>
            </a:r>
            <a:endPar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endParaRPr>
          </a:p>
        </p:txBody>
      </p:sp>
      <p:sp>
        <p:nvSpPr>
          <p:cNvPr id="96" name="PA-AutoShape 14"/>
          <p:cNvSpPr>
            <a:spLocks noChangeArrowheads="1"/>
          </p:cNvSpPr>
          <p:nvPr>
            <p:custDataLst>
              <p:tags r:id="rId3"/>
            </p:custDataLst>
          </p:nvPr>
        </p:nvSpPr>
        <p:spPr bwMode="auto">
          <a:xfrm>
            <a:off x="716280" y="3471545"/>
            <a:ext cx="3448050" cy="349200"/>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dirty="0">
                <a:latin typeface="思源黑体 CN Bold" panose="020B0800000000000000" pitchFamily="34" charset="-122"/>
                <a:ea typeface="思源黑体 CN Bold" panose="020B0800000000000000" pitchFamily="34" charset="-122"/>
              </a:rPr>
              <a:t>2. 一般能力要与职业相吻合</a:t>
            </a:r>
            <a:endParaRPr lang="zh-CN" altLang="en-US" sz="1600" dirty="0">
              <a:latin typeface="思源黑体 CN Bold" panose="020B0800000000000000" pitchFamily="34" charset="-122"/>
              <a:ea typeface="思源黑体 CN Bold" panose="020B0800000000000000" pitchFamily="34" charset="-122"/>
            </a:endParaRPr>
          </a:p>
        </p:txBody>
      </p:sp>
      <p:sp>
        <p:nvSpPr>
          <p:cNvPr id="97" name="PA-文本框 12"/>
          <p:cNvSpPr txBox="1"/>
          <p:nvPr>
            <p:custDataLst>
              <p:tags r:id="rId4"/>
            </p:custDataLst>
          </p:nvPr>
        </p:nvSpPr>
        <p:spPr>
          <a:xfrm>
            <a:off x="615315" y="3860800"/>
            <a:ext cx="3978910" cy="866140"/>
          </a:xfrm>
          <a:prstGeom prst="rect">
            <a:avLst/>
          </a:prstGeom>
          <a:noFill/>
        </p:spPr>
        <p:txBody>
          <a:bodyPr wrap="square">
            <a:spAutoFit/>
          </a:bodyPr>
          <a:lstStyle/>
          <a:p>
            <a:pPr algn="just" defTabSz="914400">
              <a:lnSpc>
                <a:spcPct val="120000"/>
              </a:lnSpc>
              <a:buClr>
                <a:srgbClr val="285AE1"/>
              </a:buClr>
              <a:defRPr/>
            </a:pPr>
            <a:r>
              <a:rPr lang="zh-CN" altLang="en-US" sz="1400" dirty="0">
                <a:solidFill>
                  <a:schemeClr val="tx1">
                    <a:lumMod val="85000"/>
                    <a:lumOff val="15000"/>
                    <a:alpha val="75000"/>
                  </a:schemeClr>
                </a:solidFill>
                <a:latin typeface="微软雅黑" panose="020B0503020204020204" charset="-122"/>
                <a:ea typeface="微软雅黑" panose="020B0503020204020204" charset="-122"/>
                <a:cs typeface="微软雅黑" panose="020B0503020204020204" charset="-122"/>
              </a:rPr>
              <a:t>不同的职业对人的一般能力的要求是不同的，有些职业对从业者的智力水平有绝对的要求，如大学教师、科研人员、律师等对智力水平要求较高。</a:t>
            </a:r>
            <a:endParaRPr lang="zh-CN" altLang="en-US" sz="1400" dirty="0">
              <a:solidFill>
                <a:schemeClr val="tx1">
                  <a:lumMod val="85000"/>
                  <a:lumOff val="15000"/>
                  <a:alpha val="75000"/>
                </a:schemeClr>
              </a:solidFill>
              <a:latin typeface="微软雅黑" panose="020B0503020204020204" charset="-122"/>
              <a:ea typeface="微软雅黑" panose="020B0503020204020204" charset="-122"/>
              <a:cs typeface="微软雅黑" panose="020B0503020204020204" charset="-122"/>
            </a:endParaRPr>
          </a:p>
        </p:txBody>
      </p:sp>
      <p:sp>
        <p:nvSpPr>
          <p:cNvPr id="98" name="PA-AutoShape 14"/>
          <p:cNvSpPr>
            <a:spLocks noChangeArrowheads="1"/>
          </p:cNvSpPr>
          <p:nvPr>
            <p:custDataLst>
              <p:tags r:id="rId5"/>
            </p:custDataLst>
          </p:nvPr>
        </p:nvSpPr>
        <p:spPr bwMode="auto">
          <a:xfrm>
            <a:off x="706120" y="4918075"/>
            <a:ext cx="3448800" cy="34920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600" dirty="0">
                <a:latin typeface="思源黑体 CN Bold" panose="020B0800000000000000" pitchFamily="34" charset="-122"/>
                <a:ea typeface="思源黑体 CN Bold" panose="020B0800000000000000" pitchFamily="34" charset="-122"/>
              </a:rPr>
              <a:t>3. 特殊能力要与职业相吻合</a:t>
            </a:r>
            <a:endParaRPr lang="zh-CN" altLang="en-US" sz="1600" dirty="0">
              <a:latin typeface="思源黑体 CN Bold" panose="020B0800000000000000" pitchFamily="34" charset="-122"/>
              <a:ea typeface="思源黑体 CN Bold" panose="020B0800000000000000" pitchFamily="34" charset="-122"/>
            </a:endParaRPr>
          </a:p>
        </p:txBody>
      </p:sp>
      <p:sp>
        <p:nvSpPr>
          <p:cNvPr id="99" name="PA-文本框 12"/>
          <p:cNvSpPr txBox="1"/>
          <p:nvPr>
            <p:custDataLst>
              <p:tags r:id="rId6"/>
            </p:custDataLst>
          </p:nvPr>
        </p:nvSpPr>
        <p:spPr>
          <a:xfrm>
            <a:off x="615315" y="5305425"/>
            <a:ext cx="3829050" cy="607695"/>
          </a:xfrm>
          <a:prstGeom prst="rect">
            <a:avLst/>
          </a:prstGeom>
          <a:noFill/>
        </p:spPr>
        <p:txBody>
          <a:bodyPr wrap="square">
            <a:spAutoFit/>
          </a:bodyPr>
          <a:lstStyle/>
          <a:p>
            <a:pPr algn="just" defTabSz="914400">
              <a:lnSpc>
                <a:spcPct val="120000"/>
              </a:lnSpc>
              <a:buClr>
                <a:srgbClr val="285AE1"/>
              </a:buClr>
              <a:defRPr/>
            </a:pPr>
            <a:r>
              <a:rPr sz="1400" dirty="0">
                <a:solidFill>
                  <a:schemeClr val="tx1">
                    <a:lumMod val="85000"/>
                    <a:lumOff val="15000"/>
                    <a:alpha val="75000"/>
                  </a:schemeClr>
                </a:solidFill>
                <a:latin typeface="微软雅黑" panose="020B0503020204020204" charset="-122"/>
                <a:ea typeface="微软雅黑" panose="020B0503020204020204" charset="-122"/>
                <a:cs typeface="微软雅黑" panose="020B0503020204020204" charset="-122"/>
              </a:rPr>
              <a:t>要顺利完成某项工作，除了要具有一般能力外，还要具有该项工作所要求的特殊能力。</a:t>
            </a:r>
            <a:endParaRPr sz="1400" dirty="0">
              <a:solidFill>
                <a:schemeClr val="tx1">
                  <a:lumMod val="85000"/>
                  <a:lumOff val="15000"/>
                  <a:alpha val="75000"/>
                </a:schemeClr>
              </a:solidFill>
              <a:latin typeface="微软雅黑" panose="020B0503020204020204" charset="-122"/>
              <a:ea typeface="微软雅黑" panose="020B0503020204020204" charset="-122"/>
              <a:cs typeface="微软雅黑" panose="020B0503020204020204" charset="-122"/>
            </a:endParaRPr>
          </a:p>
        </p:txBody>
      </p:sp>
      <p:pic>
        <p:nvPicPr>
          <p:cNvPr id="16" name="图片占位符 15" descr="男人和女人在切桌子上的电脑&#10;&#10;低可信度描述已自动生成"/>
          <p:cNvPicPr>
            <a:picLocks noGrp="1" noChangeAspect="1"/>
          </p:cNvPicPr>
          <p:nvPr>
            <p:ph type="pic" sz="quarter" idx="11"/>
          </p:nvPr>
        </p:nvPicPr>
        <p:blipFill rotWithShape="1">
          <a:blip r:embed="rId7" cstate="screen"/>
          <a:srcRect/>
          <a:stretch>
            <a:fillRect/>
          </a:stretch>
        </p:blipFill>
        <p:spPr/>
      </p:pic>
      <p:pic>
        <p:nvPicPr>
          <p:cNvPr id="12" name="图片占位符 11" descr="图片包含 室内, 桌子, 人, 男人&#10;&#10;描述已自动生成"/>
          <p:cNvPicPr>
            <a:picLocks noGrp="1" noChangeAspect="1"/>
          </p:cNvPicPr>
          <p:nvPr>
            <p:ph type="pic" sz="quarter" idx="10"/>
          </p:nvPr>
        </p:nvPicPr>
        <p:blipFill rotWithShape="1">
          <a:blip r:embed="rId8" cstate="screen"/>
          <a:srcRect/>
          <a:stretch>
            <a:fillRect/>
          </a:stretch>
        </p:blipFill>
        <p:spPr/>
      </p:pic>
      <p:pic>
        <p:nvPicPr>
          <p:cNvPr id="10" name="图片占位符 9" descr="图片包含 电脑&#10;&#10;描述已自动生成"/>
          <p:cNvPicPr>
            <a:picLocks noGrp="1" noChangeAspect="1"/>
          </p:cNvPicPr>
          <p:nvPr>
            <p:ph type="pic" sz="quarter" idx="12"/>
          </p:nvPr>
        </p:nvPicPr>
        <p:blipFill rotWithShape="1">
          <a:blip r:embed="rId9" cstate="screen"/>
          <a:srcRect/>
          <a:stretch>
            <a:fillRect/>
          </a:stretch>
        </p:blipFill>
        <p:spPr/>
      </p:pic>
      <p:sp>
        <p:nvSpPr>
          <p:cNvPr id="2" name="- About"/>
          <p:cNvSpPr txBox="1"/>
          <p:nvPr/>
        </p:nvSpPr>
        <p:spPr>
          <a:xfrm>
            <a:off x="843915" y="4248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二、能力和职业的关系</a:t>
            </a:r>
            <a:endParaRPr lang="en-US" altLang="zh-CN" sz="2800" b="1" dirty="0">
              <a:solidFill>
                <a:schemeClr val="tx1"/>
              </a:solidFill>
              <a:latin typeface="微软雅黑" panose="020B0503020204020204" charset="-122"/>
              <a:ea typeface="微软雅黑" panose="020B0503020204020204" charset="-122"/>
            </a:endParaRPr>
          </a:p>
        </p:txBody>
      </p:sp>
      <p:sp>
        <p:nvSpPr>
          <p:cNvPr id="3" name="文本框 2"/>
          <p:cNvSpPr txBox="1"/>
          <p:nvPr/>
        </p:nvSpPr>
        <p:spPr>
          <a:xfrm>
            <a:off x="716280" y="1640840"/>
            <a:ext cx="3448050" cy="368300"/>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rPr>
              <a:t>（二）能力与职业的匹配关系</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9"/>
                                        </p:tgtEl>
                                        <p:attrNameLst>
                                          <p:attrName>style.visibility</p:attrName>
                                        </p:attrNameLst>
                                      </p:cBhvr>
                                      <p:to>
                                        <p:strVal val="visible"/>
                                      </p:to>
                                    </p:set>
                                    <p:anim calcmode="lin" valueType="num">
                                      <p:cBhvr additive="base">
                                        <p:cTn id="11" dur="500" fill="hold"/>
                                        <p:tgtEl>
                                          <p:spTgt spid="89"/>
                                        </p:tgtEl>
                                        <p:attrNameLst>
                                          <p:attrName>ppt_x</p:attrName>
                                        </p:attrNameLst>
                                      </p:cBhvr>
                                      <p:tavLst>
                                        <p:tav tm="0">
                                          <p:val>
                                            <p:strVal val="#ppt_x"/>
                                          </p:val>
                                        </p:tav>
                                        <p:tav tm="100000">
                                          <p:val>
                                            <p:strVal val="#ppt_x"/>
                                          </p:val>
                                        </p:tav>
                                      </p:tavLst>
                                    </p:anim>
                                    <p:anim calcmode="lin" valueType="num">
                                      <p:cBhvr additive="base">
                                        <p:cTn id="12" dur="500" fill="hold"/>
                                        <p:tgtEl>
                                          <p:spTgt spid="8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2"/>
                                        </p:tgtEl>
                                        <p:attrNameLst>
                                          <p:attrName>style.visibility</p:attrName>
                                        </p:attrNameLst>
                                      </p:cBhvr>
                                      <p:to>
                                        <p:strVal val="visible"/>
                                      </p:to>
                                    </p:set>
                                    <p:anim calcmode="lin" valueType="num">
                                      <p:cBhvr additive="base">
                                        <p:cTn id="15" dur="500" fill="hold"/>
                                        <p:tgtEl>
                                          <p:spTgt spid="92"/>
                                        </p:tgtEl>
                                        <p:attrNameLst>
                                          <p:attrName>ppt_x</p:attrName>
                                        </p:attrNameLst>
                                      </p:cBhvr>
                                      <p:tavLst>
                                        <p:tav tm="0">
                                          <p:val>
                                            <p:strVal val="#ppt_x"/>
                                          </p:val>
                                        </p:tav>
                                        <p:tav tm="100000">
                                          <p:val>
                                            <p:strVal val="#ppt_x"/>
                                          </p:val>
                                        </p:tav>
                                      </p:tavLst>
                                    </p:anim>
                                    <p:anim calcmode="lin" valueType="num">
                                      <p:cBhvr additive="base">
                                        <p:cTn id="16" dur="500" fill="hold"/>
                                        <p:tgtEl>
                                          <p:spTgt spid="9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fill="hold"/>
                                        <p:tgtEl>
                                          <p:spTgt spid="93"/>
                                        </p:tgtEl>
                                        <p:attrNameLst>
                                          <p:attrName>ppt_x</p:attrName>
                                        </p:attrNameLst>
                                      </p:cBhvr>
                                      <p:tavLst>
                                        <p:tav tm="0">
                                          <p:val>
                                            <p:strVal val="#ppt_x"/>
                                          </p:val>
                                        </p:tav>
                                        <p:tav tm="100000">
                                          <p:val>
                                            <p:strVal val="#ppt_x"/>
                                          </p:val>
                                        </p:tav>
                                      </p:tavLst>
                                    </p:anim>
                                    <p:anim calcmode="lin" valueType="num">
                                      <p:cBhvr additive="base">
                                        <p:cTn id="20" dur="500" fill="hold"/>
                                        <p:tgtEl>
                                          <p:spTgt spid="9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6"/>
                                        </p:tgtEl>
                                        <p:attrNameLst>
                                          <p:attrName>style.visibility</p:attrName>
                                        </p:attrNameLst>
                                      </p:cBhvr>
                                      <p:to>
                                        <p:strVal val="visible"/>
                                      </p:to>
                                    </p:set>
                                    <p:anim calcmode="lin" valueType="num">
                                      <p:cBhvr additive="base">
                                        <p:cTn id="23" dur="500" fill="hold"/>
                                        <p:tgtEl>
                                          <p:spTgt spid="96"/>
                                        </p:tgtEl>
                                        <p:attrNameLst>
                                          <p:attrName>ppt_x</p:attrName>
                                        </p:attrNameLst>
                                      </p:cBhvr>
                                      <p:tavLst>
                                        <p:tav tm="0">
                                          <p:val>
                                            <p:strVal val="#ppt_x"/>
                                          </p:val>
                                        </p:tav>
                                        <p:tav tm="100000">
                                          <p:val>
                                            <p:strVal val="#ppt_x"/>
                                          </p:val>
                                        </p:tav>
                                      </p:tavLst>
                                    </p:anim>
                                    <p:anim calcmode="lin" valueType="num">
                                      <p:cBhvr additive="base">
                                        <p:cTn id="24" dur="500" fill="hold"/>
                                        <p:tgtEl>
                                          <p:spTgt spid="9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7"/>
                                        </p:tgtEl>
                                        <p:attrNameLst>
                                          <p:attrName>style.visibility</p:attrName>
                                        </p:attrNameLst>
                                      </p:cBhvr>
                                      <p:to>
                                        <p:strVal val="visible"/>
                                      </p:to>
                                    </p:set>
                                    <p:anim calcmode="lin" valueType="num">
                                      <p:cBhvr additive="base">
                                        <p:cTn id="27" dur="500" fill="hold"/>
                                        <p:tgtEl>
                                          <p:spTgt spid="97"/>
                                        </p:tgtEl>
                                        <p:attrNameLst>
                                          <p:attrName>ppt_x</p:attrName>
                                        </p:attrNameLst>
                                      </p:cBhvr>
                                      <p:tavLst>
                                        <p:tav tm="0">
                                          <p:val>
                                            <p:strVal val="#ppt_x"/>
                                          </p:val>
                                        </p:tav>
                                        <p:tav tm="100000">
                                          <p:val>
                                            <p:strVal val="#ppt_x"/>
                                          </p:val>
                                        </p:tav>
                                      </p:tavLst>
                                    </p:anim>
                                    <p:anim calcmode="lin" valueType="num">
                                      <p:cBhvr additive="base">
                                        <p:cTn id="28" dur="500" fill="hold"/>
                                        <p:tgtEl>
                                          <p:spTgt spid="9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8"/>
                                        </p:tgtEl>
                                        <p:attrNameLst>
                                          <p:attrName>style.visibility</p:attrName>
                                        </p:attrNameLst>
                                      </p:cBhvr>
                                      <p:to>
                                        <p:strVal val="visible"/>
                                      </p:to>
                                    </p:set>
                                    <p:anim calcmode="lin" valueType="num">
                                      <p:cBhvr additive="base">
                                        <p:cTn id="31" dur="500" fill="hold"/>
                                        <p:tgtEl>
                                          <p:spTgt spid="98"/>
                                        </p:tgtEl>
                                        <p:attrNameLst>
                                          <p:attrName>ppt_x</p:attrName>
                                        </p:attrNameLst>
                                      </p:cBhvr>
                                      <p:tavLst>
                                        <p:tav tm="0">
                                          <p:val>
                                            <p:strVal val="#ppt_x"/>
                                          </p:val>
                                        </p:tav>
                                        <p:tav tm="100000">
                                          <p:val>
                                            <p:strVal val="#ppt_x"/>
                                          </p:val>
                                        </p:tav>
                                      </p:tavLst>
                                    </p:anim>
                                    <p:anim calcmode="lin" valueType="num">
                                      <p:cBhvr additive="base">
                                        <p:cTn id="32" dur="500" fill="hold"/>
                                        <p:tgtEl>
                                          <p:spTgt spid="9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9"/>
                                        </p:tgtEl>
                                        <p:attrNameLst>
                                          <p:attrName>style.visibility</p:attrName>
                                        </p:attrNameLst>
                                      </p:cBhvr>
                                      <p:to>
                                        <p:strVal val="visible"/>
                                      </p:to>
                                    </p:set>
                                    <p:anim calcmode="lin" valueType="num">
                                      <p:cBhvr additive="base">
                                        <p:cTn id="35" dur="500" fill="hold"/>
                                        <p:tgtEl>
                                          <p:spTgt spid="99"/>
                                        </p:tgtEl>
                                        <p:attrNameLst>
                                          <p:attrName>ppt_x</p:attrName>
                                        </p:attrNameLst>
                                      </p:cBhvr>
                                      <p:tavLst>
                                        <p:tav tm="0">
                                          <p:val>
                                            <p:strVal val="#ppt_x"/>
                                          </p:val>
                                        </p:tav>
                                        <p:tav tm="100000">
                                          <p:val>
                                            <p:strVal val="#ppt_x"/>
                                          </p:val>
                                        </p:tav>
                                      </p:tavLst>
                                    </p:anim>
                                    <p:anim calcmode="lin" valueType="num">
                                      <p:cBhvr additive="base">
                                        <p:cTn id="36" dur="500" fill="hold"/>
                                        <p:tgtEl>
                                          <p:spTgt spid="9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ppt_x"/>
                                          </p:val>
                                        </p:tav>
                                        <p:tav tm="100000">
                                          <p:val>
                                            <p:strVal val="#ppt_x"/>
                                          </p:val>
                                        </p:tav>
                                      </p:tavLst>
                                    </p:anim>
                                    <p:anim calcmode="lin" valueType="num">
                                      <p:cBhvr additive="base">
                                        <p:cTn id="44" dur="500" fill="hold"/>
                                        <p:tgtEl>
                                          <p:spTgt spid="7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0"/>
                                        </p:tgtEl>
                                        <p:attrNameLst>
                                          <p:attrName>style.visibility</p:attrName>
                                        </p:attrNameLst>
                                      </p:cBhvr>
                                      <p:to>
                                        <p:strVal val="visible"/>
                                      </p:to>
                                    </p:set>
                                    <p:anim calcmode="lin" valueType="num">
                                      <p:cBhvr additive="base">
                                        <p:cTn id="47" dur="500" fill="hold"/>
                                        <p:tgtEl>
                                          <p:spTgt spid="110"/>
                                        </p:tgtEl>
                                        <p:attrNameLst>
                                          <p:attrName>ppt_x</p:attrName>
                                        </p:attrNameLst>
                                      </p:cBhvr>
                                      <p:tavLst>
                                        <p:tav tm="0">
                                          <p:val>
                                            <p:strVal val="#ppt_x"/>
                                          </p:val>
                                        </p:tav>
                                        <p:tav tm="100000">
                                          <p:val>
                                            <p:strVal val="#ppt_x"/>
                                          </p:val>
                                        </p:tav>
                                      </p:tavLst>
                                    </p:anim>
                                    <p:anim calcmode="lin" valueType="num">
                                      <p:cBhvr additive="base">
                                        <p:cTn id="48" dur="500" fill="hold"/>
                                        <p:tgtEl>
                                          <p:spTgt spid="1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36"/>
                                        </p:tgtEl>
                                        <p:attrNameLst>
                                          <p:attrName>style.visibility</p:attrName>
                                        </p:attrNameLst>
                                      </p:cBhvr>
                                      <p:to>
                                        <p:strVal val="visible"/>
                                      </p:to>
                                    </p:set>
                                    <p:anim calcmode="lin" valueType="num">
                                      <p:cBhvr additive="base">
                                        <p:cTn id="51" dur="500" fill="hold"/>
                                        <p:tgtEl>
                                          <p:spTgt spid="136"/>
                                        </p:tgtEl>
                                        <p:attrNameLst>
                                          <p:attrName>ppt_x</p:attrName>
                                        </p:attrNameLst>
                                      </p:cBhvr>
                                      <p:tavLst>
                                        <p:tav tm="0">
                                          <p:val>
                                            <p:strVal val="#ppt_x"/>
                                          </p:val>
                                        </p:tav>
                                        <p:tav tm="100000">
                                          <p:val>
                                            <p:strVal val="#ppt_x"/>
                                          </p:val>
                                        </p:tav>
                                      </p:tavLst>
                                    </p:anim>
                                    <p:anim calcmode="lin" valueType="num">
                                      <p:cBhvr additive="base">
                                        <p:cTn id="52" dur="500" fill="hold"/>
                                        <p:tgtEl>
                                          <p:spTgt spid="13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73"/>
                                        </p:tgtEl>
                                        <p:attrNameLst>
                                          <p:attrName>style.visibility</p:attrName>
                                        </p:attrNameLst>
                                      </p:cBhvr>
                                      <p:to>
                                        <p:strVal val="visible"/>
                                      </p:to>
                                    </p:set>
                                    <p:anim calcmode="lin" valueType="num">
                                      <p:cBhvr additive="base">
                                        <p:cTn id="55" dur="500" fill="hold"/>
                                        <p:tgtEl>
                                          <p:spTgt spid="73"/>
                                        </p:tgtEl>
                                        <p:attrNameLst>
                                          <p:attrName>ppt_x</p:attrName>
                                        </p:attrNameLst>
                                      </p:cBhvr>
                                      <p:tavLst>
                                        <p:tav tm="0">
                                          <p:val>
                                            <p:strVal val="#ppt_x"/>
                                          </p:val>
                                        </p:tav>
                                        <p:tav tm="100000">
                                          <p:val>
                                            <p:strVal val="#ppt_x"/>
                                          </p:val>
                                        </p:tav>
                                      </p:tavLst>
                                    </p:anim>
                                    <p:anim calcmode="lin" valueType="num">
                                      <p:cBhvr additive="base">
                                        <p:cTn id="56" dur="500" fill="hold"/>
                                        <p:tgtEl>
                                          <p:spTgt spid="7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43"/>
                                        </p:tgtEl>
                                        <p:attrNameLst>
                                          <p:attrName>style.visibility</p:attrName>
                                        </p:attrNameLst>
                                      </p:cBhvr>
                                      <p:to>
                                        <p:strVal val="visible"/>
                                      </p:to>
                                    </p:set>
                                    <p:anim calcmode="lin" valueType="num">
                                      <p:cBhvr additive="base">
                                        <p:cTn id="59" dur="500" fill="hold"/>
                                        <p:tgtEl>
                                          <p:spTgt spid="143"/>
                                        </p:tgtEl>
                                        <p:attrNameLst>
                                          <p:attrName>ppt_x</p:attrName>
                                        </p:attrNameLst>
                                      </p:cBhvr>
                                      <p:tavLst>
                                        <p:tav tm="0">
                                          <p:val>
                                            <p:strVal val="#ppt_x"/>
                                          </p:val>
                                        </p:tav>
                                        <p:tav tm="100000">
                                          <p:val>
                                            <p:strVal val="#ppt_x"/>
                                          </p:val>
                                        </p:tav>
                                      </p:tavLst>
                                    </p:anim>
                                    <p:anim calcmode="lin" valueType="num">
                                      <p:cBhvr additive="base">
                                        <p:cTn id="60" dur="500" fill="hold"/>
                                        <p:tgtEl>
                                          <p:spTgt spid="14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76"/>
                                        </p:tgtEl>
                                        <p:attrNameLst>
                                          <p:attrName>style.visibility</p:attrName>
                                        </p:attrNameLst>
                                      </p:cBhvr>
                                      <p:to>
                                        <p:strVal val="visible"/>
                                      </p:to>
                                    </p:set>
                                    <p:anim calcmode="lin" valueType="num">
                                      <p:cBhvr additive="base">
                                        <p:cTn id="63" dur="500" fill="hold"/>
                                        <p:tgtEl>
                                          <p:spTgt spid="76"/>
                                        </p:tgtEl>
                                        <p:attrNameLst>
                                          <p:attrName>ppt_x</p:attrName>
                                        </p:attrNameLst>
                                      </p:cBhvr>
                                      <p:tavLst>
                                        <p:tav tm="0">
                                          <p:val>
                                            <p:strVal val="#ppt_x"/>
                                          </p:val>
                                        </p:tav>
                                        <p:tav tm="100000">
                                          <p:val>
                                            <p:strVal val="#ppt_x"/>
                                          </p:val>
                                        </p:tav>
                                      </p:tavLst>
                                    </p:anim>
                                    <p:anim calcmode="lin" valueType="num">
                                      <p:cBhvr additive="base">
                                        <p:cTn id="64" dur="500" fill="hold"/>
                                        <p:tgtEl>
                                          <p:spTgt spid="76"/>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44"/>
                                        </p:tgtEl>
                                        <p:attrNameLst>
                                          <p:attrName>style.visibility</p:attrName>
                                        </p:attrNameLst>
                                      </p:cBhvr>
                                      <p:to>
                                        <p:strVal val="visible"/>
                                      </p:to>
                                    </p:set>
                                    <p:anim calcmode="lin" valueType="num">
                                      <p:cBhvr additive="base">
                                        <p:cTn id="67" dur="500" fill="hold"/>
                                        <p:tgtEl>
                                          <p:spTgt spid="144"/>
                                        </p:tgtEl>
                                        <p:attrNameLst>
                                          <p:attrName>ppt_x</p:attrName>
                                        </p:attrNameLst>
                                      </p:cBhvr>
                                      <p:tavLst>
                                        <p:tav tm="0">
                                          <p:val>
                                            <p:strVal val="#ppt_x"/>
                                          </p:val>
                                        </p:tav>
                                        <p:tav tm="100000">
                                          <p:val>
                                            <p:strVal val="#ppt_x"/>
                                          </p:val>
                                        </p:tav>
                                      </p:tavLst>
                                    </p:anim>
                                    <p:anim calcmode="lin" valueType="num">
                                      <p:cBhvr additive="base">
                                        <p:cTn id="68" dur="500" fill="hold"/>
                                        <p:tgtEl>
                                          <p:spTgt spid="144"/>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94"/>
                                        </p:tgtEl>
                                        <p:attrNameLst>
                                          <p:attrName>style.visibility</p:attrName>
                                        </p:attrNameLst>
                                      </p:cBhvr>
                                      <p:to>
                                        <p:strVal val="visible"/>
                                      </p:to>
                                    </p:set>
                                    <p:anim calcmode="lin" valueType="num">
                                      <p:cBhvr additive="base">
                                        <p:cTn id="71" dur="500" fill="hold"/>
                                        <p:tgtEl>
                                          <p:spTgt spid="94"/>
                                        </p:tgtEl>
                                        <p:attrNameLst>
                                          <p:attrName>ppt_x</p:attrName>
                                        </p:attrNameLst>
                                      </p:cBhvr>
                                      <p:tavLst>
                                        <p:tav tm="0">
                                          <p:val>
                                            <p:strVal val="#ppt_x"/>
                                          </p:val>
                                        </p:tav>
                                        <p:tav tm="100000">
                                          <p:val>
                                            <p:strVal val="#ppt_x"/>
                                          </p:val>
                                        </p:tav>
                                      </p:tavLst>
                                    </p:anim>
                                    <p:anim calcmode="lin" valueType="num">
                                      <p:cBhvr additive="base">
                                        <p:cTn id="72" dur="500" fill="hold"/>
                                        <p:tgtEl>
                                          <p:spTgt spid="9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95"/>
                                        </p:tgtEl>
                                        <p:attrNameLst>
                                          <p:attrName>style.visibility</p:attrName>
                                        </p:attrNameLst>
                                      </p:cBhvr>
                                      <p:to>
                                        <p:strVal val="visible"/>
                                      </p:to>
                                    </p:set>
                                    <p:anim calcmode="lin" valueType="num">
                                      <p:cBhvr additive="base">
                                        <p:cTn id="75" dur="500" fill="hold"/>
                                        <p:tgtEl>
                                          <p:spTgt spid="95"/>
                                        </p:tgtEl>
                                        <p:attrNameLst>
                                          <p:attrName>ppt_x</p:attrName>
                                        </p:attrNameLst>
                                      </p:cBhvr>
                                      <p:tavLst>
                                        <p:tav tm="0">
                                          <p:val>
                                            <p:strVal val="#ppt_x"/>
                                          </p:val>
                                        </p:tav>
                                        <p:tav tm="100000">
                                          <p:val>
                                            <p:strVal val="#ppt_x"/>
                                          </p:val>
                                        </p:tav>
                                      </p:tavLst>
                                    </p:anim>
                                    <p:anim calcmode="lin" valueType="num">
                                      <p:cBhvr additive="base">
                                        <p:cTn id="76" dur="500" fill="hold"/>
                                        <p:tgtEl>
                                          <p:spTgt spid="95"/>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ppt_x"/>
                                          </p:val>
                                        </p:tav>
                                        <p:tav tm="100000">
                                          <p:val>
                                            <p:strVal val="#ppt_x"/>
                                          </p:val>
                                        </p:tav>
                                      </p:tavLst>
                                    </p:anim>
                                    <p:anim calcmode="lin" valueType="num">
                                      <p:cBhvr additive="base">
                                        <p:cTn id="80" dur="500" fill="hold"/>
                                        <p:tgtEl>
                                          <p:spTgt spid="16"/>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additive="base">
                                        <p:cTn id="83" dur="500" fill="hold"/>
                                        <p:tgtEl>
                                          <p:spTgt spid="12"/>
                                        </p:tgtEl>
                                        <p:attrNameLst>
                                          <p:attrName>ppt_x</p:attrName>
                                        </p:attrNameLst>
                                      </p:cBhvr>
                                      <p:tavLst>
                                        <p:tav tm="0">
                                          <p:val>
                                            <p:strVal val="#ppt_x"/>
                                          </p:val>
                                        </p:tav>
                                        <p:tav tm="100000">
                                          <p:val>
                                            <p:strVal val="#ppt_x"/>
                                          </p:val>
                                        </p:tav>
                                      </p:tavLst>
                                    </p:anim>
                                    <p:anim calcmode="lin" valueType="num">
                                      <p:cBhvr additive="base">
                                        <p:cTn id="84" dur="500" fill="hold"/>
                                        <p:tgtEl>
                                          <p:spTgt spid="12"/>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additive="base">
                                        <p:cTn id="87" dur="500" fill="hold"/>
                                        <p:tgtEl>
                                          <p:spTgt spid="10"/>
                                        </p:tgtEl>
                                        <p:attrNameLst>
                                          <p:attrName>ppt_x</p:attrName>
                                        </p:attrNameLst>
                                      </p:cBhvr>
                                      <p:tavLst>
                                        <p:tav tm="0">
                                          <p:val>
                                            <p:strVal val="#ppt_x"/>
                                          </p:val>
                                        </p:tav>
                                        <p:tav tm="100000">
                                          <p:val>
                                            <p:strVal val="#ppt_x"/>
                                          </p:val>
                                        </p:tav>
                                      </p:tavLst>
                                    </p:anim>
                                    <p:anim calcmode="lin" valueType="num">
                                      <p:cBhvr additive="base">
                                        <p:cTn id="88" dur="500" fill="hold"/>
                                        <p:tgtEl>
                                          <p:spTgt spid="10"/>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
                                        </p:tgtEl>
                                        <p:attrNameLst>
                                          <p:attrName>style.visibility</p:attrName>
                                        </p:attrNameLst>
                                      </p:cBhvr>
                                      <p:to>
                                        <p:strVal val="visible"/>
                                      </p:to>
                                    </p:set>
                                    <p:anim calcmode="lin" valueType="num">
                                      <p:cBhvr additive="base">
                                        <p:cTn id="91" dur="500" fill="hold"/>
                                        <p:tgtEl>
                                          <p:spTgt spid="2"/>
                                        </p:tgtEl>
                                        <p:attrNameLst>
                                          <p:attrName>ppt_x</p:attrName>
                                        </p:attrNameLst>
                                      </p:cBhvr>
                                      <p:tavLst>
                                        <p:tav tm="0">
                                          <p:val>
                                            <p:strVal val="#ppt_x"/>
                                          </p:val>
                                        </p:tav>
                                        <p:tav tm="100000">
                                          <p:val>
                                            <p:strVal val="#ppt_x"/>
                                          </p:val>
                                        </p:tav>
                                      </p:tavLst>
                                    </p:anim>
                                    <p:anim calcmode="lin" valueType="num">
                                      <p:cBhvr additive="base">
                                        <p:cTn id="9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bldLvl="0" animBg="1"/>
      <p:bldP spid="110" grpId="0"/>
      <p:bldP spid="73" grpId="0" bldLvl="0" animBg="1"/>
      <p:bldP spid="143" grpId="0" bldLvl="0" animBg="1"/>
      <p:bldP spid="76" grpId="0" bldLvl="0" animBg="1"/>
      <p:bldP spid="92" grpId="0" bldLvl="0" animBg="1"/>
      <p:bldP spid="93" grpId="0"/>
      <p:bldP spid="94" grpId="0"/>
      <p:bldP spid="95" grpId="0"/>
      <p:bldP spid="96" grpId="0" bldLvl="0" animBg="1"/>
      <p:bldP spid="97" grpId="0"/>
      <p:bldP spid="98" grpId="0" bldLvl="0" animBg="1"/>
      <p:bldP spid="99" grpId="0"/>
      <p:bldP spid="2" grpId="0"/>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a:spLocks noChangeArrowheads="1"/>
          </p:cNvSpPr>
          <p:nvPr/>
        </p:nvSpPr>
        <p:spPr bwMode="auto">
          <a:xfrm>
            <a:off x="8814534" y="4106073"/>
            <a:ext cx="4316714" cy="306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1" hangingPunct="1">
              <a:buFont typeface="Arial" panose="020B0604020202020204" pitchFamily="34" charset="0"/>
              <a:buNone/>
            </a:pPr>
            <a:r>
              <a:rPr lang="en-US" altLang="zh-CN"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rPr>
              <a:t>02</a:t>
            </a:r>
            <a:endParaRPr lang="zh-CN" altLang="en-US"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endParaRPr>
          </a:p>
        </p:txBody>
      </p:sp>
      <p:sp>
        <p:nvSpPr>
          <p:cNvPr id="3" name="Freeform: Shape 13"/>
          <p:cNvSpPr/>
          <p:nvPr/>
        </p:nvSpPr>
        <p:spPr>
          <a:xfrm flipH="1">
            <a:off x="297180" y="0"/>
            <a:ext cx="5465251" cy="6858000"/>
          </a:xfrm>
          <a:custGeom>
            <a:avLst/>
            <a:gdLst>
              <a:gd name="connsiteX0" fmla="*/ 562872 w 5465251"/>
              <a:gd name="connsiteY0" fmla="*/ 0 h 6858000"/>
              <a:gd name="connsiteX1" fmla="*/ 5465251 w 5465251"/>
              <a:gd name="connsiteY1" fmla="*/ 0 h 6858000"/>
              <a:gd name="connsiteX2" fmla="*/ 5465251 w 5465251"/>
              <a:gd name="connsiteY2" fmla="*/ 6858000 h 6858000"/>
              <a:gd name="connsiteX3" fmla="*/ 3066327 w 5465251"/>
              <a:gd name="connsiteY3" fmla="*/ 6858000 h 6858000"/>
              <a:gd name="connsiteX4" fmla="*/ 3056609 w 5465251"/>
              <a:gd name="connsiteY4" fmla="*/ 6852679 h 6858000"/>
              <a:gd name="connsiteX5" fmla="*/ 2305099 w 5465251"/>
              <a:gd name="connsiteY5" fmla="*/ 6144994 h 6858000"/>
              <a:gd name="connsiteX6" fmla="*/ 2173298 w 5465251"/>
              <a:gd name="connsiteY6" fmla="*/ 2964883 h 6858000"/>
              <a:gd name="connsiteX7" fmla="*/ 71 w 5465251"/>
              <a:gd name="connsiteY7" fmla="*/ 985434 h 6858000"/>
              <a:gd name="connsiteX8" fmla="*/ 530964 w 5465251"/>
              <a:gd name="connsiteY8" fmla="*/ 24543 h 6858000"/>
              <a:gd name="connsiteX9" fmla="*/ 562872 w 5465251"/>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65251" h="6858000">
                <a:moveTo>
                  <a:pt x="562872" y="0"/>
                </a:moveTo>
                <a:lnTo>
                  <a:pt x="5465251" y="0"/>
                </a:lnTo>
                <a:lnTo>
                  <a:pt x="5465251" y="6858000"/>
                </a:lnTo>
                <a:lnTo>
                  <a:pt x="3066327" y="6858000"/>
                </a:lnTo>
                <a:lnTo>
                  <a:pt x="3056609" y="6852679"/>
                </a:lnTo>
                <a:cubicBezTo>
                  <a:pt x="2787734" y="6687750"/>
                  <a:pt x="2531826" y="6457065"/>
                  <a:pt x="2305099" y="6144994"/>
                </a:cubicBezTo>
                <a:cubicBezTo>
                  <a:pt x="995807" y="4458376"/>
                  <a:pt x="2557469" y="3824809"/>
                  <a:pt x="2173298" y="2964883"/>
                </a:cubicBezTo>
                <a:cubicBezTo>
                  <a:pt x="1789127" y="2104958"/>
                  <a:pt x="-12984" y="3115889"/>
                  <a:pt x="71" y="985434"/>
                </a:cubicBezTo>
                <a:cubicBezTo>
                  <a:pt x="92303" y="553876"/>
                  <a:pt x="276809" y="243693"/>
                  <a:pt x="530964" y="24543"/>
                </a:cubicBezTo>
                <a:lnTo>
                  <a:pt x="562872" y="0"/>
                </a:ln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Josefin Sans" pitchFamily="2" charset="0"/>
            </a:endParaRPr>
          </a:p>
        </p:txBody>
      </p:sp>
      <p:grpSp>
        <p:nvGrpSpPr>
          <p:cNvPr id="13" name="组合 12"/>
          <p:cNvGrpSpPr/>
          <p:nvPr/>
        </p:nvGrpSpPr>
        <p:grpSpPr>
          <a:xfrm rot="734801">
            <a:off x="3632061" y="3998959"/>
            <a:ext cx="820214" cy="1871841"/>
            <a:chOff x="3400333" y="3215162"/>
            <a:chExt cx="820214" cy="1871841"/>
          </a:xfrm>
        </p:grpSpPr>
        <p:pic>
          <p:nvPicPr>
            <p:cNvPr id="11" name="PA-Graphic 2"/>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rot="16449687" flipH="1">
              <a:off x="3157853" y="3457642"/>
              <a:ext cx="1305174" cy="820214"/>
            </a:xfrm>
            <a:prstGeom prst="rect">
              <a:avLst/>
            </a:prstGeom>
            <a:effectLst>
              <a:outerShdw blurRad="254000" dist="101600" dir="5400000" algn="ctr" rotWithShape="0">
                <a:srgbClr val="FF9700">
                  <a:alpha val="23000"/>
                </a:srgbClr>
              </a:outerShdw>
            </a:effectLst>
          </p:spPr>
        </p:pic>
        <p:sp>
          <p:nvSpPr>
            <p:cNvPr id="12" name="PA-椭圆 3"/>
            <p:cNvSpPr/>
            <p:nvPr>
              <p:custDataLst>
                <p:tags r:id="rId4"/>
              </p:custDataLst>
            </p:nvPr>
          </p:nvSpPr>
          <p:spPr>
            <a:xfrm rot="19524303">
              <a:off x="3895842" y="4768919"/>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矩形 39"/>
          <p:cNvSpPr>
            <a:spLocks noChangeArrowheads="1"/>
          </p:cNvSpPr>
          <p:nvPr/>
        </p:nvSpPr>
        <p:spPr bwMode="auto">
          <a:xfrm>
            <a:off x="6343650" y="2244725"/>
            <a:ext cx="4430395" cy="166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第二章　</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自我认知</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p:txBody>
      </p:sp>
      <p:sp>
        <p:nvSpPr>
          <p:cNvPr id="41" name="矩形 40"/>
          <p:cNvSpPr/>
          <p:nvPr/>
        </p:nvSpPr>
        <p:spPr>
          <a:xfrm>
            <a:off x="6343645" y="4106066"/>
            <a:ext cx="4230487" cy="583565"/>
          </a:xfrm>
          <a:prstGeom prst="rect">
            <a:avLst/>
          </a:prstGeom>
        </p:spPr>
        <p:txBody>
          <a:bodyPr wrap="square">
            <a:spAutoFit/>
          </a:bodyPr>
          <a:lstStyle/>
          <a:p>
            <a:pPr eaLnBrk="1" hangingPunct="1">
              <a:buFont typeface="Arial" panose="020B0604020202020204" pitchFamily="34" charset="0"/>
              <a:buNone/>
              <a:defRPr/>
            </a:pPr>
            <a:r>
              <a:rPr lang="zh-CN" altLang="en-US" sz="1600" dirty="0">
                <a:latin typeface="思源黑体 CN Light" panose="020B0500000000000000" pitchFamily="34" charset="-122"/>
                <a:ea typeface="思源黑体 CN Light" panose="020B0500000000000000" pitchFamily="34" charset="-122"/>
              </a:rPr>
              <a:t>系统化职业生涯规划是一个“从内而外”的过程，因此，在职业规划时，要先认识自己。</a:t>
            </a:r>
            <a:endParaRPr lang="zh-CN" altLang="en-US" sz="1600" dirty="0">
              <a:latin typeface="思源黑体 CN Light" panose="020B0500000000000000" pitchFamily="34" charset="-122"/>
              <a:ea typeface="思源黑体 CN Light" panose="020B0500000000000000" pitchFamily="34" charset="-122"/>
            </a:endParaRPr>
          </a:p>
        </p:txBody>
      </p:sp>
      <p:sp>
        <p:nvSpPr>
          <p:cNvPr id="42" name="PA-Freeform: Shape 71"/>
          <p:cNvSpPr/>
          <p:nvPr>
            <p:custDataLst>
              <p:tags r:id="rId5"/>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43" name="PA-图形 7"/>
          <p:cNvSpPr/>
          <p:nvPr>
            <p:custDataLst>
              <p:tags r:id="rId6"/>
            </p:custDataLst>
          </p:nvPr>
        </p:nvSpPr>
        <p:spPr>
          <a:xfrm rot="310108" flipH="1">
            <a:off x="10200426" y="1347506"/>
            <a:ext cx="744318" cy="802566"/>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0" name="图形 49"/>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394775" y="1487474"/>
            <a:ext cx="417432" cy="417432"/>
          </a:xfrm>
          <a:prstGeom prst="rect">
            <a:avLst/>
          </a:prstGeom>
        </p:spPr>
      </p:pic>
      <p:pic>
        <p:nvPicPr>
          <p:cNvPr id="24" name="图片占位符 23" descr="男人和女人在切桌子上的电脑&#10;&#10;低可信度描述已自动生成"/>
          <p:cNvPicPr>
            <a:picLocks noGrp="1" noChangeAspect="1"/>
          </p:cNvPicPr>
          <p:nvPr>
            <p:ph type="pic" sz="quarter" idx="10"/>
          </p:nvPr>
        </p:nvPicPr>
        <p:blipFill rotWithShape="1">
          <a:blip r:embed="rId9" cstate="screen"/>
          <a:srcRect/>
          <a:stretch>
            <a:fillRect/>
          </a:stretch>
        </p:blipFill>
        <p:spPr>
          <a:xfrm>
            <a:off x="-1" y="0"/>
            <a:ext cx="5465250" cy="6858000"/>
          </a:xfrm>
        </p:spPr>
      </p:pic>
      <p:grpSp>
        <p:nvGrpSpPr>
          <p:cNvPr id="14" name="PA-组合 4"/>
          <p:cNvGrpSpPr/>
          <p:nvPr>
            <p:custDataLst>
              <p:tags r:id="rId10"/>
            </p:custDataLst>
          </p:nvPr>
        </p:nvGrpSpPr>
        <p:grpSpPr>
          <a:xfrm>
            <a:off x="4641471" y="1572152"/>
            <a:ext cx="516260" cy="944986"/>
            <a:chOff x="6506531" y="281108"/>
            <a:chExt cx="516260" cy="944986"/>
          </a:xfrm>
        </p:grpSpPr>
        <p:sp>
          <p:nvSpPr>
            <p:cNvPr id="15" name="PA-椭圆 5"/>
            <p:cNvSpPr/>
            <p:nvPr>
              <p:custDataLst>
                <p:tags r:id="rId11"/>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6"/>
            <p:cNvSpPr/>
            <p:nvPr>
              <p:custDataLst>
                <p:tags r:id="rId12"/>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7"/>
            <p:cNvSpPr/>
            <p:nvPr>
              <p:custDataLst>
                <p:tags r:id="rId13"/>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8"/>
            <p:cNvSpPr/>
            <p:nvPr>
              <p:custDataLst>
                <p:tags r:id="rId14"/>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9"/>
            <p:cNvSpPr/>
            <p:nvPr>
              <p:custDataLst>
                <p:tags r:id="rId15"/>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0"/>
            <p:cNvSpPr/>
            <p:nvPr>
              <p:custDataLst>
                <p:tags r:id="rId16"/>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11"/>
            <p:cNvSpPr/>
            <p:nvPr>
              <p:custDataLst>
                <p:tags r:id="rId17"/>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12"/>
            <p:cNvSpPr/>
            <p:nvPr>
              <p:custDataLst>
                <p:tags r:id="rId18"/>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13"/>
            <p:cNvSpPr/>
            <p:nvPr>
              <p:custDataLst>
                <p:tags r:id="rId19"/>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ppt_x"/>
                                          </p:val>
                                        </p:tav>
                                        <p:tav tm="100000">
                                          <p:val>
                                            <p:strVal val="#ppt_x"/>
                                          </p:val>
                                        </p:tav>
                                      </p:tavLst>
                                    </p:anim>
                                    <p:anim calcmode="lin" valueType="num">
                                      <p:cBhvr additive="base">
                                        <p:cTn id="28" dur="500" fill="hold"/>
                                        <p:tgtEl>
                                          <p:spTgt spid="4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3" grpId="0" animBg="1"/>
      <p:bldP spid="40" grpId="0"/>
      <p:bldP spid="41" grpId="0"/>
      <p:bldP spid="42" grpId="0" animBg="1"/>
      <p:bldP spid="43"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三、职业核心能力</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3" name="Oval 2"/>
          <p:cNvSpPr>
            <a:spLocks noChangeArrowheads="1"/>
          </p:cNvSpPr>
          <p:nvPr>
            <p:custDataLst>
              <p:tags r:id="rId18"/>
            </p:custDataLst>
          </p:nvPr>
        </p:nvSpPr>
        <p:spPr bwMode="auto">
          <a:xfrm>
            <a:off x="6165297" y="4682084"/>
            <a:ext cx="469964" cy="469746"/>
          </a:xfrm>
          <a:prstGeom prst="ellipse">
            <a:avLst/>
          </a:prstGeom>
          <a:solidFill>
            <a:srgbClr val="FFB14A">
              <a:lumMod val="50000"/>
              <a:alpha val="20000"/>
            </a:srgbClr>
          </a:solidFill>
          <a:ln>
            <a:noFill/>
          </a:ln>
        </p:spPr>
        <p:txBody>
          <a:bodyPr>
            <a:normAutofit fontScale="25000" lnSpcReduction="20000"/>
          </a:bodyPr>
          <a:lstStyle/>
          <a:p>
            <a:pPr>
              <a:defRPr/>
            </a:pPr>
            <a:endParaRPr lang="zh-CN" altLang="en-US" sz="5400">
              <a:latin typeface="Arial" panose="020B0604020202020204" pitchFamily="34" charset="0"/>
              <a:ea typeface="黑体" panose="02010609060101010101" charset="-122"/>
            </a:endParaRPr>
          </a:p>
        </p:txBody>
      </p:sp>
      <p:sp>
        <p:nvSpPr>
          <p:cNvPr id="10" name="Oval 3"/>
          <p:cNvSpPr>
            <a:spLocks noChangeArrowheads="1"/>
          </p:cNvSpPr>
          <p:nvPr>
            <p:custDataLst>
              <p:tags r:id="rId19"/>
            </p:custDataLst>
          </p:nvPr>
        </p:nvSpPr>
        <p:spPr bwMode="auto">
          <a:xfrm>
            <a:off x="4752540" y="1953541"/>
            <a:ext cx="474928" cy="474928"/>
          </a:xfrm>
          <a:prstGeom prst="ellipse">
            <a:avLst/>
          </a:prstGeom>
          <a:solidFill>
            <a:srgbClr val="FFB14A"/>
          </a:solidFill>
          <a:ln>
            <a:noFill/>
          </a:ln>
        </p:spPr>
        <p:txBody>
          <a:bodyPr>
            <a:normAutofit fontScale="25000" lnSpcReduction="20000"/>
          </a:bodyPr>
          <a:lstStyle/>
          <a:p>
            <a:pPr>
              <a:defRPr/>
            </a:pPr>
            <a:endParaRPr lang="zh-CN" altLang="en-US" sz="5400">
              <a:latin typeface="Arial" panose="020B0604020202020204" pitchFamily="34" charset="0"/>
              <a:ea typeface="黑体" panose="02010609060101010101" charset="-122"/>
            </a:endParaRPr>
          </a:p>
        </p:txBody>
      </p:sp>
      <p:sp>
        <p:nvSpPr>
          <p:cNvPr id="11" name="Oval 4"/>
          <p:cNvSpPr>
            <a:spLocks noChangeArrowheads="1"/>
          </p:cNvSpPr>
          <p:nvPr>
            <p:custDataLst>
              <p:tags r:id="rId20"/>
            </p:custDataLst>
          </p:nvPr>
        </p:nvSpPr>
        <p:spPr bwMode="auto">
          <a:xfrm>
            <a:off x="2638682" y="1836104"/>
            <a:ext cx="357491" cy="357491"/>
          </a:xfrm>
          <a:prstGeom prst="ellipse">
            <a:avLst/>
          </a:prstGeom>
          <a:solidFill>
            <a:srgbClr val="FFB14A">
              <a:lumMod val="40000"/>
              <a:lumOff val="60000"/>
            </a:srgbClr>
          </a:solidFill>
          <a:ln>
            <a:noFill/>
          </a:ln>
        </p:spPr>
        <p:txBody>
          <a:bodyPr>
            <a:normAutofit fontScale="25000" lnSpcReduction="20000"/>
          </a:bodyPr>
          <a:lstStyle/>
          <a:p>
            <a:pPr>
              <a:defRPr/>
            </a:pPr>
            <a:endParaRPr lang="zh-CN" altLang="en-US" sz="5400">
              <a:latin typeface="Arial" panose="020B0604020202020204" pitchFamily="34" charset="0"/>
              <a:ea typeface="黑体" panose="02010609060101010101" charset="-122"/>
            </a:endParaRPr>
          </a:p>
        </p:txBody>
      </p:sp>
      <p:sp>
        <p:nvSpPr>
          <p:cNvPr id="14" name="Oval 5"/>
          <p:cNvSpPr>
            <a:spLocks noChangeArrowheads="1"/>
          </p:cNvSpPr>
          <p:nvPr>
            <p:custDataLst>
              <p:tags r:id="rId21"/>
            </p:custDataLst>
          </p:nvPr>
        </p:nvSpPr>
        <p:spPr bwMode="auto">
          <a:xfrm>
            <a:off x="782149" y="3500940"/>
            <a:ext cx="670079" cy="670079"/>
          </a:xfrm>
          <a:prstGeom prst="ellipse">
            <a:avLst/>
          </a:prstGeom>
          <a:solidFill>
            <a:srgbClr val="3DCEB5">
              <a:lumMod val="60000"/>
              <a:lumOff val="40000"/>
              <a:alpha val="20000"/>
            </a:srgbClr>
          </a:solidFill>
          <a:ln>
            <a:noFill/>
          </a:ln>
        </p:spPr>
        <p:txBody>
          <a:bodyPr>
            <a:normAutofit fontScale="45000" lnSpcReduction="20000"/>
          </a:bodyPr>
          <a:lstStyle/>
          <a:p>
            <a:pPr>
              <a:defRPr/>
            </a:pPr>
            <a:endParaRPr lang="zh-CN" altLang="en-US" sz="5400">
              <a:latin typeface="Arial" panose="020B0604020202020204" pitchFamily="34" charset="0"/>
              <a:ea typeface="黑体" panose="02010609060101010101" charset="-122"/>
            </a:endParaRPr>
          </a:p>
        </p:txBody>
      </p:sp>
      <p:sp>
        <p:nvSpPr>
          <p:cNvPr id="22" name="Oval 6"/>
          <p:cNvSpPr>
            <a:spLocks noChangeArrowheads="1"/>
          </p:cNvSpPr>
          <p:nvPr>
            <p:custDataLst>
              <p:tags r:id="rId22"/>
            </p:custDataLst>
          </p:nvPr>
        </p:nvSpPr>
        <p:spPr bwMode="auto">
          <a:xfrm>
            <a:off x="1424596" y="4675305"/>
            <a:ext cx="286683" cy="288411"/>
          </a:xfrm>
          <a:prstGeom prst="ellipse">
            <a:avLst/>
          </a:prstGeom>
          <a:solidFill>
            <a:srgbClr val="FFB14A">
              <a:alpha val="20000"/>
            </a:srgbClr>
          </a:solidFill>
          <a:ln>
            <a:noFill/>
          </a:ln>
        </p:spPr>
        <p:txBody>
          <a:bodyPr>
            <a:normAutofit fontScale="25000" lnSpcReduction="20000"/>
          </a:bodyPr>
          <a:lstStyle/>
          <a:p>
            <a:pPr>
              <a:defRPr/>
            </a:pPr>
            <a:endParaRPr lang="zh-CN" altLang="en-US" sz="5400">
              <a:latin typeface="Arial" panose="020B0604020202020204" pitchFamily="34" charset="0"/>
              <a:ea typeface="黑体" panose="02010609060101010101" charset="-122"/>
            </a:endParaRPr>
          </a:p>
        </p:txBody>
      </p:sp>
      <p:sp>
        <p:nvSpPr>
          <p:cNvPr id="24" name="Oval 7"/>
          <p:cNvSpPr>
            <a:spLocks noChangeArrowheads="1"/>
          </p:cNvSpPr>
          <p:nvPr>
            <p:custDataLst>
              <p:tags r:id="rId23"/>
            </p:custDataLst>
          </p:nvPr>
        </p:nvSpPr>
        <p:spPr bwMode="auto">
          <a:xfrm>
            <a:off x="3080862" y="5464548"/>
            <a:ext cx="392030" cy="390304"/>
          </a:xfrm>
          <a:prstGeom prst="ellipse">
            <a:avLst/>
          </a:prstGeom>
          <a:solidFill>
            <a:srgbClr val="FFB14A"/>
          </a:solidFill>
          <a:ln>
            <a:noFill/>
          </a:ln>
        </p:spPr>
        <p:txBody>
          <a:bodyPr>
            <a:normAutofit fontScale="25000" lnSpcReduction="20000"/>
          </a:bodyPr>
          <a:lstStyle/>
          <a:p>
            <a:pPr>
              <a:defRPr/>
            </a:pPr>
            <a:endParaRPr lang="zh-CN" altLang="en-US" sz="5400">
              <a:latin typeface="Arial" panose="020B0604020202020204" pitchFamily="34" charset="0"/>
              <a:ea typeface="黑体" panose="02010609060101010101" charset="-122"/>
            </a:endParaRPr>
          </a:p>
        </p:txBody>
      </p:sp>
      <p:sp>
        <p:nvSpPr>
          <p:cNvPr id="33" name="Oval 11"/>
          <p:cNvSpPr>
            <a:spLocks noChangeArrowheads="1"/>
          </p:cNvSpPr>
          <p:nvPr>
            <p:custDataLst>
              <p:tags r:id="rId24"/>
            </p:custDataLst>
          </p:nvPr>
        </p:nvSpPr>
        <p:spPr bwMode="auto">
          <a:xfrm>
            <a:off x="1471927" y="2355469"/>
            <a:ext cx="1936131" cy="1939221"/>
          </a:xfrm>
          <a:prstGeom prst="ellipse">
            <a:avLst/>
          </a:prstGeom>
          <a:solidFill>
            <a:schemeClr val="accent4"/>
          </a:solidFill>
          <a:ln>
            <a:noFill/>
          </a:ln>
        </p:spPr>
        <p:txBody>
          <a:bodyPr>
            <a:normAutofit/>
          </a:bodyPr>
          <a:lstStyle/>
          <a:p>
            <a:pPr>
              <a:defRPr/>
            </a:pPr>
            <a:endParaRPr lang="zh-CN" altLang="en-US" sz="5400"/>
          </a:p>
        </p:txBody>
      </p:sp>
      <p:sp>
        <p:nvSpPr>
          <p:cNvPr id="34" name="Oval 12"/>
          <p:cNvSpPr>
            <a:spLocks noChangeArrowheads="1"/>
          </p:cNvSpPr>
          <p:nvPr>
            <p:custDataLst>
              <p:tags r:id="rId25"/>
            </p:custDataLst>
          </p:nvPr>
        </p:nvSpPr>
        <p:spPr bwMode="auto">
          <a:xfrm>
            <a:off x="1813172" y="4806558"/>
            <a:ext cx="737433" cy="737433"/>
          </a:xfrm>
          <a:prstGeom prst="ellipse">
            <a:avLst/>
          </a:prstGeom>
          <a:solidFill>
            <a:srgbClr val="3DCEB5">
              <a:lumMod val="60000"/>
              <a:lumOff val="40000"/>
            </a:srgbClr>
          </a:solidFill>
          <a:ln>
            <a:noFill/>
          </a:ln>
        </p:spPr>
        <p:txBody>
          <a:bodyPr>
            <a:normAutofit fontScale="52500" lnSpcReduction="20000"/>
          </a:bodyPr>
          <a:lstStyle/>
          <a:p>
            <a:pPr>
              <a:defRPr/>
            </a:pPr>
            <a:endParaRPr lang="zh-CN" altLang="en-US" sz="5400">
              <a:latin typeface="Arial" panose="020B0604020202020204" pitchFamily="34" charset="0"/>
              <a:ea typeface="黑体" panose="02010609060101010101" charset="-122"/>
            </a:endParaRPr>
          </a:p>
        </p:txBody>
      </p:sp>
      <p:sp>
        <p:nvSpPr>
          <p:cNvPr id="25" name="Oval 13"/>
          <p:cNvSpPr>
            <a:spLocks noChangeArrowheads="1"/>
          </p:cNvSpPr>
          <p:nvPr>
            <p:custDataLst>
              <p:tags r:id="rId26"/>
            </p:custDataLst>
          </p:nvPr>
        </p:nvSpPr>
        <p:spPr bwMode="auto">
          <a:xfrm>
            <a:off x="3520983" y="4147574"/>
            <a:ext cx="592363" cy="590637"/>
          </a:xfrm>
          <a:prstGeom prst="ellipse">
            <a:avLst/>
          </a:prstGeom>
          <a:solidFill>
            <a:srgbClr val="F77872">
              <a:lumMod val="40000"/>
              <a:lumOff val="60000"/>
            </a:srgbClr>
          </a:solidFill>
          <a:ln>
            <a:noFill/>
          </a:ln>
        </p:spPr>
        <p:txBody>
          <a:bodyPr>
            <a:normAutofit fontScale="37500" lnSpcReduction="20000"/>
          </a:bodyPr>
          <a:lstStyle/>
          <a:p>
            <a:pPr>
              <a:defRPr/>
            </a:pPr>
            <a:endParaRPr lang="zh-CN" altLang="en-US" sz="5400">
              <a:latin typeface="Arial" panose="020B0604020202020204" pitchFamily="34" charset="0"/>
              <a:ea typeface="黑体" panose="02010609060101010101" charset="-122"/>
            </a:endParaRPr>
          </a:p>
        </p:txBody>
      </p:sp>
      <p:sp>
        <p:nvSpPr>
          <p:cNvPr id="59" name="Oval 17"/>
          <p:cNvSpPr>
            <a:spLocks noChangeArrowheads="1"/>
          </p:cNvSpPr>
          <p:nvPr>
            <p:custDataLst>
              <p:tags r:id="rId27"/>
            </p:custDataLst>
          </p:nvPr>
        </p:nvSpPr>
        <p:spPr bwMode="auto">
          <a:xfrm>
            <a:off x="4093174" y="2617144"/>
            <a:ext cx="1868143" cy="1877415"/>
          </a:xfrm>
          <a:prstGeom prst="ellipse">
            <a:avLst/>
          </a:prstGeom>
          <a:solidFill>
            <a:schemeClr val="accent4"/>
          </a:solidFill>
          <a:ln>
            <a:noFill/>
          </a:ln>
        </p:spPr>
        <p:txBody>
          <a:bodyPr>
            <a:normAutofit/>
          </a:bodyPr>
          <a:lstStyle/>
          <a:p>
            <a:pPr>
              <a:defRPr/>
            </a:pPr>
            <a:endParaRPr lang="zh-CN" altLang="en-US" sz="5400"/>
          </a:p>
        </p:txBody>
      </p:sp>
      <p:sp>
        <p:nvSpPr>
          <p:cNvPr id="61" name="Oval 18"/>
          <p:cNvSpPr>
            <a:spLocks noChangeArrowheads="1"/>
          </p:cNvSpPr>
          <p:nvPr>
            <p:custDataLst>
              <p:tags r:id="rId28"/>
            </p:custDataLst>
          </p:nvPr>
        </p:nvSpPr>
        <p:spPr bwMode="auto">
          <a:xfrm>
            <a:off x="4037547" y="2567697"/>
            <a:ext cx="1979398" cy="1973216"/>
          </a:xfrm>
          <a:prstGeom prst="ellipse">
            <a:avLst/>
          </a:prstGeom>
          <a:noFill/>
          <a:ln w="6350" cmpd="sng">
            <a:solidFill>
              <a:srgbClr val="E87C10"/>
            </a:solidFill>
            <a:prstDash val="dash"/>
            <a:round/>
          </a:ln>
          <a:extLst>
            <a:ext uri="{909E8E84-426E-40DD-AFC4-6F175D3DCCD1}">
              <a14:hiddenFill xmlns:a14="http://schemas.microsoft.com/office/drawing/2010/main">
                <a:solidFill>
                  <a:srgbClr val="FFFFFF"/>
                </a:solidFill>
              </a14:hiddenFill>
            </a:ext>
          </a:extLst>
        </p:spPr>
        <p:txBody>
          <a:bodyPr>
            <a:normAutofit/>
          </a:bodyPr>
          <a:lstStyle/>
          <a:p>
            <a:pPr>
              <a:defRPr/>
            </a:pPr>
            <a:endParaRPr lang="zh-CN" altLang="en-US" sz="5400"/>
          </a:p>
        </p:txBody>
      </p:sp>
      <p:sp>
        <p:nvSpPr>
          <p:cNvPr id="62" name="Oval 19"/>
          <p:cNvSpPr>
            <a:spLocks noChangeArrowheads="1"/>
          </p:cNvSpPr>
          <p:nvPr>
            <p:custDataLst>
              <p:tags r:id="rId29"/>
            </p:custDataLst>
          </p:nvPr>
        </p:nvSpPr>
        <p:spPr bwMode="auto">
          <a:xfrm>
            <a:off x="3716702" y="4600524"/>
            <a:ext cx="1324234" cy="1327323"/>
          </a:xfrm>
          <a:prstGeom prst="ellipse">
            <a:avLst/>
          </a:prstGeom>
          <a:solidFill>
            <a:srgbClr val="FFC000"/>
          </a:solidFill>
          <a:ln>
            <a:noFill/>
          </a:ln>
        </p:spPr>
        <p:txBody>
          <a:bodyPr>
            <a:normAutofit/>
          </a:bodyPr>
          <a:lstStyle/>
          <a:p>
            <a:pPr>
              <a:defRPr/>
            </a:pPr>
            <a:endParaRPr lang="zh-CN" altLang="en-US" sz="5400"/>
          </a:p>
        </p:txBody>
      </p:sp>
      <p:sp>
        <p:nvSpPr>
          <p:cNvPr id="65" name="Oval 20"/>
          <p:cNvSpPr>
            <a:spLocks noChangeArrowheads="1"/>
          </p:cNvSpPr>
          <p:nvPr>
            <p:custDataLst>
              <p:tags r:id="rId30"/>
            </p:custDataLst>
          </p:nvPr>
        </p:nvSpPr>
        <p:spPr bwMode="auto">
          <a:xfrm>
            <a:off x="3662620" y="4546442"/>
            <a:ext cx="1433942" cy="1433942"/>
          </a:xfrm>
          <a:prstGeom prst="ellipse">
            <a:avLst/>
          </a:prstGeom>
          <a:noFill/>
          <a:ln w="6350" cmpd="sng">
            <a:solidFill>
              <a:srgbClr val="FF9700"/>
            </a:solidFill>
            <a:prstDash val="dash"/>
            <a:round/>
          </a:ln>
          <a:extLst>
            <a:ext uri="{909E8E84-426E-40DD-AFC4-6F175D3DCCD1}">
              <a14:hiddenFill xmlns:a14="http://schemas.microsoft.com/office/drawing/2010/main">
                <a:solidFill>
                  <a:srgbClr val="FFFFFF"/>
                </a:solidFill>
              </a14:hiddenFill>
            </a:ext>
          </a:extLst>
        </p:spPr>
        <p:txBody>
          <a:bodyPr>
            <a:normAutofit/>
          </a:bodyPr>
          <a:lstStyle/>
          <a:p>
            <a:pPr>
              <a:defRPr/>
            </a:pPr>
            <a:endParaRPr lang="zh-CN" altLang="en-US" sz="5400"/>
          </a:p>
        </p:txBody>
      </p:sp>
      <p:sp>
        <p:nvSpPr>
          <p:cNvPr id="66" name="Oval 23"/>
          <p:cNvSpPr>
            <a:spLocks noChangeArrowheads="1"/>
          </p:cNvSpPr>
          <p:nvPr>
            <p:custDataLst>
              <p:tags r:id="rId31"/>
            </p:custDataLst>
          </p:nvPr>
        </p:nvSpPr>
        <p:spPr bwMode="auto">
          <a:xfrm>
            <a:off x="3185550" y="1621500"/>
            <a:ext cx="1084729" cy="1078547"/>
          </a:xfrm>
          <a:prstGeom prst="ellipse">
            <a:avLst/>
          </a:prstGeom>
          <a:solidFill>
            <a:srgbClr val="FFC000"/>
          </a:solidFill>
          <a:ln>
            <a:noFill/>
          </a:ln>
        </p:spPr>
        <p:txBody>
          <a:bodyPr>
            <a:normAutofit fontScale="80000"/>
          </a:bodyPr>
          <a:lstStyle/>
          <a:p>
            <a:pPr>
              <a:defRPr/>
            </a:pPr>
            <a:endParaRPr lang="zh-CN" altLang="en-US" sz="5400"/>
          </a:p>
        </p:txBody>
      </p:sp>
      <p:sp>
        <p:nvSpPr>
          <p:cNvPr id="67" name="Oval 24"/>
          <p:cNvSpPr>
            <a:spLocks noChangeArrowheads="1"/>
          </p:cNvSpPr>
          <p:nvPr>
            <p:custDataLst>
              <p:tags r:id="rId32"/>
            </p:custDataLst>
          </p:nvPr>
        </p:nvSpPr>
        <p:spPr bwMode="auto">
          <a:xfrm>
            <a:off x="3129923" y="1568964"/>
            <a:ext cx="1189802" cy="1183621"/>
          </a:xfrm>
          <a:prstGeom prst="ellipse">
            <a:avLst/>
          </a:prstGeom>
          <a:noFill/>
          <a:ln w="6350" cmpd="sng">
            <a:solidFill>
              <a:srgbClr val="FF9700"/>
            </a:solidFill>
            <a:prstDash val="dash"/>
            <a:round/>
          </a:ln>
          <a:extLst>
            <a:ext uri="{909E8E84-426E-40DD-AFC4-6F175D3DCCD1}">
              <a14:hiddenFill xmlns:a14="http://schemas.microsoft.com/office/drawing/2010/main">
                <a:solidFill>
                  <a:srgbClr val="FFFFFF"/>
                </a:solidFill>
              </a14:hiddenFill>
            </a:ext>
          </a:extLst>
        </p:spPr>
        <p:txBody>
          <a:bodyPr>
            <a:normAutofit fontScale="90000" lnSpcReduction="10000"/>
          </a:bodyPr>
          <a:lstStyle/>
          <a:p>
            <a:pPr>
              <a:defRPr/>
            </a:pPr>
            <a:endParaRPr lang="zh-CN" altLang="en-US" sz="5400"/>
          </a:p>
        </p:txBody>
      </p:sp>
      <p:sp>
        <p:nvSpPr>
          <p:cNvPr id="68" name="文本框 67"/>
          <p:cNvSpPr txBox="1"/>
          <p:nvPr>
            <p:custDataLst>
              <p:tags r:id="rId33"/>
            </p:custDataLst>
          </p:nvPr>
        </p:nvSpPr>
        <p:spPr>
          <a:xfrm>
            <a:off x="6588125" y="4352290"/>
            <a:ext cx="4387850" cy="1366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6800" tIns="46800" rIns="46800" bIns="46800">
            <a:noAutofit/>
          </a:bodyPr>
          <a:lstStyle>
            <a:defPPr>
              <a:defRPr lang="zh-CN"/>
            </a:defPPr>
            <a:lvl1pPr>
              <a:lnSpc>
                <a:spcPct val="120000"/>
              </a:lnSpc>
              <a:defRPr sz="1800">
                <a:latin typeface="Arial" panose="020B0604020202020204" pitchFamily="34" charset="0"/>
              </a:defRPr>
            </a:lvl1pPr>
          </a:lstStyle>
          <a:p>
            <a:pPr algn="just"/>
            <a:r>
              <a:rPr lang="zh-CN" altLang="en-US" sz="1600" dirty="0">
                <a:latin typeface="微软雅黑" panose="020B0503020204020204" charset="-122"/>
                <a:ea typeface="微软雅黑" panose="020B0503020204020204" charset="-122"/>
              </a:rPr>
              <a:t>职业方法能力是指主要基于个人的，有具体和明确的方式、手段的能力，它主要指独立学习、获取新知识技能、处理信息的能力，是劳动者的基本发展能力，是在职业生涯中不断获取新的知识、信息、技能和掌握新方法的重要手段。</a:t>
            </a:r>
            <a:endParaRPr lang="zh-CN" altLang="en-US" sz="1600" dirty="0">
              <a:latin typeface="微软雅黑" panose="020B0503020204020204" charset="-122"/>
              <a:ea typeface="微软雅黑" panose="020B0503020204020204" charset="-122"/>
            </a:endParaRPr>
          </a:p>
        </p:txBody>
      </p:sp>
      <p:sp>
        <p:nvSpPr>
          <p:cNvPr id="69" name="文本框 68"/>
          <p:cNvSpPr txBox="1"/>
          <p:nvPr>
            <p:custDataLst>
              <p:tags r:id="rId34"/>
            </p:custDataLst>
          </p:nvPr>
        </p:nvSpPr>
        <p:spPr>
          <a:xfrm>
            <a:off x="6588355" y="3885574"/>
            <a:ext cx="3882610" cy="329527"/>
          </a:xfrm>
          <a:prstGeom prst="rect">
            <a:avLst/>
          </a:prstGeom>
          <a:solidFill>
            <a:srgbClr val="FFC000"/>
          </a:solidFill>
          <a:ln>
            <a:noFill/>
          </a:ln>
          <a:effectLst/>
        </p:spPr>
        <p:txBody>
          <a:bodyPr wrap="square">
            <a:normAutofit fontScale="80000"/>
          </a:bodyPr>
          <a:lstStyle>
            <a:defPPr>
              <a:defRPr lang="zh-CN"/>
            </a:defPPr>
            <a:lvl1pPr>
              <a:defRPr sz="1800">
                <a:solidFill>
                  <a:srgbClr val="FFFEFF"/>
                </a:solidFill>
                <a:latin typeface="Arial" panose="020B0604020202020204" pitchFamily="34" charset="0"/>
              </a:defRPr>
            </a:lvl1pPr>
          </a:lstStyle>
          <a:p>
            <a:r>
              <a:rPr lang="en-US" altLang="zh-CN" smtClean="0">
                <a:solidFill>
                  <a:srgbClr val="FFFFFF"/>
                </a:solidFill>
                <a:latin typeface="微软雅黑" panose="020B0503020204020204" charset="-122"/>
                <a:ea typeface="微软雅黑" panose="020B0503020204020204" charset="-122"/>
                <a:cs typeface="+mn-ea"/>
              </a:rPr>
              <a:t>（二）职业方法能力</a:t>
            </a:r>
            <a:endParaRPr lang="en-US" altLang="zh-CN" smtClean="0">
              <a:solidFill>
                <a:srgbClr val="FFFFFF"/>
              </a:solidFill>
              <a:latin typeface="微软雅黑" panose="020B0503020204020204" charset="-122"/>
              <a:ea typeface="微软雅黑" panose="020B0503020204020204" charset="-122"/>
              <a:cs typeface="+mn-ea"/>
            </a:endParaRPr>
          </a:p>
        </p:txBody>
      </p:sp>
      <p:sp>
        <p:nvSpPr>
          <p:cNvPr id="70" name="文本框 69"/>
          <p:cNvSpPr txBox="1"/>
          <p:nvPr>
            <p:custDataLst>
              <p:tags r:id="rId35"/>
            </p:custDataLst>
          </p:nvPr>
        </p:nvSpPr>
        <p:spPr>
          <a:xfrm>
            <a:off x="6592570" y="1936750"/>
            <a:ext cx="4387850" cy="1366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6800" tIns="46800" rIns="46800" bIns="46800">
            <a:noAutofit/>
          </a:bodyPr>
          <a:lstStyle>
            <a:defPPr>
              <a:defRPr lang="zh-CN"/>
            </a:defPPr>
            <a:lvl1pPr>
              <a:lnSpc>
                <a:spcPct val="120000"/>
              </a:lnSpc>
              <a:defRPr sz="1800">
                <a:latin typeface="Arial" panose="020B0604020202020204" pitchFamily="34" charset="0"/>
              </a:defRPr>
            </a:lvl1pPr>
          </a:lstStyle>
          <a:p>
            <a:pPr algn="just"/>
            <a:r>
              <a:rPr lang="zh-CN" altLang="en-US" sz="1600" dirty="0">
                <a:latin typeface="微软雅黑" panose="020B0503020204020204" charset="-122"/>
                <a:ea typeface="微软雅黑" panose="020B0503020204020204" charset="-122"/>
              </a:rPr>
              <a:t>职业社会能力是指与他人交往、合作、共同生活和工作的能力，它既是基本生存能力，又是基本发展能力，是劳动者在职业活动中，特别是在一个开放的社会生活中必须具备的基本素质。</a:t>
            </a:r>
            <a:endParaRPr lang="zh-CN" altLang="en-US" sz="1600" dirty="0">
              <a:latin typeface="微软雅黑" panose="020B0503020204020204" charset="-122"/>
              <a:ea typeface="微软雅黑" panose="020B0503020204020204" charset="-122"/>
            </a:endParaRPr>
          </a:p>
        </p:txBody>
      </p:sp>
      <p:sp>
        <p:nvSpPr>
          <p:cNvPr id="71" name="文本框 70"/>
          <p:cNvSpPr txBox="1"/>
          <p:nvPr>
            <p:custDataLst>
              <p:tags r:id="rId36"/>
            </p:custDataLst>
          </p:nvPr>
        </p:nvSpPr>
        <p:spPr>
          <a:xfrm>
            <a:off x="6592352" y="1469918"/>
            <a:ext cx="3882610" cy="329527"/>
          </a:xfrm>
          <a:prstGeom prst="rect">
            <a:avLst/>
          </a:prstGeom>
          <a:solidFill>
            <a:srgbClr val="FFC000"/>
          </a:solidFill>
          <a:ln>
            <a:noFill/>
          </a:ln>
          <a:effectLst/>
        </p:spPr>
        <p:txBody>
          <a:bodyPr wrap="square">
            <a:normAutofit fontScale="80000"/>
          </a:bodyPr>
          <a:lstStyle>
            <a:defPPr>
              <a:defRPr lang="zh-CN"/>
            </a:defPPr>
            <a:lvl1pPr>
              <a:defRPr sz="1800">
                <a:solidFill>
                  <a:srgbClr val="FFFEFF"/>
                </a:solidFill>
                <a:latin typeface="Arial" panose="020B0604020202020204" pitchFamily="34" charset="0"/>
              </a:defRPr>
            </a:lvl1pPr>
          </a:lstStyle>
          <a:p>
            <a:r>
              <a:rPr lang="en-US" altLang="zh-CN" smtClean="0">
                <a:solidFill>
                  <a:srgbClr val="FFFFFF"/>
                </a:solidFill>
                <a:latin typeface="微软雅黑" panose="020B0503020204020204" charset="-122"/>
                <a:ea typeface="微软雅黑" panose="020B0503020204020204" charset="-122"/>
                <a:cs typeface="+mn-ea"/>
              </a:rPr>
              <a:t>（一）职业社会能力</a:t>
            </a:r>
            <a:endParaRPr lang="en-US" altLang="zh-CN" smtClean="0">
              <a:solidFill>
                <a:srgbClr val="FFFFFF"/>
              </a:solidFill>
              <a:latin typeface="微软雅黑" panose="020B0503020204020204" charset="-122"/>
              <a:ea typeface="微软雅黑" panose="020B0503020204020204" charset="-122"/>
              <a:cs typeface="+mn-ea"/>
            </a:endParaRPr>
          </a:p>
        </p:txBody>
      </p:sp>
      <p:sp>
        <p:nvSpPr>
          <p:cNvPr id="77" name="Oval 14"/>
          <p:cNvSpPr>
            <a:spLocks noChangeArrowheads="1"/>
          </p:cNvSpPr>
          <p:nvPr>
            <p:custDataLst>
              <p:tags r:id="rId37"/>
            </p:custDataLst>
          </p:nvPr>
        </p:nvSpPr>
        <p:spPr bwMode="auto">
          <a:xfrm>
            <a:off x="1419391" y="2301387"/>
            <a:ext cx="2042750" cy="2048931"/>
          </a:xfrm>
          <a:prstGeom prst="ellipse">
            <a:avLst/>
          </a:prstGeom>
          <a:noFill/>
          <a:ln w="6350" cmpd="sng">
            <a:solidFill>
              <a:srgbClr val="E87C10"/>
            </a:solidFill>
            <a:prstDash val="dash"/>
            <a:round/>
          </a:ln>
          <a:extLst>
            <a:ext uri="{909E8E84-426E-40DD-AFC4-6F175D3DCCD1}">
              <a14:hiddenFill xmlns:a14="http://schemas.microsoft.com/office/drawing/2010/main">
                <a:solidFill>
                  <a:srgbClr val="FFFFFF"/>
                </a:solidFill>
              </a14:hiddenFill>
            </a:ext>
          </a:extLst>
        </p:spPr>
        <p:txBody>
          <a:bodyPr>
            <a:normAutofit/>
          </a:bodyPr>
          <a:p>
            <a:pPr>
              <a:defRPr/>
            </a:pPr>
            <a:endParaRPr lang="zh-CN" altLang="en-US" sz="54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四、探索你的职业能力</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29702" name="Rectangle 8"/>
          <p:cNvSpPr>
            <a:spLocks noChangeArrowheads="1"/>
          </p:cNvSpPr>
          <p:nvPr>
            <p:custDataLst>
              <p:tags r:id="rId18"/>
            </p:custDataLst>
          </p:nvPr>
        </p:nvSpPr>
        <p:spPr bwMode="auto">
          <a:xfrm>
            <a:off x="5866765" y="2419166"/>
            <a:ext cx="2641600" cy="725488"/>
          </a:xfrm>
          <a:prstGeom prst="rect">
            <a:avLst/>
          </a:prstGeom>
          <a:solidFill>
            <a:srgbClr val="F8C780"/>
          </a:solidFill>
          <a:ln>
            <a:noFill/>
          </a:ln>
        </p:spPr>
        <p:txBody>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微软雅黑" panose="020B0503020204020204" charset="-122"/>
              </a:defRPr>
            </a:lvl9pPr>
          </a:lstStyle>
          <a:p>
            <a:pPr eaLnBrk="1" hangingPunct="1">
              <a:lnSpc>
                <a:spcPct val="100000"/>
              </a:lnSpc>
              <a:spcBef>
                <a:spcPct val="0"/>
              </a:spcBef>
              <a:buFontTx/>
              <a:buNone/>
              <a:defRPr/>
            </a:pPr>
            <a:endParaRPr lang="zh-CN" altLang="en-US" sz="1800" smtClean="0">
              <a:latin typeface="Arial" panose="020B0604020202020204" pitchFamily="34" charset="0"/>
              <a:ea typeface="黑体" panose="02010609060101010101" charset="-122"/>
            </a:endParaRPr>
          </a:p>
        </p:txBody>
      </p:sp>
      <p:sp>
        <p:nvSpPr>
          <p:cNvPr id="29703" name="Rectangle 9"/>
          <p:cNvSpPr>
            <a:spLocks noChangeArrowheads="1"/>
          </p:cNvSpPr>
          <p:nvPr>
            <p:custDataLst>
              <p:tags r:id="rId19"/>
            </p:custDataLst>
          </p:nvPr>
        </p:nvSpPr>
        <p:spPr bwMode="auto">
          <a:xfrm>
            <a:off x="10438765" y="2984316"/>
            <a:ext cx="1003300" cy="160338"/>
          </a:xfrm>
          <a:prstGeom prst="rect">
            <a:avLst/>
          </a:prstGeom>
          <a:solidFill>
            <a:srgbClr val="F8C7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000000"/>
                </a:solidFill>
                <a:latin typeface="Calibri Light" panose="020F03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Light" panose="020F03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Light" panose="020F03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Light" panose="020F03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Light" panose="020F03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9pPr>
          </a:lstStyle>
          <a:p>
            <a:pPr eaLnBrk="1" hangingPunct="1">
              <a:lnSpc>
                <a:spcPct val="100000"/>
              </a:lnSpc>
              <a:spcBef>
                <a:spcPct val="0"/>
              </a:spcBef>
              <a:buFontTx/>
              <a:buNone/>
            </a:pPr>
            <a:endParaRPr lang="zh-CN" altLang="en-US" sz="1800">
              <a:latin typeface="Arial" panose="020B0604020202020204" pitchFamily="34" charset="0"/>
              <a:ea typeface="黑体" panose="02010609060101010101" charset="-122"/>
            </a:endParaRPr>
          </a:p>
        </p:txBody>
      </p:sp>
      <p:sp>
        <p:nvSpPr>
          <p:cNvPr id="29704" name="Freeform 10"/>
          <p:cNvSpPr/>
          <p:nvPr>
            <p:custDataLst>
              <p:tags r:id="rId20"/>
            </p:custDataLst>
          </p:nvPr>
        </p:nvSpPr>
        <p:spPr bwMode="auto">
          <a:xfrm>
            <a:off x="8508365" y="2419166"/>
            <a:ext cx="1930400" cy="725488"/>
          </a:xfrm>
          <a:custGeom>
            <a:avLst/>
            <a:gdLst>
              <a:gd name="T0" fmla="*/ 0 w 1216"/>
              <a:gd name="T1" fmla="*/ 0 h 457"/>
              <a:gd name="T2" fmla="*/ 2147483646 w 1216"/>
              <a:gd name="T3" fmla="*/ 2147483646 h 457"/>
              <a:gd name="T4" fmla="*/ 2147483646 w 1216"/>
              <a:gd name="T5" fmla="*/ 2147483646 h 457"/>
              <a:gd name="T6" fmla="*/ 0 w 1216"/>
              <a:gd name="T7" fmla="*/ 2147483646 h 457"/>
              <a:gd name="T8" fmla="*/ 0 w 1216"/>
              <a:gd name="T9" fmla="*/ 0 h 4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6" h="457">
                <a:moveTo>
                  <a:pt x="0" y="0"/>
                </a:moveTo>
                <a:lnTo>
                  <a:pt x="1216" y="356"/>
                </a:lnTo>
                <a:lnTo>
                  <a:pt x="1216" y="457"/>
                </a:lnTo>
                <a:lnTo>
                  <a:pt x="0" y="457"/>
                </a:lnTo>
                <a:lnTo>
                  <a:pt x="0" y="0"/>
                </a:lnTo>
                <a:close/>
              </a:path>
            </a:pathLst>
          </a:custGeom>
          <a:solidFill>
            <a:srgbClr val="F8C780"/>
          </a:solidFill>
          <a:ln>
            <a:noFill/>
          </a:ln>
        </p:spPr>
        <p:txBody>
          <a:bodyPr/>
          <a:lstStyle/>
          <a:p>
            <a:pPr>
              <a:defRPr/>
            </a:pPr>
            <a:endParaRPr lang="zh-CN" altLang="en-US"/>
          </a:p>
        </p:txBody>
      </p:sp>
      <p:sp>
        <p:nvSpPr>
          <p:cNvPr id="29708" name="Rectangle 14"/>
          <p:cNvSpPr>
            <a:spLocks noChangeArrowheads="1"/>
          </p:cNvSpPr>
          <p:nvPr>
            <p:custDataLst>
              <p:tags r:id="rId21"/>
            </p:custDataLst>
          </p:nvPr>
        </p:nvSpPr>
        <p:spPr bwMode="auto">
          <a:xfrm>
            <a:off x="5866765" y="3820929"/>
            <a:ext cx="2641600" cy="725487"/>
          </a:xfrm>
          <a:prstGeom prst="rect">
            <a:avLst/>
          </a:prstGeom>
          <a:solidFill>
            <a:srgbClr val="FF97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000000"/>
                </a:solidFill>
                <a:latin typeface="Calibri Light" panose="020F03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Light" panose="020F03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Light" panose="020F03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Light" panose="020F03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Light" panose="020F03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9pPr>
          </a:lstStyle>
          <a:p>
            <a:pPr eaLnBrk="1" hangingPunct="1">
              <a:lnSpc>
                <a:spcPct val="100000"/>
              </a:lnSpc>
              <a:spcBef>
                <a:spcPct val="0"/>
              </a:spcBef>
              <a:buFontTx/>
              <a:buNone/>
            </a:pPr>
            <a:endParaRPr lang="zh-CN" altLang="en-US" sz="1800">
              <a:latin typeface="Arial" panose="020B0604020202020204" pitchFamily="34" charset="0"/>
              <a:ea typeface="黑体" panose="02010609060101010101" charset="-122"/>
            </a:endParaRPr>
          </a:p>
        </p:txBody>
      </p:sp>
      <p:sp>
        <p:nvSpPr>
          <p:cNvPr id="29709" name="Rectangle 15"/>
          <p:cNvSpPr>
            <a:spLocks noChangeArrowheads="1"/>
          </p:cNvSpPr>
          <p:nvPr>
            <p:custDataLst>
              <p:tags r:id="rId22"/>
            </p:custDataLst>
          </p:nvPr>
        </p:nvSpPr>
        <p:spPr bwMode="auto">
          <a:xfrm>
            <a:off x="10438765" y="3820929"/>
            <a:ext cx="1003300" cy="160337"/>
          </a:xfrm>
          <a:prstGeom prst="rect">
            <a:avLst/>
          </a:prstGeom>
          <a:solidFill>
            <a:srgbClr val="FF97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000000"/>
                </a:solidFill>
                <a:latin typeface="Calibri Light" panose="020F03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Light" panose="020F03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Light" panose="020F03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Light" panose="020F03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Light" panose="020F03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9pPr>
          </a:lstStyle>
          <a:p>
            <a:pPr eaLnBrk="1" hangingPunct="1">
              <a:lnSpc>
                <a:spcPct val="100000"/>
              </a:lnSpc>
              <a:spcBef>
                <a:spcPct val="0"/>
              </a:spcBef>
              <a:buFontTx/>
              <a:buNone/>
            </a:pPr>
            <a:endParaRPr lang="zh-CN" altLang="en-US" sz="1800">
              <a:latin typeface="Arial" panose="020B0604020202020204" pitchFamily="34" charset="0"/>
              <a:ea typeface="黑体" panose="02010609060101010101" charset="-122"/>
            </a:endParaRPr>
          </a:p>
        </p:txBody>
      </p:sp>
      <p:sp>
        <p:nvSpPr>
          <p:cNvPr id="29710" name="Freeform 16"/>
          <p:cNvSpPr/>
          <p:nvPr>
            <p:custDataLst>
              <p:tags r:id="rId23"/>
            </p:custDataLst>
          </p:nvPr>
        </p:nvSpPr>
        <p:spPr bwMode="auto">
          <a:xfrm>
            <a:off x="8508365" y="3820929"/>
            <a:ext cx="1930400" cy="725487"/>
          </a:xfrm>
          <a:custGeom>
            <a:avLst/>
            <a:gdLst>
              <a:gd name="T0" fmla="*/ 0 w 1216"/>
              <a:gd name="T1" fmla="*/ 2147483646 h 457"/>
              <a:gd name="T2" fmla="*/ 2147483646 w 1216"/>
              <a:gd name="T3" fmla="*/ 2147483646 h 457"/>
              <a:gd name="T4" fmla="*/ 2147483646 w 1216"/>
              <a:gd name="T5" fmla="*/ 0 h 457"/>
              <a:gd name="T6" fmla="*/ 0 w 1216"/>
              <a:gd name="T7" fmla="*/ 0 h 457"/>
              <a:gd name="T8" fmla="*/ 0 w 1216"/>
              <a:gd name="T9" fmla="*/ 2147483646 h 4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6" h="457">
                <a:moveTo>
                  <a:pt x="0" y="457"/>
                </a:moveTo>
                <a:lnTo>
                  <a:pt x="1216" y="101"/>
                </a:lnTo>
                <a:lnTo>
                  <a:pt x="1216" y="0"/>
                </a:lnTo>
                <a:lnTo>
                  <a:pt x="0" y="0"/>
                </a:lnTo>
                <a:lnTo>
                  <a:pt x="0" y="457"/>
                </a:lnTo>
                <a:close/>
              </a:path>
            </a:pathLst>
          </a:custGeom>
          <a:solidFill>
            <a:srgbClr val="FF9700"/>
          </a:solidFill>
          <a:ln>
            <a:noFill/>
          </a:ln>
        </p:spPr>
        <p:txBody>
          <a:bodyPr/>
          <a:lstStyle/>
          <a:p>
            <a:pPr>
              <a:defRPr/>
            </a:pPr>
            <a:endParaRPr lang="zh-CN" altLang="en-US"/>
          </a:p>
        </p:txBody>
      </p:sp>
      <p:sp>
        <p:nvSpPr>
          <p:cNvPr id="10" name="KSO_Shape"/>
          <p:cNvSpPr/>
          <p:nvPr>
            <p:custDataLst>
              <p:tags r:id="rId24"/>
            </p:custDataLst>
          </p:nvPr>
        </p:nvSpPr>
        <p:spPr>
          <a:xfrm>
            <a:off x="6109653" y="2647766"/>
            <a:ext cx="366712" cy="26511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rgbClr val="FFFFFF"/>
          </a:solidFill>
          <a:ln>
            <a:noFill/>
          </a:ln>
        </p:spPr>
        <p:style>
          <a:lnRef idx="2">
            <a:srgbClr val="3CE5EC">
              <a:shade val="50000"/>
            </a:srgbClr>
          </a:lnRef>
          <a:fillRef idx="1">
            <a:srgbClr val="3CE5EC"/>
          </a:fillRef>
          <a:effectRef idx="0">
            <a:srgbClr val="3CE5EC"/>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29717" name="KSO_Shape"/>
          <p:cNvSpPr/>
          <p:nvPr>
            <p:custDataLst>
              <p:tags r:id="rId25"/>
            </p:custDataLst>
          </p:nvPr>
        </p:nvSpPr>
        <p:spPr bwMode="auto">
          <a:xfrm>
            <a:off x="6089015" y="3984441"/>
            <a:ext cx="407988" cy="398463"/>
          </a:xfrm>
          <a:custGeom>
            <a:avLst/>
            <a:gdLst>
              <a:gd name="T0" fmla="*/ 2147483646 w 99"/>
              <a:gd name="T1" fmla="*/ 2147483646 h 97"/>
              <a:gd name="T2" fmla="*/ 2147483646 w 99"/>
              <a:gd name="T3" fmla="*/ 2147483646 h 97"/>
              <a:gd name="T4" fmla="*/ 2147483646 w 99"/>
              <a:gd name="T5" fmla="*/ 2147483646 h 97"/>
              <a:gd name="T6" fmla="*/ 2147483646 w 99"/>
              <a:gd name="T7" fmla="*/ 2147483646 h 97"/>
              <a:gd name="T8" fmla="*/ 2147483646 w 99"/>
              <a:gd name="T9" fmla="*/ 2147483646 h 97"/>
              <a:gd name="T10" fmla="*/ 2147483646 w 99"/>
              <a:gd name="T11" fmla="*/ 2147483646 h 97"/>
              <a:gd name="T12" fmla="*/ 2147483646 w 99"/>
              <a:gd name="T13" fmla="*/ 2147483646 h 97"/>
              <a:gd name="T14" fmla="*/ 2147483646 w 99"/>
              <a:gd name="T15" fmla="*/ 2147483646 h 97"/>
              <a:gd name="T16" fmla="*/ 2147483646 w 99"/>
              <a:gd name="T17" fmla="*/ 2147483646 h 97"/>
              <a:gd name="T18" fmla="*/ 2147483646 w 99"/>
              <a:gd name="T19" fmla="*/ 2147483646 h 97"/>
              <a:gd name="T20" fmla="*/ 2147483646 w 99"/>
              <a:gd name="T21" fmla="*/ 2147483646 h 97"/>
              <a:gd name="T22" fmla="*/ 2147483646 w 99"/>
              <a:gd name="T23" fmla="*/ 2147483646 h 97"/>
              <a:gd name="T24" fmla="*/ 2147483646 w 99"/>
              <a:gd name="T25" fmla="*/ 2147483646 h 97"/>
              <a:gd name="T26" fmla="*/ 2147483646 w 99"/>
              <a:gd name="T27" fmla="*/ 2147483646 h 97"/>
              <a:gd name="T28" fmla="*/ 2147483646 w 99"/>
              <a:gd name="T29" fmla="*/ 2147483646 h 97"/>
              <a:gd name="T30" fmla="*/ 0 w 99"/>
              <a:gd name="T31" fmla="*/ 2147483646 h 97"/>
              <a:gd name="T32" fmla="*/ 2147483646 w 99"/>
              <a:gd name="T33" fmla="*/ 2147483646 h 97"/>
              <a:gd name="T34" fmla="*/ 2147483646 w 99"/>
              <a:gd name="T35" fmla="*/ 2147483646 h 97"/>
              <a:gd name="T36" fmla="*/ 2147483646 w 99"/>
              <a:gd name="T37" fmla="*/ 0 h 97"/>
              <a:gd name="T38" fmla="*/ 2147483646 w 99"/>
              <a:gd name="T39" fmla="*/ 2147483646 h 97"/>
              <a:gd name="T40" fmla="*/ 2147483646 w 99"/>
              <a:gd name="T41" fmla="*/ 2147483646 h 97"/>
              <a:gd name="T42" fmla="*/ 2147483646 w 99"/>
              <a:gd name="T43" fmla="*/ 2147483646 h 97"/>
              <a:gd name="T44" fmla="*/ 2147483646 w 99"/>
              <a:gd name="T45" fmla="*/ 2147483646 h 97"/>
              <a:gd name="T46" fmla="*/ 2147483646 w 99"/>
              <a:gd name="T47" fmla="*/ 2147483646 h 97"/>
              <a:gd name="T48" fmla="*/ 2147483646 w 99"/>
              <a:gd name="T49" fmla="*/ 2147483646 h 97"/>
              <a:gd name="T50" fmla="*/ 2147483646 w 99"/>
              <a:gd name="T51" fmla="*/ 2147483646 h 97"/>
              <a:gd name="T52" fmla="*/ 2147483646 w 99"/>
              <a:gd name="T53" fmla="*/ 2147483646 h 97"/>
              <a:gd name="T54" fmla="*/ 2147483646 w 99"/>
              <a:gd name="T55" fmla="*/ 2147483646 h 97"/>
              <a:gd name="T56" fmla="*/ 2147483646 w 99"/>
              <a:gd name="T57" fmla="*/ 2147483646 h 97"/>
              <a:gd name="T58" fmla="*/ 2147483646 w 99"/>
              <a:gd name="T59" fmla="*/ 2147483646 h 97"/>
              <a:gd name="T60" fmla="*/ 2147483646 w 99"/>
              <a:gd name="T61" fmla="*/ 2147483646 h 97"/>
              <a:gd name="T62" fmla="*/ 2147483646 w 99"/>
              <a:gd name="T63" fmla="*/ 2147483646 h 97"/>
              <a:gd name="T64" fmla="*/ 2147483646 w 99"/>
              <a:gd name="T65" fmla="*/ 2147483646 h 97"/>
              <a:gd name="T66" fmla="*/ 2147483646 w 99"/>
              <a:gd name="T67" fmla="*/ 2147483646 h 97"/>
              <a:gd name="T68" fmla="*/ 2147483646 w 99"/>
              <a:gd name="T69" fmla="*/ 2147483646 h 97"/>
              <a:gd name="T70" fmla="*/ 2147483646 w 99"/>
              <a:gd name="T71" fmla="*/ 2147483646 h 97"/>
              <a:gd name="T72" fmla="*/ 2147483646 w 99"/>
              <a:gd name="T73" fmla="*/ 2147483646 h 97"/>
              <a:gd name="T74" fmla="*/ 2147483646 w 99"/>
              <a:gd name="T75" fmla="*/ 2147483646 h 97"/>
              <a:gd name="T76" fmla="*/ 2147483646 w 99"/>
              <a:gd name="T77" fmla="*/ 2147483646 h 9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9" h="97">
                <a:moveTo>
                  <a:pt x="31" y="1"/>
                </a:moveTo>
                <a:cubicBezTo>
                  <a:pt x="50" y="21"/>
                  <a:pt x="50" y="21"/>
                  <a:pt x="50" y="21"/>
                </a:cubicBezTo>
                <a:cubicBezTo>
                  <a:pt x="50" y="21"/>
                  <a:pt x="50" y="22"/>
                  <a:pt x="50" y="23"/>
                </a:cubicBezTo>
                <a:cubicBezTo>
                  <a:pt x="50" y="28"/>
                  <a:pt x="48" y="33"/>
                  <a:pt x="44" y="37"/>
                </a:cubicBezTo>
                <a:cubicBezTo>
                  <a:pt x="37" y="30"/>
                  <a:pt x="37" y="30"/>
                  <a:pt x="37" y="30"/>
                </a:cubicBezTo>
                <a:cubicBezTo>
                  <a:pt x="38" y="27"/>
                  <a:pt x="36" y="23"/>
                  <a:pt x="34" y="20"/>
                </a:cubicBezTo>
                <a:cubicBezTo>
                  <a:pt x="31" y="17"/>
                  <a:pt x="27" y="16"/>
                  <a:pt x="24" y="16"/>
                </a:cubicBezTo>
                <a:cubicBezTo>
                  <a:pt x="17" y="9"/>
                  <a:pt x="17" y="9"/>
                  <a:pt x="17" y="9"/>
                </a:cubicBezTo>
                <a:cubicBezTo>
                  <a:pt x="21" y="6"/>
                  <a:pt x="25" y="3"/>
                  <a:pt x="31" y="1"/>
                </a:cubicBezTo>
                <a:close/>
                <a:moveTo>
                  <a:pt x="23" y="21"/>
                </a:moveTo>
                <a:cubicBezTo>
                  <a:pt x="21" y="23"/>
                  <a:pt x="21" y="27"/>
                  <a:pt x="24" y="30"/>
                </a:cubicBezTo>
                <a:cubicBezTo>
                  <a:pt x="27" y="32"/>
                  <a:pt x="31" y="33"/>
                  <a:pt x="33" y="31"/>
                </a:cubicBezTo>
                <a:cubicBezTo>
                  <a:pt x="35" y="29"/>
                  <a:pt x="34" y="25"/>
                  <a:pt x="32" y="22"/>
                </a:cubicBezTo>
                <a:cubicBezTo>
                  <a:pt x="29" y="19"/>
                  <a:pt x="25" y="18"/>
                  <a:pt x="23" y="21"/>
                </a:cubicBezTo>
                <a:close/>
                <a:moveTo>
                  <a:pt x="2" y="35"/>
                </a:moveTo>
                <a:cubicBezTo>
                  <a:pt x="1" y="36"/>
                  <a:pt x="1" y="38"/>
                  <a:pt x="0" y="40"/>
                </a:cubicBezTo>
                <a:cubicBezTo>
                  <a:pt x="48" y="88"/>
                  <a:pt x="48" y="88"/>
                  <a:pt x="48" y="88"/>
                </a:cubicBezTo>
                <a:cubicBezTo>
                  <a:pt x="70" y="97"/>
                  <a:pt x="99" y="72"/>
                  <a:pt x="89" y="47"/>
                </a:cubicBezTo>
                <a:cubicBezTo>
                  <a:pt x="42" y="0"/>
                  <a:pt x="42" y="0"/>
                  <a:pt x="42" y="0"/>
                </a:cubicBezTo>
                <a:cubicBezTo>
                  <a:pt x="40" y="0"/>
                  <a:pt x="38" y="0"/>
                  <a:pt x="37" y="1"/>
                </a:cubicBezTo>
                <a:cubicBezTo>
                  <a:pt x="53" y="18"/>
                  <a:pt x="53" y="18"/>
                  <a:pt x="53" y="18"/>
                </a:cubicBezTo>
                <a:cubicBezTo>
                  <a:pt x="54" y="19"/>
                  <a:pt x="54" y="19"/>
                  <a:pt x="54" y="19"/>
                </a:cubicBezTo>
                <a:cubicBezTo>
                  <a:pt x="54" y="20"/>
                  <a:pt x="54" y="20"/>
                  <a:pt x="54" y="20"/>
                </a:cubicBezTo>
                <a:cubicBezTo>
                  <a:pt x="54" y="21"/>
                  <a:pt x="54" y="22"/>
                  <a:pt x="54" y="24"/>
                </a:cubicBezTo>
                <a:cubicBezTo>
                  <a:pt x="54" y="31"/>
                  <a:pt x="50" y="38"/>
                  <a:pt x="44" y="44"/>
                </a:cubicBezTo>
                <a:cubicBezTo>
                  <a:pt x="39" y="49"/>
                  <a:pt x="32" y="52"/>
                  <a:pt x="25" y="53"/>
                </a:cubicBezTo>
                <a:cubicBezTo>
                  <a:pt x="24" y="53"/>
                  <a:pt x="22" y="53"/>
                  <a:pt x="21" y="53"/>
                </a:cubicBezTo>
                <a:cubicBezTo>
                  <a:pt x="20" y="53"/>
                  <a:pt x="20" y="53"/>
                  <a:pt x="20" y="53"/>
                </a:cubicBezTo>
                <a:cubicBezTo>
                  <a:pt x="19" y="52"/>
                  <a:pt x="19" y="52"/>
                  <a:pt x="19" y="52"/>
                </a:cubicBezTo>
                <a:cubicBezTo>
                  <a:pt x="2" y="35"/>
                  <a:pt x="2" y="35"/>
                  <a:pt x="2" y="35"/>
                </a:cubicBezTo>
                <a:close/>
                <a:moveTo>
                  <a:pt x="12" y="14"/>
                </a:moveTo>
                <a:cubicBezTo>
                  <a:pt x="8" y="18"/>
                  <a:pt x="5" y="23"/>
                  <a:pt x="3" y="28"/>
                </a:cubicBezTo>
                <a:cubicBezTo>
                  <a:pt x="23" y="48"/>
                  <a:pt x="23" y="48"/>
                  <a:pt x="23" y="48"/>
                </a:cubicBezTo>
                <a:cubicBezTo>
                  <a:pt x="23" y="48"/>
                  <a:pt x="24" y="48"/>
                  <a:pt x="24" y="48"/>
                </a:cubicBezTo>
                <a:cubicBezTo>
                  <a:pt x="29" y="48"/>
                  <a:pt x="35" y="46"/>
                  <a:pt x="39" y="42"/>
                </a:cubicBezTo>
                <a:cubicBezTo>
                  <a:pt x="32" y="35"/>
                  <a:pt x="32" y="35"/>
                  <a:pt x="32" y="35"/>
                </a:cubicBezTo>
                <a:cubicBezTo>
                  <a:pt x="29" y="36"/>
                  <a:pt x="25" y="34"/>
                  <a:pt x="22" y="31"/>
                </a:cubicBezTo>
                <a:cubicBezTo>
                  <a:pt x="19" y="28"/>
                  <a:pt x="18" y="24"/>
                  <a:pt x="18" y="21"/>
                </a:cubicBezTo>
                <a:lnTo>
                  <a:pt x="12"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 name="文本框 10"/>
          <p:cNvSpPr txBox="1"/>
          <p:nvPr>
            <p:custDataLst>
              <p:tags r:id="rId26"/>
            </p:custDataLst>
          </p:nvPr>
        </p:nvSpPr>
        <p:spPr>
          <a:xfrm>
            <a:off x="6624955" y="3841750"/>
            <a:ext cx="2052320" cy="683895"/>
          </a:xfrm>
          <a:prstGeom prst="rect">
            <a:avLst/>
          </a:prstGeom>
          <a:noFill/>
        </p:spPr>
        <p:txBody>
          <a:bodyPr anchor="ctr" anchorCtr="0">
            <a:normAutofit/>
          </a:bodyPr>
          <a:lstStyle>
            <a:defPPr>
              <a:defRPr lang="zh-CN"/>
            </a:defPPr>
            <a:lvl1pPr algn="ctr" eaLnBrk="1" fontAlgn="auto" hangingPunct="1">
              <a:spcBef>
                <a:spcPts val="0"/>
              </a:spcBef>
              <a:spcAft>
                <a:spcPts val="0"/>
              </a:spcAft>
              <a:defRPr>
                <a:solidFill>
                  <a:srgbClr val="FFFFFF"/>
                </a:solidFill>
                <a:latin typeface="Arial" panose="020B0604020202020204" pitchFamily="34" charset="0"/>
                <a:ea typeface="+mn-ea"/>
              </a:defRPr>
            </a:lvl1pPr>
          </a:lstStyle>
          <a:p>
            <a:r>
              <a:rPr lang="zh-CN" altLang="en-US" dirty="0">
                <a:latin typeface="微软雅黑" panose="020B0503020204020204" charset="-122"/>
                <a:ea typeface="微软雅黑" panose="020B0503020204020204" charset="-122"/>
              </a:rPr>
              <a:t>（二）经验分析</a:t>
            </a:r>
            <a:endParaRPr lang="zh-CN" altLang="en-US" dirty="0">
              <a:latin typeface="微软雅黑" panose="020B0503020204020204" charset="-122"/>
              <a:ea typeface="微软雅黑" panose="020B0503020204020204" charset="-122"/>
            </a:endParaRPr>
          </a:p>
        </p:txBody>
      </p:sp>
      <p:sp>
        <p:nvSpPr>
          <p:cNvPr id="14" name="文本框 13"/>
          <p:cNvSpPr txBox="1"/>
          <p:nvPr>
            <p:custDataLst>
              <p:tags r:id="rId27"/>
            </p:custDataLst>
          </p:nvPr>
        </p:nvSpPr>
        <p:spPr>
          <a:xfrm>
            <a:off x="6625263" y="2438322"/>
            <a:ext cx="1872000" cy="684000"/>
          </a:xfrm>
          <a:prstGeom prst="rect">
            <a:avLst/>
          </a:prstGeom>
          <a:noFill/>
        </p:spPr>
        <p:txBody>
          <a:bodyPr anchor="ctr" anchorCtr="0">
            <a:normAutofit/>
          </a:bodyPr>
          <a:lstStyle>
            <a:defPPr>
              <a:defRPr lang="zh-CN"/>
            </a:defPPr>
            <a:lvl1pPr algn="ctr" eaLnBrk="1" fontAlgn="auto" hangingPunct="1">
              <a:spcBef>
                <a:spcPts val="0"/>
              </a:spcBef>
              <a:spcAft>
                <a:spcPts val="0"/>
              </a:spcAft>
              <a:defRPr>
                <a:solidFill>
                  <a:srgbClr val="FFFFFF"/>
                </a:solidFill>
                <a:latin typeface="Arial" panose="020B0604020202020204" pitchFamily="34" charset="0"/>
                <a:ea typeface="+mn-ea"/>
              </a:defRPr>
            </a:lvl1pPr>
          </a:lstStyle>
          <a:p>
            <a:r>
              <a:rPr lang="zh-CN" altLang="en-US" dirty="0">
                <a:latin typeface="微软雅黑" panose="020B0503020204020204" charset="-122"/>
                <a:ea typeface="微软雅黑" panose="020B0503020204020204" charset="-122"/>
              </a:rPr>
              <a:t>（一）能力倾向测试</a:t>
            </a:r>
            <a:endParaRPr lang="zh-CN" altLang="en-US" dirty="0">
              <a:latin typeface="微软雅黑" panose="020B0503020204020204" charset="-122"/>
              <a:ea typeface="微软雅黑" panose="020B0503020204020204" charset="-122"/>
            </a:endParaRPr>
          </a:p>
        </p:txBody>
      </p:sp>
      <p:sp>
        <p:nvSpPr>
          <p:cNvPr id="22" name="文本框 21"/>
          <p:cNvSpPr txBox="1"/>
          <p:nvPr>
            <p:custDataLst>
              <p:tags r:id="rId28"/>
            </p:custDataLst>
          </p:nvPr>
        </p:nvSpPr>
        <p:spPr>
          <a:xfrm>
            <a:off x="568960" y="2365375"/>
            <a:ext cx="442150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defPPr>
              <a:defRPr lang="zh-CN"/>
            </a:defPPr>
            <a:lvl1pPr eaLnBrk="1" hangingPunct="1">
              <a:lnSpc>
                <a:spcPct val="100000"/>
              </a:lnSpc>
              <a:buFontTx/>
              <a:buNone/>
              <a:defRPr sz="1400"/>
            </a:lvl1pPr>
            <a:lvl2pPr marL="742950" indent="-285750">
              <a:lnSpc>
                <a:spcPct val="90000"/>
              </a:lnSpc>
              <a:spcBef>
                <a:spcPts val="500"/>
              </a:spcBef>
              <a:buFont typeface="Arial" panose="020B0604020202020204" pitchFamily="34" charset="0"/>
              <a:buChar char="•"/>
              <a:defRPr sz="2400">
                <a:latin typeface="Calibri Light" panose="020F0302020204030204" charset="0"/>
              </a:defRPr>
            </a:lvl2pPr>
            <a:lvl3pPr marL="1143000" indent="-228600">
              <a:lnSpc>
                <a:spcPct val="90000"/>
              </a:lnSpc>
              <a:spcBef>
                <a:spcPts val="500"/>
              </a:spcBef>
              <a:buFont typeface="Arial" panose="020B0604020202020204" pitchFamily="34" charset="0"/>
              <a:buChar char="•"/>
              <a:defRPr sz="2000">
                <a:latin typeface="Calibri Light" panose="020F0302020204030204" charset="0"/>
              </a:defRPr>
            </a:lvl3pPr>
            <a:lvl4pPr marL="1600200" indent="-228600">
              <a:lnSpc>
                <a:spcPct val="90000"/>
              </a:lnSpc>
              <a:spcBef>
                <a:spcPts val="500"/>
              </a:spcBef>
              <a:buFont typeface="Arial" panose="020B0604020202020204" pitchFamily="34" charset="0"/>
              <a:buChar char="•"/>
              <a:defRPr>
                <a:latin typeface="Calibri Light" panose="020F0302020204030204" charset="0"/>
              </a:defRPr>
            </a:lvl4pPr>
            <a:lvl5pPr marL="2057400" indent="-228600">
              <a:lnSpc>
                <a:spcPct val="90000"/>
              </a:lnSpc>
              <a:spcBef>
                <a:spcPts val="500"/>
              </a:spcBef>
              <a:buFont typeface="Arial" panose="020B0604020202020204" pitchFamily="34" charset="0"/>
              <a:buChar char="•"/>
              <a:defRPr>
                <a:latin typeface="Calibri Light" panose="020F03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9pPr>
          </a:lstStyle>
          <a:p>
            <a:pPr algn="just">
              <a:lnSpc>
                <a:spcPct val="120000"/>
              </a:lnSpc>
              <a:spcBef>
                <a:spcPts val="0"/>
              </a:spcBef>
              <a:spcAft>
                <a:spcPts val="0"/>
              </a:spcAft>
            </a:pPr>
            <a:r>
              <a:rPr lang="zh-CN" altLang="en-US" sz="1800" dirty="0">
                <a:latin typeface="微软雅黑" panose="020B0503020204020204" charset="-122"/>
                <a:ea typeface="微软雅黑" panose="020B0503020204020204" charset="-122"/>
              </a:rPr>
              <a:t>能力倾向测试，又称性向测试，它可以预测一个人将来在某方面的“可能”成就，挖掘出职业发展的潜能。</a:t>
            </a:r>
            <a:endParaRPr lang="zh-CN" altLang="en-US" sz="1800" dirty="0">
              <a:latin typeface="微软雅黑" panose="020B0503020204020204" charset="-122"/>
              <a:ea typeface="微软雅黑" panose="020B0503020204020204" charset="-122"/>
            </a:endParaRPr>
          </a:p>
        </p:txBody>
      </p:sp>
      <p:sp>
        <p:nvSpPr>
          <p:cNvPr id="39" name="文本框 38"/>
          <p:cNvSpPr txBox="1"/>
          <p:nvPr>
            <p:custDataLst>
              <p:tags r:id="rId29"/>
            </p:custDataLst>
          </p:nvPr>
        </p:nvSpPr>
        <p:spPr>
          <a:xfrm>
            <a:off x="568960" y="3683635"/>
            <a:ext cx="4294505" cy="1436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defPPr>
              <a:defRPr lang="zh-CN"/>
            </a:defPPr>
            <a:lvl1pPr eaLnBrk="1" hangingPunct="1">
              <a:lnSpc>
                <a:spcPct val="100000"/>
              </a:lnSpc>
              <a:buFontTx/>
              <a:buNone/>
              <a:defRPr sz="1400"/>
            </a:lvl1pPr>
            <a:lvl2pPr marL="742950" indent="-285750">
              <a:lnSpc>
                <a:spcPct val="90000"/>
              </a:lnSpc>
              <a:spcBef>
                <a:spcPts val="500"/>
              </a:spcBef>
              <a:buFont typeface="Arial" panose="020B0604020202020204" pitchFamily="34" charset="0"/>
              <a:buChar char="•"/>
              <a:defRPr sz="2400">
                <a:latin typeface="Calibri Light" panose="020F0302020204030204" charset="0"/>
              </a:defRPr>
            </a:lvl2pPr>
            <a:lvl3pPr marL="1143000" indent="-228600">
              <a:lnSpc>
                <a:spcPct val="90000"/>
              </a:lnSpc>
              <a:spcBef>
                <a:spcPts val="500"/>
              </a:spcBef>
              <a:buFont typeface="Arial" panose="020B0604020202020204" pitchFamily="34" charset="0"/>
              <a:buChar char="•"/>
              <a:defRPr sz="2000">
                <a:latin typeface="Calibri Light" panose="020F0302020204030204" charset="0"/>
              </a:defRPr>
            </a:lvl3pPr>
            <a:lvl4pPr marL="1600200" indent="-228600">
              <a:lnSpc>
                <a:spcPct val="90000"/>
              </a:lnSpc>
              <a:spcBef>
                <a:spcPts val="500"/>
              </a:spcBef>
              <a:buFont typeface="Arial" panose="020B0604020202020204" pitchFamily="34" charset="0"/>
              <a:buChar char="•"/>
              <a:defRPr>
                <a:latin typeface="Calibri Light" panose="020F0302020204030204" charset="0"/>
              </a:defRPr>
            </a:lvl4pPr>
            <a:lvl5pPr marL="2057400" indent="-228600">
              <a:lnSpc>
                <a:spcPct val="90000"/>
              </a:lnSpc>
              <a:spcBef>
                <a:spcPts val="500"/>
              </a:spcBef>
              <a:buFont typeface="Arial" panose="020B0604020202020204" pitchFamily="34" charset="0"/>
              <a:buChar char="•"/>
              <a:defRPr>
                <a:latin typeface="Calibri Light" panose="020F03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9pPr>
          </a:lstStyle>
          <a:p>
            <a:pPr algn="just">
              <a:lnSpc>
                <a:spcPct val="120000"/>
              </a:lnSpc>
              <a:spcBef>
                <a:spcPts val="0"/>
              </a:spcBef>
              <a:spcAft>
                <a:spcPts val="0"/>
              </a:spcAft>
            </a:pPr>
            <a:r>
              <a:rPr lang="zh-CN" altLang="en-US" sz="1800" dirty="0">
                <a:latin typeface="微软雅黑" panose="020B0503020204020204" charset="-122"/>
                <a:ea typeface="微软雅黑" panose="020B0503020204020204" charset="-122"/>
              </a:rPr>
              <a:t>经验分析指通过对过去的成就事件进行分析总结，对自己的能力排序，澄清自己所具备的职业能力，常用的有“我的成就故事清单”等方法。</a:t>
            </a: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五、提升自我效能感</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13326" name="Oval 41"/>
          <p:cNvSpPr>
            <a:spLocks noChangeArrowheads="1"/>
          </p:cNvSpPr>
          <p:nvPr>
            <p:custDataLst>
              <p:tags r:id="rId18"/>
            </p:custDataLst>
          </p:nvPr>
        </p:nvSpPr>
        <p:spPr bwMode="auto">
          <a:xfrm>
            <a:off x="767080" y="4900010"/>
            <a:ext cx="544817" cy="549222"/>
          </a:xfrm>
          <a:prstGeom prst="ellipse">
            <a:avLst/>
          </a:prstGeom>
          <a:solidFill>
            <a:srgbClr val="3DCEB5"/>
          </a:solidFill>
          <a:ln>
            <a:noFill/>
          </a:ln>
          <a:effectLst>
            <a:outerShdw dist="35921" dir="2700000" algn="ctr" rotWithShape="0">
              <a:srgbClr val="C7C4C4"/>
            </a:outerShdw>
          </a:effectLst>
          <a:extLst>
            <a:ext uri="{91240B29-F687-4F45-9708-019B960494DF}">
              <a14:hiddenLine xmlns:a14="http://schemas.microsoft.com/office/drawing/2010/main" w="9525">
                <a:solidFill>
                  <a:srgbClr val="000000"/>
                </a:solidFill>
                <a:round/>
              </a14:hiddenLine>
            </a:ext>
          </a:extLst>
        </p:spPr>
        <p:txBody>
          <a:bodyPr>
            <a:normAutofit/>
          </a:bodyPr>
          <a:lstStyle/>
          <a:p>
            <a:endParaRPr lang="zh-CN" altLang="en-US"/>
          </a:p>
        </p:txBody>
      </p:sp>
      <p:sp>
        <p:nvSpPr>
          <p:cNvPr id="13328" name="Oval 44"/>
          <p:cNvSpPr>
            <a:spLocks noChangeArrowheads="1"/>
          </p:cNvSpPr>
          <p:nvPr>
            <p:custDataLst>
              <p:tags r:id="rId19"/>
            </p:custDataLst>
          </p:nvPr>
        </p:nvSpPr>
        <p:spPr bwMode="auto">
          <a:xfrm>
            <a:off x="3430952" y="4900010"/>
            <a:ext cx="544817" cy="549222"/>
          </a:xfrm>
          <a:prstGeom prst="ellipse">
            <a:avLst/>
          </a:prstGeom>
          <a:solidFill>
            <a:srgbClr val="FFB14A"/>
          </a:solidFill>
          <a:ln>
            <a:noFill/>
          </a:ln>
          <a:effectLst>
            <a:outerShdw dist="35921" dir="2700000" algn="ctr" rotWithShape="0">
              <a:srgbClr val="C7C4C4"/>
            </a:outerShdw>
          </a:effectLst>
          <a:extLst>
            <a:ext uri="{91240B29-F687-4F45-9708-019B960494DF}">
              <a14:hiddenLine xmlns:a14="http://schemas.microsoft.com/office/drawing/2010/main" w="9525">
                <a:solidFill>
                  <a:srgbClr val="000000"/>
                </a:solidFill>
                <a:round/>
              </a14:hiddenLine>
            </a:ext>
          </a:extLst>
        </p:spPr>
        <p:txBody>
          <a:bodyPr>
            <a:normAutofit/>
          </a:bodyPr>
          <a:lstStyle/>
          <a:p>
            <a:endParaRPr lang="zh-CN" altLang="en-US"/>
          </a:p>
        </p:txBody>
      </p:sp>
      <p:sp>
        <p:nvSpPr>
          <p:cNvPr id="13329" name="Freeform 45"/>
          <p:cNvSpPr/>
          <p:nvPr>
            <p:custDataLst>
              <p:tags r:id="rId20"/>
            </p:custDataLst>
          </p:nvPr>
        </p:nvSpPr>
        <p:spPr bwMode="auto">
          <a:xfrm>
            <a:off x="974874" y="5051266"/>
            <a:ext cx="129229" cy="246709"/>
          </a:xfrm>
          <a:custGeom>
            <a:avLst/>
            <a:gdLst>
              <a:gd name="T0" fmla="*/ 2147483646 w 20"/>
              <a:gd name="T1" fmla="*/ 2147483646 h 39"/>
              <a:gd name="T2" fmla="*/ 2147483646 w 20"/>
              <a:gd name="T3" fmla="*/ 2147483646 h 39"/>
              <a:gd name="T4" fmla="*/ 2147483646 w 20"/>
              <a:gd name="T5" fmla="*/ 2147483646 h 39"/>
              <a:gd name="T6" fmla="*/ 2147483646 w 20"/>
              <a:gd name="T7" fmla="*/ 2147483646 h 39"/>
              <a:gd name="T8" fmla="*/ 2147483646 w 20"/>
              <a:gd name="T9" fmla="*/ 2147483646 h 39"/>
              <a:gd name="T10" fmla="*/ 2147483646 w 20"/>
              <a:gd name="T11" fmla="*/ 2147483646 h 39"/>
              <a:gd name="T12" fmla="*/ 2147483646 w 20"/>
              <a:gd name="T13" fmla="*/ 2147483646 h 39"/>
              <a:gd name="T14" fmla="*/ 2147483646 w 20"/>
              <a:gd name="T15" fmla="*/ 2147483646 h 39"/>
              <a:gd name="T16" fmla="*/ 2147483646 w 20"/>
              <a:gd name="T17" fmla="*/ 2147483646 h 39"/>
              <a:gd name="T18" fmla="*/ 2147483646 w 20"/>
              <a:gd name="T19" fmla="*/ 2147483646 h 39"/>
              <a:gd name="T20" fmla="*/ 2147483646 w 20"/>
              <a:gd name="T21" fmla="*/ 0 h 39"/>
              <a:gd name="T22" fmla="*/ 2147483646 w 20"/>
              <a:gd name="T23" fmla="*/ 0 h 39"/>
              <a:gd name="T24" fmla="*/ 2147483646 w 20"/>
              <a:gd name="T25" fmla="*/ 2147483646 h 39"/>
              <a:gd name="T26" fmla="*/ 2147483646 w 20"/>
              <a:gd name="T27" fmla="*/ 2147483646 h 39"/>
              <a:gd name="T28" fmla="*/ 0 w 20"/>
              <a:gd name="T29" fmla="*/ 2147483646 h 39"/>
              <a:gd name="T30" fmla="*/ 0 w 20"/>
              <a:gd name="T31" fmla="*/ 2147483646 h 39"/>
              <a:gd name="T32" fmla="*/ 2147483646 w 20"/>
              <a:gd name="T33" fmla="*/ 2147483646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 h="39">
                <a:moveTo>
                  <a:pt x="4" y="22"/>
                </a:moveTo>
                <a:cubicBezTo>
                  <a:pt x="4" y="39"/>
                  <a:pt x="4" y="39"/>
                  <a:pt x="4" y="39"/>
                </a:cubicBezTo>
                <a:cubicBezTo>
                  <a:pt x="13" y="39"/>
                  <a:pt x="13" y="39"/>
                  <a:pt x="13" y="39"/>
                </a:cubicBezTo>
                <a:cubicBezTo>
                  <a:pt x="13" y="22"/>
                  <a:pt x="13" y="22"/>
                  <a:pt x="13" y="22"/>
                </a:cubicBezTo>
                <a:cubicBezTo>
                  <a:pt x="18" y="22"/>
                  <a:pt x="18" y="22"/>
                  <a:pt x="18" y="22"/>
                </a:cubicBezTo>
                <a:cubicBezTo>
                  <a:pt x="20" y="15"/>
                  <a:pt x="20" y="15"/>
                  <a:pt x="20" y="15"/>
                </a:cubicBezTo>
                <a:cubicBezTo>
                  <a:pt x="13" y="15"/>
                  <a:pt x="13" y="15"/>
                  <a:pt x="13" y="15"/>
                </a:cubicBezTo>
                <a:cubicBezTo>
                  <a:pt x="13" y="15"/>
                  <a:pt x="13" y="11"/>
                  <a:pt x="13" y="9"/>
                </a:cubicBezTo>
                <a:cubicBezTo>
                  <a:pt x="13" y="9"/>
                  <a:pt x="13" y="8"/>
                  <a:pt x="14" y="8"/>
                </a:cubicBezTo>
                <a:cubicBezTo>
                  <a:pt x="16" y="8"/>
                  <a:pt x="18" y="8"/>
                  <a:pt x="18" y="8"/>
                </a:cubicBezTo>
                <a:cubicBezTo>
                  <a:pt x="18" y="0"/>
                  <a:pt x="18" y="0"/>
                  <a:pt x="18" y="0"/>
                </a:cubicBezTo>
                <a:cubicBezTo>
                  <a:pt x="18" y="0"/>
                  <a:pt x="15" y="0"/>
                  <a:pt x="11" y="0"/>
                </a:cubicBezTo>
                <a:cubicBezTo>
                  <a:pt x="8" y="0"/>
                  <a:pt x="4" y="4"/>
                  <a:pt x="4" y="7"/>
                </a:cubicBezTo>
                <a:cubicBezTo>
                  <a:pt x="4" y="11"/>
                  <a:pt x="4" y="14"/>
                  <a:pt x="4" y="14"/>
                </a:cubicBezTo>
                <a:cubicBezTo>
                  <a:pt x="0" y="14"/>
                  <a:pt x="0" y="14"/>
                  <a:pt x="0" y="14"/>
                </a:cubicBezTo>
                <a:cubicBezTo>
                  <a:pt x="0" y="22"/>
                  <a:pt x="0" y="22"/>
                  <a:pt x="0" y="22"/>
                </a:cubicBezTo>
                <a:lnTo>
                  <a:pt x="4" y="22"/>
                </a:lnTo>
                <a:close/>
              </a:path>
            </a:pathLst>
          </a:custGeom>
          <a:solidFill>
            <a:srgbClr val="FFFFFF"/>
          </a:solidFill>
          <a:ln>
            <a:noFill/>
          </a:ln>
        </p:spPr>
        <p:txBody>
          <a:bodyPr>
            <a:normAutofit fontScale="77500" lnSpcReduction="20000"/>
          </a:bodyPr>
          <a:lstStyle/>
          <a:p>
            <a:endParaRPr lang="zh-CN" altLang="en-US"/>
          </a:p>
        </p:txBody>
      </p:sp>
      <p:sp>
        <p:nvSpPr>
          <p:cNvPr id="17" name="文本框 16"/>
          <p:cNvSpPr txBox="1"/>
          <p:nvPr>
            <p:custDataLst>
              <p:tags r:id="rId21"/>
            </p:custDataLst>
          </p:nvPr>
        </p:nvSpPr>
        <p:spPr>
          <a:xfrm>
            <a:off x="4187234" y="5046861"/>
            <a:ext cx="1638854" cy="255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6800" tIns="0" rIns="46800" bIns="0">
            <a:normAutofit fontScale="80000"/>
          </a:bodyPr>
          <a:lstStyle>
            <a:defPPr>
              <a:defRPr lang="zh-CN"/>
            </a:defPPr>
            <a:lvl1pPr>
              <a:buFont typeface="Arial" panose="020B0604020202020204" pitchFamily="34" charset="0"/>
              <a:buNone/>
              <a:defRPr sz="1800">
                <a:solidFill>
                  <a:srgbClr val="4D4D4D">
                    <a:lumMod val="60000"/>
                    <a:lumOff val="40000"/>
                  </a:srgbClr>
                </a:solidFill>
                <a:ea typeface="微软雅黑" panose="020B0503020204020204" charset="-122"/>
              </a:defRPr>
            </a:lvl1pPr>
          </a:lstStyle>
          <a:p>
            <a:r>
              <a:rPr lang="en-US" altLang="zh-CN">
                <a:solidFill>
                  <a:srgbClr val="4D4D4D"/>
                </a:solidFill>
                <a:ea typeface="黑体" panose="02010609060101010101" charset="-122"/>
              </a:rPr>
              <a:t>自我效能感的功能</a:t>
            </a:r>
            <a:endParaRPr lang="en-US" altLang="zh-CN">
              <a:solidFill>
                <a:srgbClr val="4D4D4D"/>
              </a:solidFill>
              <a:ea typeface="黑体" panose="02010609060101010101" charset="-122"/>
            </a:endParaRPr>
          </a:p>
        </p:txBody>
      </p:sp>
      <p:sp>
        <p:nvSpPr>
          <p:cNvPr id="18" name="文本框 17"/>
          <p:cNvSpPr txBox="1"/>
          <p:nvPr>
            <p:custDataLst>
              <p:tags r:id="rId22"/>
            </p:custDataLst>
          </p:nvPr>
        </p:nvSpPr>
        <p:spPr>
          <a:xfrm>
            <a:off x="1523362" y="5046861"/>
            <a:ext cx="1637385" cy="255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6800" tIns="0" rIns="46800" bIns="0">
            <a:normAutofit fontScale="80000"/>
          </a:bodyPr>
          <a:lstStyle>
            <a:defPPr>
              <a:defRPr lang="zh-CN"/>
            </a:defPPr>
            <a:lvl1pPr>
              <a:buFont typeface="Arial" panose="020B0604020202020204" pitchFamily="34" charset="0"/>
              <a:buNone/>
              <a:defRPr sz="1800">
                <a:solidFill>
                  <a:srgbClr val="4D4D4D">
                    <a:lumMod val="60000"/>
                    <a:lumOff val="40000"/>
                  </a:srgbClr>
                </a:solidFill>
                <a:ea typeface="微软雅黑" panose="020B0503020204020204" charset="-122"/>
              </a:defRPr>
            </a:lvl1pPr>
          </a:lstStyle>
          <a:p>
            <a:r>
              <a:rPr lang="en-US" altLang="zh-CN">
                <a:solidFill>
                  <a:srgbClr val="4D4D4D"/>
                </a:solidFill>
                <a:ea typeface="黑体" panose="02010609060101010101" charset="-122"/>
              </a:rPr>
              <a:t>自我效能感的概念</a:t>
            </a:r>
            <a:endParaRPr lang="en-US" altLang="zh-CN">
              <a:solidFill>
                <a:srgbClr val="4D4D4D"/>
              </a:solidFill>
              <a:ea typeface="黑体" panose="02010609060101010101" charset="-122"/>
            </a:endParaRPr>
          </a:p>
        </p:txBody>
      </p:sp>
      <p:sp>
        <p:nvSpPr>
          <p:cNvPr id="20" name="文本框 19"/>
          <p:cNvSpPr txBox="1"/>
          <p:nvPr>
            <p:custDataLst>
              <p:tags r:id="rId23"/>
            </p:custDataLst>
          </p:nvPr>
        </p:nvSpPr>
        <p:spPr>
          <a:xfrm>
            <a:off x="792163" y="1610995"/>
            <a:ext cx="5138737" cy="3084513"/>
          </a:xfrm>
          <a:prstGeom prst="rect">
            <a:avLst/>
          </a:prstGeom>
          <a:noFill/>
          <a:ln>
            <a:noFill/>
          </a:ln>
          <a:effectLst/>
          <a:extLst>
            <a:ext uri="{909E8E84-426E-40DD-AFC4-6F175D3DCCD1}">
              <a14:hiddenFill xmlns:a14="http://schemas.microsoft.com/office/drawing/2010/main">
                <a:solidFill>
                  <a:srgbClr val="3DCEB5"/>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FFFFFF"/>
                  </a:outerShdw>
                </a:effectLst>
              </a14:hiddenEffects>
            </a:ext>
          </a:extLst>
        </p:spPr>
        <p:txBody>
          <a:bodyPr>
            <a:normAutofit lnSpcReduction="10000"/>
          </a:bodyPr>
          <a:lstStyle>
            <a:defPPr>
              <a:defRPr lang="zh-CN"/>
            </a:defPPr>
            <a:lvl1pPr>
              <a:lnSpc>
                <a:spcPct val="120000"/>
              </a:lnSpc>
              <a:buFont typeface="Arial" panose="020B0604020202020204" pitchFamily="34" charset="0"/>
              <a:buNone/>
              <a:defRPr sz="1800"/>
            </a:lvl1pPr>
          </a:lstStyle>
          <a:p>
            <a:pPr algn="just">
              <a:lnSpc>
                <a:spcPct val="150000"/>
              </a:lnSpc>
              <a:spcBef>
                <a:spcPts val="0"/>
              </a:spcBef>
              <a:spcAft>
                <a:spcPts val="0"/>
              </a:spcAft>
            </a:pPr>
            <a:r>
              <a:rPr lang="en-US" altLang="zh-CN">
                <a:latin typeface="微软雅黑" panose="020B0503020204020204" charset="-122"/>
                <a:ea typeface="微软雅黑" panose="020B0503020204020204" charset="-122"/>
                <a:cs typeface="微软雅黑" panose="020B0503020204020204" charset="-122"/>
              </a:rPr>
              <a:t>自我效能感（self-efficacy）是指人对自己是否能够成功地进行某一成就行为的主观推测与判断。</a:t>
            </a:r>
            <a:endParaRPr lang="en-US" altLang="zh-CN">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endParaRPr lang="en-US" altLang="zh-CN">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endParaRPr lang="en-US" altLang="zh-CN">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en-US" altLang="zh-CN">
                <a:latin typeface="微软雅黑" panose="020B0503020204020204" charset="-122"/>
                <a:ea typeface="微软雅黑" panose="020B0503020204020204" charset="-122"/>
                <a:cs typeface="微软雅黑" panose="020B0503020204020204" charset="-122"/>
              </a:rPr>
              <a:t>自我效能感影响或决定人们对行为的选择，以及对该行为的坚持性和努力程度；影响人们的思维模式和情感反应模式，进而影响新行为的习得和习得行为的表现。</a:t>
            </a:r>
            <a:endParaRPr lang="en-US" altLang="zh-CN">
              <a:latin typeface="微软雅黑" panose="020B0503020204020204" charset="-122"/>
              <a:ea typeface="微软雅黑" panose="020B0503020204020204" charset="-122"/>
              <a:cs typeface="微软雅黑" panose="020B0503020204020204" charset="-122"/>
            </a:endParaRPr>
          </a:p>
        </p:txBody>
      </p:sp>
      <p:sp>
        <p:nvSpPr>
          <p:cNvPr id="2" name="TextBox 4"/>
          <p:cNvSpPr/>
          <p:nvPr>
            <p:custDataLst>
              <p:tags r:id="rId24"/>
            </p:custDataLst>
          </p:nvPr>
        </p:nvSpPr>
        <p:spPr>
          <a:xfrm>
            <a:off x="6155034" y="4343446"/>
            <a:ext cx="2490588" cy="1540464"/>
          </a:xfrm>
          <a:prstGeom prst="rect">
            <a:avLst/>
          </a:prstGeom>
          <a:solidFill>
            <a:srgbClr val="3DCEB5"/>
          </a:solidFill>
          <a:ln>
            <a:noFill/>
          </a:ln>
          <a:extLst>
            <a:ext uri="{91240B29-F687-4F45-9708-019B960494DF}">
              <a14:hiddenLine xmlns:a14="http://schemas.microsoft.com/office/drawing/2010/main" w="9525">
                <a:solidFill>
                  <a:srgbClr val="000000"/>
                </a:solidFill>
                <a:miter lim="800000"/>
                <a:headEnd/>
                <a:tailEnd/>
              </a14:hiddenLine>
            </a:ext>
          </a:extLst>
        </p:spPr>
        <p:txBody>
          <a:bodyPr>
            <a:normAutofit/>
          </a:bodyPr>
          <a:lstStyle/>
          <a:p>
            <a:endParaRPr lang="zh-CN" altLang="en-US">
              <a:solidFill>
                <a:srgbClr val="FFFFFF"/>
              </a:solidFill>
            </a:endParaRPr>
          </a:p>
        </p:txBody>
      </p:sp>
      <p:sp>
        <p:nvSpPr>
          <p:cNvPr id="3" name="TextBox 5"/>
          <p:cNvSpPr/>
          <p:nvPr>
            <p:custDataLst>
              <p:tags r:id="rId25"/>
            </p:custDataLst>
          </p:nvPr>
        </p:nvSpPr>
        <p:spPr>
          <a:xfrm>
            <a:off x="8721722" y="1587058"/>
            <a:ext cx="2452407" cy="1555150"/>
          </a:xfrm>
          <a:prstGeom prst="rect">
            <a:avLst/>
          </a:prstGeom>
          <a:solidFill>
            <a:srgbClr val="FFB14A"/>
          </a:solidFill>
          <a:ln>
            <a:noFill/>
          </a:ln>
          <a:extLst>
            <a:ext uri="{91240B29-F687-4F45-9708-019B960494DF}">
              <a14:hiddenLine xmlns:a14="http://schemas.microsoft.com/office/drawing/2010/main" w="9525">
                <a:solidFill>
                  <a:srgbClr val="000000"/>
                </a:solidFill>
                <a:miter lim="800000"/>
                <a:headEnd/>
                <a:tailEnd/>
              </a14:hiddenLine>
            </a:ext>
          </a:extLst>
        </p:spPr>
        <p:txBody>
          <a:bodyPr>
            <a:normAutofit/>
          </a:bodyPr>
          <a:lstStyle/>
          <a:p>
            <a:endParaRPr lang="zh-CN" altLang="en-US">
              <a:solidFill>
                <a:srgbClr val="4D4D4D"/>
              </a:solidFill>
            </a:endParaRPr>
          </a:p>
        </p:txBody>
      </p:sp>
      <p:sp>
        <p:nvSpPr>
          <p:cNvPr id="12" name="文本框 11"/>
          <p:cNvSpPr txBox="1"/>
          <p:nvPr>
            <p:custDataLst>
              <p:tags r:id="rId26"/>
            </p:custDataLst>
          </p:nvPr>
        </p:nvSpPr>
        <p:spPr>
          <a:xfrm>
            <a:off x="6177915" y="5328285"/>
            <a:ext cx="2486660" cy="427355"/>
          </a:xfrm>
          <a:prstGeom prst="rect">
            <a:avLst/>
          </a:prstGeom>
          <a:noFill/>
        </p:spPr>
        <p:txBody>
          <a:bodyPr wrap="square" rtlCol="0">
            <a:noAutofit/>
          </a:bodyPr>
          <a:lstStyle/>
          <a:p>
            <a:r>
              <a:rPr lang="en-US" altLang="zh-CN" sz="1600" b="1">
                <a:solidFill>
                  <a:srgbClr val="FFFFFF"/>
                </a:solidFill>
                <a:latin typeface="微软雅黑" panose="020B0503020204020204" charset="-122"/>
                <a:ea typeface="微软雅黑" panose="020B0503020204020204" charset="-122"/>
                <a:cs typeface="+mn-ea"/>
              </a:rPr>
              <a:t>（一）自我效能感的概念</a:t>
            </a:r>
            <a:endParaRPr lang="en-US" altLang="zh-CN" sz="1600" b="1">
              <a:solidFill>
                <a:srgbClr val="FFFFFF"/>
              </a:solidFill>
              <a:latin typeface="微软雅黑" panose="020B0503020204020204" charset="-122"/>
              <a:ea typeface="微软雅黑" panose="020B0503020204020204" charset="-122"/>
              <a:cs typeface="+mn-ea"/>
            </a:endParaRPr>
          </a:p>
        </p:txBody>
      </p:sp>
      <p:sp>
        <p:nvSpPr>
          <p:cNvPr id="13" name="文本框 12"/>
          <p:cNvSpPr txBox="1"/>
          <p:nvPr>
            <p:custDataLst>
              <p:tags r:id="rId27"/>
            </p:custDataLst>
          </p:nvPr>
        </p:nvSpPr>
        <p:spPr>
          <a:xfrm>
            <a:off x="8668385" y="2586355"/>
            <a:ext cx="2517775" cy="427355"/>
          </a:xfrm>
          <a:prstGeom prst="rect">
            <a:avLst/>
          </a:prstGeom>
          <a:noFill/>
        </p:spPr>
        <p:txBody>
          <a:bodyPr wrap="square" rtlCol="0">
            <a:noAutofit/>
          </a:bodyPr>
          <a:lstStyle/>
          <a:p>
            <a:r>
              <a:rPr lang="en-US" altLang="zh-CN" sz="1600" b="1">
                <a:solidFill>
                  <a:srgbClr val="FFFFFF"/>
                </a:solidFill>
                <a:latin typeface="微软雅黑" panose="020B0503020204020204" charset="-122"/>
                <a:ea typeface="微软雅黑" panose="020B0503020204020204" charset="-122"/>
                <a:cs typeface="+mn-ea"/>
              </a:rPr>
              <a:t>（二）自我效能感的功能</a:t>
            </a:r>
            <a:endParaRPr lang="en-US" altLang="zh-CN" sz="1600" b="1">
              <a:solidFill>
                <a:srgbClr val="FFFFFF"/>
              </a:solidFill>
              <a:latin typeface="微软雅黑" panose="020B0503020204020204" charset="-122"/>
              <a:ea typeface="微软雅黑" panose="020B0503020204020204" charset="-122"/>
              <a:cs typeface="+mn-ea"/>
            </a:endParaRPr>
          </a:p>
        </p:txBody>
      </p:sp>
      <p:pic>
        <p:nvPicPr>
          <p:cNvPr id="4" name="图片 3"/>
          <p:cNvPicPr>
            <a:picLocks noChangeAspect="1"/>
          </p:cNvPicPr>
          <p:nvPr>
            <p:custDataLst>
              <p:tags r:id="rId28"/>
            </p:custDataLst>
          </p:nvPr>
        </p:nvPicPr>
        <p:blipFill>
          <a:blip r:embed="rId29">
            <a:extLst>
              <a:ext uri="{28A0092B-C50C-407E-A947-70E740481C1C}">
                <a14:useLocalDpi xmlns:a14="http://schemas.microsoft.com/office/drawing/2010/main" val="0"/>
              </a:ext>
            </a:extLst>
          </a:blip>
          <a:stretch>
            <a:fillRect/>
          </a:stretch>
        </p:blipFill>
        <p:spPr>
          <a:xfrm>
            <a:off x="8721722" y="3210760"/>
            <a:ext cx="2452407" cy="2673150"/>
          </a:xfrm>
          <a:prstGeom prst="rect">
            <a:avLst/>
          </a:prstGeom>
        </p:spPr>
      </p:pic>
      <p:pic>
        <p:nvPicPr>
          <p:cNvPr id="15" name="图片 14"/>
          <p:cNvPicPr>
            <a:picLocks noChangeAspect="1"/>
          </p:cNvPicPr>
          <p:nvPr>
            <p:custDataLst>
              <p:tags r:id="rId30"/>
            </p:custDataLst>
          </p:nvPr>
        </p:nvPicPr>
        <p:blipFill>
          <a:blip r:embed="rId31">
            <a:extLst>
              <a:ext uri="{28A0092B-C50C-407E-A947-70E740481C1C}">
                <a14:useLocalDpi xmlns:a14="http://schemas.microsoft.com/office/drawing/2010/main" val="0"/>
              </a:ext>
            </a:extLst>
          </a:blip>
          <a:stretch>
            <a:fillRect/>
          </a:stretch>
        </p:blipFill>
        <p:spPr>
          <a:xfrm>
            <a:off x="6155033" y="1611015"/>
            <a:ext cx="2490589" cy="2656231"/>
          </a:xfrm>
          <a:prstGeom prst="rect">
            <a:avLst/>
          </a:prstGeom>
        </p:spPr>
      </p:pic>
      <p:sp>
        <p:nvSpPr>
          <p:cNvPr id="19" name="文本框 18"/>
          <p:cNvSpPr txBox="1"/>
          <p:nvPr>
            <p:custDataLst>
              <p:tags r:id="rId32"/>
            </p:custDataLst>
          </p:nvPr>
        </p:nvSpPr>
        <p:spPr>
          <a:xfrm>
            <a:off x="8782370" y="1757405"/>
            <a:ext cx="2331111" cy="819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lnSpcReduction="10000"/>
          </a:bodyPr>
          <a:lstStyle>
            <a:defPPr>
              <a:defRPr lang="zh-CN"/>
            </a:defPPr>
            <a:lvl1pPr>
              <a:buFont typeface="Arial" panose="020B0604020202020204" pitchFamily="34" charset="0"/>
              <a:buNone/>
              <a:defRPr sz="5400" b="1">
                <a:solidFill>
                  <a:srgbClr val="FFFFFF"/>
                </a:solidFill>
                <a:latin typeface="Arial" panose="020B0604020202020204" pitchFamily="34" charset="0"/>
              </a:defRPr>
            </a:lvl1pPr>
          </a:lstStyle>
          <a:p>
            <a:r>
              <a:rPr lang="en-US" altLang="zh-CN" dirty="0"/>
              <a:t>02</a:t>
            </a:r>
            <a:endParaRPr lang="zh-CN" altLang="en-US" dirty="0"/>
          </a:p>
        </p:txBody>
      </p:sp>
      <p:sp>
        <p:nvSpPr>
          <p:cNvPr id="5" name="文本框 4"/>
          <p:cNvSpPr txBox="1"/>
          <p:nvPr>
            <p:custDataLst>
              <p:tags r:id="rId33"/>
            </p:custDataLst>
          </p:nvPr>
        </p:nvSpPr>
        <p:spPr>
          <a:xfrm>
            <a:off x="6234773" y="4495845"/>
            <a:ext cx="2331111" cy="819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lnSpcReduction="10000"/>
          </a:bodyPr>
          <a:lstStyle>
            <a:defPPr>
              <a:defRPr lang="zh-CN"/>
            </a:defPPr>
            <a:lvl1pPr>
              <a:buFont typeface="Arial" panose="020B0604020202020204" pitchFamily="34" charset="0"/>
              <a:buNone/>
              <a:defRPr sz="5400" b="1">
                <a:solidFill>
                  <a:srgbClr val="FFFFFF"/>
                </a:solidFill>
                <a:latin typeface="Arial" panose="020B0604020202020204" pitchFamily="34" charset="0"/>
              </a:defRPr>
            </a:lvl1pPr>
          </a:lstStyle>
          <a:p>
            <a:r>
              <a:rPr lang="en-US" altLang="zh-CN" dirty="0"/>
              <a:t>01</a:t>
            </a:r>
            <a:endParaRPr lang="zh-CN" altLang="en-US" dirty="0"/>
          </a:p>
        </p:txBody>
      </p:sp>
      <p:sp>
        <p:nvSpPr>
          <p:cNvPr id="13327" name="Freeform 42"/>
          <p:cNvSpPr/>
          <p:nvPr>
            <p:custDataLst>
              <p:tags r:id="rId34"/>
            </p:custDataLst>
          </p:nvPr>
        </p:nvSpPr>
        <p:spPr bwMode="auto">
          <a:xfrm>
            <a:off x="3581474" y="5079168"/>
            <a:ext cx="243772" cy="190906"/>
          </a:xfrm>
          <a:custGeom>
            <a:avLst/>
            <a:gdLst>
              <a:gd name="T0" fmla="*/ 2147483646 w 39"/>
              <a:gd name="T1" fmla="*/ 2147483646 h 31"/>
              <a:gd name="T2" fmla="*/ 2147483646 w 39"/>
              <a:gd name="T3" fmla="*/ 2147483646 h 31"/>
              <a:gd name="T4" fmla="*/ 2147483646 w 39"/>
              <a:gd name="T5" fmla="*/ 2147483646 h 31"/>
              <a:gd name="T6" fmla="*/ 2147483646 w 39"/>
              <a:gd name="T7" fmla="*/ 2147483646 h 31"/>
              <a:gd name="T8" fmla="*/ 2147483646 w 39"/>
              <a:gd name="T9" fmla="*/ 0 h 31"/>
              <a:gd name="T10" fmla="*/ 2147483646 w 39"/>
              <a:gd name="T11" fmla="*/ 2147483646 h 31"/>
              <a:gd name="T12" fmla="*/ 2147483646 w 39"/>
              <a:gd name="T13" fmla="*/ 2147483646 h 31"/>
              <a:gd name="T14" fmla="*/ 2147483646 w 39"/>
              <a:gd name="T15" fmla="*/ 2147483646 h 31"/>
              <a:gd name="T16" fmla="*/ 2147483646 w 39"/>
              <a:gd name="T17" fmla="*/ 2147483646 h 31"/>
              <a:gd name="T18" fmla="*/ 2147483646 w 39"/>
              <a:gd name="T19" fmla="*/ 2147483646 h 31"/>
              <a:gd name="T20" fmla="*/ 2147483646 w 39"/>
              <a:gd name="T21" fmla="*/ 2147483646 h 31"/>
              <a:gd name="T22" fmla="*/ 2147483646 w 39"/>
              <a:gd name="T23" fmla="*/ 2147483646 h 31"/>
              <a:gd name="T24" fmla="*/ 2147483646 w 39"/>
              <a:gd name="T25" fmla="*/ 2147483646 h 31"/>
              <a:gd name="T26" fmla="*/ 2147483646 w 39"/>
              <a:gd name="T27" fmla="*/ 2147483646 h 31"/>
              <a:gd name="T28" fmla="*/ 2147483646 w 39"/>
              <a:gd name="T29" fmla="*/ 2147483646 h 31"/>
              <a:gd name="T30" fmla="*/ 2147483646 w 39"/>
              <a:gd name="T31" fmla="*/ 2147483646 h 31"/>
              <a:gd name="T32" fmla="*/ 2147483646 w 39"/>
              <a:gd name="T33" fmla="*/ 2147483646 h 31"/>
              <a:gd name="T34" fmla="*/ 0 w 39"/>
              <a:gd name="T35" fmla="*/ 2147483646 h 31"/>
              <a:gd name="T36" fmla="*/ 2147483646 w 39"/>
              <a:gd name="T37" fmla="*/ 2147483646 h 31"/>
              <a:gd name="T38" fmla="*/ 2147483646 w 39"/>
              <a:gd name="T39" fmla="*/ 2147483646 h 31"/>
              <a:gd name="T40" fmla="*/ 2147483646 w 39"/>
              <a:gd name="T41" fmla="*/ 2147483646 h 31"/>
              <a:gd name="T42" fmla="*/ 2147483646 w 39"/>
              <a:gd name="T43" fmla="*/ 2147483646 h 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 h="31">
                <a:moveTo>
                  <a:pt x="39" y="4"/>
                </a:moveTo>
                <a:cubicBezTo>
                  <a:pt x="37" y="4"/>
                  <a:pt x="36" y="5"/>
                  <a:pt x="34" y="5"/>
                </a:cubicBezTo>
                <a:cubicBezTo>
                  <a:pt x="36" y="4"/>
                  <a:pt x="37" y="2"/>
                  <a:pt x="38" y="1"/>
                </a:cubicBezTo>
                <a:cubicBezTo>
                  <a:pt x="36" y="2"/>
                  <a:pt x="35" y="2"/>
                  <a:pt x="33" y="3"/>
                </a:cubicBezTo>
                <a:cubicBezTo>
                  <a:pt x="31" y="1"/>
                  <a:pt x="29" y="0"/>
                  <a:pt x="27" y="0"/>
                </a:cubicBezTo>
                <a:cubicBezTo>
                  <a:pt x="23" y="0"/>
                  <a:pt x="19" y="4"/>
                  <a:pt x="19" y="8"/>
                </a:cubicBezTo>
                <a:cubicBezTo>
                  <a:pt x="19" y="9"/>
                  <a:pt x="19" y="9"/>
                  <a:pt x="19" y="10"/>
                </a:cubicBezTo>
                <a:cubicBezTo>
                  <a:pt x="13" y="9"/>
                  <a:pt x="7" y="6"/>
                  <a:pt x="3" y="2"/>
                </a:cubicBezTo>
                <a:cubicBezTo>
                  <a:pt x="2" y="3"/>
                  <a:pt x="2" y="4"/>
                  <a:pt x="2" y="5"/>
                </a:cubicBezTo>
                <a:cubicBezTo>
                  <a:pt x="2" y="8"/>
                  <a:pt x="3" y="11"/>
                  <a:pt x="6" y="12"/>
                </a:cubicBezTo>
                <a:cubicBezTo>
                  <a:pt x="4" y="12"/>
                  <a:pt x="3" y="12"/>
                  <a:pt x="2" y="11"/>
                </a:cubicBezTo>
                <a:cubicBezTo>
                  <a:pt x="2" y="11"/>
                  <a:pt x="2" y="11"/>
                  <a:pt x="2" y="11"/>
                </a:cubicBezTo>
                <a:cubicBezTo>
                  <a:pt x="2" y="15"/>
                  <a:pt x="5" y="18"/>
                  <a:pt x="8" y="19"/>
                </a:cubicBezTo>
                <a:cubicBezTo>
                  <a:pt x="8" y="19"/>
                  <a:pt x="7" y="19"/>
                  <a:pt x="6" y="19"/>
                </a:cubicBezTo>
                <a:cubicBezTo>
                  <a:pt x="6" y="19"/>
                  <a:pt x="5" y="19"/>
                  <a:pt x="5" y="19"/>
                </a:cubicBezTo>
                <a:cubicBezTo>
                  <a:pt x="6" y="22"/>
                  <a:pt x="9" y="24"/>
                  <a:pt x="12" y="24"/>
                </a:cubicBezTo>
                <a:cubicBezTo>
                  <a:pt x="9" y="27"/>
                  <a:pt x="6" y="28"/>
                  <a:pt x="2" y="28"/>
                </a:cubicBezTo>
                <a:cubicBezTo>
                  <a:pt x="2" y="28"/>
                  <a:pt x="1" y="28"/>
                  <a:pt x="0" y="28"/>
                </a:cubicBezTo>
                <a:cubicBezTo>
                  <a:pt x="4" y="30"/>
                  <a:pt x="8" y="31"/>
                  <a:pt x="13" y="31"/>
                </a:cubicBezTo>
                <a:cubicBezTo>
                  <a:pt x="27" y="31"/>
                  <a:pt x="35" y="19"/>
                  <a:pt x="35" y="9"/>
                </a:cubicBezTo>
                <a:cubicBezTo>
                  <a:pt x="35" y="9"/>
                  <a:pt x="35" y="8"/>
                  <a:pt x="35" y="8"/>
                </a:cubicBezTo>
                <a:cubicBezTo>
                  <a:pt x="36" y="7"/>
                  <a:pt x="38" y="5"/>
                  <a:pt x="39" y="4"/>
                </a:cubicBezTo>
                <a:close/>
              </a:path>
            </a:pathLst>
          </a:custGeom>
          <a:solidFill>
            <a:srgbClr val="FFFFFF"/>
          </a:solidFill>
          <a:ln>
            <a:noFill/>
          </a:ln>
        </p:spPr>
        <p:txBody>
          <a:bodyPr>
            <a:normAutofit fontScale="27500" lnSpcReduction="20000"/>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五、提升自我效能感</a:t>
            </a:r>
            <a:endParaRPr lang="en-US" altLang="zh-CN" sz="2800" dirty="0">
              <a:solidFill>
                <a:schemeClr val="tx1"/>
              </a:solidFill>
              <a:latin typeface="微软雅黑" panose="020B0503020204020204" charset="-122"/>
              <a:ea typeface="微软雅黑" panose="020B0503020204020204" charset="-122"/>
              <a:sym typeface="+mn-ea"/>
            </a:endParaRPr>
          </a:p>
        </p:txBody>
      </p:sp>
      <p:grpSp>
        <p:nvGrpSpPr>
          <p:cNvPr id="16" name="组合 15"/>
          <p:cNvGrpSpPr/>
          <p:nvPr>
            <p:custDataLst>
              <p:tags r:id="rId18"/>
            </p:custDataLst>
          </p:nvPr>
        </p:nvGrpSpPr>
        <p:grpSpPr>
          <a:xfrm>
            <a:off x="2314993" y="1844430"/>
            <a:ext cx="1972779" cy="1846700"/>
            <a:chOff x="3252788" y="2447923"/>
            <a:chExt cx="1900238" cy="1778796"/>
          </a:xfrm>
        </p:grpSpPr>
        <p:sp>
          <p:nvSpPr>
            <p:cNvPr id="8" name="矩形 7"/>
            <p:cNvSpPr/>
            <p:nvPr>
              <p:custDataLst>
                <p:tags r:id="rId19"/>
              </p:custDataLst>
            </p:nvPr>
          </p:nvSpPr>
          <p:spPr>
            <a:xfrm>
              <a:off x="3252788" y="3350417"/>
              <a:ext cx="1900237" cy="876302"/>
            </a:xfrm>
            <a:prstGeom prst="rect">
              <a:avLst/>
            </a:prstGeom>
            <a:solidFill>
              <a:srgbClr val="EEBB00"/>
            </a:solidFill>
          </p:spPr>
          <p:txBody>
            <a:bodyPr rot="0" spcFirstLastPara="0" vertOverflow="overflow" horzOverflow="overflow" vert="horz" wrap="square" lIns="91440" tIns="45720" rIns="91440" bIns="45720" numCol="1" spcCol="0" rtlCol="0" fromWordArt="0" anchor="ctr" anchorCtr="0" forceAA="0" compatLnSpc="1">
              <a:normAutofit/>
            </a:bodyPr>
            <a:p>
              <a:pPr algn="ctr"/>
              <a:r>
                <a:rPr lang="zh-CN" altLang="en-US" dirty="0" err="1">
                  <a:solidFill>
                    <a:sysClr val="window" lastClr="FFFFFF"/>
                  </a:solidFill>
                  <a:latin typeface="微软雅黑" panose="020B0503020204020204" charset="-122"/>
                  <a:ea typeface="微软雅黑" panose="020B0503020204020204" charset="-122"/>
                </a:rPr>
                <a:t>1. 个人自身行为的成败经验</a:t>
              </a:r>
              <a:endParaRPr lang="zh-CN" altLang="en-US" dirty="0" err="1">
                <a:solidFill>
                  <a:sysClr val="window" lastClr="FFFFFF"/>
                </a:solidFill>
                <a:latin typeface="微软雅黑" panose="020B0503020204020204" charset="-122"/>
                <a:ea typeface="微软雅黑" panose="020B0503020204020204" charset="-122"/>
              </a:endParaRPr>
            </a:p>
          </p:txBody>
        </p:sp>
        <p:sp>
          <p:nvSpPr>
            <p:cNvPr id="14" name="任意多边形 13"/>
            <p:cNvSpPr/>
            <p:nvPr>
              <p:custDataLst>
                <p:tags r:id="rId20"/>
              </p:custDataLst>
            </p:nvPr>
          </p:nvSpPr>
          <p:spPr>
            <a:xfrm>
              <a:off x="3252789" y="2447923"/>
              <a:ext cx="1900237" cy="904873"/>
            </a:xfrm>
            <a:custGeom>
              <a:avLst/>
              <a:gdLst>
                <a:gd name="connsiteX0" fmla="*/ 950119 w 1900237"/>
                <a:gd name="connsiteY0" fmla="*/ 0 h 904873"/>
                <a:gd name="connsiteX1" fmla="*/ 1900237 w 1900237"/>
                <a:gd name="connsiteY1" fmla="*/ 452436 h 904873"/>
                <a:gd name="connsiteX2" fmla="*/ 1900237 w 1900237"/>
                <a:gd name="connsiteY2" fmla="*/ 904873 h 904873"/>
                <a:gd name="connsiteX3" fmla="*/ 1882377 w 1900237"/>
                <a:gd name="connsiteY3" fmla="*/ 904873 h 904873"/>
                <a:gd name="connsiteX4" fmla="*/ 1882377 w 1900237"/>
                <a:gd name="connsiteY4" fmla="*/ 465703 h 904873"/>
                <a:gd name="connsiteX5" fmla="*/ 950119 w 1900237"/>
                <a:gd name="connsiteY5" fmla="*/ 21771 h 904873"/>
                <a:gd name="connsiteX6" fmla="*/ 17860 w 1900237"/>
                <a:gd name="connsiteY6" fmla="*/ 465703 h 904873"/>
                <a:gd name="connsiteX7" fmla="*/ 17860 w 1900237"/>
                <a:gd name="connsiteY7" fmla="*/ 904873 h 904873"/>
                <a:gd name="connsiteX8" fmla="*/ 0 w 1900237"/>
                <a:gd name="connsiteY8" fmla="*/ 904873 h 904873"/>
                <a:gd name="connsiteX9" fmla="*/ 0 w 1900237"/>
                <a:gd name="connsiteY9" fmla="*/ 452436 h 90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0237" h="904873">
                  <a:moveTo>
                    <a:pt x="950119" y="0"/>
                  </a:moveTo>
                  <a:lnTo>
                    <a:pt x="1900237" y="452436"/>
                  </a:lnTo>
                  <a:lnTo>
                    <a:pt x="1900237" y="904873"/>
                  </a:lnTo>
                  <a:lnTo>
                    <a:pt x="1882377" y="904873"/>
                  </a:lnTo>
                  <a:lnTo>
                    <a:pt x="1882377" y="465703"/>
                  </a:lnTo>
                  <a:lnTo>
                    <a:pt x="950119" y="21771"/>
                  </a:lnTo>
                  <a:lnTo>
                    <a:pt x="17860" y="465703"/>
                  </a:lnTo>
                  <a:lnTo>
                    <a:pt x="17860" y="904873"/>
                  </a:lnTo>
                  <a:lnTo>
                    <a:pt x="0" y="904873"/>
                  </a:lnTo>
                  <a:lnTo>
                    <a:pt x="0" y="452436"/>
                  </a:lnTo>
                  <a:close/>
                </a:path>
              </a:pathLst>
            </a:custGeom>
            <a:solidFill>
              <a:srgbClr val="EEBB00"/>
            </a:solidFill>
          </p:spPr>
          <p:txBody>
            <a:bodyPr rot="0" spcFirstLastPara="0" vertOverflow="overflow" horzOverflow="overflow" vert="horz" wrap="square" lIns="91440" tIns="288000" rIns="91440" bIns="45720" numCol="1" spcCol="0" rtlCol="0" fromWordArt="0" anchor="ctr" anchorCtr="0" forceAA="0" compatLnSpc="1">
              <a:normAutofit/>
            </a:bodyPr>
            <a:p>
              <a:pPr algn="ctr"/>
              <a:r>
                <a:rPr lang="en-US" altLang="zh-CN" smtClean="0">
                  <a:latin typeface="Calibri Light" panose="020F0302020204030204" charset="0"/>
                  <a:ea typeface="+mn-ea"/>
                  <a:cs typeface="+mn-ea"/>
                </a:rPr>
                <a:t>ONE</a:t>
              </a:r>
              <a:endParaRPr lang="en-US" altLang="zh-CN" smtClean="0">
                <a:latin typeface="Calibri Light" panose="020F0302020204030204" charset="0"/>
                <a:ea typeface="+mn-ea"/>
                <a:cs typeface="+mn-ea"/>
              </a:endParaRPr>
            </a:p>
          </p:txBody>
        </p:sp>
      </p:grpSp>
      <p:grpSp>
        <p:nvGrpSpPr>
          <p:cNvPr id="9" name="组合 8"/>
          <p:cNvGrpSpPr/>
          <p:nvPr>
            <p:custDataLst>
              <p:tags r:id="rId21"/>
            </p:custDataLst>
          </p:nvPr>
        </p:nvGrpSpPr>
        <p:grpSpPr>
          <a:xfrm>
            <a:off x="4872848" y="1844430"/>
            <a:ext cx="1972779" cy="1846700"/>
            <a:chOff x="3252788" y="2447923"/>
            <a:chExt cx="1900238" cy="1778796"/>
          </a:xfrm>
        </p:grpSpPr>
        <p:sp>
          <p:nvSpPr>
            <p:cNvPr id="10" name="矩形 9"/>
            <p:cNvSpPr/>
            <p:nvPr>
              <p:custDataLst>
                <p:tags r:id="rId22"/>
              </p:custDataLst>
            </p:nvPr>
          </p:nvSpPr>
          <p:spPr>
            <a:xfrm>
              <a:off x="3252788" y="3350417"/>
              <a:ext cx="1900237" cy="876302"/>
            </a:xfrm>
            <a:prstGeom prst="rect">
              <a:avLst/>
            </a:prstGeom>
            <a:solidFill>
              <a:srgbClr val="EEBB00"/>
            </a:solidFill>
          </p:spPr>
          <p:txBody>
            <a:bodyPr rot="0" spcFirstLastPara="0" vertOverflow="overflow" horzOverflow="overflow" vert="horz" wrap="square" lIns="91440" tIns="45720" rIns="91440" bIns="45720" numCol="1" spcCol="0" rtlCol="0" fromWordArt="0" anchor="ctr" anchorCtr="0" forceAA="0" compatLnSpc="1">
              <a:normAutofit/>
            </a:bodyPr>
            <a:p>
              <a:pPr algn="ctr"/>
              <a:r>
                <a:rPr lang="zh-CN" altLang="en-US" dirty="0" err="1">
                  <a:solidFill>
                    <a:sysClr val="window" lastClr="FFFFFF"/>
                  </a:solidFill>
                  <a:latin typeface="微软雅黑" panose="020B0503020204020204" charset="-122"/>
                  <a:ea typeface="微软雅黑" panose="020B0503020204020204" charset="-122"/>
                </a:rPr>
                <a:t>2. 替代经验或模仿</a:t>
              </a:r>
              <a:endParaRPr lang="zh-CN" altLang="en-US" dirty="0" err="1">
                <a:solidFill>
                  <a:sysClr val="window" lastClr="FFFFFF"/>
                </a:solidFill>
                <a:latin typeface="微软雅黑" panose="020B0503020204020204" charset="-122"/>
                <a:ea typeface="微软雅黑" panose="020B0503020204020204" charset="-122"/>
              </a:endParaRPr>
            </a:p>
          </p:txBody>
        </p:sp>
        <p:sp>
          <p:nvSpPr>
            <p:cNvPr id="11" name="任意多边形 10"/>
            <p:cNvSpPr/>
            <p:nvPr>
              <p:custDataLst>
                <p:tags r:id="rId23"/>
              </p:custDataLst>
            </p:nvPr>
          </p:nvSpPr>
          <p:spPr>
            <a:xfrm>
              <a:off x="3252789" y="2447923"/>
              <a:ext cx="1900237" cy="904873"/>
            </a:xfrm>
            <a:custGeom>
              <a:avLst/>
              <a:gdLst>
                <a:gd name="connsiteX0" fmla="*/ 950119 w 1900237"/>
                <a:gd name="connsiteY0" fmla="*/ 0 h 904873"/>
                <a:gd name="connsiteX1" fmla="*/ 1900237 w 1900237"/>
                <a:gd name="connsiteY1" fmla="*/ 452436 h 904873"/>
                <a:gd name="connsiteX2" fmla="*/ 1900237 w 1900237"/>
                <a:gd name="connsiteY2" fmla="*/ 904873 h 904873"/>
                <a:gd name="connsiteX3" fmla="*/ 1882377 w 1900237"/>
                <a:gd name="connsiteY3" fmla="*/ 904873 h 904873"/>
                <a:gd name="connsiteX4" fmla="*/ 1882377 w 1900237"/>
                <a:gd name="connsiteY4" fmla="*/ 465703 h 904873"/>
                <a:gd name="connsiteX5" fmla="*/ 950119 w 1900237"/>
                <a:gd name="connsiteY5" fmla="*/ 21771 h 904873"/>
                <a:gd name="connsiteX6" fmla="*/ 17860 w 1900237"/>
                <a:gd name="connsiteY6" fmla="*/ 465703 h 904873"/>
                <a:gd name="connsiteX7" fmla="*/ 17860 w 1900237"/>
                <a:gd name="connsiteY7" fmla="*/ 904873 h 904873"/>
                <a:gd name="connsiteX8" fmla="*/ 0 w 1900237"/>
                <a:gd name="connsiteY8" fmla="*/ 904873 h 904873"/>
                <a:gd name="connsiteX9" fmla="*/ 0 w 1900237"/>
                <a:gd name="connsiteY9" fmla="*/ 452436 h 90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0237" h="904873">
                  <a:moveTo>
                    <a:pt x="950119" y="0"/>
                  </a:moveTo>
                  <a:lnTo>
                    <a:pt x="1900237" y="452436"/>
                  </a:lnTo>
                  <a:lnTo>
                    <a:pt x="1900237" y="904873"/>
                  </a:lnTo>
                  <a:lnTo>
                    <a:pt x="1882377" y="904873"/>
                  </a:lnTo>
                  <a:lnTo>
                    <a:pt x="1882377" y="465703"/>
                  </a:lnTo>
                  <a:lnTo>
                    <a:pt x="950119" y="21771"/>
                  </a:lnTo>
                  <a:lnTo>
                    <a:pt x="17860" y="465703"/>
                  </a:lnTo>
                  <a:lnTo>
                    <a:pt x="17860" y="904873"/>
                  </a:lnTo>
                  <a:lnTo>
                    <a:pt x="0" y="904873"/>
                  </a:lnTo>
                  <a:lnTo>
                    <a:pt x="0" y="452436"/>
                  </a:lnTo>
                  <a:close/>
                </a:path>
              </a:pathLst>
            </a:custGeom>
            <a:solidFill>
              <a:srgbClr val="EEBB00"/>
            </a:solidFill>
          </p:spPr>
          <p:txBody>
            <a:bodyPr rot="0" spcFirstLastPara="0" vertOverflow="overflow" horzOverflow="overflow" vert="horz" wrap="square" lIns="91440" tIns="288000" rIns="91440" bIns="45720" numCol="1" spcCol="0" rtlCol="0" fromWordArt="0" anchor="ctr" anchorCtr="0" forceAA="0" compatLnSpc="1">
              <a:normAutofit/>
            </a:bodyPr>
            <a:p>
              <a:pPr algn="ctr"/>
              <a:r>
                <a:rPr lang="en-US" altLang="zh-CN" smtClean="0">
                  <a:latin typeface="Calibri Light" panose="020F0302020204030204" charset="0"/>
                  <a:ea typeface="+mn-ea"/>
                  <a:cs typeface="+mn-ea"/>
                </a:rPr>
                <a:t>TWO</a:t>
              </a:r>
              <a:endParaRPr lang="en-US" altLang="zh-CN" smtClean="0">
                <a:latin typeface="Calibri Light" panose="020F0302020204030204" charset="0"/>
                <a:ea typeface="+mn-ea"/>
                <a:cs typeface="+mn-ea"/>
              </a:endParaRPr>
            </a:p>
          </p:txBody>
        </p:sp>
      </p:grpSp>
      <p:grpSp>
        <p:nvGrpSpPr>
          <p:cNvPr id="22" name="组合 21"/>
          <p:cNvGrpSpPr/>
          <p:nvPr>
            <p:custDataLst>
              <p:tags r:id="rId24"/>
            </p:custDataLst>
          </p:nvPr>
        </p:nvGrpSpPr>
        <p:grpSpPr>
          <a:xfrm>
            <a:off x="7430701" y="1844430"/>
            <a:ext cx="1972779" cy="1846700"/>
            <a:chOff x="3252788" y="2447923"/>
            <a:chExt cx="1900238" cy="1778796"/>
          </a:xfrm>
        </p:grpSpPr>
        <p:sp>
          <p:nvSpPr>
            <p:cNvPr id="23" name="矩形 22"/>
            <p:cNvSpPr/>
            <p:nvPr>
              <p:custDataLst>
                <p:tags r:id="rId25"/>
              </p:custDataLst>
            </p:nvPr>
          </p:nvSpPr>
          <p:spPr>
            <a:xfrm>
              <a:off x="3252788" y="3350417"/>
              <a:ext cx="1900237" cy="876302"/>
            </a:xfrm>
            <a:prstGeom prst="rect">
              <a:avLst/>
            </a:prstGeom>
            <a:solidFill>
              <a:srgbClr val="EEBB00"/>
            </a:solidFill>
          </p:spPr>
          <p:txBody>
            <a:bodyPr rot="0" spcFirstLastPara="0" vertOverflow="overflow" horzOverflow="overflow" vert="horz" wrap="square" lIns="91440" tIns="45720" rIns="91440" bIns="45720" numCol="1" spcCol="0" rtlCol="0" fromWordArt="0" anchor="ctr" anchorCtr="0" forceAA="0" compatLnSpc="1">
              <a:normAutofit/>
            </a:bodyPr>
            <a:p>
              <a:pPr algn="ctr"/>
              <a:r>
                <a:rPr lang="zh-CN" altLang="en-US" dirty="0" err="1">
                  <a:solidFill>
                    <a:sysClr val="window" lastClr="FFFFFF"/>
                  </a:solidFill>
                  <a:latin typeface="微软雅黑" panose="020B0503020204020204" charset="-122"/>
                  <a:ea typeface="微软雅黑" panose="020B0503020204020204" charset="-122"/>
                </a:rPr>
                <a:t>3. 言语劝说</a:t>
              </a:r>
              <a:endParaRPr lang="zh-CN" altLang="en-US" dirty="0" err="1">
                <a:solidFill>
                  <a:sysClr val="window" lastClr="FFFFFF"/>
                </a:solidFill>
                <a:latin typeface="微软雅黑" panose="020B0503020204020204" charset="-122"/>
                <a:ea typeface="微软雅黑" panose="020B0503020204020204" charset="-122"/>
              </a:endParaRPr>
            </a:p>
          </p:txBody>
        </p:sp>
        <p:sp>
          <p:nvSpPr>
            <p:cNvPr id="24" name="任意多边形 23"/>
            <p:cNvSpPr/>
            <p:nvPr>
              <p:custDataLst>
                <p:tags r:id="rId26"/>
              </p:custDataLst>
            </p:nvPr>
          </p:nvSpPr>
          <p:spPr>
            <a:xfrm>
              <a:off x="3252789" y="2447923"/>
              <a:ext cx="1900237" cy="904873"/>
            </a:xfrm>
            <a:custGeom>
              <a:avLst/>
              <a:gdLst>
                <a:gd name="connsiteX0" fmla="*/ 950119 w 1900237"/>
                <a:gd name="connsiteY0" fmla="*/ 0 h 904873"/>
                <a:gd name="connsiteX1" fmla="*/ 1900237 w 1900237"/>
                <a:gd name="connsiteY1" fmla="*/ 452436 h 904873"/>
                <a:gd name="connsiteX2" fmla="*/ 1900237 w 1900237"/>
                <a:gd name="connsiteY2" fmla="*/ 904873 h 904873"/>
                <a:gd name="connsiteX3" fmla="*/ 1882377 w 1900237"/>
                <a:gd name="connsiteY3" fmla="*/ 904873 h 904873"/>
                <a:gd name="connsiteX4" fmla="*/ 1882377 w 1900237"/>
                <a:gd name="connsiteY4" fmla="*/ 465703 h 904873"/>
                <a:gd name="connsiteX5" fmla="*/ 950119 w 1900237"/>
                <a:gd name="connsiteY5" fmla="*/ 21771 h 904873"/>
                <a:gd name="connsiteX6" fmla="*/ 17860 w 1900237"/>
                <a:gd name="connsiteY6" fmla="*/ 465703 h 904873"/>
                <a:gd name="connsiteX7" fmla="*/ 17860 w 1900237"/>
                <a:gd name="connsiteY7" fmla="*/ 904873 h 904873"/>
                <a:gd name="connsiteX8" fmla="*/ 0 w 1900237"/>
                <a:gd name="connsiteY8" fmla="*/ 904873 h 904873"/>
                <a:gd name="connsiteX9" fmla="*/ 0 w 1900237"/>
                <a:gd name="connsiteY9" fmla="*/ 452436 h 90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0237" h="904873">
                  <a:moveTo>
                    <a:pt x="950119" y="0"/>
                  </a:moveTo>
                  <a:lnTo>
                    <a:pt x="1900237" y="452436"/>
                  </a:lnTo>
                  <a:lnTo>
                    <a:pt x="1900237" y="904873"/>
                  </a:lnTo>
                  <a:lnTo>
                    <a:pt x="1882377" y="904873"/>
                  </a:lnTo>
                  <a:lnTo>
                    <a:pt x="1882377" y="465703"/>
                  </a:lnTo>
                  <a:lnTo>
                    <a:pt x="950119" y="21771"/>
                  </a:lnTo>
                  <a:lnTo>
                    <a:pt x="17860" y="465703"/>
                  </a:lnTo>
                  <a:lnTo>
                    <a:pt x="17860" y="904873"/>
                  </a:lnTo>
                  <a:lnTo>
                    <a:pt x="0" y="904873"/>
                  </a:lnTo>
                  <a:lnTo>
                    <a:pt x="0" y="452436"/>
                  </a:lnTo>
                  <a:close/>
                </a:path>
              </a:pathLst>
            </a:custGeom>
            <a:solidFill>
              <a:srgbClr val="EEBB00"/>
            </a:solidFill>
          </p:spPr>
          <p:txBody>
            <a:bodyPr rot="0" spcFirstLastPara="0" vertOverflow="overflow" horzOverflow="overflow" vert="horz" wrap="square" lIns="91440" tIns="288000" rIns="91440" bIns="45720" numCol="1" spcCol="0" rtlCol="0" fromWordArt="0" anchor="ctr" anchorCtr="0" forceAA="0" compatLnSpc="1">
              <a:normAutofit/>
            </a:bodyPr>
            <a:p>
              <a:pPr algn="ctr"/>
              <a:r>
                <a:rPr lang="en-US" altLang="zh-CN" smtClean="0">
                  <a:latin typeface="Calibri Light" panose="020F0302020204030204" charset="0"/>
                  <a:ea typeface="+mn-ea"/>
                  <a:cs typeface="+mn-ea"/>
                </a:rPr>
                <a:t>THREE</a:t>
              </a:r>
              <a:endParaRPr lang="en-US" altLang="zh-CN" smtClean="0">
                <a:latin typeface="Calibri Light" panose="020F0302020204030204" charset="0"/>
                <a:ea typeface="+mn-ea"/>
                <a:cs typeface="+mn-ea"/>
              </a:endParaRPr>
            </a:p>
          </p:txBody>
        </p:sp>
      </p:grpSp>
      <p:grpSp>
        <p:nvGrpSpPr>
          <p:cNvPr id="36" name="组合 35"/>
          <p:cNvGrpSpPr/>
          <p:nvPr>
            <p:custDataLst>
              <p:tags r:id="rId27"/>
            </p:custDataLst>
          </p:nvPr>
        </p:nvGrpSpPr>
        <p:grpSpPr>
          <a:xfrm>
            <a:off x="3593922" y="4033110"/>
            <a:ext cx="1972779" cy="1846701"/>
            <a:chOff x="1487488" y="3870323"/>
            <a:chExt cx="1900239" cy="1778797"/>
          </a:xfrm>
        </p:grpSpPr>
        <p:sp>
          <p:nvSpPr>
            <p:cNvPr id="25" name="矩形 24"/>
            <p:cNvSpPr/>
            <p:nvPr>
              <p:custDataLst>
                <p:tags r:id="rId28"/>
              </p:custDataLst>
            </p:nvPr>
          </p:nvSpPr>
          <p:spPr>
            <a:xfrm>
              <a:off x="1487488" y="3870323"/>
              <a:ext cx="1900237" cy="876302"/>
            </a:xfrm>
            <a:prstGeom prst="rect">
              <a:avLst/>
            </a:prstGeom>
            <a:solidFill>
              <a:srgbClr val="EEBB00"/>
            </a:solidFill>
          </p:spPr>
          <p:txBody>
            <a:bodyPr rot="0" spcFirstLastPara="0" vertOverflow="overflow" horzOverflow="overflow" vert="horz" wrap="square" lIns="91440" tIns="45720" rIns="91440" bIns="45720" numCol="1" spcCol="0" rtlCol="0" fromWordArt="0" anchor="ctr" anchorCtr="0" forceAA="0" compatLnSpc="1">
              <a:normAutofit/>
            </a:bodyPr>
            <a:p>
              <a:pPr algn="ctr"/>
              <a:r>
                <a:rPr lang="zh-CN" altLang="en-US" dirty="0" err="1">
                  <a:solidFill>
                    <a:sysClr val="window" lastClr="FFFFFF"/>
                  </a:solidFill>
                  <a:latin typeface="微软雅黑" panose="020B0503020204020204" charset="-122"/>
                  <a:ea typeface="微软雅黑" panose="020B0503020204020204" charset="-122"/>
                </a:rPr>
                <a:t>4. 情绪唤醒</a:t>
              </a:r>
              <a:endParaRPr lang="zh-CN" altLang="en-US" dirty="0" err="1">
                <a:solidFill>
                  <a:sysClr val="window" lastClr="FFFFFF"/>
                </a:solidFill>
                <a:latin typeface="微软雅黑" panose="020B0503020204020204" charset="-122"/>
                <a:ea typeface="微软雅黑" panose="020B0503020204020204" charset="-122"/>
              </a:endParaRPr>
            </a:p>
          </p:txBody>
        </p:sp>
        <p:sp>
          <p:nvSpPr>
            <p:cNvPr id="35" name="任意多边形 34"/>
            <p:cNvSpPr/>
            <p:nvPr>
              <p:custDataLst>
                <p:tags r:id="rId29"/>
              </p:custDataLst>
            </p:nvPr>
          </p:nvSpPr>
          <p:spPr>
            <a:xfrm>
              <a:off x="1487490" y="4744247"/>
              <a:ext cx="1900237" cy="904873"/>
            </a:xfrm>
            <a:custGeom>
              <a:avLst/>
              <a:gdLst>
                <a:gd name="connsiteX0" fmla="*/ 0 w 1900237"/>
                <a:gd name="connsiteY0" fmla="*/ 0 h 904873"/>
                <a:gd name="connsiteX1" fmla="*/ 17860 w 1900237"/>
                <a:gd name="connsiteY1" fmla="*/ 0 h 904873"/>
                <a:gd name="connsiteX2" fmla="*/ 17860 w 1900237"/>
                <a:gd name="connsiteY2" fmla="*/ 439170 h 904873"/>
                <a:gd name="connsiteX3" fmla="*/ 950119 w 1900237"/>
                <a:gd name="connsiteY3" fmla="*/ 883102 h 904873"/>
                <a:gd name="connsiteX4" fmla="*/ 1882377 w 1900237"/>
                <a:gd name="connsiteY4" fmla="*/ 439170 h 904873"/>
                <a:gd name="connsiteX5" fmla="*/ 1882377 w 1900237"/>
                <a:gd name="connsiteY5" fmla="*/ 0 h 904873"/>
                <a:gd name="connsiteX6" fmla="*/ 1900237 w 1900237"/>
                <a:gd name="connsiteY6" fmla="*/ 0 h 904873"/>
                <a:gd name="connsiteX7" fmla="*/ 1900237 w 1900237"/>
                <a:gd name="connsiteY7" fmla="*/ 452437 h 904873"/>
                <a:gd name="connsiteX8" fmla="*/ 950119 w 1900237"/>
                <a:gd name="connsiteY8" fmla="*/ 904873 h 904873"/>
                <a:gd name="connsiteX9" fmla="*/ 0 w 1900237"/>
                <a:gd name="connsiteY9" fmla="*/ 452437 h 90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0237" h="904873">
                  <a:moveTo>
                    <a:pt x="0" y="0"/>
                  </a:moveTo>
                  <a:lnTo>
                    <a:pt x="17860" y="0"/>
                  </a:lnTo>
                  <a:lnTo>
                    <a:pt x="17860" y="439170"/>
                  </a:lnTo>
                  <a:lnTo>
                    <a:pt x="950119" y="883102"/>
                  </a:lnTo>
                  <a:lnTo>
                    <a:pt x="1882377" y="439170"/>
                  </a:lnTo>
                  <a:lnTo>
                    <a:pt x="1882377" y="0"/>
                  </a:lnTo>
                  <a:lnTo>
                    <a:pt x="1900237" y="0"/>
                  </a:lnTo>
                  <a:lnTo>
                    <a:pt x="1900237" y="452437"/>
                  </a:lnTo>
                  <a:lnTo>
                    <a:pt x="950119" y="904873"/>
                  </a:lnTo>
                  <a:lnTo>
                    <a:pt x="0" y="452437"/>
                  </a:lnTo>
                  <a:close/>
                </a:path>
              </a:pathLst>
            </a:custGeom>
            <a:solidFill>
              <a:srgbClr val="EEBB00"/>
            </a:solidFill>
          </p:spPr>
          <p:txBody>
            <a:bodyPr rot="0" spcFirstLastPara="0" vertOverflow="overflow" horzOverflow="overflow" vert="horz" wrap="square" lIns="91440" tIns="45720" rIns="91440" bIns="288000" numCol="1" spcCol="0" rtlCol="0" fromWordArt="0" anchor="ctr" anchorCtr="0" forceAA="0" compatLnSpc="1">
              <a:normAutofit/>
            </a:bodyPr>
            <a:p>
              <a:pPr algn="ctr">
                <a:lnSpc>
                  <a:spcPct val="130000"/>
                </a:lnSpc>
              </a:pPr>
              <a:r>
                <a:rPr lang="en-US" altLang="zh-CN" smtClean="0">
                  <a:latin typeface="Calibri Light" panose="020F0302020204030204" charset="0"/>
                  <a:ea typeface="+mn-ea"/>
                  <a:cs typeface="+mn-ea"/>
                </a:rPr>
                <a:t>Four</a:t>
              </a:r>
              <a:endParaRPr lang="en-US" altLang="zh-CN" smtClean="0">
                <a:latin typeface="Calibri Light" panose="020F0302020204030204" charset="0"/>
                <a:ea typeface="+mn-ea"/>
                <a:cs typeface="+mn-ea"/>
              </a:endParaRPr>
            </a:p>
          </p:txBody>
        </p:sp>
      </p:grpSp>
      <p:grpSp>
        <p:nvGrpSpPr>
          <p:cNvPr id="37" name="组合 36"/>
          <p:cNvGrpSpPr/>
          <p:nvPr>
            <p:custDataLst>
              <p:tags r:id="rId30"/>
            </p:custDataLst>
          </p:nvPr>
        </p:nvGrpSpPr>
        <p:grpSpPr>
          <a:xfrm>
            <a:off x="6151774" y="4033110"/>
            <a:ext cx="1972779" cy="1846701"/>
            <a:chOff x="1487488" y="3870323"/>
            <a:chExt cx="1900239" cy="1778797"/>
          </a:xfrm>
        </p:grpSpPr>
        <p:sp>
          <p:nvSpPr>
            <p:cNvPr id="38" name="矩形 37"/>
            <p:cNvSpPr/>
            <p:nvPr>
              <p:custDataLst>
                <p:tags r:id="rId31"/>
              </p:custDataLst>
            </p:nvPr>
          </p:nvSpPr>
          <p:spPr>
            <a:xfrm>
              <a:off x="1487488" y="3870323"/>
              <a:ext cx="1900237" cy="876302"/>
            </a:xfrm>
            <a:prstGeom prst="rect">
              <a:avLst/>
            </a:prstGeom>
            <a:solidFill>
              <a:srgbClr val="EEBB00"/>
            </a:solidFill>
          </p:spPr>
          <p:txBody>
            <a:bodyPr rot="0" spcFirstLastPara="0" vertOverflow="overflow" horzOverflow="overflow" vert="horz" wrap="square" lIns="91440" tIns="45720" rIns="91440" bIns="45720" numCol="1" spcCol="0" rtlCol="0" fromWordArt="0" anchor="ctr" anchorCtr="0" forceAA="0" compatLnSpc="1">
              <a:normAutofit/>
            </a:bodyPr>
            <a:p>
              <a:pPr algn="ctr"/>
              <a:r>
                <a:rPr lang="zh-CN" altLang="en-US" dirty="0" err="1">
                  <a:solidFill>
                    <a:sysClr val="window" lastClr="FFFFFF"/>
                  </a:solidFill>
                  <a:latin typeface="微软雅黑" panose="020B0503020204020204" charset="-122"/>
                  <a:ea typeface="微软雅黑" panose="020B0503020204020204" charset="-122"/>
                  <a:cs typeface="微软雅黑" panose="020B0503020204020204" charset="-122"/>
                </a:rPr>
                <a:t>5. 情境条件</a:t>
              </a:r>
              <a:endParaRPr lang="zh-CN" altLang="en-US" dirty="0" err="1">
                <a:solidFill>
                  <a:sysClr val="window" lastClr="FFFFFF"/>
                </a:solidFill>
                <a:latin typeface="微软雅黑" panose="020B0503020204020204" charset="-122"/>
                <a:ea typeface="微软雅黑" panose="020B0503020204020204" charset="-122"/>
                <a:cs typeface="微软雅黑" panose="020B0503020204020204" charset="-122"/>
              </a:endParaRPr>
            </a:p>
          </p:txBody>
        </p:sp>
        <p:sp>
          <p:nvSpPr>
            <p:cNvPr id="39" name="任意多边形 38"/>
            <p:cNvSpPr/>
            <p:nvPr>
              <p:custDataLst>
                <p:tags r:id="rId32"/>
              </p:custDataLst>
            </p:nvPr>
          </p:nvSpPr>
          <p:spPr>
            <a:xfrm>
              <a:off x="1487490" y="4744247"/>
              <a:ext cx="1900237" cy="904873"/>
            </a:xfrm>
            <a:custGeom>
              <a:avLst/>
              <a:gdLst>
                <a:gd name="connsiteX0" fmla="*/ 0 w 1900237"/>
                <a:gd name="connsiteY0" fmla="*/ 0 h 904873"/>
                <a:gd name="connsiteX1" fmla="*/ 17860 w 1900237"/>
                <a:gd name="connsiteY1" fmla="*/ 0 h 904873"/>
                <a:gd name="connsiteX2" fmla="*/ 17860 w 1900237"/>
                <a:gd name="connsiteY2" fmla="*/ 439170 h 904873"/>
                <a:gd name="connsiteX3" fmla="*/ 950119 w 1900237"/>
                <a:gd name="connsiteY3" fmla="*/ 883102 h 904873"/>
                <a:gd name="connsiteX4" fmla="*/ 1882377 w 1900237"/>
                <a:gd name="connsiteY4" fmla="*/ 439170 h 904873"/>
                <a:gd name="connsiteX5" fmla="*/ 1882377 w 1900237"/>
                <a:gd name="connsiteY5" fmla="*/ 0 h 904873"/>
                <a:gd name="connsiteX6" fmla="*/ 1900237 w 1900237"/>
                <a:gd name="connsiteY6" fmla="*/ 0 h 904873"/>
                <a:gd name="connsiteX7" fmla="*/ 1900237 w 1900237"/>
                <a:gd name="connsiteY7" fmla="*/ 452437 h 904873"/>
                <a:gd name="connsiteX8" fmla="*/ 950119 w 1900237"/>
                <a:gd name="connsiteY8" fmla="*/ 904873 h 904873"/>
                <a:gd name="connsiteX9" fmla="*/ 0 w 1900237"/>
                <a:gd name="connsiteY9" fmla="*/ 452437 h 90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0237" h="904873">
                  <a:moveTo>
                    <a:pt x="0" y="0"/>
                  </a:moveTo>
                  <a:lnTo>
                    <a:pt x="17860" y="0"/>
                  </a:lnTo>
                  <a:lnTo>
                    <a:pt x="17860" y="439170"/>
                  </a:lnTo>
                  <a:lnTo>
                    <a:pt x="950119" y="883102"/>
                  </a:lnTo>
                  <a:lnTo>
                    <a:pt x="1882377" y="439170"/>
                  </a:lnTo>
                  <a:lnTo>
                    <a:pt x="1882377" y="0"/>
                  </a:lnTo>
                  <a:lnTo>
                    <a:pt x="1900237" y="0"/>
                  </a:lnTo>
                  <a:lnTo>
                    <a:pt x="1900237" y="452437"/>
                  </a:lnTo>
                  <a:lnTo>
                    <a:pt x="950119" y="904873"/>
                  </a:lnTo>
                  <a:lnTo>
                    <a:pt x="0" y="452437"/>
                  </a:lnTo>
                  <a:close/>
                </a:path>
              </a:pathLst>
            </a:custGeom>
            <a:solidFill>
              <a:srgbClr val="EEBB00"/>
            </a:solidFill>
          </p:spPr>
          <p:txBody>
            <a:bodyPr rot="0" spcFirstLastPara="0" vertOverflow="overflow" horzOverflow="overflow" vert="horz" wrap="square" lIns="91440" tIns="45720" rIns="91440" bIns="288000" numCol="1" spcCol="0" rtlCol="0" fromWordArt="0" anchor="ctr" anchorCtr="0" forceAA="0" compatLnSpc="1">
              <a:normAutofit/>
            </a:bodyPr>
            <a:p>
              <a:pPr algn="ctr">
                <a:lnSpc>
                  <a:spcPct val="130000"/>
                </a:lnSpc>
              </a:pPr>
              <a:r>
                <a:rPr lang="en-US" altLang="zh-CN" smtClean="0">
                  <a:latin typeface="Calibri Light" panose="020F0302020204030204" charset="0"/>
                  <a:ea typeface="+mn-ea"/>
                  <a:cs typeface="+mn-ea"/>
                </a:rPr>
                <a:t>FIVE</a:t>
              </a:r>
              <a:endParaRPr lang="en-US" altLang="zh-CN" smtClean="0">
                <a:latin typeface="Calibri Light" panose="020F0302020204030204" charset="0"/>
                <a:ea typeface="+mn-ea"/>
                <a:cs typeface="+mn-ea"/>
              </a:endParaRPr>
            </a:p>
          </p:txBody>
        </p:sp>
      </p:grpSp>
      <p:sp>
        <p:nvSpPr>
          <p:cNvPr id="29" name="文本框 28"/>
          <p:cNvSpPr txBox="1"/>
          <p:nvPr/>
        </p:nvSpPr>
        <p:spPr>
          <a:xfrm>
            <a:off x="3555365" y="1289050"/>
            <a:ext cx="539623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（三）影响自我效能感形成的因素</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五、提升自我效能感</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29" name="文本框 28"/>
          <p:cNvSpPr txBox="1"/>
          <p:nvPr/>
        </p:nvSpPr>
        <p:spPr>
          <a:xfrm>
            <a:off x="589280" y="1351915"/>
            <a:ext cx="539623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（四）通过计划提高自我效能感</a:t>
            </a:r>
            <a:endParaRPr lang="zh-CN" altLang="en-US">
              <a:latin typeface="微软雅黑" panose="020B0503020204020204" charset="-122"/>
              <a:ea typeface="微软雅黑" panose="020B0503020204020204" charset="-122"/>
            </a:endParaRPr>
          </a:p>
        </p:txBody>
      </p:sp>
      <p:grpSp>
        <p:nvGrpSpPr>
          <p:cNvPr id="15" name="组合 14"/>
          <p:cNvGrpSpPr/>
          <p:nvPr>
            <p:custDataLst>
              <p:tags r:id="rId18"/>
            </p:custDataLst>
          </p:nvPr>
        </p:nvGrpSpPr>
        <p:grpSpPr>
          <a:xfrm>
            <a:off x="1278890" y="1948426"/>
            <a:ext cx="7353342" cy="1194308"/>
            <a:chOff x="1393779" y="1656262"/>
            <a:chExt cx="7944529" cy="1163792"/>
          </a:xfrm>
        </p:grpSpPr>
        <p:sp>
          <p:nvSpPr>
            <p:cNvPr id="2" name="任意形状 5"/>
            <p:cNvSpPr/>
            <p:nvPr>
              <p:custDataLst>
                <p:tags r:id="rId19"/>
              </p:custDataLst>
            </p:nvPr>
          </p:nvSpPr>
          <p:spPr>
            <a:xfrm>
              <a:off x="1393780" y="1656262"/>
              <a:ext cx="374410" cy="1163346"/>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3" name="圆角矩形 2"/>
            <p:cNvSpPr/>
            <p:nvPr>
              <p:custDataLst>
                <p:tags r:id="rId20"/>
              </p:custDataLst>
            </p:nvPr>
          </p:nvSpPr>
          <p:spPr>
            <a:xfrm>
              <a:off x="1393779" y="1656262"/>
              <a:ext cx="7944528" cy="1161867"/>
            </a:xfrm>
            <a:prstGeom prst="roundRect">
              <a:avLst>
                <a:gd name="adj" fmla="val 5137"/>
              </a:avLst>
            </a:prstGeom>
            <a:noFill/>
            <a:ln w="25400" cap="flat">
              <a:solidFill>
                <a:srgbClr val="E87C10"/>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5" name="任意形状 4"/>
            <p:cNvSpPr/>
            <p:nvPr>
              <p:custDataLst>
                <p:tags r:id="rId21"/>
              </p:custDataLst>
            </p:nvPr>
          </p:nvSpPr>
          <p:spPr>
            <a:xfrm>
              <a:off x="8843552" y="1656708"/>
              <a:ext cx="494756" cy="1163346"/>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FF9700"/>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charset="-122"/>
                <a:ea typeface="微软雅黑" panose="020B0503020204020204" charset="-122"/>
              </a:endParaRPr>
            </a:p>
          </p:txBody>
        </p:sp>
      </p:grpSp>
      <p:sp>
        <p:nvSpPr>
          <p:cNvPr id="30" name="文本框 29"/>
          <p:cNvSpPr txBox="1"/>
          <p:nvPr>
            <p:custDataLst>
              <p:tags r:id="rId22"/>
            </p:custDataLst>
          </p:nvPr>
        </p:nvSpPr>
        <p:spPr>
          <a:xfrm>
            <a:off x="8174375" y="2714852"/>
            <a:ext cx="496061" cy="427294"/>
          </a:xfrm>
          <a:prstGeom prst="rect">
            <a:avLst/>
          </a:prstGeom>
          <a:noFill/>
        </p:spPr>
        <p:txBody>
          <a:bodyPr wrap="square" rtlCol="0">
            <a:normAutofit fontScale="80000"/>
          </a:bodyPr>
          <a:lstStyle/>
          <a:p>
            <a:pPr algn="ctr" defTabSz="457200"/>
            <a:r>
              <a:rPr kumimoji="1" lang="en-US" altLang="zh-CN" sz="2400" b="1" dirty="0">
                <a:solidFill>
                  <a:srgbClr val="FFFFFF"/>
                </a:solidFill>
                <a:latin typeface="微软雅黑" panose="020B0503020204020204" charset="-122"/>
                <a:ea typeface="微软雅黑" panose="020B0503020204020204" charset="-122"/>
              </a:rPr>
              <a:t>1</a:t>
            </a:r>
            <a:endParaRPr kumimoji="1" lang="zh-CN" altLang="en-US" sz="2400" b="1" dirty="0">
              <a:solidFill>
                <a:srgbClr val="FFFFFF"/>
              </a:solidFill>
              <a:latin typeface="微软雅黑" panose="020B0503020204020204" charset="-122"/>
              <a:ea typeface="微软雅黑" panose="020B0503020204020204" charset="-122"/>
            </a:endParaRPr>
          </a:p>
        </p:txBody>
      </p:sp>
      <p:grpSp>
        <p:nvGrpSpPr>
          <p:cNvPr id="4" name="组合 3"/>
          <p:cNvGrpSpPr/>
          <p:nvPr>
            <p:custDataLst>
              <p:tags r:id="rId23"/>
            </p:custDataLst>
          </p:nvPr>
        </p:nvGrpSpPr>
        <p:grpSpPr>
          <a:xfrm>
            <a:off x="2600740" y="3347271"/>
            <a:ext cx="7353342" cy="1194308"/>
            <a:chOff x="2822189" y="3167438"/>
            <a:chExt cx="7944529" cy="1163792"/>
          </a:xfrm>
        </p:grpSpPr>
        <p:sp>
          <p:nvSpPr>
            <p:cNvPr id="7" name="任意形状 20"/>
            <p:cNvSpPr/>
            <p:nvPr>
              <p:custDataLst>
                <p:tags r:id="rId24"/>
              </p:custDataLst>
            </p:nvPr>
          </p:nvSpPr>
          <p:spPr>
            <a:xfrm>
              <a:off x="2822190" y="3167438"/>
              <a:ext cx="374410" cy="1163346"/>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12" name="圆角矩形 11"/>
            <p:cNvSpPr/>
            <p:nvPr>
              <p:custDataLst>
                <p:tags r:id="rId25"/>
              </p:custDataLst>
            </p:nvPr>
          </p:nvSpPr>
          <p:spPr>
            <a:xfrm>
              <a:off x="2822189" y="3167438"/>
              <a:ext cx="7944528" cy="1161867"/>
            </a:xfrm>
            <a:prstGeom prst="roundRect">
              <a:avLst>
                <a:gd name="adj" fmla="val 5137"/>
              </a:avLst>
            </a:prstGeom>
            <a:noFill/>
            <a:ln w="25400" cap="flat">
              <a:solidFill>
                <a:srgbClr val="E87C10"/>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13" name="任意形状 22"/>
            <p:cNvSpPr/>
            <p:nvPr>
              <p:custDataLst>
                <p:tags r:id="rId26"/>
              </p:custDataLst>
            </p:nvPr>
          </p:nvSpPr>
          <p:spPr>
            <a:xfrm>
              <a:off x="10271962" y="3167884"/>
              <a:ext cx="494756" cy="1163346"/>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FF9700"/>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charset="-122"/>
                <a:ea typeface="微软雅黑" panose="020B0503020204020204" charset="-122"/>
              </a:endParaRPr>
            </a:p>
          </p:txBody>
        </p:sp>
      </p:grpSp>
      <p:sp>
        <p:nvSpPr>
          <p:cNvPr id="31" name="文本框 30"/>
          <p:cNvSpPr txBox="1"/>
          <p:nvPr>
            <p:custDataLst>
              <p:tags r:id="rId27"/>
            </p:custDataLst>
          </p:nvPr>
        </p:nvSpPr>
        <p:spPr>
          <a:xfrm>
            <a:off x="9487409" y="4113697"/>
            <a:ext cx="496061" cy="427294"/>
          </a:xfrm>
          <a:prstGeom prst="rect">
            <a:avLst/>
          </a:prstGeom>
          <a:noFill/>
        </p:spPr>
        <p:txBody>
          <a:bodyPr wrap="square" rtlCol="0">
            <a:normAutofit fontScale="80000"/>
          </a:bodyPr>
          <a:lstStyle/>
          <a:p>
            <a:pPr algn="ctr" defTabSz="457200"/>
            <a:r>
              <a:rPr kumimoji="1" lang="en-US" altLang="zh-CN" sz="2400" b="1" dirty="0">
                <a:solidFill>
                  <a:srgbClr val="FFFFFF"/>
                </a:solidFill>
                <a:latin typeface="微软雅黑" panose="020B0503020204020204" charset="-122"/>
                <a:ea typeface="微软雅黑" panose="020B0503020204020204" charset="-122"/>
              </a:rPr>
              <a:t>2</a:t>
            </a:r>
            <a:endParaRPr kumimoji="1" lang="zh-CN" altLang="en-US" sz="2400" b="1" dirty="0">
              <a:solidFill>
                <a:srgbClr val="FFFFFF"/>
              </a:solidFill>
              <a:latin typeface="微软雅黑" panose="020B0503020204020204" charset="-122"/>
              <a:ea typeface="微软雅黑" panose="020B0503020204020204" charset="-122"/>
            </a:endParaRPr>
          </a:p>
        </p:txBody>
      </p:sp>
      <p:grpSp>
        <p:nvGrpSpPr>
          <p:cNvPr id="17" name="组合 16"/>
          <p:cNvGrpSpPr/>
          <p:nvPr>
            <p:custDataLst>
              <p:tags r:id="rId28"/>
            </p:custDataLst>
          </p:nvPr>
        </p:nvGrpSpPr>
        <p:grpSpPr>
          <a:xfrm>
            <a:off x="1784943" y="4746117"/>
            <a:ext cx="7353342" cy="1194308"/>
            <a:chOff x="1940715" y="4678614"/>
            <a:chExt cx="7944529" cy="1163792"/>
          </a:xfrm>
        </p:grpSpPr>
        <p:sp>
          <p:nvSpPr>
            <p:cNvPr id="18" name="任意形状 24"/>
            <p:cNvSpPr/>
            <p:nvPr>
              <p:custDataLst>
                <p:tags r:id="rId29"/>
              </p:custDataLst>
            </p:nvPr>
          </p:nvSpPr>
          <p:spPr>
            <a:xfrm>
              <a:off x="1940716" y="4678614"/>
              <a:ext cx="374410" cy="1163346"/>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19" name="圆角矩形 18"/>
            <p:cNvSpPr/>
            <p:nvPr>
              <p:custDataLst>
                <p:tags r:id="rId30"/>
              </p:custDataLst>
            </p:nvPr>
          </p:nvSpPr>
          <p:spPr>
            <a:xfrm>
              <a:off x="1940715" y="4678614"/>
              <a:ext cx="7944528" cy="1161867"/>
            </a:xfrm>
            <a:prstGeom prst="roundRect">
              <a:avLst>
                <a:gd name="adj" fmla="val 5137"/>
              </a:avLst>
            </a:prstGeom>
            <a:noFill/>
            <a:ln w="25400" cap="flat">
              <a:solidFill>
                <a:srgbClr val="E87C10"/>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20" name="任意形状 26"/>
            <p:cNvSpPr/>
            <p:nvPr>
              <p:custDataLst>
                <p:tags r:id="rId31"/>
              </p:custDataLst>
            </p:nvPr>
          </p:nvSpPr>
          <p:spPr>
            <a:xfrm>
              <a:off x="9390488" y="4679060"/>
              <a:ext cx="494756" cy="1163346"/>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FF9700"/>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charset="-122"/>
                <a:ea typeface="微软雅黑" panose="020B0503020204020204" charset="-122"/>
              </a:endParaRPr>
            </a:p>
          </p:txBody>
        </p:sp>
      </p:grpSp>
      <p:sp>
        <p:nvSpPr>
          <p:cNvPr id="32" name="文本框 31"/>
          <p:cNvSpPr txBox="1"/>
          <p:nvPr>
            <p:custDataLst>
              <p:tags r:id="rId32"/>
            </p:custDataLst>
          </p:nvPr>
        </p:nvSpPr>
        <p:spPr>
          <a:xfrm>
            <a:off x="8671612" y="5512543"/>
            <a:ext cx="496061" cy="427294"/>
          </a:xfrm>
          <a:prstGeom prst="rect">
            <a:avLst/>
          </a:prstGeom>
          <a:noFill/>
        </p:spPr>
        <p:txBody>
          <a:bodyPr wrap="square" rtlCol="0">
            <a:normAutofit fontScale="80000"/>
          </a:bodyPr>
          <a:lstStyle/>
          <a:p>
            <a:pPr algn="ctr" defTabSz="457200"/>
            <a:r>
              <a:rPr kumimoji="1" lang="en-US" altLang="zh-CN" sz="2400" b="1" dirty="0">
                <a:solidFill>
                  <a:srgbClr val="FFFFFF"/>
                </a:solidFill>
                <a:latin typeface="微软雅黑" panose="020B0503020204020204" charset="-122"/>
                <a:ea typeface="微软雅黑" panose="020B0503020204020204" charset="-122"/>
              </a:rPr>
              <a:t>3</a:t>
            </a:r>
            <a:endParaRPr kumimoji="1" lang="zh-CN" altLang="en-US" sz="2400" b="1" dirty="0">
              <a:solidFill>
                <a:srgbClr val="FFFFFF"/>
              </a:solidFill>
              <a:latin typeface="微软雅黑" panose="020B0503020204020204" charset="-122"/>
              <a:ea typeface="微软雅黑" panose="020B0503020204020204" charset="-122"/>
            </a:endParaRPr>
          </a:p>
        </p:txBody>
      </p:sp>
      <p:sp>
        <p:nvSpPr>
          <p:cNvPr id="33" name="文本框 32"/>
          <p:cNvSpPr txBox="1"/>
          <p:nvPr>
            <p:custDataLst>
              <p:tags r:id="rId33"/>
            </p:custDataLst>
          </p:nvPr>
        </p:nvSpPr>
        <p:spPr>
          <a:xfrm>
            <a:off x="1446399" y="2373369"/>
            <a:ext cx="6727388" cy="613023"/>
          </a:xfrm>
          <a:prstGeom prst="rect">
            <a:avLst/>
          </a:prstGeom>
          <a:noFill/>
        </p:spPr>
        <p:txBody>
          <a:bodyPr wrap="square" lIns="90000" tIns="0" rtlCol="0">
            <a:noAutofit/>
          </a:bodyPr>
          <a:lstStyle>
            <a:defPPr>
              <a:defRPr lang="en-US"/>
            </a:defPPr>
            <a:lvl1pPr algn="r">
              <a:lnSpc>
                <a:spcPct val="140000"/>
              </a:lnSpc>
              <a:defRPr kumimoji="1" sz="1400">
                <a:solidFill>
                  <a:srgbClr val="222222">
                    <a:lumMod val="75000"/>
                    <a:lumOff val="25000"/>
                  </a:srgbClr>
                </a:solidFill>
              </a:defRPr>
            </a:lvl1pPr>
          </a:lstStyle>
          <a:p>
            <a:pPr algn="l"/>
            <a:r>
              <a:rPr lang="zh-CN" altLang="en-US" spc="150" dirty="0">
                <a:latin typeface="微软雅黑" panose="020B0503020204020204" charset="-122"/>
                <a:ea typeface="微软雅黑" panose="020B0503020204020204" charset="-122"/>
              </a:rPr>
              <a:t>模糊的目标会让人感觉不真实，并且遥不可及，而不能量化的任务会使人难以评估自己是否正在按照计划行事。</a:t>
            </a:r>
            <a:endParaRPr lang="zh-CN" altLang="en-US" spc="150" dirty="0">
              <a:latin typeface="微软雅黑" panose="020B0503020204020204" charset="-122"/>
              <a:ea typeface="微软雅黑" panose="020B0503020204020204" charset="-122"/>
            </a:endParaRPr>
          </a:p>
        </p:txBody>
      </p:sp>
      <p:sp>
        <p:nvSpPr>
          <p:cNvPr id="34" name="文本框 33"/>
          <p:cNvSpPr txBox="1"/>
          <p:nvPr>
            <p:custDataLst>
              <p:tags r:id="rId34"/>
            </p:custDataLst>
          </p:nvPr>
        </p:nvSpPr>
        <p:spPr>
          <a:xfrm flipH="1">
            <a:off x="1467558" y="2027772"/>
            <a:ext cx="6706229" cy="342071"/>
          </a:xfrm>
          <a:prstGeom prst="rect">
            <a:avLst/>
          </a:prstGeom>
          <a:noFill/>
        </p:spPr>
        <p:txBody>
          <a:bodyPr wrap="square" bIns="0" rtlCol="0" anchor="b" anchorCtr="0">
            <a:normAutofit/>
          </a:bodyPr>
          <a:lstStyle>
            <a:defPPr>
              <a:defRPr lang="en-US"/>
            </a:defPPr>
            <a:lvl1pPr algn="r">
              <a:defRPr kumimoji="1" b="1">
                <a:solidFill>
                  <a:srgbClr val="2196F3"/>
                </a:solidFill>
                <a:latin typeface="微软雅黑" panose="020B0503020204020204" charset="-122"/>
              </a:defRPr>
            </a:lvl1pPr>
          </a:lstStyle>
          <a:p>
            <a:pPr algn="l" defTabSz="457200"/>
            <a:r>
              <a:rPr lang="zh-CN" altLang="en-US" spc="300" dirty="0">
                <a:solidFill>
                  <a:srgbClr val="E87C10"/>
                </a:solidFill>
                <a:latin typeface="微软雅黑" panose="020B0503020204020204" charset="-122"/>
                <a:ea typeface="微软雅黑" panose="020B0503020204020204" charset="-122"/>
              </a:rPr>
              <a:t>1. 设定的目标应该具体，相应的任务可以用数字来衡量</a:t>
            </a:r>
            <a:endParaRPr lang="zh-CN" altLang="en-US" spc="300" dirty="0">
              <a:solidFill>
                <a:srgbClr val="E87C10"/>
              </a:solidFill>
              <a:latin typeface="微软雅黑" panose="020B0503020204020204" charset="-122"/>
              <a:ea typeface="微软雅黑" panose="020B0503020204020204" charset="-122"/>
            </a:endParaRPr>
          </a:p>
        </p:txBody>
      </p:sp>
      <p:sp>
        <p:nvSpPr>
          <p:cNvPr id="42" name="文本框 41"/>
          <p:cNvSpPr txBox="1"/>
          <p:nvPr>
            <p:custDataLst>
              <p:tags r:id="rId35"/>
            </p:custDataLst>
          </p:nvPr>
        </p:nvSpPr>
        <p:spPr>
          <a:xfrm>
            <a:off x="2769235" y="4025900"/>
            <a:ext cx="6727190" cy="513080"/>
          </a:xfrm>
          <a:prstGeom prst="rect">
            <a:avLst/>
          </a:prstGeom>
          <a:noFill/>
        </p:spPr>
        <p:txBody>
          <a:bodyPr wrap="square" lIns="90000" tIns="0" rtlCol="0">
            <a:normAutofit lnSpcReduction="10000"/>
          </a:bodyPr>
          <a:lstStyle>
            <a:defPPr>
              <a:defRPr lang="en-US"/>
            </a:defPPr>
            <a:lvl1pPr algn="r">
              <a:lnSpc>
                <a:spcPct val="140000"/>
              </a:lnSpc>
              <a:defRPr kumimoji="1" sz="1400">
                <a:solidFill>
                  <a:srgbClr val="222222">
                    <a:lumMod val="75000"/>
                    <a:lumOff val="25000"/>
                  </a:srgbClr>
                </a:solidFill>
              </a:defRPr>
            </a:lvl1pPr>
          </a:lstStyle>
          <a:p>
            <a:pPr algn="l"/>
            <a:r>
              <a:rPr lang="zh-CN" altLang="en-US" spc="150" dirty="0">
                <a:latin typeface="微软雅黑" panose="020B0503020204020204" charset="-122"/>
                <a:ea typeface="微软雅黑" panose="020B0503020204020204" charset="-122"/>
              </a:rPr>
              <a:t>如果在短期内实现最终目标有难度，不妨把它拆解为一些相关的小目标。</a:t>
            </a:r>
            <a:endParaRPr lang="zh-CN" altLang="en-US" spc="150" dirty="0">
              <a:latin typeface="微软雅黑" panose="020B0503020204020204" charset="-122"/>
              <a:ea typeface="微软雅黑" panose="020B0503020204020204" charset="-122"/>
            </a:endParaRPr>
          </a:p>
        </p:txBody>
      </p:sp>
      <p:sp>
        <p:nvSpPr>
          <p:cNvPr id="40" name="文本框 39"/>
          <p:cNvSpPr txBox="1"/>
          <p:nvPr>
            <p:custDataLst>
              <p:tags r:id="rId36"/>
            </p:custDataLst>
          </p:nvPr>
        </p:nvSpPr>
        <p:spPr>
          <a:xfrm flipH="1">
            <a:off x="2786469" y="3680145"/>
            <a:ext cx="6700940" cy="342071"/>
          </a:xfrm>
          <a:prstGeom prst="rect">
            <a:avLst/>
          </a:prstGeom>
          <a:noFill/>
        </p:spPr>
        <p:txBody>
          <a:bodyPr wrap="square" bIns="0" rtlCol="0" anchor="b" anchorCtr="0">
            <a:noAutofit/>
          </a:bodyPr>
          <a:lstStyle>
            <a:defPPr>
              <a:defRPr lang="en-US"/>
            </a:defPPr>
            <a:lvl1pPr algn="r">
              <a:defRPr kumimoji="1" b="1">
                <a:solidFill>
                  <a:srgbClr val="2196F3"/>
                </a:solidFill>
                <a:latin typeface="微软雅黑" panose="020B0503020204020204" charset="-122"/>
              </a:defRPr>
            </a:lvl1pPr>
          </a:lstStyle>
          <a:p>
            <a:pPr algn="l" defTabSz="457200"/>
            <a:r>
              <a:rPr lang="zh-CN" altLang="en-US" spc="300" dirty="0">
                <a:solidFill>
                  <a:srgbClr val="E87C10"/>
                </a:solidFill>
                <a:latin typeface="微软雅黑" panose="020B0503020204020204" charset="-122"/>
                <a:ea typeface="微软雅黑" panose="020B0503020204020204" charset="-122"/>
              </a:rPr>
              <a:t>2. 计划必须是此时此刻的你可以独自实现的，所有的任务都是可以完成的</a:t>
            </a:r>
            <a:endParaRPr lang="zh-CN" altLang="en-US" spc="300" dirty="0">
              <a:solidFill>
                <a:srgbClr val="E87C10"/>
              </a:solidFill>
              <a:latin typeface="微软雅黑" panose="020B0503020204020204" charset="-122"/>
              <a:ea typeface="微软雅黑" panose="020B0503020204020204" charset="-122"/>
            </a:endParaRPr>
          </a:p>
        </p:txBody>
      </p:sp>
      <p:sp>
        <p:nvSpPr>
          <p:cNvPr id="59" name="文本框 58"/>
          <p:cNvSpPr txBox="1"/>
          <p:nvPr>
            <p:custDataLst>
              <p:tags r:id="rId37"/>
            </p:custDataLst>
          </p:nvPr>
        </p:nvSpPr>
        <p:spPr>
          <a:xfrm>
            <a:off x="1953039" y="5182815"/>
            <a:ext cx="6717397" cy="613023"/>
          </a:xfrm>
          <a:prstGeom prst="rect">
            <a:avLst/>
          </a:prstGeom>
          <a:noFill/>
        </p:spPr>
        <p:txBody>
          <a:bodyPr wrap="square" lIns="90000" tIns="0" rtlCol="0">
            <a:normAutofit lnSpcReduction="10000"/>
          </a:bodyPr>
          <a:lstStyle>
            <a:defPPr>
              <a:defRPr lang="en-US"/>
            </a:defPPr>
            <a:lvl1pPr algn="r">
              <a:lnSpc>
                <a:spcPct val="140000"/>
              </a:lnSpc>
              <a:defRPr kumimoji="1" sz="1400">
                <a:solidFill>
                  <a:srgbClr val="222222">
                    <a:lumMod val="75000"/>
                    <a:lumOff val="25000"/>
                  </a:srgbClr>
                </a:solidFill>
              </a:defRPr>
            </a:lvl1pPr>
          </a:lstStyle>
          <a:p>
            <a:pPr algn="l"/>
            <a:r>
              <a:rPr lang="zh-CN" altLang="en-US" spc="150" dirty="0">
                <a:latin typeface="微软雅黑" panose="020B0503020204020204" charset="-122"/>
                <a:ea typeface="微软雅黑" panose="020B0503020204020204" charset="-122"/>
              </a:rPr>
              <a:t>我们要避免去做那些对我们没有吸引力的事情，而选择去做那些重要的事情。</a:t>
            </a:r>
            <a:endParaRPr lang="zh-CN" altLang="en-US" spc="150" dirty="0">
              <a:latin typeface="微软雅黑" panose="020B0503020204020204" charset="-122"/>
              <a:ea typeface="微软雅黑" panose="020B0503020204020204" charset="-122"/>
            </a:endParaRPr>
          </a:p>
        </p:txBody>
      </p:sp>
      <p:sp>
        <p:nvSpPr>
          <p:cNvPr id="61" name="文本框 60"/>
          <p:cNvSpPr txBox="1"/>
          <p:nvPr>
            <p:custDataLst>
              <p:tags r:id="rId38"/>
            </p:custDataLst>
          </p:nvPr>
        </p:nvSpPr>
        <p:spPr>
          <a:xfrm flipH="1">
            <a:off x="1951276" y="4837218"/>
            <a:ext cx="6729152" cy="342071"/>
          </a:xfrm>
          <a:prstGeom prst="rect">
            <a:avLst/>
          </a:prstGeom>
          <a:noFill/>
        </p:spPr>
        <p:txBody>
          <a:bodyPr wrap="square" bIns="0" rtlCol="0" anchor="b" anchorCtr="0">
            <a:normAutofit/>
          </a:bodyPr>
          <a:lstStyle>
            <a:defPPr>
              <a:defRPr lang="en-US"/>
            </a:defPPr>
            <a:lvl1pPr algn="r">
              <a:defRPr kumimoji="1" b="1">
                <a:solidFill>
                  <a:srgbClr val="2196F3"/>
                </a:solidFill>
                <a:latin typeface="微软雅黑" panose="020B0503020204020204" charset="-122"/>
              </a:defRPr>
            </a:lvl1pPr>
          </a:lstStyle>
          <a:p>
            <a:pPr algn="l" defTabSz="457200"/>
            <a:r>
              <a:rPr lang="zh-CN" altLang="en-US" spc="300" dirty="0">
                <a:solidFill>
                  <a:srgbClr val="E87C10"/>
                </a:solidFill>
                <a:latin typeface="微软雅黑" panose="020B0503020204020204" charset="-122"/>
                <a:ea typeface="微软雅黑" panose="020B0503020204020204" charset="-122"/>
              </a:rPr>
              <a:t>3. 给计划中的每一条都加上明确的时间限制</a:t>
            </a:r>
            <a:endParaRPr lang="zh-CN" altLang="en-US" spc="300" dirty="0">
              <a:solidFill>
                <a:srgbClr val="E87C1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1"/>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3" y="5013324"/>
            <a:ext cx="773011" cy="1050319"/>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579540" y="2600057"/>
            <a:ext cx="5170321" cy="1015663"/>
          </a:xfrm>
          <a:prstGeom prst="rect">
            <a:avLst/>
          </a:prstGeom>
          <a:noFill/>
        </p:spPr>
        <p:txBody>
          <a:bodyPr wrap="square" rtlCol="0">
            <a:spAutoFit/>
          </a:bodyPr>
          <a:lstStyle/>
          <a:p>
            <a:r>
              <a:rPr lang="zh-CN" altLang="en-US" sz="6000" dirty="0">
                <a:solidFill>
                  <a:srgbClr val="FF9700"/>
                </a:solidFill>
                <a:latin typeface="思源黑体 CN Bold" panose="020B0800000000000000" pitchFamily="34" charset="-122"/>
                <a:ea typeface="思源黑体 CN Bold" panose="020B0800000000000000" pitchFamily="34" charset="-122"/>
              </a:rPr>
              <a:t>感谢大家观看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rot="19709836">
            <a:off x="-987611" y="5521995"/>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占位符 4" descr="C:\Users\Administrator\Desktop\新建文件夹\图片1(2).png图片1(2)"/>
          <p:cNvPicPr>
            <a:picLocks noGrp="1" noChangeAspect="1"/>
          </p:cNvPicPr>
          <p:nvPr>
            <p:ph type="pic" sz="quarter" idx="10"/>
          </p:nvPr>
        </p:nvPicPr>
        <p:blipFill rotWithShape="1">
          <a:blip r:embed="rId2"/>
          <a:srcRect/>
          <a:stretch>
            <a:fillRect/>
          </a:stretch>
        </p:blipFill>
        <p:spPr>
          <a:xfrm>
            <a:off x="6554859" y="0"/>
            <a:ext cx="5638800"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图形 7"/>
          <p:cNvSpPr/>
          <p:nvPr>
            <p:custDataLst>
              <p:tags r:id="rId3"/>
            </p:custDataLst>
          </p:nvPr>
        </p:nvSpPr>
        <p:spPr>
          <a:xfrm rot="310108" flipH="1">
            <a:off x="5366409" y="2065181"/>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dirty="0">
              <a:solidFill>
                <a:schemeClr val="lt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ppt_x"/>
                                          </p:val>
                                        </p:tav>
                                        <p:tav tm="100000">
                                          <p:val>
                                            <p:strVal val="#ppt_x"/>
                                          </p:val>
                                        </p:tav>
                                      </p:tavLst>
                                    </p:anim>
                                    <p:anim calcmode="lin" valueType="num">
                                      <p:cBhvr additive="base">
                                        <p:cTn id="24" dur="500" fill="hold"/>
                                        <p:tgtEl>
                                          <p:spTgt spid="6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500" fill="hold"/>
                                        <p:tgtEl>
                                          <p:spTgt spid="66"/>
                                        </p:tgtEl>
                                        <p:attrNameLst>
                                          <p:attrName>ppt_x</p:attrName>
                                        </p:attrNameLst>
                                      </p:cBhvr>
                                      <p:tavLst>
                                        <p:tav tm="0">
                                          <p:val>
                                            <p:strVal val="#ppt_x"/>
                                          </p:val>
                                        </p:tav>
                                        <p:tav tm="100000">
                                          <p:val>
                                            <p:strVal val="#ppt_x"/>
                                          </p:val>
                                        </p:tav>
                                      </p:tavLst>
                                    </p:anim>
                                    <p:anim calcmode="lin" valueType="num">
                                      <p:cBhvr additive="base">
                                        <p:cTn id="36" dur="500" fill="hold"/>
                                        <p:tgtEl>
                                          <p:spTgt spid="6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1" grpId="0"/>
      <p:bldP spid="66" grpId="0" animBg="1"/>
      <p:bldP spid="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42" name="Google Shape;1642;p48"/>
          <p:cNvSpPr/>
          <p:nvPr>
            <p:custDataLst>
              <p:tags r:id="rId1"/>
            </p:custDataLst>
          </p:nvPr>
        </p:nvSpPr>
        <p:spPr>
          <a:xfrm>
            <a:off x="1831964" y="3943735"/>
            <a:ext cx="1159160" cy="1159160"/>
          </a:xfrm>
          <a:prstGeom prst="ellipse">
            <a:avLst/>
          </a:prstGeom>
          <a:solidFill>
            <a:srgbClr val="2196F3"/>
          </a:solidFill>
          <a:ln>
            <a:noFill/>
          </a:ln>
        </p:spPr>
        <p:txBody>
          <a:bodyPr spcFirstLastPara="1" wrap="square" lIns="19067" tIns="19067" rIns="19067" bIns="19067" anchor="ctr" anchorCtr="0">
            <a:noAutofit/>
          </a:bodyPr>
          <a:p>
            <a:pPr marL="0" marR="0" lvl="0" indent="0" algn="l" defTabSz="457200" rtl="0" eaLnBrk="1" fontAlgn="auto" latinLnBrk="0" hangingPunct="1">
              <a:lnSpc>
                <a:spcPct val="100000"/>
              </a:lnSpc>
              <a:spcBef>
                <a:spcPts val="0"/>
              </a:spcBef>
              <a:spcAft>
                <a:spcPts val="0"/>
              </a:spcAft>
              <a:buClr>
                <a:srgbClr val="74808C"/>
              </a:buClr>
              <a:buSzPts val="800"/>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 name="文本框 3"/>
          <p:cNvSpPr txBox="1"/>
          <p:nvPr>
            <p:custDataLst>
              <p:tags r:id="rId2"/>
            </p:custDataLst>
          </p:nvPr>
        </p:nvSpPr>
        <p:spPr>
          <a:xfrm>
            <a:off x="2019239" y="4132285"/>
            <a:ext cx="784610" cy="782060"/>
          </a:xfrm>
          <a:prstGeom prst="rect">
            <a:avLst/>
          </a:prstGeom>
          <a:noFill/>
        </p:spPr>
        <p:txBody>
          <a:bodyPr wrap="square" rtlCol="0" anchor="ctr">
            <a:normAutofit/>
          </a:bodyPr>
          <a:p>
            <a:pPr marL="0" marR="0" lvl="0" indent="0" algn="ctr" defTabSz="457200" rtl="0" eaLnBrk="1" fontAlgn="auto" latinLnBrk="0" hangingPunct="1">
              <a:lnSpc>
                <a:spcPct val="100000"/>
              </a:lnSpc>
              <a:spcBef>
                <a:spcPts val="0"/>
              </a:spcBef>
              <a:spcAft>
                <a:spcPts val="0"/>
              </a:spcAft>
              <a:buClrTx/>
              <a:buSzTx/>
              <a:buFontTx/>
              <a:buNone/>
              <a:defRPr/>
            </a:pPr>
            <a:r>
              <a:rPr kumimoji="1" lang="zh-CN" altLang="en-US" sz="2000" b="1" spc="30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层次</a:t>
            </a:r>
            <a:endParaRPr kumimoji="1" lang="zh-CN" altLang="en-US" sz="2000" b="1" spc="30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0" name="Google Shape;1642;p48"/>
          <p:cNvSpPr/>
          <p:nvPr>
            <p:custDataLst>
              <p:tags r:id="rId3"/>
            </p:custDataLst>
          </p:nvPr>
        </p:nvSpPr>
        <p:spPr>
          <a:xfrm>
            <a:off x="1913387" y="4025158"/>
            <a:ext cx="996314" cy="996314"/>
          </a:xfrm>
          <a:prstGeom prst="ellipse">
            <a:avLst/>
          </a:prstGeom>
          <a:noFill/>
          <a:ln w="12700">
            <a:solidFill>
              <a:srgbClr val="FFFFFF"/>
            </a:solidFill>
          </a:ln>
        </p:spPr>
        <p:txBody>
          <a:bodyPr spcFirstLastPara="1" wrap="square" lIns="19067" tIns="19067" rIns="19067" bIns="19067" anchor="ctr" anchorCtr="0">
            <a:noAutofit/>
          </a:bodyPr>
          <a:p>
            <a:pPr marL="0" marR="0" lvl="0" indent="0" algn="l" defTabSz="457200" rtl="0" eaLnBrk="1" fontAlgn="auto" latinLnBrk="0" hangingPunct="1">
              <a:lnSpc>
                <a:spcPct val="100000"/>
              </a:lnSpc>
              <a:spcBef>
                <a:spcPts val="0"/>
              </a:spcBef>
              <a:spcAft>
                <a:spcPts val="0"/>
              </a:spcAft>
              <a:buClr>
                <a:srgbClr val="74808C"/>
              </a:buClr>
              <a:buSzPts val="800"/>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48" name="Google Shape;1648;p48"/>
          <p:cNvSpPr/>
          <p:nvPr>
            <p:custDataLst>
              <p:tags r:id="rId4"/>
            </p:custDataLst>
          </p:nvPr>
        </p:nvSpPr>
        <p:spPr>
          <a:xfrm>
            <a:off x="3161316" y="3807511"/>
            <a:ext cx="1463144" cy="750095"/>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2196F3"/>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49" name="Google Shape;1649;p48"/>
          <p:cNvSpPr txBox="1"/>
          <p:nvPr>
            <p:custDataLst>
              <p:tags r:id="rId5"/>
            </p:custDataLst>
          </p:nvPr>
        </p:nvSpPr>
        <p:spPr>
          <a:xfrm>
            <a:off x="3316380" y="4128440"/>
            <a:ext cx="948532" cy="309800"/>
          </a:xfrm>
          <a:prstGeom prst="rect">
            <a:avLst/>
          </a:prstGeom>
          <a:noFill/>
          <a:ln>
            <a:noFill/>
          </a:ln>
        </p:spPr>
        <p:txBody>
          <a:bodyPr spcFirstLastPara="1" wrap="square" lIns="19067" tIns="19067" rIns="19067" bIns="19067" anchor="ctr" anchorCtr="0">
            <a:noAutofit/>
          </a:bodyPr>
          <a:p>
            <a:pPr marL="0" marR="0" lvl="0" indent="0" algn="r" defTabSz="457200" rtl="0" eaLnBrk="1" fontAlgn="auto" latinLnBrk="0" hangingPunct="1">
              <a:lnSpc>
                <a:spcPct val="120000"/>
              </a:lnSpc>
              <a:spcBef>
                <a:spcPts val="0"/>
              </a:spcBef>
              <a:spcAft>
                <a:spcPts val="0"/>
              </a:spcAft>
              <a:buClrTx/>
              <a:buSzTx/>
              <a:buFontTx/>
              <a:buNone/>
              <a:defRPr/>
            </a:pPr>
            <a:r>
              <a:rPr kumimoji="0" lang="zh-CN" altLang="en-GB"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kumimoji="0" lang="en-US" altLang="zh-CN"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1</a:t>
            </a:r>
            <a:r>
              <a:rPr kumimoji="0" lang="zh-CN" altLang="en-US"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endParaRPr kumimoji="0" lang="zh-CN" altLang="en-US"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1" name="文本框 20"/>
          <p:cNvSpPr txBox="1"/>
          <p:nvPr>
            <p:custDataLst>
              <p:tags r:id="rId6"/>
            </p:custDataLst>
          </p:nvPr>
        </p:nvSpPr>
        <p:spPr>
          <a:xfrm>
            <a:off x="3173730" y="3107690"/>
            <a:ext cx="2434590" cy="587375"/>
          </a:xfrm>
          <a:prstGeom prst="rect">
            <a:avLst/>
          </a:prstGeom>
          <a:noFill/>
        </p:spPr>
        <p:txBody>
          <a:bodyPr wrap="square" rtlCol="0" anchor="b">
            <a:noAutofit/>
          </a:bodyPr>
          <a:p>
            <a:pPr lvl="0" algn="ctr" defTabSz="457200">
              <a:lnSpc>
                <a:spcPct val="120000"/>
              </a:lnSpc>
              <a:defRPr/>
            </a:pPr>
            <a:r>
              <a:rPr kumimoji="1" lang="zh-CN" altLang="en-US" sz="16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完成某些活动的潜在可能性的特征，即能</a:t>
            </a:r>
            <a:r>
              <a:rPr kumimoji="1" lang="zh-CN" altLang="en-US" sz="16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力；</a:t>
            </a:r>
            <a:endParaRPr kumimoji="1" lang="zh-CN" altLang="en-US" sz="16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66" name="Google Shape;1666;p48"/>
          <p:cNvSpPr/>
          <p:nvPr>
            <p:custDataLst>
              <p:tags r:id="rId7"/>
            </p:custDataLst>
          </p:nvPr>
        </p:nvSpPr>
        <p:spPr>
          <a:xfrm rot="10800000" flipH="1">
            <a:off x="4825563" y="4481405"/>
            <a:ext cx="1463144" cy="750600"/>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009587"/>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67" name="Google Shape;1667;p48"/>
          <p:cNvSpPr txBox="1"/>
          <p:nvPr>
            <p:custDataLst>
              <p:tags r:id="rId8"/>
            </p:custDataLst>
          </p:nvPr>
        </p:nvSpPr>
        <p:spPr>
          <a:xfrm>
            <a:off x="5064199" y="4607158"/>
            <a:ext cx="878769" cy="309799"/>
          </a:xfrm>
          <a:prstGeom prst="rect">
            <a:avLst/>
          </a:prstGeom>
          <a:noFill/>
          <a:ln>
            <a:noFill/>
          </a:ln>
        </p:spPr>
        <p:txBody>
          <a:bodyPr spcFirstLastPara="1" wrap="square" lIns="19067" tIns="19067" rIns="19067" bIns="19067" anchor="ctr" anchorCtr="0">
            <a:noAutofit/>
          </a:bodyPr>
          <a:p>
            <a:pPr marL="0" marR="0" lvl="0" indent="0" algn="r" defTabSz="457200" rtl="0" eaLnBrk="1" fontAlgn="auto" latinLnBrk="0" hangingPunct="1">
              <a:lnSpc>
                <a:spcPct val="120000"/>
              </a:lnSpc>
              <a:spcBef>
                <a:spcPts val="0"/>
              </a:spcBef>
              <a:spcAft>
                <a:spcPts val="0"/>
              </a:spcAft>
              <a:buClrTx/>
              <a:buSzTx/>
              <a:buFontTx/>
              <a:buNone/>
              <a:defRPr/>
            </a:pPr>
            <a:r>
              <a:rPr kumimoji="0" lang="zh-CN" altLang="en-GB"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kumimoji="0" lang="en-US" altLang="zh-CN"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kumimoji="0" lang="zh-CN" altLang="en-US"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endParaRPr kumimoji="0" lang="zh-CN" altLang="en-US"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2" name="文本框 21"/>
          <p:cNvSpPr txBox="1"/>
          <p:nvPr>
            <p:custDataLst>
              <p:tags r:id="rId9"/>
            </p:custDataLst>
          </p:nvPr>
        </p:nvSpPr>
        <p:spPr>
          <a:xfrm>
            <a:off x="4836795" y="5353685"/>
            <a:ext cx="2434590" cy="587375"/>
          </a:xfrm>
          <a:prstGeom prst="rect">
            <a:avLst/>
          </a:prstGeom>
          <a:noFill/>
        </p:spPr>
        <p:txBody>
          <a:bodyPr wrap="square" rtlCol="0" anchor="t">
            <a:noAutofit/>
          </a:bodyPr>
          <a:p>
            <a:pPr lvl="0" algn="ctr" defTabSz="457200">
              <a:lnSpc>
                <a:spcPct val="120000"/>
              </a:lnSpc>
              <a:defRPr/>
            </a:pPr>
            <a:r>
              <a:rPr kumimoji="1" lang="zh-CN" altLang="en-US" sz="16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心理活动的动力特征，即气</a:t>
            </a:r>
            <a:r>
              <a:rPr kumimoji="1" lang="zh-CN" altLang="en-US" sz="16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质；</a:t>
            </a:r>
            <a:endParaRPr kumimoji="1" lang="zh-CN" altLang="en-US" sz="16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72" name="Google Shape;1672;p48"/>
          <p:cNvSpPr/>
          <p:nvPr>
            <p:custDataLst>
              <p:tags r:id="rId10"/>
            </p:custDataLst>
          </p:nvPr>
        </p:nvSpPr>
        <p:spPr>
          <a:xfrm rot="10800000" flipH="1">
            <a:off x="8152900" y="4481405"/>
            <a:ext cx="1463143" cy="750600"/>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009587"/>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73" name="Google Shape;1673;p48"/>
          <p:cNvSpPr txBox="1"/>
          <p:nvPr>
            <p:custDataLst>
              <p:tags r:id="rId11"/>
            </p:custDataLst>
          </p:nvPr>
        </p:nvSpPr>
        <p:spPr>
          <a:xfrm>
            <a:off x="8322367" y="4607158"/>
            <a:ext cx="918870" cy="309799"/>
          </a:xfrm>
          <a:prstGeom prst="rect">
            <a:avLst/>
          </a:prstGeom>
          <a:noFill/>
          <a:ln>
            <a:noFill/>
          </a:ln>
        </p:spPr>
        <p:txBody>
          <a:bodyPr spcFirstLastPara="1" wrap="square" lIns="19067" tIns="19067" rIns="19067" bIns="19067" anchor="ctr" anchorCtr="0">
            <a:noAutofit/>
          </a:bodyPr>
          <a:p>
            <a:pPr marL="0" marR="0" lvl="0" indent="0" algn="r" defTabSz="457200" rtl="0" eaLnBrk="1" fontAlgn="auto" latinLnBrk="0" hangingPunct="1">
              <a:lnSpc>
                <a:spcPct val="120000"/>
              </a:lnSpc>
              <a:spcBef>
                <a:spcPts val="0"/>
              </a:spcBef>
              <a:spcAft>
                <a:spcPts val="0"/>
              </a:spcAft>
              <a:buClrTx/>
              <a:buSzTx/>
              <a:buFontTx/>
              <a:buNone/>
              <a:defRPr/>
            </a:pPr>
            <a:r>
              <a:rPr kumimoji="0" lang="zh-CN" altLang="en-GB"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kumimoji="0" lang="en-US" altLang="zh-CN"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4</a:t>
            </a:r>
            <a:r>
              <a:rPr kumimoji="0" lang="zh-CN" altLang="en-US"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endParaRPr kumimoji="0" lang="zh-CN" altLang="en-US"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3" name="文本框 22"/>
          <p:cNvSpPr txBox="1"/>
          <p:nvPr>
            <p:custDataLst>
              <p:tags r:id="rId12"/>
            </p:custDataLst>
          </p:nvPr>
        </p:nvSpPr>
        <p:spPr>
          <a:xfrm>
            <a:off x="8174355" y="5353685"/>
            <a:ext cx="2434590" cy="587375"/>
          </a:xfrm>
          <a:prstGeom prst="rect">
            <a:avLst/>
          </a:prstGeom>
          <a:noFill/>
        </p:spPr>
        <p:txBody>
          <a:bodyPr wrap="square" rtlCol="0" anchor="t">
            <a:noAutofit/>
          </a:bodyPr>
          <a:p>
            <a:pPr lvl="0" algn="ctr" defTabSz="457200">
              <a:lnSpc>
                <a:spcPct val="120000"/>
              </a:lnSpc>
              <a:defRPr/>
            </a:pPr>
            <a:r>
              <a:rPr kumimoji="1" lang="zh-CN" altLang="en-US" sz="16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活动倾向方面的特征，如动机、兴趣、理想、信念</a:t>
            </a:r>
            <a:r>
              <a:rPr kumimoji="1" lang="zh-CN" altLang="en-US" sz="16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等。</a:t>
            </a:r>
            <a:endParaRPr kumimoji="1" lang="zh-CN" altLang="en-US" sz="16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54" name="Google Shape;1654;p48"/>
          <p:cNvSpPr/>
          <p:nvPr>
            <p:custDataLst>
              <p:tags r:id="rId13"/>
            </p:custDataLst>
          </p:nvPr>
        </p:nvSpPr>
        <p:spPr>
          <a:xfrm>
            <a:off x="6489109" y="3807511"/>
            <a:ext cx="1463144" cy="750095"/>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2196F3"/>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55" name="Google Shape;1655;p48"/>
          <p:cNvSpPr txBox="1"/>
          <p:nvPr>
            <p:custDataLst>
              <p:tags r:id="rId14"/>
            </p:custDataLst>
          </p:nvPr>
        </p:nvSpPr>
        <p:spPr>
          <a:xfrm>
            <a:off x="6687058" y="4133756"/>
            <a:ext cx="887682" cy="309800"/>
          </a:xfrm>
          <a:prstGeom prst="rect">
            <a:avLst/>
          </a:prstGeom>
          <a:noFill/>
          <a:ln>
            <a:noFill/>
          </a:ln>
        </p:spPr>
        <p:txBody>
          <a:bodyPr spcFirstLastPara="1" wrap="square" lIns="19067" tIns="19067" rIns="19067" bIns="19067" anchor="ctr" anchorCtr="0">
            <a:noAutofit/>
          </a:bodyPr>
          <a:p>
            <a:pPr marL="0" marR="0" lvl="0" indent="0" algn="r" defTabSz="457200" rtl="0" eaLnBrk="1" fontAlgn="auto" latinLnBrk="0" hangingPunct="1">
              <a:lnSpc>
                <a:spcPct val="120000"/>
              </a:lnSpc>
              <a:spcBef>
                <a:spcPts val="0"/>
              </a:spcBef>
              <a:spcAft>
                <a:spcPts val="0"/>
              </a:spcAft>
              <a:buClrTx/>
              <a:buSzTx/>
              <a:buFontTx/>
              <a:buNone/>
              <a:defRPr/>
            </a:pPr>
            <a:r>
              <a:rPr kumimoji="0" lang="zh-CN" altLang="en-GB"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kumimoji="0" lang="en-US" altLang="zh-CN"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3</a:t>
            </a:r>
            <a:r>
              <a:rPr kumimoji="0" lang="zh-CN" altLang="en-US"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endParaRPr kumimoji="0" lang="zh-CN" altLang="en-US"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5" name="文本框 24"/>
          <p:cNvSpPr txBox="1"/>
          <p:nvPr>
            <p:custDataLst>
              <p:tags r:id="rId15"/>
            </p:custDataLst>
          </p:nvPr>
        </p:nvSpPr>
        <p:spPr>
          <a:xfrm>
            <a:off x="6501130" y="3107690"/>
            <a:ext cx="2434590" cy="587375"/>
          </a:xfrm>
          <a:prstGeom prst="rect">
            <a:avLst/>
          </a:prstGeom>
          <a:noFill/>
        </p:spPr>
        <p:txBody>
          <a:bodyPr wrap="square" rtlCol="0" anchor="b">
            <a:noAutofit/>
          </a:bodyPr>
          <a:p>
            <a:pPr lvl="0" algn="ctr" defTabSz="457200">
              <a:lnSpc>
                <a:spcPct val="120000"/>
              </a:lnSpc>
              <a:defRPr/>
            </a:pPr>
            <a:r>
              <a:rPr kumimoji="1" lang="zh-CN" altLang="en-US" sz="16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完成活动任务的态度和行为方式方面的特征，即性格；</a:t>
            </a:r>
            <a:endParaRPr kumimoji="1" lang="en-US" altLang="zh-CN" sz="16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9" name="TextBox 5"/>
          <p:cNvSpPr txBox="1"/>
          <p:nvPr>
            <p:custDataLst>
              <p:tags r:id="rId16"/>
            </p:custDataLst>
          </p:nvPr>
        </p:nvSpPr>
        <p:spPr>
          <a:xfrm>
            <a:off x="612775" y="515620"/>
            <a:ext cx="10979785" cy="2051050"/>
          </a:xfrm>
          <a:prstGeom prst="rect">
            <a:avLst/>
          </a:prstGeom>
          <a:noFill/>
        </p:spPr>
        <p:txBody>
          <a:bodyPr wrap="square" rtlCol="0">
            <a:noAutofit/>
          </a:bodyPr>
          <a:p>
            <a:pPr lvl="0" indent="508000" algn="just" defTabSz="457200" fontAlgn="auto">
              <a:lnSpc>
                <a:spcPct val="150000"/>
              </a:lnSpc>
              <a:defRPr/>
              <a:extLst>
                <a:ext uri="{35155182-B16C-46BC-9424-99874614C6A1}">
                  <wpsdc:indentchars xmlns:wpsdc="http://www.wps.cn/officeDocument/2017/drawingmlCustomData" val="200" checksum="282533468"/>
                </a:ext>
              </a:extLst>
            </a:pPr>
            <a:r>
              <a:rPr lang="zh-CN" altLang="en-US" sz="2000">
                <a:solidFill>
                  <a:srgbClr val="222222">
                    <a:lumMod val="90000"/>
                    <a:lumOff val="10000"/>
                  </a:srgb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广义上说，个性，也可称为人格，从心理学的角度来定义人格，是指一个人独特的、相对稳定的行为模式。与众不同的和稳定性是人格的两个重要特性。人格是指一个人的整体精神面貌，即具有一定倾向性的心理特征的总各。人格结构是多层次、多侧面的，由复杂的心理特征的独特结合构成的整体。这些层次包括：</a:t>
            </a:r>
            <a:endParaRPr lang="zh-CN" altLang="en-US" sz="2000">
              <a:solidFill>
                <a:srgbClr val="222222">
                  <a:lumMod val="90000"/>
                  <a:lumOff val="10000"/>
                </a:srgb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76425" y="334755"/>
            <a:ext cx="11037600" cy="441964"/>
          </a:xfrm>
        </p:spPr>
        <p:txBody>
          <a:bodyPr>
            <a:normAutofit fontScale="90000"/>
          </a:bodyPr>
          <a:p>
            <a:pPr algn="just">
              <a:lnSpc>
                <a:spcPct val="100000"/>
              </a:lnSpc>
              <a:spcBef>
                <a:spcPts val="0"/>
              </a:spcBef>
              <a:spcAft>
                <a:spcPts val="0"/>
              </a:spcAft>
            </a:pPr>
            <a:r>
              <a:rPr lang="zh-CN" altLang="en-US" sz="2220" b="0"/>
              <a:t>事业成功与否，与性格和职业的适应度密切相关。但现实生活中有很多因素影响着性格与职业的匹配。</a:t>
            </a:r>
            <a:endParaRPr lang="zh-CN" altLang="en-US" sz="2220" b="0"/>
          </a:p>
        </p:txBody>
      </p:sp>
      <p:cxnSp>
        <p:nvCxnSpPr>
          <p:cNvPr id="7" name="直接连接符 6"/>
          <p:cNvCxnSpPr/>
          <p:nvPr>
            <p:custDataLst>
              <p:tags r:id="rId1"/>
            </p:custDataLst>
          </p:nvPr>
        </p:nvCxnSpPr>
        <p:spPr>
          <a:xfrm>
            <a:off x="485775" y="3684270"/>
            <a:ext cx="11220450" cy="0"/>
          </a:xfrm>
          <a:prstGeom prst="line">
            <a:avLst/>
          </a:prstGeom>
          <a:ln w="15875">
            <a:gradFill>
              <a:gsLst>
                <a:gs pos="100000">
                  <a:srgbClr val="FFFFFF"/>
                </a:gs>
                <a:gs pos="0">
                  <a:srgbClr val="FFFFFF"/>
                </a:gs>
                <a:gs pos="76000">
                  <a:srgbClr val="7578EC">
                    <a:lumMod val="60000"/>
                    <a:lumOff val="40000"/>
                  </a:srgbClr>
                </a:gs>
                <a:gs pos="29000">
                  <a:srgbClr val="7578EC">
                    <a:lumMod val="40000"/>
                    <a:lumOff val="60000"/>
                  </a:srgbClr>
                </a:gs>
                <a:gs pos="52000">
                  <a:srgbClr val="F18703">
                    <a:alpha val="45000"/>
                  </a:srgbClr>
                </a:gs>
              </a:gsLst>
              <a:lin ang="0" scaled="1"/>
              <a:tileRect/>
            </a:gradFill>
          </a:ln>
        </p:spPr>
        <p:style>
          <a:lnRef idx="1">
            <a:srgbClr val="7578EC"/>
          </a:lnRef>
          <a:fillRef idx="0">
            <a:srgbClr val="7578EC"/>
          </a:fillRef>
          <a:effectRef idx="0">
            <a:srgbClr val="7578EC"/>
          </a:effectRef>
          <a:fontRef idx="minor">
            <a:srgbClr val="000000"/>
          </a:fontRef>
        </p:style>
      </p:cxnSp>
      <p:sp>
        <p:nvSpPr>
          <p:cNvPr id="28" name="椭圆 27"/>
          <p:cNvSpPr/>
          <p:nvPr>
            <p:custDataLst>
              <p:tags r:id="rId2"/>
            </p:custDataLst>
          </p:nvPr>
        </p:nvSpPr>
        <p:spPr>
          <a:xfrm>
            <a:off x="2056765" y="3145155"/>
            <a:ext cx="1080135" cy="1080135"/>
          </a:xfrm>
          <a:prstGeom prst="ellipse">
            <a:avLst/>
          </a:prstGeom>
          <a:solidFill>
            <a:srgbClr val="7578EC">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9" name="椭圆 28"/>
          <p:cNvSpPr/>
          <p:nvPr>
            <p:custDataLst>
              <p:tags r:id="rId3"/>
            </p:custDataLst>
          </p:nvPr>
        </p:nvSpPr>
        <p:spPr>
          <a:xfrm>
            <a:off x="2117090" y="3205480"/>
            <a:ext cx="959485" cy="959485"/>
          </a:xfrm>
          <a:prstGeom prst="ellipse">
            <a:avLst/>
          </a:prstGeom>
          <a:solidFill>
            <a:srgbClr val="7578EC">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0" name="椭圆 29"/>
          <p:cNvSpPr/>
          <p:nvPr>
            <p:custDataLst>
              <p:tags r:id="rId4"/>
            </p:custDataLst>
          </p:nvPr>
        </p:nvSpPr>
        <p:spPr>
          <a:xfrm>
            <a:off x="2188210" y="3276600"/>
            <a:ext cx="817245" cy="817245"/>
          </a:xfrm>
          <a:prstGeom prst="ellipse">
            <a:avLst/>
          </a:prstGeom>
          <a:solidFill>
            <a:srgbClr val="7578EC">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1" name="椭圆 30"/>
          <p:cNvSpPr/>
          <p:nvPr>
            <p:custDataLst>
              <p:tags r:id="rId5"/>
            </p:custDataLst>
          </p:nvPr>
        </p:nvSpPr>
        <p:spPr>
          <a:xfrm>
            <a:off x="2244090" y="3331845"/>
            <a:ext cx="706120" cy="706120"/>
          </a:xfrm>
          <a:prstGeom prst="ellipse">
            <a:avLst/>
          </a:prstGeom>
          <a:solidFill>
            <a:srgbClr val="7578EC">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2" name="椭圆 31"/>
          <p:cNvSpPr/>
          <p:nvPr>
            <p:custDataLst>
              <p:tags r:id="rId6"/>
            </p:custDataLst>
          </p:nvPr>
        </p:nvSpPr>
        <p:spPr>
          <a:xfrm>
            <a:off x="2311400" y="3399790"/>
            <a:ext cx="570865" cy="570865"/>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3" name="椭圆 32"/>
          <p:cNvSpPr/>
          <p:nvPr>
            <p:custDataLst>
              <p:tags r:id="rId7"/>
            </p:custDataLst>
          </p:nvPr>
        </p:nvSpPr>
        <p:spPr>
          <a:xfrm>
            <a:off x="3806190" y="3145155"/>
            <a:ext cx="1080135" cy="1080135"/>
          </a:xfrm>
          <a:prstGeom prst="ellipse">
            <a:avLst/>
          </a:prstGeom>
          <a:solidFill>
            <a:srgbClr val="F7B802">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4" name="椭圆 33"/>
          <p:cNvSpPr/>
          <p:nvPr>
            <p:custDataLst>
              <p:tags r:id="rId8"/>
            </p:custDataLst>
          </p:nvPr>
        </p:nvSpPr>
        <p:spPr>
          <a:xfrm>
            <a:off x="3866515" y="3205480"/>
            <a:ext cx="959485" cy="959485"/>
          </a:xfrm>
          <a:prstGeom prst="ellipse">
            <a:avLst/>
          </a:prstGeom>
          <a:solidFill>
            <a:srgbClr val="F7B802">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5" name="椭圆 34"/>
          <p:cNvSpPr/>
          <p:nvPr>
            <p:custDataLst>
              <p:tags r:id="rId9"/>
            </p:custDataLst>
          </p:nvPr>
        </p:nvSpPr>
        <p:spPr>
          <a:xfrm>
            <a:off x="3937635" y="3276600"/>
            <a:ext cx="817245" cy="817245"/>
          </a:xfrm>
          <a:prstGeom prst="ellipse">
            <a:avLst/>
          </a:prstGeom>
          <a:solidFill>
            <a:srgbClr val="F7B802">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6" name="椭圆 35"/>
          <p:cNvSpPr/>
          <p:nvPr>
            <p:custDataLst>
              <p:tags r:id="rId10"/>
            </p:custDataLst>
          </p:nvPr>
        </p:nvSpPr>
        <p:spPr>
          <a:xfrm>
            <a:off x="3993515" y="3331845"/>
            <a:ext cx="706120" cy="706120"/>
          </a:xfrm>
          <a:prstGeom prst="ellipse">
            <a:avLst/>
          </a:prstGeom>
          <a:solidFill>
            <a:srgbClr val="F7B802">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7" name="椭圆 36"/>
          <p:cNvSpPr/>
          <p:nvPr>
            <p:custDataLst>
              <p:tags r:id="rId11"/>
            </p:custDataLst>
          </p:nvPr>
        </p:nvSpPr>
        <p:spPr>
          <a:xfrm>
            <a:off x="4060825" y="3398520"/>
            <a:ext cx="570865" cy="57086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8" name="椭圆 37"/>
          <p:cNvSpPr/>
          <p:nvPr>
            <p:custDataLst>
              <p:tags r:id="rId12"/>
            </p:custDataLst>
          </p:nvPr>
        </p:nvSpPr>
        <p:spPr>
          <a:xfrm>
            <a:off x="5555615" y="3145155"/>
            <a:ext cx="1080135" cy="1080135"/>
          </a:xfrm>
          <a:prstGeom prst="ellipse">
            <a:avLst/>
          </a:prstGeom>
          <a:solidFill>
            <a:srgbClr val="F18703">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9" name="椭圆 38"/>
          <p:cNvSpPr/>
          <p:nvPr>
            <p:custDataLst>
              <p:tags r:id="rId13"/>
            </p:custDataLst>
          </p:nvPr>
        </p:nvSpPr>
        <p:spPr>
          <a:xfrm>
            <a:off x="5615940" y="3205480"/>
            <a:ext cx="959485" cy="959485"/>
          </a:xfrm>
          <a:prstGeom prst="ellipse">
            <a:avLst/>
          </a:prstGeom>
          <a:solidFill>
            <a:srgbClr val="F18703">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0" name="椭圆 39"/>
          <p:cNvSpPr/>
          <p:nvPr>
            <p:custDataLst>
              <p:tags r:id="rId14"/>
            </p:custDataLst>
          </p:nvPr>
        </p:nvSpPr>
        <p:spPr>
          <a:xfrm>
            <a:off x="5687060" y="3276600"/>
            <a:ext cx="817245" cy="817245"/>
          </a:xfrm>
          <a:prstGeom prst="ellipse">
            <a:avLst/>
          </a:prstGeom>
          <a:solidFill>
            <a:srgbClr val="F18703">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1" name="椭圆 40"/>
          <p:cNvSpPr/>
          <p:nvPr>
            <p:custDataLst>
              <p:tags r:id="rId15"/>
            </p:custDataLst>
          </p:nvPr>
        </p:nvSpPr>
        <p:spPr>
          <a:xfrm>
            <a:off x="5742940" y="3331845"/>
            <a:ext cx="706120" cy="706120"/>
          </a:xfrm>
          <a:prstGeom prst="ellipse">
            <a:avLst/>
          </a:prstGeom>
          <a:solidFill>
            <a:srgbClr val="F18703">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2" name="椭圆 41"/>
          <p:cNvSpPr/>
          <p:nvPr>
            <p:custDataLst>
              <p:tags r:id="rId16"/>
            </p:custDataLst>
          </p:nvPr>
        </p:nvSpPr>
        <p:spPr>
          <a:xfrm>
            <a:off x="5810250" y="3399790"/>
            <a:ext cx="570865" cy="570865"/>
          </a:xfrm>
          <a:prstGeom prst="ellips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4" name="椭圆 43"/>
          <p:cNvSpPr/>
          <p:nvPr>
            <p:custDataLst>
              <p:tags r:id="rId17"/>
            </p:custDataLst>
          </p:nvPr>
        </p:nvSpPr>
        <p:spPr>
          <a:xfrm>
            <a:off x="7305040" y="3145155"/>
            <a:ext cx="1080135" cy="1080135"/>
          </a:xfrm>
          <a:prstGeom prst="ellipse">
            <a:avLst/>
          </a:prstGeom>
          <a:solidFill>
            <a:srgbClr val="F35B06">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5" name="椭圆 44"/>
          <p:cNvSpPr/>
          <p:nvPr>
            <p:custDataLst>
              <p:tags r:id="rId18"/>
            </p:custDataLst>
          </p:nvPr>
        </p:nvSpPr>
        <p:spPr>
          <a:xfrm>
            <a:off x="7365365" y="3205480"/>
            <a:ext cx="959485" cy="959485"/>
          </a:xfrm>
          <a:prstGeom prst="ellipse">
            <a:avLst/>
          </a:prstGeom>
          <a:solidFill>
            <a:srgbClr val="F35B06">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8" name="椭圆 47"/>
          <p:cNvSpPr/>
          <p:nvPr>
            <p:custDataLst>
              <p:tags r:id="rId19"/>
            </p:custDataLst>
          </p:nvPr>
        </p:nvSpPr>
        <p:spPr>
          <a:xfrm>
            <a:off x="7436485" y="3276600"/>
            <a:ext cx="817245" cy="817245"/>
          </a:xfrm>
          <a:prstGeom prst="ellipse">
            <a:avLst/>
          </a:prstGeom>
          <a:solidFill>
            <a:srgbClr val="F35B06">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2" name="椭圆 51"/>
          <p:cNvSpPr/>
          <p:nvPr>
            <p:custDataLst>
              <p:tags r:id="rId20"/>
            </p:custDataLst>
          </p:nvPr>
        </p:nvSpPr>
        <p:spPr>
          <a:xfrm>
            <a:off x="7492365" y="3331845"/>
            <a:ext cx="706120" cy="706120"/>
          </a:xfrm>
          <a:prstGeom prst="ellipse">
            <a:avLst/>
          </a:prstGeom>
          <a:solidFill>
            <a:srgbClr val="F35B06">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61" name="椭圆 60"/>
          <p:cNvSpPr/>
          <p:nvPr>
            <p:custDataLst>
              <p:tags r:id="rId21"/>
            </p:custDataLst>
          </p:nvPr>
        </p:nvSpPr>
        <p:spPr>
          <a:xfrm>
            <a:off x="7559675" y="3399790"/>
            <a:ext cx="570865" cy="570865"/>
          </a:xfrm>
          <a:prstGeom prst="ellipse">
            <a:avLst/>
          </a:prstGeom>
          <a:solidFill>
            <a:srgbClr val="F35B06"/>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62" name="椭圆 61"/>
          <p:cNvSpPr/>
          <p:nvPr>
            <p:custDataLst>
              <p:tags r:id="rId22"/>
            </p:custDataLst>
          </p:nvPr>
        </p:nvSpPr>
        <p:spPr>
          <a:xfrm>
            <a:off x="9054465" y="3144520"/>
            <a:ext cx="1080135" cy="1080135"/>
          </a:xfrm>
          <a:prstGeom prst="ellipse">
            <a:avLst/>
          </a:prstGeom>
          <a:solidFill>
            <a:srgbClr val="552EEF">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63" name="椭圆 62"/>
          <p:cNvSpPr/>
          <p:nvPr>
            <p:custDataLst>
              <p:tags r:id="rId23"/>
            </p:custDataLst>
          </p:nvPr>
        </p:nvSpPr>
        <p:spPr>
          <a:xfrm>
            <a:off x="9114790" y="3204845"/>
            <a:ext cx="959485" cy="959485"/>
          </a:xfrm>
          <a:prstGeom prst="ellipse">
            <a:avLst/>
          </a:prstGeom>
          <a:solidFill>
            <a:srgbClr val="552EEF">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64" name="椭圆 63"/>
          <p:cNvSpPr/>
          <p:nvPr>
            <p:custDataLst>
              <p:tags r:id="rId24"/>
            </p:custDataLst>
          </p:nvPr>
        </p:nvSpPr>
        <p:spPr>
          <a:xfrm>
            <a:off x="9185910" y="3275965"/>
            <a:ext cx="817245" cy="817245"/>
          </a:xfrm>
          <a:prstGeom prst="ellipse">
            <a:avLst/>
          </a:prstGeom>
          <a:solidFill>
            <a:srgbClr val="552EEF">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65" name="椭圆 64"/>
          <p:cNvSpPr/>
          <p:nvPr>
            <p:custDataLst>
              <p:tags r:id="rId25"/>
            </p:custDataLst>
          </p:nvPr>
        </p:nvSpPr>
        <p:spPr>
          <a:xfrm>
            <a:off x="9241790" y="3331210"/>
            <a:ext cx="706120" cy="706120"/>
          </a:xfrm>
          <a:prstGeom prst="ellipse">
            <a:avLst/>
          </a:prstGeom>
          <a:solidFill>
            <a:srgbClr val="552EEF">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66" name="椭圆 65"/>
          <p:cNvSpPr/>
          <p:nvPr>
            <p:custDataLst>
              <p:tags r:id="rId26"/>
            </p:custDataLst>
          </p:nvPr>
        </p:nvSpPr>
        <p:spPr>
          <a:xfrm>
            <a:off x="9309100" y="3399155"/>
            <a:ext cx="570865" cy="570865"/>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7" name="图片 66" descr="333438303937363b333438313037383bcafdbeddb7d6cef6"/>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2416810" y="3503930"/>
            <a:ext cx="360045" cy="360045"/>
          </a:xfrm>
          <a:prstGeom prst="rect">
            <a:avLst/>
          </a:prstGeom>
        </p:spPr>
      </p:pic>
      <p:pic>
        <p:nvPicPr>
          <p:cNvPr id="68" name="图片 67" descr="333438303937363b333438313039323bcfeec4bfbcc6bbae"/>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4166235" y="3503930"/>
            <a:ext cx="360045" cy="360045"/>
          </a:xfrm>
          <a:prstGeom prst="rect">
            <a:avLst/>
          </a:prstGeom>
        </p:spPr>
      </p:pic>
      <p:pic>
        <p:nvPicPr>
          <p:cNvPr id="69" name="图片 68" descr="333438303937363b333438313038303bd7e9d6afbcdcb9b9"/>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5915660" y="3505200"/>
            <a:ext cx="360045" cy="360045"/>
          </a:xfrm>
          <a:prstGeom prst="rect">
            <a:avLst/>
          </a:prstGeom>
        </p:spPr>
      </p:pic>
      <p:pic>
        <p:nvPicPr>
          <p:cNvPr id="70" name="图片 69" descr="333438303937363b333438313039333bcfeec4bfd0e8c7f3"/>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9414510" y="3504565"/>
            <a:ext cx="360045" cy="360045"/>
          </a:xfrm>
          <a:prstGeom prst="rect">
            <a:avLst/>
          </a:prstGeom>
        </p:spPr>
      </p:pic>
      <p:pic>
        <p:nvPicPr>
          <p:cNvPr id="71" name="图片 70" descr="333438303937363b333438313037333bcad0b3a1bebad5f9"/>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7665085" y="3505200"/>
            <a:ext cx="360045" cy="360045"/>
          </a:xfrm>
          <a:prstGeom prst="rect">
            <a:avLst/>
          </a:prstGeom>
        </p:spPr>
      </p:pic>
      <p:sp>
        <p:nvSpPr>
          <p:cNvPr id="72" name="文本框 71"/>
          <p:cNvSpPr txBox="1"/>
          <p:nvPr>
            <p:custDataLst>
              <p:tags r:id="rId42"/>
            </p:custDataLst>
          </p:nvPr>
        </p:nvSpPr>
        <p:spPr>
          <a:xfrm>
            <a:off x="6743700" y="1517650"/>
            <a:ext cx="2203450" cy="353060"/>
          </a:xfrm>
          <a:prstGeom prst="rect">
            <a:avLst/>
          </a:prstGeom>
          <a:noFill/>
        </p:spPr>
        <p:txBody>
          <a:bodyPr wrap="square" bIns="0" rtlCol="0">
            <a:noAutofit/>
          </a:bodyPr>
          <a:p>
            <a:pPr algn="ctr"/>
            <a:r>
              <a:rPr lang="en-US" altLang="zh-CN">
                <a:solidFill>
                  <a:srgbClr val="F35B06"/>
                </a:solidFill>
                <a:uFillTx/>
                <a:latin typeface="微软雅黑" panose="020B0503020204020204" charset="-122"/>
                <a:ea typeface="Microsoft YaHei Regular" panose="020B0503020204020204" charset="-122"/>
              </a:rPr>
              <a:t>4.</a:t>
            </a:r>
            <a:r>
              <a:rPr lang="zh-CN" altLang="en-US">
                <a:solidFill>
                  <a:srgbClr val="F35B06"/>
                </a:solidFill>
                <a:uFillTx/>
                <a:latin typeface="微软雅黑" panose="020B0503020204020204" charset="-122"/>
                <a:ea typeface="Microsoft YaHei Regular" panose="020B0503020204020204" charset="-122"/>
              </a:rPr>
              <a:t>社会</a:t>
            </a:r>
            <a:r>
              <a:rPr lang="zh-CN" altLang="en-US">
                <a:solidFill>
                  <a:srgbClr val="F35B06"/>
                </a:solidFill>
                <a:uFillTx/>
                <a:latin typeface="微软雅黑" panose="020B0503020204020204" charset="-122"/>
                <a:ea typeface="Microsoft YaHei Regular" panose="020B0503020204020204" charset="-122"/>
              </a:rPr>
              <a:t>舆论。</a:t>
            </a:r>
            <a:endParaRPr lang="zh-CN" altLang="en-US">
              <a:solidFill>
                <a:srgbClr val="F35B06"/>
              </a:solidFill>
              <a:uFillTx/>
              <a:latin typeface="微软雅黑" panose="020B0503020204020204" charset="-122"/>
              <a:ea typeface="Microsoft YaHei Regular" panose="020B0503020204020204" charset="-122"/>
            </a:endParaRPr>
          </a:p>
        </p:txBody>
      </p:sp>
      <p:sp>
        <p:nvSpPr>
          <p:cNvPr id="100" name="文本框 99"/>
          <p:cNvSpPr txBox="1"/>
          <p:nvPr>
            <p:custDataLst>
              <p:tags r:id="rId43"/>
            </p:custDataLst>
          </p:nvPr>
        </p:nvSpPr>
        <p:spPr>
          <a:xfrm>
            <a:off x="6526530" y="1946275"/>
            <a:ext cx="2637790" cy="1079500"/>
          </a:xfrm>
          <a:prstGeom prst="rect">
            <a:avLst/>
          </a:prstGeom>
          <a:noFill/>
        </p:spPr>
        <p:txBody>
          <a:bodyPr wrap="square" rtlCol="0">
            <a:noAutofit/>
          </a:bodyPr>
          <a:p>
            <a:pPr algn="ctr" fontAlgn="auto">
              <a:lnSpc>
                <a:spcPct val="130000"/>
              </a:lnSpc>
              <a:spcAft>
                <a:spcPts val="1000"/>
              </a:spcAft>
            </a:pPr>
            <a:r>
              <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rPr>
              <a:t>舆论导向使许多人不顾自身的性格特征而一味地从事所谓的热门</a:t>
            </a:r>
            <a:r>
              <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rPr>
              <a:t>行业。</a:t>
            </a:r>
            <a:endPar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73" name="文本框 72"/>
          <p:cNvSpPr txBox="1"/>
          <p:nvPr>
            <p:custDataLst>
              <p:tags r:id="rId44"/>
            </p:custDataLst>
          </p:nvPr>
        </p:nvSpPr>
        <p:spPr>
          <a:xfrm>
            <a:off x="3244215" y="1409065"/>
            <a:ext cx="2203450" cy="353060"/>
          </a:xfrm>
          <a:prstGeom prst="rect">
            <a:avLst/>
          </a:prstGeom>
          <a:noFill/>
        </p:spPr>
        <p:txBody>
          <a:bodyPr wrap="square" bIns="0" rtlCol="0">
            <a:noAutofit/>
          </a:bodyPr>
          <a:p>
            <a:pPr algn="ctr"/>
            <a:r>
              <a:rPr lang="en-US" altLang="zh-CN">
                <a:solidFill>
                  <a:srgbClr val="F7B802"/>
                </a:solidFill>
                <a:uFillTx/>
                <a:latin typeface="微软雅黑" panose="020B0503020204020204" charset="-122"/>
                <a:ea typeface="Microsoft YaHei Regular" panose="020B0503020204020204" charset="-122"/>
              </a:rPr>
              <a:t>2.</a:t>
            </a:r>
            <a:r>
              <a:rPr lang="zh-CN" altLang="en-US">
                <a:solidFill>
                  <a:srgbClr val="F7B802"/>
                </a:solidFill>
                <a:uFillTx/>
                <a:latin typeface="微软雅黑" panose="020B0503020204020204" charset="-122"/>
                <a:ea typeface="Microsoft YaHei Regular" panose="020B0503020204020204" charset="-122"/>
              </a:rPr>
              <a:t>经济利益</a:t>
            </a:r>
            <a:r>
              <a:rPr lang="zh-CN" altLang="en-US">
                <a:solidFill>
                  <a:srgbClr val="F7B802"/>
                </a:solidFill>
                <a:uFillTx/>
                <a:latin typeface="微软雅黑" panose="020B0503020204020204" charset="-122"/>
                <a:ea typeface="Microsoft YaHei Regular" panose="020B0503020204020204" charset="-122"/>
              </a:rPr>
              <a:t>因素。</a:t>
            </a:r>
            <a:endParaRPr lang="zh-CN" altLang="en-US">
              <a:solidFill>
                <a:srgbClr val="F7B802"/>
              </a:solidFill>
              <a:uFillTx/>
              <a:latin typeface="微软雅黑" panose="020B0503020204020204" charset="-122"/>
              <a:ea typeface="Microsoft YaHei Regular" panose="020B0503020204020204" charset="-122"/>
            </a:endParaRPr>
          </a:p>
        </p:txBody>
      </p:sp>
      <p:sp>
        <p:nvSpPr>
          <p:cNvPr id="74" name="文本框 73"/>
          <p:cNvSpPr txBox="1"/>
          <p:nvPr>
            <p:custDataLst>
              <p:tags r:id="rId45"/>
            </p:custDataLst>
          </p:nvPr>
        </p:nvSpPr>
        <p:spPr>
          <a:xfrm>
            <a:off x="2736215" y="1837690"/>
            <a:ext cx="3219450" cy="1306830"/>
          </a:xfrm>
          <a:prstGeom prst="rect">
            <a:avLst/>
          </a:prstGeom>
          <a:noFill/>
        </p:spPr>
        <p:txBody>
          <a:bodyPr wrap="square" rtlCol="0">
            <a:noAutofit/>
          </a:bodyPr>
          <a:p>
            <a:pPr algn="ctr" fontAlgn="auto">
              <a:lnSpc>
                <a:spcPct val="130000"/>
              </a:lnSpc>
              <a:spcAft>
                <a:spcPts val="1000"/>
              </a:spcAft>
            </a:pPr>
            <a:r>
              <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rPr>
              <a:t>迫于生存和发展的需要，在择业时由于考虑各种现实因素如薪酬、福利、工作环境等而忽视了性格因素的重要</a:t>
            </a:r>
            <a:r>
              <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rPr>
              <a:t>性。</a:t>
            </a:r>
            <a:endPar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75" name="文本框 74"/>
          <p:cNvSpPr txBox="1"/>
          <p:nvPr>
            <p:custDataLst>
              <p:tags r:id="rId46"/>
            </p:custDataLst>
          </p:nvPr>
        </p:nvSpPr>
        <p:spPr>
          <a:xfrm>
            <a:off x="1495425" y="4428490"/>
            <a:ext cx="2203450" cy="353060"/>
          </a:xfrm>
          <a:prstGeom prst="rect">
            <a:avLst/>
          </a:prstGeom>
          <a:noFill/>
        </p:spPr>
        <p:txBody>
          <a:bodyPr wrap="square" bIns="0" rtlCol="0">
            <a:noAutofit/>
          </a:bodyPr>
          <a:p>
            <a:pPr algn="ctr"/>
            <a:r>
              <a:rPr lang="en-US" altLang="zh-CN">
                <a:solidFill>
                  <a:srgbClr val="7578EC"/>
                </a:solidFill>
                <a:uFillTx/>
                <a:latin typeface="微软雅黑" panose="020B0503020204020204" charset="-122"/>
                <a:ea typeface="Microsoft YaHei Regular" panose="020B0503020204020204" charset="-122"/>
              </a:rPr>
              <a:t>1.</a:t>
            </a:r>
            <a:r>
              <a:rPr lang="zh-CN" altLang="en-US">
                <a:solidFill>
                  <a:srgbClr val="7578EC"/>
                </a:solidFill>
                <a:uFillTx/>
                <a:latin typeface="微软雅黑" panose="020B0503020204020204" charset="-122"/>
                <a:ea typeface="Microsoft YaHei Regular" panose="020B0503020204020204" charset="-122"/>
              </a:rPr>
              <a:t>缺乏自我</a:t>
            </a:r>
            <a:r>
              <a:rPr lang="zh-CN" altLang="en-US">
                <a:solidFill>
                  <a:srgbClr val="7578EC"/>
                </a:solidFill>
                <a:uFillTx/>
                <a:latin typeface="微软雅黑" panose="020B0503020204020204" charset="-122"/>
                <a:ea typeface="Microsoft YaHei Regular" panose="020B0503020204020204" charset="-122"/>
              </a:rPr>
              <a:t>认识。</a:t>
            </a:r>
            <a:endParaRPr lang="zh-CN" altLang="en-US">
              <a:solidFill>
                <a:srgbClr val="7578EC"/>
              </a:solidFill>
              <a:uFillTx/>
              <a:latin typeface="微软雅黑" panose="020B0503020204020204" charset="-122"/>
              <a:ea typeface="Microsoft YaHei Regular" panose="020B0503020204020204" charset="-122"/>
            </a:endParaRPr>
          </a:p>
        </p:txBody>
      </p:sp>
      <p:sp>
        <p:nvSpPr>
          <p:cNvPr id="76" name="文本框 75"/>
          <p:cNvSpPr txBox="1"/>
          <p:nvPr>
            <p:custDataLst>
              <p:tags r:id="rId47"/>
            </p:custDataLst>
          </p:nvPr>
        </p:nvSpPr>
        <p:spPr>
          <a:xfrm>
            <a:off x="987425" y="4857115"/>
            <a:ext cx="3219450" cy="845185"/>
          </a:xfrm>
          <a:prstGeom prst="rect">
            <a:avLst/>
          </a:prstGeom>
          <a:noFill/>
        </p:spPr>
        <p:txBody>
          <a:bodyPr wrap="square" rtlCol="0">
            <a:noAutofit/>
          </a:bodyPr>
          <a:p>
            <a:pPr algn="ctr" fontAlgn="auto">
              <a:lnSpc>
                <a:spcPct val="130000"/>
              </a:lnSpc>
              <a:spcAft>
                <a:spcPts val="1000"/>
              </a:spcAft>
            </a:pPr>
            <a:r>
              <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rPr>
              <a:t>个人对自己的性格类型、兴趣爱好和潜力等了解得不够充分，对目标职业的需求和特点认识不清，从而无法选择合适的</a:t>
            </a:r>
            <a:r>
              <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rPr>
              <a:t>职业。</a:t>
            </a:r>
            <a:endPar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77" name="文本框 76"/>
          <p:cNvSpPr txBox="1"/>
          <p:nvPr>
            <p:custDataLst>
              <p:tags r:id="rId48"/>
            </p:custDataLst>
          </p:nvPr>
        </p:nvSpPr>
        <p:spPr>
          <a:xfrm>
            <a:off x="4994275" y="4428490"/>
            <a:ext cx="2203450" cy="353060"/>
          </a:xfrm>
          <a:prstGeom prst="rect">
            <a:avLst/>
          </a:prstGeom>
          <a:noFill/>
        </p:spPr>
        <p:txBody>
          <a:bodyPr wrap="square" bIns="0" rtlCol="0">
            <a:noAutofit/>
          </a:bodyPr>
          <a:p>
            <a:pPr algn="ctr"/>
            <a:r>
              <a:rPr lang="en-US" altLang="zh-CN">
                <a:solidFill>
                  <a:srgbClr val="F18703"/>
                </a:solidFill>
                <a:uFillTx/>
                <a:latin typeface="微软雅黑" panose="020B0503020204020204" charset="-122"/>
                <a:ea typeface="Microsoft YaHei Regular" panose="020B0503020204020204" charset="-122"/>
              </a:rPr>
              <a:t>3.</a:t>
            </a:r>
            <a:r>
              <a:rPr lang="zh-CN" altLang="en-US">
                <a:solidFill>
                  <a:srgbClr val="F18703"/>
                </a:solidFill>
                <a:uFillTx/>
                <a:latin typeface="微软雅黑" panose="020B0503020204020204" charset="-122"/>
                <a:ea typeface="Microsoft YaHei Regular" panose="020B0503020204020204" charset="-122"/>
              </a:rPr>
              <a:t>个人能力</a:t>
            </a:r>
            <a:r>
              <a:rPr lang="zh-CN" altLang="en-US">
                <a:solidFill>
                  <a:srgbClr val="F18703"/>
                </a:solidFill>
                <a:uFillTx/>
                <a:latin typeface="微软雅黑" panose="020B0503020204020204" charset="-122"/>
                <a:ea typeface="Microsoft YaHei Regular" panose="020B0503020204020204" charset="-122"/>
              </a:rPr>
              <a:t>局限。</a:t>
            </a:r>
            <a:endParaRPr lang="zh-CN" altLang="en-US">
              <a:solidFill>
                <a:srgbClr val="F18703"/>
              </a:solidFill>
              <a:uFillTx/>
              <a:latin typeface="微软雅黑" panose="020B0503020204020204" charset="-122"/>
              <a:ea typeface="Microsoft YaHei Regular" panose="020B0503020204020204" charset="-122"/>
            </a:endParaRPr>
          </a:p>
        </p:txBody>
      </p:sp>
      <p:sp>
        <p:nvSpPr>
          <p:cNvPr id="78" name="文本框 77"/>
          <p:cNvSpPr txBox="1"/>
          <p:nvPr>
            <p:custDataLst>
              <p:tags r:id="rId49"/>
            </p:custDataLst>
          </p:nvPr>
        </p:nvSpPr>
        <p:spPr>
          <a:xfrm>
            <a:off x="4486275" y="4857115"/>
            <a:ext cx="3219450" cy="845185"/>
          </a:xfrm>
          <a:prstGeom prst="rect">
            <a:avLst/>
          </a:prstGeom>
          <a:noFill/>
        </p:spPr>
        <p:txBody>
          <a:bodyPr wrap="square" rtlCol="0">
            <a:noAutofit/>
          </a:bodyPr>
          <a:p>
            <a:pPr algn="ctr" fontAlgn="auto">
              <a:lnSpc>
                <a:spcPct val="130000"/>
              </a:lnSpc>
              <a:spcAft>
                <a:spcPts val="1000"/>
              </a:spcAft>
            </a:pPr>
            <a:r>
              <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rPr>
              <a:t>受个人知识、技能和学历水平的限制而无法根据自己的性格和意愿选择合适的</a:t>
            </a:r>
            <a:r>
              <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rPr>
              <a:t>职业。</a:t>
            </a:r>
            <a:endPar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79" name="文本框 78"/>
          <p:cNvSpPr txBox="1"/>
          <p:nvPr>
            <p:custDataLst>
              <p:tags r:id="rId50"/>
            </p:custDataLst>
          </p:nvPr>
        </p:nvSpPr>
        <p:spPr>
          <a:xfrm>
            <a:off x="8493125" y="4428490"/>
            <a:ext cx="2203450" cy="353060"/>
          </a:xfrm>
          <a:prstGeom prst="rect">
            <a:avLst/>
          </a:prstGeom>
          <a:noFill/>
        </p:spPr>
        <p:txBody>
          <a:bodyPr wrap="square" bIns="0" rtlCol="0">
            <a:noAutofit/>
          </a:bodyPr>
          <a:p>
            <a:pPr algn="ctr"/>
            <a:r>
              <a:rPr lang="en-US" altLang="zh-CN">
                <a:solidFill>
                  <a:srgbClr val="552EEF"/>
                </a:solidFill>
                <a:uFillTx/>
                <a:latin typeface="微软雅黑" panose="020B0503020204020204" charset="-122"/>
                <a:ea typeface="Microsoft YaHei Regular" panose="020B0503020204020204" charset="-122"/>
              </a:rPr>
              <a:t>5.</a:t>
            </a:r>
            <a:r>
              <a:rPr lang="zh-CN" altLang="en-US">
                <a:solidFill>
                  <a:srgbClr val="552EEF"/>
                </a:solidFill>
                <a:uFillTx/>
                <a:latin typeface="微软雅黑" panose="020B0503020204020204" charset="-122"/>
                <a:ea typeface="Microsoft YaHei Regular" panose="020B0503020204020204" charset="-122"/>
              </a:rPr>
              <a:t>社会</a:t>
            </a:r>
            <a:r>
              <a:rPr lang="zh-CN" altLang="en-US">
                <a:solidFill>
                  <a:srgbClr val="552EEF"/>
                </a:solidFill>
                <a:uFillTx/>
                <a:latin typeface="微软雅黑" panose="020B0503020204020204" charset="-122"/>
                <a:ea typeface="Microsoft YaHei Regular" panose="020B0503020204020204" charset="-122"/>
              </a:rPr>
              <a:t>关系。</a:t>
            </a:r>
            <a:endParaRPr lang="zh-CN" altLang="en-US">
              <a:solidFill>
                <a:srgbClr val="552EEF"/>
              </a:solidFill>
              <a:uFillTx/>
              <a:latin typeface="微软雅黑" panose="020B0503020204020204" charset="-122"/>
              <a:ea typeface="Microsoft YaHei Regular" panose="020B0503020204020204" charset="-122"/>
            </a:endParaRPr>
          </a:p>
        </p:txBody>
      </p:sp>
      <p:sp>
        <p:nvSpPr>
          <p:cNvPr id="80" name="文本框 79"/>
          <p:cNvSpPr txBox="1"/>
          <p:nvPr>
            <p:custDataLst>
              <p:tags r:id="rId51"/>
            </p:custDataLst>
          </p:nvPr>
        </p:nvSpPr>
        <p:spPr>
          <a:xfrm>
            <a:off x="7985125" y="4857115"/>
            <a:ext cx="3219450" cy="845185"/>
          </a:xfrm>
          <a:prstGeom prst="rect">
            <a:avLst/>
          </a:prstGeom>
          <a:noFill/>
        </p:spPr>
        <p:txBody>
          <a:bodyPr wrap="square" rtlCol="0">
            <a:noAutofit/>
          </a:bodyPr>
          <a:p>
            <a:pPr algn="ctr" fontAlgn="auto">
              <a:lnSpc>
                <a:spcPct val="130000"/>
              </a:lnSpc>
              <a:spcAft>
                <a:spcPts val="1000"/>
              </a:spcAft>
            </a:pPr>
            <a:r>
              <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rPr>
              <a:t>家族传统职业或亲友意见对人们择业也有很大的</a:t>
            </a:r>
            <a:r>
              <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rPr>
              <a:t>影响。</a:t>
            </a:r>
            <a:endParaRPr lang="zh-CN" altLang="en-US" sz="15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Tree>
    <p:custDataLst>
      <p:tags r:id="rId5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custDataLst>
              <p:tags r:id="rId1"/>
            </p:custDataLst>
          </p:nvPr>
        </p:nvSpPr>
        <p:spPr>
          <a:xfrm>
            <a:off x="1037590" y="548640"/>
            <a:ext cx="10116820" cy="764540"/>
          </a:xfrm>
          <a:prstGeom prst="rect">
            <a:avLst/>
          </a:prstGeom>
          <a:noFill/>
        </p:spPr>
        <p:txBody>
          <a:bodyPr wrap="square" bIns="0" rtlCol="0">
            <a:normAutofit fontScale="90000" lnSpcReduction="20000"/>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sz="2000">
                <a:solidFill>
                  <a:srgbClr val="636190">
                    <a:lumMod val="75000"/>
                  </a:srgbClr>
                </a:solidFill>
                <a:uFillTx/>
                <a:latin typeface="微软雅黑" panose="020B0503020204020204" charset="-122"/>
                <a:ea typeface="Microsoft YaHei Regular" panose="020B0503020204020204" charset="-122"/>
              </a:rPr>
              <a:t>性格与职业选择错位的问题非常普遍。对于择业期的大学毕业生，如何解决性格与职业错位的矛盾呢？我们可以从以下</a:t>
            </a:r>
            <a:r>
              <a:rPr lang="en-US" altLang="zh-CN" sz="2000">
                <a:solidFill>
                  <a:srgbClr val="636190">
                    <a:lumMod val="75000"/>
                  </a:srgbClr>
                </a:solidFill>
                <a:uFillTx/>
                <a:latin typeface="微软雅黑" panose="020B0503020204020204" charset="-122"/>
                <a:ea typeface="Microsoft YaHei Regular" panose="020B0503020204020204" charset="-122"/>
              </a:rPr>
              <a:t>3</a:t>
            </a:r>
            <a:r>
              <a:rPr lang="zh-CN" altLang="en-US" sz="2000">
                <a:solidFill>
                  <a:srgbClr val="636190">
                    <a:lumMod val="75000"/>
                  </a:srgbClr>
                </a:solidFill>
                <a:uFillTx/>
                <a:latin typeface="微软雅黑" panose="020B0503020204020204" charset="-122"/>
                <a:ea typeface="Microsoft YaHei Regular" panose="020B0503020204020204" charset="-122"/>
              </a:rPr>
              <a:t>个方面进行分析。</a:t>
            </a:r>
            <a:endParaRPr lang="en-US" altLang="zh-CN" sz="2000">
              <a:solidFill>
                <a:srgbClr val="636190">
                  <a:lumMod val="75000"/>
                </a:srgbClr>
              </a:solidFill>
              <a:uFillTx/>
              <a:latin typeface="微软雅黑" panose="020B0503020204020204" charset="-122"/>
              <a:ea typeface="Microsoft YaHei Regular" panose="020B0503020204020204" charset="-122"/>
            </a:endParaRPr>
          </a:p>
        </p:txBody>
      </p:sp>
      <p:sp>
        <p:nvSpPr>
          <p:cNvPr id="50" name="文本框 49"/>
          <p:cNvSpPr txBox="1"/>
          <p:nvPr>
            <p:custDataLst>
              <p:tags r:id="rId2"/>
            </p:custDataLst>
          </p:nvPr>
        </p:nvSpPr>
        <p:spPr>
          <a:xfrm>
            <a:off x="8890635" y="1793875"/>
            <a:ext cx="2329180" cy="441325"/>
          </a:xfrm>
          <a:prstGeom prst="rect">
            <a:avLst/>
          </a:prstGeom>
          <a:noFill/>
        </p:spPr>
        <p:txBody>
          <a:bodyPr wrap="square" bIns="0" rtlCol="0" anchor="ctr" anchorCtr="0">
            <a:noAutofit/>
          </a:bodyPr>
          <a:p>
            <a:pPr algn="l"/>
            <a:r>
              <a:rPr lang="en-US" altLang="zh-CN" b="1">
                <a:solidFill>
                  <a:srgbClr val="636190"/>
                </a:solidFill>
                <a:uFillTx/>
                <a:latin typeface="Microsoft YaHei Bold" panose="020B0503020204020204" charset="-122"/>
                <a:ea typeface="Microsoft YaHei Bold" panose="020B0503020204020204" charset="-122"/>
              </a:rPr>
              <a:t>3.</a:t>
            </a:r>
            <a:r>
              <a:rPr lang="zh-CN" altLang="en-US" b="1">
                <a:solidFill>
                  <a:srgbClr val="636190"/>
                </a:solidFill>
                <a:uFillTx/>
                <a:latin typeface="Microsoft YaHei Bold" panose="020B0503020204020204" charset="-122"/>
                <a:ea typeface="Microsoft YaHei Bold" panose="020B0503020204020204" charset="-122"/>
              </a:rPr>
              <a:t>该跳槽时就</a:t>
            </a:r>
            <a:r>
              <a:rPr lang="zh-CN" altLang="en-US" b="1">
                <a:solidFill>
                  <a:srgbClr val="636190"/>
                </a:solidFill>
                <a:uFillTx/>
                <a:latin typeface="Microsoft YaHei Bold" panose="020B0503020204020204" charset="-122"/>
                <a:ea typeface="Microsoft YaHei Bold" panose="020B0503020204020204" charset="-122"/>
              </a:rPr>
              <a:t>跳槽。</a:t>
            </a:r>
            <a:endParaRPr lang="zh-CN" altLang="en-US" b="1">
              <a:solidFill>
                <a:srgbClr val="636190"/>
              </a:solidFill>
              <a:uFillTx/>
              <a:latin typeface="Microsoft YaHei Bold" panose="020B0503020204020204" charset="-122"/>
              <a:ea typeface="Microsoft YaHei Bold" panose="020B0503020204020204" charset="-122"/>
            </a:endParaRPr>
          </a:p>
        </p:txBody>
      </p:sp>
      <p:sp>
        <p:nvSpPr>
          <p:cNvPr id="51" name="文本框 50"/>
          <p:cNvSpPr txBox="1"/>
          <p:nvPr>
            <p:custDataLst>
              <p:tags r:id="rId3"/>
            </p:custDataLst>
          </p:nvPr>
        </p:nvSpPr>
        <p:spPr>
          <a:xfrm>
            <a:off x="8890635" y="2244090"/>
            <a:ext cx="2329815" cy="764540"/>
          </a:xfrm>
          <a:prstGeom prst="rect">
            <a:avLst/>
          </a:prstGeom>
          <a:noFill/>
        </p:spPr>
        <p:txBody>
          <a:bodyPr wrap="square" bIns="46990" rtlCol="0">
            <a:noAutofit/>
          </a:bodyPr>
          <a:p>
            <a:pPr indent="-457200" algn="l" fontAlgn="auto">
              <a:lnSpc>
                <a:spcPct val="130000"/>
              </a:lnSpc>
              <a:spcAft>
                <a:spcPts val="1000"/>
              </a:spcAft>
            </a:pPr>
            <a:r>
              <a:rPr lang="zh-CN" altLang="en-US" sz="1400">
                <a:solidFill>
                  <a:schemeClr val="tx1">
                    <a:lumMod val="75000"/>
                    <a:lumOff val="25000"/>
                  </a:schemeClr>
                </a:solidFill>
                <a:uFillTx/>
                <a:latin typeface="微软雅黑" panose="020B0503020204020204" charset="-122"/>
                <a:ea typeface="Microsoft YaHei Regular" panose="020B0503020204020204" charset="-122"/>
              </a:rPr>
              <a:t>遇到性格与职业选择错位也是非常普遍和正常的，职场中有些人的性格特征不适合现在的职业，但为了现有的薪金状况或者职业安全感，仍然很努力地去适应工作。这样的人身处职场中，无法感受到工作的快乐，只会日益承受越来越大的</a:t>
            </a:r>
            <a:r>
              <a:rPr lang="zh-CN" altLang="en-US" sz="1400">
                <a:solidFill>
                  <a:schemeClr val="tx1">
                    <a:lumMod val="75000"/>
                    <a:lumOff val="25000"/>
                  </a:schemeClr>
                </a:solidFill>
                <a:uFillTx/>
                <a:latin typeface="微软雅黑" panose="020B0503020204020204" charset="-122"/>
                <a:ea typeface="Microsoft YaHei Regular" panose="020B0503020204020204" charset="-122"/>
              </a:rPr>
              <a:t>压力。</a:t>
            </a:r>
            <a:endParaRPr lang="zh-CN" altLang="en-US" sz="1400">
              <a:solidFill>
                <a:schemeClr val="tx1">
                  <a:lumMod val="75000"/>
                  <a:lumOff val="25000"/>
                </a:schemeClr>
              </a:solidFill>
              <a:uFillTx/>
              <a:latin typeface="微软雅黑" panose="020B0503020204020204" charset="-122"/>
              <a:ea typeface="Microsoft YaHei Regular" panose="020B0503020204020204" charset="-122"/>
            </a:endParaRPr>
          </a:p>
        </p:txBody>
      </p:sp>
      <p:cxnSp>
        <p:nvCxnSpPr>
          <p:cNvPr id="36" name="直接连接符 35"/>
          <p:cNvCxnSpPr/>
          <p:nvPr>
            <p:custDataLst>
              <p:tags r:id="rId4"/>
            </p:custDataLst>
          </p:nvPr>
        </p:nvCxnSpPr>
        <p:spPr>
          <a:xfrm>
            <a:off x="5622290" y="2381885"/>
            <a:ext cx="2242820" cy="541655"/>
          </a:xfrm>
          <a:prstGeom prst="line">
            <a:avLst/>
          </a:prstGeom>
        </p:spPr>
        <p:style>
          <a:lnRef idx="1">
            <a:srgbClr val="636190"/>
          </a:lnRef>
          <a:fillRef idx="0">
            <a:srgbClr val="636190"/>
          </a:fillRef>
          <a:effectRef idx="0">
            <a:srgbClr val="636190"/>
          </a:effectRef>
          <a:fontRef idx="minor">
            <a:srgbClr val="000000"/>
          </a:fontRef>
        </p:style>
      </p:cxnSp>
      <p:cxnSp>
        <p:nvCxnSpPr>
          <p:cNvPr id="41" name="直接连接符 40"/>
          <p:cNvCxnSpPr/>
          <p:nvPr>
            <p:custDataLst>
              <p:tags r:id="rId5"/>
            </p:custDataLst>
          </p:nvPr>
        </p:nvCxnSpPr>
        <p:spPr>
          <a:xfrm flipV="1">
            <a:off x="6337935" y="2803525"/>
            <a:ext cx="1673225" cy="829945"/>
          </a:xfrm>
          <a:prstGeom prst="line">
            <a:avLst/>
          </a:prstGeom>
        </p:spPr>
        <p:style>
          <a:lnRef idx="1">
            <a:srgbClr val="636190"/>
          </a:lnRef>
          <a:fillRef idx="0">
            <a:srgbClr val="636190"/>
          </a:fillRef>
          <a:effectRef idx="0">
            <a:srgbClr val="636190"/>
          </a:effectRef>
          <a:fontRef idx="minor">
            <a:srgbClr val="000000"/>
          </a:fontRef>
        </p:style>
      </p:cxnSp>
      <p:cxnSp>
        <p:nvCxnSpPr>
          <p:cNvPr id="43" name="直接连接符 42"/>
          <p:cNvCxnSpPr/>
          <p:nvPr>
            <p:custDataLst>
              <p:tags r:id="rId6"/>
            </p:custDataLst>
          </p:nvPr>
        </p:nvCxnSpPr>
        <p:spPr>
          <a:xfrm flipV="1">
            <a:off x="4135120" y="2363470"/>
            <a:ext cx="1315085" cy="1033145"/>
          </a:xfrm>
          <a:prstGeom prst="line">
            <a:avLst/>
          </a:prstGeom>
        </p:spPr>
        <p:style>
          <a:lnRef idx="1">
            <a:srgbClr val="636190"/>
          </a:lnRef>
          <a:fillRef idx="0">
            <a:srgbClr val="636190"/>
          </a:fillRef>
          <a:effectRef idx="0">
            <a:srgbClr val="636190"/>
          </a:effectRef>
          <a:fontRef idx="minor">
            <a:srgbClr val="000000"/>
          </a:fontRef>
        </p:style>
      </p:cxnSp>
      <p:cxnSp>
        <p:nvCxnSpPr>
          <p:cNvPr id="48" name="直接连接符 47"/>
          <p:cNvCxnSpPr/>
          <p:nvPr>
            <p:custDataLst>
              <p:tags r:id="rId7"/>
            </p:custDataLst>
          </p:nvPr>
        </p:nvCxnSpPr>
        <p:spPr>
          <a:xfrm flipH="1" flipV="1">
            <a:off x="5450205" y="2363470"/>
            <a:ext cx="704850" cy="1213485"/>
          </a:xfrm>
          <a:prstGeom prst="line">
            <a:avLst/>
          </a:prstGeom>
        </p:spPr>
        <p:style>
          <a:lnRef idx="1">
            <a:srgbClr val="636190"/>
          </a:lnRef>
          <a:fillRef idx="0">
            <a:srgbClr val="636190"/>
          </a:fillRef>
          <a:effectRef idx="0">
            <a:srgbClr val="636190"/>
          </a:effectRef>
          <a:fontRef idx="minor">
            <a:srgbClr val="000000"/>
          </a:fontRef>
        </p:style>
      </p:cxnSp>
      <p:cxnSp>
        <p:nvCxnSpPr>
          <p:cNvPr id="53" name="直接连接符 52"/>
          <p:cNvCxnSpPr/>
          <p:nvPr>
            <p:custDataLst>
              <p:tags r:id="rId8"/>
            </p:custDataLst>
          </p:nvPr>
        </p:nvCxnSpPr>
        <p:spPr>
          <a:xfrm>
            <a:off x="4203065" y="3432175"/>
            <a:ext cx="1788795" cy="196215"/>
          </a:xfrm>
          <a:prstGeom prst="line">
            <a:avLst/>
          </a:prstGeom>
        </p:spPr>
        <p:style>
          <a:lnRef idx="1">
            <a:srgbClr val="636190"/>
          </a:lnRef>
          <a:fillRef idx="0">
            <a:srgbClr val="636190"/>
          </a:fillRef>
          <a:effectRef idx="0">
            <a:srgbClr val="636190"/>
          </a:effectRef>
          <a:fontRef idx="minor">
            <a:srgbClr val="000000"/>
          </a:fontRef>
        </p:style>
      </p:cxnSp>
      <p:sp>
        <p:nvSpPr>
          <p:cNvPr id="70" name="椭圆 69"/>
          <p:cNvSpPr/>
          <p:nvPr>
            <p:custDataLst>
              <p:tags r:id="rId9"/>
            </p:custDataLst>
          </p:nvPr>
        </p:nvSpPr>
        <p:spPr>
          <a:xfrm>
            <a:off x="5694045" y="3219450"/>
            <a:ext cx="827405" cy="827405"/>
          </a:xfrm>
          <a:prstGeom prst="ellipse">
            <a:avLst/>
          </a:prstGeom>
          <a:solidFill>
            <a:srgbClr val="FFFFFF"/>
          </a:solidFill>
          <a:ln>
            <a:solidFill>
              <a:srgbClr val="636190"/>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69" name="椭圆 68"/>
          <p:cNvSpPr/>
          <p:nvPr>
            <p:custDataLst>
              <p:tags r:id="rId10"/>
            </p:custDataLst>
          </p:nvPr>
        </p:nvSpPr>
        <p:spPr>
          <a:xfrm>
            <a:off x="7484110" y="2311400"/>
            <a:ext cx="1112520" cy="1112520"/>
          </a:xfrm>
          <a:prstGeom prst="ellipse">
            <a:avLst/>
          </a:prstGeom>
          <a:solidFill>
            <a:srgbClr val="FFFFFF"/>
          </a:solidFill>
          <a:ln>
            <a:solidFill>
              <a:srgbClr val="636190"/>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25" name="椭圆 24"/>
          <p:cNvSpPr/>
          <p:nvPr>
            <p:custDataLst>
              <p:tags r:id="rId11"/>
            </p:custDataLst>
          </p:nvPr>
        </p:nvSpPr>
        <p:spPr>
          <a:xfrm>
            <a:off x="7536180" y="2363470"/>
            <a:ext cx="1008380" cy="1008380"/>
          </a:xfrm>
          <a:prstGeom prst="ellipse">
            <a:avLst/>
          </a:prstGeom>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30" name="椭圆 29"/>
          <p:cNvSpPr/>
          <p:nvPr>
            <p:custDataLst>
              <p:tags r:id="rId12"/>
            </p:custDataLst>
          </p:nvPr>
        </p:nvSpPr>
        <p:spPr>
          <a:xfrm>
            <a:off x="5759450" y="3284855"/>
            <a:ext cx="696595" cy="696595"/>
          </a:xfrm>
          <a:prstGeom prst="ellipse">
            <a:avLst/>
          </a:prstGeom>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77" name="文本框 76"/>
          <p:cNvSpPr txBox="1"/>
          <p:nvPr>
            <p:custDataLst>
              <p:tags r:id="rId13"/>
            </p:custDataLst>
          </p:nvPr>
        </p:nvSpPr>
        <p:spPr>
          <a:xfrm>
            <a:off x="714375" y="3023870"/>
            <a:ext cx="2587625" cy="441325"/>
          </a:xfrm>
          <a:prstGeom prst="rect">
            <a:avLst/>
          </a:prstGeom>
          <a:noFill/>
        </p:spPr>
        <p:txBody>
          <a:bodyPr wrap="square" bIns="0" rtlCol="0" anchor="b" anchorCtr="0">
            <a:noAutofit/>
          </a:bodyPr>
          <a:p>
            <a:pPr algn="r"/>
            <a:r>
              <a:rPr lang="en-US" altLang="zh-CN" b="1">
                <a:solidFill>
                  <a:srgbClr val="636190"/>
                </a:solidFill>
                <a:uFillTx/>
                <a:latin typeface="Microsoft YaHei Bold" panose="020B0503020204020204" charset="-122"/>
                <a:ea typeface="Microsoft YaHei Bold" panose="020B0503020204020204" charset="-122"/>
              </a:rPr>
              <a:t>1.</a:t>
            </a:r>
            <a:r>
              <a:rPr lang="zh-CN" altLang="en-US" b="1">
                <a:solidFill>
                  <a:srgbClr val="636190"/>
                </a:solidFill>
                <a:uFillTx/>
                <a:latin typeface="Microsoft YaHei Bold" panose="020B0503020204020204" charset="-122"/>
                <a:ea typeface="Microsoft YaHei Bold" panose="020B0503020204020204" charset="-122"/>
              </a:rPr>
              <a:t>根据性格、能力制订职业</a:t>
            </a:r>
            <a:r>
              <a:rPr lang="zh-CN" altLang="en-US" b="1">
                <a:solidFill>
                  <a:srgbClr val="636190"/>
                </a:solidFill>
                <a:uFillTx/>
                <a:latin typeface="Microsoft YaHei Bold" panose="020B0503020204020204" charset="-122"/>
                <a:ea typeface="Microsoft YaHei Bold" panose="020B0503020204020204" charset="-122"/>
              </a:rPr>
              <a:t>规划。</a:t>
            </a:r>
            <a:endParaRPr lang="zh-CN" altLang="en-US" b="1">
              <a:solidFill>
                <a:srgbClr val="636190"/>
              </a:solidFill>
              <a:uFillTx/>
              <a:latin typeface="Microsoft YaHei Bold" panose="020B0503020204020204" charset="-122"/>
              <a:ea typeface="Microsoft YaHei Bold" panose="020B0503020204020204" charset="-122"/>
            </a:endParaRPr>
          </a:p>
        </p:txBody>
      </p:sp>
      <p:sp>
        <p:nvSpPr>
          <p:cNvPr id="78" name="文本框 77"/>
          <p:cNvSpPr txBox="1"/>
          <p:nvPr>
            <p:custDataLst>
              <p:tags r:id="rId14"/>
            </p:custDataLst>
          </p:nvPr>
        </p:nvSpPr>
        <p:spPr>
          <a:xfrm>
            <a:off x="714375" y="3474085"/>
            <a:ext cx="2587625" cy="2558415"/>
          </a:xfrm>
          <a:prstGeom prst="rect">
            <a:avLst/>
          </a:prstGeom>
          <a:noFill/>
        </p:spPr>
        <p:txBody>
          <a:bodyPr wrap="square" bIns="46990" rtlCol="0">
            <a:noAutofit/>
          </a:bodyPr>
          <a:p>
            <a:pPr indent="-457200" algn="r" fontAlgn="auto">
              <a:lnSpc>
                <a:spcPct val="130000"/>
              </a:lnSpc>
              <a:spcAft>
                <a:spcPts val="1000"/>
              </a:spcAft>
            </a:pPr>
            <a:r>
              <a:rPr lang="zh-CN" altLang="en-US" sz="1400">
                <a:solidFill>
                  <a:schemeClr val="tx1">
                    <a:lumMod val="75000"/>
                    <a:lumOff val="25000"/>
                  </a:schemeClr>
                </a:solidFill>
                <a:uFillTx/>
                <a:latin typeface="微软雅黑" panose="020B0503020204020204" charset="-122"/>
                <a:ea typeface="Microsoft YaHei Regular" panose="020B0503020204020204" charset="-122"/>
              </a:rPr>
              <a:t>当怀疑自己选错了职业时，不要盲目急着换工作，先进行一个自我审视评估和性格测评，了解自己的职业气质、能力，分析自身优势及劣势，结合自己的教育背景、工作经验，在职业咨询师的指导下进行职业生涯的发展规划。</a:t>
            </a:r>
            <a:endParaRPr lang="zh-CN" altLang="en-US" sz="1400">
              <a:solidFill>
                <a:schemeClr val="tx1">
                  <a:lumMod val="75000"/>
                  <a:lumOff val="25000"/>
                </a:schemeClr>
              </a:solidFill>
              <a:uFillTx/>
              <a:latin typeface="微软雅黑" panose="020B0503020204020204" charset="-122"/>
              <a:ea typeface="Microsoft YaHei Regular" panose="020B0503020204020204" charset="-122"/>
            </a:endParaRPr>
          </a:p>
        </p:txBody>
      </p:sp>
      <p:sp>
        <p:nvSpPr>
          <p:cNvPr id="79" name="文本框 78"/>
          <p:cNvSpPr txBox="1"/>
          <p:nvPr>
            <p:custDataLst>
              <p:tags r:id="rId15"/>
            </p:custDataLst>
          </p:nvPr>
        </p:nvSpPr>
        <p:spPr>
          <a:xfrm>
            <a:off x="4738370" y="4203065"/>
            <a:ext cx="2715260" cy="441325"/>
          </a:xfrm>
          <a:prstGeom prst="rect">
            <a:avLst/>
          </a:prstGeom>
          <a:noFill/>
        </p:spPr>
        <p:txBody>
          <a:bodyPr wrap="square" bIns="0" rtlCol="0" anchor="ctr" anchorCtr="0">
            <a:noAutofit/>
          </a:bodyPr>
          <a:p>
            <a:pPr algn="ctr"/>
            <a:r>
              <a:rPr lang="en-US" altLang="zh-CN" b="1">
                <a:solidFill>
                  <a:srgbClr val="636190"/>
                </a:solidFill>
                <a:uFillTx/>
                <a:latin typeface="Microsoft YaHei Bold" panose="020B0503020204020204" charset="-122"/>
                <a:ea typeface="Microsoft YaHei Bold" panose="020B0503020204020204" charset="-122"/>
              </a:rPr>
              <a:t>2.</a:t>
            </a:r>
            <a:r>
              <a:rPr lang="zh-CN" altLang="en-US" b="1">
                <a:solidFill>
                  <a:srgbClr val="636190"/>
                </a:solidFill>
                <a:uFillTx/>
                <a:latin typeface="Microsoft YaHei Bold" panose="020B0503020204020204" charset="-122"/>
                <a:ea typeface="Microsoft YaHei Bold" panose="020B0503020204020204" charset="-122"/>
              </a:rPr>
              <a:t>让性格主动适应</a:t>
            </a:r>
            <a:r>
              <a:rPr lang="zh-CN" altLang="en-US" b="1">
                <a:solidFill>
                  <a:srgbClr val="636190"/>
                </a:solidFill>
                <a:uFillTx/>
                <a:latin typeface="Microsoft YaHei Bold" panose="020B0503020204020204" charset="-122"/>
                <a:ea typeface="Microsoft YaHei Bold" panose="020B0503020204020204" charset="-122"/>
              </a:rPr>
              <a:t>工作。</a:t>
            </a:r>
            <a:endParaRPr lang="zh-CN" altLang="en-US" b="1">
              <a:solidFill>
                <a:srgbClr val="636190"/>
              </a:solidFill>
              <a:uFillTx/>
              <a:latin typeface="Microsoft YaHei Bold" panose="020B0503020204020204" charset="-122"/>
              <a:ea typeface="Microsoft YaHei Bold" panose="020B0503020204020204" charset="-122"/>
            </a:endParaRPr>
          </a:p>
        </p:txBody>
      </p:sp>
      <p:sp>
        <p:nvSpPr>
          <p:cNvPr id="71" name="椭圆 70"/>
          <p:cNvSpPr/>
          <p:nvPr>
            <p:custDataLst>
              <p:tags r:id="rId16"/>
            </p:custDataLst>
          </p:nvPr>
        </p:nvSpPr>
        <p:spPr>
          <a:xfrm>
            <a:off x="3678555" y="2913380"/>
            <a:ext cx="862330" cy="862330"/>
          </a:xfrm>
          <a:prstGeom prst="ellipse">
            <a:avLst/>
          </a:prstGeom>
          <a:solidFill>
            <a:srgbClr val="FFFFFF"/>
          </a:solidFill>
          <a:ln>
            <a:solidFill>
              <a:srgbClr val="636190"/>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29" name="椭圆 28"/>
          <p:cNvSpPr/>
          <p:nvPr>
            <p:custDataLst>
              <p:tags r:id="rId17"/>
            </p:custDataLst>
          </p:nvPr>
        </p:nvSpPr>
        <p:spPr>
          <a:xfrm>
            <a:off x="3723005" y="2957195"/>
            <a:ext cx="774065" cy="774065"/>
          </a:xfrm>
          <a:prstGeom prst="ellipse">
            <a:avLst/>
          </a:prstGeom>
          <a:solidFill>
            <a:srgbClr val="C79ED3"/>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pic>
        <p:nvPicPr>
          <p:cNvPr id="2" name="图片 1" descr="343435383038363b343532323339303bbacfcdacc7a9caf0"/>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3978275" y="3212465"/>
            <a:ext cx="263525" cy="263525"/>
          </a:xfrm>
          <a:prstGeom prst="rect">
            <a:avLst/>
          </a:prstGeom>
        </p:spPr>
      </p:pic>
      <p:pic>
        <p:nvPicPr>
          <p:cNvPr id="3" name="图片 2" descr="343435383038363b343532323431303bbdd7b6cec1aacfb5"/>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860665" y="2687955"/>
            <a:ext cx="359410" cy="359410"/>
          </a:xfrm>
          <a:prstGeom prst="rect">
            <a:avLst/>
          </a:prstGeom>
        </p:spPr>
      </p:pic>
      <p:sp>
        <p:nvSpPr>
          <p:cNvPr id="32" name="椭圆 31"/>
          <p:cNvSpPr/>
          <p:nvPr>
            <p:custDataLst>
              <p:tags r:id="rId24"/>
            </p:custDataLst>
          </p:nvPr>
        </p:nvSpPr>
        <p:spPr>
          <a:xfrm>
            <a:off x="5233670" y="2048510"/>
            <a:ext cx="459105" cy="459105"/>
          </a:xfrm>
          <a:prstGeom prst="ellipse">
            <a:avLst/>
          </a:prstGeom>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pic>
        <p:nvPicPr>
          <p:cNvPr id="7" name="图片 6" descr="343439383331313b343532303032343bb7a2b2bcb9dcc0ed"/>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5955665" y="3475990"/>
            <a:ext cx="304165" cy="271780"/>
          </a:xfrm>
          <a:prstGeom prst="rect">
            <a:avLst/>
          </a:prstGeom>
        </p:spPr>
      </p:pic>
    </p:spTree>
    <p:custDataLst>
      <p:tags r:id="rId2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自我探索</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第一节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One</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nvSpPr>
        <p:spPr>
          <a:xfrm>
            <a:off x="803275" y="2061210"/>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Rectangle: Rounded Corners 28"/>
          <p:cNvSpPr/>
          <p:nvPr/>
        </p:nvSpPr>
        <p:spPr>
          <a:xfrm>
            <a:off x="1349481" y="2189830"/>
            <a:ext cx="2584343" cy="461665"/>
          </a:xfrm>
          <a:prstGeom prst="roundRect">
            <a:avLst>
              <a:gd name="adj" fmla="val 43306"/>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（一）概念</a:t>
            </a:r>
            <a:endParaRPr lang="en-US" altLang="zh-CN" dirty="0">
              <a:latin typeface="思源黑体 CN Bold" panose="020B0800000000000000" pitchFamily="34" charset="-122"/>
              <a:ea typeface="思源黑体 CN Bold" panose="020B0800000000000000" pitchFamily="34" charset="-122"/>
            </a:endParaRPr>
          </a:p>
        </p:txBody>
      </p:sp>
      <p:sp>
        <p:nvSpPr>
          <p:cNvPr id="11" name="矩形: 圆角 10"/>
          <p:cNvSpPr/>
          <p:nvPr/>
        </p:nvSpPr>
        <p:spPr>
          <a:xfrm>
            <a:off x="803275" y="4284182"/>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Rectangle 23"/>
          <p:cNvSpPr/>
          <p:nvPr/>
        </p:nvSpPr>
        <p:spPr>
          <a:xfrm>
            <a:off x="1295250" y="5008896"/>
            <a:ext cx="6350091" cy="1565910"/>
          </a:xfrm>
          <a:prstGeom prst="rect">
            <a:avLst/>
          </a:prstGeom>
        </p:spPr>
        <p:txBody>
          <a:bodyPr wrap="square">
            <a:spAutoFit/>
          </a:bodyPr>
          <a:lstStyle/>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自我探索的四个维度如下。</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（1）兴趣：是解决问题的意愿与动机，不是测验的分数。</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（2）性格：是基因与心智成长共同作用的产物，不是道德修养。</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（3）技能：是合适的人生发展平台，不是他人的评价。</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（4）价值观：是意义的创造与表达，不是社会地位。</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16" name="Freeform 17"/>
          <p:cNvSpPr/>
          <p:nvPr/>
        </p:nvSpPr>
        <p:spPr bwMode="auto">
          <a:xfrm>
            <a:off x="8840144" y="1755241"/>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18" name="椭圆 17"/>
          <p:cNvSpPr/>
          <p:nvPr/>
        </p:nvSpPr>
        <p:spPr>
          <a:xfrm>
            <a:off x="8485446" y="3610351"/>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7"/>
          <p:cNvSpPr/>
          <p:nvPr/>
        </p:nvSpPr>
        <p:spPr bwMode="auto">
          <a:xfrm>
            <a:off x="8840144" y="4111159"/>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0D9FD9">
                  <a:lumMod val="80000"/>
                  <a:lumOff val="20000"/>
                </a:srgbClr>
              </a:gs>
              <a:gs pos="100000">
                <a:srgbClr val="0D9FD9"/>
              </a:gs>
            </a:gsLst>
            <a:lin ang="5400000" scaled="1"/>
          </a:gradFill>
          <a:ln>
            <a:noFill/>
          </a:ln>
          <a:effectLst>
            <a:outerShdw blurRad="254000" dist="1016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21" name="椭圆 20"/>
          <p:cNvSpPr/>
          <p:nvPr/>
        </p:nvSpPr>
        <p:spPr>
          <a:xfrm>
            <a:off x="8485446" y="5966269"/>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p:cNvSpPr/>
          <p:nvPr/>
        </p:nvSpPr>
        <p:spPr>
          <a:xfrm flipH="1">
            <a:off x="11197559" y="29559"/>
            <a:ext cx="994441" cy="1548616"/>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Oval 12"/>
          <p:cNvSpPr/>
          <p:nvPr/>
        </p:nvSpPr>
        <p:spPr>
          <a:xfrm rot="1711210">
            <a:off x="-621661" y="6101408"/>
            <a:ext cx="1264720" cy="1264718"/>
          </a:xfrm>
          <a:prstGeom prst="ellipse">
            <a:avLst/>
          </a:prstGeom>
          <a:solidFill>
            <a:schemeClr val="accent2"/>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Rectangle: Rounded Corners 30"/>
          <p:cNvSpPr/>
          <p:nvPr/>
        </p:nvSpPr>
        <p:spPr>
          <a:xfrm flipH="1" flipV="1">
            <a:off x="11835028" y="1444329"/>
            <a:ext cx="30471" cy="1056211"/>
          </a:xfrm>
          <a:prstGeom prst="roundRect">
            <a:avLst>
              <a:gd name="adj" fmla="val 50000"/>
            </a:avLst>
          </a:prstGeom>
          <a:gradFill>
            <a:gsLst>
              <a:gs pos="100000">
                <a:srgbClr val="FFFFFF">
                  <a:alpha val="0"/>
                </a:srgbClr>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31" name="TextBox 299"/>
          <p:cNvSpPr txBox="1"/>
          <p:nvPr/>
        </p:nvSpPr>
        <p:spPr>
          <a:xfrm rot="16200000">
            <a:off x="10686365" y="4087752"/>
            <a:ext cx="2327799"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rPr>
              <a:t>大学生职业发展与就业指导教程</a:t>
            </a:r>
            <a:endPar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cxnSp>
        <p:nvCxnSpPr>
          <p:cNvPr id="24" name="直接连接符 23"/>
          <p:cNvCxnSpPr/>
          <p:nvPr/>
        </p:nvCxnSpPr>
        <p:spPr>
          <a:xfrm>
            <a:off x="-677789" y="917347"/>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26" name="- About"/>
          <p:cNvSpPr txBox="1"/>
          <p:nvPr/>
        </p:nvSpPr>
        <p:spPr>
          <a:xfrm>
            <a:off x="719455" y="68770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一、自我认知的概念和内涵</a:t>
            </a:r>
            <a:endParaRPr lang="en-US" altLang="zh-CN" sz="2800" dirty="0">
              <a:solidFill>
                <a:schemeClr val="tx1"/>
              </a:solidFill>
              <a:latin typeface="微软雅黑" panose="020B0503020204020204" charset="-122"/>
              <a:ea typeface="微软雅黑" panose="020B0503020204020204" charset="-122"/>
            </a:endParaRPr>
          </a:p>
        </p:txBody>
      </p:sp>
      <p:sp>
        <p:nvSpPr>
          <p:cNvPr id="32" name="Rectangle: Rounded Corners 28"/>
          <p:cNvSpPr/>
          <p:nvPr/>
        </p:nvSpPr>
        <p:spPr>
          <a:xfrm>
            <a:off x="1349481" y="4441007"/>
            <a:ext cx="2584343" cy="461665"/>
          </a:xfrm>
          <a:prstGeom prst="roundRect">
            <a:avLst>
              <a:gd name="adj" fmla="val 43306"/>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（二）内涵</a:t>
            </a:r>
            <a:endParaRPr lang="en-US" altLang="zh-CN" dirty="0">
              <a:latin typeface="思源黑体 CN Bold" panose="020B0800000000000000" pitchFamily="34" charset="-122"/>
              <a:ea typeface="思源黑体 CN Bold" panose="020B0800000000000000" pitchFamily="34" charset="-122"/>
            </a:endParaRPr>
          </a:p>
        </p:txBody>
      </p:sp>
      <p:cxnSp>
        <p:nvCxnSpPr>
          <p:cNvPr id="33" name="直接连接符 32"/>
          <p:cNvCxnSpPr/>
          <p:nvPr/>
        </p:nvCxnSpPr>
        <p:spPr>
          <a:xfrm>
            <a:off x="1401756" y="4083422"/>
            <a:ext cx="613410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3" name="图片占位符 12"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pic>
        <p:nvPicPr>
          <p:cNvPr id="8" name="图片占位符 7" descr="图片包含 室内, 桌子, 人, 男人&#10;&#10;描述已自动生成"/>
          <p:cNvPicPr>
            <a:picLocks noGrp="1" noChangeAspect="1"/>
          </p:cNvPicPr>
          <p:nvPr>
            <p:ph type="pic" sz="quarter" idx="11"/>
          </p:nvPr>
        </p:nvPicPr>
        <p:blipFill rotWithShape="1">
          <a:blip r:embed="rId2" cstate="screen"/>
          <a:srcRect/>
          <a:stretch>
            <a:fillRect/>
          </a:stretch>
        </p:blipFill>
        <p:spPr/>
      </p:pic>
      <p:sp>
        <p:nvSpPr>
          <p:cNvPr id="3" name="Rectangle 23"/>
          <p:cNvSpPr/>
          <p:nvPr/>
        </p:nvSpPr>
        <p:spPr>
          <a:xfrm>
            <a:off x="1295250" y="2710407"/>
            <a:ext cx="6400949" cy="1271270"/>
          </a:xfrm>
          <a:prstGeom prst="rect">
            <a:avLst/>
          </a:prstGeom>
        </p:spPr>
        <p:txBody>
          <a:bodyPr wrap="square">
            <a:spAutoFit/>
          </a:bodyPr>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自我认知（也称“自我探索”）是指个人关于自己的反省与识别，是关于自己是怎样的人、自己应该有怎样的行为及他人对自己如何评价的认识。自我认知是主观自我对客观自我的认知与评价，包括自我感觉、自我观察、自我印象、自我分析、自我评价等。</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ppt_x"/>
                                          </p:val>
                                        </p:tav>
                                        <p:tav tm="100000">
                                          <p:val>
                                            <p:strVal val="#ppt_x"/>
                                          </p:val>
                                        </p:tav>
                                      </p:tavLst>
                                    </p:anim>
                                    <p:anim calcmode="lin" valueType="num">
                                      <p:cBhvr additive="base">
                                        <p:cTn id="48" dur="500" fill="hold"/>
                                        <p:tgtEl>
                                          <p:spTgt spid="2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ppt_x"/>
                                          </p:val>
                                        </p:tav>
                                        <p:tav tm="100000">
                                          <p:val>
                                            <p:strVal val="#ppt_x"/>
                                          </p:val>
                                        </p:tav>
                                      </p:tavLst>
                                    </p:anim>
                                    <p:anim calcmode="lin" valueType="num">
                                      <p:cBhvr additive="base">
                                        <p:cTn id="52" dur="500" fill="hold"/>
                                        <p:tgtEl>
                                          <p:spTgt spid="2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ppt_x"/>
                                          </p:val>
                                        </p:tav>
                                        <p:tav tm="100000">
                                          <p:val>
                                            <p:strVal val="#ppt_x"/>
                                          </p:val>
                                        </p:tav>
                                      </p:tavLst>
                                    </p:anim>
                                    <p:anim calcmode="lin" valueType="num">
                                      <p:cBhvr additive="base">
                                        <p:cTn id="56" dur="500" fill="hold"/>
                                        <p:tgtEl>
                                          <p:spTgt spid="3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500" fill="hold"/>
                                        <p:tgtEl>
                                          <p:spTgt spid="31"/>
                                        </p:tgtEl>
                                        <p:attrNameLst>
                                          <p:attrName>ppt_x</p:attrName>
                                        </p:attrNameLst>
                                      </p:cBhvr>
                                      <p:tavLst>
                                        <p:tav tm="0">
                                          <p:val>
                                            <p:strVal val="#ppt_x"/>
                                          </p:val>
                                        </p:tav>
                                        <p:tav tm="100000">
                                          <p:val>
                                            <p:strVal val="#ppt_x"/>
                                          </p:val>
                                        </p:tav>
                                      </p:tavLst>
                                    </p:anim>
                                    <p:anim calcmode="lin" valueType="num">
                                      <p:cBhvr additive="base">
                                        <p:cTn id="60" dur="500" fill="hold"/>
                                        <p:tgtEl>
                                          <p:spTgt spid="3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additive="base">
                                        <p:cTn id="63" dur="500" fill="hold"/>
                                        <p:tgtEl>
                                          <p:spTgt spid="32"/>
                                        </p:tgtEl>
                                        <p:attrNameLst>
                                          <p:attrName>ppt_x</p:attrName>
                                        </p:attrNameLst>
                                      </p:cBhvr>
                                      <p:tavLst>
                                        <p:tav tm="0">
                                          <p:val>
                                            <p:strVal val="#ppt_x"/>
                                          </p:val>
                                        </p:tav>
                                        <p:tav tm="100000">
                                          <p:val>
                                            <p:strVal val="#ppt_x"/>
                                          </p:val>
                                        </p:tav>
                                      </p:tavLst>
                                    </p:anim>
                                    <p:anim calcmode="lin" valueType="num">
                                      <p:cBhvr additive="base">
                                        <p:cTn id="64" dur="500" fill="hold"/>
                                        <p:tgtEl>
                                          <p:spTgt spid="32"/>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500" fill="hold"/>
                                        <p:tgtEl>
                                          <p:spTgt spid="33"/>
                                        </p:tgtEl>
                                        <p:attrNameLst>
                                          <p:attrName>ppt_x</p:attrName>
                                        </p:attrNameLst>
                                      </p:cBhvr>
                                      <p:tavLst>
                                        <p:tav tm="0">
                                          <p:val>
                                            <p:strVal val="#ppt_x"/>
                                          </p:val>
                                        </p:tav>
                                        <p:tav tm="100000">
                                          <p:val>
                                            <p:strVal val="#ppt_x"/>
                                          </p:val>
                                        </p:tav>
                                      </p:tavLst>
                                    </p:anim>
                                    <p:anim calcmode="lin" valueType="num">
                                      <p:cBhvr additive="base">
                                        <p:cTn id="68" dur="500" fill="hold"/>
                                        <p:tgtEl>
                                          <p:spTgt spid="33"/>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500" fill="hold"/>
                                        <p:tgtEl>
                                          <p:spTgt spid="13"/>
                                        </p:tgtEl>
                                        <p:attrNameLst>
                                          <p:attrName>ppt_x</p:attrName>
                                        </p:attrNameLst>
                                      </p:cBhvr>
                                      <p:tavLst>
                                        <p:tav tm="0">
                                          <p:val>
                                            <p:strVal val="#ppt_x"/>
                                          </p:val>
                                        </p:tav>
                                        <p:tav tm="100000">
                                          <p:val>
                                            <p:strVal val="#ppt_x"/>
                                          </p:val>
                                        </p:tav>
                                      </p:tavLst>
                                    </p:anim>
                                    <p:anim calcmode="lin" valueType="num">
                                      <p:cBhvr additive="base">
                                        <p:cTn id="72" dur="500" fill="hold"/>
                                        <p:tgtEl>
                                          <p:spTgt spid="13"/>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8"/>
                                        </p:tgtEl>
                                        <p:attrNameLst>
                                          <p:attrName>style.visibility</p:attrName>
                                        </p:attrNameLst>
                                      </p:cBhvr>
                                      <p:to>
                                        <p:strVal val="visible"/>
                                      </p:to>
                                    </p:set>
                                    <p:anim calcmode="lin" valueType="num">
                                      <p:cBhvr additive="base">
                                        <p:cTn id="75" dur="500" fill="hold"/>
                                        <p:tgtEl>
                                          <p:spTgt spid="8"/>
                                        </p:tgtEl>
                                        <p:attrNameLst>
                                          <p:attrName>ppt_x</p:attrName>
                                        </p:attrNameLst>
                                      </p:cBhvr>
                                      <p:tavLst>
                                        <p:tav tm="0">
                                          <p:val>
                                            <p:strVal val="#ppt_x"/>
                                          </p:val>
                                        </p:tav>
                                        <p:tav tm="100000">
                                          <p:val>
                                            <p:strVal val="#ppt_x"/>
                                          </p:val>
                                        </p:tav>
                                      </p:tavLst>
                                    </p:anim>
                                    <p:anim calcmode="lin" valueType="num">
                                      <p:cBhvr additive="base">
                                        <p:cTn id="76" dur="500" fill="hold"/>
                                        <p:tgtEl>
                                          <p:spTgt spid="8"/>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
                                        </p:tgtEl>
                                        <p:attrNameLst>
                                          <p:attrName>style.visibility</p:attrName>
                                        </p:attrNameLst>
                                      </p:cBhvr>
                                      <p:to>
                                        <p:strVal val="visible"/>
                                      </p:to>
                                    </p:set>
                                    <p:anim calcmode="lin" valueType="num">
                                      <p:cBhvr additive="base">
                                        <p:cTn id="79" dur="500" fill="hold"/>
                                        <p:tgtEl>
                                          <p:spTgt spid="3"/>
                                        </p:tgtEl>
                                        <p:attrNameLst>
                                          <p:attrName>ppt_x</p:attrName>
                                        </p:attrNameLst>
                                      </p:cBhvr>
                                      <p:tavLst>
                                        <p:tav tm="0">
                                          <p:val>
                                            <p:strVal val="#ppt_x"/>
                                          </p:val>
                                        </p:tav>
                                        <p:tav tm="100000">
                                          <p:val>
                                            <p:strVal val="#ppt_x"/>
                                          </p:val>
                                        </p:tav>
                                      </p:tavLst>
                                    </p:anim>
                                    <p:anim calcmode="lin" valueType="num">
                                      <p:cBhvr additive="base">
                                        <p:cTn id="8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4" grpId="0" bldLvl="0" animBg="1"/>
      <p:bldP spid="11" grpId="0" bldLvl="0" animBg="1"/>
      <p:bldP spid="14" grpId="0"/>
      <p:bldP spid="16" grpId="0" bldLvl="0" animBg="1"/>
      <p:bldP spid="18" grpId="0" bldLvl="0" animBg="1"/>
      <p:bldP spid="19" grpId="0" bldLvl="0" animBg="1"/>
      <p:bldP spid="21" grpId="0" bldLvl="0" animBg="1"/>
      <p:bldP spid="28" grpId="0" bldLvl="0" animBg="1"/>
      <p:bldP spid="29" grpId="0" bldLvl="0" animBg="1"/>
      <p:bldP spid="30" grpId="0" bldLvl="0" animBg="1"/>
      <p:bldP spid="31" grpId="0"/>
      <p:bldP spid="26" grpId="0"/>
      <p:bldP spid="32" grpId="0" bldLvl="0" animBg="1"/>
      <p:bldP spid="3"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10.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7d0e1ca4d5494f3dbd8df5f16d24b8ce"/>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35"/>
  <p:tag name="KSO_WM_UNIT_TEXT_FILL_FORE_SCHEMECOLOR_INDEX" val="13"/>
  <p:tag name="KSO_WM_UNIT_TEXT_FILL_TYPE" val="1"/>
  <p:tag name="KSO_WM_TEMPLATE_ASSEMBLE_XID" val="5f9a33ab989d9bef5b8f0c44"/>
  <p:tag name="KSO_WM_TEMPLATE_ASSEMBLE_GROUPID" val="5f8cf65fa61ec3b55284a747"/>
</p:tagLst>
</file>

<file path=ppt/tags/tag100.xml><?xml version="1.0" encoding="utf-8"?>
<p:tagLst xmlns:p="http://schemas.openxmlformats.org/presentationml/2006/main">
  <p:tag name="PA" val="v5.2.11"/>
</p:tagLst>
</file>

<file path=ppt/tags/tag1000.xml><?xml version="1.0" encoding="utf-8"?>
<p:tagLst xmlns:p="http://schemas.openxmlformats.org/presentationml/2006/main">
  <p:tag name="PA" val="v5.2.11"/>
</p:tagLst>
</file>

<file path=ppt/tags/tag1001.xml><?xml version="1.0" encoding="utf-8"?>
<p:tagLst xmlns:p="http://schemas.openxmlformats.org/presentationml/2006/main">
  <p:tag name="PA" val="v5.2.11"/>
</p:tagLst>
</file>

<file path=ppt/tags/tag1002.xml><?xml version="1.0" encoding="utf-8"?>
<p:tagLst xmlns:p="http://schemas.openxmlformats.org/presentationml/2006/main">
  <p:tag name="PA" val="v5.2.11"/>
</p:tagLst>
</file>

<file path=ppt/tags/tag1003.xml><?xml version="1.0" encoding="utf-8"?>
<p:tagLst xmlns:p="http://schemas.openxmlformats.org/presentationml/2006/main">
  <p:tag name="PA" val="v5.2.11"/>
</p:tagLst>
</file>

<file path=ppt/tags/tag1004.xml><?xml version="1.0" encoding="utf-8"?>
<p:tagLst xmlns:p="http://schemas.openxmlformats.org/presentationml/2006/main">
  <p:tag name="PA" val="v5.2.11"/>
</p:tagLst>
</file>

<file path=ppt/tags/tag1005.xml><?xml version="1.0" encoding="utf-8"?>
<p:tagLst xmlns:p="http://schemas.openxmlformats.org/presentationml/2006/main">
  <p:tag name="PA" val="v5.2.11"/>
</p:tagLst>
</file>

<file path=ppt/tags/tag1006.xml><?xml version="1.0" encoding="utf-8"?>
<p:tagLst xmlns:p="http://schemas.openxmlformats.org/presentationml/2006/main">
  <p:tag name="PA" val="v5.2.11"/>
</p:tagLst>
</file>

<file path=ppt/tags/tag1007.xml><?xml version="1.0" encoding="utf-8"?>
<p:tagLst xmlns:p="http://schemas.openxmlformats.org/presentationml/2006/main">
  <p:tag name="PA" val="v5.2.11"/>
</p:tagLst>
</file>

<file path=ppt/tags/tag1008.xml><?xml version="1.0" encoding="utf-8"?>
<p:tagLst xmlns:p="http://schemas.openxmlformats.org/presentationml/2006/main">
  <p:tag name="PA" val="v5.2.11"/>
</p:tagLst>
</file>

<file path=ppt/tags/tag1009.xml><?xml version="1.0" encoding="utf-8"?>
<p:tagLst xmlns:p="http://schemas.openxmlformats.org/presentationml/2006/main">
  <p:tag name="PA" val="v5.2.11"/>
</p:tagLst>
</file>

<file path=ppt/tags/tag101.xml><?xml version="1.0" encoding="utf-8"?>
<p:tagLst xmlns:p="http://schemas.openxmlformats.org/presentationml/2006/main">
  <p:tag name="PA" val="v5.2.11"/>
</p:tagLst>
</file>

<file path=ppt/tags/tag1010.xml><?xml version="1.0" encoding="utf-8"?>
<p:tagLst xmlns:p="http://schemas.openxmlformats.org/presentationml/2006/main">
  <p:tag name="PA" val="v5.2.11"/>
</p:tagLst>
</file>

<file path=ppt/tags/tag1011.xml><?xml version="1.0" encoding="utf-8"?>
<p:tagLst xmlns:p="http://schemas.openxmlformats.org/presentationml/2006/main">
  <p:tag name="PA" val="v5.2.11"/>
</p:tagLst>
</file>

<file path=ppt/tags/tag1012.xml><?xml version="1.0" encoding="utf-8"?>
<p:tagLst xmlns:p="http://schemas.openxmlformats.org/presentationml/2006/main">
  <p:tag name="PA" val="v5.2.11"/>
</p:tagLst>
</file>

<file path=ppt/tags/tag1013.xml><?xml version="1.0" encoding="utf-8"?>
<p:tagLst xmlns:p="http://schemas.openxmlformats.org/presentationml/2006/main">
  <p:tag name="PA" val="v5.2.11"/>
</p:tagLst>
</file>

<file path=ppt/tags/tag1014.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i"/>
  <p:tag name="KSO_WM_UNIT_INDEX" val="1_1_3"/>
  <p:tag name="KSO_WM_UNIT_ID" val="diagram20168405_2*l_h_i*1_1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1015.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i"/>
  <p:tag name="KSO_WM_UNIT_INDEX" val="1_2_3"/>
  <p:tag name="KSO_WM_UNIT_ID" val="diagram20168405_2*l_h_i*1_2_3"/>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1016.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i"/>
  <p:tag name="KSO_WM_UNIT_INDEX" val="1_1_4"/>
  <p:tag name="KSO_WM_UNIT_ID" val="diagram20168405_2*l_h_i*1_1_4"/>
  <p:tag name="KSO_WM_UNIT_LAYERLEVEL" val="1_1_1"/>
  <p:tag name="KSO_WM_DIAGRAM_GROUP_CODE" val="l1-1"/>
  <p:tag name="KSO_WM_UNIT_FILL_FORE_SCHEMECOLOR_INDEX" val="16"/>
  <p:tag name="KSO_WM_UNIT_FILL_TYPE" val="1"/>
  <p:tag name="KSO_WM_UNIT_TEXT_FILL_FORE_SCHEMECOLOR_INDEX" val="13"/>
  <p:tag name="KSO_WM_UNIT_TEXT_FILL_TYPE" val="1"/>
</p:tagLst>
</file>

<file path=ppt/tags/tag1017.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f"/>
  <p:tag name="KSO_WM_UNIT_INDEX" val="1_2_1"/>
  <p:tag name="KSO_WM_UNIT_ID" val="diagram20168405_2*l_h_f*1_2_1"/>
  <p:tag name="KSO_WM_UNIT_LAYERLEVEL" val="1_1_1"/>
  <p:tag name="KSO_WM_UNIT_VALUE" val="7"/>
  <p:tag name="KSO_WM_UNIT_HIGHLIGHT" val="0"/>
  <p:tag name="KSO_WM_UNIT_COMPATIBLE" val="0"/>
  <p:tag name="KSO_WM_UNIT_CLEAR" val="0"/>
  <p:tag name="KSO_WM_DIAGRAM_GROUP_CODE" val="l1-1"/>
  <p:tag name="KSO_WM_UNIT_PRESET_TEXT" val="Lorem ipsum"/>
  <p:tag name="KSO_WM_UNIT_TEXT_FILL_FORE_SCHEMECOLOR_INDEX" val="13"/>
  <p:tag name="KSO_WM_UNIT_TEXT_FILL_TYPE" val="1"/>
</p:tagLst>
</file>

<file path=ppt/tags/tag1018.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f"/>
  <p:tag name="KSO_WM_UNIT_INDEX" val="1_1_1"/>
  <p:tag name="KSO_WM_UNIT_ID" val="diagram20168405_2*l_h_f*1_1_1"/>
  <p:tag name="KSO_WM_UNIT_LAYERLEVEL" val="1_1_1"/>
  <p:tag name="KSO_WM_UNIT_VALUE" val="7"/>
  <p:tag name="KSO_WM_UNIT_HIGHLIGHT" val="0"/>
  <p:tag name="KSO_WM_UNIT_COMPATIBLE" val="0"/>
  <p:tag name="KSO_WM_UNIT_CLEAR" val="0"/>
  <p:tag name="KSO_WM_DIAGRAM_GROUP_CODE" val="l1-1"/>
  <p:tag name="KSO_WM_UNIT_PRESET_TEXT" val="Lorem ipsum"/>
  <p:tag name="KSO_WM_UNIT_TEXT_FILL_FORE_SCHEMECOLOR_INDEX" val="13"/>
  <p:tag name="KSO_WM_UNIT_TEXT_FILL_TYPE" val="1"/>
</p:tagLst>
</file>

<file path=ppt/tags/tag1019.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f"/>
  <p:tag name="KSO_WM_UNIT_INDEX" val="1"/>
  <p:tag name="KSO_WM_UNIT_ID" val="diagram20168405_2*f*1"/>
  <p:tag name="KSO_WM_UNIT_LAYERLEVEL" val="1"/>
  <p:tag name="KSO_WM_UNIT_VALUE" val="189"/>
  <p:tag name="KSO_WM_UNIT_HIGHLIGHT" val="0"/>
  <p:tag name="KSO_WM_UNIT_COMPATIBLE" val="0"/>
  <p:tag name="KSO_WM_UNIT_CLEAR" val="0"/>
  <p:tag name="KSO_WM_UNIT_PRESET_TEXT" val="Lorem ipsum dolor sit amet, consectetur adipisicing elit, sed do eiusmod tempor incididunt ut labore et dolore magna aliqua. Ut enim ad minim veniam, quis nostrud exercitation ullamco laboris nisi ut aliquip ex ea commodo consequat."/>
</p:tagLst>
</file>

<file path=ppt/tags/tag102.xml><?xml version="1.0" encoding="utf-8"?>
<p:tagLst xmlns:p="http://schemas.openxmlformats.org/presentationml/2006/main">
  <p:tag name="PA" val="v5.2.11"/>
</p:tagLst>
</file>

<file path=ppt/tags/tag1020.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i"/>
  <p:tag name="KSO_WM_UNIT_INDEX" val="1_1_2"/>
  <p:tag name="KSO_WM_UNIT_ID" val="diagram20168405_2*l_h_i*1_1_2"/>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021.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i"/>
  <p:tag name="KSO_WM_UNIT_INDEX" val="1_2_2"/>
  <p:tag name="KSO_WM_UNIT_ID" val="diagram20168405_2*l_h_i*1_2_2"/>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1022.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a"/>
  <p:tag name="KSO_WM_UNIT_INDEX" val="1_1_1"/>
  <p:tag name="KSO_WM_UNIT_ID" val="diagram20168405_2*l_h_a*1_1_1"/>
  <p:tag name="KSO_WM_UNIT_LAYERLEVEL" val="1_1_1"/>
  <p:tag name="KSO_WM_UNIT_VALUE" val="10"/>
  <p:tag name="KSO_WM_UNIT_HIGHLIGHT" val="0"/>
  <p:tag name="KSO_WM_UNIT_COMPATIBLE" val="0"/>
  <p:tag name="KSO_WM_UNIT_CLEAR" val="0"/>
  <p:tag name="KSO_WM_DIAGRAM_GROUP_CODE" val="l1-1"/>
  <p:tag name="KSO_WM_UNIT_PRESET_TEXT" val="BUSINESS SECTION"/>
  <p:tag name="KSO_WM_UNIT_TEXT_FILL_FORE_SCHEMECOLOR_INDEX" val="14"/>
  <p:tag name="KSO_WM_UNIT_TEXT_FILL_TYPE" val="1"/>
</p:tagLst>
</file>

<file path=ppt/tags/tag1023.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a"/>
  <p:tag name="KSO_WM_UNIT_INDEX" val="1_2_1"/>
  <p:tag name="KSO_WM_UNIT_ID" val="diagram20168405_2*l_h_a*1_2_1"/>
  <p:tag name="KSO_WM_UNIT_LAYERLEVEL" val="1_1_1"/>
  <p:tag name="KSO_WM_UNIT_VALUE" val="10"/>
  <p:tag name="KSO_WM_UNIT_HIGHLIGHT" val="0"/>
  <p:tag name="KSO_WM_UNIT_COMPATIBLE" val="0"/>
  <p:tag name="KSO_WM_UNIT_CLEAR" val="0"/>
  <p:tag name="KSO_WM_DIAGRAM_GROUP_CODE" val="l1-1"/>
  <p:tag name="KSO_WM_UNIT_PRESET_TEXT" val="BUSINESS SECTION"/>
  <p:tag name="KSO_WM_UNIT_TEXT_FILL_FORE_SCHEMECOLOR_INDEX" val="14"/>
  <p:tag name="KSO_WM_UNIT_TEXT_FILL_TYPE" val="1"/>
</p:tagLst>
</file>

<file path=ppt/tags/tag1024.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d"/>
  <p:tag name="KSO_WM_UNIT_INDEX" val="1_2_1"/>
  <p:tag name="KSO_WM_UNIT_ID" val="diagram20168405_2*l_h_d*1_2_1"/>
  <p:tag name="KSO_WM_UNIT_LAYERLEVEL" val="1_1_1"/>
  <p:tag name="KSO_WM_UNIT_VALUE" val="802*736"/>
  <p:tag name="KSO_WM_UNIT_HIGHLIGHT" val="0"/>
  <p:tag name="KSO_WM_UNIT_COMPATIBLE" val="0"/>
  <p:tag name="KSO_WM_UNIT_CLEAR" val="0"/>
  <p:tag name="KSO_WM_DIAGRAM_GROUP_CODE" val="l1-1"/>
</p:tagLst>
</file>

<file path=ppt/tags/tag1025.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d"/>
  <p:tag name="KSO_WM_UNIT_INDEX" val="1_1_1"/>
  <p:tag name="KSO_WM_UNIT_ID" val="diagram20168405_2*l_h_d*1_1_1"/>
  <p:tag name="KSO_WM_UNIT_LAYERLEVEL" val="1_1_1"/>
  <p:tag name="KSO_WM_UNIT_VALUE" val="797*747"/>
  <p:tag name="KSO_WM_UNIT_HIGHLIGHT" val="0"/>
  <p:tag name="KSO_WM_UNIT_COMPATIBLE" val="0"/>
  <p:tag name="KSO_WM_UNIT_CLEAR" val="0"/>
  <p:tag name="KSO_WM_DIAGRAM_GROUP_CODE" val="l1-1"/>
</p:tagLst>
</file>

<file path=ppt/tags/tag1026.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i"/>
  <p:tag name="KSO_WM_UNIT_INDEX" val="1_2_1"/>
  <p:tag name="KSO_WM_UNIT_ID" val="diagram20168405_2*l_h_i*1_2_1"/>
  <p:tag name="KSO_WM_UNIT_LAYERLEVEL" val="1_1_1"/>
  <p:tag name="KSO_WM_DIAGRAM_GROUP_CODE" val="l1-1"/>
  <p:tag name="KSO_WM_UNIT_TEXT_FILL_FORE_SCHEMECOLOR_INDEX" val="14"/>
  <p:tag name="KSO_WM_UNIT_TEXT_FILL_TYPE" val="1"/>
</p:tagLst>
</file>

<file path=ppt/tags/tag1027.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i"/>
  <p:tag name="KSO_WM_UNIT_INDEX" val="1_1_1"/>
  <p:tag name="KSO_WM_UNIT_ID" val="diagram20168405_2*l_h_i*1_1_1"/>
  <p:tag name="KSO_WM_UNIT_LAYERLEVEL" val="1_1_1"/>
  <p:tag name="KSO_WM_DIAGRAM_GROUP_CODE" val="l1-1"/>
  <p:tag name="KSO_WM_UNIT_TEXT_FILL_FORE_SCHEMECOLOR_INDEX" val="14"/>
  <p:tag name="KSO_WM_UNIT_TEXT_FILL_TYPE" val="1"/>
</p:tagLst>
</file>

<file path=ppt/tags/tag1028.xml><?xml version="1.0" encoding="utf-8"?>
<p:tagLst xmlns:p="http://schemas.openxmlformats.org/presentationml/2006/main">
  <p:tag name="KSO_WM_TAG_VERSION" val="1.0"/>
  <p:tag name="KSO_WM_BEAUTIFY_FLAG" val="#wm#"/>
  <p:tag name="KSO_WM_TEMPLATE_CATEGORY" val="diagram"/>
  <p:tag name="KSO_WM_TEMPLATE_INDEX" val="20168405"/>
  <p:tag name="KSO_WM_UNIT_TYPE" val="l_h_i"/>
  <p:tag name="KSO_WM_UNIT_INDEX" val="1_2_4"/>
  <p:tag name="KSO_WM_UNIT_ID" val="diagram20168405_2*l_h_i*1_2_4"/>
  <p:tag name="KSO_WM_UNIT_LAYERLEVEL" val="1_1_1"/>
  <p:tag name="KSO_WM_DIAGRAM_GROUP_CODE" val="l1-1"/>
  <p:tag name="KSO_WM_UNIT_FILL_FORE_SCHEMECOLOR_INDEX" val="16"/>
  <p:tag name="KSO_WM_UNIT_FILL_TYPE" val="1"/>
  <p:tag name="KSO_WM_UNIT_TEXT_FILL_FORE_SCHEMECOLOR_INDEX" val="13"/>
  <p:tag name="KSO_WM_UNIT_TEXT_FILL_TYPE" val="1"/>
</p:tagLst>
</file>

<file path=ppt/tags/tag1029.xml><?xml version="1.0" encoding="utf-8"?>
<p:tagLst xmlns:p="http://schemas.openxmlformats.org/presentationml/2006/main">
  <p:tag name="PA" val="v5.2.11"/>
  <p:tag name="RESOURCELIBID_ANIM" val="462"/>
</p:tagLst>
</file>

<file path=ppt/tags/tag103.xml><?xml version="1.0" encoding="utf-8"?>
<p:tagLst xmlns:p="http://schemas.openxmlformats.org/presentationml/2006/main">
  <p:tag name="PA" val="v5.2.11"/>
</p:tagLst>
</file>

<file path=ppt/tags/tag1030.xml><?xml version="1.0" encoding="utf-8"?>
<p:tagLst xmlns:p="http://schemas.openxmlformats.org/presentationml/2006/main">
  <p:tag name="PA" val="v5.2.11"/>
  <p:tag name="RESOURCELIBID_ANIM" val="462"/>
</p:tagLst>
</file>

<file path=ppt/tags/tag1031.xml><?xml version="1.0" encoding="utf-8"?>
<p:tagLst xmlns:p="http://schemas.openxmlformats.org/presentationml/2006/main">
  <p:tag name="PA" val="v5.2.11"/>
</p:tagLst>
</file>

<file path=ppt/tags/tag1032.xml><?xml version="1.0" encoding="utf-8"?>
<p:tagLst xmlns:p="http://schemas.openxmlformats.org/presentationml/2006/main">
  <p:tag name="PA" val="v5.2.11"/>
</p:tagLst>
</file>

<file path=ppt/tags/tag1033.xml><?xml version="1.0" encoding="utf-8"?>
<p:tagLst xmlns:p="http://schemas.openxmlformats.org/presentationml/2006/main">
  <p:tag name="PA" val="v5.2.11"/>
</p:tagLst>
</file>

<file path=ppt/tags/tag1034.xml><?xml version="1.0" encoding="utf-8"?>
<p:tagLst xmlns:p="http://schemas.openxmlformats.org/presentationml/2006/main">
  <p:tag name="PA" val="v5.2.11"/>
</p:tagLst>
</file>

<file path=ppt/tags/tag1035.xml><?xml version="1.0" encoding="utf-8"?>
<p:tagLst xmlns:p="http://schemas.openxmlformats.org/presentationml/2006/main">
  <p:tag name="PA" val="v5.2.11"/>
</p:tagLst>
</file>

<file path=ppt/tags/tag1036.xml><?xml version="1.0" encoding="utf-8"?>
<p:tagLst xmlns:p="http://schemas.openxmlformats.org/presentationml/2006/main">
  <p:tag name="PA" val="v5.2.11"/>
</p:tagLst>
</file>

<file path=ppt/tags/tag1037.xml><?xml version="1.0" encoding="utf-8"?>
<p:tagLst xmlns:p="http://schemas.openxmlformats.org/presentationml/2006/main">
  <p:tag name="PA" val="v5.2.11"/>
</p:tagLst>
</file>

<file path=ppt/tags/tag1038.xml><?xml version="1.0" encoding="utf-8"?>
<p:tagLst xmlns:p="http://schemas.openxmlformats.org/presentationml/2006/main">
  <p:tag name="PA" val="v5.2.11"/>
</p:tagLst>
</file>

<file path=ppt/tags/tag1039.xml><?xml version="1.0" encoding="utf-8"?>
<p:tagLst xmlns:p="http://schemas.openxmlformats.org/presentationml/2006/main">
  <p:tag name="PA" val="v5.2.11"/>
</p:tagLst>
</file>

<file path=ppt/tags/tag104.xml><?xml version="1.0" encoding="utf-8"?>
<p:tagLst xmlns:p="http://schemas.openxmlformats.org/presentationml/2006/main">
  <p:tag name="PA" val="v5.2.11"/>
</p:tagLst>
</file>

<file path=ppt/tags/tag1040.xml><?xml version="1.0" encoding="utf-8"?>
<p:tagLst xmlns:p="http://schemas.openxmlformats.org/presentationml/2006/main">
  <p:tag name="PA" val="v5.2.11"/>
</p:tagLst>
</file>

<file path=ppt/tags/tag1041.xml><?xml version="1.0" encoding="utf-8"?>
<p:tagLst xmlns:p="http://schemas.openxmlformats.org/presentationml/2006/main">
  <p:tag name="PA" val="v5.2.11"/>
</p:tagLst>
</file>

<file path=ppt/tags/tag1042.xml><?xml version="1.0" encoding="utf-8"?>
<p:tagLst xmlns:p="http://schemas.openxmlformats.org/presentationml/2006/main">
  <p:tag name="PA" val="v5.2.11"/>
</p:tagLst>
</file>

<file path=ppt/tags/tag1043.xml><?xml version="1.0" encoding="utf-8"?>
<p:tagLst xmlns:p="http://schemas.openxmlformats.org/presentationml/2006/main">
  <p:tag name="PA" val="v5.2.11"/>
</p:tagLst>
</file>

<file path=ppt/tags/tag1044.xml><?xml version="1.0" encoding="utf-8"?>
<p:tagLst xmlns:p="http://schemas.openxmlformats.org/presentationml/2006/main">
  <p:tag name="PA" val="v5.2.11"/>
</p:tagLst>
</file>

<file path=ppt/tags/tag1045.xml><?xml version="1.0" encoding="utf-8"?>
<p:tagLst xmlns:p="http://schemas.openxmlformats.org/presentationml/2006/main">
  <p:tag name="PA" val="v5.2.11"/>
</p:tagLst>
</file>

<file path=ppt/tags/tag1046.xml><?xml version="1.0" encoding="utf-8"?>
<p:tagLst xmlns:p="http://schemas.openxmlformats.org/presentationml/2006/main">
  <p:tag name="KSO_WM_TAG_VERSION" val="1.0"/>
  <p:tag name="KSO_WM_BEAUTIFY_FLAG" val="#wm#"/>
  <p:tag name="KSO_WM_UNIT_TYPE" val="i"/>
  <p:tag name="KSO_WM_UNIT_ID" val="diagram160445_2*i*1"/>
  <p:tag name="KSO_WM_TEMPLATE_CATEGORY" val="diagram"/>
  <p:tag name="KSO_WM_TEMPLATE_INDEX" val="160445"/>
  <p:tag name="KSO_WM_UNIT_INDEX" val="1"/>
</p:tagLst>
</file>

<file path=ppt/tags/tag1047.xml><?xml version="1.0" encoding="utf-8"?>
<p:tagLst xmlns:p="http://schemas.openxmlformats.org/presentationml/2006/main">
  <p:tag name="KSO_WM_TAG_VERSION" val="1.0"/>
  <p:tag name="KSO_WM_TEMPLATE_CATEGORY" val="diagram"/>
  <p:tag name="KSO_WM_TEMPLATE_INDEX" val="160445"/>
  <p:tag name="KSO_WM_UNIT_TYPE" val="l_h_f"/>
  <p:tag name="KSO_WM_UNIT_INDEX" val="1_1_1"/>
  <p:tag name="KSO_WM_UNIT_ID" val="diagram160445_2*l_h_f*1_1_1"/>
  <p:tag name="KSO_WM_UNIT_CLEAR" val="1"/>
  <p:tag name="KSO_WM_UNIT_LAYERLEVEL" val="1_1_1"/>
  <p:tag name="KSO_WM_UNIT_VALUE" val="24"/>
  <p:tag name="KSO_WM_UNIT_HIGHLIGHT" val="0"/>
  <p:tag name="KSO_WM_UNIT_COMPATIBLE" val="0"/>
  <p:tag name="KSO_WM_BEAUTIFY_FLAG" val="#wm#"/>
  <p:tag name="KSO_WM_UNIT_PRESET_TEXT_INDEX" val="4"/>
  <p:tag name="KSO_WM_UNIT_PRESET_TEXT_LEN" val="36"/>
  <p:tag name="KSO_WM_DIAGRAM_GROUP_CODE" val="l1-1"/>
  <p:tag name="KSO_WM_UNIT_FILL_FORE_SCHEMECOLOR_INDEX" val="5"/>
  <p:tag name="KSO_WM_UNIT_FILL_TYPE" val="1"/>
  <p:tag name="KSO_WM_UNIT_TEXT_FILL_FORE_SCHEMECOLOR_INDEX" val="14"/>
  <p:tag name="KSO_WM_UNIT_TEXT_FILL_TYPE" val="1"/>
</p:tagLst>
</file>

<file path=ppt/tags/tag1048.xml><?xml version="1.0" encoding="utf-8"?>
<p:tagLst xmlns:p="http://schemas.openxmlformats.org/presentationml/2006/main">
  <p:tag name="KSO_WM_TAG_VERSION" val="1.0"/>
  <p:tag name="KSO_WM_TEMPLATE_CATEGORY" val="diagram"/>
  <p:tag name="KSO_WM_TEMPLATE_INDEX" val="160445"/>
  <p:tag name="KSO_WM_UNIT_TYPE" val="l_h_a"/>
  <p:tag name="KSO_WM_UNIT_INDEX" val="1_1_1"/>
  <p:tag name="KSO_WM_UNIT_ID" val="diagram160445_2*l_h_a*1_1_1"/>
  <p:tag name="KSO_WM_UNIT_CLEAR" val="1"/>
  <p:tag name="KSO_WM_UNIT_LAYERLEVEL" val="1_1_1"/>
  <p:tag name="KSO_WM_UNIT_VALUE" val="16"/>
  <p:tag name="KSO_WM_UNIT_HIGHLIGHT" val="0"/>
  <p:tag name="KSO_WM_UNIT_COMPATIBLE" val="0"/>
  <p:tag name="KSO_WM_BEAUTIFY_FLAG" val="#wm#"/>
  <p:tag name="KSO_WM_DIAGRAM_GROUP_CODE" val="l1-1"/>
  <p:tag name="KSO_WM_UNIT_PRESET_TEXT" val="LOREM IPSUM"/>
  <p:tag name="KSO_WM_UNIT_FILL_FORE_SCHEMECOLOR_INDEX" val="5"/>
  <p:tag name="KSO_WM_UNIT_FILL_TYPE" val="1"/>
  <p:tag name="KSO_WM_UNIT_TEXT_FILL_FORE_SCHEMECOLOR_INDEX" val="13"/>
  <p:tag name="KSO_WM_UNIT_TEXT_FILL_TYPE" val="1"/>
</p:tagLst>
</file>

<file path=ppt/tags/tag1049.xml><?xml version="1.0" encoding="utf-8"?>
<p:tagLst xmlns:p="http://schemas.openxmlformats.org/presentationml/2006/main">
  <p:tag name="KSO_WM_TAG_VERSION" val="1.0"/>
  <p:tag name="KSO_WM_BEAUTIFY_FLAG" val="#wm#"/>
  <p:tag name="KSO_WM_UNIT_TYPE" val="i"/>
  <p:tag name="KSO_WM_UNIT_ID" val="diagram160445_2*i*6"/>
  <p:tag name="KSO_WM_TEMPLATE_CATEGORY" val="diagram"/>
  <p:tag name="KSO_WM_TEMPLATE_INDEX" val="160445"/>
  <p:tag name="KSO_WM_UNIT_INDEX" val="6"/>
</p:tagLst>
</file>

<file path=ppt/tags/tag105.xml><?xml version="1.0" encoding="utf-8"?>
<p:tagLst xmlns:p="http://schemas.openxmlformats.org/presentationml/2006/main">
  <p:tag name="PA" val="v5.2.11"/>
</p:tagLst>
</file>

<file path=ppt/tags/tag1050.xml><?xml version="1.0" encoding="utf-8"?>
<p:tagLst xmlns:p="http://schemas.openxmlformats.org/presentationml/2006/main">
  <p:tag name="KSO_WM_TAG_VERSION" val="1.0"/>
  <p:tag name="KSO_WM_TEMPLATE_CATEGORY" val="diagram"/>
  <p:tag name="KSO_WM_TEMPLATE_INDEX" val="160445"/>
  <p:tag name="KSO_WM_UNIT_TYPE" val="l_h_f"/>
  <p:tag name="KSO_WM_UNIT_INDEX" val="1_2_1"/>
  <p:tag name="KSO_WM_UNIT_ID" val="diagram160445_2*l_h_f*1_2_1"/>
  <p:tag name="KSO_WM_UNIT_CLEAR" val="1"/>
  <p:tag name="KSO_WM_UNIT_LAYERLEVEL" val="1_1_1"/>
  <p:tag name="KSO_WM_UNIT_VALUE" val="24"/>
  <p:tag name="KSO_WM_UNIT_HIGHLIGHT" val="0"/>
  <p:tag name="KSO_WM_UNIT_COMPATIBLE" val="0"/>
  <p:tag name="KSO_WM_BEAUTIFY_FLAG" val="#wm#"/>
  <p:tag name="KSO_WM_UNIT_PRESET_TEXT_INDEX" val="4"/>
  <p:tag name="KSO_WM_UNIT_PRESET_TEXT_LEN" val="36"/>
  <p:tag name="KSO_WM_DIAGRAM_GROUP_CODE" val="l1-1"/>
  <p:tag name="KSO_WM_UNIT_FILL_FORE_SCHEMECOLOR_INDEX" val="5"/>
  <p:tag name="KSO_WM_UNIT_FILL_TYPE" val="1"/>
  <p:tag name="KSO_WM_UNIT_TEXT_FILL_FORE_SCHEMECOLOR_INDEX" val="14"/>
  <p:tag name="KSO_WM_UNIT_TEXT_FILL_TYPE" val="1"/>
</p:tagLst>
</file>

<file path=ppt/tags/tag1051.xml><?xml version="1.0" encoding="utf-8"?>
<p:tagLst xmlns:p="http://schemas.openxmlformats.org/presentationml/2006/main">
  <p:tag name="KSO_WM_TAG_VERSION" val="1.0"/>
  <p:tag name="KSO_WM_TEMPLATE_CATEGORY" val="diagram"/>
  <p:tag name="KSO_WM_TEMPLATE_INDEX" val="160445"/>
  <p:tag name="KSO_WM_UNIT_TYPE" val="l_h_a"/>
  <p:tag name="KSO_WM_UNIT_INDEX" val="1_2_1"/>
  <p:tag name="KSO_WM_UNIT_ID" val="diagram160445_2*l_h_a*1_2_1"/>
  <p:tag name="KSO_WM_UNIT_CLEAR" val="1"/>
  <p:tag name="KSO_WM_UNIT_LAYERLEVEL" val="1_1_1"/>
  <p:tag name="KSO_WM_UNIT_VALUE" val="16"/>
  <p:tag name="KSO_WM_UNIT_HIGHLIGHT" val="0"/>
  <p:tag name="KSO_WM_UNIT_COMPATIBLE" val="0"/>
  <p:tag name="KSO_WM_BEAUTIFY_FLAG" val="#wm#"/>
  <p:tag name="KSO_WM_DIAGRAM_GROUP_CODE" val="l1-1"/>
  <p:tag name="KSO_WM_UNIT_PRESET_TEXT" val="LOREM IPSUM"/>
  <p:tag name="KSO_WM_UNIT_FILL_FORE_SCHEMECOLOR_INDEX" val="5"/>
  <p:tag name="KSO_WM_UNIT_FILL_TYPE" val="1"/>
  <p:tag name="KSO_WM_UNIT_TEXT_FILL_FORE_SCHEMECOLOR_INDEX" val="13"/>
  <p:tag name="KSO_WM_UNIT_TEXT_FILL_TYPE" val="1"/>
</p:tagLst>
</file>

<file path=ppt/tags/tag1052.xml><?xml version="1.0" encoding="utf-8"?>
<p:tagLst xmlns:p="http://schemas.openxmlformats.org/presentationml/2006/main">
  <p:tag name="KSO_WM_TAG_VERSION" val="1.0"/>
  <p:tag name="KSO_WM_BEAUTIFY_FLAG" val="#wm#"/>
  <p:tag name="KSO_WM_UNIT_TYPE" val="i"/>
  <p:tag name="KSO_WM_UNIT_ID" val="diagram160445_2*i*11"/>
  <p:tag name="KSO_WM_TEMPLATE_CATEGORY" val="diagram"/>
  <p:tag name="KSO_WM_TEMPLATE_INDEX" val="160445"/>
  <p:tag name="KSO_WM_UNIT_INDEX" val="11"/>
</p:tagLst>
</file>

<file path=ppt/tags/tag1053.xml><?xml version="1.0" encoding="utf-8"?>
<p:tagLst xmlns:p="http://schemas.openxmlformats.org/presentationml/2006/main">
  <p:tag name="KSO_WM_TAG_VERSION" val="1.0"/>
  <p:tag name="KSO_WM_TEMPLATE_CATEGORY" val="diagram"/>
  <p:tag name="KSO_WM_TEMPLATE_INDEX" val="160445"/>
  <p:tag name="KSO_WM_UNIT_TYPE" val="l_h_f"/>
  <p:tag name="KSO_WM_UNIT_INDEX" val="1_3_1"/>
  <p:tag name="KSO_WM_UNIT_ID" val="diagram160445_2*l_h_f*1_3_1"/>
  <p:tag name="KSO_WM_UNIT_CLEAR" val="1"/>
  <p:tag name="KSO_WM_UNIT_LAYERLEVEL" val="1_1_1"/>
  <p:tag name="KSO_WM_UNIT_VALUE" val="24"/>
  <p:tag name="KSO_WM_UNIT_HIGHLIGHT" val="0"/>
  <p:tag name="KSO_WM_UNIT_COMPATIBLE" val="0"/>
  <p:tag name="KSO_WM_BEAUTIFY_FLAG" val="#wm#"/>
  <p:tag name="KSO_WM_UNIT_PRESET_TEXT_INDEX" val="4"/>
  <p:tag name="KSO_WM_UNIT_PRESET_TEXT_LEN" val="36"/>
  <p:tag name="KSO_WM_DIAGRAM_GROUP_CODE" val="l1-1"/>
  <p:tag name="KSO_WM_UNIT_FILL_FORE_SCHEMECOLOR_INDEX" val="5"/>
  <p:tag name="KSO_WM_UNIT_FILL_TYPE" val="1"/>
  <p:tag name="KSO_WM_UNIT_TEXT_FILL_FORE_SCHEMECOLOR_INDEX" val="14"/>
  <p:tag name="KSO_WM_UNIT_TEXT_FILL_TYPE" val="1"/>
</p:tagLst>
</file>

<file path=ppt/tags/tag1054.xml><?xml version="1.0" encoding="utf-8"?>
<p:tagLst xmlns:p="http://schemas.openxmlformats.org/presentationml/2006/main">
  <p:tag name="KSO_WM_TAG_VERSION" val="1.0"/>
  <p:tag name="KSO_WM_TEMPLATE_CATEGORY" val="diagram"/>
  <p:tag name="KSO_WM_TEMPLATE_INDEX" val="160445"/>
  <p:tag name="KSO_WM_UNIT_TYPE" val="l_h_a"/>
  <p:tag name="KSO_WM_UNIT_INDEX" val="1_3_1"/>
  <p:tag name="KSO_WM_UNIT_ID" val="diagram160445_2*l_h_a*1_3_1"/>
  <p:tag name="KSO_WM_UNIT_CLEAR" val="1"/>
  <p:tag name="KSO_WM_UNIT_LAYERLEVEL" val="1_1_1"/>
  <p:tag name="KSO_WM_UNIT_VALUE" val="16"/>
  <p:tag name="KSO_WM_UNIT_HIGHLIGHT" val="0"/>
  <p:tag name="KSO_WM_UNIT_COMPATIBLE" val="0"/>
  <p:tag name="KSO_WM_BEAUTIFY_FLAG" val="#wm#"/>
  <p:tag name="KSO_WM_DIAGRAM_GROUP_CODE" val="l1-1"/>
  <p:tag name="KSO_WM_UNIT_PRESET_TEXT" val="LOREM IPSUM"/>
  <p:tag name="KSO_WM_UNIT_FILL_FORE_SCHEMECOLOR_INDEX" val="5"/>
  <p:tag name="KSO_WM_UNIT_FILL_TYPE" val="1"/>
  <p:tag name="KSO_WM_UNIT_TEXT_FILL_FORE_SCHEMECOLOR_INDEX" val="13"/>
  <p:tag name="KSO_WM_UNIT_TEXT_FILL_TYPE" val="1"/>
</p:tagLst>
</file>

<file path=ppt/tags/tag1055.xml><?xml version="1.0" encoding="utf-8"?>
<p:tagLst xmlns:p="http://schemas.openxmlformats.org/presentationml/2006/main">
  <p:tag name="KSO_WM_TAG_VERSION" val="1.0"/>
  <p:tag name="KSO_WM_BEAUTIFY_FLAG" val="#wm#"/>
  <p:tag name="KSO_WM_UNIT_TYPE" val="i"/>
  <p:tag name="KSO_WM_UNIT_ID" val="diagram160445_2*i*16"/>
  <p:tag name="KSO_WM_TEMPLATE_CATEGORY" val="diagram"/>
  <p:tag name="KSO_WM_TEMPLATE_INDEX" val="160445"/>
  <p:tag name="KSO_WM_UNIT_INDEX" val="16"/>
</p:tagLst>
</file>

<file path=ppt/tags/tag1056.xml><?xml version="1.0" encoding="utf-8"?>
<p:tagLst xmlns:p="http://schemas.openxmlformats.org/presentationml/2006/main">
  <p:tag name="KSO_WM_TAG_VERSION" val="1.0"/>
  <p:tag name="KSO_WM_TEMPLATE_CATEGORY" val="diagram"/>
  <p:tag name="KSO_WM_TEMPLATE_INDEX" val="160445"/>
  <p:tag name="KSO_WM_UNIT_TYPE" val="l_h_f"/>
  <p:tag name="KSO_WM_UNIT_INDEX" val="1_4_1"/>
  <p:tag name="KSO_WM_UNIT_ID" val="diagram160445_2*l_h_f*1_4_1"/>
  <p:tag name="KSO_WM_UNIT_CLEAR" val="1"/>
  <p:tag name="KSO_WM_UNIT_LAYERLEVEL" val="1_1_1"/>
  <p:tag name="KSO_WM_UNIT_VALUE" val="24"/>
  <p:tag name="KSO_WM_UNIT_HIGHLIGHT" val="0"/>
  <p:tag name="KSO_WM_UNIT_COMPATIBLE" val="0"/>
  <p:tag name="KSO_WM_BEAUTIFY_FLAG" val="#wm#"/>
  <p:tag name="KSO_WM_UNIT_PRESET_TEXT_INDEX" val="4"/>
  <p:tag name="KSO_WM_UNIT_PRESET_TEXT_LEN" val="36"/>
  <p:tag name="KSO_WM_DIAGRAM_GROUP_CODE" val="l1-1"/>
  <p:tag name="KSO_WM_UNIT_FILL_FORE_SCHEMECOLOR_INDEX" val="5"/>
  <p:tag name="KSO_WM_UNIT_FILL_TYPE" val="1"/>
  <p:tag name="KSO_WM_UNIT_TEXT_FILL_FORE_SCHEMECOLOR_INDEX" val="14"/>
  <p:tag name="KSO_WM_UNIT_TEXT_FILL_TYPE" val="1"/>
</p:tagLst>
</file>

<file path=ppt/tags/tag1057.xml><?xml version="1.0" encoding="utf-8"?>
<p:tagLst xmlns:p="http://schemas.openxmlformats.org/presentationml/2006/main">
  <p:tag name="KSO_WM_TAG_VERSION" val="1.0"/>
  <p:tag name="KSO_WM_TEMPLATE_CATEGORY" val="diagram"/>
  <p:tag name="KSO_WM_TEMPLATE_INDEX" val="160445"/>
  <p:tag name="KSO_WM_UNIT_TYPE" val="l_h_a"/>
  <p:tag name="KSO_WM_UNIT_INDEX" val="1_4_1"/>
  <p:tag name="KSO_WM_UNIT_ID" val="diagram160445_2*l_h_a*1_4_1"/>
  <p:tag name="KSO_WM_UNIT_CLEAR" val="1"/>
  <p:tag name="KSO_WM_UNIT_LAYERLEVEL" val="1_1_1"/>
  <p:tag name="KSO_WM_UNIT_VALUE" val="16"/>
  <p:tag name="KSO_WM_UNIT_HIGHLIGHT" val="0"/>
  <p:tag name="KSO_WM_UNIT_COMPATIBLE" val="0"/>
  <p:tag name="KSO_WM_BEAUTIFY_FLAG" val="#wm#"/>
  <p:tag name="KSO_WM_DIAGRAM_GROUP_CODE" val="l1-1"/>
  <p:tag name="KSO_WM_UNIT_PRESET_TEXT" val="LOREM IPSUM"/>
  <p:tag name="KSO_WM_UNIT_FILL_FORE_SCHEMECOLOR_INDEX" val="5"/>
  <p:tag name="KSO_WM_UNIT_FILL_TYPE" val="1"/>
  <p:tag name="KSO_WM_UNIT_TEXT_FILL_FORE_SCHEMECOLOR_INDEX" val="13"/>
  <p:tag name="KSO_WM_UNIT_TEXT_FILL_TYPE" val="1"/>
</p:tagLst>
</file>

<file path=ppt/tags/tag1058.xml><?xml version="1.0" encoding="utf-8"?>
<p:tagLst xmlns:p="http://schemas.openxmlformats.org/presentationml/2006/main">
  <p:tag name="KSO_WM_TAG_VERSION" val="1.0"/>
  <p:tag name="KSO_WM_BEAUTIFY_FLAG" val="#wm#"/>
  <p:tag name="KSO_WM_UNIT_TYPE" val="i"/>
  <p:tag name="KSO_WM_UNIT_ID" val="diagram160445_2*i*21"/>
  <p:tag name="KSO_WM_TEMPLATE_CATEGORY" val="diagram"/>
  <p:tag name="KSO_WM_TEMPLATE_INDEX" val="160445"/>
  <p:tag name="KSO_WM_UNIT_INDEX" val="21"/>
</p:tagLst>
</file>

<file path=ppt/tags/tag1059.xml><?xml version="1.0" encoding="utf-8"?>
<p:tagLst xmlns:p="http://schemas.openxmlformats.org/presentationml/2006/main">
  <p:tag name="KSO_WM_TAG_VERSION" val="1.0"/>
  <p:tag name="KSO_WM_TEMPLATE_CATEGORY" val="diagram"/>
  <p:tag name="KSO_WM_TEMPLATE_INDEX" val="160445"/>
  <p:tag name="KSO_WM_UNIT_TYPE" val="l_h_f"/>
  <p:tag name="KSO_WM_UNIT_INDEX" val="1_5_1"/>
  <p:tag name="KSO_WM_UNIT_ID" val="diagram160445_2*l_h_f*1_5_1"/>
  <p:tag name="KSO_WM_UNIT_CLEAR" val="1"/>
  <p:tag name="KSO_WM_UNIT_LAYERLEVEL" val="1_1_1"/>
  <p:tag name="KSO_WM_UNIT_VALUE" val="24"/>
  <p:tag name="KSO_WM_UNIT_HIGHLIGHT" val="0"/>
  <p:tag name="KSO_WM_UNIT_COMPATIBLE" val="0"/>
  <p:tag name="KSO_WM_BEAUTIFY_FLAG" val="#wm#"/>
  <p:tag name="KSO_WM_UNIT_PRESET_TEXT_INDEX" val="4"/>
  <p:tag name="KSO_WM_UNIT_PRESET_TEXT_LEN" val="36"/>
  <p:tag name="KSO_WM_DIAGRAM_GROUP_CODE" val="l1-1"/>
  <p:tag name="KSO_WM_UNIT_FILL_FORE_SCHEMECOLOR_INDEX" val="5"/>
  <p:tag name="KSO_WM_UNIT_FILL_TYPE" val="1"/>
  <p:tag name="KSO_WM_UNIT_TEXT_FILL_FORE_SCHEMECOLOR_INDEX" val="14"/>
  <p:tag name="KSO_WM_UNIT_TEXT_FILL_TYPE" val="1"/>
</p:tagLst>
</file>

<file path=ppt/tags/tag106.xml><?xml version="1.0" encoding="utf-8"?>
<p:tagLst xmlns:p="http://schemas.openxmlformats.org/presentationml/2006/main">
  <p:tag name="PA" val="v5.2.11"/>
</p:tagLst>
</file>

<file path=ppt/tags/tag1060.xml><?xml version="1.0" encoding="utf-8"?>
<p:tagLst xmlns:p="http://schemas.openxmlformats.org/presentationml/2006/main">
  <p:tag name="KSO_WM_TAG_VERSION" val="1.0"/>
  <p:tag name="KSO_WM_TEMPLATE_CATEGORY" val="diagram"/>
  <p:tag name="KSO_WM_TEMPLATE_INDEX" val="160445"/>
  <p:tag name="KSO_WM_UNIT_TYPE" val="l_h_a"/>
  <p:tag name="KSO_WM_UNIT_INDEX" val="1_5_1"/>
  <p:tag name="KSO_WM_UNIT_ID" val="diagram160445_2*l_h_a*1_5_1"/>
  <p:tag name="KSO_WM_UNIT_CLEAR" val="1"/>
  <p:tag name="KSO_WM_UNIT_LAYERLEVEL" val="1_1_1"/>
  <p:tag name="KSO_WM_UNIT_VALUE" val="16"/>
  <p:tag name="KSO_WM_UNIT_HIGHLIGHT" val="0"/>
  <p:tag name="KSO_WM_UNIT_COMPATIBLE" val="0"/>
  <p:tag name="KSO_WM_BEAUTIFY_FLAG" val="#wm#"/>
  <p:tag name="KSO_WM_DIAGRAM_GROUP_CODE" val="l1-1"/>
  <p:tag name="KSO_WM_UNIT_PRESET_TEXT" val="LOREM IPSUM"/>
  <p:tag name="KSO_WM_UNIT_FILL_FORE_SCHEMECOLOR_INDEX" val="5"/>
  <p:tag name="KSO_WM_UNIT_FILL_TYPE" val="1"/>
  <p:tag name="KSO_WM_UNIT_TEXT_FILL_FORE_SCHEMECOLOR_INDEX" val="13"/>
  <p:tag name="KSO_WM_UNIT_TEXT_FILL_TYPE" val="1"/>
</p:tagLst>
</file>

<file path=ppt/tags/tag1061.xml><?xml version="1.0" encoding="utf-8"?>
<p:tagLst xmlns:p="http://schemas.openxmlformats.org/presentationml/2006/main">
  <p:tag name="PA" val="v5.2.11"/>
  <p:tag name="RESOURCELIBID_ANIM" val="462"/>
</p:tagLst>
</file>

<file path=ppt/tags/tag1062.xml><?xml version="1.0" encoding="utf-8"?>
<p:tagLst xmlns:p="http://schemas.openxmlformats.org/presentationml/2006/main">
  <p:tag name="PA" val="v5.2.11"/>
  <p:tag name="RESOURCELIBID_ANIM" val="462"/>
</p:tagLst>
</file>

<file path=ppt/tags/tag1063.xml><?xml version="1.0" encoding="utf-8"?>
<p:tagLst xmlns:p="http://schemas.openxmlformats.org/presentationml/2006/main">
  <p:tag name="PA" val="v5.2.11"/>
</p:tagLst>
</file>

<file path=ppt/tags/tag1064.xml><?xml version="1.0" encoding="utf-8"?>
<p:tagLst xmlns:p="http://schemas.openxmlformats.org/presentationml/2006/main">
  <p:tag name="PA" val="v5.2.11"/>
</p:tagLst>
</file>

<file path=ppt/tags/tag1065.xml><?xml version="1.0" encoding="utf-8"?>
<p:tagLst xmlns:p="http://schemas.openxmlformats.org/presentationml/2006/main">
  <p:tag name="PA" val="v5.2.11"/>
</p:tagLst>
</file>

<file path=ppt/tags/tag1066.xml><?xml version="1.0" encoding="utf-8"?>
<p:tagLst xmlns:p="http://schemas.openxmlformats.org/presentationml/2006/main">
  <p:tag name="PA" val="v5.2.11"/>
</p:tagLst>
</file>

<file path=ppt/tags/tag1067.xml><?xml version="1.0" encoding="utf-8"?>
<p:tagLst xmlns:p="http://schemas.openxmlformats.org/presentationml/2006/main">
  <p:tag name="PA" val="v5.2.11"/>
</p:tagLst>
</file>

<file path=ppt/tags/tag1068.xml><?xml version="1.0" encoding="utf-8"?>
<p:tagLst xmlns:p="http://schemas.openxmlformats.org/presentationml/2006/main">
  <p:tag name="PA" val="v5.2.11"/>
</p:tagLst>
</file>

<file path=ppt/tags/tag1069.xml><?xml version="1.0" encoding="utf-8"?>
<p:tagLst xmlns:p="http://schemas.openxmlformats.org/presentationml/2006/main">
  <p:tag name="PA" val="v5.2.11"/>
</p:tagLst>
</file>

<file path=ppt/tags/tag107.xml><?xml version="1.0" encoding="utf-8"?>
<p:tagLst xmlns:p="http://schemas.openxmlformats.org/presentationml/2006/main">
  <p:tag name="PA" val="v5.2.11"/>
</p:tagLst>
</file>

<file path=ppt/tags/tag1070.xml><?xml version="1.0" encoding="utf-8"?>
<p:tagLst xmlns:p="http://schemas.openxmlformats.org/presentationml/2006/main">
  <p:tag name="PA" val="v5.2.11"/>
</p:tagLst>
</file>

<file path=ppt/tags/tag1071.xml><?xml version="1.0" encoding="utf-8"?>
<p:tagLst xmlns:p="http://schemas.openxmlformats.org/presentationml/2006/main">
  <p:tag name="PA" val="v5.2.11"/>
</p:tagLst>
</file>

<file path=ppt/tags/tag1072.xml><?xml version="1.0" encoding="utf-8"?>
<p:tagLst xmlns:p="http://schemas.openxmlformats.org/presentationml/2006/main">
  <p:tag name="PA" val="v5.2.11"/>
</p:tagLst>
</file>

<file path=ppt/tags/tag1073.xml><?xml version="1.0" encoding="utf-8"?>
<p:tagLst xmlns:p="http://schemas.openxmlformats.org/presentationml/2006/main">
  <p:tag name="PA" val="v5.2.11"/>
</p:tagLst>
</file>

<file path=ppt/tags/tag1074.xml><?xml version="1.0" encoding="utf-8"?>
<p:tagLst xmlns:p="http://schemas.openxmlformats.org/presentationml/2006/main">
  <p:tag name="PA" val="v5.2.11"/>
</p:tagLst>
</file>

<file path=ppt/tags/tag1075.xml><?xml version="1.0" encoding="utf-8"?>
<p:tagLst xmlns:p="http://schemas.openxmlformats.org/presentationml/2006/main">
  <p:tag name="PA" val="v5.2.11"/>
</p:tagLst>
</file>

<file path=ppt/tags/tag1076.xml><?xml version="1.0" encoding="utf-8"?>
<p:tagLst xmlns:p="http://schemas.openxmlformats.org/presentationml/2006/main">
  <p:tag name="PA" val="v5.2.11"/>
</p:tagLst>
</file>

<file path=ppt/tags/tag1077.xml><?xml version="1.0" encoding="utf-8"?>
<p:tagLst xmlns:p="http://schemas.openxmlformats.org/presentationml/2006/main">
  <p:tag name="PA" val="v5.2.11"/>
</p:tagLst>
</file>

<file path=ppt/tags/tag10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454_2*m_h_i*1_1_1"/>
  <p:tag name="KSO_WM_TEMPLATE_CATEGORY" val="diagram"/>
  <p:tag name="KSO_WM_TEMPLATE_INDEX" val="20201454"/>
  <p:tag name="KSO_WM_UNIT_LAYERLEVEL" val="1_1_1"/>
  <p:tag name="KSO_WM_TAG_VERSION" val="1.0"/>
  <p:tag name="KSO_WM_BEAUTIFY_FLAG" val="#wm#"/>
</p:tagLst>
</file>

<file path=ppt/tags/tag10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454_2*m_h_i*1_1_2"/>
  <p:tag name="KSO_WM_TEMPLATE_CATEGORY" val="diagram"/>
  <p:tag name="KSO_WM_TEMPLATE_INDEX" val="20201454"/>
  <p:tag name="KSO_WM_UNIT_LAYERLEVEL" val="1_1_1"/>
  <p:tag name="KSO_WM_TAG_VERSION" val="1.0"/>
  <p:tag name="KSO_WM_BEAUTIFY_FLAG" val="#wm#"/>
  <p:tag name="KSO_WM_UNIT_FILL_FORE_SCHEMECOLOR_INDEX" val="14"/>
  <p:tag name="KSO_WM_UNIT_FILL_TYPE" val="1"/>
</p:tagLst>
</file>

<file path=ppt/tags/tag108.xml><?xml version="1.0" encoding="utf-8"?>
<p:tagLst xmlns:p="http://schemas.openxmlformats.org/presentationml/2006/main">
  <p:tag name="PA" val="v5.2.11"/>
  <p:tag name="RESOURCELIBID_ANIM" val="462"/>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1454_2*m_h_i*1_1_3"/>
  <p:tag name="KSO_WM_TEMPLATE_CATEGORY" val="diagram"/>
  <p:tag name="KSO_WM_TEMPLATE_INDEX" val="20201454"/>
  <p:tag name="KSO_WM_UNIT_LAYERLEVEL" val="1_1_1"/>
  <p:tag name="KSO_WM_TAG_VERSION" val="1.0"/>
  <p:tag name="KSO_WM_BEAUTIFY_FLAG" val="#wm#"/>
  <p:tag name="KSO_WM_UNIT_LINE_FORE_SCHEMECOLOR_INDEX" val="5"/>
  <p:tag name="KSO_WM_UNIT_LINE_FILL_TYPE" val="2"/>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1454_2*m_h_i*1_1_4"/>
  <p:tag name="KSO_WM_TEMPLATE_CATEGORY" val="diagram"/>
  <p:tag name="KSO_WM_TEMPLATE_INDEX" val="20201454"/>
  <p:tag name="KSO_WM_UNIT_LAYERLEVEL" val="1_1_1"/>
  <p:tag name="KSO_WM_TAG_VERSION" val="1.0"/>
  <p:tag name="KSO_WM_BEAUTIFY_FLAG" val="#wm#"/>
  <p:tag name="KSO_WM_UNIT_FILL_FORE_SCHEMECOLOR_INDEX" val="5"/>
  <p:tag name="KSO_WM_UNIT_FILL_TYPE" val="1"/>
</p:tagLst>
</file>

<file path=ppt/tags/tag10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5"/>
  <p:tag name="KSO_WM_UNIT_ID" val="diagram20201454_2*m_h_i*1_1_5"/>
  <p:tag name="KSO_WM_TEMPLATE_CATEGORY" val="diagram"/>
  <p:tag name="KSO_WM_TEMPLATE_INDEX" val="20201454"/>
  <p:tag name="KSO_WM_UNIT_LAYERLEVEL" val="1_1_1"/>
  <p:tag name="KSO_WM_TAG_VERSION" val="1.0"/>
  <p:tag name="KSO_WM_BEAUTIFY_FLAG" val="#wm#"/>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454_2*m_h_i*1_2_1"/>
  <p:tag name="KSO_WM_TEMPLATE_CATEGORY" val="diagram"/>
  <p:tag name="KSO_WM_TEMPLATE_INDEX" val="20201454"/>
  <p:tag name="KSO_WM_UNIT_LAYERLEVEL" val="1_1_1"/>
  <p:tag name="KSO_WM_TAG_VERSION" val="1.0"/>
  <p:tag name="KSO_WM_BEAUTIFY_FLAG" val="#wm#"/>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454_2*m_h_i*1_2_2"/>
  <p:tag name="KSO_WM_TEMPLATE_CATEGORY" val="diagram"/>
  <p:tag name="KSO_WM_TEMPLATE_INDEX" val="20201454"/>
  <p:tag name="KSO_WM_UNIT_LAYERLEVEL" val="1_1_1"/>
  <p:tag name="KSO_WM_TAG_VERSION" val="1.0"/>
  <p:tag name="KSO_WM_BEAUTIFY_FLAG" val="#wm#"/>
  <p:tag name="KSO_WM_UNIT_FILL_FORE_SCHEMECOLOR_INDEX" val="14"/>
  <p:tag name="KSO_WM_UNIT_FILL_TYPE" val="1"/>
</p:tagLst>
</file>

<file path=ppt/tags/tag10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454_2*m_h_i*1_2_3"/>
  <p:tag name="KSO_WM_TEMPLATE_CATEGORY" val="diagram"/>
  <p:tag name="KSO_WM_TEMPLATE_INDEX" val="20201454"/>
  <p:tag name="KSO_WM_UNIT_LAYERLEVEL" val="1_1_1"/>
  <p:tag name="KSO_WM_TAG_VERSION" val="1.0"/>
  <p:tag name="KSO_WM_BEAUTIFY_FLAG" val="#wm#"/>
  <p:tag name="KSO_WM_UNIT_LINE_FORE_SCHEMECOLOR_INDEX" val="5"/>
  <p:tag name="KSO_WM_UNIT_LINE_FILL_TYPE" val="2"/>
</p:tagLst>
</file>

<file path=ppt/tags/tag10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1454_2*m_h_i*1_2_4"/>
  <p:tag name="KSO_WM_TEMPLATE_CATEGORY" val="diagram"/>
  <p:tag name="KSO_WM_TEMPLATE_INDEX" val="20201454"/>
  <p:tag name="KSO_WM_UNIT_LAYERLEVEL" val="1_1_1"/>
  <p:tag name="KSO_WM_TAG_VERSION" val="1.0"/>
  <p:tag name="KSO_WM_BEAUTIFY_FLAG" val="#wm#"/>
  <p:tag name="KSO_WM_UNIT_FILL_FORE_SCHEMECOLOR_INDEX" val="5"/>
  <p:tag name="KSO_WM_UNIT_FILL_TYPE" val="1"/>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5"/>
  <p:tag name="KSO_WM_UNIT_ID" val="diagram20201454_2*m_h_i*1_2_5"/>
  <p:tag name="KSO_WM_TEMPLATE_CATEGORY" val="diagram"/>
  <p:tag name="KSO_WM_TEMPLATE_INDEX" val="20201454"/>
  <p:tag name="KSO_WM_UNIT_LAYERLEVEL" val="1_1_1"/>
  <p:tag name="KSO_WM_TAG_VERSION" val="1.0"/>
  <p:tag name="KSO_WM_BEAUTIFY_FLAG" val="#wm#"/>
</p:tagLst>
</file>

<file path=ppt/tags/tag10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454_2*m_h_i*1_3_1"/>
  <p:tag name="KSO_WM_TEMPLATE_CATEGORY" val="diagram"/>
  <p:tag name="KSO_WM_TEMPLATE_INDEX" val="20201454"/>
  <p:tag name="KSO_WM_UNIT_LAYERLEVEL" val="1_1_1"/>
  <p:tag name="KSO_WM_TAG_VERSION" val="1.0"/>
  <p:tag name="KSO_WM_BEAUTIFY_FLAG" val="#wm#"/>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454_2*m_h_i*1_3_2"/>
  <p:tag name="KSO_WM_TEMPLATE_CATEGORY" val="diagram"/>
  <p:tag name="KSO_WM_TEMPLATE_INDEX" val="20201454"/>
  <p:tag name="KSO_WM_UNIT_LAYERLEVEL" val="1_1_1"/>
  <p:tag name="KSO_WM_TAG_VERSION" val="1.0"/>
  <p:tag name="KSO_WM_BEAUTIFY_FLAG" val="#wm#"/>
  <p:tag name="KSO_WM_UNIT_FILL_FORE_SCHEMECOLOR_INDEX" val="14"/>
  <p:tag name="KSO_WM_UNIT_FILL_TYPE" val="1"/>
</p:tagLst>
</file>

<file path=ppt/tags/tag109.xml><?xml version="1.0" encoding="utf-8"?>
<p:tagLst xmlns:p="http://schemas.openxmlformats.org/presentationml/2006/main">
  <p:tag name="PA" val="v5.2.11"/>
  <p:tag name="RESOURCELIBID_ANIM" val="462"/>
</p:tagLst>
</file>

<file path=ppt/tags/tag10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1454_2*m_h_i*1_3_3"/>
  <p:tag name="KSO_WM_TEMPLATE_CATEGORY" val="diagram"/>
  <p:tag name="KSO_WM_TEMPLATE_INDEX" val="20201454"/>
  <p:tag name="KSO_WM_UNIT_LAYERLEVEL" val="1_1_1"/>
  <p:tag name="KSO_WM_TAG_VERSION" val="1.0"/>
  <p:tag name="KSO_WM_BEAUTIFY_FLAG" val="#wm#"/>
  <p:tag name="KSO_WM_UNIT_LINE_FORE_SCHEMECOLOR_INDEX" val="5"/>
  <p:tag name="KSO_WM_UNIT_LINE_FILL_TYPE" val="2"/>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1454_2*m_h_i*1_3_4"/>
  <p:tag name="KSO_WM_TEMPLATE_CATEGORY" val="diagram"/>
  <p:tag name="KSO_WM_TEMPLATE_INDEX" val="20201454"/>
  <p:tag name="KSO_WM_UNIT_LAYERLEVEL" val="1_1_1"/>
  <p:tag name="KSO_WM_TAG_VERSION" val="1.0"/>
  <p:tag name="KSO_WM_BEAUTIFY_FLAG" val="#wm#"/>
  <p:tag name="KSO_WM_UNIT_FILL_FORE_SCHEMECOLOR_INDEX" val="5"/>
  <p:tag name="KSO_WM_UNIT_FILL_TYPE" val="1"/>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5"/>
  <p:tag name="KSO_WM_UNIT_ID" val="diagram20201454_2*m_h_i*1_3_5"/>
  <p:tag name="KSO_WM_TEMPLATE_CATEGORY" val="diagram"/>
  <p:tag name="KSO_WM_TEMPLATE_INDEX" val="20201454"/>
  <p:tag name="KSO_WM_UNIT_LAYERLEVEL" val="1_1_1"/>
  <p:tag name="KSO_WM_TAG_VERSION" val="1.0"/>
  <p:tag name="KSO_WM_BEAUTIFY_FLAG" val="#wm#"/>
</p:tagLst>
</file>

<file path=ppt/tags/tag1093.xml><?xml version="1.0" encoding="utf-8"?>
<p:tagLst xmlns:p="http://schemas.openxmlformats.org/presentationml/2006/main">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454_2*m_h_f*1_1_1"/>
  <p:tag name="KSO_WM_TEMPLATE_CATEGORY" val="diagram"/>
  <p:tag name="KSO_WM_TEMPLATE_INDEX" val="20201454"/>
  <p:tag name="KSO_WM_UNIT_LAYERLEVEL" val="1_1_1"/>
  <p:tag name="KSO_WM_TAG_VERSION" val="1.0"/>
  <p:tag name="KSO_WM_BEAUTIFY_FLAG" val="#wm#"/>
  <p:tag name="KSO_WM_UNIT_TEXT_FILL_FORE_SCHEMECOLOR_INDEX" val="13"/>
  <p:tag name="KSO_WM_UNIT_TEXT_FILL_TYPE" val="1"/>
</p:tagLst>
</file>

<file path=ppt/tags/tag1094.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3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454_2*m_h_a*1_1_1"/>
  <p:tag name="KSO_WM_TEMPLATE_CATEGORY" val="diagram"/>
  <p:tag name="KSO_WM_TEMPLATE_INDEX" val="20201454"/>
  <p:tag name="KSO_WM_UNIT_LAYERLEVEL" val="1_1_1"/>
  <p:tag name="KSO_WM_TAG_VERSION" val="1.0"/>
  <p:tag name="KSO_WM_BEAUTIFY_FLAG" val="#wm#"/>
</p:tagLst>
</file>

<file path=ppt/tags/tag1095.xml><?xml version="1.0" encoding="utf-8"?>
<p:tagLst xmlns:p="http://schemas.openxmlformats.org/presentationml/2006/main">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454_2*m_h_f*1_2_1"/>
  <p:tag name="KSO_WM_TEMPLATE_CATEGORY" val="diagram"/>
  <p:tag name="KSO_WM_TEMPLATE_INDEX" val="20201454"/>
  <p:tag name="KSO_WM_UNIT_LAYERLEVEL" val="1_1_1"/>
  <p:tag name="KSO_WM_TAG_VERSION" val="1.0"/>
  <p:tag name="KSO_WM_BEAUTIFY_FLAG" val="#wm#"/>
  <p:tag name="KSO_WM_UNIT_TEXT_FILL_FORE_SCHEMECOLOR_INDEX" val="13"/>
  <p:tag name="KSO_WM_UNIT_TEXT_FILL_TYPE" val="1"/>
</p:tagLst>
</file>

<file path=ppt/tags/tag109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3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454_2*m_h_a*1_2_1"/>
  <p:tag name="KSO_WM_TEMPLATE_CATEGORY" val="diagram"/>
  <p:tag name="KSO_WM_TEMPLATE_INDEX" val="20201454"/>
  <p:tag name="KSO_WM_UNIT_LAYERLEVEL" val="1_1_1"/>
  <p:tag name="KSO_WM_TAG_VERSION" val="1.0"/>
  <p:tag name="KSO_WM_BEAUTIFY_FLAG" val="#wm#"/>
</p:tagLst>
</file>

<file path=ppt/tags/tag1097.xml><?xml version="1.0" encoding="utf-8"?>
<p:tagLst xmlns:p="http://schemas.openxmlformats.org/presentationml/2006/main">
  <p:tag name="KSO_WM_UNIT_SUBTYPE" val="a"/>
  <p:tag name="KSO_WM_UNIT_PRESET_TEXT" val="单击此处添加文本具体内容，简明扼要的阐述您的观点。根据需要可酌情增减文字，以便观者准确的理解您传达的思想。"/>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454_2*m_h_f*1_3_1"/>
  <p:tag name="KSO_WM_TEMPLATE_CATEGORY" val="diagram"/>
  <p:tag name="KSO_WM_TEMPLATE_INDEX" val="20201454"/>
  <p:tag name="KSO_WM_UNIT_LAYERLEVEL" val="1_1_1"/>
  <p:tag name="KSO_WM_TAG_VERSION" val="1.0"/>
  <p:tag name="KSO_WM_BEAUTIFY_FLAG" val="#wm#"/>
  <p:tag name="KSO_WM_UNIT_TEXT_FILL_FORE_SCHEMECOLOR_INDEX" val="13"/>
  <p:tag name="KSO_WM_UNIT_TEXT_FILL_TYPE" val="1"/>
</p:tagLst>
</file>

<file path=ppt/tags/tag1098.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31"/>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454_2*m_h_a*1_3_1"/>
  <p:tag name="KSO_WM_TEMPLATE_CATEGORY" val="diagram"/>
  <p:tag name="KSO_WM_TEMPLATE_INDEX" val="20201454"/>
  <p:tag name="KSO_WM_UNIT_LAYERLEVEL" val="1_1_1"/>
  <p:tag name="KSO_WM_TAG_VERSION" val="1.0"/>
  <p:tag name="KSO_WM_BEAUTIFY_FLAG" val="#wm#"/>
</p:tagLst>
</file>

<file path=ppt/tags/tag1099.xml><?xml version="1.0" encoding="utf-8"?>
<p:tagLst xmlns:p="http://schemas.openxmlformats.org/presentationml/2006/main">
  <p:tag name="PA" val="v5.2.11"/>
  <p:tag name="WHOLESPTYPE" val="Shape_Other"/>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10.xml><?xml version="1.0" encoding="utf-8"?>
<p:tagLst xmlns:p="http://schemas.openxmlformats.org/presentationml/2006/main">
  <p:tag name="PA" val="v5.2.11"/>
  <p:tag name="RESOURCELIBID_ANIM" val="462"/>
</p:tagLst>
</file>

<file path=ppt/tags/tag1100.xml><?xml version="1.0" encoding="utf-8"?>
<p:tagLst xmlns:p="http://schemas.openxmlformats.org/presentationml/2006/main">
  <p:tag name="COMMONDATA" val="eyJoZGlkIjoiNzQ3MTk3OTEyZDg4NzA3ZGRmN2U4ZTcxY2Y1ODYwYzQifQ=="/>
  <p:tag name="KSO_WPP_MARK_KEY" val="8bfec597-cbdd-426b-af9e-b503fdfdf996"/>
</p:tagLst>
</file>

<file path=ppt/tags/tag111.xml><?xml version="1.0" encoding="utf-8"?>
<p:tagLst xmlns:p="http://schemas.openxmlformats.org/presentationml/2006/main">
  <p:tag name="PA" val="v5.2.11"/>
  <p:tag name="RESOURCELIBID_ANIM" val="462"/>
</p:tagLst>
</file>

<file path=ppt/tags/tag112.xml><?xml version="1.0" encoding="utf-8"?>
<p:tagLst xmlns:p="http://schemas.openxmlformats.org/presentationml/2006/main">
  <p:tag name="PA" val="v5.2.11"/>
  <p:tag name="RESOURCELIBID_ANIM" val="462"/>
</p:tagLst>
</file>

<file path=ppt/tags/tag113.xml><?xml version="1.0" encoding="utf-8"?>
<p:tagLst xmlns:p="http://schemas.openxmlformats.org/presentationml/2006/main">
  <p:tag name="PA" val="v5.2.11"/>
  <p:tag name="RESOURCELIBID_ANIM" val="462"/>
</p:tagLst>
</file>

<file path=ppt/tags/tag114.xml><?xml version="1.0" encoding="utf-8"?>
<p:tagLst xmlns:p="http://schemas.openxmlformats.org/presentationml/2006/main">
  <p:tag name="PA" val="v5.2.11"/>
  <p:tag name="RESOURCELIBID_ANIM" val="462"/>
</p:tagLst>
</file>

<file path=ppt/tags/tag115.xml><?xml version="1.0" encoding="utf-8"?>
<p:tagLst xmlns:p="http://schemas.openxmlformats.org/presentationml/2006/main">
  <p:tag name="PA" val="v5.2.11"/>
  <p:tag name="RESOURCELIBID_ANIM" val="462"/>
</p:tagLst>
</file>

<file path=ppt/tags/tag116.xml><?xml version="1.0" encoding="utf-8"?>
<p:tagLst xmlns:p="http://schemas.openxmlformats.org/presentationml/2006/main">
  <p:tag name="PA" val="v5.2.11"/>
  <p:tag name="RESOURCELIBID_ANIM" val="462"/>
</p:tagLst>
</file>

<file path=ppt/tags/tag117.xml><?xml version="1.0" encoding="utf-8"?>
<p:tagLst xmlns:p="http://schemas.openxmlformats.org/presentationml/2006/main">
  <p:tag name="PA" val="v5.2.11"/>
  <p:tag name="RESOURCELIBID_ANIM" val="462"/>
</p:tagLst>
</file>

<file path=ppt/tags/tag118.xml><?xml version="1.0" encoding="utf-8"?>
<p:tagLst xmlns:p="http://schemas.openxmlformats.org/presentationml/2006/main">
  <p:tag name="PA" val="v5.2.11"/>
  <p:tag name="RESOURCELIBID_ANIM" val="462"/>
</p:tagLst>
</file>

<file path=ppt/tags/tag119.xml><?xml version="1.0" encoding="utf-8"?>
<p:tagLst xmlns:p="http://schemas.openxmlformats.org/presentationml/2006/main">
  <p:tag name="PA" val="v5.2.11"/>
  <p:tag name="RESOURCELIBID_ANIM" val="46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20.xml><?xml version="1.0" encoding="utf-8"?>
<p:tagLst xmlns:p="http://schemas.openxmlformats.org/presentationml/2006/main">
  <p:tag name="PA" val="v5.2.11"/>
  <p:tag name="RESOURCELIBID_ANIM" val="462"/>
</p:tagLst>
</file>

<file path=ppt/tags/tag121.xml><?xml version="1.0" encoding="utf-8"?>
<p:tagLst xmlns:p="http://schemas.openxmlformats.org/presentationml/2006/main">
  <p:tag name="PA" val="v5.2.11"/>
</p:tagLst>
</file>

<file path=ppt/tags/tag122.xml><?xml version="1.0" encoding="utf-8"?>
<p:tagLst xmlns:p="http://schemas.openxmlformats.org/presentationml/2006/main">
  <p:tag name="PA" val="v5.2.11"/>
</p:tagLst>
</file>

<file path=ppt/tags/tag123.xml><?xml version="1.0" encoding="utf-8"?>
<p:tagLst xmlns:p="http://schemas.openxmlformats.org/presentationml/2006/main">
  <p:tag name="PA" val="v5.2.11"/>
</p:tagLst>
</file>

<file path=ppt/tags/tag124.xml><?xml version="1.0" encoding="utf-8"?>
<p:tagLst xmlns:p="http://schemas.openxmlformats.org/presentationml/2006/main">
  <p:tag name="PA" val="v5.2.11"/>
</p:tagLst>
</file>

<file path=ppt/tags/tag125.xml><?xml version="1.0" encoding="utf-8"?>
<p:tagLst xmlns:p="http://schemas.openxmlformats.org/presentationml/2006/main">
  <p:tag name="PA" val="v5.2.11"/>
</p:tagLst>
</file>

<file path=ppt/tags/tag126.xml><?xml version="1.0" encoding="utf-8"?>
<p:tagLst xmlns:p="http://schemas.openxmlformats.org/presentationml/2006/main">
  <p:tag name="PA" val="v5.2.11"/>
</p:tagLst>
</file>

<file path=ppt/tags/tag127.xml><?xml version="1.0" encoding="utf-8"?>
<p:tagLst xmlns:p="http://schemas.openxmlformats.org/presentationml/2006/main">
  <p:tag name="PA" val="v5.2.11"/>
</p:tagLst>
</file>

<file path=ppt/tags/tag128.xml><?xml version="1.0" encoding="utf-8"?>
<p:tagLst xmlns:p="http://schemas.openxmlformats.org/presentationml/2006/main">
  <p:tag name="PA" val="v5.2.11"/>
</p:tagLst>
</file>

<file path=ppt/tags/tag129.xml><?xml version="1.0" encoding="utf-8"?>
<p:tagLst xmlns:p="http://schemas.openxmlformats.org/presentationml/2006/main">
  <p:tag name="PA" val="v5.2.1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30.xml><?xml version="1.0" encoding="utf-8"?>
<p:tagLst xmlns:p="http://schemas.openxmlformats.org/presentationml/2006/main">
  <p:tag name="PA" val="v5.2.11"/>
  <p:tag name="RESOURCELIBID_ANIM" val="462"/>
</p:tagLst>
</file>

<file path=ppt/tags/tag131.xml><?xml version="1.0" encoding="utf-8"?>
<p:tagLst xmlns:p="http://schemas.openxmlformats.org/presentationml/2006/main">
  <p:tag name="PA" val="v5.2.11"/>
  <p:tag name="RESOURCELIBID_ANIM" val="462"/>
</p:tagLst>
</file>

<file path=ppt/tags/tag132.xml><?xml version="1.0" encoding="utf-8"?>
<p:tagLst xmlns:p="http://schemas.openxmlformats.org/presentationml/2006/main">
  <p:tag name="PA" val="v5.2.11"/>
  <p:tag name="RESOURCELIBID_ANIM" val="462"/>
</p:tagLst>
</file>

<file path=ppt/tags/tag133.xml><?xml version="1.0" encoding="utf-8"?>
<p:tagLst xmlns:p="http://schemas.openxmlformats.org/presentationml/2006/main">
  <p:tag name="PA" val="v5.2.11"/>
  <p:tag name="RESOURCELIBID_ANIM" val="462"/>
</p:tagLst>
</file>

<file path=ppt/tags/tag134.xml><?xml version="1.0" encoding="utf-8"?>
<p:tagLst xmlns:p="http://schemas.openxmlformats.org/presentationml/2006/main">
  <p:tag name="PA" val="v5.2.11"/>
  <p:tag name="RESOURCELIBID_ANIM" val="462"/>
</p:tagLst>
</file>

<file path=ppt/tags/tag135.xml><?xml version="1.0" encoding="utf-8"?>
<p:tagLst xmlns:p="http://schemas.openxmlformats.org/presentationml/2006/main">
  <p:tag name="PA" val="v5.2.11"/>
</p:tagLst>
</file>

<file path=ppt/tags/tag136.xml><?xml version="1.0" encoding="utf-8"?>
<p:tagLst xmlns:p="http://schemas.openxmlformats.org/presentationml/2006/main">
  <p:tag name="PA" val="v5.2.11"/>
</p:tagLst>
</file>

<file path=ppt/tags/tag137.xml><?xml version="1.0" encoding="utf-8"?>
<p:tagLst xmlns:p="http://schemas.openxmlformats.org/presentationml/2006/main">
  <p:tag name="PA" val="v5.2.11"/>
</p:tagLst>
</file>

<file path=ppt/tags/tag138.xml><?xml version="1.0" encoding="utf-8"?>
<p:tagLst xmlns:p="http://schemas.openxmlformats.org/presentationml/2006/main">
  <p:tag name="PA" val="v5.2.11"/>
</p:tagLst>
</file>

<file path=ppt/tags/tag139.xml><?xml version="1.0" encoding="utf-8"?>
<p:tagLst xmlns:p="http://schemas.openxmlformats.org/presentationml/2006/main">
  <p:tag name="PA" val="v5.2.1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40.xml><?xml version="1.0" encoding="utf-8"?>
<p:tagLst xmlns:p="http://schemas.openxmlformats.org/presentationml/2006/main">
  <p:tag name="PA" val="v5.2.11"/>
</p:tagLst>
</file>

<file path=ppt/tags/tag141.xml><?xml version="1.0" encoding="utf-8"?>
<p:tagLst xmlns:p="http://schemas.openxmlformats.org/presentationml/2006/main">
  <p:tag name="PA" val="v5.2.11"/>
</p:tagLst>
</file>

<file path=ppt/tags/tag142.xml><?xml version="1.0" encoding="utf-8"?>
<p:tagLst xmlns:p="http://schemas.openxmlformats.org/presentationml/2006/main">
  <p:tag name="PA" val="v5.2.11"/>
</p:tagLst>
</file>

<file path=ppt/tags/tag143.xml><?xml version="1.0" encoding="utf-8"?>
<p:tagLst xmlns:p="http://schemas.openxmlformats.org/presentationml/2006/main">
  <p:tag name="PA" val="v5.2.11"/>
</p:tagLst>
</file>

<file path=ppt/tags/tag144.xml><?xml version="1.0" encoding="utf-8"?>
<p:tagLst xmlns:p="http://schemas.openxmlformats.org/presentationml/2006/main">
  <p:tag name="PA" val="v5.2.11"/>
</p:tagLst>
</file>

<file path=ppt/tags/tag145.xml><?xml version="1.0" encoding="utf-8"?>
<p:tagLst xmlns:p="http://schemas.openxmlformats.org/presentationml/2006/main">
  <p:tag name="PA" val="v5.2.11"/>
</p:tagLst>
</file>

<file path=ppt/tags/tag146.xml><?xml version="1.0" encoding="utf-8"?>
<p:tagLst xmlns:p="http://schemas.openxmlformats.org/presentationml/2006/main">
  <p:tag name="PA" val="v5.2.11"/>
</p:tagLst>
</file>

<file path=ppt/tags/tag147.xml><?xml version="1.0" encoding="utf-8"?>
<p:tagLst xmlns:p="http://schemas.openxmlformats.org/presentationml/2006/main">
  <p:tag name="PA" val="v5.2.11"/>
</p:tagLst>
</file>

<file path=ppt/tags/tag148.xml><?xml version="1.0" encoding="utf-8"?>
<p:tagLst xmlns:p="http://schemas.openxmlformats.org/presentationml/2006/main">
  <p:tag name="PA" val="v5.2.11"/>
</p:tagLst>
</file>

<file path=ppt/tags/tag149.xml><?xml version="1.0" encoding="utf-8"?>
<p:tagLst xmlns:p="http://schemas.openxmlformats.org/presentationml/2006/main">
  <p:tag name="PA" val="v5.2.1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320ffec2b1bf461f968651ee9c13b2f1"/>
  <p:tag name="KSO_WM_UNIT_DECORATE_INFO" val=""/>
  <p:tag name="KSO_WM_UNIT_SM_LIMIT_TYPE" val=""/>
  <p:tag name="KSO_WM_CHIP_FILLAREA_FILL_RULE" val="{&quot;fill_align&quot;:&quot;lm&quot;,&quot;fill_effect&quot;:[],&quot;fill_mode&quot;:&quot;adaptive&quot;,&quot;sacle_strategy&quot;:&quot;stretch&quot;}"/>
  <p:tag name="KSO_WM_ASSEMBLE_CHIP_INDEX" val="e0be3fe4f35346f187ee2747d227cd10"/>
</p:tagLst>
</file>

<file path=ppt/tags/tag150.xml><?xml version="1.0" encoding="utf-8"?>
<p:tagLst xmlns:p="http://schemas.openxmlformats.org/presentationml/2006/main">
  <p:tag name="PA" val="v5.2.11"/>
  <p:tag name="RESOURCELIBID_ANIM" val="462"/>
</p:tagLst>
</file>

<file path=ppt/tags/tag151.xml><?xml version="1.0" encoding="utf-8"?>
<p:tagLst xmlns:p="http://schemas.openxmlformats.org/presentationml/2006/main">
  <p:tag name="PA" val="v5.2.11"/>
  <p:tag name="RESOURCELIBID_ANIM" val="462"/>
</p:tagLst>
</file>

<file path=ppt/tags/tag152.xml><?xml version="1.0" encoding="utf-8"?>
<p:tagLst xmlns:p="http://schemas.openxmlformats.org/presentationml/2006/main">
  <p:tag name="PA" val="v5.2.11"/>
  <p:tag name="RESOURCELIBID_ANIM" val="462"/>
</p:tagLst>
</file>

<file path=ppt/tags/tag153.xml><?xml version="1.0" encoding="utf-8"?>
<p:tagLst xmlns:p="http://schemas.openxmlformats.org/presentationml/2006/main">
  <p:tag name="PA" val="v5.2.11"/>
  <p:tag name="RESOURCELIBID_ANIM" val="462"/>
</p:tagLst>
</file>

<file path=ppt/tags/tag154.xml><?xml version="1.0" encoding="utf-8"?>
<p:tagLst xmlns:p="http://schemas.openxmlformats.org/presentationml/2006/main">
  <p:tag name="PA" val="v5.2.11"/>
  <p:tag name="RESOURCELIBID_ANIM" val="462"/>
</p:tagLst>
</file>

<file path=ppt/tags/tag155.xml><?xml version="1.0" encoding="utf-8"?>
<p:tagLst xmlns:p="http://schemas.openxmlformats.org/presentationml/2006/main">
  <p:tag name="PA" val="v5.2.11"/>
  <p:tag name="RESOURCELIBID_ANIM" val="462"/>
</p:tagLst>
</file>

<file path=ppt/tags/tag156.xml><?xml version="1.0" encoding="utf-8"?>
<p:tagLst xmlns:p="http://schemas.openxmlformats.org/presentationml/2006/main">
  <p:tag name="PA" val="v5.2.11"/>
  <p:tag name="RESOURCELIBID_ANIM" val="462"/>
</p:tagLst>
</file>

<file path=ppt/tags/tag157.xml><?xml version="1.0" encoding="utf-8"?>
<p:tagLst xmlns:p="http://schemas.openxmlformats.org/presentationml/2006/main">
  <p:tag name="PA" val="v5.2.11"/>
  <p:tag name="RESOURCELIBID_ANIM" val="462"/>
</p:tagLst>
</file>

<file path=ppt/tags/tag158.xml><?xml version="1.0" encoding="utf-8"?>
<p:tagLst xmlns:p="http://schemas.openxmlformats.org/presentationml/2006/main">
  <p:tag name="PA" val="v5.2.11"/>
  <p:tag name="RESOURCELIBID_ANIM" val="462"/>
</p:tagLst>
</file>

<file path=ppt/tags/tag159.xml><?xml version="1.0" encoding="utf-8"?>
<p:tagLst xmlns:p="http://schemas.openxmlformats.org/presentationml/2006/main">
  <p:tag name="PA" val="v5.2.11"/>
  <p:tag name="RESOURCELIBID_ANIM" val="46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35bd8dad3acd4621aa5cb03be1e13d0d"/>
  <p:tag name="KSO_WM_UNIT_DECORATE_INFO" val=""/>
  <p:tag name="KSO_WM_UNIT_SM_LIMIT_TYPE" val=""/>
  <p:tag name="KSO_WM_CHIP_FILLAREA_FILL_RULE" val="{&quot;fill_align&quot;:&quot;cm&quot;,&quot;fill_effect&quot;:[],&quot;fill_mode&quot;:&quot;full&quot;,&quot;sacle_strategy&quot;:&quot;stretch&quot;}"/>
  <p:tag name="KSO_WM_ASSEMBLE_CHIP_INDEX" val="417a6791dadd40f3b66d0be2adbdf61d"/>
</p:tagLst>
</file>

<file path=ppt/tags/tag160.xml><?xml version="1.0" encoding="utf-8"?>
<p:tagLst xmlns:p="http://schemas.openxmlformats.org/presentationml/2006/main">
  <p:tag name="PA" val="v5.2.11"/>
  <p:tag name="RESOURCELIBID_ANIM" val="462"/>
</p:tagLst>
</file>

<file path=ppt/tags/tag161.xml><?xml version="1.0" encoding="utf-8"?>
<p:tagLst xmlns:p="http://schemas.openxmlformats.org/presentationml/2006/main">
  <p:tag name="PA" val="v5.2.11"/>
  <p:tag name="RESOURCELIBID_ANIM" val="462"/>
</p:tagLst>
</file>

<file path=ppt/tags/tag162.xml><?xml version="1.0" encoding="utf-8"?>
<p:tagLst xmlns:p="http://schemas.openxmlformats.org/presentationml/2006/main">
  <p:tag name="PA" val="v5.2.11"/>
  <p:tag name="RESOURCELIBID_ANIM" val="462"/>
</p:tagLst>
</file>

<file path=ppt/tags/tag163.xml><?xml version="1.0" encoding="utf-8"?>
<p:tagLst xmlns:p="http://schemas.openxmlformats.org/presentationml/2006/main">
  <p:tag name="PA" val="v5.2.11"/>
</p:tagLst>
</file>

<file path=ppt/tags/tag164.xml><?xml version="1.0" encoding="utf-8"?>
<p:tagLst xmlns:p="http://schemas.openxmlformats.org/presentationml/2006/main">
  <p:tag name="PA" val="v5.2.11"/>
</p:tagLst>
</file>

<file path=ppt/tags/tag165.xml><?xml version="1.0" encoding="utf-8"?>
<p:tagLst xmlns:p="http://schemas.openxmlformats.org/presentationml/2006/main">
  <p:tag name="PA" val="v5.2.11"/>
</p:tagLst>
</file>

<file path=ppt/tags/tag166.xml><?xml version="1.0" encoding="utf-8"?>
<p:tagLst xmlns:p="http://schemas.openxmlformats.org/presentationml/2006/main">
  <p:tag name="PA" val="v5.2.11"/>
</p:tagLst>
</file>

<file path=ppt/tags/tag167.xml><?xml version="1.0" encoding="utf-8"?>
<p:tagLst xmlns:p="http://schemas.openxmlformats.org/presentationml/2006/main">
  <p:tag name="PA" val="v5.2.11"/>
</p:tagLst>
</file>

<file path=ppt/tags/tag168.xml><?xml version="1.0" encoding="utf-8"?>
<p:tagLst xmlns:p="http://schemas.openxmlformats.org/presentationml/2006/main">
  <p:tag name="PA" val="v5.2.11"/>
</p:tagLst>
</file>

<file path=ppt/tags/tag169.xml><?xml version="1.0" encoding="utf-8"?>
<p:tagLst xmlns:p="http://schemas.openxmlformats.org/presentationml/2006/main">
  <p:tag name="PA" val="v5.2.1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70.xml><?xml version="1.0" encoding="utf-8"?>
<p:tagLst xmlns:p="http://schemas.openxmlformats.org/presentationml/2006/main">
  <p:tag name="PA" val="v5.2.11"/>
</p:tagLst>
</file>

<file path=ppt/tags/tag171.xml><?xml version="1.0" encoding="utf-8"?>
<p:tagLst xmlns:p="http://schemas.openxmlformats.org/presentationml/2006/main">
  <p:tag name="PA" val="v5.2.11"/>
</p:tagLst>
</file>

<file path=ppt/tags/tag172.xml><?xml version="1.0" encoding="utf-8"?>
<p:tagLst xmlns:p="http://schemas.openxmlformats.org/presentationml/2006/main">
  <p:tag name="PA" val="v5.2.11"/>
  <p:tag name="RESOURCELIBID_ANIM" val="462"/>
</p:tagLst>
</file>

<file path=ppt/tags/tag173.xml><?xml version="1.0" encoding="utf-8"?>
<p:tagLst xmlns:p="http://schemas.openxmlformats.org/presentationml/2006/main">
  <p:tag name="PA" val="v5.2.11"/>
  <p:tag name="RESOURCELIBID_ANIM" val="462"/>
</p:tagLst>
</file>

<file path=ppt/tags/tag174.xml><?xml version="1.0" encoding="utf-8"?>
<p:tagLst xmlns:p="http://schemas.openxmlformats.org/presentationml/2006/main">
  <p:tag name="PA" val="v5.2.11"/>
  <p:tag name="RESOURCELIBID_ANIM" val="462"/>
</p:tagLst>
</file>

<file path=ppt/tags/tag175.xml><?xml version="1.0" encoding="utf-8"?>
<p:tagLst xmlns:p="http://schemas.openxmlformats.org/presentationml/2006/main">
  <p:tag name="PA" val="v5.2.11"/>
  <p:tag name="RESOURCELIBID_ANIM" val="462"/>
</p:tagLst>
</file>

<file path=ppt/tags/tag176.xml><?xml version="1.0" encoding="utf-8"?>
<p:tagLst xmlns:p="http://schemas.openxmlformats.org/presentationml/2006/main">
  <p:tag name="PA" val="v5.2.11"/>
  <p:tag name="RESOURCELIBID_ANIM" val="462"/>
</p:tagLst>
</file>

<file path=ppt/tags/tag177.xml><?xml version="1.0" encoding="utf-8"?>
<p:tagLst xmlns:p="http://schemas.openxmlformats.org/presentationml/2006/main">
  <p:tag name="PA" val="v5.2.11"/>
  <p:tag name="WHOLESPTYPE" val="Shape_Other"/>
</p:tagLst>
</file>

<file path=ppt/tags/tag178.xml><?xml version="1.0" encoding="utf-8"?>
<p:tagLst xmlns:p="http://schemas.openxmlformats.org/presentationml/2006/main">
  <p:tag name="PA" val="v5.2.11"/>
  <p:tag name="RESOURCELIBID_ANIM" val="462"/>
</p:tagLst>
</file>

<file path=ppt/tags/tag179.xml><?xml version="1.0" encoding="utf-8"?>
<p:tagLst xmlns:p="http://schemas.openxmlformats.org/presentationml/2006/main">
  <p:tag name="PA" val="v5.2.1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80.xml><?xml version="1.0" encoding="utf-8"?>
<p:tagLst xmlns:p="http://schemas.openxmlformats.org/presentationml/2006/main">
  <p:tag name="PA" val="v5.2.11"/>
</p:tagLst>
</file>

<file path=ppt/tags/tag181.xml><?xml version="1.0" encoding="utf-8"?>
<p:tagLst xmlns:p="http://schemas.openxmlformats.org/presentationml/2006/main">
  <p:tag name="PA" val="v5.2.11"/>
</p:tagLst>
</file>

<file path=ppt/tags/tag182.xml><?xml version="1.0" encoding="utf-8"?>
<p:tagLst xmlns:p="http://schemas.openxmlformats.org/presentationml/2006/main">
  <p:tag name="PA" val="v5.2.11"/>
</p:tagLst>
</file>

<file path=ppt/tags/tag183.xml><?xml version="1.0" encoding="utf-8"?>
<p:tagLst xmlns:p="http://schemas.openxmlformats.org/presentationml/2006/main">
  <p:tag name="PA" val="v5.2.11"/>
</p:tagLst>
</file>

<file path=ppt/tags/tag184.xml><?xml version="1.0" encoding="utf-8"?>
<p:tagLst xmlns:p="http://schemas.openxmlformats.org/presentationml/2006/main">
  <p:tag name="PA" val="v5.2.11"/>
</p:tagLst>
</file>

<file path=ppt/tags/tag185.xml><?xml version="1.0" encoding="utf-8"?>
<p:tagLst xmlns:p="http://schemas.openxmlformats.org/presentationml/2006/main">
  <p:tag name="PA" val="v5.2.11"/>
</p:tagLst>
</file>

<file path=ppt/tags/tag186.xml><?xml version="1.0" encoding="utf-8"?>
<p:tagLst xmlns:p="http://schemas.openxmlformats.org/presentationml/2006/main">
  <p:tag name="PA" val="v5.2.11"/>
</p:tagLst>
</file>

<file path=ppt/tags/tag187.xml><?xml version="1.0" encoding="utf-8"?>
<p:tagLst xmlns:p="http://schemas.openxmlformats.org/presentationml/2006/main">
  <p:tag name="PA" val="v5.2.1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1495_1*m_i*1_1"/>
  <p:tag name="KSO_WM_TEMPLATE_CATEGORY" val="diagram"/>
  <p:tag name="KSO_WM_TEMPLATE_INDEX" val="20201495"/>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189.xml><?xml version="1.0" encoding="utf-8"?>
<p:tagLst xmlns:p="http://schemas.openxmlformats.org/presentationml/2006/main">
  <p:tag name="KSO_WM_UNIT_RELATE_UNITID" val="layout_m1"/>
  <p:tag name="KSO_WM_UNIT_PRESET_TEXT" val="添加标题"/>
  <p:tag name="KSO_WM_UNIT_NOCLEAR" val="0"/>
  <p:tag name="KSO_WM_UNIT_VALUE" val="4"/>
  <p:tag name="KSO_WM_UNIT_HIGHLIGHT" val="0"/>
  <p:tag name="KSO_WM_UNIT_COMPATIBLE" val="0"/>
  <p:tag name="KSO_WM_UNIT_DIAGRAM_ISNUMVISUAL" val="0"/>
  <p:tag name="KSO_WM_UNIT_DIAGRAM_ISREFERUNIT" val="0"/>
  <p:tag name="KSO_WM_DIAGRAM_GROUP_CODE" val="m1-1"/>
  <p:tag name="KSO_WM_UNIT_TYPE" val="m_g"/>
  <p:tag name="KSO_WM_UNIT_INDEX" val="1_1"/>
  <p:tag name="KSO_WM_UNIT_ID" val="diagram20201495_1*m_g*1_1"/>
  <p:tag name="KSO_WM_TEMPLATE_CATEGORY" val="diagram"/>
  <p:tag name="KSO_WM_TEMPLATE_INDEX" val="20201495"/>
  <p:tag name="KSO_WM_UNIT_LAYERLEVEL" val="1_1"/>
  <p:tag name="KSO_WM_TAG_VERSION" val="1.0"/>
  <p:tag name="KSO_WM_BEAUTIFY_FLAG" val="#wm#"/>
  <p:tag name="KSO_WM_UNIT_TEXT_FILL_FORE_SCHEMECOLOR_INDEX" val="14"/>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01495_1*m_i*1_2"/>
  <p:tag name="KSO_WM_TEMPLATE_CATEGORY" val="diagram"/>
  <p:tag name="KSO_WM_TEMPLATE_INDEX" val="20201495"/>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495_1*m_h_i*1_1_1"/>
  <p:tag name="KSO_WM_TEMPLATE_CATEGORY" val="diagram"/>
  <p:tag name="KSO_WM_TEMPLATE_INDEX" val="20201495"/>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92.xml><?xml version="1.0" encoding="utf-8"?>
<p:tagLst xmlns:p="http://schemas.openxmlformats.org/presentationml/2006/main">
  <p:tag name="KSO_WM_UNIT_ISCONTENTSTITLE" val="0"/>
  <p:tag name="KSO_WM_UNIT_PRESET_TEXT" val="2019.07"/>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495_1*m_h_a*1_1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495_1*m_h_f*1_1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495_1*m_h_i*1_2_1"/>
  <p:tag name="KSO_WM_TEMPLATE_CATEGORY" val="diagram"/>
  <p:tag name="KSO_WM_TEMPLATE_INDEX" val="20201495"/>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95.xml><?xml version="1.0" encoding="utf-8"?>
<p:tagLst xmlns:p="http://schemas.openxmlformats.org/presentationml/2006/main">
  <p:tag name="KSO_WM_UNIT_ISCONTENTSTITLE" val="0"/>
  <p:tag name="KSO_WM_UNIT_PRESET_TEXT" val="2019.08"/>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495_1*m_h_a*1_2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495_1*m_h_f*1_2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495_1*m_h_i*1_4_1"/>
  <p:tag name="KSO_WM_TEMPLATE_CATEGORY" val="diagram"/>
  <p:tag name="KSO_WM_TEMPLATE_INDEX" val="20201495"/>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98.xml><?xml version="1.0" encoding="utf-8"?>
<p:tagLst xmlns:p="http://schemas.openxmlformats.org/presentationml/2006/main">
  <p:tag name="KSO_WM_UNIT_ISCONTENTSTITLE" val="0"/>
  <p:tag name="KSO_WM_UNIT_PRESET_TEXT" val="2019.11"/>
  <p:tag name="KSO_WM_UNIT_NOCLEAR" val="0"/>
  <p:tag name="KSO_WM_UNIT_VALUE" val="4"/>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495_1*m_h_a*1_4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495_1*m_h_f*1_4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a*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匠心之旅 优雅品鉴"/>
  <p:tag name="KSO_WM_UNIT_BLOCK" val="0"/>
  <p:tag name="KSO_WM_UNIT_DEC_AREA_ID" val="d664ee53653545cb9b1e4036936550b9"/>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15"/>
  <p:tag name="KSO_WM_UNIT_TEXT_FILL_FORE_SCHEMECOLOR_INDEX" val="13"/>
  <p:tag name="KSO_WM_UNIT_TEXT_FILL_TYPE" val="1"/>
  <p:tag name="KSO_WM_TEMPLATE_ASSEMBLE_XID" val="5f9a33ab989d9bef5b8f0c49"/>
  <p:tag name="KSO_WM_TEMPLATE_ASSEMBLE_GROUPID" val="5f8cf65fa61ec3b55284a747"/>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495_1*m_h_i*1_3_1"/>
  <p:tag name="KSO_WM_TEMPLATE_CATEGORY" val="diagram"/>
  <p:tag name="KSO_WM_TEMPLATE_INDEX" val="20201495"/>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201.xml><?xml version="1.0" encoding="utf-8"?>
<p:tagLst xmlns:p="http://schemas.openxmlformats.org/presentationml/2006/main">
  <p:tag name="KSO_WM_UNIT_ISCONTENTSTITLE" val="0"/>
  <p:tag name="KSO_WM_UNIT_PRESET_TEXT" val="2019.09"/>
  <p:tag name="KSO_WM_UNIT_NOCLEAR" val="0"/>
  <p:tag name="KSO_WM_UNIT_VALUE" val="4"/>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495_1*m_h_a*1_3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495_1*m_h_f*1_3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03.xml><?xml version="1.0" encoding="utf-8"?>
<p:tagLst xmlns:p="http://schemas.openxmlformats.org/presentationml/2006/main">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1495_1*a*1"/>
  <p:tag name="KSO_WM_TEMPLATE_CATEGORY" val="diagram"/>
  <p:tag name="KSO_WM_TEMPLATE_INDEX" val="2020149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04.xml><?xml version="1.0" encoding="utf-8"?>
<p:tagLst xmlns:p="http://schemas.openxmlformats.org/presentationml/2006/main">
  <p:tag name="KSO_WM_SLIDE_ID" val="diagram20201495_1"/>
  <p:tag name="KSO_WM_TEMPLATE_SUBCATEGORY" val="0"/>
  <p:tag name="KSO_WM_SLIDE_TYPE" val="text"/>
  <p:tag name="KSO_WM_SLIDE_SUBTYPE" val="diag"/>
  <p:tag name="KSO_WM_SLIDE_ITEM_CNT" val="4"/>
  <p:tag name="KSO_WM_SLIDE_INDEX" val="1"/>
  <p:tag name="KSO_WM_SLIDE_SIZE" val="671.502*223.084"/>
  <p:tag name="KSO_WM_SLIDE_POSITION" val="144.249*191.582"/>
  <p:tag name="KSO_WM_DIAGRAM_GROUP_CODE" val="m1-1"/>
  <p:tag name="KSO_WM_SLIDE_DIAGTYPE" val="m"/>
  <p:tag name="KSO_WM_TAG_VERSION" val="1.0"/>
  <p:tag name="KSO_WM_BEAUTIFY_FLAG" val="#wm#"/>
  <p:tag name="KSO_WM_TEMPLATE_CATEGORY" val="diagram"/>
  <p:tag name="KSO_WM_TEMPLATE_INDEX" val="20201495"/>
  <p:tag name="KSO_WM_SLIDE_LAYOUT" val="a_b_m"/>
  <p:tag name="KSO_WM_SLIDE_LAYOUT_CNT" val="1_1_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59_5*l_i*1_1"/>
  <p:tag name="KSO_WM_TEMPLATE_CATEGORY" val="diagram"/>
  <p:tag name="KSO_WM_TEMPLATE_INDEX" val="20228059"/>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9_5*l_h_i*1_1_1"/>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9_5*l_h_i*1_1_2"/>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9_5*l_h_i*1_1_3"/>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9_5*l_h_i*1_1_4"/>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9_5*l_h_i*1_1_5"/>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9_5*l_h_i*1_2_1"/>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9_5*l_h_i*1_2_2"/>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9_5*l_h_i*1_2_3"/>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9_5*l_h_i*1_2_4"/>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9_5*l_h_i*1_2_5"/>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59_5*l_h_i*1_3_1"/>
  <p:tag name="KSO_WM_TEMPLATE_CATEGORY" val="diagram"/>
  <p:tag name="KSO_WM_TEMPLATE_INDEX" val="2022805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59_5*l_h_i*1_3_2"/>
  <p:tag name="KSO_WM_TEMPLATE_CATEGORY" val="diagram"/>
  <p:tag name="KSO_WM_TEMPLATE_INDEX" val="2022805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59_5*l_h_i*1_3_3"/>
  <p:tag name="KSO_WM_TEMPLATE_CATEGORY" val="diagram"/>
  <p:tag name="KSO_WM_TEMPLATE_INDEX" val="2022805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59_5*l_h_i*1_3_4"/>
  <p:tag name="KSO_WM_TEMPLATE_CATEGORY" val="diagram"/>
  <p:tag name="KSO_WM_TEMPLATE_INDEX" val="2022805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59_5*l_h_i*1_3_5"/>
  <p:tag name="KSO_WM_TEMPLATE_CATEGORY" val="diagram"/>
  <p:tag name="KSO_WM_TEMPLATE_INDEX" val="2022805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59_5*l_h_i*1_4_1"/>
  <p:tag name="KSO_WM_TEMPLATE_CATEGORY" val="diagram"/>
  <p:tag name="KSO_WM_TEMPLATE_INDEX" val="2022805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59_5*l_h_i*1_4_2"/>
  <p:tag name="KSO_WM_TEMPLATE_CATEGORY" val="diagram"/>
  <p:tag name="KSO_WM_TEMPLATE_INDEX" val="2022805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59_5*l_h_i*1_4_3"/>
  <p:tag name="KSO_WM_TEMPLATE_CATEGORY" val="diagram"/>
  <p:tag name="KSO_WM_TEMPLATE_INDEX" val="2022805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59_5*l_h_i*1_4_4"/>
  <p:tag name="KSO_WM_TEMPLATE_CATEGORY" val="diagram"/>
  <p:tag name="KSO_WM_TEMPLATE_INDEX" val="2022805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8059_5*l_h_i*1_4_5"/>
  <p:tag name="KSO_WM_TEMPLATE_CATEGORY" val="diagram"/>
  <p:tag name="KSO_WM_TEMPLATE_INDEX" val="2022805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59_5*l_h_i*1_5_1"/>
  <p:tag name="KSO_WM_TEMPLATE_CATEGORY" val="diagram"/>
  <p:tag name="KSO_WM_TEMPLATE_INDEX" val="2022805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59_5*l_h_i*1_5_2"/>
  <p:tag name="KSO_WM_TEMPLATE_CATEGORY" val="diagram"/>
  <p:tag name="KSO_WM_TEMPLATE_INDEX" val="2022805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59_5*l_h_i*1_5_3"/>
  <p:tag name="KSO_WM_TEMPLATE_CATEGORY" val="diagram"/>
  <p:tag name="KSO_WM_TEMPLATE_INDEX" val="2022805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8059_5*l_h_i*1_5_4"/>
  <p:tag name="KSO_WM_TEMPLATE_CATEGORY" val="diagram"/>
  <p:tag name="KSO_WM_TEMPLATE_INDEX" val="2022805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8059_5*l_h_i*1_5_5"/>
  <p:tag name="KSO_WM_TEMPLATE_CATEGORY" val="diagram"/>
  <p:tag name="KSO_WM_TEMPLATE_INDEX" val="2022805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9_5*l_h_x*1_1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232.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9_5*l_h_x*1_2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233.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59_5*l_h_x*1_3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234.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59_5*l_h_x*1_5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235.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59_5*l_h_x*1_4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23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59_5*l_h_a*1_4_1"/>
  <p:tag name="KSO_WM_TEMPLATE_CATEGORY" val="diagram"/>
  <p:tag name="KSO_WM_TEMPLATE_INDEX" val="20228059"/>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23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59_5*l_h_f*1_4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9_5*l_h_a*1_2_1"/>
  <p:tag name="KSO_WM_TEMPLATE_CATEGORY" val="diagram"/>
  <p:tag name="KSO_WM_TEMPLATE_INDEX" val="20228059"/>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3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9_5*l_h_f*1_2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3eab88374d9a402da56e31a3a231a257"/>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35"/>
  <p:tag name="KSO_WM_UNIT_TEXT_FILL_FORE_SCHEMECOLOR_INDEX" val="13"/>
  <p:tag name="KSO_WM_UNIT_TEXT_FILL_TYPE" val="1"/>
  <p:tag name="KSO_WM_TEMPLATE_ASSEMBLE_XID" val="5f9a33ab989d9bef5b8f0c5f"/>
  <p:tag name="KSO_WM_TEMPLATE_ASSEMBLE_GROUPID" val="5f8cf65fa61ec3b55284a747"/>
</p:tagLst>
</file>

<file path=ppt/tags/tag24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9_5*l_h_a*1_1_1"/>
  <p:tag name="KSO_WM_TEMPLATE_CATEGORY" val="diagram"/>
  <p:tag name="KSO_WM_TEMPLATE_INDEX" val="2022805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41.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9_5*l_h_f*1_1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59_5*l_h_a*1_3_1"/>
  <p:tag name="KSO_WM_TEMPLATE_CATEGORY" val="diagram"/>
  <p:tag name="KSO_WM_TEMPLATE_INDEX" val="20228059"/>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243.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59_5*l_h_f*1_3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59_5*l_h_a*1_5_1"/>
  <p:tag name="KSO_WM_TEMPLATE_CATEGORY" val="diagram"/>
  <p:tag name="KSO_WM_TEMPLATE_INDEX" val="20228059"/>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245.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059_5*l_h_f*1_5_1"/>
  <p:tag name="KSO_WM_TEMPLATE_CATEGORY" val="diagram"/>
  <p:tag name="KSO_WM_TEMPLATE_INDEX" val="2022805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6.xml><?xml version="1.0" encoding="utf-8"?>
<p:tagLst xmlns:p="http://schemas.openxmlformats.org/presentationml/2006/main">
  <p:tag name="KSO_WM_SPECIAL_SOURCE" val="bdnull"/>
  <p:tag name="KSO_WM_SLIDE_ID" val="diagram20228059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59"/>
  <p:tag name="KSO_WM_SLIDE_TYPE" val="text"/>
  <p:tag name="KSO_WM_SLIDE_SUBTYPE" val="diag"/>
  <p:tag name="KSO_WM_SLIDE_SIZE" val="691.7*279.6"/>
  <p:tag name="KSO_WM_SLIDE_POSITION" val="134.15*169.4"/>
  <p:tag name="KSO_WM_DIAGRAM_GROUP_CODE" val="l1-1"/>
  <p:tag name="KSO_WM_SLIDE_DIAGTYPE" val="l"/>
  <p:tag name="KSO_WM_SLIDE_LAYOUT" val="a_l"/>
  <p:tag name="KSO_WM_SLIDE_LAYOUT_CNT" val="1_1"/>
</p:tagLst>
</file>

<file path=ppt/tags/tag247.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8_3*a*1"/>
  <p:tag name="KSO_WM_TEMPLATE_CATEGORY" val="diagram"/>
  <p:tag name="KSO_WM_TEMPLATE_INDEX" val="20228038"/>
  <p:tag name="KSO_WM_UNIT_LAYERLEVEL" val="1"/>
  <p:tag name="KSO_WM_TAG_VERSION" val="1.0"/>
  <p:tag name="KSO_WM_BEAUTIFY_FLAG" val="#wm#"/>
  <p:tag name="KSO_WM_UNIT_TEXT_FILL_FORE_SCHEMECOLOR_INDEX" val="5"/>
  <p:tag name="KSO_WM_UNIT_TEXT_FILL_TYPE" val="1"/>
  <p:tag name="KSO_WM_UNIT_USESOURCEFORMAT_APPLY" val="1"/>
</p:tagLst>
</file>

<file path=ppt/tags/tag24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38_3*l_h_a*1_3_1"/>
  <p:tag name="KSO_WM_TEMPLATE_CATEGORY" val="diagram"/>
  <p:tag name="KSO_WM_TEMPLATE_INDEX" val="2022803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4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38_3*l_h_f*1_3_1"/>
  <p:tag name="KSO_WM_TEMPLATE_CATEGORY" val="diagram"/>
  <p:tag name="KSO_WM_TEMPLATE_INDEX" val="202280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谢谢聆听"/>
  <p:tag name="KSO_WM_UNIT_DEFAULT_FONT" val="60;74;4"/>
  <p:tag name="KSO_WM_UNIT_BLOCK" val="0"/>
  <p:tag name="KSO_WM_UNIT_DEC_AREA_ID" val="bab502a0d8a54145943ffb0bed2ab06d"/>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15"/>
  <p:tag name="KSO_WM_UNIT_TEXT_FILL_FORE_SCHEMECOLOR_INDEX" val="13"/>
  <p:tag name="KSO_WM_UNIT_TEXT_FILL_TYPE" val="1"/>
  <p:tag name="KSO_WM_TEMPLATE_ASSEMBLE_XID" val="5f9a33ab989d9bef5b8f0c5f"/>
  <p:tag name="KSO_WM_TEMPLATE_ASSEMBLE_GROUPID" val="5f8cf65fa61ec3b55284a747"/>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38_3*l_i*1_1"/>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38_3*l_i*1_2"/>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38_3*l_i*1_3"/>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38_3*l_i*1_4"/>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38_3*l_i*1_5"/>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8_3*l_h_i*1_2_2"/>
  <p:tag name="KSO_WM_TEMPLATE_CATEGORY" val="diagram"/>
  <p:tag name="KSO_WM_TEMPLATE_INDEX" val="2022803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38_3*l_h_i*1_3_1"/>
  <p:tag name="KSO_WM_TEMPLATE_CATEGORY" val="diagram"/>
  <p:tag name="KSO_WM_TEMPLATE_INDEX" val="2022803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38_3*l_h_i*1_3_2"/>
  <p:tag name="KSO_WM_TEMPLATE_CATEGORY" val="diagram"/>
  <p:tag name="KSO_WM_TEMPLATE_INDEX" val="202280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38_3*l_h_i*1_2_3"/>
  <p:tag name="KSO_WM_TEMPLATE_CATEGORY" val="diagram"/>
  <p:tag name="KSO_WM_TEMPLATE_INDEX" val="202280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8_3*l_h_a*1_1_1"/>
  <p:tag name="KSO_WM_TEMPLATE_CATEGORY" val="diagram"/>
  <p:tag name="KSO_WM_TEMPLATE_INDEX" val="2022803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 name="KSO_WM_SLIDE_BACKGROUND_TYPE" val="general"/>
</p:tagLst>
</file>

<file path=ppt/tags/tag26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38_3*l_h_f*1_1_1"/>
  <p:tag name="KSO_WM_TEMPLATE_CATEGORY" val="diagram"/>
  <p:tag name="KSO_WM_TEMPLATE_INDEX" val="202280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8_3*l_h_a*1_2_1"/>
  <p:tag name="KSO_WM_TEMPLATE_CATEGORY" val="diagram"/>
  <p:tag name="KSO_WM_TEMPLATE_INDEX" val="2022803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8_3*l_h_i*1_1_1"/>
  <p:tag name="KSO_WM_TEMPLATE_CATEGORY" val="diagram"/>
  <p:tag name="KSO_WM_TEMPLATE_INDEX" val="2022803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38_3*l_h_i*1_1_2"/>
  <p:tag name="KSO_WM_TEMPLATE_CATEGORY" val="diagram"/>
  <p:tag name="KSO_WM_TEMPLATE_INDEX" val="20228038"/>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64.xml><?xml version="1.0" encoding="utf-8"?>
<p:tagLst xmlns:p="http://schemas.openxmlformats.org/presentationml/2006/main">
  <p:tag name="KSO_WM_UNIT_VALUE" val="73*7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38_3*l_h_x*1_1_1"/>
  <p:tag name="KSO_WM_TEMPLATE_CATEGORY" val="diagram"/>
  <p:tag name="KSO_WM_TEMPLATE_INDEX" val="20228038"/>
  <p:tag name="KSO_WM_UNIT_LAYERLEVEL" val="1_1_1"/>
  <p:tag name="KSO_WM_TAG_VERSION" val="1.0"/>
  <p:tag name="KSO_WM_BEAUTIFY_FLAG" val="#wm#"/>
  <p:tag name="KSO_WM_UNIT_USESOURCEFORMAT_APPLY" val="1"/>
</p:tagLst>
</file>

<file path=ppt/tags/tag265.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38_3*l_h_x*1_3_1"/>
  <p:tag name="KSO_WM_TEMPLATE_CATEGORY" val="diagram"/>
  <p:tag name="KSO_WM_TEMPLATE_INDEX" val="20228038"/>
  <p:tag name="KSO_WM_UNIT_LAYERLEVEL" val="1_1_1"/>
  <p:tag name="KSO_WM_TAG_VERSION" val="1.0"/>
  <p:tag name="KSO_WM_BEAUTIFY_FLAG" val="#wm#"/>
  <p:tag name="KSO_WM_UNIT_USESOURCEFORMAT_APPLY"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28038_3*l_i*1_6"/>
  <p:tag name="KSO_WM_TEMPLATE_CATEGORY" val="diagram"/>
  <p:tag name="KSO_WM_TEMPLATE_INDEX" val="20228038"/>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67.xml><?xml version="1.0" encoding="utf-8"?>
<p:tagLst xmlns:p="http://schemas.openxmlformats.org/presentationml/2006/main">
  <p:tag name="KSO_WM_UNIT_VALUE" val="75*8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38_3*l_h_x*1_2_1"/>
  <p:tag name="KSO_WM_TEMPLATE_CATEGORY" val="diagram"/>
  <p:tag name="KSO_WM_TEMPLATE_INDEX" val="20228038"/>
  <p:tag name="KSO_WM_UNIT_LAYERLEVEL" val="1_1_1"/>
  <p:tag name="KSO_WM_TAG_VERSION" val="1.0"/>
  <p:tag name="KSO_WM_BEAUTIFY_FLAG" val="#wm#"/>
  <p:tag name="KSO_WM_UNIT_USESOURCEFORMAT_APPLY" val="1"/>
</p:tagLst>
</file>

<file path=ppt/tags/tag268.xml><?xml version="1.0" encoding="utf-8"?>
<p:tagLst xmlns:p="http://schemas.openxmlformats.org/presentationml/2006/main">
  <p:tag name="KSO_WM_SPECIAL_SOURCE" val="bdnull"/>
  <p:tag name="KSO_WM_SLIDE_ID" val="diagram20228038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8038"/>
  <p:tag name="KSO_WM_SLIDE_TYPE" val="text"/>
  <p:tag name="KSO_WM_SLIDE_SUBTYPE" val="diag"/>
  <p:tag name="KSO_WM_SLIDE_SIZE" val="806.95*276.9"/>
  <p:tag name="KSO_WM_SLIDE_POSITION" val="76.55*182"/>
  <p:tag name="KSO_WM_DIAGRAM_GROUP_CODE" val="l1-1"/>
  <p:tag name="KSO_WM_SLIDE_DIAGTYPE" val="l"/>
  <p:tag name="KSO_WM_SLIDE_LAYOUT" val="a_b_l"/>
  <p:tag name="KSO_WM_SLIDE_LAYOUT_CNT" val="1_1_1"/>
</p:tagLst>
</file>

<file path=ppt/tags/tag269.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 name="KSO_WM_SLIDE_BACKGROUND_TYPE" val="general"/>
</p:tagLst>
</file>

<file path=ppt/tags/tag270.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272.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273.xml><?xml version="1.0" encoding="utf-8"?>
<p:tagLst xmlns:p="http://schemas.openxmlformats.org/presentationml/2006/main">
  <p:tag name="PA" val="v5.2.11"/>
  <p:tag name="RESOURCELIBID_ANIM" val="462"/>
</p:tagLst>
</file>

<file path=ppt/tags/tag274.xml><?xml version="1.0" encoding="utf-8"?>
<p:tagLst xmlns:p="http://schemas.openxmlformats.org/presentationml/2006/main">
  <p:tag name="PA" val="v5.2.11"/>
  <p:tag name="RESOURCELIBID_ANIM" val="462"/>
</p:tagLst>
</file>

<file path=ppt/tags/tag275.xml><?xml version="1.0" encoding="utf-8"?>
<p:tagLst xmlns:p="http://schemas.openxmlformats.org/presentationml/2006/main">
  <p:tag name="PA" val="v5.2.11"/>
</p:tagLst>
</file>

<file path=ppt/tags/tag276.xml><?xml version="1.0" encoding="utf-8"?>
<p:tagLst xmlns:p="http://schemas.openxmlformats.org/presentationml/2006/main">
  <p:tag name="PA" val="v5.2.11"/>
</p:tagLst>
</file>

<file path=ppt/tags/tag277.xml><?xml version="1.0" encoding="utf-8"?>
<p:tagLst xmlns:p="http://schemas.openxmlformats.org/presentationml/2006/main">
  <p:tag name="PA" val="v5.2.11"/>
</p:tagLst>
</file>

<file path=ppt/tags/tag278.xml><?xml version="1.0" encoding="utf-8"?>
<p:tagLst xmlns:p="http://schemas.openxmlformats.org/presentationml/2006/main">
  <p:tag name="PA" val="v5.2.11"/>
</p:tagLst>
</file>

<file path=ppt/tags/tag279.xml><?xml version="1.0" encoding="utf-8"?>
<p:tagLst xmlns:p="http://schemas.openxmlformats.org/presentationml/2006/main">
  <p:tag name="PA" val="v5.2.11"/>
</p:tagLst>
</file>

<file path=ppt/tags/tag28.xml><?xml version="1.0" encoding="utf-8"?>
<p:tagLst xmlns:p="http://schemas.openxmlformats.org/presentationml/2006/main">
  <p:tag name="KSO_WM_SLIDE_BACKGROUND_TYPE" val="general"/>
</p:tagLst>
</file>

<file path=ppt/tags/tag280.xml><?xml version="1.0" encoding="utf-8"?>
<p:tagLst xmlns:p="http://schemas.openxmlformats.org/presentationml/2006/main">
  <p:tag name="PA" val="v5.2.11"/>
</p:tagLst>
</file>

<file path=ppt/tags/tag281.xml><?xml version="1.0" encoding="utf-8"?>
<p:tagLst xmlns:p="http://schemas.openxmlformats.org/presentationml/2006/main">
  <p:tag name="PA" val="v5.2.11"/>
</p:tagLst>
</file>

<file path=ppt/tags/tag282.xml><?xml version="1.0" encoding="utf-8"?>
<p:tagLst xmlns:p="http://schemas.openxmlformats.org/presentationml/2006/main">
  <p:tag name="PA" val="v5.2.11"/>
</p:tagLst>
</file>

<file path=ppt/tags/tag283.xml><?xml version="1.0" encoding="utf-8"?>
<p:tagLst xmlns:p="http://schemas.openxmlformats.org/presentationml/2006/main">
  <p:tag name="PA" val="v5.2.11"/>
</p:tagLst>
</file>

<file path=ppt/tags/tag284.xml><?xml version="1.0" encoding="utf-8"?>
<p:tagLst xmlns:p="http://schemas.openxmlformats.org/presentationml/2006/main">
  <p:tag name="PA" val="v5.2.11"/>
</p:tagLst>
</file>

<file path=ppt/tags/tag285.xml><?xml version="1.0" encoding="utf-8"?>
<p:tagLst xmlns:p="http://schemas.openxmlformats.org/presentationml/2006/main">
  <p:tag name="PA" val="v5.2.11"/>
</p:tagLst>
</file>

<file path=ppt/tags/tag286.xml><?xml version="1.0" encoding="utf-8"?>
<p:tagLst xmlns:p="http://schemas.openxmlformats.org/presentationml/2006/main">
  <p:tag name="PA" val="v5.2.11"/>
</p:tagLst>
</file>

<file path=ppt/tags/tag287.xml><?xml version="1.0" encoding="utf-8"?>
<p:tagLst xmlns:p="http://schemas.openxmlformats.org/presentationml/2006/main">
  <p:tag name="PA" val="v5.2.11"/>
</p:tagLst>
</file>

<file path=ppt/tags/tag288.xml><?xml version="1.0" encoding="utf-8"?>
<p:tagLst xmlns:p="http://schemas.openxmlformats.org/presentationml/2006/main">
  <p:tag name="PA" val="v5.2.11"/>
</p:tagLst>
</file>

<file path=ppt/tags/tag289.xml><?xml version="1.0" encoding="utf-8"?>
<p:tagLst xmlns:p="http://schemas.openxmlformats.org/presentationml/2006/main">
  <p:tag name="PA" val="v5.2.11"/>
</p:tagLst>
</file>

<file path=ppt/tags/tag29.xml><?xml version="1.0" encoding="utf-8"?>
<p:tagLst xmlns:p="http://schemas.openxmlformats.org/presentationml/2006/main">
  <p:tag name="KSO_WM_SLIDE_BACKGROUND_TYPE" val="general"/>
</p:tagLst>
</file>

<file path=ppt/tags/tag290.xml><?xml version="1.0" encoding="utf-8"?>
<p:tagLst xmlns:p="http://schemas.openxmlformats.org/presentationml/2006/main">
  <p:tag name="PA" val="v5.2.11"/>
  <p:tag name="RESOURCELIBID_ANIM" val="462"/>
</p:tagLst>
</file>

<file path=ppt/tags/tag291.xml><?xml version="1.0" encoding="utf-8"?>
<p:tagLst xmlns:p="http://schemas.openxmlformats.org/presentationml/2006/main">
  <p:tag name="PA" val="v5.2.11"/>
  <p:tag name="WHOLESPTYPE" val="Shape_SubTitle"/>
</p:tagLst>
</file>

<file path=ppt/tags/tag292.xml><?xml version="1.0" encoding="utf-8"?>
<p:tagLst xmlns:p="http://schemas.openxmlformats.org/presentationml/2006/main">
  <p:tag name="PA" val="v5.2.11"/>
  <p:tag name="WHOLESPTYPE" val="Shape_Title"/>
</p:tagLst>
</file>

<file path=ppt/tags/tag293.xml><?xml version="1.0" encoding="utf-8"?>
<p:tagLst xmlns:p="http://schemas.openxmlformats.org/presentationml/2006/main">
  <p:tag name="PA" val="v5.2.11"/>
  <p:tag name="WHOLESPTYPE" val="Shape_SubTitle"/>
</p:tagLst>
</file>

<file path=ppt/tags/tag294.xml><?xml version="1.0" encoding="utf-8"?>
<p:tagLst xmlns:p="http://schemas.openxmlformats.org/presentationml/2006/main">
  <p:tag name="PA" val="v5.2.11"/>
  <p:tag name="WHOLESPTYPE" val="Shape_Other"/>
</p:tagLst>
</file>

<file path=ppt/tags/tag295.xml><?xml version="1.0" encoding="utf-8"?>
<p:tagLst xmlns:p="http://schemas.openxmlformats.org/presentationml/2006/main">
  <p:tag name="PA" val="v5.2.11"/>
  <p:tag name="WHOLESPTYPE" val="Shape_Other"/>
</p:tagLst>
</file>

<file path=ppt/tags/tag296.xml><?xml version="1.0" encoding="utf-8"?>
<p:tagLst xmlns:p="http://schemas.openxmlformats.org/presentationml/2006/main">
  <p:tag name="PA" val="v5.2.11"/>
  <p:tag name="WHOLESPTYPE" val="Shape_Other"/>
</p:tagLst>
</file>

<file path=ppt/tags/tag297.xml><?xml version="1.0" encoding="utf-8"?>
<p:tagLst xmlns:p="http://schemas.openxmlformats.org/presentationml/2006/main">
  <p:tag name="PA" val="v5.2.11"/>
  <p:tag name="WHOLESPTYPE" val="Shape_Other"/>
</p:tagLst>
</file>

<file path=ppt/tags/tag298.xml><?xml version="1.0" encoding="utf-8"?>
<p:tagLst xmlns:p="http://schemas.openxmlformats.org/presentationml/2006/main">
  <p:tag name="PA" val="v5.2.11"/>
  <p:tag name="WHOLESPTYPE" val="Shape_Other"/>
</p:tagLst>
</file>

<file path=ppt/tags/tag299.xml><?xml version="1.0" encoding="utf-8"?>
<p:tagLst xmlns:p="http://schemas.openxmlformats.org/presentationml/2006/main">
  <p:tag name="PA" val="v5.2.11"/>
  <p:tag name="WHOLESPTYPE" val="Shape_Other"/>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b*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98d840f9f7d14bf08023b0a03a1c508b"/>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35"/>
  <p:tag name="KSO_WM_UNIT_TEXT_FILL_FORE_SCHEMECOLOR_INDEX" val="13"/>
  <p:tag name="KSO_WM_UNIT_TEXT_FILL_TYPE" val="1"/>
  <p:tag name="KSO_WM_TEMPLATE_ASSEMBLE_XID" val="5f9a33ab989d9bef5b8f0c49"/>
  <p:tag name="KSO_WM_TEMPLATE_ASSEMBLE_GROUPID" val="5f8cf65fa61ec3b55284a747"/>
</p:tagLst>
</file>

<file path=ppt/tags/tag30.xml><?xml version="1.0" encoding="utf-8"?>
<p:tagLst xmlns:p="http://schemas.openxmlformats.org/presentationml/2006/main">
  <p:tag name="KSO_WM_SLIDE_BACKGROUND_TYPE" val="general"/>
</p:tagLst>
</file>

<file path=ppt/tags/tag300.xml><?xml version="1.0" encoding="utf-8"?>
<p:tagLst xmlns:p="http://schemas.openxmlformats.org/presentationml/2006/main">
  <p:tag name="PA" val="v5.2.11"/>
  <p:tag name="WHOLESPTYPE" val="Shape_Other"/>
</p:tagLst>
</file>

<file path=ppt/tags/tag301.xml><?xml version="1.0" encoding="utf-8"?>
<p:tagLst xmlns:p="http://schemas.openxmlformats.org/presentationml/2006/main">
  <p:tag name="PA" val="v5.2.11"/>
  <p:tag name="WHOLESPTYPE" val="Shape_Text"/>
</p:tagLst>
</file>

<file path=ppt/tags/tag302.xml><?xml version="1.0" encoding="utf-8"?>
<p:tagLst xmlns:p="http://schemas.openxmlformats.org/presentationml/2006/main">
  <p:tag name="PA" val="v5.2.11"/>
  <p:tag name="WHOLESPTYPE" val="Shape_Title"/>
</p:tagLst>
</file>

<file path=ppt/tags/tag303.xml><?xml version="1.0" encoding="utf-8"?>
<p:tagLst xmlns:p="http://schemas.openxmlformats.org/presentationml/2006/main">
  <p:tag name="PA" val="v5.2.11"/>
  <p:tag name="WHOLESPTYPE" val="Shape_Text"/>
</p:tagLst>
</file>

<file path=ppt/tags/tag304.xml><?xml version="1.0" encoding="utf-8"?>
<p:tagLst xmlns:p="http://schemas.openxmlformats.org/presentationml/2006/main">
  <p:tag name="PA" val="v5.2.11"/>
  <p:tag name="RESOURCELIBID_ANIM" val="462"/>
</p:tagLst>
</file>

<file path=ppt/tags/tag305.xml><?xml version="1.0" encoding="utf-8"?>
<p:tagLst xmlns:p="http://schemas.openxmlformats.org/presentationml/2006/main">
  <p:tag name="PA" val="v5.2.11"/>
  <p:tag name="WHOLESPTYPE" val="Shape_Other"/>
</p:tagLst>
</file>

<file path=ppt/tags/tag306.xml><?xml version="1.0" encoding="utf-8"?>
<p:tagLst xmlns:p="http://schemas.openxmlformats.org/presentationml/2006/main">
  <p:tag name="PA" val="v5.2.11"/>
  <p:tag name="WHOLESPTYPE" val="Shape_Text"/>
</p:tagLst>
</file>

<file path=ppt/tags/tag307.xml><?xml version="1.0" encoding="utf-8"?>
<p:tagLst xmlns:p="http://schemas.openxmlformats.org/presentationml/2006/main">
  <p:tag name="PA" val="v5.2.11"/>
  <p:tag name="WHOLESPTYPE" val="Shape_Other"/>
</p:tagLst>
</file>

<file path=ppt/tags/tag308.xml><?xml version="1.0" encoding="utf-8"?>
<p:tagLst xmlns:p="http://schemas.openxmlformats.org/presentationml/2006/main">
  <p:tag name="PA" val="v5.2.11"/>
  <p:tag name="WHOLESPTYPE" val="Shape_Text"/>
</p:tagLst>
</file>

<file path=ppt/tags/tag309.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31.xml><?xml version="1.0" encoding="utf-8"?>
<p:tagLst xmlns:p="http://schemas.openxmlformats.org/presentationml/2006/main">
  <p:tag name="KSO_WM_SLIDE_BACKGROUND_TYPE" val="general"/>
</p:tagLst>
</file>

<file path=ppt/tags/tag310.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312.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313.xml><?xml version="1.0" encoding="utf-8"?>
<p:tagLst xmlns:p="http://schemas.openxmlformats.org/presentationml/2006/main">
  <p:tag name="PA" val="v5.2.11"/>
  <p:tag name="WHOLESPTYPE" val="Shape_Other"/>
</p:tagLst>
</file>

<file path=ppt/tags/tag314.xml><?xml version="1.0" encoding="utf-8"?>
<p:tagLst xmlns:p="http://schemas.openxmlformats.org/presentationml/2006/main">
  <p:tag name="PA" val="v5.2.11"/>
  <p:tag name="WHOLESPTYPE" val="Shape_Text"/>
</p:tagLst>
</file>

<file path=ppt/tags/tag315.xml><?xml version="1.0" encoding="utf-8"?>
<p:tagLst xmlns:p="http://schemas.openxmlformats.org/presentationml/2006/main">
  <p:tag name="PA" val="v5.2.11"/>
  <p:tag name="WHOLESPTYPE" val="Shape_Other"/>
</p:tagLst>
</file>

<file path=ppt/tags/tag316.xml><?xml version="1.0" encoding="utf-8"?>
<p:tagLst xmlns:p="http://schemas.openxmlformats.org/presentationml/2006/main">
  <p:tag name="PA" val="v5.2.11"/>
  <p:tag name="WHOLESPTYPE" val="Shape_Text"/>
</p:tagLst>
</file>

<file path=ppt/tags/tag317.xml><?xml version="1.0" encoding="utf-8"?>
<p:tagLst xmlns:p="http://schemas.openxmlformats.org/presentationml/2006/main">
  <p:tag name="PA" val="v5.2.11"/>
  <p:tag name="WHOLESPTYPE" val="Shape_Other"/>
</p:tagLst>
</file>

<file path=ppt/tags/tag318.xml><?xml version="1.0" encoding="utf-8"?>
<p:tagLst xmlns:p="http://schemas.openxmlformats.org/presentationml/2006/main">
  <p:tag name="PA" val="v5.2.11"/>
  <p:tag name="WHOLESPTYPE" val="Shape_Text"/>
</p:tagLst>
</file>

<file path=ppt/tags/tag319.xml><?xml version="1.0" encoding="utf-8"?>
<p:tagLst xmlns:p="http://schemas.openxmlformats.org/presentationml/2006/main">
  <p:tag name="PA" val="v5.2.11"/>
  <p:tag name="RESOURCELIBID_ANIM" val="462"/>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97327aa8acb94998a5dfdab13ca284c9"/>
  <p:tag name="KSO_WM_UNIT_DECORATE_INFO" val=""/>
  <p:tag name="KSO_WM_UNIT_SM_LIMIT_TYPE" val=""/>
  <p:tag name="KSO_WM_CHIP_FILLAREA_FILL_RULE" val="{&quot;fill_align&quot;:&quot;cm&quot;,&quot;fill_effect&quot;:[],&quot;fill_mode&quot;:&quot;full&quot;,&quot;sacle_strategy&quot;:&quot;stretch&quot;}"/>
  <p:tag name="KSO_WM_ASSEMBLE_CHIP_INDEX" val="d1eeac24274b443aa4c86bd0b3bc2fb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0.xml><?xml version="1.0" encoding="utf-8"?>
<p:tagLst xmlns:p="http://schemas.openxmlformats.org/presentationml/2006/main">
  <p:tag name="PA" val="v5.2.11"/>
</p:tagLst>
</file>

<file path=ppt/tags/tag321.xml><?xml version="1.0" encoding="utf-8"?>
<p:tagLst xmlns:p="http://schemas.openxmlformats.org/presentationml/2006/main">
  <p:tag name="PA" val="v5.2.11"/>
</p:tagLst>
</file>

<file path=ppt/tags/tag322.xml><?xml version="1.0" encoding="utf-8"?>
<p:tagLst xmlns:p="http://schemas.openxmlformats.org/presentationml/2006/main">
  <p:tag name="PA" val="v5.2.11"/>
</p:tagLst>
</file>

<file path=ppt/tags/tag323.xml><?xml version="1.0" encoding="utf-8"?>
<p:tagLst xmlns:p="http://schemas.openxmlformats.org/presentationml/2006/main">
  <p:tag name="PA" val="v5.2.11"/>
</p:tagLst>
</file>

<file path=ppt/tags/tag324.xml><?xml version="1.0" encoding="utf-8"?>
<p:tagLst xmlns:p="http://schemas.openxmlformats.org/presentationml/2006/main">
  <p:tag name="PA" val="v5.2.11"/>
</p:tagLst>
</file>

<file path=ppt/tags/tag325.xml><?xml version="1.0" encoding="utf-8"?>
<p:tagLst xmlns:p="http://schemas.openxmlformats.org/presentationml/2006/main">
  <p:tag name="PA" val="v5.2.11"/>
</p:tagLst>
</file>

<file path=ppt/tags/tag326.xml><?xml version="1.0" encoding="utf-8"?>
<p:tagLst xmlns:p="http://schemas.openxmlformats.org/presentationml/2006/main">
  <p:tag name="PA" val="v5.2.11"/>
</p:tagLst>
</file>

<file path=ppt/tags/tag327.xml><?xml version="1.0" encoding="utf-8"?>
<p:tagLst xmlns:p="http://schemas.openxmlformats.org/presentationml/2006/main">
  <p:tag name="PA" val="v5.2.11"/>
</p:tagLst>
</file>

<file path=ppt/tags/tag328.xml><?xml version="1.0" encoding="utf-8"?>
<p:tagLst xmlns:p="http://schemas.openxmlformats.org/presentationml/2006/main">
  <p:tag name="PA" val="v5.2.11"/>
</p:tagLst>
</file>

<file path=ppt/tags/tag329.xml><?xml version="1.0" encoding="utf-8"?>
<p:tagLst xmlns:p="http://schemas.openxmlformats.org/presentationml/2006/main">
  <p:tag name="PA" val="v5.2.1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dc54502ba5c14e9fa392f48e78a6fe9c"/>
  <p:tag name="KSO_WM_UNIT_DECORATE_INFO" val=""/>
  <p:tag name="KSO_WM_UNIT_SM_LIMIT_TYPE" val=""/>
  <p:tag name="KSO_WM_CHIP_FILLAREA_FILL_RULE" val="{&quot;fill_align&quot;:&quot;cm&quot;,&quot;fill_effect&quot;:[],&quot;fill_mode&quot;:&quot;full&quot;,&quot;sacle_strategy&quot;:&quot;stretch&quot;}"/>
  <p:tag name="KSO_WM_ASSEMBLE_CHIP_INDEX" val="0873bb5705f142b6854d6e2afad180c2"/>
  <p:tag name="KSO_WM_SLIDE_BACKGROUND_TYPE" val="frame"/>
</p:tagLst>
</file>

<file path=ppt/tags/tag330.xml><?xml version="1.0" encoding="utf-8"?>
<p:tagLst xmlns:p="http://schemas.openxmlformats.org/presentationml/2006/main">
  <p:tag name="PA" val="v5.2.11"/>
</p:tagLst>
</file>

<file path=ppt/tags/tag331.xml><?xml version="1.0" encoding="utf-8"?>
<p:tagLst xmlns:p="http://schemas.openxmlformats.org/presentationml/2006/main">
  <p:tag name="PA" val="v5.2.11"/>
</p:tagLst>
</file>

<file path=ppt/tags/tag332.xml><?xml version="1.0" encoding="utf-8"?>
<p:tagLst xmlns:p="http://schemas.openxmlformats.org/presentationml/2006/main">
  <p:tag name="PA" val="v5.2.11"/>
</p:tagLst>
</file>

<file path=ppt/tags/tag333.xml><?xml version="1.0" encoding="utf-8"?>
<p:tagLst xmlns:p="http://schemas.openxmlformats.org/presentationml/2006/main">
  <p:tag name="PA" val="v5.2.11"/>
</p:tagLst>
</file>

<file path=ppt/tags/tag334.xml><?xml version="1.0" encoding="utf-8"?>
<p:tagLst xmlns:p="http://schemas.openxmlformats.org/presentationml/2006/main">
  <p:tag name="PA" val="v5.2.11"/>
</p:tagLst>
</file>

<file path=ppt/tags/tag335.xml><?xml version="1.0" encoding="utf-8"?>
<p:tagLst xmlns:p="http://schemas.openxmlformats.org/presentationml/2006/main">
  <p:tag name="PA" val="v5.2.11"/>
  <p:tag name="WHOLESPTYPE" val="Shape_Other"/>
</p:tagLst>
</file>

<file path=ppt/tags/tag336.xml><?xml version="1.0" encoding="utf-8"?>
<p:tagLst xmlns:p="http://schemas.openxmlformats.org/presentationml/2006/main">
  <p:tag name="PA" val="v5.2.11"/>
  <p:tag name="WHOLESPTYPE" val="Shape_Text"/>
</p:tagLst>
</file>

<file path=ppt/tags/tag337.xml><?xml version="1.0" encoding="utf-8"?>
<p:tagLst xmlns:p="http://schemas.openxmlformats.org/presentationml/2006/main">
  <p:tag name="PA" val="v5.2.11"/>
  <p:tag name="WHOLESPTYPE" val="Shape_Other"/>
</p:tagLst>
</file>

<file path=ppt/tags/tag338.xml><?xml version="1.0" encoding="utf-8"?>
<p:tagLst xmlns:p="http://schemas.openxmlformats.org/presentationml/2006/main">
  <p:tag name="PA" val="v5.2.11"/>
  <p:tag name="WHOLESPTYPE" val="Shape_Text"/>
</p:tagLst>
</file>

<file path=ppt/tags/tag339.xml><?xml version="1.0" encoding="utf-8"?>
<p:tagLst xmlns:p="http://schemas.openxmlformats.org/presentationml/2006/main">
  <p:tag name="PA" val="v5.2.11"/>
  <p:tag name="WHOLESPTYPE" val="Shape_Other"/>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4e56536afa4741f8ad54b0f344e64d86"/>
  <p:tag name="KSO_WM_UNIT_DECORATE_INFO" val=""/>
  <p:tag name="KSO_WM_UNIT_SM_LIMIT_TYPE" val=""/>
  <p:tag name="KSO_WM_CHIP_FILLAREA_FILL_RULE" val="{&quot;fill_align&quot;:&quot;cm&quot;,&quot;fill_effect&quot;:[],&quot;fill_mode&quot;:&quot;full&quot;,&quot;sacle_strategy&quot;:&quot;stretch&quot;}"/>
  <p:tag name="KSO_WM_ASSEMBLE_CHIP_INDEX" val="2de0ae2887fc480c84ded14b1b65826e"/>
  <p:tag name="KSO_WM_SLIDE_BACKGROUND_TYPE" val="frame"/>
</p:tagLst>
</file>

<file path=ppt/tags/tag340.xml><?xml version="1.0" encoding="utf-8"?>
<p:tagLst xmlns:p="http://schemas.openxmlformats.org/presentationml/2006/main">
  <p:tag name="PA" val="v5.2.11"/>
  <p:tag name="WHOLESPTYPE" val="Shape_Text"/>
</p:tagLst>
</file>

<file path=ppt/tags/tag341.xml><?xml version="1.0" encoding="utf-8"?>
<p:tagLst xmlns:p="http://schemas.openxmlformats.org/presentationml/2006/main">
  <p:tag name="PA" val="v5.2.11"/>
  <p:tag name="RESOURCELIBID_ANIM" val="462"/>
</p:tagLst>
</file>

<file path=ppt/tags/tag342.xml><?xml version="1.0" encoding="utf-8"?>
<p:tagLst xmlns:p="http://schemas.openxmlformats.org/presentationml/2006/main">
  <p:tag name="PA" val="v5.2.11"/>
</p:tagLst>
</file>

<file path=ppt/tags/tag343.xml><?xml version="1.0" encoding="utf-8"?>
<p:tagLst xmlns:p="http://schemas.openxmlformats.org/presentationml/2006/main">
  <p:tag name="PA" val="v5.2.11"/>
</p:tagLst>
</file>

<file path=ppt/tags/tag344.xml><?xml version="1.0" encoding="utf-8"?>
<p:tagLst xmlns:p="http://schemas.openxmlformats.org/presentationml/2006/main">
  <p:tag name="PA" val="v5.2.11"/>
</p:tagLst>
</file>

<file path=ppt/tags/tag345.xml><?xml version="1.0" encoding="utf-8"?>
<p:tagLst xmlns:p="http://schemas.openxmlformats.org/presentationml/2006/main">
  <p:tag name="PA" val="v5.2.11"/>
</p:tagLst>
</file>

<file path=ppt/tags/tag346.xml><?xml version="1.0" encoding="utf-8"?>
<p:tagLst xmlns:p="http://schemas.openxmlformats.org/presentationml/2006/main">
  <p:tag name="PA" val="v5.2.11"/>
</p:tagLst>
</file>

<file path=ppt/tags/tag347.xml><?xml version="1.0" encoding="utf-8"?>
<p:tagLst xmlns:p="http://schemas.openxmlformats.org/presentationml/2006/main">
  <p:tag name="PA" val="v5.2.11"/>
</p:tagLst>
</file>

<file path=ppt/tags/tag348.xml><?xml version="1.0" encoding="utf-8"?>
<p:tagLst xmlns:p="http://schemas.openxmlformats.org/presentationml/2006/main">
  <p:tag name="PA" val="v5.2.11"/>
</p:tagLst>
</file>

<file path=ppt/tags/tag349.xml><?xml version="1.0" encoding="utf-8"?>
<p:tagLst xmlns:p="http://schemas.openxmlformats.org/presentationml/2006/main">
  <p:tag name="PA" val="v5.2.11"/>
</p:tagLst>
</file>

<file path=ppt/tags/tag35.xml><?xml version="1.0" encoding="utf-8"?>
<p:tagLst xmlns:p="http://schemas.openxmlformats.org/presentationml/2006/main">
  <p:tag name="KSO_WM_SLIDE_BACKGROUND_TYPE" val="frame"/>
</p:tagLst>
</file>

<file path=ppt/tags/tag350.xml><?xml version="1.0" encoding="utf-8"?>
<p:tagLst xmlns:p="http://schemas.openxmlformats.org/presentationml/2006/main">
  <p:tag name="PA" val="v5.2.11"/>
</p:tagLst>
</file>

<file path=ppt/tags/tag351.xml><?xml version="1.0" encoding="utf-8"?>
<p:tagLst xmlns:p="http://schemas.openxmlformats.org/presentationml/2006/main">
  <p:tag name="PA" val="v5.2.11"/>
</p:tagLst>
</file>

<file path=ppt/tags/tag352.xml><?xml version="1.0" encoding="utf-8"?>
<p:tagLst xmlns:p="http://schemas.openxmlformats.org/presentationml/2006/main">
  <p:tag name="PA" val="v5.2.11"/>
</p:tagLst>
</file>

<file path=ppt/tags/tag353.xml><?xml version="1.0" encoding="utf-8"?>
<p:tagLst xmlns:p="http://schemas.openxmlformats.org/presentationml/2006/main">
  <p:tag name="PA" val="v5.2.11"/>
</p:tagLst>
</file>

<file path=ppt/tags/tag354.xml><?xml version="1.0" encoding="utf-8"?>
<p:tagLst xmlns:p="http://schemas.openxmlformats.org/presentationml/2006/main">
  <p:tag name="PA" val="v5.2.11"/>
</p:tagLst>
</file>

<file path=ppt/tags/tag355.xml><?xml version="1.0" encoding="utf-8"?>
<p:tagLst xmlns:p="http://schemas.openxmlformats.org/presentationml/2006/main">
  <p:tag name="PA" val="v5.2.11"/>
</p:tagLst>
</file>

<file path=ppt/tags/tag356.xml><?xml version="1.0" encoding="utf-8"?>
<p:tagLst xmlns:p="http://schemas.openxmlformats.org/presentationml/2006/main">
  <p:tag name="PA" val="v5.2.11"/>
</p:tagLst>
</file>

<file path=ppt/tags/tag357.xml><?xml version="1.0" encoding="utf-8"?>
<p:tagLst xmlns:p="http://schemas.openxmlformats.org/presentationml/2006/main">
  <p:tag name="PA" val="v5.2.11"/>
  <p:tag name="RESOURCELIBID_ANIM" val="462"/>
</p:tagLst>
</file>

<file path=ppt/tags/tag358.xml><?xml version="1.0" encoding="utf-8"?>
<p:tagLst xmlns:p="http://schemas.openxmlformats.org/presentationml/2006/main">
  <p:tag name="KSO_WM_TAG_VERSION" val="1.0"/>
  <p:tag name="KSO_WM_BEAUTIFY_FLAG" val="#wm#"/>
  <p:tag name="KSO_WM_UNIT_TYPE" val="i"/>
  <p:tag name="KSO_WM_UNIT_ID" val="diagram160116_3*i*0"/>
  <p:tag name="KSO_WM_TEMPLATE_CATEGORY" val="diagram"/>
  <p:tag name="KSO_WM_TEMPLATE_INDEX" val="160116"/>
  <p:tag name="KSO_WM_UNIT_INDEX" val="0"/>
</p:tagLst>
</file>

<file path=ppt/tags/tag359.xml><?xml version="1.0" encoding="utf-8"?>
<p:tagLst xmlns:p="http://schemas.openxmlformats.org/presentationml/2006/main">
  <p:tag name="KSO_WM_TAG_VERSION" val="1.0"/>
  <p:tag name="KSO_WM_TEMPLATE_CATEGORY" val="diagram"/>
  <p:tag name="KSO_WM_TEMPLATE_INDEX" val="160116"/>
  <p:tag name="KSO_WM_UNIT_TYPE" val="l_h_f"/>
  <p:tag name="KSO_WM_UNIT_INDEX" val="1_1_1"/>
  <p:tag name="KSO_WM_UNIT_ID" val="261*l_h_f*1_1_1"/>
  <p:tag name="KSO_WM_UNIT_CLEAR" val="1"/>
  <p:tag name="KSO_WM_UNIT_LAYERLEVEL" val="1_1_1"/>
  <p:tag name="KSO_WM_UNIT_VALUE" val="48"/>
  <p:tag name="KSO_WM_UNIT_HIGHLIGHT" val="0"/>
  <p:tag name="KSO_WM_UNIT_COMPATIBLE" val="0"/>
  <p:tag name="KSO_WM_BEAUTIFY_FLAG" val="#wm#"/>
  <p:tag name="KSO_WM_UNIT_PRESET_TEXT_INDEX" val="3"/>
  <p:tag name="KSO_WM_UNIT_PRESET_TEXT_LEN" val="54"/>
  <p:tag name="KSO_WM_DIAGRAM_GROUP_CODE" val="l1-1"/>
  <p:tag name="KSO_WM_UNIT_FILL_FORE_SCHEMECOLOR_INDEX" val="5"/>
  <p:tag name="KSO_WM_UNIT_FILL_TYPE" val="1"/>
  <p:tag name="KSO_WM_UNIT_TEXT_FILL_FORE_SCHEMECOLOR_INDEX" val="5"/>
  <p:tag name="KSO_WM_UNIT_TEXT_FILL_TYPE" val="1"/>
</p:tagLst>
</file>

<file path=ppt/tags/tag36.xml><?xml version="1.0" encoding="utf-8"?>
<p:tagLst xmlns:p="http://schemas.openxmlformats.org/presentationml/2006/main">
  <p:tag name="KSO_WM_SLIDE_BACKGROUND_TYPE" val="frame"/>
</p:tagLst>
</file>

<file path=ppt/tags/tag360.xml><?xml version="1.0" encoding="utf-8"?>
<p:tagLst xmlns:p="http://schemas.openxmlformats.org/presentationml/2006/main">
  <p:tag name="KSO_WM_TAG_VERSION" val="1.0"/>
  <p:tag name="KSO_WM_TEMPLATE_CATEGORY" val="diagram"/>
  <p:tag name="KSO_WM_TEMPLATE_INDEX" val="160116"/>
  <p:tag name="KSO_WM_UNIT_TYPE" val="l_h_a"/>
  <p:tag name="KSO_WM_UNIT_INDEX" val="1_1_1"/>
  <p:tag name="KSO_WM_UNIT_ID" val="261*l_h_a*1_1_1"/>
  <p:tag name="KSO_WM_UNIT_CLEAR" val="1"/>
  <p:tag name="KSO_WM_UNIT_LAYERLEVEL" val="1_1_1"/>
  <p:tag name="KSO_WM_UNIT_VALUE" val="14"/>
  <p:tag name="KSO_WM_UNIT_HIGHLIGHT" val="0"/>
  <p:tag name="KSO_WM_UNIT_COMPATIBLE" val="0"/>
  <p:tag name="KSO_WM_UNIT_PRESET_TEXT" val="LOREM"/>
  <p:tag name="KSO_WM_BEAUTIFY_FLAG" val="#wm#"/>
  <p:tag name="KSO_WM_DIAGRAM_GROUP_CODE" val="l1-1"/>
  <p:tag name="KSO_WM_UNIT_FILL_FORE_SCHEMECOLOR_INDEX" val="5"/>
  <p:tag name="KSO_WM_UNIT_FILL_TYPE" val="1"/>
  <p:tag name="KSO_WM_UNIT_TEXT_FILL_FORE_SCHEMECOLOR_INDEX" val="14"/>
  <p:tag name="KSO_WM_UNIT_TEXT_FILL_TYPE" val="1"/>
</p:tagLst>
</file>

<file path=ppt/tags/tag361.xml><?xml version="1.0" encoding="utf-8"?>
<p:tagLst xmlns:p="http://schemas.openxmlformats.org/presentationml/2006/main">
  <p:tag name="KSO_WM_TAG_VERSION" val="1.0"/>
  <p:tag name="KSO_WM_TEMPLATE_CATEGORY" val="diagram"/>
  <p:tag name="KSO_WM_TEMPLATE_INDEX" val="160116"/>
  <p:tag name="KSO_WM_UNIT_TYPE" val="l_i"/>
  <p:tag name="KSO_WM_UNIT_INDEX" val="1_1"/>
  <p:tag name="KSO_WM_UNIT_ID" val="261*l_i*1_1"/>
  <p:tag name="KSO_WM_UNIT_CLEAR" val="1"/>
  <p:tag name="KSO_WM_UNIT_LAYERLEVEL" val="1_1"/>
  <p:tag name="KSO_WM_BEAUTIFY_FLAG" val="#wm#"/>
  <p:tag name="KSO_WM_DIAGRAM_GROUP_CODE" val="l1-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362.xml><?xml version="1.0" encoding="utf-8"?>
<p:tagLst xmlns:p="http://schemas.openxmlformats.org/presentationml/2006/main">
  <p:tag name="KSO_WM_TAG_VERSION" val="1.0"/>
  <p:tag name="KSO_WM_BEAUTIFY_FLAG" val="#wm#"/>
  <p:tag name="KSO_WM_UNIT_TYPE" val="i"/>
  <p:tag name="KSO_WM_UNIT_ID" val="diagram160116_3*i*7"/>
  <p:tag name="KSO_WM_TEMPLATE_CATEGORY" val="diagram"/>
  <p:tag name="KSO_WM_TEMPLATE_INDEX" val="160116"/>
  <p:tag name="KSO_WM_UNIT_INDEX" val="7"/>
</p:tagLst>
</file>

<file path=ppt/tags/tag363.xml><?xml version="1.0" encoding="utf-8"?>
<p:tagLst xmlns:p="http://schemas.openxmlformats.org/presentationml/2006/main">
  <p:tag name="KSO_WM_TAG_VERSION" val="1.0"/>
  <p:tag name="KSO_WM_TEMPLATE_CATEGORY" val="diagram"/>
  <p:tag name="KSO_WM_TEMPLATE_INDEX" val="160116"/>
  <p:tag name="KSO_WM_UNIT_TYPE" val="l_h_f"/>
  <p:tag name="KSO_WM_UNIT_INDEX" val="1_2_1"/>
  <p:tag name="KSO_WM_UNIT_ID" val="261*l_h_f*1_2_1"/>
  <p:tag name="KSO_WM_UNIT_CLEAR" val="1"/>
  <p:tag name="KSO_WM_UNIT_LAYERLEVEL" val="1_1_1"/>
  <p:tag name="KSO_WM_UNIT_VALUE" val="48"/>
  <p:tag name="KSO_WM_UNIT_HIGHLIGHT" val="0"/>
  <p:tag name="KSO_WM_UNIT_COMPATIBLE" val="0"/>
  <p:tag name="KSO_WM_BEAUTIFY_FLAG" val="#wm#"/>
  <p:tag name="KSO_WM_UNIT_PRESET_TEXT_INDEX" val="3"/>
  <p:tag name="KSO_WM_UNIT_PRESET_TEXT_LEN" val="54"/>
  <p:tag name="KSO_WM_DIAGRAM_GROUP_CODE" val="l1-1"/>
  <p:tag name="KSO_WM_UNIT_FILL_FORE_SCHEMECOLOR_INDEX" val="6"/>
  <p:tag name="KSO_WM_UNIT_FILL_TYPE" val="1"/>
  <p:tag name="KSO_WM_UNIT_TEXT_FILL_FORE_SCHEMECOLOR_INDEX" val="6"/>
  <p:tag name="KSO_WM_UNIT_TEXT_FILL_TYPE" val="1"/>
</p:tagLst>
</file>

<file path=ppt/tags/tag364.xml><?xml version="1.0" encoding="utf-8"?>
<p:tagLst xmlns:p="http://schemas.openxmlformats.org/presentationml/2006/main">
  <p:tag name="KSO_WM_TAG_VERSION" val="1.0"/>
  <p:tag name="KSO_WM_TEMPLATE_CATEGORY" val="diagram"/>
  <p:tag name="KSO_WM_TEMPLATE_INDEX" val="160116"/>
  <p:tag name="KSO_WM_UNIT_TYPE" val="l_h_a"/>
  <p:tag name="KSO_WM_UNIT_INDEX" val="1_2_1"/>
  <p:tag name="KSO_WM_UNIT_ID" val="261*l_h_a*1_2_1"/>
  <p:tag name="KSO_WM_UNIT_CLEAR" val="1"/>
  <p:tag name="KSO_WM_UNIT_LAYERLEVEL" val="1_1_1"/>
  <p:tag name="KSO_WM_UNIT_VALUE" val="14"/>
  <p:tag name="KSO_WM_UNIT_HIGHLIGHT" val="0"/>
  <p:tag name="KSO_WM_UNIT_COMPATIBLE" val="0"/>
  <p:tag name="KSO_WM_UNIT_PRESET_TEXT" val="LOREM"/>
  <p:tag name="KSO_WM_BEAUTIFY_FLAG" val="#wm#"/>
  <p:tag name="KSO_WM_DIAGRAM_GROUP_CODE" val="l1-1"/>
  <p:tag name="KSO_WM_UNIT_FILL_FORE_SCHEMECOLOR_INDEX" val="6"/>
  <p:tag name="KSO_WM_UNIT_FILL_TYPE" val="1"/>
  <p:tag name="KSO_WM_UNIT_TEXT_FILL_FORE_SCHEMECOLOR_INDEX" val="14"/>
  <p:tag name="KSO_WM_UNIT_TEXT_FILL_TYPE" val="1"/>
</p:tagLst>
</file>

<file path=ppt/tags/tag365.xml><?xml version="1.0" encoding="utf-8"?>
<p:tagLst xmlns:p="http://schemas.openxmlformats.org/presentationml/2006/main">
  <p:tag name="KSO_WM_TAG_VERSION" val="1.0"/>
  <p:tag name="KSO_WM_TEMPLATE_CATEGORY" val="diagram"/>
  <p:tag name="KSO_WM_TEMPLATE_INDEX" val="160116"/>
  <p:tag name="KSO_WM_UNIT_TYPE" val="l_i"/>
  <p:tag name="KSO_WM_UNIT_INDEX" val="1_2"/>
  <p:tag name="KSO_WM_UNIT_ID" val="261*l_i*1_2"/>
  <p:tag name="KSO_WM_UNIT_CLEAR" val="1"/>
  <p:tag name="KSO_WM_UNIT_LAYERLEVEL" val="1_1"/>
  <p:tag name="KSO_WM_BEAUTIFY_FLAG" val="#wm#"/>
  <p:tag name="KSO_WM_DIAGRAM_GROUP_CODE" val="l1-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366.xml><?xml version="1.0" encoding="utf-8"?>
<p:tagLst xmlns:p="http://schemas.openxmlformats.org/presentationml/2006/main">
  <p:tag name="KSO_WM_TAG_VERSION" val="1.0"/>
  <p:tag name="KSO_WM_TEMPLATE_CATEGORY" val="diagram"/>
  <p:tag name="KSO_WM_TEMPLATE_INDEX" val="160116"/>
  <p:tag name="KSO_WM_UNIT_TYPE" val="l_i"/>
  <p:tag name="KSO_WM_UNIT_INDEX" val="1_3"/>
  <p:tag name="KSO_WM_UNIT_ID" val="261*l_i*1_3"/>
  <p:tag name="KSO_WM_UNIT_CLEAR" val="1"/>
  <p:tag name="KSO_WM_UNIT_LAYERLEVEL" val="1_1"/>
  <p:tag name="KSO_WM_BEAUTIFY_FLAG" val="#wm#"/>
  <p:tag name="KSO_WM_DIAGRAM_GROUP_CODE" val="l1-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367.xml><?xml version="1.0" encoding="utf-8"?>
<p:tagLst xmlns:p="http://schemas.openxmlformats.org/presentationml/2006/main">
  <p:tag name="KSO_WM_TAG_VERSION" val="1.0"/>
  <p:tag name="KSO_WM_BEAUTIFY_FLAG" val="#wm#"/>
  <p:tag name="KSO_WM_UNIT_TYPE" val="i"/>
  <p:tag name="KSO_WM_UNIT_ID" val="diagram160116_3*i*16"/>
  <p:tag name="KSO_WM_TEMPLATE_CATEGORY" val="diagram"/>
  <p:tag name="KSO_WM_TEMPLATE_INDEX" val="160116"/>
  <p:tag name="KSO_WM_UNIT_INDEX" val="16"/>
</p:tagLst>
</file>

<file path=ppt/tags/tag368.xml><?xml version="1.0" encoding="utf-8"?>
<p:tagLst xmlns:p="http://schemas.openxmlformats.org/presentationml/2006/main">
  <p:tag name="KSO_WM_TAG_VERSION" val="1.0"/>
  <p:tag name="KSO_WM_TEMPLATE_CATEGORY" val="diagram"/>
  <p:tag name="KSO_WM_TEMPLATE_INDEX" val="160116"/>
  <p:tag name="KSO_WM_UNIT_TYPE" val="l_h_f"/>
  <p:tag name="KSO_WM_UNIT_INDEX" val="1_3_1"/>
  <p:tag name="KSO_WM_UNIT_ID" val="261*l_h_f*1_3_1"/>
  <p:tag name="KSO_WM_UNIT_CLEAR" val="1"/>
  <p:tag name="KSO_WM_UNIT_LAYERLEVEL" val="1_1_1"/>
  <p:tag name="KSO_WM_UNIT_VALUE" val="48"/>
  <p:tag name="KSO_WM_UNIT_HIGHLIGHT" val="0"/>
  <p:tag name="KSO_WM_UNIT_COMPATIBLE" val="0"/>
  <p:tag name="KSO_WM_BEAUTIFY_FLAG" val="#wm#"/>
  <p:tag name="KSO_WM_UNIT_PRESET_TEXT_INDEX" val="3"/>
  <p:tag name="KSO_WM_UNIT_PRESET_TEXT_LEN" val="54"/>
  <p:tag name="KSO_WM_DIAGRAM_GROUP_CODE" val="l1-1"/>
  <p:tag name="KSO_WM_UNIT_FILL_FORE_SCHEMECOLOR_INDEX" val="7"/>
  <p:tag name="KSO_WM_UNIT_FILL_TYPE" val="1"/>
  <p:tag name="KSO_WM_UNIT_TEXT_FILL_FORE_SCHEMECOLOR_INDEX" val="7"/>
  <p:tag name="KSO_WM_UNIT_TEXT_FILL_TYPE" val="1"/>
</p:tagLst>
</file>

<file path=ppt/tags/tag369.xml><?xml version="1.0" encoding="utf-8"?>
<p:tagLst xmlns:p="http://schemas.openxmlformats.org/presentationml/2006/main">
  <p:tag name="KSO_WM_TAG_VERSION" val="1.0"/>
  <p:tag name="KSO_WM_TEMPLATE_CATEGORY" val="diagram"/>
  <p:tag name="KSO_WM_TEMPLATE_INDEX" val="160116"/>
  <p:tag name="KSO_WM_UNIT_TYPE" val="l_h_a"/>
  <p:tag name="KSO_WM_UNIT_INDEX" val="1_3_1"/>
  <p:tag name="KSO_WM_UNIT_ID" val="261*l_h_a*1_3_1"/>
  <p:tag name="KSO_WM_UNIT_CLEAR" val="1"/>
  <p:tag name="KSO_WM_UNIT_LAYERLEVEL" val="1_1_1"/>
  <p:tag name="KSO_WM_UNIT_VALUE" val="14"/>
  <p:tag name="KSO_WM_UNIT_HIGHLIGHT" val="0"/>
  <p:tag name="KSO_WM_UNIT_COMPATIBLE" val="0"/>
  <p:tag name="KSO_WM_UNIT_PRESET_TEXT" val="LOREM"/>
  <p:tag name="KSO_WM_BEAUTIFY_FLAG" val="#wm#"/>
  <p:tag name="KSO_WM_DIAGRAM_GROUP_CODE" val="l1-1"/>
  <p:tag name="KSO_WM_UNIT_FILL_FORE_SCHEMECOLOR_INDEX" val="7"/>
  <p:tag name="KSO_WM_UNIT_FILL_TYPE" val="1"/>
  <p:tag name="KSO_WM_UNIT_TEXT_FILL_FORE_SCHEMECOLOR_INDEX" val="14"/>
  <p:tag name="KSO_WM_UNIT_TEXT_FILL_TYPE" val="1"/>
</p:tagLst>
</file>

<file path=ppt/tags/tag37.xml><?xml version="1.0" encoding="utf-8"?>
<p:tagLst xmlns:p="http://schemas.openxmlformats.org/presentationml/2006/main">
  <p:tag name="KSO_WM_SLIDE_BACKGROUND_TYPE" val="frame"/>
</p:tagLst>
</file>

<file path=ppt/tags/tag370.xml><?xml version="1.0" encoding="utf-8"?>
<p:tagLst xmlns:p="http://schemas.openxmlformats.org/presentationml/2006/main">
  <p:tag name="KSO_WM_TAG_VERSION" val="1.0"/>
  <p:tag name="KSO_WM_TEMPLATE_CATEGORY" val="diagram"/>
  <p:tag name="KSO_WM_TEMPLATE_INDEX" val="160116"/>
  <p:tag name="KSO_WM_UNIT_TYPE" val="l_i"/>
  <p:tag name="KSO_WM_UNIT_INDEX" val="1_4"/>
  <p:tag name="KSO_WM_UNIT_ID" val="261*l_i*1_4"/>
  <p:tag name="KSO_WM_UNIT_CLEAR" val="1"/>
  <p:tag name="KSO_WM_UNIT_LAYERLEVEL" val="1_1"/>
  <p:tag name="KSO_WM_BEAUTIFY_FLAG" val="#wm#"/>
  <p:tag name="KSO_WM_DIAGRAM_GROUP_CODE" val="l1-1"/>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371.xml><?xml version="1.0" encoding="utf-8"?>
<p:tagLst xmlns:p="http://schemas.openxmlformats.org/presentationml/2006/main">
  <p:tag name="KSO_WM_TAG_VERSION" val="1.0"/>
  <p:tag name="KSO_WM_BEAUTIFY_FLAG" val="#wm#"/>
  <p:tag name="KSO_WM_UNIT_TYPE" val="i"/>
  <p:tag name="KSO_WM_UNIT_ID" val="diagram160116_3*i*23"/>
  <p:tag name="KSO_WM_TEMPLATE_CATEGORY" val="diagram"/>
  <p:tag name="KSO_WM_TEMPLATE_INDEX" val="160116"/>
  <p:tag name="KSO_WM_UNIT_INDEX" val="23"/>
</p:tagLst>
</file>

<file path=ppt/tags/tag372.xml><?xml version="1.0" encoding="utf-8"?>
<p:tagLst xmlns:p="http://schemas.openxmlformats.org/presentationml/2006/main">
  <p:tag name="KSO_WM_TAG_VERSION" val="1.0"/>
  <p:tag name="KSO_WM_TEMPLATE_CATEGORY" val="diagram"/>
  <p:tag name="KSO_WM_TEMPLATE_INDEX" val="160116"/>
  <p:tag name="KSO_WM_UNIT_TYPE" val="l_i"/>
  <p:tag name="KSO_WM_UNIT_INDEX" val="1_5"/>
  <p:tag name="KSO_WM_UNIT_ID" val="261*l_i*1_5"/>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Lst>
</file>

<file path=ppt/tags/tag373.xml><?xml version="1.0" encoding="utf-8"?>
<p:tagLst xmlns:p="http://schemas.openxmlformats.org/presentationml/2006/main">
  <p:tag name="KSO_WM_TAG_VERSION" val="1.0"/>
  <p:tag name="KSO_WM_TEMPLATE_CATEGORY" val="diagram"/>
  <p:tag name="KSO_WM_TEMPLATE_INDEX" val="160116"/>
  <p:tag name="KSO_WM_UNIT_TYPE" val="l_i"/>
  <p:tag name="KSO_WM_UNIT_INDEX" val="1_6"/>
  <p:tag name="KSO_WM_UNIT_ID" val="261*l_i*1_6"/>
  <p:tag name="KSO_WM_UNIT_CLEAR" val="1"/>
  <p:tag name="KSO_WM_UNIT_LAYERLEVEL" val="1_1"/>
  <p:tag name="KSO_WM_BEAUTIFY_FLAG" val="#wm#"/>
  <p:tag name="KSO_WM_DIAGRAM_GROUP_CODE" val="l1-1"/>
  <p:tag name="KSO_WM_UNIT_TEXT_FILL_FORE_SCHEMECOLOR_INDEX" val="2"/>
  <p:tag name="KSO_WM_UNIT_TEXT_FILL_TYPE" val="1"/>
</p:tagLst>
</file>

<file path=ppt/tags/tag374.xml><?xml version="1.0" encoding="utf-8"?>
<p:tagLst xmlns:p="http://schemas.openxmlformats.org/presentationml/2006/main">
  <p:tag name="KSO_WM_TAG_VERSION" val="1.0"/>
  <p:tag name="KSO_WM_BEAUTIFY_FLAG" val="#wm#"/>
  <p:tag name="KSO_WM_UNIT_TYPE" val="i"/>
  <p:tag name="KSO_WM_UNIT_ID" val="diagram160116_3*i*28"/>
  <p:tag name="KSO_WM_TEMPLATE_CATEGORY" val="diagram"/>
  <p:tag name="KSO_WM_TEMPLATE_INDEX" val="160116"/>
  <p:tag name="KSO_WM_UNIT_INDEX" val="28"/>
</p:tagLst>
</file>

<file path=ppt/tags/tag375.xml><?xml version="1.0" encoding="utf-8"?>
<p:tagLst xmlns:p="http://schemas.openxmlformats.org/presentationml/2006/main">
  <p:tag name="KSO_WM_TAG_VERSION" val="1.0"/>
  <p:tag name="KSO_WM_TEMPLATE_CATEGORY" val="diagram"/>
  <p:tag name="KSO_WM_TEMPLATE_INDEX" val="160116"/>
  <p:tag name="KSO_WM_UNIT_TYPE" val="l_i"/>
  <p:tag name="KSO_WM_UNIT_INDEX" val="1_7"/>
  <p:tag name="KSO_WM_UNIT_ID" val="261*l_i*1_7"/>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Lst>
</file>

<file path=ppt/tags/tag376.xml><?xml version="1.0" encoding="utf-8"?>
<p:tagLst xmlns:p="http://schemas.openxmlformats.org/presentationml/2006/main">
  <p:tag name="KSO_WM_TAG_VERSION" val="1.0"/>
  <p:tag name="KSO_WM_TEMPLATE_CATEGORY" val="diagram"/>
  <p:tag name="KSO_WM_TEMPLATE_INDEX" val="160116"/>
  <p:tag name="KSO_WM_UNIT_TYPE" val="l_i"/>
  <p:tag name="KSO_WM_UNIT_INDEX" val="1_8"/>
  <p:tag name="KSO_WM_UNIT_ID" val="261*l_i*1_8"/>
  <p:tag name="KSO_WM_UNIT_CLEAR" val="1"/>
  <p:tag name="KSO_WM_UNIT_LAYERLEVEL" val="1_1"/>
  <p:tag name="KSO_WM_BEAUTIFY_FLAG" val="#wm#"/>
  <p:tag name="KSO_WM_DIAGRAM_GROUP_CODE" val="l1-1"/>
  <p:tag name="KSO_WM_UNIT_TEXT_FILL_FORE_SCHEMECOLOR_INDEX" val="2"/>
  <p:tag name="KSO_WM_UNIT_TEXT_FILL_TYPE" val="1"/>
</p:tagLst>
</file>

<file path=ppt/tags/tag377.xml><?xml version="1.0" encoding="utf-8"?>
<p:tagLst xmlns:p="http://schemas.openxmlformats.org/presentationml/2006/main">
  <p:tag name="KSO_WM_TAG_VERSION" val="1.0"/>
  <p:tag name="KSO_WM_BEAUTIFY_FLAG" val="#wm#"/>
  <p:tag name="KSO_WM_UNIT_TYPE" val="i"/>
  <p:tag name="KSO_WM_UNIT_ID" val="diagram160445_2*i*1"/>
  <p:tag name="KSO_WM_TEMPLATE_CATEGORY" val="diagram"/>
  <p:tag name="KSO_WM_TEMPLATE_INDEX" val="160445"/>
  <p:tag name="KSO_WM_UNIT_INDEX" val="1"/>
</p:tagLst>
</file>

<file path=ppt/tags/tag378.xml><?xml version="1.0" encoding="utf-8"?>
<p:tagLst xmlns:p="http://schemas.openxmlformats.org/presentationml/2006/main">
  <p:tag name="KSO_WM_TAG_VERSION" val="1.0"/>
  <p:tag name="KSO_WM_TEMPLATE_CATEGORY" val="diagram"/>
  <p:tag name="KSO_WM_TEMPLATE_INDEX" val="160445"/>
  <p:tag name="KSO_WM_UNIT_TYPE" val="l_h_f"/>
  <p:tag name="KSO_WM_UNIT_INDEX" val="1_1_1"/>
  <p:tag name="KSO_WM_UNIT_ID" val="diagram160445_2*l_h_f*1_1_1"/>
  <p:tag name="KSO_WM_UNIT_CLEAR" val="1"/>
  <p:tag name="KSO_WM_UNIT_LAYERLEVEL" val="1_1_1"/>
  <p:tag name="KSO_WM_UNIT_VALUE" val="24"/>
  <p:tag name="KSO_WM_UNIT_HIGHLIGHT" val="0"/>
  <p:tag name="KSO_WM_UNIT_COMPATIBLE" val="0"/>
  <p:tag name="KSO_WM_BEAUTIFY_FLAG" val="#wm#"/>
  <p:tag name="KSO_WM_UNIT_PRESET_TEXT_INDEX" val="4"/>
  <p:tag name="KSO_WM_UNIT_PRESET_TEXT_LEN" val="36"/>
  <p:tag name="KSO_WM_DIAGRAM_GROUP_CODE" val="l1-1"/>
  <p:tag name="KSO_WM_UNIT_FILL_FORE_SCHEMECOLOR_INDEX" val="5"/>
  <p:tag name="KSO_WM_UNIT_FILL_TYPE" val="1"/>
  <p:tag name="KSO_WM_UNIT_TEXT_FILL_FORE_SCHEMECOLOR_INDEX" val="14"/>
  <p:tag name="KSO_WM_UNIT_TEXT_FILL_TYPE" val="1"/>
</p:tagLst>
</file>

<file path=ppt/tags/tag379.xml><?xml version="1.0" encoding="utf-8"?>
<p:tagLst xmlns:p="http://schemas.openxmlformats.org/presentationml/2006/main">
  <p:tag name="KSO_WM_TAG_VERSION" val="1.0"/>
  <p:tag name="KSO_WM_TEMPLATE_CATEGORY" val="diagram"/>
  <p:tag name="KSO_WM_TEMPLATE_INDEX" val="160445"/>
  <p:tag name="KSO_WM_UNIT_TYPE" val="l_h_a"/>
  <p:tag name="KSO_WM_UNIT_INDEX" val="1_1_1"/>
  <p:tag name="KSO_WM_UNIT_ID" val="diagram160445_2*l_h_a*1_1_1"/>
  <p:tag name="KSO_WM_UNIT_CLEAR" val="1"/>
  <p:tag name="KSO_WM_UNIT_LAYERLEVEL" val="1_1_1"/>
  <p:tag name="KSO_WM_UNIT_VALUE" val="16"/>
  <p:tag name="KSO_WM_UNIT_HIGHLIGHT" val="0"/>
  <p:tag name="KSO_WM_UNIT_COMPATIBLE" val="0"/>
  <p:tag name="KSO_WM_BEAUTIFY_FLAG" val="#wm#"/>
  <p:tag name="KSO_WM_DIAGRAM_GROUP_CODE" val="l1-1"/>
  <p:tag name="KSO_WM_UNIT_PRESET_TEXT" val="LOREM IPSUM"/>
  <p:tag name="KSO_WM_UNIT_FILL_FORE_SCHEMECOLOR_INDEX" val="5"/>
  <p:tag name="KSO_WM_UNIT_FILL_TYPE" val="1"/>
  <p:tag name="KSO_WM_UNIT_TEXT_FILL_FORE_SCHEMECOLOR_INDEX" val="13"/>
  <p:tag name="KSO_WM_UNIT_TEXT_FILL_TYPE" val="1"/>
</p:tagLst>
</file>

<file path=ppt/tags/tag38.xml><?xml version="1.0" encoding="utf-8"?>
<p:tagLst xmlns:p="http://schemas.openxmlformats.org/presentationml/2006/main">
  <p:tag name="KSO_WM_SLIDE_BACKGROUND_TYPE" val="frame"/>
</p:tagLst>
</file>

<file path=ppt/tags/tag380.xml><?xml version="1.0" encoding="utf-8"?>
<p:tagLst xmlns:p="http://schemas.openxmlformats.org/presentationml/2006/main">
  <p:tag name="KSO_WM_TAG_VERSION" val="1.0"/>
  <p:tag name="KSO_WM_BEAUTIFY_FLAG" val="#wm#"/>
  <p:tag name="KSO_WM_UNIT_TYPE" val="i"/>
  <p:tag name="KSO_WM_UNIT_ID" val="diagram160445_2*i*6"/>
  <p:tag name="KSO_WM_TEMPLATE_CATEGORY" val="diagram"/>
  <p:tag name="KSO_WM_TEMPLATE_INDEX" val="160445"/>
  <p:tag name="KSO_WM_UNIT_INDEX" val="6"/>
</p:tagLst>
</file>

<file path=ppt/tags/tag381.xml><?xml version="1.0" encoding="utf-8"?>
<p:tagLst xmlns:p="http://schemas.openxmlformats.org/presentationml/2006/main">
  <p:tag name="KSO_WM_TAG_VERSION" val="1.0"/>
  <p:tag name="KSO_WM_TEMPLATE_CATEGORY" val="diagram"/>
  <p:tag name="KSO_WM_TEMPLATE_INDEX" val="160445"/>
  <p:tag name="KSO_WM_UNIT_TYPE" val="l_h_f"/>
  <p:tag name="KSO_WM_UNIT_INDEX" val="1_2_1"/>
  <p:tag name="KSO_WM_UNIT_ID" val="diagram160445_2*l_h_f*1_2_1"/>
  <p:tag name="KSO_WM_UNIT_CLEAR" val="1"/>
  <p:tag name="KSO_WM_UNIT_LAYERLEVEL" val="1_1_1"/>
  <p:tag name="KSO_WM_UNIT_VALUE" val="24"/>
  <p:tag name="KSO_WM_UNIT_HIGHLIGHT" val="0"/>
  <p:tag name="KSO_WM_UNIT_COMPATIBLE" val="0"/>
  <p:tag name="KSO_WM_BEAUTIFY_FLAG" val="#wm#"/>
  <p:tag name="KSO_WM_UNIT_PRESET_TEXT_INDEX" val="4"/>
  <p:tag name="KSO_WM_UNIT_PRESET_TEXT_LEN" val="36"/>
  <p:tag name="KSO_WM_DIAGRAM_GROUP_CODE" val="l1-1"/>
  <p:tag name="KSO_WM_UNIT_FILL_FORE_SCHEMECOLOR_INDEX" val="5"/>
  <p:tag name="KSO_WM_UNIT_FILL_TYPE" val="1"/>
  <p:tag name="KSO_WM_UNIT_TEXT_FILL_FORE_SCHEMECOLOR_INDEX" val="14"/>
  <p:tag name="KSO_WM_UNIT_TEXT_FILL_TYPE" val="1"/>
</p:tagLst>
</file>

<file path=ppt/tags/tag382.xml><?xml version="1.0" encoding="utf-8"?>
<p:tagLst xmlns:p="http://schemas.openxmlformats.org/presentationml/2006/main">
  <p:tag name="KSO_WM_TAG_VERSION" val="1.0"/>
  <p:tag name="KSO_WM_TEMPLATE_CATEGORY" val="diagram"/>
  <p:tag name="KSO_WM_TEMPLATE_INDEX" val="160445"/>
  <p:tag name="KSO_WM_UNIT_TYPE" val="l_h_a"/>
  <p:tag name="KSO_WM_UNIT_INDEX" val="1_2_1"/>
  <p:tag name="KSO_WM_UNIT_ID" val="diagram160445_2*l_h_a*1_2_1"/>
  <p:tag name="KSO_WM_UNIT_CLEAR" val="1"/>
  <p:tag name="KSO_WM_UNIT_LAYERLEVEL" val="1_1_1"/>
  <p:tag name="KSO_WM_UNIT_VALUE" val="16"/>
  <p:tag name="KSO_WM_UNIT_HIGHLIGHT" val="0"/>
  <p:tag name="KSO_WM_UNIT_COMPATIBLE" val="0"/>
  <p:tag name="KSO_WM_BEAUTIFY_FLAG" val="#wm#"/>
  <p:tag name="KSO_WM_DIAGRAM_GROUP_CODE" val="l1-1"/>
  <p:tag name="KSO_WM_UNIT_PRESET_TEXT" val="LOREM IPSUM"/>
  <p:tag name="KSO_WM_UNIT_FILL_FORE_SCHEMECOLOR_INDEX" val="5"/>
  <p:tag name="KSO_WM_UNIT_FILL_TYPE" val="1"/>
  <p:tag name="KSO_WM_UNIT_TEXT_FILL_FORE_SCHEMECOLOR_INDEX" val="13"/>
  <p:tag name="KSO_WM_UNIT_TEXT_FILL_TYPE" val="1"/>
</p:tagLst>
</file>

<file path=ppt/tags/tag383.xml><?xml version="1.0" encoding="utf-8"?>
<p:tagLst xmlns:p="http://schemas.openxmlformats.org/presentationml/2006/main">
  <p:tag name="KSO_WM_TAG_VERSION" val="1.0"/>
  <p:tag name="KSO_WM_BEAUTIFY_FLAG" val="#wm#"/>
  <p:tag name="KSO_WM_UNIT_TYPE" val="i"/>
  <p:tag name="KSO_WM_UNIT_ID" val="diagram160445_2*i*11"/>
  <p:tag name="KSO_WM_TEMPLATE_CATEGORY" val="diagram"/>
  <p:tag name="KSO_WM_TEMPLATE_INDEX" val="160445"/>
  <p:tag name="KSO_WM_UNIT_INDEX" val="11"/>
</p:tagLst>
</file>

<file path=ppt/tags/tag384.xml><?xml version="1.0" encoding="utf-8"?>
<p:tagLst xmlns:p="http://schemas.openxmlformats.org/presentationml/2006/main">
  <p:tag name="KSO_WM_TAG_VERSION" val="1.0"/>
  <p:tag name="KSO_WM_TEMPLATE_CATEGORY" val="diagram"/>
  <p:tag name="KSO_WM_TEMPLATE_INDEX" val="160445"/>
  <p:tag name="KSO_WM_UNIT_TYPE" val="l_h_f"/>
  <p:tag name="KSO_WM_UNIT_INDEX" val="1_3_1"/>
  <p:tag name="KSO_WM_UNIT_ID" val="diagram160445_2*l_h_f*1_3_1"/>
  <p:tag name="KSO_WM_UNIT_CLEAR" val="1"/>
  <p:tag name="KSO_WM_UNIT_LAYERLEVEL" val="1_1_1"/>
  <p:tag name="KSO_WM_UNIT_VALUE" val="24"/>
  <p:tag name="KSO_WM_UNIT_HIGHLIGHT" val="0"/>
  <p:tag name="KSO_WM_UNIT_COMPATIBLE" val="0"/>
  <p:tag name="KSO_WM_BEAUTIFY_FLAG" val="#wm#"/>
  <p:tag name="KSO_WM_UNIT_PRESET_TEXT_INDEX" val="4"/>
  <p:tag name="KSO_WM_UNIT_PRESET_TEXT_LEN" val="36"/>
  <p:tag name="KSO_WM_DIAGRAM_GROUP_CODE" val="l1-1"/>
  <p:tag name="KSO_WM_UNIT_FILL_FORE_SCHEMECOLOR_INDEX" val="5"/>
  <p:tag name="KSO_WM_UNIT_FILL_TYPE" val="1"/>
  <p:tag name="KSO_WM_UNIT_TEXT_FILL_FORE_SCHEMECOLOR_INDEX" val="14"/>
  <p:tag name="KSO_WM_UNIT_TEXT_FILL_TYPE" val="1"/>
</p:tagLst>
</file>

<file path=ppt/tags/tag385.xml><?xml version="1.0" encoding="utf-8"?>
<p:tagLst xmlns:p="http://schemas.openxmlformats.org/presentationml/2006/main">
  <p:tag name="KSO_WM_TAG_VERSION" val="1.0"/>
  <p:tag name="KSO_WM_TEMPLATE_CATEGORY" val="diagram"/>
  <p:tag name="KSO_WM_TEMPLATE_INDEX" val="160445"/>
  <p:tag name="KSO_WM_UNIT_TYPE" val="l_h_a"/>
  <p:tag name="KSO_WM_UNIT_INDEX" val="1_3_1"/>
  <p:tag name="KSO_WM_UNIT_ID" val="diagram160445_2*l_h_a*1_3_1"/>
  <p:tag name="KSO_WM_UNIT_CLEAR" val="1"/>
  <p:tag name="KSO_WM_UNIT_LAYERLEVEL" val="1_1_1"/>
  <p:tag name="KSO_WM_UNIT_VALUE" val="16"/>
  <p:tag name="KSO_WM_UNIT_HIGHLIGHT" val="0"/>
  <p:tag name="KSO_WM_UNIT_COMPATIBLE" val="0"/>
  <p:tag name="KSO_WM_BEAUTIFY_FLAG" val="#wm#"/>
  <p:tag name="KSO_WM_DIAGRAM_GROUP_CODE" val="l1-1"/>
  <p:tag name="KSO_WM_UNIT_PRESET_TEXT" val="LOREM IPSUM"/>
  <p:tag name="KSO_WM_UNIT_FILL_FORE_SCHEMECOLOR_INDEX" val="5"/>
  <p:tag name="KSO_WM_UNIT_FILL_TYPE" val="1"/>
  <p:tag name="KSO_WM_UNIT_TEXT_FILL_FORE_SCHEMECOLOR_INDEX" val="13"/>
  <p:tag name="KSO_WM_UNIT_TEXT_FILL_TYPE" val="1"/>
</p:tagLst>
</file>

<file path=ppt/tags/tag386.xml><?xml version="1.0" encoding="utf-8"?>
<p:tagLst xmlns:p="http://schemas.openxmlformats.org/presentationml/2006/main">
  <p:tag name="KSO_WM_TAG_VERSION" val="1.0"/>
  <p:tag name="KSO_WM_BEAUTIFY_FLAG" val="#wm#"/>
  <p:tag name="KSO_WM_UNIT_TYPE" val="i"/>
  <p:tag name="KSO_WM_UNIT_ID" val="diagram160445_2*i*16"/>
  <p:tag name="KSO_WM_TEMPLATE_CATEGORY" val="diagram"/>
  <p:tag name="KSO_WM_TEMPLATE_INDEX" val="160445"/>
  <p:tag name="KSO_WM_UNIT_INDEX" val="16"/>
</p:tagLst>
</file>

<file path=ppt/tags/tag387.xml><?xml version="1.0" encoding="utf-8"?>
<p:tagLst xmlns:p="http://schemas.openxmlformats.org/presentationml/2006/main">
  <p:tag name="KSO_WM_TAG_VERSION" val="1.0"/>
  <p:tag name="KSO_WM_TEMPLATE_CATEGORY" val="diagram"/>
  <p:tag name="KSO_WM_TEMPLATE_INDEX" val="160445"/>
  <p:tag name="KSO_WM_UNIT_TYPE" val="l_h_f"/>
  <p:tag name="KSO_WM_UNIT_INDEX" val="1_4_1"/>
  <p:tag name="KSO_WM_UNIT_ID" val="diagram160445_2*l_h_f*1_4_1"/>
  <p:tag name="KSO_WM_UNIT_CLEAR" val="1"/>
  <p:tag name="KSO_WM_UNIT_LAYERLEVEL" val="1_1_1"/>
  <p:tag name="KSO_WM_UNIT_VALUE" val="24"/>
  <p:tag name="KSO_WM_UNIT_HIGHLIGHT" val="0"/>
  <p:tag name="KSO_WM_UNIT_COMPATIBLE" val="0"/>
  <p:tag name="KSO_WM_BEAUTIFY_FLAG" val="#wm#"/>
  <p:tag name="KSO_WM_UNIT_PRESET_TEXT_INDEX" val="4"/>
  <p:tag name="KSO_WM_UNIT_PRESET_TEXT_LEN" val="36"/>
  <p:tag name="KSO_WM_DIAGRAM_GROUP_CODE" val="l1-1"/>
  <p:tag name="KSO_WM_UNIT_FILL_FORE_SCHEMECOLOR_INDEX" val="5"/>
  <p:tag name="KSO_WM_UNIT_FILL_TYPE" val="1"/>
  <p:tag name="KSO_WM_UNIT_TEXT_FILL_FORE_SCHEMECOLOR_INDEX" val="14"/>
  <p:tag name="KSO_WM_UNIT_TEXT_FILL_TYPE" val="1"/>
</p:tagLst>
</file>

<file path=ppt/tags/tag388.xml><?xml version="1.0" encoding="utf-8"?>
<p:tagLst xmlns:p="http://schemas.openxmlformats.org/presentationml/2006/main">
  <p:tag name="KSO_WM_TAG_VERSION" val="1.0"/>
  <p:tag name="KSO_WM_TEMPLATE_CATEGORY" val="diagram"/>
  <p:tag name="KSO_WM_TEMPLATE_INDEX" val="160445"/>
  <p:tag name="KSO_WM_UNIT_TYPE" val="l_h_a"/>
  <p:tag name="KSO_WM_UNIT_INDEX" val="1_4_1"/>
  <p:tag name="KSO_WM_UNIT_ID" val="diagram160445_2*l_h_a*1_4_1"/>
  <p:tag name="KSO_WM_UNIT_CLEAR" val="1"/>
  <p:tag name="KSO_WM_UNIT_LAYERLEVEL" val="1_1_1"/>
  <p:tag name="KSO_WM_UNIT_VALUE" val="16"/>
  <p:tag name="KSO_WM_UNIT_HIGHLIGHT" val="0"/>
  <p:tag name="KSO_WM_UNIT_COMPATIBLE" val="0"/>
  <p:tag name="KSO_WM_BEAUTIFY_FLAG" val="#wm#"/>
  <p:tag name="KSO_WM_DIAGRAM_GROUP_CODE" val="l1-1"/>
  <p:tag name="KSO_WM_UNIT_PRESET_TEXT" val="LOREM IPSUM"/>
  <p:tag name="KSO_WM_UNIT_FILL_FORE_SCHEMECOLOR_INDEX" val="5"/>
  <p:tag name="KSO_WM_UNIT_FILL_TYPE" val="1"/>
  <p:tag name="KSO_WM_UNIT_TEXT_FILL_FORE_SCHEMECOLOR_INDEX" val="13"/>
  <p:tag name="KSO_WM_UNIT_TEXT_FILL_TYPE" val="1"/>
</p:tagLst>
</file>

<file path=ppt/tags/tag389.xml><?xml version="1.0" encoding="utf-8"?>
<p:tagLst xmlns:p="http://schemas.openxmlformats.org/presentationml/2006/main">
  <p:tag name="KSO_WM_TAG_VERSION" val="1.0"/>
  <p:tag name="KSO_WM_BEAUTIFY_FLAG" val="#wm#"/>
  <p:tag name="KSO_WM_UNIT_TYPE" val="i"/>
  <p:tag name="KSO_WM_UNIT_ID" val="diagram160445_2*i*21"/>
  <p:tag name="KSO_WM_TEMPLATE_CATEGORY" val="diagram"/>
  <p:tag name="KSO_WM_TEMPLATE_INDEX" val="160445"/>
  <p:tag name="KSO_WM_UNIT_INDEX" val="21"/>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KSO_WM_TAG_VERSION" val="1.0"/>
  <p:tag name="KSO_WM_TEMPLATE_CATEGORY" val="diagram"/>
  <p:tag name="KSO_WM_TEMPLATE_INDEX" val="160445"/>
  <p:tag name="KSO_WM_UNIT_TYPE" val="l_h_f"/>
  <p:tag name="KSO_WM_UNIT_INDEX" val="1_5_1"/>
  <p:tag name="KSO_WM_UNIT_ID" val="diagram160445_2*l_h_f*1_5_1"/>
  <p:tag name="KSO_WM_UNIT_CLEAR" val="1"/>
  <p:tag name="KSO_WM_UNIT_LAYERLEVEL" val="1_1_1"/>
  <p:tag name="KSO_WM_UNIT_VALUE" val="24"/>
  <p:tag name="KSO_WM_UNIT_HIGHLIGHT" val="0"/>
  <p:tag name="KSO_WM_UNIT_COMPATIBLE" val="0"/>
  <p:tag name="KSO_WM_BEAUTIFY_FLAG" val="#wm#"/>
  <p:tag name="KSO_WM_UNIT_PRESET_TEXT_INDEX" val="4"/>
  <p:tag name="KSO_WM_UNIT_PRESET_TEXT_LEN" val="36"/>
  <p:tag name="KSO_WM_DIAGRAM_GROUP_CODE" val="l1-1"/>
  <p:tag name="KSO_WM_UNIT_FILL_FORE_SCHEMECOLOR_INDEX" val="5"/>
  <p:tag name="KSO_WM_UNIT_FILL_TYPE" val="1"/>
  <p:tag name="KSO_WM_UNIT_TEXT_FILL_FORE_SCHEMECOLOR_INDEX" val="14"/>
  <p:tag name="KSO_WM_UNIT_TEXT_FILL_TYPE" val="1"/>
</p:tagLst>
</file>

<file path=ppt/tags/tag391.xml><?xml version="1.0" encoding="utf-8"?>
<p:tagLst xmlns:p="http://schemas.openxmlformats.org/presentationml/2006/main">
  <p:tag name="KSO_WM_TAG_VERSION" val="1.0"/>
  <p:tag name="KSO_WM_TEMPLATE_CATEGORY" val="diagram"/>
  <p:tag name="KSO_WM_TEMPLATE_INDEX" val="160445"/>
  <p:tag name="KSO_WM_UNIT_TYPE" val="l_h_a"/>
  <p:tag name="KSO_WM_UNIT_INDEX" val="1_5_1"/>
  <p:tag name="KSO_WM_UNIT_ID" val="diagram160445_2*l_h_a*1_5_1"/>
  <p:tag name="KSO_WM_UNIT_CLEAR" val="1"/>
  <p:tag name="KSO_WM_UNIT_LAYERLEVEL" val="1_1_1"/>
  <p:tag name="KSO_WM_UNIT_VALUE" val="16"/>
  <p:tag name="KSO_WM_UNIT_HIGHLIGHT" val="0"/>
  <p:tag name="KSO_WM_UNIT_COMPATIBLE" val="0"/>
  <p:tag name="KSO_WM_BEAUTIFY_FLAG" val="#wm#"/>
  <p:tag name="KSO_WM_DIAGRAM_GROUP_CODE" val="l1-1"/>
  <p:tag name="KSO_WM_UNIT_PRESET_TEXT" val="LOREM IPSUM"/>
  <p:tag name="KSO_WM_UNIT_FILL_FORE_SCHEMECOLOR_INDEX" val="5"/>
  <p:tag name="KSO_WM_UNIT_FILL_TYPE" val="1"/>
  <p:tag name="KSO_WM_UNIT_TEXT_FILL_FORE_SCHEMECOLOR_INDEX" val="13"/>
  <p:tag name="KSO_WM_UNIT_TEXT_FILL_TYPE" val="1"/>
</p:tagLst>
</file>

<file path=ppt/tags/tag392.xml><?xml version="1.0" encoding="utf-8"?>
<p:tagLst xmlns:p="http://schemas.openxmlformats.org/presentationml/2006/main">
  <p:tag name="PA" val="v5.2.11"/>
  <p:tag name="RESOURCELIBID_ANIM" val="462"/>
</p:tagLst>
</file>

<file path=ppt/tags/tag393.xml><?xml version="1.0" encoding="utf-8"?>
<p:tagLst xmlns:p="http://schemas.openxmlformats.org/presentationml/2006/main">
  <p:tag name="PA" val="v5.2.11"/>
</p:tagLst>
</file>

<file path=ppt/tags/tag394.xml><?xml version="1.0" encoding="utf-8"?>
<p:tagLst xmlns:p="http://schemas.openxmlformats.org/presentationml/2006/main">
  <p:tag name="PA" val="v5.2.11"/>
</p:tagLst>
</file>

<file path=ppt/tags/tag395.xml><?xml version="1.0" encoding="utf-8"?>
<p:tagLst xmlns:p="http://schemas.openxmlformats.org/presentationml/2006/main">
  <p:tag name="PA" val="v5.2.11"/>
</p:tagLst>
</file>

<file path=ppt/tags/tag396.xml><?xml version="1.0" encoding="utf-8"?>
<p:tagLst xmlns:p="http://schemas.openxmlformats.org/presentationml/2006/main">
  <p:tag name="PA" val="v5.2.11"/>
</p:tagLst>
</file>

<file path=ppt/tags/tag397.xml><?xml version="1.0" encoding="utf-8"?>
<p:tagLst xmlns:p="http://schemas.openxmlformats.org/presentationml/2006/main">
  <p:tag name="PA" val="v5.2.11"/>
</p:tagLst>
</file>

<file path=ppt/tags/tag398.xml><?xml version="1.0" encoding="utf-8"?>
<p:tagLst xmlns:p="http://schemas.openxmlformats.org/presentationml/2006/main">
  <p:tag name="PA" val="v5.2.11"/>
</p:tagLst>
</file>

<file path=ppt/tags/tag399.xml><?xml version="1.0" encoding="utf-8"?>
<p:tagLst xmlns:p="http://schemas.openxmlformats.org/presentationml/2006/main">
  <p:tag name="PA" val="v5.2.1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a3798862e317444c9f55e76e2f1e4a8a"/>
  <p:tag name="KSO_WM_UNIT_DECORATE_INFO" val=""/>
  <p:tag name="KSO_WM_UNIT_SM_LIMIT_TYPE" val=""/>
  <p:tag name="KSO_WM_CHIP_FILLAREA_FILL_RULE" val="{&quot;fill_align&quot;:&quot;cm&quot;,&quot;fill_effect&quot;:[],&quot;fill_mode&quot;:&quot;full&quot;,&quot;sacle_strategy&quot;:&quot;stretch&quot;}"/>
  <p:tag name="KSO_WM_ASSEMBLE_CHIP_INDEX" val="04b7a2935ab640679a0669f9d7e0068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00.xml><?xml version="1.0" encoding="utf-8"?>
<p:tagLst xmlns:p="http://schemas.openxmlformats.org/presentationml/2006/main">
  <p:tag name="PA" val="v5.2.11"/>
</p:tagLst>
</file>

<file path=ppt/tags/tag401.xml><?xml version="1.0" encoding="utf-8"?>
<p:tagLst xmlns:p="http://schemas.openxmlformats.org/presentationml/2006/main">
  <p:tag name="PA" val="v5.2.11"/>
</p:tagLst>
</file>

<file path=ppt/tags/tag402.xml><?xml version="1.0" encoding="utf-8"?>
<p:tagLst xmlns:p="http://schemas.openxmlformats.org/presentationml/2006/main">
  <p:tag name="PA" val="v5.2.11"/>
  <p:tag name="RESOURCELIBID_ANIM" val="462"/>
</p:tagLst>
</file>

<file path=ppt/tags/tag403.xml><?xml version="1.0" encoding="utf-8"?>
<p:tagLst xmlns:p="http://schemas.openxmlformats.org/presentationml/2006/main">
  <p:tag name="PA" val="v5.2.11"/>
  <p:tag name="RESOURCELIBID_ANIM" val="462"/>
</p:tagLst>
</file>

<file path=ppt/tags/tag404.xml><?xml version="1.0" encoding="utf-8"?>
<p:tagLst xmlns:p="http://schemas.openxmlformats.org/presentationml/2006/main">
  <p:tag name="PA" val="v5.2.11"/>
</p:tagLst>
</file>

<file path=ppt/tags/tag405.xml><?xml version="1.0" encoding="utf-8"?>
<p:tagLst xmlns:p="http://schemas.openxmlformats.org/presentationml/2006/main">
  <p:tag name="PA" val="v5.2.11"/>
</p:tagLst>
</file>

<file path=ppt/tags/tag406.xml><?xml version="1.0" encoding="utf-8"?>
<p:tagLst xmlns:p="http://schemas.openxmlformats.org/presentationml/2006/main">
  <p:tag name="PA" val="v5.2.11"/>
</p:tagLst>
</file>

<file path=ppt/tags/tag407.xml><?xml version="1.0" encoding="utf-8"?>
<p:tagLst xmlns:p="http://schemas.openxmlformats.org/presentationml/2006/main">
  <p:tag name="PA" val="v5.2.11"/>
</p:tagLst>
</file>

<file path=ppt/tags/tag408.xml><?xml version="1.0" encoding="utf-8"?>
<p:tagLst xmlns:p="http://schemas.openxmlformats.org/presentationml/2006/main">
  <p:tag name="PA" val="v5.2.11"/>
</p:tagLst>
</file>

<file path=ppt/tags/tag409.xml><?xml version="1.0" encoding="utf-8"?>
<p:tagLst xmlns:p="http://schemas.openxmlformats.org/presentationml/2006/main">
  <p:tag name="PA" val="v5.2.1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c033f6a50054cd692d4cf5b013ab8a2"/>
  <p:tag name="KSO_WM_UNIT_DECORATE_INFO" val=""/>
  <p:tag name="KSO_WM_UNIT_SM_LIMIT_TYPE" val=""/>
  <p:tag name="KSO_WM_CHIP_FILLAREA_FILL_RULE" val="{&quot;fill_align&quot;:&quot;cm&quot;,&quot;fill_effect&quot;:[],&quot;fill_mode&quot;:&quot;full&quot;,&quot;sacle_strategy&quot;:&quot;stretch&quot;}"/>
  <p:tag name="KSO_WM_ASSEMBLE_CHIP_INDEX" val="d5929e1190fe454da1afec565c286650"/>
  <p:tag name="KSO_WM_SLIDE_BACKGROUND_TYPE" val="leftRight"/>
</p:tagLst>
</file>

<file path=ppt/tags/tag410.xml><?xml version="1.0" encoding="utf-8"?>
<p:tagLst xmlns:p="http://schemas.openxmlformats.org/presentationml/2006/main">
  <p:tag name="PA" val="v5.2.11"/>
</p:tagLst>
</file>

<file path=ppt/tags/tag411.xml><?xml version="1.0" encoding="utf-8"?>
<p:tagLst xmlns:p="http://schemas.openxmlformats.org/presentationml/2006/main">
  <p:tag name="PA" val="v5.2.11"/>
</p:tagLst>
</file>

<file path=ppt/tags/tag412.xml><?xml version="1.0" encoding="utf-8"?>
<p:tagLst xmlns:p="http://schemas.openxmlformats.org/presentationml/2006/main">
  <p:tag name="PA" val="v5.2.11"/>
</p:tagLst>
</file>

<file path=ppt/tags/tag413.xml><?xml version="1.0" encoding="utf-8"?>
<p:tagLst xmlns:p="http://schemas.openxmlformats.org/presentationml/2006/main">
  <p:tag name="PA" val="v5.2.11"/>
</p:tagLst>
</file>

<file path=ppt/tags/tag414.xml><?xml version="1.0" encoding="utf-8"?>
<p:tagLst xmlns:p="http://schemas.openxmlformats.org/presentationml/2006/main">
  <p:tag name="PA" val="v5.2.11"/>
</p:tagLst>
</file>

<file path=ppt/tags/tag415.xml><?xml version="1.0" encoding="utf-8"?>
<p:tagLst xmlns:p="http://schemas.openxmlformats.org/presentationml/2006/main">
  <p:tag name="PA" val="v5.2.11"/>
</p:tagLst>
</file>

<file path=ppt/tags/tag416.xml><?xml version="1.0" encoding="utf-8"?>
<p:tagLst xmlns:p="http://schemas.openxmlformats.org/presentationml/2006/main">
  <p:tag name="PA" val="v5.2.11"/>
</p:tagLst>
</file>

<file path=ppt/tags/tag417.xml><?xml version="1.0" encoding="utf-8"?>
<p:tagLst xmlns:p="http://schemas.openxmlformats.org/presentationml/2006/main">
  <p:tag name="PA" val="v5.2.11"/>
</p:tagLst>
</file>

<file path=ppt/tags/tag418.xml><?xml version="1.0" encoding="utf-8"?>
<p:tagLst xmlns:p="http://schemas.openxmlformats.org/presentationml/2006/main">
  <p:tag name="PA" val="v5.2.11"/>
</p:tagLst>
</file>

<file path=ppt/tags/tag419.xml><?xml version="1.0" encoding="utf-8"?>
<p:tagLst xmlns:p="http://schemas.openxmlformats.org/presentationml/2006/main">
  <p:tag name="PA" val="v5.2.11"/>
  <p:tag name="WHOLESPTYPE" val="Shape_Text"/>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83f21fcb9b1d46c5b52c5ba53d9a8334"/>
  <p:tag name="KSO_WM_UNIT_DECORATE_INFO" val=""/>
  <p:tag name="KSO_WM_UNIT_SM_LIMIT_TYPE" val=""/>
  <p:tag name="KSO_WM_CHIP_FILLAREA_FILL_RULE" val="{&quot;fill_align&quot;:&quot;cm&quot;,&quot;fill_effect&quot;:[],&quot;fill_mode&quot;:&quot;full&quot;,&quot;sacle_strategy&quot;:&quot;stretch&quot;}"/>
  <p:tag name="KSO_WM_ASSEMBLE_CHIP_INDEX" val="c7d580c78a4546bb9874ccfc30c4f17d"/>
  <p:tag name="KSO_WM_SLIDE_BACKGROUND_TYPE" val="leftRight"/>
</p:tagLst>
</file>

<file path=ppt/tags/tag420.xml><?xml version="1.0" encoding="utf-8"?>
<p:tagLst xmlns:p="http://schemas.openxmlformats.org/presentationml/2006/main">
  <p:tag name="PA" val="v5.2.11"/>
  <p:tag name="RESOURCELIBID_ANIM" val="462"/>
</p:tagLst>
</file>

<file path=ppt/tags/tag421.xml><?xml version="1.0" encoding="utf-8"?>
<p:tagLst xmlns:p="http://schemas.openxmlformats.org/presentationml/2006/main">
  <p:tag name="PA" val="v5.2.11"/>
  <p:tag name="RESOURCELIBID_ANIM" val="462"/>
</p:tagLst>
</file>

<file path=ppt/tags/tag422.xml><?xml version="1.0" encoding="utf-8"?>
<p:tagLst xmlns:p="http://schemas.openxmlformats.org/presentationml/2006/main">
  <p:tag name="PA" val="v5.2.11"/>
</p:tagLst>
</file>

<file path=ppt/tags/tag423.xml><?xml version="1.0" encoding="utf-8"?>
<p:tagLst xmlns:p="http://schemas.openxmlformats.org/presentationml/2006/main">
  <p:tag name="PA" val="v5.2.11"/>
</p:tagLst>
</file>

<file path=ppt/tags/tag424.xml><?xml version="1.0" encoding="utf-8"?>
<p:tagLst xmlns:p="http://schemas.openxmlformats.org/presentationml/2006/main">
  <p:tag name="PA" val="v5.2.11"/>
</p:tagLst>
</file>

<file path=ppt/tags/tag425.xml><?xml version="1.0" encoding="utf-8"?>
<p:tagLst xmlns:p="http://schemas.openxmlformats.org/presentationml/2006/main">
  <p:tag name="PA" val="v5.2.11"/>
</p:tagLst>
</file>

<file path=ppt/tags/tag426.xml><?xml version="1.0" encoding="utf-8"?>
<p:tagLst xmlns:p="http://schemas.openxmlformats.org/presentationml/2006/main">
  <p:tag name="PA" val="v5.2.11"/>
</p:tagLst>
</file>

<file path=ppt/tags/tag427.xml><?xml version="1.0" encoding="utf-8"?>
<p:tagLst xmlns:p="http://schemas.openxmlformats.org/presentationml/2006/main">
  <p:tag name="PA" val="v5.2.11"/>
</p:tagLst>
</file>

<file path=ppt/tags/tag428.xml><?xml version="1.0" encoding="utf-8"?>
<p:tagLst xmlns:p="http://schemas.openxmlformats.org/presentationml/2006/main">
  <p:tag name="PA" val="v5.2.11"/>
</p:tagLst>
</file>

<file path=ppt/tags/tag429.xml><?xml version="1.0" encoding="utf-8"?>
<p:tagLst xmlns:p="http://schemas.openxmlformats.org/presentationml/2006/main">
  <p:tag name="PA" val="v5.2.11"/>
</p:tagLst>
</file>

<file path=ppt/tags/tag43.xml><?xml version="1.0" encoding="utf-8"?>
<p:tagLst xmlns:p="http://schemas.openxmlformats.org/presentationml/2006/main">
  <p:tag name="KSO_WM_SLIDE_BACKGROUND_TYPE" val="leftRight"/>
</p:tagLst>
</file>

<file path=ppt/tags/tag430.xml><?xml version="1.0" encoding="utf-8"?>
<p:tagLst xmlns:p="http://schemas.openxmlformats.org/presentationml/2006/main">
  <p:tag name="PA" val="v5.2.11"/>
</p:tagLst>
</file>

<file path=ppt/tags/tag431.xml><?xml version="1.0" encoding="utf-8"?>
<p:tagLst xmlns:p="http://schemas.openxmlformats.org/presentationml/2006/main">
  <p:tag name="PA" val="v5.2.11"/>
</p:tagLst>
</file>

<file path=ppt/tags/tag432.xml><?xml version="1.0" encoding="utf-8"?>
<p:tagLst xmlns:p="http://schemas.openxmlformats.org/presentationml/2006/main">
  <p:tag name="PA" val="v5.2.11"/>
</p:tagLst>
</file>

<file path=ppt/tags/tag433.xml><?xml version="1.0" encoding="utf-8"?>
<p:tagLst xmlns:p="http://schemas.openxmlformats.org/presentationml/2006/main">
  <p:tag name="PA" val="v5.2.11"/>
</p:tagLst>
</file>

<file path=ppt/tags/tag434.xml><?xml version="1.0" encoding="utf-8"?>
<p:tagLst xmlns:p="http://schemas.openxmlformats.org/presentationml/2006/main">
  <p:tag name="PA" val="v5.2.11"/>
</p:tagLst>
</file>

<file path=ppt/tags/tag435.xml><?xml version="1.0" encoding="utf-8"?>
<p:tagLst xmlns:p="http://schemas.openxmlformats.org/presentationml/2006/main">
  <p:tag name="PA" val="v5.2.11"/>
</p:tagLst>
</file>

<file path=ppt/tags/tag436.xml><?xml version="1.0" encoding="utf-8"?>
<p:tagLst xmlns:p="http://schemas.openxmlformats.org/presentationml/2006/main">
  <p:tag name="PA" val="v5.2.11"/>
</p:tagLst>
</file>

<file path=ppt/tags/tag437.xml><?xml version="1.0" encoding="utf-8"?>
<p:tagLst xmlns:p="http://schemas.openxmlformats.org/presentationml/2006/main">
  <p:tag name="KSO_WM_TAG_VERSION" val="1.0"/>
  <p:tag name="KSO_WM_BEAUTIFY_FLAG" val="#wm#"/>
  <p:tag name="KSO_WM_TEMPLATE_CATEGORY" val="diagram"/>
  <p:tag name="KSO_WM_TEMPLATE_INDEX" val="20168371"/>
  <p:tag name="KSO_WM_UNIT_TYPE" val="l_h_d"/>
  <p:tag name="KSO_WM_UNIT_INDEX" val="1_1_1"/>
  <p:tag name="KSO_WM_UNIT_LAYERLEVEL" val="1_1_1"/>
  <p:tag name="KSO_WM_UNIT_VALUE" val="391*391"/>
  <p:tag name="KSO_WM_UNIT_HIGHLIGHT" val="0"/>
  <p:tag name="KSO_WM_UNIT_COMPATIBLE" val="0"/>
  <p:tag name="KSO_WM_UNIT_CLEAR" val="0"/>
  <p:tag name="KSO_WM_DIAGRAM_GROUP_CODE" val="l1-1"/>
  <p:tag name="KSO_WM_UNIT_ID" val="diagram20168371_2*l_h_d*1_1_1"/>
  <p:tag name="KSO_WM_UNIT_TEXT_FILL_FORE_SCHEMECOLOR_INDEX" val="13"/>
  <p:tag name="KSO_WM_UNIT_TEXT_FILL_TYPE" val="1"/>
</p:tagLst>
</file>

<file path=ppt/tags/tag438.xml><?xml version="1.0" encoding="utf-8"?>
<p:tagLst xmlns:p="http://schemas.openxmlformats.org/presentationml/2006/main">
  <p:tag name="KSO_WM_TAG_VERSION" val="1.0"/>
  <p:tag name="KSO_WM_BEAUTIFY_FLAG" val="#wm#"/>
  <p:tag name="KSO_WM_TEMPLATE_CATEGORY" val="diagram"/>
  <p:tag name="KSO_WM_TEMPLATE_INDEX" val="20168371"/>
  <p:tag name="KSO_WM_UNIT_TYPE" val="l_h_i"/>
  <p:tag name="KSO_WM_UNIT_INDEX" val="1_1_1"/>
  <p:tag name="KSO_WM_UNIT_ID" val="diagram20168371_2*l_h_i*1_1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439.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371_2*i*2"/>
  <p:tag name="KSO_WM_TEMPLATE_CATEGORY" val="diagram"/>
  <p:tag name="KSO_WM_TEMPLATE_INDEX" val="20168371"/>
  <p:tag name="KSO_WM_UNIT_INDEX" val="2"/>
  <p:tag name="KSO_WM_UNIT_FILL_FORE_SCHEMECOLOR_INDEX" val="6"/>
  <p:tag name="KSO_WM_UNIT_FILL_TYPE" val="1"/>
  <p:tag name="KSO_WM_UNIT_TEXT_FILL_FORE_SCHEMECOLOR_INDEX" val="13"/>
  <p:tag name="KSO_WM_UNIT_TEXT_FILL_TYPE" val="1"/>
</p:tagLst>
</file>

<file path=ppt/tags/tag44.xml><?xml version="1.0" encoding="utf-8"?>
<p:tagLst xmlns:p="http://schemas.openxmlformats.org/presentationml/2006/main">
  <p:tag name="KSO_WM_SLIDE_BACKGROUND_TYPE" val="leftRight"/>
</p:tagLst>
</file>

<file path=ppt/tags/tag440.xml><?xml version="1.0" encoding="utf-8"?>
<p:tagLst xmlns:p="http://schemas.openxmlformats.org/presentationml/2006/main">
  <p:tag name="KSO_WM_TAG_VERSION" val="1.0"/>
  <p:tag name="KSO_WM_BEAUTIFY_FLAG" val="#wm#"/>
  <p:tag name="KSO_WM_TEMPLATE_CATEGORY" val="diagram"/>
  <p:tag name="KSO_WM_TEMPLATE_INDEX" val="20168371"/>
  <p:tag name="KSO_WM_UNIT_TYPE" val="l_h_d"/>
  <p:tag name="KSO_WM_UNIT_INDEX" val="1_3_1"/>
  <p:tag name="KSO_WM_UNIT_LAYERLEVEL" val="1_1_1"/>
  <p:tag name="KSO_WM_UNIT_VALUE" val="391*391"/>
  <p:tag name="KSO_WM_UNIT_HIGHLIGHT" val="0"/>
  <p:tag name="KSO_WM_UNIT_COMPATIBLE" val="0"/>
  <p:tag name="KSO_WM_UNIT_CLEAR" val="0"/>
  <p:tag name="KSO_WM_DIAGRAM_GROUP_CODE" val="l1-1"/>
  <p:tag name="KSO_WM_UNIT_ID" val="diagram20168371_2*l_h_d*1_3_1"/>
  <p:tag name="KSO_WM_UNIT_TEXT_FILL_FORE_SCHEMECOLOR_INDEX" val="13"/>
  <p:tag name="KSO_WM_UNIT_TEXT_FILL_TYPE" val="1"/>
</p:tagLst>
</file>

<file path=ppt/tags/tag441.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371_2*i*4"/>
  <p:tag name="KSO_WM_TEMPLATE_CATEGORY" val="diagram"/>
  <p:tag name="KSO_WM_TEMPLATE_INDEX" val="20168371"/>
  <p:tag name="KSO_WM_UNIT_INDEX" val="4"/>
  <p:tag name="KSO_WM_UNIT_FILL_FORE_SCHEMECOLOR_INDEX" val="5"/>
  <p:tag name="KSO_WM_UNIT_FILL_TYPE" val="1"/>
  <p:tag name="KSO_WM_UNIT_TEXT_FILL_FORE_SCHEMECOLOR_INDEX" val="13"/>
  <p:tag name="KSO_WM_UNIT_TEXT_FILL_TYPE" val="1"/>
</p:tagLst>
</file>

<file path=ppt/tags/tag442.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371_2*i*5"/>
  <p:tag name="KSO_WM_TEMPLATE_CATEGORY" val="diagram"/>
  <p:tag name="KSO_WM_TEMPLATE_INDEX" val="20168371"/>
  <p:tag name="KSO_WM_UNIT_INDEX" val="5"/>
  <p:tag name="KSO_WM_UNIT_FILL_FORE_SCHEMECOLOR_INDEX" val="7"/>
  <p:tag name="KSO_WM_UNIT_FILL_TYPE" val="1"/>
  <p:tag name="KSO_WM_UNIT_TEXT_FILL_FORE_SCHEMECOLOR_INDEX" val="13"/>
  <p:tag name="KSO_WM_UNIT_TEXT_FILL_TYPE" val="1"/>
</p:tagLst>
</file>

<file path=ppt/tags/tag443.xml><?xml version="1.0" encoding="utf-8"?>
<p:tagLst xmlns:p="http://schemas.openxmlformats.org/presentationml/2006/main">
  <p:tag name="KSO_WM_TAG_VERSION" val="1.0"/>
  <p:tag name="KSO_WM_BEAUTIFY_FLAG" val="#wm#"/>
  <p:tag name="KSO_WM_TEMPLATE_CATEGORY" val="diagram"/>
  <p:tag name="KSO_WM_TEMPLATE_INDEX" val="20168371"/>
  <p:tag name="KSO_WM_UNIT_TYPE" val="l_h_i"/>
  <p:tag name="KSO_WM_UNIT_INDEX" val="1_3_1"/>
  <p:tag name="KSO_WM_UNIT_ID" val="diagram20168371_2*l_h_i*1_3_1"/>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444.xml><?xml version="1.0" encoding="utf-8"?>
<p:tagLst xmlns:p="http://schemas.openxmlformats.org/presentationml/2006/main">
  <p:tag name="KSO_WM_TAG_VERSION" val="1.0"/>
  <p:tag name="KSO_WM_BEAUTIFY_FLAG" val="#wm#"/>
  <p:tag name="KSO_WM_TEMPLATE_CATEGORY" val="diagram"/>
  <p:tag name="KSO_WM_TEMPLATE_INDEX" val="20168371"/>
  <p:tag name="KSO_WM_UNIT_TYPE" val="l_h_d"/>
  <p:tag name="KSO_WM_UNIT_INDEX" val="1_2_1"/>
  <p:tag name="KSO_WM_UNIT_LAYERLEVEL" val="1_1_1"/>
  <p:tag name="KSO_WM_UNIT_VALUE" val="393*391"/>
  <p:tag name="KSO_WM_UNIT_HIGHLIGHT" val="0"/>
  <p:tag name="KSO_WM_UNIT_COMPATIBLE" val="0"/>
  <p:tag name="KSO_WM_UNIT_CLEAR" val="0"/>
  <p:tag name="KSO_WM_DIAGRAM_GROUP_CODE" val="l1-1"/>
  <p:tag name="KSO_WM_UNIT_ID" val="diagram20168371_2*l_h_d*1_2_1"/>
  <p:tag name="KSO_WM_UNIT_TEXT_FILL_FORE_SCHEMECOLOR_INDEX" val="13"/>
  <p:tag name="KSO_WM_UNIT_TEXT_FILL_TYPE" val="1"/>
</p:tagLst>
</file>

<file path=ppt/tags/tag445.xml><?xml version="1.0" encoding="utf-8"?>
<p:tagLst xmlns:p="http://schemas.openxmlformats.org/presentationml/2006/main">
  <p:tag name="KSO_WM_TAG_VERSION" val="1.0"/>
  <p:tag name="KSO_WM_BEAUTIFY_FLAG" val="#wm#"/>
  <p:tag name="KSO_WM_TEMPLATE_CATEGORY" val="diagram"/>
  <p:tag name="KSO_WM_TEMPLATE_INDEX" val="20168371"/>
  <p:tag name="KSO_WM_UNIT_TYPE" val="l_h_i"/>
  <p:tag name="KSO_WM_UNIT_INDEX" val="1_2_1"/>
  <p:tag name="KSO_WM_UNIT_ID" val="diagram20168371_2*l_h_i*1_2_1"/>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446.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371_2*i*9"/>
  <p:tag name="KSO_WM_TEMPLATE_CATEGORY" val="diagram"/>
  <p:tag name="KSO_WM_TEMPLATE_INDEX" val="20168371"/>
  <p:tag name="KSO_WM_UNIT_INDEX" val="9"/>
  <p:tag name="KSO_WM_UNIT_FILL_FORE_SCHEMECOLOR_INDEX" val="7"/>
  <p:tag name="KSO_WM_UNIT_FILL_TYPE" val="1"/>
  <p:tag name="KSO_WM_UNIT_TEXT_FILL_FORE_SCHEMECOLOR_INDEX" val="13"/>
  <p:tag name="KSO_WM_UNIT_TEXT_FILL_TYPE" val="1"/>
</p:tagLst>
</file>

<file path=ppt/tags/tag447.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371_2*i*10"/>
  <p:tag name="KSO_WM_TEMPLATE_CATEGORY" val="diagram"/>
  <p:tag name="KSO_WM_TEMPLATE_INDEX" val="20168371"/>
  <p:tag name="KSO_WM_UNIT_INDEX" val="10"/>
  <p:tag name="KSO_WM_UNIT_LINE_FORE_SCHEMECOLOR_INDEX" val="15"/>
  <p:tag name="KSO_WM_UNIT_LINE_FILL_TYPE" val="2"/>
  <p:tag name="KSO_WM_UNIT_SHADOW_SCHEMECOLOR_INDEX" val="16"/>
  <p:tag name="KSO_WM_UNIT_TEXT_FILL_FORE_SCHEMECOLOR_INDEX" val="13"/>
  <p:tag name="KSO_WM_UNIT_TEXT_FILL_TYPE" val="1"/>
</p:tagLst>
</file>

<file path=ppt/tags/tag448.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371_2*i*11"/>
  <p:tag name="KSO_WM_TEMPLATE_CATEGORY" val="diagram"/>
  <p:tag name="KSO_WM_TEMPLATE_INDEX" val="20168371"/>
  <p:tag name="KSO_WM_UNIT_INDEX" val="11"/>
  <p:tag name="KSO_WM_UNIT_LINE_FORE_SCHEMECOLOR_INDEX" val="15"/>
  <p:tag name="KSO_WM_UNIT_LINE_FILL_TYPE" val="2"/>
  <p:tag name="KSO_WM_UNIT_SHADOW_SCHEMECOLOR_INDEX" val="16"/>
  <p:tag name="KSO_WM_UNIT_TEXT_FILL_FORE_SCHEMECOLOR_INDEX" val="13"/>
  <p:tag name="KSO_WM_UNIT_TEXT_FILL_TYPE" val="1"/>
</p:tagLst>
</file>

<file path=ppt/tags/tag449.xml><?xml version="1.0" encoding="utf-8"?>
<p:tagLst xmlns:p="http://schemas.openxmlformats.org/presentationml/2006/main">
  <p:tag name="KSO_WM_TAG_VERSION" val="1.0"/>
  <p:tag name="KSO_WM_BEAUTIFY_FLAG" val="#wm#"/>
  <p:tag name="KSO_WM_TEMPLATE_CATEGORY" val="diagram"/>
  <p:tag name="KSO_WM_TEMPLATE_INDEX" val="20168371"/>
  <p:tag name="KSO_WM_UNIT_TYPE" val="l_h_g"/>
  <p:tag name="KSO_WM_UNIT_INDEX" val="1_1_1"/>
  <p:tag name="KSO_WM_UNIT_LAYERLEVEL" val="1_1_1"/>
  <p:tag name="KSO_WM_UNIT_VALUE" val="12"/>
  <p:tag name="KSO_WM_UNIT_HIGHLIGHT" val="0"/>
  <p:tag name="KSO_WM_UNIT_COMPATIBLE" val="1"/>
  <p:tag name="KSO_WM_UNIT_CLEAR" val="0"/>
  <p:tag name="KSO_WM_UNIT_RELATE_UNITID" val="diagram20168371_2*l_h_d*1_1_1"/>
  <p:tag name="KSO_WM_DIAGRAM_GROUP_CODE" val="l1-1"/>
  <p:tag name="KSO_WM_UNIT_ID" val="diagram20168371_2*l_h_g*1_1_1"/>
  <p:tag name="KSO_WM_UNIT_PRESET_TEXT" val="67&#13;LOREM"/>
  <p:tag name="KSO_WM_UNIT_TEXT_FILL_FORE_SCHEMECOLOR_INDEX" val="16"/>
  <p:tag name="KSO_WM_UNIT_TEXT_FILL_TYPE" val="1"/>
</p:tagLst>
</file>

<file path=ppt/tags/tag45.xml><?xml version="1.0" encoding="utf-8"?>
<p:tagLst xmlns:p="http://schemas.openxmlformats.org/presentationml/2006/main">
  <p:tag name="KSO_WM_SLIDE_BACKGROUND_TYPE" val="leftRight"/>
</p:tagLst>
</file>

<file path=ppt/tags/tag450.xml><?xml version="1.0" encoding="utf-8"?>
<p:tagLst xmlns:p="http://schemas.openxmlformats.org/presentationml/2006/main">
  <p:tag name="KSO_WM_TAG_VERSION" val="1.0"/>
  <p:tag name="KSO_WM_BEAUTIFY_FLAG" val="#wm#"/>
  <p:tag name="KSO_WM_TEMPLATE_CATEGORY" val="diagram"/>
  <p:tag name="KSO_WM_TEMPLATE_INDEX" val="20168371"/>
  <p:tag name="KSO_WM_UNIT_TYPE" val="l_h_g"/>
  <p:tag name="KSO_WM_UNIT_INDEX" val="1_3_1"/>
  <p:tag name="KSO_WM_UNIT_LAYERLEVEL" val="1_1_1"/>
  <p:tag name="KSO_WM_UNIT_VALUE" val="12"/>
  <p:tag name="KSO_WM_UNIT_HIGHLIGHT" val="0"/>
  <p:tag name="KSO_WM_UNIT_COMPATIBLE" val="1"/>
  <p:tag name="KSO_WM_UNIT_CLEAR" val="0"/>
  <p:tag name="KSO_WM_UNIT_RELATE_UNITID" val="diagram20168371_2*l_h_d*1_3_1"/>
  <p:tag name="KSO_WM_DIAGRAM_GROUP_CODE" val="l1-1"/>
  <p:tag name="KSO_WM_UNIT_ID" val="diagram20168371_2*l_h_g*1_3_1"/>
  <p:tag name="KSO_WM_UNIT_PRESET_TEXT" val="67&#13;LOREM"/>
  <p:tag name="KSO_WM_UNIT_TEXT_FILL_FORE_SCHEMECOLOR_INDEX" val="16"/>
  <p:tag name="KSO_WM_UNIT_TEXT_FILL_TYPE" val="1"/>
</p:tagLst>
</file>

<file path=ppt/tags/tag451.xml><?xml version="1.0" encoding="utf-8"?>
<p:tagLst xmlns:p="http://schemas.openxmlformats.org/presentationml/2006/main">
  <p:tag name="KSO_WM_TAG_VERSION" val="1.0"/>
  <p:tag name="KSO_WM_BEAUTIFY_FLAG" val="#wm#"/>
  <p:tag name="KSO_WM_TEMPLATE_CATEGORY" val="diagram"/>
  <p:tag name="KSO_WM_TEMPLATE_INDEX" val="20168371"/>
  <p:tag name="KSO_WM_UNIT_TYPE" val="l_h_g"/>
  <p:tag name="KSO_WM_UNIT_INDEX" val="1_2_1"/>
  <p:tag name="KSO_WM_UNIT_LAYERLEVEL" val="1_1_1"/>
  <p:tag name="KSO_WM_UNIT_VALUE" val="12"/>
  <p:tag name="KSO_WM_UNIT_HIGHLIGHT" val="0"/>
  <p:tag name="KSO_WM_UNIT_COMPATIBLE" val="1"/>
  <p:tag name="KSO_WM_UNIT_CLEAR" val="0"/>
  <p:tag name="KSO_WM_UNIT_RELATE_UNITID" val="diagram20168371_2*l_h_d*1_2_1"/>
  <p:tag name="KSO_WM_DIAGRAM_GROUP_CODE" val="l1-1"/>
  <p:tag name="KSO_WM_UNIT_ID" val="diagram20168371_2*l_h_g*1_2_1"/>
  <p:tag name="KSO_WM_UNIT_PRESET_TEXT" val="10&#13;LOREM"/>
  <p:tag name="KSO_WM_UNIT_TEXT_FILL_FORE_SCHEMECOLOR_INDEX" val="16"/>
  <p:tag name="KSO_WM_UNIT_TEXT_FILL_TYPE" val="1"/>
</p:tagLst>
</file>

<file path=ppt/tags/tag452.xml><?xml version="1.0" encoding="utf-8"?>
<p:tagLst xmlns:p="http://schemas.openxmlformats.org/presentationml/2006/main">
  <p:tag name="KSO_WM_TAG_VERSION" val="1.0"/>
  <p:tag name="KSO_WM_BEAUTIFY_FLAG" val="#wm#"/>
  <p:tag name="KSO_WM_TEMPLATE_CATEGORY" val="diagram"/>
  <p:tag name="KSO_WM_TEMPLATE_INDEX" val="20168371"/>
  <p:tag name="KSO_WM_UNIT_TYPE" val="l_h_f"/>
  <p:tag name="KSO_WM_UNIT_INDEX" val="1_1_1"/>
  <p:tag name="KSO_WM_UNIT_LAYERLEVEL" val="1_1_1"/>
  <p:tag name="KSO_WM_UNIT_VALUE" val="51"/>
  <p:tag name="KSO_WM_UNIT_HIGHLIGHT" val="0"/>
  <p:tag name="KSO_WM_UNIT_COMPATIBLE" val="0"/>
  <p:tag name="KSO_WM_UNIT_CLEAR" val="0"/>
  <p:tag name="KSO_WM_UNIT_PRESET_TEXT_INDEX" val="4"/>
  <p:tag name="KSO_WM_UNIT_PRESET_TEXT_LEN" val="88"/>
  <p:tag name="KSO_WM_DIAGRAM_GROUP_CODE" val="l1-1"/>
  <p:tag name="KSO_WM_UNIT_ID" val="diagram20168371_2*l_h_f*1_1_1"/>
  <p:tag name="KSO_WM_UNIT_TEXT_FILL_FORE_SCHEMECOLOR_INDEX" val="13"/>
  <p:tag name="KSO_WM_UNIT_TEXT_FILL_TYPE" val="1"/>
</p:tagLst>
</file>

<file path=ppt/tags/tag453.xml><?xml version="1.0" encoding="utf-8"?>
<p:tagLst xmlns:p="http://schemas.openxmlformats.org/presentationml/2006/main">
  <p:tag name="KSO_WM_TAG_VERSION" val="1.0"/>
  <p:tag name="KSO_WM_BEAUTIFY_FLAG" val="#wm#"/>
  <p:tag name="KSO_WM_TEMPLATE_CATEGORY" val="diagram"/>
  <p:tag name="KSO_WM_TEMPLATE_INDEX" val="20168371"/>
  <p:tag name="KSO_WM_UNIT_TYPE" val="l_h_f"/>
  <p:tag name="KSO_WM_UNIT_INDEX" val="1_2_1"/>
  <p:tag name="KSO_WM_UNIT_LAYERLEVEL" val="1_1_1"/>
  <p:tag name="KSO_WM_UNIT_VALUE" val="51"/>
  <p:tag name="KSO_WM_UNIT_HIGHLIGHT" val="0"/>
  <p:tag name="KSO_WM_UNIT_COMPATIBLE" val="0"/>
  <p:tag name="KSO_WM_UNIT_CLEAR" val="0"/>
  <p:tag name="KSO_WM_UNIT_PRESET_TEXT_INDEX" val="4"/>
  <p:tag name="KSO_WM_UNIT_PRESET_TEXT_LEN" val="88"/>
  <p:tag name="KSO_WM_DIAGRAM_GROUP_CODE" val="l1-1"/>
  <p:tag name="KSO_WM_UNIT_ID" val="diagram20168371_2*l_h_f*1_2_1"/>
  <p:tag name="KSO_WM_UNIT_TEXT_FILL_FORE_SCHEMECOLOR_INDEX" val="13"/>
  <p:tag name="KSO_WM_UNIT_TEXT_FILL_TYPE" val="1"/>
</p:tagLst>
</file>

<file path=ppt/tags/tag454.xml><?xml version="1.0" encoding="utf-8"?>
<p:tagLst xmlns:p="http://schemas.openxmlformats.org/presentationml/2006/main">
  <p:tag name="KSO_WM_TAG_VERSION" val="1.0"/>
  <p:tag name="KSO_WM_BEAUTIFY_FLAG" val="#wm#"/>
  <p:tag name="KSO_WM_TEMPLATE_CATEGORY" val="diagram"/>
  <p:tag name="KSO_WM_TEMPLATE_INDEX" val="20168371"/>
  <p:tag name="KSO_WM_UNIT_TYPE" val="l_h_f"/>
  <p:tag name="KSO_WM_UNIT_INDEX" val="1_3_1"/>
  <p:tag name="KSO_WM_UNIT_LAYERLEVEL" val="1_1_1"/>
  <p:tag name="KSO_WM_UNIT_VALUE" val="51"/>
  <p:tag name="KSO_WM_UNIT_HIGHLIGHT" val="0"/>
  <p:tag name="KSO_WM_UNIT_COMPATIBLE" val="0"/>
  <p:tag name="KSO_WM_UNIT_CLEAR" val="0"/>
  <p:tag name="KSO_WM_UNIT_PRESET_TEXT_INDEX" val="4"/>
  <p:tag name="KSO_WM_UNIT_PRESET_TEXT_LEN" val="88"/>
  <p:tag name="KSO_WM_DIAGRAM_GROUP_CODE" val="l1-1"/>
  <p:tag name="KSO_WM_UNIT_ID" val="diagram20168371_2*l_h_f*1_3_1"/>
  <p:tag name="KSO_WM_UNIT_TEXT_FILL_FORE_SCHEMECOLOR_INDEX" val="13"/>
  <p:tag name="KSO_WM_UNIT_TEXT_FILL_TYPE" val="1"/>
</p:tagLst>
</file>

<file path=ppt/tags/tag455.xml><?xml version="1.0" encoding="utf-8"?>
<p:tagLst xmlns:p="http://schemas.openxmlformats.org/presentationml/2006/main">
  <p:tag name="PA" val="v5.2.11"/>
  <p:tag name="RESOURCELIBID_ANIM" val="462"/>
</p:tagLst>
</file>

<file path=ppt/tags/tag456.xml><?xml version="1.0" encoding="utf-8"?>
<p:tagLst xmlns:p="http://schemas.openxmlformats.org/presentationml/2006/main">
  <p:tag name="PA" val="v5.2.11"/>
</p:tagLst>
</file>

<file path=ppt/tags/tag457.xml><?xml version="1.0" encoding="utf-8"?>
<p:tagLst xmlns:p="http://schemas.openxmlformats.org/presentationml/2006/main">
  <p:tag name="PA" val="v5.2.11"/>
</p:tagLst>
</file>

<file path=ppt/tags/tag458.xml><?xml version="1.0" encoding="utf-8"?>
<p:tagLst xmlns:p="http://schemas.openxmlformats.org/presentationml/2006/main">
  <p:tag name="PA" val="v5.2.11"/>
</p:tagLst>
</file>

<file path=ppt/tags/tag459.xml><?xml version="1.0" encoding="utf-8"?>
<p:tagLst xmlns:p="http://schemas.openxmlformats.org/presentationml/2006/main">
  <p:tag name="PA" val="v5.2.11"/>
</p:tagLst>
</file>

<file path=ppt/tags/tag46.xml><?xml version="1.0" encoding="utf-8"?>
<p:tagLst xmlns:p="http://schemas.openxmlformats.org/presentationml/2006/main">
  <p:tag name="KSO_WM_SLIDE_BACKGROUND_TYPE" val="leftRight"/>
</p:tagLst>
</file>

<file path=ppt/tags/tag460.xml><?xml version="1.0" encoding="utf-8"?>
<p:tagLst xmlns:p="http://schemas.openxmlformats.org/presentationml/2006/main">
  <p:tag name="PA" val="v5.2.11"/>
</p:tagLst>
</file>

<file path=ppt/tags/tag461.xml><?xml version="1.0" encoding="utf-8"?>
<p:tagLst xmlns:p="http://schemas.openxmlformats.org/presentationml/2006/main">
  <p:tag name="PA" val="v5.2.11"/>
</p:tagLst>
</file>

<file path=ppt/tags/tag462.xml><?xml version="1.0" encoding="utf-8"?>
<p:tagLst xmlns:p="http://schemas.openxmlformats.org/presentationml/2006/main">
  <p:tag name="PA" val="v5.2.11"/>
</p:tagLst>
</file>

<file path=ppt/tags/tag463.xml><?xml version="1.0" encoding="utf-8"?>
<p:tagLst xmlns:p="http://schemas.openxmlformats.org/presentationml/2006/main">
  <p:tag name="PA" val="v5.2.11"/>
</p:tagLst>
</file>

<file path=ppt/tags/tag464.xml><?xml version="1.0" encoding="utf-8"?>
<p:tagLst xmlns:p="http://schemas.openxmlformats.org/presentationml/2006/main">
  <p:tag name="PA" val="v5.2.11"/>
</p:tagLst>
</file>

<file path=ppt/tags/tag465.xml><?xml version="1.0" encoding="utf-8"?>
<p:tagLst xmlns:p="http://schemas.openxmlformats.org/presentationml/2006/main">
  <p:tag name="PA" val="v5.2.11"/>
</p:tagLst>
</file>

<file path=ppt/tags/tag466.xml><?xml version="1.0" encoding="utf-8"?>
<p:tagLst xmlns:p="http://schemas.openxmlformats.org/presentationml/2006/main">
  <p:tag name="PA" val="v5.2.11"/>
</p:tagLst>
</file>

<file path=ppt/tags/tag467.xml><?xml version="1.0" encoding="utf-8"?>
<p:tagLst xmlns:p="http://schemas.openxmlformats.org/presentationml/2006/main">
  <p:tag name="PA" val="v5.2.11"/>
</p:tagLst>
</file>

<file path=ppt/tags/tag468.xml><?xml version="1.0" encoding="utf-8"?>
<p:tagLst xmlns:p="http://schemas.openxmlformats.org/presentationml/2006/main">
  <p:tag name="PA" val="v5.2.11"/>
</p:tagLst>
</file>

<file path=ppt/tags/tag469.xml><?xml version="1.0" encoding="utf-8"?>
<p:tagLst xmlns:p="http://schemas.openxmlformats.org/presentationml/2006/main">
  <p:tag name="PA" val="v5.2.11"/>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PA" val="v5.2.11"/>
</p:tagLst>
</file>

<file path=ppt/tags/tag471.xml><?xml version="1.0" encoding="utf-8"?>
<p:tagLst xmlns:p="http://schemas.openxmlformats.org/presentationml/2006/main">
  <p:tag name="KSO_WM_TAG_VERSION" val="1.0"/>
  <p:tag name="KSO_WM_BEAUTIFY_FLAG" val="#wm#"/>
  <p:tag name="KSO_WM_UNIT_TYPE" val="i"/>
  <p:tag name="KSO_WM_UNIT_ID" val="diagram160346_1*i*1"/>
  <p:tag name="KSO_WM_TEMPLATE_CATEGORY" val="diagram"/>
  <p:tag name="KSO_WM_TEMPLATE_INDEX" val="160346"/>
  <p:tag name="KSO_WM_UNIT_INDEX" val="1"/>
</p:tagLst>
</file>

<file path=ppt/tags/tag472.xml><?xml version="1.0" encoding="utf-8"?>
<p:tagLst xmlns:p="http://schemas.openxmlformats.org/presentationml/2006/main">
  <p:tag name="KSO_WM_TEMPLATE_CATEGORY" val="diagram"/>
  <p:tag name="KSO_WM_TEMPLATE_INDEX" val="160346"/>
  <p:tag name="KSO_WM_UNIT_TYPE" val="l_i"/>
  <p:tag name="KSO_WM_UNIT_INDEX" val="1_1"/>
  <p:tag name="KSO_WM_UNIT_ID" val="diagram160346_1*l_i*1_1"/>
  <p:tag name="KSO_WM_UNIT_CLEAR" val="1"/>
  <p:tag name="KSO_WM_UNIT_LAYERLEVEL" val="1_1"/>
  <p:tag name="KSO_WM_BEAUTIFY_FLAG" val="#wm#"/>
  <p:tag name="KSO_WM_TAG_VERSION" val="1.0"/>
  <p:tag name="KSO_WM_DIAGRAM_GROUP_CODE" val="l1-1"/>
  <p:tag name="KSO_WM_UNIT_LINE_FORE_SCHEMECOLOR_INDEX" val="5"/>
  <p:tag name="KSO_WM_UNIT_LINE_FILL_TYPE" val="2"/>
</p:tagLst>
</file>

<file path=ppt/tags/tag473.xml><?xml version="1.0" encoding="utf-8"?>
<p:tagLst xmlns:p="http://schemas.openxmlformats.org/presentationml/2006/main">
  <p:tag name="KSO_WM_TEMPLATE_CATEGORY" val="diagram"/>
  <p:tag name="KSO_WM_TEMPLATE_INDEX" val="160346"/>
  <p:tag name="KSO_WM_UNIT_TYPE" val="l_i"/>
  <p:tag name="KSO_WM_UNIT_INDEX" val="1_2"/>
  <p:tag name="KSO_WM_UNIT_ID" val="diagram160346_1*l_i*1_2"/>
  <p:tag name="KSO_WM_UNIT_CLEAR" val="1"/>
  <p:tag name="KSO_WM_UNIT_LAYERLEVEL" val="1_1"/>
  <p:tag name="KSO_WM_BEAUTIFY_FLAG" val="#wm#"/>
  <p:tag name="KSO_WM_TAG_VERSION" val="1.0"/>
  <p:tag name="KSO_WM_DIAGRAM_GROUP_CODE" val="l1-1"/>
  <p:tag name="KSO_WM_UNIT_LINE_FORE_SCHEMECOLOR_INDEX" val="5"/>
  <p:tag name="KSO_WM_UNIT_LINE_FILL_TYPE" val="2"/>
</p:tagLst>
</file>

<file path=ppt/tags/tag474.xml><?xml version="1.0" encoding="utf-8"?>
<p:tagLst xmlns:p="http://schemas.openxmlformats.org/presentationml/2006/main">
  <p:tag name="KSO_WM_TEMPLATE_CATEGORY" val="diagram"/>
  <p:tag name="KSO_WM_TEMPLATE_INDEX" val="160346"/>
  <p:tag name="KSO_WM_UNIT_TYPE" val="l_i"/>
  <p:tag name="KSO_WM_UNIT_INDEX" val="1_3"/>
  <p:tag name="KSO_WM_UNIT_ID" val="diagram160346_1*l_i*1_3"/>
  <p:tag name="KSO_WM_UNIT_CLEAR" val="1"/>
  <p:tag name="KSO_WM_UNIT_LAYERLEVEL" val="1_1"/>
  <p:tag name="KSO_WM_BEAUTIFY_FLAG" val="#wm#"/>
  <p:tag name="KSO_WM_TAG_VERSION" val="1.0"/>
  <p:tag name="KSO_WM_DIAGRAM_GROUP_CODE" val="l1-1"/>
  <p:tag name="KSO_WM_UNIT_LINE_FORE_SCHEMECOLOR_INDEX" val="5"/>
  <p:tag name="KSO_WM_UNIT_LINE_FILL_TYPE" val="2"/>
</p:tagLst>
</file>

<file path=ppt/tags/tag475.xml><?xml version="1.0" encoding="utf-8"?>
<p:tagLst xmlns:p="http://schemas.openxmlformats.org/presentationml/2006/main">
  <p:tag name="KSO_WM_TEMPLATE_CATEGORY" val="diagram"/>
  <p:tag name="KSO_WM_TEMPLATE_INDEX" val="160346"/>
  <p:tag name="KSO_WM_UNIT_TYPE" val="l_i"/>
  <p:tag name="KSO_WM_UNIT_INDEX" val="1_4"/>
  <p:tag name="KSO_WM_UNIT_ID" val="diagram160346_1*l_i*1_4"/>
  <p:tag name="KSO_WM_UNIT_CLEAR" val="1"/>
  <p:tag name="KSO_WM_UNIT_LAYERLEVEL" val="1_1"/>
  <p:tag name="KSO_WM_BEAUTIFY_FLAG" val="#wm#"/>
  <p:tag name="KSO_WM_TAG_VERSION" val="1.0"/>
  <p:tag name="KSO_WM_DIAGRAM_GROUP_CODE" val="l1-1"/>
  <p:tag name="KSO_WM_UNIT_LINE_FORE_SCHEMECOLOR_INDEX" val="5"/>
  <p:tag name="KSO_WM_UNIT_LINE_FILL_TYPE" val="2"/>
</p:tagLst>
</file>

<file path=ppt/tags/tag476.xml><?xml version="1.0" encoding="utf-8"?>
<p:tagLst xmlns:p="http://schemas.openxmlformats.org/presentationml/2006/main">
  <p:tag name="KSO_WM_TEMPLATE_CATEGORY" val="diagram"/>
  <p:tag name="KSO_WM_TEMPLATE_INDEX" val="160346"/>
  <p:tag name="KSO_WM_UNIT_TYPE" val="l_h_f"/>
  <p:tag name="KSO_WM_UNIT_INDEX" val="1_1_1"/>
  <p:tag name="KSO_WM_UNIT_ID" val="diagram160346_1*l_h_f*1_1_1"/>
  <p:tag name="KSO_WM_UNIT_CLEAR" val="1"/>
  <p:tag name="KSO_WM_UNIT_LAYERLEVEL" val="1_1_1"/>
  <p:tag name="KSO_WM_UNIT_VALUE" val="40"/>
  <p:tag name="KSO_WM_UNIT_HIGHLIGHT" val="0"/>
  <p:tag name="KSO_WM_UNIT_COMPATIBLE" val="0"/>
  <p:tag name="KSO_WM_BEAUTIFY_FLAG" val="#wm#"/>
  <p:tag name="KSO_WM_UNIT_PRESET_TEXT_INDEX" val="4"/>
  <p:tag name="KSO_WM_UNIT_PRESET_TEXT_LEN" val="40"/>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477.xml><?xml version="1.0" encoding="utf-8"?>
<p:tagLst xmlns:p="http://schemas.openxmlformats.org/presentationml/2006/main">
  <p:tag name="KSO_WM_TEMPLATE_CATEGORY" val="diagram"/>
  <p:tag name="KSO_WM_TEMPLATE_INDEX" val="160346"/>
  <p:tag name="KSO_WM_UNIT_TYPE" val="l_h_a"/>
  <p:tag name="KSO_WM_UNIT_INDEX" val="1_1_1"/>
  <p:tag name="KSO_WM_UNIT_ID" val="diagram160346_1*l_h_a*1_1_1"/>
  <p:tag name="KSO_WM_UNIT_CLEAR" val="1"/>
  <p:tag name="KSO_WM_UNIT_LAYERLEVEL" val="1_1_1"/>
  <p:tag name="KSO_WM_UNIT_VALUE" val="4"/>
  <p:tag name="KSO_WM_UNIT_HIGHLIGHT" val="0"/>
  <p:tag name="KSO_WM_UNIT_COMPATIBLE" val="0"/>
  <p:tag name="KSO_WM_BEAUTIFY_FLAG" val="#wm#"/>
  <p:tag name="KSO_WM_TAG_VERSION" val="1.0"/>
  <p:tag name="KSO_WM_DIAGRAM_GROUP_CODE" val="l1-1"/>
  <p:tag name="KSO_WM_UNIT_PRESET_TEXT" val="LOREM"/>
  <p:tag name="KSO_WM_UNIT_TEXT_FILL_FORE_SCHEMECOLOR_INDEX" val="5"/>
  <p:tag name="KSO_WM_UNIT_TEXT_FILL_TYPE" val="1"/>
</p:tagLst>
</file>

<file path=ppt/tags/tag478.xml><?xml version="1.0" encoding="utf-8"?>
<p:tagLst xmlns:p="http://schemas.openxmlformats.org/presentationml/2006/main">
  <p:tag name="KSO_WM_TAG_VERSION" val="1.0"/>
  <p:tag name="KSO_WM_BEAUTIFY_FLAG" val="#wm#"/>
  <p:tag name="KSO_WM_UNIT_TYPE" val="i"/>
  <p:tag name="KSO_WM_UNIT_ID" val="diagram160346_1*i*14"/>
  <p:tag name="KSO_WM_TEMPLATE_CATEGORY" val="diagram"/>
  <p:tag name="KSO_WM_TEMPLATE_INDEX" val="160346"/>
  <p:tag name="KSO_WM_UNIT_INDEX" val="14"/>
</p:tagLst>
</file>

<file path=ppt/tags/tag479.xml><?xml version="1.0" encoding="utf-8"?>
<p:tagLst xmlns:p="http://schemas.openxmlformats.org/presentationml/2006/main">
  <p:tag name="KSO_WM_TEMPLATE_CATEGORY" val="diagram"/>
  <p:tag name="KSO_WM_TEMPLATE_INDEX" val="160346"/>
  <p:tag name="KSO_WM_UNIT_TYPE" val="l_i"/>
  <p:tag name="KSO_WM_UNIT_INDEX" val="1_5"/>
  <p:tag name="KSO_WM_UNIT_ID" val="diagram160346_1*l_i*1_5"/>
  <p:tag name="KSO_WM_UNIT_CLEAR" val="1"/>
  <p:tag name="KSO_WM_UNIT_LAYERLEVEL" val="1_1"/>
  <p:tag name="KSO_WM_BEAUTIFY_FLAG" val="#wm#"/>
  <p:tag name="KSO_WM_TAG_VERSION" val="1.0"/>
  <p:tag name="KSO_WM_DIAGRAM_GROUP_CODE" val="l1-1"/>
  <p:tag name="KSO_WM_UNIT_LINE_FORE_SCHEMECOLOR_INDEX" val="7"/>
  <p:tag name="KSO_WM_UNIT_LINE_FILL_TYPE" val="2"/>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KSO_WM_TEMPLATE_CATEGORY" val="diagram"/>
  <p:tag name="KSO_WM_TEMPLATE_INDEX" val="160346"/>
  <p:tag name="KSO_WM_UNIT_TYPE" val="l_i"/>
  <p:tag name="KSO_WM_UNIT_INDEX" val="1_6"/>
  <p:tag name="KSO_WM_UNIT_ID" val="diagram160346_1*l_i*1_6"/>
  <p:tag name="KSO_WM_UNIT_CLEAR" val="1"/>
  <p:tag name="KSO_WM_UNIT_LAYERLEVEL" val="1_1"/>
  <p:tag name="KSO_WM_BEAUTIFY_FLAG" val="#wm#"/>
  <p:tag name="KSO_WM_TAG_VERSION" val="1.0"/>
  <p:tag name="KSO_WM_DIAGRAM_GROUP_CODE" val="l1-1"/>
  <p:tag name="KSO_WM_UNIT_LINE_FORE_SCHEMECOLOR_INDEX" val="7"/>
  <p:tag name="KSO_WM_UNIT_LINE_FILL_TYPE" val="2"/>
</p:tagLst>
</file>

<file path=ppt/tags/tag481.xml><?xml version="1.0" encoding="utf-8"?>
<p:tagLst xmlns:p="http://schemas.openxmlformats.org/presentationml/2006/main">
  <p:tag name="KSO_WM_TEMPLATE_CATEGORY" val="diagram"/>
  <p:tag name="KSO_WM_TEMPLATE_INDEX" val="160346"/>
  <p:tag name="KSO_WM_UNIT_TYPE" val="l_i"/>
  <p:tag name="KSO_WM_UNIT_INDEX" val="1_7"/>
  <p:tag name="KSO_WM_UNIT_ID" val="diagram160346_1*l_i*1_7"/>
  <p:tag name="KSO_WM_UNIT_CLEAR" val="1"/>
  <p:tag name="KSO_WM_UNIT_LAYERLEVEL" val="1_1"/>
  <p:tag name="KSO_WM_BEAUTIFY_FLAG" val="#wm#"/>
  <p:tag name="KSO_WM_TAG_VERSION" val="1.0"/>
  <p:tag name="KSO_WM_DIAGRAM_GROUP_CODE" val="l1-1"/>
  <p:tag name="KSO_WM_UNIT_LINE_FORE_SCHEMECOLOR_INDEX" val="7"/>
  <p:tag name="KSO_WM_UNIT_LINE_FILL_TYPE" val="2"/>
</p:tagLst>
</file>

<file path=ppt/tags/tag482.xml><?xml version="1.0" encoding="utf-8"?>
<p:tagLst xmlns:p="http://schemas.openxmlformats.org/presentationml/2006/main">
  <p:tag name="KSO_WM_TEMPLATE_CATEGORY" val="diagram"/>
  <p:tag name="KSO_WM_TEMPLATE_INDEX" val="160346"/>
  <p:tag name="KSO_WM_UNIT_TYPE" val="l_i"/>
  <p:tag name="KSO_WM_UNIT_INDEX" val="1_8"/>
  <p:tag name="KSO_WM_UNIT_ID" val="diagram160346_1*l_i*1_8"/>
  <p:tag name="KSO_WM_UNIT_CLEAR" val="1"/>
  <p:tag name="KSO_WM_UNIT_LAYERLEVEL" val="1_1"/>
  <p:tag name="KSO_WM_BEAUTIFY_FLAG" val="#wm#"/>
  <p:tag name="KSO_WM_TAG_VERSION" val="1.0"/>
  <p:tag name="KSO_WM_DIAGRAM_GROUP_CODE" val="l1-1"/>
  <p:tag name="KSO_WM_UNIT_LINE_FORE_SCHEMECOLOR_INDEX" val="7"/>
  <p:tag name="KSO_WM_UNIT_LINE_FILL_TYPE" val="2"/>
</p:tagLst>
</file>

<file path=ppt/tags/tag483.xml><?xml version="1.0" encoding="utf-8"?>
<p:tagLst xmlns:p="http://schemas.openxmlformats.org/presentationml/2006/main">
  <p:tag name="KSO_WM_TEMPLATE_CATEGORY" val="diagram"/>
  <p:tag name="KSO_WM_TEMPLATE_INDEX" val="160346"/>
  <p:tag name="KSO_WM_UNIT_TYPE" val="l_h_f"/>
  <p:tag name="KSO_WM_UNIT_INDEX" val="1_3_1"/>
  <p:tag name="KSO_WM_UNIT_ID" val="diagram160346_1*l_h_f*1_3_1"/>
  <p:tag name="KSO_WM_UNIT_CLEAR" val="1"/>
  <p:tag name="KSO_WM_UNIT_LAYERLEVEL" val="1_1_1"/>
  <p:tag name="KSO_WM_UNIT_VALUE" val="40"/>
  <p:tag name="KSO_WM_UNIT_HIGHLIGHT" val="0"/>
  <p:tag name="KSO_WM_UNIT_COMPATIBLE" val="0"/>
  <p:tag name="KSO_WM_BEAUTIFY_FLAG" val="#wm#"/>
  <p:tag name="KSO_WM_UNIT_PRESET_TEXT_INDEX" val="4"/>
  <p:tag name="KSO_WM_UNIT_PRESET_TEXT_LEN" val="40"/>
  <p:tag name="KSO_WM_TAG_VERSION" val="1.0"/>
  <p:tag name="KSO_WM_DIAGRAM_GROUP_CODE" val="l1-1"/>
  <p:tag name="KSO_WM_UNIT_FILL_FORE_SCHEMECOLOR_INDEX" val="7"/>
  <p:tag name="KSO_WM_UNIT_FILL_TYPE" val="1"/>
  <p:tag name="KSO_WM_UNIT_TEXT_FILL_FORE_SCHEMECOLOR_INDEX" val="13"/>
  <p:tag name="KSO_WM_UNIT_TEXT_FILL_TYPE" val="1"/>
</p:tagLst>
</file>

<file path=ppt/tags/tag484.xml><?xml version="1.0" encoding="utf-8"?>
<p:tagLst xmlns:p="http://schemas.openxmlformats.org/presentationml/2006/main">
  <p:tag name="KSO_WM_TEMPLATE_CATEGORY" val="diagram"/>
  <p:tag name="KSO_WM_TEMPLATE_INDEX" val="160346"/>
  <p:tag name="KSO_WM_UNIT_TYPE" val="l_h_a"/>
  <p:tag name="KSO_WM_UNIT_INDEX" val="1_3_1"/>
  <p:tag name="KSO_WM_UNIT_ID" val="diagram160346_1*l_h_a*1_3_1"/>
  <p:tag name="KSO_WM_UNIT_CLEAR" val="1"/>
  <p:tag name="KSO_WM_UNIT_LAYERLEVEL" val="1_1_1"/>
  <p:tag name="KSO_WM_UNIT_VALUE" val="4"/>
  <p:tag name="KSO_WM_UNIT_HIGHLIGHT" val="0"/>
  <p:tag name="KSO_WM_UNIT_COMPATIBLE" val="0"/>
  <p:tag name="KSO_WM_BEAUTIFY_FLAG" val="#wm#"/>
  <p:tag name="KSO_WM_TAG_VERSION" val="1.0"/>
  <p:tag name="KSO_WM_DIAGRAM_GROUP_CODE" val="l1-1"/>
  <p:tag name="KSO_WM_UNIT_PRESET_TEXT" val="LOREM"/>
  <p:tag name="KSO_WM_UNIT_TEXT_FILL_FORE_SCHEMECOLOR_INDEX" val="7"/>
  <p:tag name="KSO_WM_UNIT_TEXT_FILL_TYPE" val="1"/>
</p:tagLst>
</file>

<file path=ppt/tags/tag485.xml><?xml version="1.0" encoding="utf-8"?>
<p:tagLst xmlns:p="http://schemas.openxmlformats.org/presentationml/2006/main">
  <p:tag name="KSO_WM_TAG_VERSION" val="1.0"/>
  <p:tag name="KSO_WM_BEAUTIFY_FLAG" val="#wm#"/>
  <p:tag name="KSO_WM_UNIT_TYPE" val="i"/>
  <p:tag name="KSO_WM_UNIT_ID" val="diagram160346_1*i*27"/>
  <p:tag name="KSO_WM_TEMPLATE_CATEGORY" val="diagram"/>
  <p:tag name="KSO_WM_TEMPLATE_INDEX" val="160346"/>
  <p:tag name="KSO_WM_UNIT_INDEX" val="27"/>
</p:tagLst>
</file>

<file path=ppt/tags/tag486.xml><?xml version="1.0" encoding="utf-8"?>
<p:tagLst xmlns:p="http://schemas.openxmlformats.org/presentationml/2006/main">
  <p:tag name="KSO_WM_TEMPLATE_CATEGORY" val="diagram"/>
  <p:tag name="KSO_WM_TEMPLATE_INDEX" val="160346"/>
  <p:tag name="KSO_WM_UNIT_TYPE" val="l_i"/>
  <p:tag name="KSO_WM_UNIT_INDEX" val="1_9"/>
  <p:tag name="KSO_WM_UNIT_ID" val="diagram160346_1*l_i*1_9"/>
  <p:tag name="KSO_WM_UNIT_CLEAR" val="1"/>
  <p:tag name="KSO_WM_UNIT_LAYERLEVEL" val="1_1"/>
  <p:tag name="KSO_WM_BEAUTIFY_FLAG" val="#wm#"/>
  <p:tag name="KSO_WM_TAG_VERSION" val="1.0"/>
  <p:tag name="KSO_WM_DIAGRAM_GROUP_CODE" val="l1-1"/>
  <p:tag name="KSO_WM_UNIT_LINE_FORE_SCHEMECOLOR_INDEX" val="6"/>
  <p:tag name="KSO_WM_UNIT_LINE_FILL_TYPE" val="2"/>
</p:tagLst>
</file>

<file path=ppt/tags/tag487.xml><?xml version="1.0" encoding="utf-8"?>
<p:tagLst xmlns:p="http://schemas.openxmlformats.org/presentationml/2006/main">
  <p:tag name="KSO_WM_TEMPLATE_CATEGORY" val="diagram"/>
  <p:tag name="KSO_WM_TEMPLATE_INDEX" val="160346"/>
  <p:tag name="KSO_WM_UNIT_TYPE" val="l_i"/>
  <p:tag name="KSO_WM_UNIT_INDEX" val="1_10"/>
  <p:tag name="KSO_WM_UNIT_ID" val="diagram160346_1*l_i*1_10"/>
  <p:tag name="KSO_WM_UNIT_CLEAR" val="1"/>
  <p:tag name="KSO_WM_UNIT_LAYERLEVEL" val="1_1"/>
  <p:tag name="KSO_WM_BEAUTIFY_FLAG" val="#wm#"/>
  <p:tag name="KSO_WM_TAG_VERSION" val="1.0"/>
  <p:tag name="KSO_WM_DIAGRAM_GROUP_CODE" val="l1-1"/>
  <p:tag name="KSO_WM_UNIT_LINE_FORE_SCHEMECOLOR_INDEX" val="6"/>
  <p:tag name="KSO_WM_UNIT_LINE_FILL_TYPE" val="2"/>
</p:tagLst>
</file>

<file path=ppt/tags/tag488.xml><?xml version="1.0" encoding="utf-8"?>
<p:tagLst xmlns:p="http://schemas.openxmlformats.org/presentationml/2006/main">
  <p:tag name="KSO_WM_TEMPLATE_CATEGORY" val="diagram"/>
  <p:tag name="KSO_WM_TEMPLATE_INDEX" val="160346"/>
  <p:tag name="KSO_WM_UNIT_TYPE" val="l_i"/>
  <p:tag name="KSO_WM_UNIT_INDEX" val="1_11"/>
  <p:tag name="KSO_WM_UNIT_ID" val="diagram160346_1*l_i*1_11"/>
  <p:tag name="KSO_WM_UNIT_CLEAR" val="1"/>
  <p:tag name="KSO_WM_UNIT_LAYERLEVEL" val="1_1"/>
  <p:tag name="KSO_WM_BEAUTIFY_FLAG" val="#wm#"/>
  <p:tag name="KSO_WM_TAG_VERSION" val="1.0"/>
  <p:tag name="KSO_WM_DIAGRAM_GROUP_CODE" val="l1-1"/>
  <p:tag name="KSO_WM_UNIT_LINE_FORE_SCHEMECOLOR_INDEX" val="6"/>
  <p:tag name="KSO_WM_UNIT_LINE_FILL_TYPE" val="2"/>
</p:tagLst>
</file>

<file path=ppt/tags/tag489.xml><?xml version="1.0" encoding="utf-8"?>
<p:tagLst xmlns:p="http://schemas.openxmlformats.org/presentationml/2006/main">
  <p:tag name="KSO_WM_TEMPLATE_CATEGORY" val="diagram"/>
  <p:tag name="KSO_WM_TEMPLATE_INDEX" val="160346"/>
  <p:tag name="KSO_WM_UNIT_TYPE" val="l_i"/>
  <p:tag name="KSO_WM_UNIT_INDEX" val="1_12"/>
  <p:tag name="KSO_WM_UNIT_ID" val="diagram160346_1*l_i*1_12"/>
  <p:tag name="KSO_WM_UNIT_CLEAR" val="1"/>
  <p:tag name="KSO_WM_UNIT_LAYERLEVEL" val="1_1"/>
  <p:tag name="KSO_WM_BEAUTIFY_FLAG" val="#wm#"/>
  <p:tag name="KSO_WM_TAG_VERSION" val="1.0"/>
  <p:tag name="KSO_WM_DIAGRAM_GROUP_CODE" val="l1-1"/>
  <p:tag name="KSO_WM_UNIT_LINE_FORE_SCHEMECOLOR_INDEX" val="6"/>
  <p:tag name="KSO_WM_UNIT_LINE_FILL_TYPE" val="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e77b20d53b1d466aaa9570901e2bf19b"/>
  <p:tag name="KSO_WM_UNIT_DECORATE_INFO" val=""/>
  <p:tag name="KSO_WM_UNIT_SM_LIMIT_TYPE" val=""/>
  <p:tag name="KSO_WM_CHIP_FILLAREA_FILL_RULE" val="{&quot;fill_align&quot;:&quot;cm&quot;,&quot;fill_effect&quot;:[],&quot;fill_mode&quot;:&quot;full&quot;,&quot;sacle_strategy&quot;:&quot;stretch&quot;}"/>
  <p:tag name="KSO_WM_ASSEMBLE_CHIP_INDEX" val="2107f2873e074230bca5819e2069c827"/>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90.xml><?xml version="1.0" encoding="utf-8"?>
<p:tagLst xmlns:p="http://schemas.openxmlformats.org/presentationml/2006/main">
  <p:tag name="KSO_WM_TEMPLATE_CATEGORY" val="diagram"/>
  <p:tag name="KSO_WM_TEMPLATE_INDEX" val="160346"/>
  <p:tag name="KSO_WM_UNIT_TYPE" val="l_h_f"/>
  <p:tag name="KSO_WM_UNIT_INDEX" val="1_2_1"/>
  <p:tag name="KSO_WM_UNIT_ID" val="diagram160346_1*l_h_f*1_2_1"/>
  <p:tag name="KSO_WM_UNIT_CLEAR" val="1"/>
  <p:tag name="KSO_WM_UNIT_LAYERLEVEL" val="1_1_1"/>
  <p:tag name="KSO_WM_UNIT_VALUE" val="40"/>
  <p:tag name="KSO_WM_UNIT_HIGHLIGHT" val="0"/>
  <p:tag name="KSO_WM_UNIT_COMPATIBLE" val="0"/>
  <p:tag name="KSO_WM_BEAUTIFY_FLAG" val="#wm#"/>
  <p:tag name="KSO_WM_UNIT_PRESET_TEXT_INDEX" val="4"/>
  <p:tag name="KSO_WM_UNIT_PRESET_TEXT_LEN" val="40"/>
  <p:tag name="KSO_WM_TAG_VERSION" val="1.0"/>
  <p:tag name="KSO_WM_DIAGRAM_GROUP_CODE" val="l1-1"/>
  <p:tag name="KSO_WM_UNIT_FILL_FORE_SCHEMECOLOR_INDEX" val="6"/>
  <p:tag name="KSO_WM_UNIT_FILL_TYPE" val="1"/>
  <p:tag name="KSO_WM_UNIT_TEXT_FILL_FORE_SCHEMECOLOR_INDEX" val="13"/>
  <p:tag name="KSO_WM_UNIT_TEXT_FILL_TYPE" val="1"/>
</p:tagLst>
</file>

<file path=ppt/tags/tag491.xml><?xml version="1.0" encoding="utf-8"?>
<p:tagLst xmlns:p="http://schemas.openxmlformats.org/presentationml/2006/main">
  <p:tag name="KSO_WM_TEMPLATE_CATEGORY" val="diagram"/>
  <p:tag name="KSO_WM_TEMPLATE_INDEX" val="160346"/>
  <p:tag name="KSO_WM_UNIT_TYPE" val="l_h_a"/>
  <p:tag name="KSO_WM_UNIT_INDEX" val="1_2_1"/>
  <p:tag name="KSO_WM_UNIT_ID" val="diagram160346_1*l_h_a*1_2_1"/>
  <p:tag name="KSO_WM_UNIT_CLEAR" val="1"/>
  <p:tag name="KSO_WM_UNIT_LAYERLEVEL" val="1_1_1"/>
  <p:tag name="KSO_WM_UNIT_VALUE" val="4"/>
  <p:tag name="KSO_WM_UNIT_HIGHLIGHT" val="0"/>
  <p:tag name="KSO_WM_UNIT_COMPATIBLE" val="0"/>
  <p:tag name="KSO_WM_BEAUTIFY_FLAG" val="#wm#"/>
  <p:tag name="KSO_WM_TAG_VERSION" val="1.0"/>
  <p:tag name="KSO_WM_DIAGRAM_GROUP_CODE" val="l1-1"/>
  <p:tag name="KSO_WM_UNIT_PRESET_TEXT" val="LOREM"/>
  <p:tag name="KSO_WM_UNIT_TEXT_FILL_FORE_SCHEMECOLOR_INDEX" val="6"/>
  <p:tag name="KSO_WM_UNIT_TEXT_FILL_TYPE" val="1"/>
</p:tagLst>
</file>

<file path=ppt/tags/tag492.xml><?xml version="1.0" encoding="utf-8"?>
<p:tagLst xmlns:p="http://schemas.openxmlformats.org/presentationml/2006/main">
  <p:tag name="KSO_WM_TAG_VERSION" val="1.0"/>
  <p:tag name="KSO_WM_BEAUTIFY_FLAG" val="#wm#"/>
  <p:tag name="KSO_WM_UNIT_TYPE" val="i"/>
  <p:tag name="KSO_WM_UNIT_ID" val="diagram160346_1*i*40"/>
  <p:tag name="KSO_WM_TEMPLATE_CATEGORY" val="diagram"/>
  <p:tag name="KSO_WM_TEMPLATE_INDEX" val="160346"/>
  <p:tag name="KSO_WM_UNIT_INDEX" val="40"/>
</p:tagLst>
</file>

<file path=ppt/tags/tag493.xml><?xml version="1.0" encoding="utf-8"?>
<p:tagLst xmlns:p="http://schemas.openxmlformats.org/presentationml/2006/main">
  <p:tag name="KSO_WM_TEMPLATE_CATEGORY" val="diagram"/>
  <p:tag name="KSO_WM_TEMPLATE_INDEX" val="160346"/>
  <p:tag name="KSO_WM_UNIT_TYPE" val="l_i"/>
  <p:tag name="KSO_WM_UNIT_INDEX" val="1_13"/>
  <p:tag name="KSO_WM_UNIT_ID" val="diagram160346_1*l_i*1_13"/>
  <p:tag name="KSO_WM_UNIT_CLEAR" val="1"/>
  <p:tag name="KSO_WM_UNIT_LAYERLEVEL" val="1_1"/>
  <p:tag name="KSO_WM_BEAUTIFY_FLAG" val="#wm#"/>
  <p:tag name="KSO_WM_TAG_VERSION" val="1.0"/>
  <p:tag name="KSO_WM_DIAGRAM_GROUP_CODE" val="l1-1"/>
  <p:tag name="KSO_WM_UNIT_LINE_FORE_SCHEMECOLOR_INDEX" val="5"/>
  <p:tag name="KSO_WM_UNIT_LINE_FILL_TYPE" val="2"/>
</p:tagLst>
</file>

<file path=ppt/tags/tag494.xml><?xml version="1.0" encoding="utf-8"?>
<p:tagLst xmlns:p="http://schemas.openxmlformats.org/presentationml/2006/main">
  <p:tag name="KSO_WM_TEMPLATE_CATEGORY" val="diagram"/>
  <p:tag name="KSO_WM_TEMPLATE_INDEX" val="160346"/>
  <p:tag name="KSO_WM_UNIT_TYPE" val="l_i"/>
  <p:tag name="KSO_WM_UNIT_INDEX" val="1_14"/>
  <p:tag name="KSO_WM_UNIT_ID" val="diagram160346_1*l_i*1_14"/>
  <p:tag name="KSO_WM_UNIT_CLEAR" val="1"/>
  <p:tag name="KSO_WM_UNIT_LAYERLEVEL" val="1_1"/>
  <p:tag name="KSO_WM_BEAUTIFY_FLAG" val="#wm#"/>
  <p:tag name="KSO_WM_TAG_VERSION" val="1.0"/>
  <p:tag name="KSO_WM_DIAGRAM_GROUP_CODE" val="l1-1"/>
  <p:tag name="KSO_WM_UNIT_LINE_FORE_SCHEMECOLOR_INDEX" val="5"/>
  <p:tag name="KSO_WM_UNIT_LINE_FILL_TYPE" val="2"/>
</p:tagLst>
</file>

<file path=ppt/tags/tag495.xml><?xml version="1.0" encoding="utf-8"?>
<p:tagLst xmlns:p="http://schemas.openxmlformats.org/presentationml/2006/main">
  <p:tag name="KSO_WM_TEMPLATE_CATEGORY" val="diagram"/>
  <p:tag name="KSO_WM_TEMPLATE_INDEX" val="160346"/>
  <p:tag name="KSO_WM_UNIT_TYPE" val="l_i"/>
  <p:tag name="KSO_WM_UNIT_INDEX" val="1_15"/>
  <p:tag name="KSO_WM_UNIT_ID" val="diagram160346_1*l_i*1_15"/>
  <p:tag name="KSO_WM_UNIT_CLEAR" val="1"/>
  <p:tag name="KSO_WM_UNIT_LAYERLEVEL" val="1_1"/>
  <p:tag name="KSO_WM_BEAUTIFY_FLAG" val="#wm#"/>
  <p:tag name="KSO_WM_TAG_VERSION" val="1.0"/>
  <p:tag name="KSO_WM_DIAGRAM_GROUP_CODE" val="l1-1"/>
  <p:tag name="KSO_WM_UNIT_LINE_FORE_SCHEMECOLOR_INDEX" val="5"/>
  <p:tag name="KSO_WM_UNIT_LINE_FILL_TYPE" val="2"/>
</p:tagLst>
</file>

<file path=ppt/tags/tag496.xml><?xml version="1.0" encoding="utf-8"?>
<p:tagLst xmlns:p="http://schemas.openxmlformats.org/presentationml/2006/main">
  <p:tag name="KSO_WM_TEMPLATE_CATEGORY" val="diagram"/>
  <p:tag name="KSO_WM_TEMPLATE_INDEX" val="160346"/>
  <p:tag name="KSO_WM_UNIT_TYPE" val="l_i"/>
  <p:tag name="KSO_WM_UNIT_INDEX" val="1_16"/>
  <p:tag name="KSO_WM_UNIT_ID" val="diagram160346_1*l_i*1_16"/>
  <p:tag name="KSO_WM_UNIT_CLEAR" val="1"/>
  <p:tag name="KSO_WM_UNIT_LAYERLEVEL" val="1_1"/>
  <p:tag name="KSO_WM_BEAUTIFY_FLAG" val="#wm#"/>
  <p:tag name="KSO_WM_TAG_VERSION" val="1.0"/>
  <p:tag name="KSO_WM_DIAGRAM_GROUP_CODE" val="l1-1"/>
  <p:tag name="KSO_WM_UNIT_LINE_FORE_SCHEMECOLOR_INDEX" val="5"/>
  <p:tag name="KSO_WM_UNIT_LINE_FILL_TYPE" val="2"/>
</p:tagLst>
</file>

<file path=ppt/tags/tag497.xml><?xml version="1.0" encoding="utf-8"?>
<p:tagLst xmlns:p="http://schemas.openxmlformats.org/presentationml/2006/main">
  <p:tag name="KSO_WM_TEMPLATE_CATEGORY" val="diagram"/>
  <p:tag name="KSO_WM_TEMPLATE_INDEX" val="160346"/>
  <p:tag name="KSO_WM_UNIT_TYPE" val="l_h_f"/>
  <p:tag name="KSO_WM_UNIT_INDEX" val="1_4_1"/>
  <p:tag name="KSO_WM_UNIT_ID" val="diagram160346_1*l_h_f*1_4_1"/>
  <p:tag name="KSO_WM_UNIT_CLEAR" val="1"/>
  <p:tag name="KSO_WM_UNIT_LAYERLEVEL" val="1_1_1"/>
  <p:tag name="KSO_WM_UNIT_VALUE" val="40"/>
  <p:tag name="KSO_WM_UNIT_HIGHLIGHT" val="0"/>
  <p:tag name="KSO_WM_UNIT_COMPATIBLE" val="0"/>
  <p:tag name="KSO_WM_BEAUTIFY_FLAG" val="#wm#"/>
  <p:tag name="KSO_WM_UNIT_PRESET_TEXT_INDEX" val="4"/>
  <p:tag name="KSO_WM_UNIT_PRESET_TEXT_LEN" val="40"/>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498.xml><?xml version="1.0" encoding="utf-8"?>
<p:tagLst xmlns:p="http://schemas.openxmlformats.org/presentationml/2006/main">
  <p:tag name="KSO_WM_TEMPLATE_CATEGORY" val="diagram"/>
  <p:tag name="KSO_WM_TEMPLATE_INDEX" val="160346"/>
  <p:tag name="KSO_WM_UNIT_TYPE" val="l_h_a"/>
  <p:tag name="KSO_WM_UNIT_INDEX" val="1_4_1"/>
  <p:tag name="KSO_WM_UNIT_ID" val="diagram160346_1*l_h_a*1_4_1"/>
  <p:tag name="KSO_WM_UNIT_CLEAR" val="1"/>
  <p:tag name="KSO_WM_UNIT_LAYERLEVEL" val="1_1_1"/>
  <p:tag name="KSO_WM_UNIT_VALUE" val="4"/>
  <p:tag name="KSO_WM_UNIT_HIGHLIGHT" val="0"/>
  <p:tag name="KSO_WM_UNIT_COMPATIBLE" val="0"/>
  <p:tag name="KSO_WM_BEAUTIFY_FLAG" val="#wm#"/>
  <p:tag name="KSO_WM_TAG_VERSION" val="1.0"/>
  <p:tag name="KSO_WM_DIAGRAM_GROUP_CODE" val="l1-1"/>
  <p:tag name="KSO_WM_UNIT_PRESET_TEXT" val="LOREM"/>
  <p:tag name="KSO_WM_UNIT_TEXT_FILL_FORE_SCHEMECOLOR_INDEX" val="5"/>
  <p:tag name="KSO_WM_UNIT_TEXT_FILL_TYPE" val="1"/>
</p:tagLst>
</file>

<file path=ppt/tags/tag499.xml><?xml version="1.0" encoding="utf-8"?>
<p:tagLst xmlns:p="http://schemas.openxmlformats.org/presentationml/2006/main">
  <p:tag name="KSO_WM_TAG_VERSION" val="1.0"/>
  <p:tag name="KSO_WM_BEAUTIFY_FLAG" val="#wm#"/>
  <p:tag name="KSO_WM_UNIT_TYPE" val="i"/>
  <p:tag name="KSO_WM_UNIT_ID" val="diagram160346_1*i*53"/>
  <p:tag name="KSO_WM_TEMPLATE_CATEGORY" val="diagram"/>
  <p:tag name="KSO_WM_TEMPLATE_INDEX" val="160346"/>
  <p:tag name="KSO_WM_UNIT_INDEX" val="53"/>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7ac5572be1f4c598be279f7ea73a119"/>
  <p:tag name="KSO_WM_UNIT_DECORATE_INFO" val=""/>
  <p:tag name="KSO_WM_UNIT_SM_LIMIT_TYPE" val=""/>
  <p:tag name="KSO_WM_CHIP_FILLAREA_FILL_RULE" val="{&quot;fill_align&quot;:&quot;cm&quot;,&quot;fill_effect&quot;:[],&quot;fill_mode&quot;:&quot;full&quot;,&quot;sacle_strategy&quot;:&quot;stretch&quot;}"/>
  <p:tag name="KSO_WM_ASSEMBLE_CHIP_INDEX" val="4f939700b96a4f1faf6ee87b86a64a7c"/>
  <p:tag name="KSO_WM_SLIDE_BACKGROUND_TYPE" val="topBottom"/>
</p:tagLst>
</file>

<file path=ppt/tags/tag500.xml><?xml version="1.0" encoding="utf-8"?>
<p:tagLst xmlns:p="http://schemas.openxmlformats.org/presentationml/2006/main">
  <p:tag name="KSO_WM_TEMPLATE_CATEGORY" val="diagram"/>
  <p:tag name="KSO_WM_TEMPLATE_INDEX" val="160346"/>
  <p:tag name="KSO_WM_UNIT_TYPE" val="l_i"/>
  <p:tag name="KSO_WM_UNIT_INDEX" val="1_17"/>
  <p:tag name="KSO_WM_UNIT_ID" val="diagram160346_1*l_i*1_17"/>
  <p:tag name="KSO_WM_UNIT_CLEAR" val="1"/>
  <p:tag name="KSO_WM_UNIT_LAYERLEVEL" val="1_1"/>
  <p:tag name="KSO_WM_BEAUTIFY_FLAG" val="#wm#"/>
  <p:tag name="KSO_WM_TAG_VERSION" val="1.0"/>
  <p:tag name="KSO_WM_DIAGRAM_GROUP_CODE" val="l1-1"/>
  <p:tag name="KSO_WM_UNIT_LINE_FORE_SCHEMECOLOR_INDEX" val="7"/>
  <p:tag name="KSO_WM_UNIT_LINE_FILL_TYPE" val="2"/>
</p:tagLst>
</file>

<file path=ppt/tags/tag501.xml><?xml version="1.0" encoding="utf-8"?>
<p:tagLst xmlns:p="http://schemas.openxmlformats.org/presentationml/2006/main">
  <p:tag name="KSO_WM_TEMPLATE_CATEGORY" val="diagram"/>
  <p:tag name="KSO_WM_TEMPLATE_INDEX" val="160346"/>
  <p:tag name="KSO_WM_UNIT_TYPE" val="l_i"/>
  <p:tag name="KSO_WM_UNIT_INDEX" val="1_18"/>
  <p:tag name="KSO_WM_UNIT_ID" val="diagram160346_1*l_i*1_18"/>
  <p:tag name="KSO_WM_UNIT_CLEAR" val="1"/>
  <p:tag name="KSO_WM_UNIT_LAYERLEVEL" val="1_1"/>
  <p:tag name="KSO_WM_BEAUTIFY_FLAG" val="#wm#"/>
  <p:tag name="KSO_WM_TAG_VERSION" val="1.0"/>
  <p:tag name="KSO_WM_DIAGRAM_GROUP_CODE" val="l1-1"/>
  <p:tag name="KSO_WM_UNIT_LINE_FORE_SCHEMECOLOR_INDEX" val="7"/>
  <p:tag name="KSO_WM_UNIT_LINE_FILL_TYPE" val="2"/>
</p:tagLst>
</file>

<file path=ppt/tags/tag502.xml><?xml version="1.0" encoding="utf-8"?>
<p:tagLst xmlns:p="http://schemas.openxmlformats.org/presentationml/2006/main">
  <p:tag name="KSO_WM_TEMPLATE_CATEGORY" val="diagram"/>
  <p:tag name="KSO_WM_TEMPLATE_INDEX" val="160346"/>
  <p:tag name="KSO_WM_UNIT_TYPE" val="l_i"/>
  <p:tag name="KSO_WM_UNIT_INDEX" val="1_19"/>
  <p:tag name="KSO_WM_UNIT_ID" val="diagram160346_1*l_i*1_19"/>
  <p:tag name="KSO_WM_UNIT_CLEAR" val="1"/>
  <p:tag name="KSO_WM_UNIT_LAYERLEVEL" val="1_1"/>
  <p:tag name="KSO_WM_BEAUTIFY_FLAG" val="#wm#"/>
  <p:tag name="KSO_WM_TAG_VERSION" val="1.0"/>
  <p:tag name="KSO_WM_DIAGRAM_GROUP_CODE" val="l1-1"/>
  <p:tag name="KSO_WM_UNIT_LINE_FORE_SCHEMECOLOR_INDEX" val="7"/>
  <p:tag name="KSO_WM_UNIT_LINE_FILL_TYPE" val="2"/>
</p:tagLst>
</file>

<file path=ppt/tags/tag503.xml><?xml version="1.0" encoding="utf-8"?>
<p:tagLst xmlns:p="http://schemas.openxmlformats.org/presentationml/2006/main">
  <p:tag name="KSO_WM_TEMPLATE_CATEGORY" val="diagram"/>
  <p:tag name="KSO_WM_TEMPLATE_INDEX" val="160346"/>
  <p:tag name="KSO_WM_UNIT_TYPE" val="l_i"/>
  <p:tag name="KSO_WM_UNIT_INDEX" val="1_20"/>
  <p:tag name="KSO_WM_UNIT_ID" val="diagram160346_1*l_i*1_20"/>
  <p:tag name="KSO_WM_UNIT_CLEAR" val="1"/>
  <p:tag name="KSO_WM_UNIT_LAYERLEVEL" val="1_1"/>
  <p:tag name="KSO_WM_BEAUTIFY_FLAG" val="#wm#"/>
  <p:tag name="KSO_WM_TAG_VERSION" val="1.0"/>
  <p:tag name="KSO_WM_DIAGRAM_GROUP_CODE" val="l1-1"/>
  <p:tag name="KSO_WM_UNIT_LINE_FORE_SCHEMECOLOR_INDEX" val="7"/>
  <p:tag name="KSO_WM_UNIT_LINE_FILL_TYPE" val="2"/>
</p:tagLst>
</file>

<file path=ppt/tags/tag504.xml><?xml version="1.0" encoding="utf-8"?>
<p:tagLst xmlns:p="http://schemas.openxmlformats.org/presentationml/2006/main">
  <p:tag name="KSO_WM_TEMPLATE_CATEGORY" val="diagram"/>
  <p:tag name="KSO_WM_TEMPLATE_INDEX" val="160346"/>
  <p:tag name="KSO_WM_UNIT_TYPE" val="l_h_f"/>
  <p:tag name="KSO_WM_UNIT_INDEX" val="1_6_1"/>
  <p:tag name="KSO_WM_UNIT_ID" val="diagram160346_1*l_h_f*1_6_1"/>
  <p:tag name="KSO_WM_UNIT_CLEAR" val="1"/>
  <p:tag name="KSO_WM_UNIT_LAYERLEVEL" val="1_1_1"/>
  <p:tag name="KSO_WM_UNIT_VALUE" val="40"/>
  <p:tag name="KSO_WM_UNIT_HIGHLIGHT" val="0"/>
  <p:tag name="KSO_WM_UNIT_COMPATIBLE" val="0"/>
  <p:tag name="KSO_WM_BEAUTIFY_FLAG" val="#wm#"/>
  <p:tag name="KSO_WM_UNIT_PRESET_TEXT_INDEX" val="4"/>
  <p:tag name="KSO_WM_UNIT_PRESET_TEXT_LEN" val="40"/>
  <p:tag name="KSO_WM_TAG_VERSION" val="1.0"/>
  <p:tag name="KSO_WM_DIAGRAM_GROUP_CODE" val="l1-1"/>
  <p:tag name="KSO_WM_UNIT_FILL_FORE_SCHEMECOLOR_INDEX" val="7"/>
  <p:tag name="KSO_WM_UNIT_FILL_TYPE" val="1"/>
  <p:tag name="KSO_WM_UNIT_TEXT_FILL_FORE_SCHEMECOLOR_INDEX" val="13"/>
  <p:tag name="KSO_WM_UNIT_TEXT_FILL_TYPE" val="1"/>
</p:tagLst>
</file>

<file path=ppt/tags/tag505.xml><?xml version="1.0" encoding="utf-8"?>
<p:tagLst xmlns:p="http://schemas.openxmlformats.org/presentationml/2006/main">
  <p:tag name="KSO_WM_TEMPLATE_CATEGORY" val="diagram"/>
  <p:tag name="KSO_WM_TEMPLATE_INDEX" val="160346"/>
  <p:tag name="KSO_WM_UNIT_TYPE" val="l_h_a"/>
  <p:tag name="KSO_WM_UNIT_INDEX" val="1_6_1"/>
  <p:tag name="KSO_WM_UNIT_ID" val="diagram160346_1*l_h_a*1_6_1"/>
  <p:tag name="KSO_WM_UNIT_CLEAR" val="1"/>
  <p:tag name="KSO_WM_UNIT_LAYERLEVEL" val="1_1_1"/>
  <p:tag name="KSO_WM_UNIT_VALUE" val="4"/>
  <p:tag name="KSO_WM_UNIT_HIGHLIGHT" val="0"/>
  <p:tag name="KSO_WM_UNIT_COMPATIBLE" val="0"/>
  <p:tag name="KSO_WM_BEAUTIFY_FLAG" val="#wm#"/>
  <p:tag name="KSO_WM_TAG_VERSION" val="1.0"/>
  <p:tag name="KSO_WM_DIAGRAM_GROUP_CODE" val="l1-1"/>
  <p:tag name="KSO_WM_UNIT_PRESET_TEXT" val="LOREM"/>
  <p:tag name="KSO_WM_UNIT_TEXT_FILL_FORE_SCHEMECOLOR_INDEX" val="7"/>
  <p:tag name="KSO_WM_UNIT_TEXT_FILL_TYPE" val="1"/>
</p:tagLst>
</file>

<file path=ppt/tags/tag506.xml><?xml version="1.0" encoding="utf-8"?>
<p:tagLst xmlns:p="http://schemas.openxmlformats.org/presentationml/2006/main">
  <p:tag name="KSO_WM_TAG_VERSION" val="1.0"/>
  <p:tag name="KSO_WM_BEAUTIFY_FLAG" val="#wm#"/>
  <p:tag name="KSO_WM_UNIT_TYPE" val="i"/>
  <p:tag name="KSO_WM_UNIT_ID" val="diagram160346_1*i*66"/>
  <p:tag name="KSO_WM_TEMPLATE_CATEGORY" val="diagram"/>
  <p:tag name="KSO_WM_TEMPLATE_INDEX" val="160346"/>
  <p:tag name="KSO_WM_UNIT_INDEX" val="66"/>
</p:tagLst>
</file>

<file path=ppt/tags/tag507.xml><?xml version="1.0" encoding="utf-8"?>
<p:tagLst xmlns:p="http://schemas.openxmlformats.org/presentationml/2006/main">
  <p:tag name="KSO_WM_TEMPLATE_CATEGORY" val="diagram"/>
  <p:tag name="KSO_WM_TEMPLATE_INDEX" val="160346"/>
  <p:tag name="KSO_WM_UNIT_TYPE" val="l_i"/>
  <p:tag name="KSO_WM_UNIT_INDEX" val="1_21"/>
  <p:tag name="KSO_WM_UNIT_ID" val="diagram160346_1*l_i*1_21"/>
  <p:tag name="KSO_WM_UNIT_CLEAR" val="1"/>
  <p:tag name="KSO_WM_UNIT_LAYERLEVEL" val="1_1"/>
  <p:tag name="KSO_WM_BEAUTIFY_FLAG" val="#wm#"/>
  <p:tag name="KSO_WM_TAG_VERSION" val="1.0"/>
  <p:tag name="KSO_WM_DIAGRAM_GROUP_CODE" val="l1-1"/>
  <p:tag name="KSO_WM_UNIT_LINE_FORE_SCHEMECOLOR_INDEX" val="6"/>
  <p:tag name="KSO_WM_UNIT_LINE_FILL_TYPE" val="2"/>
</p:tagLst>
</file>

<file path=ppt/tags/tag508.xml><?xml version="1.0" encoding="utf-8"?>
<p:tagLst xmlns:p="http://schemas.openxmlformats.org/presentationml/2006/main">
  <p:tag name="KSO_WM_TEMPLATE_CATEGORY" val="diagram"/>
  <p:tag name="KSO_WM_TEMPLATE_INDEX" val="160346"/>
  <p:tag name="KSO_WM_UNIT_TYPE" val="l_i"/>
  <p:tag name="KSO_WM_UNIT_INDEX" val="1_22"/>
  <p:tag name="KSO_WM_UNIT_ID" val="diagram160346_1*l_i*1_22"/>
  <p:tag name="KSO_WM_UNIT_CLEAR" val="1"/>
  <p:tag name="KSO_WM_UNIT_LAYERLEVEL" val="1_1"/>
  <p:tag name="KSO_WM_BEAUTIFY_FLAG" val="#wm#"/>
  <p:tag name="KSO_WM_TAG_VERSION" val="1.0"/>
  <p:tag name="KSO_WM_DIAGRAM_GROUP_CODE" val="l1-1"/>
  <p:tag name="KSO_WM_UNIT_LINE_FORE_SCHEMECOLOR_INDEX" val="6"/>
  <p:tag name="KSO_WM_UNIT_LINE_FILL_TYPE" val="2"/>
</p:tagLst>
</file>

<file path=ppt/tags/tag509.xml><?xml version="1.0" encoding="utf-8"?>
<p:tagLst xmlns:p="http://schemas.openxmlformats.org/presentationml/2006/main">
  <p:tag name="KSO_WM_TEMPLATE_CATEGORY" val="diagram"/>
  <p:tag name="KSO_WM_TEMPLATE_INDEX" val="160346"/>
  <p:tag name="KSO_WM_UNIT_TYPE" val="l_i"/>
  <p:tag name="KSO_WM_UNIT_INDEX" val="1_23"/>
  <p:tag name="KSO_WM_UNIT_ID" val="diagram160346_1*l_i*1_23"/>
  <p:tag name="KSO_WM_UNIT_CLEAR" val="1"/>
  <p:tag name="KSO_WM_UNIT_LAYERLEVEL" val="1_1"/>
  <p:tag name="KSO_WM_BEAUTIFY_FLAG" val="#wm#"/>
  <p:tag name="KSO_WM_TAG_VERSION" val="1.0"/>
  <p:tag name="KSO_WM_DIAGRAM_GROUP_CODE" val="l1-1"/>
  <p:tag name="KSO_WM_UNIT_LINE_FORE_SCHEMECOLOR_INDEX" val="6"/>
  <p:tag name="KSO_WM_UNIT_LINE_FILL_TYPE"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b31cd029e154229aec0f0466ce07e59"/>
  <p:tag name="KSO_WM_UNIT_DECORATE_INFO" val=""/>
  <p:tag name="KSO_WM_UNIT_SM_LIMIT_TYPE" val=""/>
  <p:tag name="KSO_WM_CHIP_FILLAREA_FILL_RULE" val="{&quot;fill_align&quot;:&quot;cm&quot;,&quot;fill_effect&quot;:[],&quot;fill_mode&quot;:&quot;full&quot;,&quot;sacle_strategy&quot;:&quot;stretch&quot;}"/>
  <p:tag name="KSO_WM_ASSEMBLE_CHIP_INDEX" val="bd1446d2caab4cfda158e71d3d453021"/>
  <p:tag name="KSO_WM_SLIDE_BACKGROUND_TYPE" val="topBottom"/>
</p:tagLst>
</file>

<file path=ppt/tags/tag510.xml><?xml version="1.0" encoding="utf-8"?>
<p:tagLst xmlns:p="http://schemas.openxmlformats.org/presentationml/2006/main">
  <p:tag name="KSO_WM_TEMPLATE_CATEGORY" val="diagram"/>
  <p:tag name="KSO_WM_TEMPLATE_INDEX" val="160346"/>
  <p:tag name="KSO_WM_UNIT_TYPE" val="l_i"/>
  <p:tag name="KSO_WM_UNIT_INDEX" val="1_24"/>
  <p:tag name="KSO_WM_UNIT_ID" val="diagram160346_1*l_i*1_24"/>
  <p:tag name="KSO_WM_UNIT_CLEAR" val="1"/>
  <p:tag name="KSO_WM_UNIT_LAYERLEVEL" val="1_1"/>
  <p:tag name="KSO_WM_BEAUTIFY_FLAG" val="#wm#"/>
  <p:tag name="KSO_WM_TAG_VERSION" val="1.0"/>
  <p:tag name="KSO_WM_DIAGRAM_GROUP_CODE" val="l1-1"/>
  <p:tag name="KSO_WM_UNIT_LINE_FORE_SCHEMECOLOR_INDEX" val="6"/>
  <p:tag name="KSO_WM_UNIT_LINE_FILL_TYPE" val="2"/>
</p:tagLst>
</file>

<file path=ppt/tags/tag511.xml><?xml version="1.0" encoding="utf-8"?>
<p:tagLst xmlns:p="http://schemas.openxmlformats.org/presentationml/2006/main">
  <p:tag name="KSO_WM_TEMPLATE_CATEGORY" val="diagram"/>
  <p:tag name="KSO_WM_TEMPLATE_INDEX" val="160346"/>
  <p:tag name="KSO_WM_UNIT_TYPE" val="l_h_f"/>
  <p:tag name="KSO_WM_UNIT_INDEX" val="1_5_1"/>
  <p:tag name="KSO_WM_UNIT_ID" val="diagram160346_1*l_h_f*1_5_1"/>
  <p:tag name="KSO_WM_UNIT_CLEAR" val="1"/>
  <p:tag name="KSO_WM_UNIT_LAYERLEVEL" val="1_1_1"/>
  <p:tag name="KSO_WM_UNIT_VALUE" val="40"/>
  <p:tag name="KSO_WM_UNIT_HIGHLIGHT" val="0"/>
  <p:tag name="KSO_WM_UNIT_COMPATIBLE" val="0"/>
  <p:tag name="KSO_WM_BEAUTIFY_FLAG" val="#wm#"/>
  <p:tag name="KSO_WM_UNIT_PRESET_TEXT_INDEX" val="4"/>
  <p:tag name="KSO_WM_UNIT_PRESET_TEXT_LEN" val="40"/>
  <p:tag name="KSO_WM_TAG_VERSION" val="1.0"/>
  <p:tag name="KSO_WM_DIAGRAM_GROUP_CODE" val="l1-1"/>
  <p:tag name="KSO_WM_UNIT_FILL_FORE_SCHEMECOLOR_INDEX" val="6"/>
  <p:tag name="KSO_WM_UNIT_FILL_TYPE" val="1"/>
  <p:tag name="KSO_WM_UNIT_TEXT_FILL_FORE_SCHEMECOLOR_INDEX" val="13"/>
  <p:tag name="KSO_WM_UNIT_TEXT_FILL_TYPE" val="1"/>
</p:tagLst>
</file>

<file path=ppt/tags/tag512.xml><?xml version="1.0" encoding="utf-8"?>
<p:tagLst xmlns:p="http://schemas.openxmlformats.org/presentationml/2006/main">
  <p:tag name="KSO_WM_TEMPLATE_CATEGORY" val="diagram"/>
  <p:tag name="KSO_WM_TEMPLATE_INDEX" val="160346"/>
  <p:tag name="KSO_WM_UNIT_TYPE" val="l_h_a"/>
  <p:tag name="KSO_WM_UNIT_INDEX" val="1_5_1"/>
  <p:tag name="KSO_WM_UNIT_ID" val="diagram160346_1*l_h_a*1_5_1"/>
  <p:tag name="KSO_WM_UNIT_CLEAR" val="1"/>
  <p:tag name="KSO_WM_UNIT_LAYERLEVEL" val="1_1_1"/>
  <p:tag name="KSO_WM_UNIT_VALUE" val="4"/>
  <p:tag name="KSO_WM_UNIT_HIGHLIGHT" val="0"/>
  <p:tag name="KSO_WM_UNIT_COMPATIBLE" val="0"/>
  <p:tag name="KSO_WM_BEAUTIFY_FLAG" val="#wm#"/>
  <p:tag name="KSO_WM_TAG_VERSION" val="1.0"/>
  <p:tag name="KSO_WM_DIAGRAM_GROUP_CODE" val="l1-1"/>
  <p:tag name="KSO_WM_UNIT_PRESET_TEXT" val="LOREM"/>
  <p:tag name="KSO_WM_UNIT_TEXT_FILL_FORE_SCHEMECOLOR_INDEX" val="6"/>
  <p:tag name="KSO_WM_UNIT_TEXT_FILL_TYPE" val="1"/>
</p:tagLst>
</file>

<file path=ppt/tags/tag513.xml><?xml version="1.0" encoding="utf-8"?>
<p:tagLst xmlns:p="http://schemas.openxmlformats.org/presentationml/2006/main">
  <p:tag name="PA" val="v5.2.11"/>
  <p:tag name="RESOURCELIBID_ANIM" val="462"/>
</p:tagLst>
</file>

<file path=ppt/tags/tag514.xml><?xml version="1.0" encoding="utf-8"?>
<p:tagLst xmlns:p="http://schemas.openxmlformats.org/presentationml/2006/main">
  <p:tag name="PA" val="v5.2.11"/>
</p:tagLst>
</file>

<file path=ppt/tags/tag515.xml><?xml version="1.0" encoding="utf-8"?>
<p:tagLst xmlns:p="http://schemas.openxmlformats.org/presentationml/2006/main">
  <p:tag name="PA" val="v5.2.11"/>
</p:tagLst>
</file>

<file path=ppt/tags/tag516.xml><?xml version="1.0" encoding="utf-8"?>
<p:tagLst xmlns:p="http://schemas.openxmlformats.org/presentationml/2006/main">
  <p:tag name="PA" val="v5.2.11"/>
</p:tagLst>
</file>

<file path=ppt/tags/tag517.xml><?xml version="1.0" encoding="utf-8"?>
<p:tagLst xmlns:p="http://schemas.openxmlformats.org/presentationml/2006/main">
  <p:tag name="PA" val="v5.2.11"/>
</p:tagLst>
</file>

<file path=ppt/tags/tag518.xml><?xml version="1.0" encoding="utf-8"?>
<p:tagLst xmlns:p="http://schemas.openxmlformats.org/presentationml/2006/main">
  <p:tag name="PA" val="v5.2.11"/>
</p:tagLst>
</file>

<file path=ppt/tags/tag519.xml><?xml version="1.0" encoding="utf-8"?>
<p:tagLst xmlns:p="http://schemas.openxmlformats.org/presentationml/2006/main">
  <p:tag name="PA" val="v5.2.11"/>
</p:tagLst>
</file>

<file path=ppt/tags/tag52.xml><?xml version="1.0" encoding="utf-8"?>
<p:tagLst xmlns:p="http://schemas.openxmlformats.org/presentationml/2006/main">
  <p:tag name="KSO_WM_SLIDE_BACKGROUND_TYPE" val="topBottom"/>
</p:tagLst>
</file>

<file path=ppt/tags/tag520.xml><?xml version="1.0" encoding="utf-8"?>
<p:tagLst xmlns:p="http://schemas.openxmlformats.org/presentationml/2006/main">
  <p:tag name="PA" val="v5.2.11"/>
</p:tagLst>
</file>

<file path=ppt/tags/tag521.xml><?xml version="1.0" encoding="utf-8"?>
<p:tagLst xmlns:p="http://schemas.openxmlformats.org/presentationml/2006/main">
  <p:tag name="PA" val="v5.2.11"/>
</p:tagLst>
</file>

<file path=ppt/tags/tag522.xml><?xml version="1.0" encoding="utf-8"?>
<p:tagLst xmlns:p="http://schemas.openxmlformats.org/presentationml/2006/main">
  <p:tag name="PA" val="v5.2.11"/>
</p:tagLst>
</file>

<file path=ppt/tags/tag523.xml><?xml version="1.0" encoding="utf-8"?>
<p:tagLst xmlns:p="http://schemas.openxmlformats.org/presentationml/2006/main">
  <p:tag name="PA" val="v5.2.11"/>
</p:tagLst>
</file>

<file path=ppt/tags/tag524.xml><?xml version="1.0" encoding="utf-8"?>
<p:tagLst xmlns:p="http://schemas.openxmlformats.org/presentationml/2006/main">
  <p:tag name="PA" val="v5.2.11"/>
</p:tagLst>
</file>

<file path=ppt/tags/tag525.xml><?xml version="1.0" encoding="utf-8"?>
<p:tagLst xmlns:p="http://schemas.openxmlformats.org/presentationml/2006/main">
  <p:tag name="PA" val="v5.2.11"/>
</p:tagLst>
</file>

<file path=ppt/tags/tag526.xml><?xml version="1.0" encoding="utf-8"?>
<p:tagLst xmlns:p="http://schemas.openxmlformats.org/presentationml/2006/main">
  <p:tag name="PA" val="v5.2.11"/>
</p:tagLst>
</file>

<file path=ppt/tags/tag527.xml><?xml version="1.0" encoding="utf-8"?>
<p:tagLst xmlns:p="http://schemas.openxmlformats.org/presentationml/2006/main">
  <p:tag name="PA" val="v5.2.11"/>
</p:tagLst>
</file>

<file path=ppt/tags/tag528.xml><?xml version="1.0" encoding="utf-8"?>
<p:tagLst xmlns:p="http://schemas.openxmlformats.org/presentationml/2006/main">
  <p:tag name="PA" val="v5.2.11"/>
</p:tagLst>
</file>

<file path=ppt/tags/tag529.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i"/>
  <p:tag name="KSO_WM_UNIT_INDEX" val="1_1_1"/>
  <p:tag name="KSO_WM_UNIT_ID" val="diagram20174817_1*l_h_i*1_1_1"/>
  <p:tag name="KSO_WM_UNIT_LAYERLEVEL" val="1_1_1"/>
  <p:tag name="KSO_WM_DIAGRAM_GROUP_CODE" val="l1-1"/>
  <p:tag name="KSO_WM_UNIT_LINE_FORE_SCHEMECOLOR_INDEX" val="7"/>
  <p:tag name="KSO_WM_UNIT_LINE_FILL_TYPE" val="2"/>
</p:tagLst>
</file>

<file path=ppt/tags/tag53.xml><?xml version="1.0" encoding="utf-8"?>
<p:tagLst xmlns:p="http://schemas.openxmlformats.org/presentationml/2006/main">
  <p:tag name="KSO_WM_SLIDE_BACKGROUND_TYPE" val="topBottom"/>
</p:tagLst>
</file>

<file path=ppt/tags/tag530.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f"/>
  <p:tag name="KSO_WM_UNIT_INDEX" val="1_1_1"/>
  <p:tag name="KSO_WM_UNIT_LAYERLEVEL" val="1_1_1"/>
  <p:tag name="KSO_WM_UNIT_VALUE" val="32"/>
  <p:tag name="KSO_WM_UNIT_HIGHLIGHT" val="0"/>
  <p:tag name="KSO_WM_UNIT_COMPATIBLE" val="0"/>
  <p:tag name="KSO_WM_UNIT_CLEAR" val="0"/>
  <p:tag name="KSO_WM_UNIT_PRESET_TEXT_INDEX" val="4"/>
  <p:tag name="KSO_WM_UNIT_PRESET_TEXT_LEN" val="57"/>
  <p:tag name="KSO_WM_DIAGRAM_GROUP_CODE" val="l1-1"/>
  <p:tag name="KSO_WM_UNIT_ID" val="diagram20174817_1*l_h_f*1_1_1"/>
  <p:tag name="KSO_WM_UNIT_TEXT_FILL_FORE_SCHEMECOLOR_INDEX" val="14"/>
  <p:tag name="KSO_WM_UNIT_TEXT_FILL_TYPE" val="1"/>
</p:tagLst>
</file>

<file path=ppt/tags/tag531.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i"/>
  <p:tag name="KSO_WM_UNIT_INDEX" val="1_2_1"/>
  <p:tag name="KSO_WM_UNIT_ID" val="diagram20174817_1*l_h_i*1_2_1"/>
  <p:tag name="KSO_WM_UNIT_LAYERLEVEL" val="1_1_1"/>
  <p:tag name="KSO_WM_DIAGRAM_GROUP_CODE" val="l1-1"/>
  <p:tag name="KSO_WM_UNIT_LINE_FORE_SCHEMECOLOR_INDEX" val="8"/>
  <p:tag name="KSO_WM_UNIT_LINE_FILL_TYPE" val="2"/>
</p:tagLst>
</file>

<file path=ppt/tags/tag532.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f"/>
  <p:tag name="KSO_WM_UNIT_INDEX" val="1_2_1"/>
  <p:tag name="KSO_WM_UNIT_LAYERLEVEL" val="1_1_1"/>
  <p:tag name="KSO_WM_UNIT_VALUE" val="32"/>
  <p:tag name="KSO_WM_UNIT_HIGHLIGHT" val="0"/>
  <p:tag name="KSO_WM_UNIT_COMPATIBLE" val="0"/>
  <p:tag name="KSO_WM_UNIT_CLEAR" val="0"/>
  <p:tag name="KSO_WM_UNIT_PRESET_TEXT_INDEX" val="4"/>
  <p:tag name="KSO_WM_UNIT_PRESET_TEXT_LEN" val="57"/>
  <p:tag name="KSO_WM_DIAGRAM_GROUP_CODE" val="l1-1"/>
  <p:tag name="KSO_WM_UNIT_ID" val="diagram20174817_1*l_h_f*1_2_1"/>
  <p:tag name="KSO_WM_UNIT_TEXT_FILL_FORE_SCHEMECOLOR_INDEX" val="14"/>
  <p:tag name="KSO_WM_UNIT_TEXT_FILL_TYPE" val="1"/>
</p:tagLst>
</file>

<file path=ppt/tags/tag533.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i"/>
  <p:tag name="KSO_WM_UNIT_INDEX" val="1_3_1"/>
  <p:tag name="KSO_WM_UNIT_ID" val="diagram20174817_1*l_h_i*1_3_1"/>
  <p:tag name="KSO_WM_UNIT_LAYERLEVEL" val="1_1_1"/>
  <p:tag name="KSO_WM_DIAGRAM_GROUP_CODE" val="l1-1"/>
  <p:tag name="KSO_WM_UNIT_LINE_FORE_SCHEMECOLOR_INDEX" val="9"/>
  <p:tag name="KSO_WM_UNIT_LINE_FILL_TYPE" val="2"/>
</p:tagLst>
</file>

<file path=ppt/tags/tag534.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f"/>
  <p:tag name="KSO_WM_UNIT_INDEX" val="1_3_1"/>
  <p:tag name="KSO_WM_UNIT_LAYERLEVEL" val="1_1_1"/>
  <p:tag name="KSO_WM_UNIT_VALUE" val="32"/>
  <p:tag name="KSO_WM_UNIT_HIGHLIGHT" val="0"/>
  <p:tag name="KSO_WM_UNIT_COMPATIBLE" val="0"/>
  <p:tag name="KSO_WM_UNIT_CLEAR" val="0"/>
  <p:tag name="KSO_WM_UNIT_PRESET_TEXT_INDEX" val="4"/>
  <p:tag name="KSO_WM_UNIT_PRESET_TEXT_LEN" val="57"/>
  <p:tag name="KSO_WM_DIAGRAM_GROUP_CODE" val="l1-1"/>
  <p:tag name="KSO_WM_UNIT_ID" val="diagram20174817_1*l_h_f*1_3_1"/>
  <p:tag name="KSO_WM_UNIT_TEXT_FILL_FORE_SCHEMECOLOR_INDEX" val="14"/>
  <p:tag name="KSO_WM_UNIT_TEXT_FILL_TYPE" val="1"/>
</p:tagLst>
</file>

<file path=ppt/tags/tag535.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i"/>
  <p:tag name="KSO_WM_UNIT_INDEX" val="1_1_2"/>
  <p:tag name="KSO_WM_UNIT_ID" val="diagram20174817_1*l_h_i*1_1_2"/>
  <p:tag name="KSO_WM_UNIT_LAYERLEVEL" val="1_1_1"/>
  <p:tag name="KSO_WM_DIAGRAM_GROUP_CODE" val="l1-1"/>
  <p:tag name="KSO_WM_UNIT_FILL_FORE_SCHEMECOLOR_INDEX" val="7"/>
  <p:tag name="KSO_WM_UNIT_FILL_TYPE" val="1"/>
  <p:tag name="KSO_WM_UNIT_TEXT_FILL_FORE_SCHEMECOLOR_INDEX" val="2"/>
  <p:tag name="KSO_WM_UNIT_TEXT_FILL_TYPE" val="1"/>
</p:tagLst>
</file>

<file path=ppt/tags/tag536.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i"/>
  <p:tag name="KSO_WM_UNIT_INDEX" val="1_2_2"/>
  <p:tag name="KSO_WM_UNIT_ID" val="diagram20174817_1*l_h_i*1_2_2"/>
  <p:tag name="KSO_WM_UNIT_LAYERLEVEL" val="1_1_1"/>
  <p:tag name="KSO_WM_DIAGRAM_GROUP_CODE" val="l1-1"/>
  <p:tag name="KSO_WM_UNIT_FILL_FORE_SCHEMECOLOR_INDEX" val="8"/>
  <p:tag name="KSO_WM_UNIT_FILL_TYPE" val="1"/>
  <p:tag name="KSO_WM_UNIT_TEXT_FILL_FORE_SCHEMECOLOR_INDEX" val="2"/>
  <p:tag name="KSO_WM_UNIT_TEXT_FILL_TYPE" val="1"/>
</p:tagLst>
</file>

<file path=ppt/tags/tag537.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i"/>
  <p:tag name="KSO_WM_UNIT_INDEX" val="1_3_2"/>
  <p:tag name="KSO_WM_UNIT_ID" val="diagram20174817_1*l_h_i*1_3_2"/>
  <p:tag name="KSO_WM_UNIT_LAYERLEVEL" val="1_1_1"/>
  <p:tag name="KSO_WM_DIAGRAM_GROUP_CODE" val="l1-1"/>
  <p:tag name="KSO_WM_UNIT_FILL_FORE_SCHEMECOLOR_INDEX" val="9"/>
  <p:tag name="KSO_WM_UNIT_FILL_TYPE" val="1"/>
  <p:tag name="KSO_WM_UNIT_TEXT_FILL_FORE_SCHEMECOLOR_INDEX" val="2"/>
  <p:tag name="KSO_WM_UNIT_TEXT_FILL_TYPE" val="1"/>
</p:tagLst>
</file>

<file path=ppt/tags/tag538.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g"/>
  <p:tag name="KSO_WM_UNIT_INDEX" val="1_1_1"/>
  <p:tag name="KSO_WM_UNIT_LAYERLEVEL" val="1_1_1"/>
  <p:tag name="KSO_WM_UNIT_VALUE" val="12"/>
  <p:tag name="KSO_WM_UNIT_HIGHLIGHT" val="0"/>
  <p:tag name="KSO_WM_UNIT_COMPATIBLE" val="1"/>
  <p:tag name="KSO_WM_UNIT_CLEAR" val="0"/>
  <p:tag name="KSO_WM_UNIT_PRESET_TEXT_INDEX" val="4"/>
  <p:tag name="KSO_WM_UNIT_RELATE_UNITID" val="diagram20174817_1*l_h_a*1_1_1"/>
  <p:tag name="KSO_WM_UNIT_PRESET_TEXT_LEN" val="5"/>
  <p:tag name="KSO_WM_DIAGRAM_GROUP_CODE" val="l1-1"/>
  <p:tag name="KSO_WM_UNIT_ID" val="diagram20174817_1*l_h_g*1_1_1"/>
  <p:tag name="KSO_WM_UNIT_TEXT_FILL_FORE_SCHEMECOLOR_INDEX" val="14"/>
  <p:tag name="KSO_WM_UNIT_TEXT_FILL_TYPE" val="1"/>
</p:tagLst>
</file>

<file path=ppt/tags/tag539.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g"/>
  <p:tag name="KSO_WM_UNIT_INDEX" val="1_2_1"/>
  <p:tag name="KSO_WM_UNIT_LAYERLEVEL" val="1_1_1"/>
  <p:tag name="KSO_WM_UNIT_VALUE" val="6"/>
  <p:tag name="KSO_WM_UNIT_HIGHLIGHT" val="0"/>
  <p:tag name="KSO_WM_UNIT_COMPATIBLE" val="1"/>
  <p:tag name="KSO_WM_UNIT_CLEAR" val="0"/>
  <p:tag name="KSO_WM_UNIT_PRESET_TEXT_INDEX" val="4"/>
  <p:tag name="KSO_WM_UNIT_RELATE_UNITID" val="diagram20174817_1*l_h_a*1_2_1"/>
  <p:tag name="KSO_WM_UNIT_PRESET_TEXT_LEN" val="5"/>
  <p:tag name="KSO_WM_DIAGRAM_GROUP_CODE" val="l1-1"/>
  <p:tag name="KSO_WM_UNIT_ID" val="diagram20174817_1*l_h_g*1_2_1"/>
  <p:tag name="KSO_WM_UNIT_TEXT_FILL_FORE_SCHEMECOLOR_INDEX" val="14"/>
  <p:tag name="KSO_WM_UNIT_TEXT_FILL_TYPE" val="1"/>
</p:tagLst>
</file>

<file path=ppt/tags/tag54.xml><?xml version="1.0" encoding="utf-8"?>
<p:tagLst xmlns:p="http://schemas.openxmlformats.org/presentationml/2006/main">
  <p:tag name="KSO_WM_SLIDE_BACKGROUND_TYPE" val="topBottom"/>
</p:tagLst>
</file>

<file path=ppt/tags/tag540.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g"/>
  <p:tag name="KSO_WM_UNIT_INDEX" val="1_3_1"/>
  <p:tag name="KSO_WM_UNIT_LAYERLEVEL" val="1_1_1"/>
  <p:tag name="KSO_WM_UNIT_VALUE" val="14"/>
  <p:tag name="KSO_WM_UNIT_HIGHLIGHT" val="0"/>
  <p:tag name="KSO_WM_UNIT_COMPATIBLE" val="1"/>
  <p:tag name="KSO_WM_UNIT_CLEAR" val="0"/>
  <p:tag name="KSO_WM_UNIT_PRESET_TEXT_INDEX" val="4"/>
  <p:tag name="KSO_WM_UNIT_RELATE_UNITID" val="diagram20174817_1*l_h_a*1_3_1"/>
  <p:tag name="KSO_WM_UNIT_PRESET_TEXT_LEN" val="5"/>
  <p:tag name="KSO_WM_DIAGRAM_GROUP_CODE" val="l1-1"/>
  <p:tag name="KSO_WM_UNIT_ID" val="diagram20174817_1*l_h_g*1_3_1"/>
  <p:tag name="KSO_WM_UNIT_TEXT_FILL_FORE_SCHEMECOLOR_INDEX" val="14"/>
  <p:tag name="KSO_WM_UNIT_TEXT_FILL_TYPE" val="1"/>
</p:tagLst>
</file>

<file path=ppt/tags/tag541.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542.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544.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545.xml><?xml version="1.0" encoding="utf-8"?>
<p:tagLst xmlns:p="http://schemas.openxmlformats.org/presentationml/2006/main">
  <p:tag name="PA" val="v5.2.11"/>
  <p:tag name="RESOURCELIBID_ANIM" val="462"/>
</p:tagLst>
</file>

<file path=ppt/tags/tag546.xml><?xml version="1.0" encoding="utf-8"?>
<p:tagLst xmlns:p="http://schemas.openxmlformats.org/presentationml/2006/main">
  <p:tag name="PA" val="v5.2.11"/>
</p:tagLst>
</file>

<file path=ppt/tags/tag547.xml><?xml version="1.0" encoding="utf-8"?>
<p:tagLst xmlns:p="http://schemas.openxmlformats.org/presentationml/2006/main">
  <p:tag name="PA" val="v5.2.11"/>
</p:tagLst>
</file>

<file path=ppt/tags/tag548.xml><?xml version="1.0" encoding="utf-8"?>
<p:tagLst xmlns:p="http://schemas.openxmlformats.org/presentationml/2006/main">
  <p:tag name="PA" val="v5.2.11"/>
</p:tagLst>
</file>

<file path=ppt/tags/tag549.xml><?xml version="1.0" encoding="utf-8"?>
<p:tagLst xmlns:p="http://schemas.openxmlformats.org/presentationml/2006/main">
  <p:tag name="PA" val="v5.2.11"/>
</p:tagLst>
</file>

<file path=ppt/tags/tag55.xml><?xml version="1.0" encoding="utf-8"?>
<p:tagLst xmlns:p="http://schemas.openxmlformats.org/presentationml/2006/main">
  <p:tag name="KSO_WM_SLIDE_BACKGROUND_TYPE" val="topBottom"/>
</p:tagLst>
</file>

<file path=ppt/tags/tag550.xml><?xml version="1.0" encoding="utf-8"?>
<p:tagLst xmlns:p="http://schemas.openxmlformats.org/presentationml/2006/main">
  <p:tag name="PA" val="v5.2.11"/>
</p:tagLst>
</file>

<file path=ppt/tags/tag551.xml><?xml version="1.0" encoding="utf-8"?>
<p:tagLst xmlns:p="http://schemas.openxmlformats.org/presentationml/2006/main">
  <p:tag name="PA" val="v5.2.11"/>
</p:tagLst>
</file>

<file path=ppt/tags/tag552.xml><?xml version="1.0" encoding="utf-8"?>
<p:tagLst xmlns:p="http://schemas.openxmlformats.org/presentationml/2006/main">
  <p:tag name="PA" val="v5.2.11"/>
</p:tagLst>
</file>

<file path=ppt/tags/tag553.xml><?xml version="1.0" encoding="utf-8"?>
<p:tagLst xmlns:p="http://schemas.openxmlformats.org/presentationml/2006/main">
  <p:tag name="PA" val="v5.2.11"/>
</p:tagLst>
</file>

<file path=ppt/tags/tag554.xml><?xml version="1.0" encoding="utf-8"?>
<p:tagLst xmlns:p="http://schemas.openxmlformats.org/presentationml/2006/main">
  <p:tag name="PA" val="v5.2.11"/>
</p:tagLst>
</file>

<file path=ppt/tags/tag555.xml><?xml version="1.0" encoding="utf-8"?>
<p:tagLst xmlns:p="http://schemas.openxmlformats.org/presentationml/2006/main">
  <p:tag name="PA" val="v5.2.11"/>
</p:tagLst>
</file>

<file path=ppt/tags/tag556.xml><?xml version="1.0" encoding="utf-8"?>
<p:tagLst xmlns:p="http://schemas.openxmlformats.org/presentationml/2006/main">
  <p:tag name="PA" val="v5.2.11"/>
</p:tagLst>
</file>

<file path=ppt/tags/tag557.xml><?xml version="1.0" encoding="utf-8"?>
<p:tagLst xmlns:p="http://schemas.openxmlformats.org/presentationml/2006/main">
  <p:tag name="PA" val="v5.2.11"/>
</p:tagLst>
</file>

<file path=ppt/tags/tag558.xml><?xml version="1.0" encoding="utf-8"?>
<p:tagLst xmlns:p="http://schemas.openxmlformats.org/presentationml/2006/main">
  <p:tag name="PA" val="v5.2.11"/>
</p:tagLst>
</file>

<file path=ppt/tags/tag559.xml><?xml version="1.0" encoding="utf-8"?>
<p:tagLst xmlns:p="http://schemas.openxmlformats.org/presentationml/2006/main">
  <p:tag name="PA" val="v5.2.11"/>
</p:tagLst>
</file>

<file path=ppt/tags/tag56.xml><?xml version="1.0" encoding="utf-8"?>
<p:tagLst xmlns:p="http://schemas.openxmlformats.org/presentationml/2006/main">
  <p:tag name="KSO_WM_SLIDE_BACKGROUND_TYPE" val="topBottom"/>
</p:tagLst>
</file>

<file path=ppt/tags/tag560.xml><?xml version="1.0" encoding="utf-8"?>
<p:tagLst xmlns:p="http://schemas.openxmlformats.org/presentationml/2006/main">
  <p:tag name="PA" val="v5.2.11"/>
</p:tagLst>
</file>

<file path=ppt/tags/tag561.xml><?xml version="1.0" encoding="utf-8"?>
<p:tagLst xmlns:p="http://schemas.openxmlformats.org/presentationml/2006/main">
  <p:tag name="PA" val="v5.2.11"/>
  <p:tag name="RESOURCELIBID_ANIM" val="462"/>
</p:tagLst>
</file>

<file path=ppt/tags/tag562.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4_1"/>
  <p:tag name="KSO_WM_UNIT_ID" val="diagram20169899_4*l_h_i*1_4_1"/>
  <p:tag name="KSO_WM_UNIT_LAYERLEVEL" val="1_1_1"/>
  <p:tag name="KSO_WM_DIAGRAM_GROUP_CODE" val="l1-1"/>
  <p:tag name="KSO_WM_UNIT_FILL_FORE_SCHEMECOLOR_INDEX" val="5"/>
  <p:tag name="KSO_WM_UNIT_FILL_TYPE" val="1"/>
  <p:tag name="KSO_WM_UNIT_LINE_FORE_SCHEMECOLOR_INDEX" val="14"/>
  <p:tag name="KSO_WM_UNIT_LINE_FILL_TYPE" val="2"/>
</p:tagLst>
</file>

<file path=ppt/tags/tag563.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4_2"/>
  <p:tag name="KSO_WM_UNIT_ID" val="diagram20169899_4*l_h_i*1_4_2"/>
  <p:tag name="KSO_WM_UNIT_LAYERLEVEL" val="1_1_1"/>
  <p:tag name="KSO_WM_DIAGRAM_GROUP_CODE" val="l1-1"/>
  <p:tag name="KSO_WM_UNIT_FILL_FORE_SCHEMECOLOR_INDEX" val="5"/>
  <p:tag name="KSO_WM_UNIT_FILL_TYPE" val="1"/>
  <p:tag name="KSO_WM_UNIT_LINE_FORE_SCHEMECOLOR_INDEX" val="14"/>
  <p:tag name="KSO_WM_UNIT_LINE_FILL_TYPE" val="2"/>
</p:tagLst>
</file>

<file path=ppt/tags/tag564.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4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4*l_h_f*1_4_1"/>
</p:tagLst>
</file>

<file path=ppt/tags/tag565.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4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4*l_h_a*1_4_1"/>
</p:tagLst>
</file>

<file path=ppt/tags/tag566.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3_1"/>
  <p:tag name="KSO_WM_UNIT_ID" val="diagram20169899_4*l_h_i*1_3_1"/>
  <p:tag name="KSO_WM_UNIT_LAYERLEVEL" val="1_1_1"/>
  <p:tag name="KSO_WM_DIAGRAM_GROUP_CODE" val="l1-1"/>
  <p:tag name="KSO_WM_UNIT_FILL_FORE_SCHEMECOLOR_INDEX" val="8"/>
  <p:tag name="KSO_WM_UNIT_FILL_TYPE" val="1"/>
  <p:tag name="KSO_WM_UNIT_LINE_FORE_SCHEMECOLOR_INDEX" val="14"/>
  <p:tag name="KSO_WM_UNIT_LINE_FILL_TYPE" val="2"/>
</p:tagLst>
</file>

<file path=ppt/tags/tag567.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3_2"/>
  <p:tag name="KSO_WM_UNIT_ID" val="diagram20169899_4*l_h_i*1_3_2"/>
  <p:tag name="KSO_WM_UNIT_LAYERLEVEL" val="1_1_1"/>
  <p:tag name="KSO_WM_DIAGRAM_GROUP_CODE" val="l1-1"/>
  <p:tag name="KSO_WM_UNIT_FILL_FORE_SCHEMECOLOR_INDEX" val="8"/>
  <p:tag name="KSO_WM_UNIT_FILL_TYPE" val="1"/>
  <p:tag name="KSO_WM_UNIT_LINE_FORE_SCHEMECOLOR_INDEX" val="14"/>
  <p:tag name="KSO_WM_UNIT_LINE_FILL_TYPE" val="2"/>
</p:tagLst>
</file>

<file path=ppt/tags/tag568.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4*l_h_f*1_3_1"/>
</p:tagLst>
</file>

<file path=ppt/tags/tag569.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3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4*l_h_a*1_3_1"/>
</p:tagLst>
</file>

<file path=ppt/tags/tag57.xml><?xml version="1.0" encoding="utf-8"?>
<p:tagLst xmlns:p="http://schemas.openxmlformats.org/presentationml/2006/main">
  <p:tag name="KSO_WM_SLIDE_BACKGROUND_TYPE" val="topBottom"/>
</p:tagLst>
</file>

<file path=ppt/tags/tag570.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2_1"/>
  <p:tag name="KSO_WM_UNIT_ID" val="diagram20169899_4*l_h_i*1_2_1"/>
  <p:tag name="KSO_WM_UNIT_LAYERLEVEL" val="1_1_1"/>
  <p:tag name="KSO_WM_DIAGRAM_GROUP_CODE" val="l1-1"/>
  <p:tag name="KSO_WM_UNIT_FILL_FORE_SCHEMECOLOR_INDEX" val="7"/>
  <p:tag name="KSO_WM_UNIT_FILL_TYPE" val="1"/>
  <p:tag name="KSO_WM_UNIT_LINE_FORE_SCHEMECOLOR_INDEX" val="14"/>
  <p:tag name="KSO_WM_UNIT_LINE_FILL_TYPE" val="2"/>
</p:tagLst>
</file>

<file path=ppt/tags/tag571.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2_2"/>
  <p:tag name="KSO_WM_UNIT_ID" val="diagram20169899_4*l_h_i*1_2_2"/>
  <p:tag name="KSO_WM_UNIT_LAYERLEVEL" val="1_1_1"/>
  <p:tag name="KSO_WM_DIAGRAM_GROUP_CODE" val="l1-1"/>
  <p:tag name="KSO_WM_UNIT_FILL_FORE_SCHEMECOLOR_INDEX" val="7"/>
  <p:tag name="KSO_WM_UNIT_FILL_TYPE" val="1"/>
  <p:tag name="KSO_WM_UNIT_LINE_FORE_SCHEMECOLOR_INDEX" val="14"/>
  <p:tag name="KSO_WM_UNIT_LINE_FILL_TYPE" val="2"/>
</p:tagLst>
</file>

<file path=ppt/tags/tag572.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2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4*l_h_f*1_2_1"/>
</p:tagLst>
</file>

<file path=ppt/tags/tag573.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2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4*l_h_a*1_2_1"/>
</p:tagLst>
</file>

<file path=ppt/tags/tag574.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1_1"/>
  <p:tag name="KSO_WM_UNIT_ID" val="diagram20169899_4*l_h_i*1_1_1"/>
  <p:tag name="KSO_WM_UNIT_LAYERLEVEL" val="1_1_1"/>
  <p:tag name="KSO_WM_DIAGRAM_GROUP_CODE" val="l1-1"/>
  <p:tag name="KSO_WM_UNIT_FILL_FORE_SCHEMECOLOR_INDEX" val="6"/>
  <p:tag name="KSO_WM_UNIT_FILL_TYPE" val="1"/>
  <p:tag name="KSO_WM_UNIT_LINE_FORE_SCHEMECOLOR_INDEX" val="14"/>
  <p:tag name="KSO_WM_UNIT_LINE_FILL_TYPE" val="2"/>
</p:tagLst>
</file>

<file path=ppt/tags/tag575.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1_2"/>
  <p:tag name="KSO_WM_UNIT_ID" val="diagram20169899_4*l_h_i*1_1_2"/>
  <p:tag name="KSO_WM_UNIT_LAYERLEVEL" val="1_1_1"/>
  <p:tag name="KSO_WM_DIAGRAM_GROUP_CODE" val="l1-1"/>
  <p:tag name="KSO_WM_UNIT_FILL_FORE_SCHEMECOLOR_INDEX" val="6"/>
  <p:tag name="KSO_WM_UNIT_FILL_TYPE" val="1"/>
  <p:tag name="KSO_WM_UNIT_LINE_FORE_SCHEMECOLOR_INDEX" val="14"/>
  <p:tag name="KSO_WM_UNIT_LINE_FILL_TYPE" val="2"/>
</p:tagLst>
</file>

<file path=ppt/tags/tag576.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1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4*l_h_f*1_1_1"/>
</p:tagLst>
</file>

<file path=ppt/tags/tag577.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1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4*l_h_a*1_1_1"/>
</p:tagLst>
</file>

<file path=ppt/tags/tag578.xml><?xml version="1.0" encoding="utf-8"?>
<p:tagLst xmlns:p="http://schemas.openxmlformats.org/presentationml/2006/main">
  <p:tag name="PA" val="v5.2.11"/>
  <p:tag name="RESOURCELIBID_ANIM" val="462"/>
</p:tagLst>
</file>

<file path=ppt/tags/tag579.xml><?xml version="1.0" encoding="utf-8"?>
<p:tagLst xmlns:p="http://schemas.openxmlformats.org/presentationml/2006/main">
  <p:tag name="PA" val="v5.2.1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fe7e86641e0a4ebc96e4fe081e32754b"/>
  <p:tag name="KSO_WM_UNIT_DECORATE_INFO" val=""/>
  <p:tag name="KSO_WM_UNIT_SM_LIMIT_TYPE" val=""/>
  <p:tag name="KSO_WM_CHIP_FILLAREA_FILL_RULE" val="{&quot;fill_align&quot;:&quot;cm&quot;,&quot;fill_effect&quot;:[],&quot;fill_mode&quot;:&quot;full&quot;,&quot;sacle_strategy&quot;:&quot;stretch&quot;}"/>
  <p:tag name="KSO_WM_ASSEMBLE_CHIP_INDEX" val="70559de5bcdb449dabbe23279d181e17"/>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80.xml><?xml version="1.0" encoding="utf-8"?>
<p:tagLst xmlns:p="http://schemas.openxmlformats.org/presentationml/2006/main">
  <p:tag name="PA" val="v5.2.11"/>
</p:tagLst>
</file>

<file path=ppt/tags/tag581.xml><?xml version="1.0" encoding="utf-8"?>
<p:tagLst xmlns:p="http://schemas.openxmlformats.org/presentationml/2006/main">
  <p:tag name="PA" val="v5.2.11"/>
</p:tagLst>
</file>

<file path=ppt/tags/tag582.xml><?xml version="1.0" encoding="utf-8"?>
<p:tagLst xmlns:p="http://schemas.openxmlformats.org/presentationml/2006/main">
  <p:tag name="PA" val="v5.2.11"/>
</p:tagLst>
</file>

<file path=ppt/tags/tag583.xml><?xml version="1.0" encoding="utf-8"?>
<p:tagLst xmlns:p="http://schemas.openxmlformats.org/presentationml/2006/main">
  <p:tag name="PA" val="v5.2.11"/>
</p:tagLst>
</file>

<file path=ppt/tags/tag584.xml><?xml version="1.0" encoding="utf-8"?>
<p:tagLst xmlns:p="http://schemas.openxmlformats.org/presentationml/2006/main">
  <p:tag name="PA" val="v5.2.11"/>
</p:tagLst>
</file>

<file path=ppt/tags/tag585.xml><?xml version="1.0" encoding="utf-8"?>
<p:tagLst xmlns:p="http://schemas.openxmlformats.org/presentationml/2006/main">
  <p:tag name="PA" val="v5.2.11"/>
</p:tagLst>
</file>

<file path=ppt/tags/tag586.xml><?xml version="1.0" encoding="utf-8"?>
<p:tagLst xmlns:p="http://schemas.openxmlformats.org/presentationml/2006/main">
  <p:tag name="PA" val="v5.2.11"/>
</p:tagLst>
</file>

<file path=ppt/tags/tag587.xml><?xml version="1.0" encoding="utf-8"?>
<p:tagLst xmlns:p="http://schemas.openxmlformats.org/presentationml/2006/main">
  <p:tag name="PA" val="v5.2.11"/>
</p:tagLst>
</file>

<file path=ppt/tags/tag588.xml><?xml version="1.0" encoding="utf-8"?>
<p:tagLst xmlns:p="http://schemas.openxmlformats.org/presentationml/2006/main">
  <p:tag name="PA" val="v5.2.11"/>
  <p:tag name="RESOURCELIBID_ANIM" val="462"/>
</p:tagLst>
</file>

<file path=ppt/tags/tag589.xml><?xml version="1.0" encoding="utf-8"?>
<p:tagLst xmlns:p="http://schemas.openxmlformats.org/presentationml/2006/main">
  <p:tag name="PA" val="v5.2.11"/>
  <p:tag name="RESOURCELIBID_ANIM" val="46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78ff161ac594c54b263f1bef4f26915"/>
  <p:tag name="KSO_WM_UNIT_DECORATE_INFO" val=""/>
  <p:tag name="KSO_WM_UNIT_SM_LIMIT_TYPE" val=""/>
  <p:tag name="KSO_WM_CHIP_FILLAREA_FILL_RULE" val="{&quot;fill_align&quot;:&quot;cm&quot;,&quot;fill_effect&quot;:[],&quot;fill_mode&quot;:&quot;full&quot;,&quot;sacle_strategy&quot;:&quot;stretch&quot;}"/>
  <p:tag name="KSO_WM_ASSEMBLE_CHIP_INDEX" val="aaa838c2c0174f82949de348e7800185"/>
  <p:tag name="KSO_WM_SLIDE_BACKGROUND_TYPE" val="bottomTop"/>
</p:tagLst>
</file>

<file path=ppt/tags/tag590.xml><?xml version="1.0" encoding="utf-8"?>
<p:tagLst xmlns:p="http://schemas.openxmlformats.org/presentationml/2006/main">
  <p:tag name="PA" val="v5.2.11"/>
</p:tagLst>
</file>

<file path=ppt/tags/tag591.xml><?xml version="1.0" encoding="utf-8"?>
<p:tagLst xmlns:p="http://schemas.openxmlformats.org/presentationml/2006/main">
  <p:tag name="PA" val="v5.2.11"/>
</p:tagLst>
</file>

<file path=ppt/tags/tag592.xml><?xml version="1.0" encoding="utf-8"?>
<p:tagLst xmlns:p="http://schemas.openxmlformats.org/presentationml/2006/main">
  <p:tag name="PA" val="v5.2.11"/>
</p:tagLst>
</file>

<file path=ppt/tags/tag593.xml><?xml version="1.0" encoding="utf-8"?>
<p:tagLst xmlns:p="http://schemas.openxmlformats.org/presentationml/2006/main">
  <p:tag name="PA" val="v5.2.11"/>
</p:tagLst>
</file>

<file path=ppt/tags/tag594.xml><?xml version="1.0" encoding="utf-8"?>
<p:tagLst xmlns:p="http://schemas.openxmlformats.org/presentationml/2006/main">
  <p:tag name="PA" val="v5.2.11"/>
</p:tagLst>
</file>

<file path=ppt/tags/tag595.xml><?xml version="1.0" encoding="utf-8"?>
<p:tagLst xmlns:p="http://schemas.openxmlformats.org/presentationml/2006/main">
  <p:tag name="PA" val="v5.2.11"/>
</p:tagLst>
</file>

<file path=ppt/tags/tag596.xml><?xml version="1.0" encoding="utf-8"?>
<p:tagLst xmlns:p="http://schemas.openxmlformats.org/presentationml/2006/main">
  <p:tag name="PA" val="v5.2.11"/>
</p:tagLst>
</file>

<file path=ppt/tags/tag597.xml><?xml version="1.0" encoding="utf-8"?>
<p:tagLst xmlns:p="http://schemas.openxmlformats.org/presentationml/2006/main">
  <p:tag name="PA" val="v5.2.11"/>
</p:tagLst>
</file>

<file path=ppt/tags/tag598.xml><?xml version="1.0" encoding="utf-8"?>
<p:tagLst xmlns:p="http://schemas.openxmlformats.org/presentationml/2006/main">
  <p:tag name="PA" val="v5.2.11"/>
</p:tagLst>
</file>

<file path=ppt/tags/tag599.xml><?xml version="1.0" encoding="utf-8"?>
<p:tagLst xmlns:p="http://schemas.openxmlformats.org/presentationml/2006/main">
  <p:tag name="PA" val="v5.2.1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c67d908e96e841bba42a683941406a66"/>
  <p:tag name="KSO_WM_UNIT_DECORATE_INFO" val=""/>
  <p:tag name="KSO_WM_UNIT_SM_LIMIT_TYPE" val=""/>
  <p:tag name="KSO_WM_CHIP_FILLAREA_FILL_RULE" val="{&quot;fill_align&quot;:&quot;lm&quot;,&quot;fill_effect&quot;:[],&quot;fill_mode&quot;:&quot;adaptive&quot;,&quot;sacle_strategy&quot;:&quot;stretch&quot;}"/>
  <p:tag name="KSO_WM_ASSEMBLE_CHIP_INDEX" val="f1fe015ecf9f41d3bf98c5e4ddd4813b"/>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a8332d6cfbb640cdb39b04ea5871c133"/>
  <p:tag name="KSO_WM_UNIT_DECORATE_INFO" val=""/>
  <p:tag name="KSO_WM_UNIT_SM_LIMIT_TYPE" val=""/>
  <p:tag name="KSO_WM_CHIP_FILLAREA_FILL_RULE" val="{&quot;fill_align&quot;:&quot;cm&quot;,&quot;fill_effect&quot;:[],&quot;fill_mode&quot;:&quot;full&quot;,&quot;sacle_strategy&quot;:&quot;stretch&quot;}"/>
  <p:tag name="KSO_WM_ASSEMBLE_CHIP_INDEX" val="9dfd25a879f74ce99ef69178b4a0d971"/>
  <p:tag name="KSO_WM_SLIDE_BACKGROUND_TYPE" val="bottomTop"/>
</p:tagLst>
</file>

<file path=ppt/tags/tag600.xml><?xml version="1.0" encoding="utf-8"?>
<p:tagLst xmlns:p="http://schemas.openxmlformats.org/presentationml/2006/main">
  <p:tag name="PA" val="v5.2.11"/>
</p:tagLst>
</file>

<file path=ppt/tags/tag601.xml><?xml version="1.0" encoding="utf-8"?>
<p:tagLst xmlns:p="http://schemas.openxmlformats.org/presentationml/2006/main">
  <p:tag name="PA" val="v5.2.11"/>
</p:tagLst>
</file>

<file path=ppt/tags/tag602.xml><?xml version="1.0" encoding="utf-8"?>
<p:tagLst xmlns:p="http://schemas.openxmlformats.org/presentationml/2006/main">
  <p:tag name="PA" val="v5.2.11"/>
</p:tagLst>
</file>

<file path=ppt/tags/tag603.xml><?xml version="1.0" encoding="utf-8"?>
<p:tagLst xmlns:p="http://schemas.openxmlformats.org/presentationml/2006/main">
  <p:tag name="PA" val="v5.2.11"/>
</p:tagLst>
</file>

<file path=ppt/tags/tag604.xml><?xml version="1.0" encoding="utf-8"?>
<p:tagLst xmlns:p="http://schemas.openxmlformats.org/presentationml/2006/main">
  <p:tag name="PA" val="v5.2.11"/>
</p:tagLst>
</file>

<file path=ppt/tags/tag605.xml><?xml version="1.0" encoding="utf-8"?>
<p:tagLst xmlns:p="http://schemas.openxmlformats.org/presentationml/2006/main">
  <p:tag name="PA" val="v5.2.11"/>
  <p:tag name="WHOLESPTYPE" val="Shape_Text"/>
</p:tagLst>
</file>

<file path=ppt/tags/tag606.xml><?xml version="1.0" encoding="utf-8"?>
<p:tagLst xmlns:p="http://schemas.openxmlformats.org/presentationml/2006/main">
  <p:tag name="PA" val="v5.2.11"/>
  <p:tag name="RESOURCELIBID_ANIM" val="462"/>
</p:tagLst>
</file>

<file path=ppt/tags/tag607.xml><?xml version="1.0" encoding="utf-8"?>
<p:tagLst xmlns:p="http://schemas.openxmlformats.org/presentationml/2006/main">
  <p:tag name="PA" val="v5.2.11"/>
</p:tagLst>
</file>

<file path=ppt/tags/tag608.xml><?xml version="1.0" encoding="utf-8"?>
<p:tagLst xmlns:p="http://schemas.openxmlformats.org/presentationml/2006/main">
  <p:tag name="PA" val="v5.2.11"/>
</p:tagLst>
</file>

<file path=ppt/tags/tag609.xml><?xml version="1.0" encoding="utf-8"?>
<p:tagLst xmlns:p="http://schemas.openxmlformats.org/presentationml/2006/main">
  <p:tag name="PA" val="v5.2.11"/>
</p:tagLst>
</file>

<file path=ppt/tags/tag61.xml><?xml version="1.0" encoding="utf-8"?>
<p:tagLst xmlns:p="http://schemas.openxmlformats.org/presentationml/2006/main">
  <p:tag name="KSO_WM_SLIDE_BACKGROUND_TYPE" val="bottomTop"/>
</p:tagLst>
</file>

<file path=ppt/tags/tag610.xml><?xml version="1.0" encoding="utf-8"?>
<p:tagLst xmlns:p="http://schemas.openxmlformats.org/presentationml/2006/main">
  <p:tag name="PA" val="v5.2.11"/>
</p:tagLst>
</file>

<file path=ppt/tags/tag611.xml><?xml version="1.0" encoding="utf-8"?>
<p:tagLst xmlns:p="http://schemas.openxmlformats.org/presentationml/2006/main">
  <p:tag name="PA" val="v5.2.11"/>
</p:tagLst>
</file>

<file path=ppt/tags/tag612.xml><?xml version="1.0" encoding="utf-8"?>
<p:tagLst xmlns:p="http://schemas.openxmlformats.org/presentationml/2006/main">
  <p:tag name="PA" val="v5.2.11"/>
</p:tagLst>
</file>

<file path=ppt/tags/tag613.xml><?xml version="1.0" encoding="utf-8"?>
<p:tagLst xmlns:p="http://schemas.openxmlformats.org/presentationml/2006/main">
  <p:tag name="PA" val="v5.2.11"/>
</p:tagLst>
</file>

<file path=ppt/tags/tag614.xml><?xml version="1.0" encoding="utf-8"?>
<p:tagLst xmlns:p="http://schemas.openxmlformats.org/presentationml/2006/main">
  <p:tag name="PA" val="v5.2.11"/>
</p:tagLst>
</file>

<file path=ppt/tags/tag615.xml><?xml version="1.0" encoding="utf-8"?>
<p:tagLst xmlns:p="http://schemas.openxmlformats.org/presentationml/2006/main">
  <p:tag name="PA" val="v5.2.11"/>
</p:tagLst>
</file>

<file path=ppt/tags/tag616.xml><?xml version="1.0" encoding="utf-8"?>
<p:tagLst xmlns:p="http://schemas.openxmlformats.org/presentationml/2006/main">
  <p:tag name="PA" val="v5.2.11"/>
  <p:tag name="RESOURCELIBID_ANIM" val="462"/>
</p:tagLst>
</file>

<file path=ppt/tags/tag617.xml><?xml version="1.0" encoding="utf-8"?>
<p:tagLst xmlns:p="http://schemas.openxmlformats.org/presentationml/2006/main">
  <p:tag name="PA" val="v5.2.11"/>
  <p:tag name="RESOURCELIBID_ANIM" val="462"/>
</p:tagLst>
</file>

<file path=ppt/tags/tag618.xml><?xml version="1.0" encoding="utf-8"?>
<p:tagLst xmlns:p="http://schemas.openxmlformats.org/presentationml/2006/main">
  <p:tag name="PA" val="v5.2.11"/>
</p:tagLst>
</file>

<file path=ppt/tags/tag619.xml><?xml version="1.0" encoding="utf-8"?>
<p:tagLst xmlns:p="http://schemas.openxmlformats.org/presentationml/2006/main">
  <p:tag name="PA" val="v5.2.11"/>
</p:tagLst>
</file>

<file path=ppt/tags/tag62.xml><?xml version="1.0" encoding="utf-8"?>
<p:tagLst xmlns:p="http://schemas.openxmlformats.org/presentationml/2006/main">
  <p:tag name="KSO_WM_SLIDE_BACKGROUND_TYPE" val="bottomTop"/>
</p:tagLst>
</file>

<file path=ppt/tags/tag620.xml><?xml version="1.0" encoding="utf-8"?>
<p:tagLst xmlns:p="http://schemas.openxmlformats.org/presentationml/2006/main">
  <p:tag name="PA" val="v5.2.11"/>
</p:tagLst>
</file>

<file path=ppt/tags/tag621.xml><?xml version="1.0" encoding="utf-8"?>
<p:tagLst xmlns:p="http://schemas.openxmlformats.org/presentationml/2006/main">
  <p:tag name="PA" val="v5.2.11"/>
</p:tagLst>
</file>

<file path=ppt/tags/tag622.xml><?xml version="1.0" encoding="utf-8"?>
<p:tagLst xmlns:p="http://schemas.openxmlformats.org/presentationml/2006/main">
  <p:tag name="PA" val="v5.2.11"/>
</p:tagLst>
</file>

<file path=ppt/tags/tag623.xml><?xml version="1.0" encoding="utf-8"?>
<p:tagLst xmlns:p="http://schemas.openxmlformats.org/presentationml/2006/main">
  <p:tag name="PA" val="v5.2.11"/>
</p:tagLst>
</file>

<file path=ppt/tags/tag624.xml><?xml version="1.0" encoding="utf-8"?>
<p:tagLst xmlns:p="http://schemas.openxmlformats.org/presentationml/2006/main">
  <p:tag name="PA" val="v5.2.11"/>
</p:tagLst>
</file>

<file path=ppt/tags/tag625.xml><?xml version="1.0" encoding="utf-8"?>
<p:tagLst xmlns:p="http://schemas.openxmlformats.org/presentationml/2006/main">
  <p:tag name="PA" val="v5.2.11"/>
</p:tagLst>
</file>

<file path=ppt/tags/tag626.xml><?xml version="1.0" encoding="utf-8"?>
<p:tagLst xmlns:p="http://schemas.openxmlformats.org/presentationml/2006/main">
  <p:tag name="PA" val="v5.2.11"/>
</p:tagLst>
</file>

<file path=ppt/tags/tag627.xml><?xml version="1.0" encoding="utf-8"?>
<p:tagLst xmlns:p="http://schemas.openxmlformats.org/presentationml/2006/main">
  <p:tag name="PA" val="v5.2.11"/>
</p:tagLst>
</file>

<file path=ppt/tags/tag628.xml><?xml version="1.0" encoding="utf-8"?>
<p:tagLst xmlns:p="http://schemas.openxmlformats.org/presentationml/2006/main">
  <p:tag name="PA" val="v5.2.11"/>
</p:tagLst>
</file>

<file path=ppt/tags/tag629.xml><?xml version="1.0" encoding="utf-8"?>
<p:tagLst xmlns:p="http://schemas.openxmlformats.org/presentationml/2006/main">
  <p:tag name="PA" val="v5.2.11"/>
</p:tagLst>
</file>

<file path=ppt/tags/tag63.xml><?xml version="1.0" encoding="utf-8"?>
<p:tagLst xmlns:p="http://schemas.openxmlformats.org/presentationml/2006/main">
  <p:tag name="KSO_WM_SLIDE_BACKGROUND_TYPE" val="bottomTop"/>
</p:tagLst>
</file>

<file path=ppt/tags/tag630.xml><?xml version="1.0" encoding="utf-8"?>
<p:tagLst xmlns:p="http://schemas.openxmlformats.org/presentationml/2006/main">
  <p:tag name="PA" val="v5.2.11"/>
</p:tagLst>
</file>

<file path=ppt/tags/tag631.xml><?xml version="1.0" encoding="utf-8"?>
<p:tagLst xmlns:p="http://schemas.openxmlformats.org/presentationml/2006/main">
  <p:tag name="PA" val="v5.2.11"/>
</p:tagLst>
</file>

<file path=ppt/tags/tag632.xml><?xml version="1.0" encoding="utf-8"?>
<p:tagLst xmlns:p="http://schemas.openxmlformats.org/presentationml/2006/main">
  <p:tag name="PA" val="v5.2.11"/>
</p:tagLst>
</file>

<file path=ppt/tags/tag633.xml><?xml version="1.0" encoding="utf-8"?>
<p:tagLst xmlns:p="http://schemas.openxmlformats.org/presentationml/2006/main">
  <p:tag name="PA" val="v5.2.11"/>
  <p:tag name="WHOLESPTYPE" val="Shape_Text"/>
</p:tagLst>
</file>

<file path=ppt/tags/tag634.xml><?xml version="1.0" encoding="utf-8"?>
<p:tagLst xmlns:p="http://schemas.openxmlformats.org/presentationml/2006/main">
  <p:tag name="PA" val="v5.2.11"/>
  <p:tag name="RESOURCELIBID_ANIM" val="462"/>
</p:tagLst>
</file>

<file path=ppt/tags/tag635.xml><?xml version="1.0" encoding="utf-8"?>
<p:tagLst xmlns:p="http://schemas.openxmlformats.org/presentationml/2006/main">
  <p:tag name="PA" val="v5.2.11"/>
  <p:tag name="RESOURCELIBID_ANIM" val="462"/>
</p:tagLst>
</file>

<file path=ppt/tags/tag636.xml><?xml version="1.0" encoding="utf-8"?>
<p:tagLst xmlns:p="http://schemas.openxmlformats.org/presentationml/2006/main">
  <p:tag name="PA" val="v5.2.11"/>
</p:tagLst>
</file>

<file path=ppt/tags/tag637.xml><?xml version="1.0" encoding="utf-8"?>
<p:tagLst xmlns:p="http://schemas.openxmlformats.org/presentationml/2006/main">
  <p:tag name="PA" val="v5.2.11"/>
</p:tagLst>
</file>

<file path=ppt/tags/tag638.xml><?xml version="1.0" encoding="utf-8"?>
<p:tagLst xmlns:p="http://schemas.openxmlformats.org/presentationml/2006/main">
  <p:tag name="PA" val="v5.2.11"/>
</p:tagLst>
</file>

<file path=ppt/tags/tag639.xml><?xml version="1.0" encoding="utf-8"?>
<p:tagLst xmlns:p="http://schemas.openxmlformats.org/presentationml/2006/main">
  <p:tag name="PA" val="v5.2.11"/>
</p:tagLst>
</file>

<file path=ppt/tags/tag64.xml><?xml version="1.0" encoding="utf-8"?>
<p:tagLst xmlns:p="http://schemas.openxmlformats.org/presentationml/2006/main">
  <p:tag name="KSO_WM_SLIDE_BACKGROUND_TYPE" val="bottomTop"/>
</p:tagLst>
</file>

<file path=ppt/tags/tag640.xml><?xml version="1.0" encoding="utf-8"?>
<p:tagLst xmlns:p="http://schemas.openxmlformats.org/presentationml/2006/main">
  <p:tag name="PA" val="v5.2.11"/>
</p:tagLst>
</file>

<file path=ppt/tags/tag641.xml><?xml version="1.0" encoding="utf-8"?>
<p:tagLst xmlns:p="http://schemas.openxmlformats.org/presentationml/2006/main">
  <p:tag name="PA" val="v5.2.11"/>
</p:tagLst>
</file>

<file path=ppt/tags/tag642.xml><?xml version="1.0" encoding="utf-8"?>
<p:tagLst xmlns:p="http://schemas.openxmlformats.org/presentationml/2006/main">
  <p:tag name="PA" val="v5.2.11"/>
</p:tagLst>
</file>

<file path=ppt/tags/tag643.xml><?xml version="1.0" encoding="utf-8"?>
<p:tagLst xmlns:p="http://schemas.openxmlformats.org/presentationml/2006/main">
  <p:tag name="PA" val="v5.2.11"/>
</p:tagLst>
</file>

<file path=ppt/tags/tag644.xml><?xml version="1.0" encoding="utf-8"?>
<p:tagLst xmlns:p="http://schemas.openxmlformats.org/presentationml/2006/main">
  <p:tag name="PA" val="v5.2.11"/>
</p:tagLst>
</file>

<file path=ppt/tags/tag645.xml><?xml version="1.0" encoding="utf-8"?>
<p:tagLst xmlns:p="http://schemas.openxmlformats.org/presentationml/2006/main">
  <p:tag name="PA" val="v5.2.11"/>
</p:tagLst>
</file>

<file path=ppt/tags/tag646.xml><?xml version="1.0" encoding="utf-8"?>
<p:tagLst xmlns:p="http://schemas.openxmlformats.org/presentationml/2006/main">
  <p:tag name="PA" val="v5.2.11"/>
</p:tagLst>
</file>

<file path=ppt/tags/tag647.xml><?xml version="1.0" encoding="utf-8"?>
<p:tagLst xmlns:p="http://schemas.openxmlformats.org/presentationml/2006/main">
  <p:tag name="PA" val="v5.2.11"/>
</p:tagLst>
</file>

<file path=ppt/tags/tag648.xml><?xml version="1.0" encoding="utf-8"?>
<p:tagLst xmlns:p="http://schemas.openxmlformats.org/presentationml/2006/main">
  <p:tag name="PA" val="v5.2.11"/>
</p:tagLst>
</file>

<file path=ppt/tags/tag649.xml><?xml version="1.0" encoding="utf-8"?>
<p:tagLst xmlns:p="http://schemas.openxmlformats.org/presentationml/2006/main">
  <p:tag name="PA" val="v5.2.11"/>
</p:tagLst>
</file>

<file path=ppt/tags/tag65.xml><?xml version="1.0" encoding="utf-8"?>
<p:tagLst xmlns:p="http://schemas.openxmlformats.org/presentationml/2006/main">
  <p:tag name="KSO_WM_SLIDE_BACKGROUND_TYPE" val="bottomTop"/>
</p:tagLst>
</file>

<file path=ppt/tags/tag650.xml><?xml version="1.0" encoding="utf-8"?>
<p:tagLst xmlns:p="http://schemas.openxmlformats.org/presentationml/2006/main">
  <p:tag name="PA" val="v5.2.11"/>
</p:tagLst>
</file>

<file path=ppt/tags/tag651.xml><?xml version="1.0" encoding="utf-8"?>
<p:tagLst xmlns:p="http://schemas.openxmlformats.org/presentationml/2006/main">
  <p:tag name="PA" val="v5.2.11"/>
  <p:tag name="WHOLESPTYPE" val="Shape_Text"/>
</p:tagLst>
</file>

<file path=ppt/tags/tag652.xml><?xml version="1.0" encoding="utf-8"?>
<p:tagLst xmlns:p="http://schemas.openxmlformats.org/presentationml/2006/main">
  <p:tag name="PA" val="v5.2.11"/>
  <p:tag name="RESOURCELIBID_ANIM" val="462"/>
</p:tagLst>
</file>

<file path=ppt/tags/tag653.xml><?xml version="1.0" encoding="utf-8"?>
<p:tagLst xmlns:p="http://schemas.openxmlformats.org/presentationml/2006/main">
  <p:tag name="PA" val="v5.2.11"/>
  <p:tag name="RESOURCELIBID_ANIM" val="462"/>
</p:tagLst>
</file>

<file path=ppt/tags/tag654.xml><?xml version="1.0" encoding="utf-8"?>
<p:tagLst xmlns:p="http://schemas.openxmlformats.org/presentationml/2006/main">
  <p:tag name="PA" val="v5.2.11"/>
</p:tagLst>
</file>

<file path=ppt/tags/tag655.xml><?xml version="1.0" encoding="utf-8"?>
<p:tagLst xmlns:p="http://schemas.openxmlformats.org/presentationml/2006/main">
  <p:tag name="PA" val="v5.2.11"/>
</p:tagLst>
</file>

<file path=ppt/tags/tag656.xml><?xml version="1.0" encoding="utf-8"?>
<p:tagLst xmlns:p="http://schemas.openxmlformats.org/presentationml/2006/main">
  <p:tag name="PA" val="v5.2.11"/>
</p:tagLst>
</file>

<file path=ppt/tags/tag657.xml><?xml version="1.0" encoding="utf-8"?>
<p:tagLst xmlns:p="http://schemas.openxmlformats.org/presentationml/2006/main">
  <p:tag name="PA" val="v5.2.11"/>
</p:tagLst>
</file>

<file path=ppt/tags/tag658.xml><?xml version="1.0" encoding="utf-8"?>
<p:tagLst xmlns:p="http://schemas.openxmlformats.org/presentationml/2006/main">
  <p:tag name="PA" val="v5.2.11"/>
</p:tagLst>
</file>

<file path=ppt/tags/tag659.xml><?xml version="1.0" encoding="utf-8"?>
<p:tagLst xmlns:p="http://schemas.openxmlformats.org/presentationml/2006/main">
  <p:tag name="PA" val="v5.2.11"/>
</p:tagLst>
</file>

<file path=ppt/tags/tag66.xml><?xml version="1.0" encoding="utf-8"?>
<p:tagLst xmlns:p="http://schemas.openxmlformats.org/presentationml/2006/main">
  <p:tag name="KSO_WM_SLIDE_BACKGROUND_TYPE" val="bottomTop"/>
</p:tagLst>
</file>

<file path=ppt/tags/tag660.xml><?xml version="1.0" encoding="utf-8"?>
<p:tagLst xmlns:p="http://schemas.openxmlformats.org/presentationml/2006/main">
  <p:tag name="PA" val="v5.2.11"/>
</p:tagLst>
</file>

<file path=ppt/tags/tag661.xml><?xml version="1.0" encoding="utf-8"?>
<p:tagLst xmlns:p="http://schemas.openxmlformats.org/presentationml/2006/main">
  <p:tag name="PA" val="v5.2.11"/>
</p:tagLst>
</file>

<file path=ppt/tags/tag662.xml><?xml version="1.0" encoding="utf-8"?>
<p:tagLst xmlns:p="http://schemas.openxmlformats.org/presentationml/2006/main">
  <p:tag name="PA" val="v5.2.11"/>
</p:tagLst>
</file>

<file path=ppt/tags/tag663.xml><?xml version="1.0" encoding="utf-8"?>
<p:tagLst xmlns:p="http://schemas.openxmlformats.org/presentationml/2006/main">
  <p:tag name="PA" val="v5.2.11"/>
</p:tagLst>
</file>

<file path=ppt/tags/tag664.xml><?xml version="1.0" encoding="utf-8"?>
<p:tagLst xmlns:p="http://schemas.openxmlformats.org/presentationml/2006/main">
  <p:tag name="PA" val="v5.2.11"/>
</p:tagLst>
</file>

<file path=ppt/tags/tag665.xml><?xml version="1.0" encoding="utf-8"?>
<p:tagLst xmlns:p="http://schemas.openxmlformats.org/presentationml/2006/main">
  <p:tag name="PA" val="v5.2.11"/>
</p:tagLst>
</file>

<file path=ppt/tags/tag666.xml><?xml version="1.0" encoding="utf-8"?>
<p:tagLst xmlns:p="http://schemas.openxmlformats.org/presentationml/2006/main">
  <p:tag name="PA" val="v5.2.11"/>
</p:tagLst>
</file>

<file path=ppt/tags/tag667.xml><?xml version="1.0" encoding="utf-8"?>
<p:tagLst xmlns:p="http://schemas.openxmlformats.org/presentationml/2006/main">
  <p:tag name="PA" val="v5.2.11"/>
</p:tagLst>
</file>

<file path=ppt/tags/tag668.xml><?xml version="1.0" encoding="utf-8"?>
<p:tagLst xmlns:p="http://schemas.openxmlformats.org/presentationml/2006/main">
  <p:tag name="PA" val="v5.2.11"/>
</p:tagLst>
</file>

<file path=ppt/tags/tag669.xml><?xml version="1.0" encoding="utf-8"?>
<p:tagLst xmlns:p="http://schemas.openxmlformats.org/presentationml/2006/main">
  <p:tag name="PA" val="v5.2.11"/>
  <p:tag name="WHOLESPTYPE" val="Shape_Text"/>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7183ab20f2504134843bf1c30ca1c71d"/>
  <p:tag name="KSO_WM_UNIT_DECORATE_INFO" val=""/>
  <p:tag name="KSO_WM_UNIT_SM_LIMIT_TYPE" val=""/>
  <p:tag name="KSO_WM_CHIP_FILLAREA_FILL_RULE" val="{&quot;fill_align&quot;:&quot;cm&quot;,&quot;fill_effect&quot;:[],&quot;fill_mode&quot;:&quot;full&quot;,&quot;sacle_strategy&quot;:&quot;stretch&quot;}"/>
  <p:tag name="KSO_WM_ASSEMBLE_CHIP_INDEX" val="cbd1b92056574191b2b4b9c7ff51639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70.xml><?xml version="1.0" encoding="utf-8"?>
<p:tagLst xmlns:p="http://schemas.openxmlformats.org/presentationml/2006/main">
  <p:tag name="PA" val="v5.2.11"/>
  <p:tag name="RESOURCELIBID_ANIM" val="462"/>
</p:tagLst>
</file>

<file path=ppt/tags/tag671.xml><?xml version="1.0" encoding="utf-8"?>
<p:tagLst xmlns:p="http://schemas.openxmlformats.org/presentationml/2006/main">
  <p:tag name="PA" val="v5.2.11"/>
  <p:tag name="RESOURCELIBID_ANIM" val="462"/>
</p:tagLst>
</file>

<file path=ppt/tags/tag672.xml><?xml version="1.0" encoding="utf-8"?>
<p:tagLst xmlns:p="http://schemas.openxmlformats.org/presentationml/2006/main">
  <p:tag name="PA" val="v5.2.11"/>
</p:tagLst>
</file>

<file path=ppt/tags/tag673.xml><?xml version="1.0" encoding="utf-8"?>
<p:tagLst xmlns:p="http://schemas.openxmlformats.org/presentationml/2006/main">
  <p:tag name="PA" val="v5.2.11"/>
</p:tagLst>
</file>

<file path=ppt/tags/tag674.xml><?xml version="1.0" encoding="utf-8"?>
<p:tagLst xmlns:p="http://schemas.openxmlformats.org/presentationml/2006/main">
  <p:tag name="PA" val="v5.2.11"/>
</p:tagLst>
</file>

<file path=ppt/tags/tag675.xml><?xml version="1.0" encoding="utf-8"?>
<p:tagLst xmlns:p="http://schemas.openxmlformats.org/presentationml/2006/main">
  <p:tag name="PA" val="v5.2.11"/>
</p:tagLst>
</file>

<file path=ppt/tags/tag676.xml><?xml version="1.0" encoding="utf-8"?>
<p:tagLst xmlns:p="http://schemas.openxmlformats.org/presentationml/2006/main">
  <p:tag name="PA" val="v5.2.11"/>
</p:tagLst>
</file>

<file path=ppt/tags/tag677.xml><?xml version="1.0" encoding="utf-8"?>
<p:tagLst xmlns:p="http://schemas.openxmlformats.org/presentationml/2006/main">
  <p:tag name="PA" val="v5.2.11"/>
</p:tagLst>
</file>

<file path=ppt/tags/tag678.xml><?xml version="1.0" encoding="utf-8"?>
<p:tagLst xmlns:p="http://schemas.openxmlformats.org/presentationml/2006/main">
  <p:tag name="PA" val="v5.2.11"/>
</p:tagLst>
</file>

<file path=ppt/tags/tag679.xml><?xml version="1.0" encoding="utf-8"?>
<p:tagLst xmlns:p="http://schemas.openxmlformats.org/presentationml/2006/main">
  <p:tag name="PA" val="v5.2.1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31489e3121b4cb880e70a1b0222131d"/>
  <p:tag name="KSO_WM_UNIT_DECORATE_INFO" val=""/>
  <p:tag name="KSO_WM_UNIT_SM_LIMIT_TYPE" val=""/>
  <p:tag name="KSO_WM_CHIP_FILLAREA_FILL_RULE" val="{&quot;fill_align&quot;:&quot;cm&quot;,&quot;fill_effect&quot;:[],&quot;fill_mode&quot;:&quot;full&quot;,&quot;sacle_strategy&quot;:&quot;stretch&quot;}"/>
  <p:tag name="KSO_WM_ASSEMBLE_CHIP_INDEX" val="bf9572961fdb47a8a217c93ed3f179c1"/>
  <p:tag name="KSO_WM_SLIDE_BACKGROUND_TYPE" val="navigation"/>
</p:tagLst>
</file>

<file path=ppt/tags/tag680.xml><?xml version="1.0" encoding="utf-8"?>
<p:tagLst xmlns:p="http://schemas.openxmlformats.org/presentationml/2006/main">
  <p:tag name="PA" val="v5.2.11"/>
</p:tagLst>
</file>

<file path=ppt/tags/tag681.xml><?xml version="1.0" encoding="utf-8"?>
<p:tagLst xmlns:p="http://schemas.openxmlformats.org/presentationml/2006/main">
  <p:tag name="PA" val="v5.2.11"/>
</p:tagLst>
</file>

<file path=ppt/tags/tag682.xml><?xml version="1.0" encoding="utf-8"?>
<p:tagLst xmlns:p="http://schemas.openxmlformats.org/presentationml/2006/main">
  <p:tag name="PA" val="v5.2.11"/>
</p:tagLst>
</file>

<file path=ppt/tags/tag683.xml><?xml version="1.0" encoding="utf-8"?>
<p:tagLst xmlns:p="http://schemas.openxmlformats.org/presentationml/2006/main">
  <p:tag name="PA" val="v5.2.11"/>
</p:tagLst>
</file>

<file path=ppt/tags/tag684.xml><?xml version="1.0" encoding="utf-8"?>
<p:tagLst xmlns:p="http://schemas.openxmlformats.org/presentationml/2006/main">
  <p:tag name="PA" val="v5.2.11"/>
</p:tagLst>
</file>

<file path=ppt/tags/tag685.xml><?xml version="1.0" encoding="utf-8"?>
<p:tagLst xmlns:p="http://schemas.openxmlformats.org/presentationml/2006/main">
  <p:tag name="PA" val="v5.2.11"/>
</p:tagLst>
</file>

<file path=ppt/tags/tag686.xml><?xml version="1.0" encoding="utf-8"?>
<p:tagLst xmlns:p="http://schemas.openxmlformats.org/presentationml/2006/main">
  <p:tag name="PA" val="v5.2.11"/>
</p:tagLst>
</file>

<file path=ppt/tags/tag687.xml><?xml version="1.0" encoding="utf-8"?>
<p:tagLst xmlns:p="http://schemas.openxmlformats.org/presentationml/2006/main">
  <p:tag name="PA" val="v5.2.11"/>
  <p:tag name="WHOLESPTYPE" val="Shape_Text"/>
</p:tagLst>
</file>

<file path=ppt/tags/tag688.xml><?xml version="1.0" encoding="utf-8"?>
<p:tagLst xmlns:p="http://schemas.openxmlformats.org/presentationml/2006/main">
  <p:tag name="PA" val="v5.2.11"/>
  <p:tag name="RESOURCELIBID_ANIM" val="462"/>
</p:tagLst>
</file>

<file path=ppt/tags/tag689.xml><?xml version="1.0" encoding="utf-8"?>
<p:tagLst xmlns:p="http://schemas.openxmlformats.org/presentationml/2006/main">
  <p:tag name="PA" val="v5.2.11"/>
  <p:tag name="RESOURCELIBID_ANIM" val="46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181a9bf1013d49278f6874b74847a707"/>
  <p:tag name="KSO_WM_UNIT_DECORATE_INFO" val=""/>
  <p:tag name="KSO_WM_UNIT_SM_LIMIT_TYPE" val=""/>
  <p:tag name="KSO_WM_CHIP_FILLAREA_FILL_RULE" val="{&quot;fill_align&quot;:&quot;cm&quot;,&quot;fill_effect&quot;:[],&quot;fill_mode&quot;:&quot;full&quot;,&quot;sacle_strategy&quot;:&quot;stretch&quot;}"/>
  <p:tag name="KSO_WM_ASSEMBLE_CHIP_INDEX" val="7f3bcdcb31764f3f883f7c4ba2ecc791"/>
  <p:tag name="KSO_WM_SLIDE_BACKGROUND_TYPE" val="navigation"/>
</p:tagLst>
</file>

<file path=ppt/tags/tag690.xml><?xml version="1.0" encoding="utf-8"?>
<p:tagLst xmlns:p="http://schemas.openxmlformats.org/presentationml/2006/main">
  <p:tag name="PA" val="v5.2.11"/>
</p:tagLst>
</file>

<file path=ppt/tags/tag691.xml><?xml version="1.0" encoding="utf-8"?>
<p:tagLst xmlns:p="http://schemas.openxmlformats.org/presentationml/2006/main">
  <p:tag name="PA" val="v5.2.11"/>
</p:tagLst>
</file>

<file path=ppt/tags/tag692.xml><?xml version="1.0" encoding="utf-8"?>
<p:tagLst xmlns:p="http://schemas.openxmlformats.org/presentationml/2006/main">
  <p:tag name="PA" val="v5.2.11"/>
</p:tagLst>
</file>

<file path=ppt/tags/tag693.xml><?xml version="1.0" encoding="utf-8"?>
<p:tagLst xmlns:p="http://schemas.openxmlformats.org/presentationml/2006/main">
  <p:tag name="PA" val="v5.2.11"/>
</p:tagLst>
</file>

<file path=ppt/tags/tag694.xml><?xml version="1.0" encoding="utf-8"?>
<p:tagLst xmlns:p="http://schemas.openxmlformats.org/presentationml/2006/main">
  <p:tag name="PA" val="v5.2.11"/>
</p:tagLst>
</file>

<file path=ppt/tags/tag695.xml><?xml version="1.0" encoding="utf-8"?>
<p:tagLst xmlns:p="http://schemas.openxmlformats.org/presentationml/2006/main">
  <p:tag name="PA" val="v5.2.11"/>
</p:tagLst>
</file>

<file path=ppt/tags/tag696.xml><?xml version="1.0" encoding="utf-8"?>
<p:tagLst xmlns:p="http://schemas.openxmlformats.org/presentationml/2006/main">
  <p:tag name="PA" val="v5.2.11"/>
</p:tagLst>
</file>

<file path=ppt/tags/tag697.xml><?xml version="1.0" encoding="utf-8"?>
<p:tagLst xmlns:p="http://schemas.openxmlformats.org/presentationml/2006/main">
  <p:tag name="PA" val="v5.2.11"/>
</p:tagLst>
</file>

<file path=ppt/tags/tag698.xml><?xml version="1.0" encoding="utf-8"?>
<p:tagLst xmlns:p="http://schemas.openxmlformats.org/presentationml/2006/main">
  <p:tag name="PA" val="v5.2.11"/>
</p:tagLst>
</file>

<file path=ppt/tags/tag699.xml><?xml version="1.0" encoding="utf-8"?>
<p:tagLst xmlns:p="http://schemas.openxmlformats.org/presentationml/2006/main">
  <p:tag name="PA" val="v5.2.1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4f3b32d81324f3fbf1ea581d99add8f"/>
  <p:tag name="KSO_WM_UNIT_DECORATE_INFO" val=""/>
  <p:tag name="KSO_WM_UNIT_SM_LIMIT_TYPE" val=""/>
  <p:tag name="KSO_WM_CHIP_FILLAREA_FILL_RULE" val="{&quot;fill_align&quot;:&quot;cm&quot;,&quot;fill_effect&quot;:[],&quot;fill_mode&quot;:&quot;full&quot;,&quot;sacle_strategy&quot;:&quot;stretch&quot;}"/>
  <p:tag name="KSO_WM_ASSEMBLE_CHIP_INDEX" val="401ee5ac36b944dc85c290f4aafa9946"/>
</p:tagLst>
</file>

<file path=ppt/tags/tag70.xml><?xml version="1.0" encoding="utf-8"?>
<p:tagLst xmlns:p="http://schemas.openxmlformats.org/presentationml/2006/main">
  <p:tag name="KSO_WM_SLIDE_BACKGROUND_TYPE" val="navigation"/>
</p:tagLst>
</file>

<file path=ppt/tags/tag700.xml><?xml version="1.0" encoding="utf-8"?>
<p:tagLst xmlns:p="http://schemas.openxmlformats.org/presentationml/2006/main">
  <p:tag name="PA" val="v5.2.11"/>
</p:tagLst>
</file>

<file path=ppt/tags/tag701.xml><?xml version="1.0" encoding="utf-8"?>
<p:tagLst xmlns:p="http://schemas.openxmlformats.org/presentationml/2006/main">
  <p:tag name="PA" val="v5.2.11"/>
</p:tagLst>
</file>

<file path=ppt/tags/tag702.xml><?xml version="1.0" encoding="utf-8"?>
<p:tagLst xmlns:p="http://schemas.openxmlformats.org/presentationml/2006/main">
  <p:tag name="PA" val="v5.2.11"/>
</p:tagLst>
</file>

<file path=ppt/tags/tag703.xml><?xml version="1.0" encoding="utf-8"?>
<p:tagLst xmlns:p="http://schemas.openxmlformats.org/presentationml/2006/main">
  <p:tag name="PA" val="v5.2.11"/>
</p:tagLst>
</file>

<file path=ppt/tags/tag704.xml><?xml version="1.0" encoding="utf-8"?>
<p:tagLst xmlns:p="http://schemas.openxmlformats.org/presentationml/2006/main">
  <p:tag name="PA" val="v5.2.11"/>
</p:tagLst>
</file>

<file path=ppt/tags/tag705.xml><?xml version="1.0" encoding="utf-8"?>
<p:tagLst xmlns:p="http://schemas.openxmlformats.org/presentationml/2006/main">
  <p:tag name="PA" val="v5.2.11"/>
  <p:tag name="WHOLESPTYPE" val="Shape_Text"/>
</p:tagLst>
</file>

<file path=ppt/tags/tag706.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707.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709.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71.xml><?xml version="1.0" encoding="utf-8"?>
<p:tagLst xmlns:p="http://schemas.openxmlformats.org/presentationml/2006/main">
  <p:tag name="KSO_WM_SLIDE_BACKGROUND_TYPE" val="navigation"/>
</p:tagLst>
</file>

<file path=ppt/tags/tag710.xml><?xml version="1.0" encoding="utf-8"?>
<p:tagLst xmlns:p="http://schemas.openxmlformats.org/presentationml/2006/main">
  <p:tag name="PA" val="v5.2.11"/>
  <p:tag name="RESOURCELIBID_ANIM" val="462"/>
</p:tagLst>
</file>

<file path=ppt/tags/tag711.xml><?xml version="1.0" encoding="utf-8"?>
<p:tagLst xmlns:p="http://schemas.openxmlformats.org/presentationml/2006/main">
  <p:tag name="PA" val="v5.2.11"/>
  <p:tag name="RESOURCELIBID_ANIM" val="462"/>
</p:tagLst>
</file>

<file path=ppt/tags/tag712.xml><?xml version="1.0" encoding="utf-8"?>
<p:tagLst xmlns:p="http://schemas.openxmlformats.org/presentationml/2006/main">
  <p:tag name="PA" val="v5.2.11"/>
</p:tagLst>
</file>

<file path=ppt/tags/tag713.xml><?xml version="1.0" encoding="utf-8"?>
<p:tagLst xmlns:p="http://schemas.openxmlformats.org/presentationml/2006/main">
  <p:tag name="PA" val="v5.2.11"/>
</p:tagLst>
</file>

<file path=ppt/tags/tag714.xml><?xml version="1.0" encoding="utf-8"?>
<p:tagLst xmlns:p="http://schemas.openxmlformats.org/presentationml/2006/main">
  <p:tag name="PA" val="v5.2.11"/>
</p:tagLst>
</file>

<file path=ppt/tags/tag715.xml><?xml version="1.0" encoding="utf-8"?>
<p:tagLst xmlns:p="http://schemas.openxmlformats.org/presentationml/2006/main">
  <p:tag name="PA" val="v5.2.11"/>
</p:tagLst>
</file>

<file path=ppt/tags/tag716.xml><?xml version="1.0" encoding="utf-8"?>
<p:tagLst xmlns:p="http://schemas.openxmlformats.org/presentationml/2006/main">
  <p:tag name="PA" val="v5.2.11"/>
</p:tagLst>
</file>

<file path=ppt/tags/tag717.xml><?xml version="1.0" encoding="utf-8"?>
<p:tagLst xmlns:p="http://schemas.openxmlformats.org/presentationml/2006/main">
  <p:tag name="PA" val="v5.2.11"/>
</p:tagLst>
</file>

<file path=ppt/tags/tag718.xml><?xml version="1.0" encoding="utf-8"?>
<p:tagLst xmlns:p="http://schemas.openxmlformats.org/presentationml/2006/main">
  <p:tag name="PA" val="v5.2.11"/>
</p:tagLst>
</file>

<file path=ppt/tags/tag719.xml><?xml version="1.0" encoding="utf-8"?>
<p:tagLst xmlns:p="http://schemas.openxmlformats.org/presentationml/2006/main">
  <p:tag name="PA" val="v5.2.11"/>
</p:tagLst>
</file>

<file path=ppt/tags/tag72.xml><?xml version="1.0" encoding="utf-8"?>
<p:tagLst xmlns:p="http://schemas.openxmlformats.org/presentationml/2006/main">
  <p:tag name="KSO_WM_SLIDE_BACKGROUND_TYPE" val="navigation"/>
</p:tagLst>
</file>

<file path=ppt/tags/tag720.xml><?xml version="1.0" encoding="utf-8"?>
<p:tagLst xmlns:p="http://schemas.openxmlformats.org/presentationml/2006/main">
  <p:tag name="PA" val="v5.2.11"/>
</p:tagLst>
</file>

<file path=ppt/tags/tag721.xml><?xml version="1.0" encoding="utf-8"?>
<p:tagLst xmlns:p="http://schemas.openxmlformats.org/presentationml/2006/main">
  <p:tag name="PA" val="v5.2.11"/>
</p:tagLst>
</file>

<file path=ppt/tags/tag722.xml><?xml version="1.0" encoding="utf-8"?>
<p:tagLst xmlns:p="http://schemas.openxmlformats.org/presentationml/2006/main">
  <p:tag name="PA" val="v5.2.11"/>
</p:tagLst>
</file>

<file path=ppt/tags/tag723.xml><?xml version="1.0" encoding="utf-8"?>
<p:tagLst xmlns:p="http://schemas.openxmlformats.org/presentationml/2006/main">
  <p:tag name="PA" val="v5.2.11"/>
</p:tagLst>
</file>

<file path=ppt/tags/tag724.xml><?xml version="1.0" encoding="utf-8"?>
<p:tagLst xmlns:p="http://schemas.openxmlformats.org/presentationml/2006/main">
  <p:tag name="PA" val="v5.2.11"/>
</p:tagLst>
</file>

<file path=ppt/tags/tag725.xml><?xml version="1.0" encoding="utf-8"?>
<p:tagLst xmlns:p="http://schemas.openxmlformats.org/presentationml/2006/main">
  <p:tag name="PA" val="v5.2.11"/>
</p:tagLst>
</file>

<file path=ppt/tags/tag726.xml><?xml version="1.0" encoding="utf-8"?>
<p:tagLst xmlns:p="http://schemas.openxmlformats.org/presentationml/2006/main">
  <p:tag name="PA" val="v5.2.11"/>
</p:tagLst>
</file>

<file path=ppt/tags/tag727.xml><?xml version="1.0" encoding="utf-8"?>
<p:tagLst xmlns:p="http://schemas.openxmlformats.org/presentationml/2006/main">
  <p:tag name="KSO_WM_TAG_VERSION" val="1.0"/>
  <p:tag name="KSO_WM_BEAUTIFY_FLAG" val="#wm#"/>
  <p:tag name="KSO_WM_UNIT_TYPE" val="i"/>
  <p:tag name="KSO_WM_UNIT_ID" val="diagram160243_3*i*0"/>
  <p:tag name="KSO_WM_TEMPLATE_CATEGORY" val="diagram"/>
  <p:tag name="KSO_WM_TEMPLATE_INDEX" val="160243"/>
  <p:tag name="KSO_WM_UNIT_INDEX" val="0"/>
</p:tagLst>
</file>

<file path=ppt/tags/tag728.xml><?xml version="1.0" encoding="utf-8"?>
<p:tagLst xmlns:p="http://schemas.openxmlformats.org/presentationml/2006/main">
  <p:tag name="KSO_WM_TEMPLATE_CATEGORY" val="diagram"/>
  <p:tag name="KSO_WM_TEMPLATE_INDEX" val="160243"/>
  <p:tag name="KSO_WM_TAG_VERSION" val="1.0"/>
  <p:tag name="KSO_WM_UNIT_TYPE" val="l_i"/>
  <p:tag name="KSO_WM_UNIT_INDEX" val="1_1"/>
  <p:tag name="KSO_WM_UNIT_ID" val="diagram160243_3*l_i*1_1"/>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13"/>
  <p:tag name="KSO_WM_UNIT_TEXT_FILL_TYPE" val="1"/>
</p:tagLst>
</file>

<file path=ppt/tags/tag729.xml><?xml version="1.0" encoding="utf-8"?>
<p:tagLst xmlns:p="http://schemas.openxmlformats.org/presentationml/2006/main">
  <p:tag name="KSO_WM_TEMPLATE_CATEGORY" val="diagram"/>
  <p:tag name="KSO_WM_TEMPLATE_INDEX" val="160243"/>
  <p:tag name="KSO_WM_TAG_VERSION" val="1.0"/>
  <p:tag name="KSO_WM_UNIT_TYPE" val="l_h_f"/>
  <p:tag name="KSO_WM_UNIT_INDEX" val="1_1_1"/>
  <p:tag name="KSO_WM_UNIT_ID" val="diagram160243_3*l_h_f*1_1_1"/>
  <p:tag name="KSO_WM_UNIT_CLEAR" val="1"/>
  <p:tag name="KSO_WM_UNIT_LAYERLEVEL" val="1_1_1"/>
  <p:tag name="KSO_WM_UNIT_VALUE" val="72"/>
  <p:tag name="KSO_WM_UNIT_HIGHLIGHT" val="0"/>
  <p:tag name="KSO_WM_UNIT_COMPATIBLE" val="0"/>
  <p:tag name="KSO_WM_BEAUTIFY_FLAG" val="#wm#"/>
  <p:tag name="KSO_WM_UNIT_PRESET_TEXT_INDEX" val="4"/>
  <p:tag name="KSO_WM_UNIT_PRESET_TEXT_LEN" val="80"/>
  <p:tag name="KSO_WM_DIAGRAM_GROUP_CODE" val="l1-1"/>
  <p:tag name="KSO_WM_UNIT_TEXT_FILL_FORE_SCHEMECOLOR_INDEX" val="14"/>
  <p:tag name="KSO_WM_UNIT_TEXT_FILL_TYPE" val="1"/>
</p:tagLst>
</file>

<file path=ppt/tags/tag73.xml><?xml version="1.0" encoding="utf-8"?>
<p:tagLst xmlns:p="http://schemas.openxmlformats.org/presentationml/2006/main">
  <p:tag name="KSO_WM_SLIDE_BACKGROUND_TYPE" val="navigation"/>
</p:tagLst>
</file>

<file path=ppt/tags/tag730.xml><?xml version="1.0" encoding="utf-8"?>
<p:tagLst xmlns:p="http://schemas.openxmlformats.org/presentationml/2006/main">
  <p:tag name="KSO_WM_TAG_VERSION" val="1.0"/>
  <p:tag name="KSO_WM_BEAUTIFY_FLAG" val="#wm#"/>
  <p:tag name="KSO_WM_UNIT_TYPE" val="i"/>
  <p:tag name="KSO_WM_UNIT_ID" val="diagram160243_3*i*5"/>
  <p:tag name="KSO_WM_TEMPLATE_CATEGORY" val="diagram"/>
  <p:tag name="KSO_WM_TEMPLATE_INDEX" val="160243"/>
  <p:tag name="KSO_WM_UNIT_INDEX" val="5"/>
</p:tagLst>
</file>

<file path=ppt/tags/tag731.xml><?xml version="1.0" encoding="utf-8"?>
<p:tagLst xmlns:p="http://schemas.openxmlformats.org/presentationml/2006/main">
  <p:tag name="KSO_WM_TEMPLATE_CATEGORY" val="diagram"/>
  <p:tag name="KSO_WM_TEMPLATE_INDEX" val="160243"/>
  <p:tag name="KSO_WM_TAG_VERSION" val="1.0"/>
  <p:tag name="KSO_WM_UNIT_TYPE" val="l_i"/>
  <p:tag name="KSO_WM_UNIT_INDEX" val="1_2"/>
  <p:tag name="KSO_WM_UNIT_ID" val="diagram160243_3*l_i*1_2"/>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13"/>
  <p:tag name="KSO_WM_UNIT_TEXT_FILL_TYPE" val="1"/>
</p:tagLst>
</file>

<file path=ppt/tags/tag732.xml><?xml version="1.0" encoding="utf-8"?>
<p:tagLst xmlns:p="http://schemas.openxmlformats.org/presentationml/2006/main">
  <p:tag name="KSO_WM_TEMPLATE_CATEGORY" val="diagram"/>
  <p:tag name="KSO_WM_TEMPLATE_INDEX" val="160243"/>
  <p:tag name="KSO_WM_TAG_VERSION" val="1.0"/>
  <p:tag name="KSO_WM_UNIT_TYPE" val="l_h_f"/>
  <p:tag name="KSO_WM_UNIT_INDEX" val="1_2_1"/>
  <p:tag name="KSO_WM_UNIT_ID" val="diagram160243_3*l_h_f*1_2_1"/>
  <p:tag name="KSO_WM_UNIT_CLEAR" val="1"/>
  <p:tag name="KSO_WM_UNIT_LAYERLEVEL" val="1_1_1"/>
  <p:tag name="KSO_WM_UNIT_VALUE" val="72"/>
  <p:tag name="KSO_WM_UNIT_HIGHLIGHT" val="0"/>
  <p:tag name="KSO_WM_UNIT_COMPATIBLE" val="0"/>
  <p:tag name="KSO_WM_BEAUTIFY_FLAG" val="#wm#"/>
  <p:tag name="KSO_WM_UNIT_PRESET_TEXT_INDEX" val="4"/>
  <p:tag name="KSO_WM_UNIT_PRESET_TEXT_LEN" val="80"/>
  <p:tag name="KSO_WM_DIAGRAM_GROUP_CODE" val="l1-1"/>
  <p:tag name="KSO_WM_UNIT_TEXT_FILL_FORE_SCHEMECOLOR_INDEX" val="14"/>
  <p:tag name="KSO_WM_UNIT_TEXT_FILL_TYPE" val="1"/>
</p:tagLst>
</file>

<file path=ppt/tags/tag733.xml><?xml version="1.0" encoding="utf-8"?>
<p:tagLst xmlns:p="http://schemas.openxmlformats.org/presentationml/2006/main">
  <p:tag name="KSO_WM_TAG_VERSION" val="1.0"/>
  <p:tag name="KSO_WM_BEAUTIFY_FLAG" val="#wm#"/>
  <p:tag name="KSO_WM_UNIT_TYPE" val="i"/>
  <p:tag name="KSO_WM_UNIT_ID" val="diagram160243_3*i*10"/>
  <p:tag name="KSO_WM_TEMPLATE_CATEGORY" val="diagram"/>
  <p:tag name="KSO_WM_TEMPLATE_INDEX" val="160243"/>
  <p:tag name="KSO_WM_UNIT_INDEX" val="10"/>
</p:tagLst>
</file>

<file path=ppt/tags/tag734.xml><?xml version="1.0" encoding="utf-8"?>
<p:tagLst xmlns:p="http://schemas.openxmlformats.org/presentationml/2006/main">
  <p:tag name="KSO_WM_TEMPLATE_CATEGORY" val="diagram"/>
  <p:tag name="KSO_WM_TEMPLATE_INDEX" val="160243"/>
  <p:tag name="KSO_WM_TAG_VERSION" val="1.0"/>
  <p:tag name="KSO_WM_UNIT_TYPE" val="l_i"/>
  <p:tag name="KSO_WM_UNIT_INDEX" val="1_3"/>
  <p:tag name="KSO_WM_UNIT_ID" val="diagram160243_3*l_i*1_3"/>
  <p:tag name="KSO_WM_UNIT_CLEAR" val="1"/>
  <p:tag name="KSO_WM_UNIT_LAYERLEVEL" val="1_1"/>
  <p:tag name="KSO_WM_BEAUTIFY_FLAG" val="#wm#"/>
  <p:tag name="KSO_WM_DIAGRAM_GROUP_CODE" val="l1-1"/>
  <p:tag name="KSO_WM_UNIT_FILL_FORE_SCHEMECOLOR_INDEX" val="7"/>
  <p:tag name="KSO_WM_UNIT_FILL_TYPE" val="1"/>
  <p:tag name="KSO_WM_UNIT_TEXT_FILL_FORE_SCHEMECOLOR_INDEX" val="13"/>
  <p:tag name="KSO_WM_UNIT_TEXT_FILL_TYPE" val="1"/>
</p:tagLst>
</file>

<file path=ppt/tags/tag735.xml><?xml version="1.0" encoding="utf-8"?>
<p:tagLst xmlns:p="http://schemas.openxmlformats.org/presentationml/2006/main">
  <p:tag name="KSO_WM_TEMPLATE_CATEGORY" val="diagram"/>
  <p:tag name="KSO_WM_TEMPLATE_INDEX" val="160243"/>
  <p:tag name="KSO_WM_TAG_VERSION" val="1.0"/>
  <p:tag name="KSO_WM_UNIT_TYPE" val="l_h_f"/>
  <p:tag name="KSO_WM_UNIT_INDEX" val="1_3_1"/>
  <p:tag name="KSO_WM_UNIT_ID" val="diagram160243_3*l_h_f*1_3_1"/>
  <p:tag name="KSO_WM_UNIT_CLEAR" val="1"/>
  <p:tag name="KSO_WM_UNIT_LAYERLEVEL" val="1_1_1"/>
  <p:tag name="KSO_WM_UNIT_VALUE" val="72"/>
  <p:tag name="KSO_WM_UNIT_HIGHLIGHT" val="0"/>
  <p:tag name="KSO_WM_UNIT_COMPATIBLE" val="0"/>
  <p:tag name="KSO_WM_BEAUTIFY_FLAG" val="#wm#"/>
  <p:tag name="KSO_WM_UNIT_PRESET_TEXT_INDEX" val="4"/>
  <p:tag name="KSO_WM_UNIT_PRESET_TEXT_LEN" val="80"/>
  <p:tag name="KSO_WM_DIAGRAM_GROUP_CODE" val="l1-1"/>
  <p:tag name="KSO_WM_UNIT_TEXT_FILL_FORE_SCHEMECOLOR_INDEX" val="14"/>
  <p:tag name="KSO_WM_UNIT_TEXT_FILL_TYPE" val="1"/>
</p:tagLst>
</file>

<file path=ppt/tags/tag736.xml><?xml version="1.0" encoding="utf-8"?>
<p:tagLst xmlns:p="http://schemas.openxmlformats.org/presentationml/2006/main">
  <p:tag name="PA" val="v5.2.11"/>
  <p:tag name="RESOURCELIBID_ANIM" val="462"/>
</p:tagLst>
</file>

<file path=ppt/tags/tag737.xml><?xml version="1.0" encoding="utf-8"?>
<p:tagLst xmlns:p="http://schemas.openxmlformats.org/presentationml/2006/main">
  <p:tag name="PA" val="v5.2.11"/>
</p:tagLst>
</file>

<file path=ppt/tags/tag738.xml><?xml version="1.0" encoding="utf-8"?>
<p:tagLst xmlns:p="http://schemas.openxmlformats.org/presentationml/2006/main">
  <p:tag name="PA" val="v5.2.11"/>
</p:tagLst>
</file>

<file path=ppt/tags/tag739.xml><?xml version="1.0" encoding="utf-8"?>
<p:tagLst xmlns:p="http://schemas.openxmlformats.org/presentationml/2006/main">
  <p:tag name="PA" val="v5.2.11"/>
</p:tagLst>
</file>

<file path=ppt/tags/tag74.xml><?xml version="1.0" encoding="utf-8"?>
<p:tagLst xmlns:p="http://schemas.openxmlformats.org/presentationml/2006/main">
  <p:tag name="KSO_WM_SLIDE_BACKGROUND_TYPE" val="navigation"/>
</p:tagLst>
</file>

<file path=ppt/tags/tag740.xml><?xml version="1.0" encoding="utf-8"?>
<p:tagLst xmlns:p="http://schemas.openxmlformats.org/presentationml/2006/main">
  <p:tag name="PA" val="v5.2.11"/>
</p:tagLst>
</file>

<file path=ppt/tags/tag741.xml><?xml version="1.0" encoding="utf-8"?>
<p:tagLst xmlns:p="http://schemas.openxmlformats.org/presentationml/2006/main">
  <p:tag name="PA" val="v5.2.11"/>
</p:tagLst>
</file>

<file path=ppt/tags/tag742.xml><?xml version="1.0" encoding="utf-8"?>
<p:tagLst xmlns:p="http://schemas.openxmlformats.org/presentationml/2006/main">
  <p:tag name="PA" val="v5.2.11"/>
</p:tagLst>
</file>

<file path=ppt/tags/tag743.xml><?xml version="1.0" encoding="utf-8"?>
<p:tagLst xmlns:p="http://schemas.openxmlformats.org/presentationml/2006/main">
  <p:tag name="PA" val="v5.2.11"/>
</p:tagLst>
</file>

<file path=ppt/tags/tag744.xml><?xml version="1.0" encoding="utf-8"?>
<p:tagLst xmlns:p="http://schemas.openxmlformats.org/presentationml/2006/main">
  <p:tag name="PA" val="v5.2.11"/>
</p:tagLst>
</file>

<file path=ppt/tags/tag745.xml><?xml version="1.0" encoding="utf-8"?>
<p:tagLst xmlns:p="http://schemas.openxmlformats.org/presentationml/2006/main">
  <p:tag name="PA" val="v5.2.11"/>
</p:tagLst>
</file>

<file path=ppt/tags/tag746.xml><?xml version="1.0" encoding="utf-8"?>
<p:tagLst xmlns:p="http://schemas.openxmlformats.org/presentationml/2006/main">
  <p:tag name="PA" val="v5.2.11"/>
  <p:tag name="RESOURCELIBID_ANIM" val="462"/>
</p:tagLst>
</file>

<file path=ppt/tags/tag747.xml><?xml version="1.0" encoding="utf-8"?>
<p:tagLst xmlns:p="http://schemas.openxmlformats.org/presentationml/2006/main">
  <p:tag name="PA" val="v5.2.11"/>
  <p:tag name="RESOURCELIBID_ANIM" val="462"/>
</p:tagLst>
</file>

<file path=ppt/tags/tag748.xml><?xml version="1.0" encoding="utf-8"?>
<p:tagLst xmlns:p="http://schemas.openxmlformats.org/presentationml/2006/main">
  <p:tag name="PA" val="v5.2.11"/>
</p:tagLst>
</file>

<file path=ppt/tags/tag749.xml><?xml version="1.0" encoding="utf-8"?>
<p:tagLst xmlns:p="http://schemas.openxmlformats.org/presentationml/2006/main">
  <p:tag name="PA" val="v5.2.11"/>
</p:tagLst>
</file>

<file path=ppt/tags/tag75.xml><?xml version="1.0" encoding="utf-8"?>
<p:tagLst xmlns:p="http://schemas.openxmlformats.org/presentationml/2006/main">
  <p:tag name="KSO_WM_SLIDE_BACKGROUND_TYPE" val="navigation"/>
</p:tagLst>
</file>

<file path=ppt/tags/tag750.xml><?xml version="1.0" encoding="utf-8"?>
<p:tagLst xmlns:p="http://schemas.openxmlformats.org/presentationml/2006/main">
  <p:tag name="PA" val="v5.2.11"/>
</p:tagLst>
</file>

<file path=ppt/tags/tag751.xml><?xml version="1.0" encoding="utf-8"?>
<p:tagLst xmlns:p="http://schemas.openxmlformats.org/presentationml/2006/main">
  <p:tag name="PA" val="v5.2.11"/>
</p:tagLst>
</file>

<file path=ppt/tags/tag752.xml><?xml version="1.0" encoding="utf-8"?>
<p:tagLst xmlns:p="http://schemas.openxmlformats.org/presentationml/2006/main">
  <p:tag name="PA" val="v5.2.11"/>
</p:tagLst>
</file>

<file path=ppt/tags/tag753.xml><?xml version="1.0" encoding="utf-8"?>
<p:tagLst xmlns:p="http://schemas.openxmlformats.org/presentationml/2006/main">
  <p:tag name="PA" val="v5.2.11"/>
</p:tagLst>
</file>

<file path=ppt/tags/tag754.xml><?xml version="1.0" encoding="utf-8"?>
<p:tagLst xmlns:p="http://schemas.openxmlformats.org/presentationml/2006/main">
  <p:tag name="PA" val="v5.2.11"/>
</p:tagLst>
</file>

<file path=ppt/tags/tag755.xml><?xml version="1.0" encoding="utf-8"?>
<p:tagLst xmlns:p="http://schemas.openxmlformats.org/presentationml/2006/main">
  <p:tag name="PA" val="v5.2.11"/>
</p:tagLst>
</file>

<file path=ppt/tags/tag756.xml><?xml version="1.0" encoding="utf-8"?>
<p:tagLst xmlns:p="http://schemas.openxmlformats.org/presentationml/2006/main">
  <p:tag name="PA" val="v5.2.11"/>
</p:tagLst>
</file>

<file path=ppt/tags/tag757.xml><?xml version="1.0" encoding="utf-8"?>
<p:tagLst xmlns:p="http://schemas.openxmlformats.org/presentationml/2006/main">
  <p:tag name="PA" val="v5.2.11"/>
</p:tagLst>
</file>

<file path=ppt/tags/tag758.xml><?xml version="1.0" encoding="utf-8"?>
<p:tagLst xmlns:p="http://schemas.openxmlformats.org/presentationml/2006/main">
  <p:tag name="PA" val="v5.2.11"/>
</p:tagLst>
</file>

<file path=ppt/tags/tag759.xml><?xml version="1.0" encoding="utf-8"?>
<p:tagLst xmlns:p="http://schemas.openxmlformats.org/presentationml/2006/main">
  <p:tag name="PA" val="v5.2.11"/>
</p:tagLst>
</file>

<file path=ppt/tags/tag76.xml><?xml version="1.0" encoding="utf-8"?>
<p:tagLst xmlns:p="http://schemas.openxmlformats.org/presentationml/2006/main">
  <p:tag name="KSO_WM_SLIDE_BACKGROUND_TYPE" val="navigation"/>
</p:tagLst>
</file>

<file path=ppt/tags/tag760.xml><?xml version="1.0" encoding="utf-8"?>
<p:tagLst xmlns:p="http://schemas.openxmlformats.org/presentationml/2006/main">
  <p:tag name="PA" val="v5.2.11"/>
</p:tagLst>
</file>

<file path=ppt/tags/tag761.xml><?xml version="1.0" encoding="utf-8"?>
<p:tagLst xmlns:p="http://schemas.openxmlformats.org/presentationml/2006/main">
  <p:tag name="PA" val="v5.2.11"/>
</p:tagLst>
</file>

<file path=ppt/tags/tag762.xml><?xml version="1.0" encoding="utf-8"?>
<p:tagLst xmlns:p="http://schemas.openxmlformats.org/presentationml/2006/main">
  <p:tag name="PA" val="v5.2.11"/>
</p:tagLst>
</file>

<file path=ppt/tags/tag763.xml><?xml version="1.0" encoding="utf-8"?>
<p:tagLst xmlns:p="http://schemas.openxmlformats.org/presentationml/2006/main">
  <p:tag name="PA" val="v5.2.11"/>
  <p:tag name="WHOLESPTYPE" val="Shape_Text"/>
</p:tagLst>
</file>

<file path=ppt/tags/tag764.xml><?xml version="1.0" encoding="utf-8"?>
<p:tagLst xmlns:p="http://schemas.openxmlformats.org/presentationml/2006/main">
  <p:tag name="PA" val="v5.2.11"/>
  <p:tag name="RESOURCELIBID_ANIM" val="462"/>
</p:tagLst>
</file>

<file path=ppt/tags/tag765.xml><?xml version="1.0" encoding="utf-8"?>
<p:tagLst xmlns:p="http://schemas.openxmlformats.org/presentationml/2006/main">
  <p:tag name="PA" val="v5.2.11"/>
</p:tagLst>
</file>

<file path=ppt/tags/tag766.xml><?xml version="1.0" encoding="utf-8"?>
<p:tagLst xmlns:p="http://schemas.openxmlformats.org/presentationml/2006/main">
  <p:tag name="PA" val="v5.2.11"/>
</p:tagLst>
</file>

<file path=ppt/tags/tag767.xml><?xml version="1.0" encoding="utf-8"?>
<p:tagLst xmlns:p="http://schemas.openxmlformats.org/presentationml/2006/main">
  <p:tag name="PA" val="v5.2.11"/>
</p:tagLst>
</file>

<file path=ppt/tags/tag768.xml><?xml version="1.0" encoding="utf-8"?>
<p:tagLst xmlns:p="http://schemas.openxmlformats.org/presentationml/2006/main">
  <p:tag name="PA" val="v5.2.11"/>
</p:tagLst>
</file>

<file path=ppt/tags/tag769.xml><?xml version="1.0" encoding="utf-8"?>
<p:tagLst xmlns:p="http://schemas.openxmlformats.org/presentationml/2006/main">
  <p:tag name="PA" val="v5.2.11"/>
</p:tagLst>
</file>

<file path=ppt/tags/tag77.xml><?xml version="1.0" encoding="utf-8"?>
<p:tagLst xmlns:p="http://schemas.openxmlformats.org/presentationml/2006/main">
  <p:tag name="KSO_WM_SLIDE_BACKGROUND_TYPE" val="navigation"/>
</p:tagLst>
</file>

<file path=ppt/tags/tag770.xml><?xml version="1.0" encoding="utf-8"?>
<p:tagLst xmlns:p="http://schemas.openxmlformats.org/presentationml/2006/main">
  <p:tag name="PA" val="v5.2.11"/>
</p:tagLst>
</file>

<file path=ppt/tags/tag771.xml><?xml version="1.0" encoding="utf-8"?>
<p:tagLst xmlns:p="http://schemas.openxmlformats.org/presentationml/2006/main">
  <p:tag name="PA" val="v5.2.11"/>
</p:tagLst>
</file>

<file path=ppt/tags/tag772.xml><?xml version="1.0" encoding="utf-8"?>
<p:tagLst xmlns:p="http://schemas.openxmlformats.org/presentationml/2006/main">
  <p:tag name="PA" val="v5.2.11"/>
</p:tagLst>
</file>

<file path=ppt/tags/tag773.xml><?xml version="1.0" encoding="utf-8"?>
<p:tagLst xmlns:p="http://schemas.openxmlformats.org/presentationml/2006/main">
  <p:tag name="PA" val="v5.2.11"/>
</p:tagLst>
</file>

<file path=ppt/tags/tag774.xml><?xml version="1.0" encoding="utf-8"?>
<p:tagLst xmlns:p="http://schemas.openxmlformats.org/presentationml/2006/main">
  <p:tag name="PA" val="v5.2.11"/>
  <p:tag name="RESOURCELIBID_ANIM" val="462"/>
</p:tagLst>
</file>

<file path=ppt/tags/tag775.xml><?xml version="1.0" encoding="utf-8"?>
<p:tagLst xmlns:p="http://schemas.openxmlformats.org/presentationml/2006/main">
  <p:tag name="PA" val="v5.2.11"/>
  <p:tag name="RESOURCELIBID_ANIM" val="462"/>
</p:tagLst>
</file>

<file path=ppt/tags/tag776.xml><?xml version="1.0" encoding="utf-8"?>
<p:tagLst xmlns:p="http://schemas.openxmlformats.org/presentationml/2006/main">
  <p:tag name="PA" val="v5.2.11"/>
</p:tagLst>
</file>

<file path=ppt/tags/tag777.xml><?xml version="1.0" encoding="utf-8"?>
<p:tagLst xmlns:p="http://schemas.openxmlformats.org/presentationml/2006/main">
  <p:tag name="PA" val="v5.2.11"/>
</p:tagLst>
</file>

<file path=ppt/tags/tag778.xml><?xml version="1.0" encoding="utf-8"?>
<p:tagLst xmlns:p="http://schemas.openxmlformats.org/presentationml/2006/main">
  <p:tag name="PA" val="v5.2.11"/>
</p:tagLst>
</file>

<file path=ppt/tags/tag779.xml><?xml version="1.0" encoding="utf-8"?>
<p:tagLst xmlns:p="http://schemas.openxmlformats.org/presentationml/2006/main">
  <p:tag name="PA" val="v5.2.1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5b8aac7aaef94d609c49821e5b328070"/>
  <p:tag name="KSO_WM_UNIT_DECORATE_INFO" val=""/>
  <p:tag name="KSO_WM_UNIT_SM_LIMIT_TYPE" val=""/>
  <p:tag name="KSO_WM_CHIP_FILLAREA_FILL_RULE" val="{&quot;fill_align&quot;:&quot;cm&quot;,&quot;fill_effect&quot;:[],&quot;fill_mode&quot;:&quot;full&quot;,&quot;sacle_strategy&quot;:&quot;stretch&quot;}"/>
  <p:tag name="KSO_WM_ASSEMBLE_CHIP_INDEX" val="0166b66e67ba46f1b54866946e27bd5f"/>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80.xml><?xml version="1.0" encoding="utf-8"?>
<p:tagLst xmlns:p="http://schemas.openxmlformats.org/presentationml/2006/main">
  <p:tag name="PA" val="v5.2.11"/>
</p:tagLst>
</file>

<file path=ppt/tags/tag781.xml><?xml version="1.0" encoding="utf-8"?>
<p:tagLst xmlns:p="http://schemas.openxmlformats.org/presentationml/2006/main">
  <p:tag name="PA" val="v5.2.11"/>
</p:tagLst>
</file>

<file path=ppt/tags/tag782.xml><?xml version="1.0" encoding="utf-8"?>
<p:tagLst xmlns:p="http://schemas.openxmlformats.org/presentationml/2006/main">
  <p:tag name="PA" val="v5.2.11"/>
</p:tagLst>
</file>

<file path=ppt/tags/tag783.xml><?xml version="1.0" encoding="utf-8"?>
<p:tagLst xmlns:p="http://schemas.openxmlformats.org/presentationml/2006/main">
  <p:tag name="PA" val="v5.2.11"/>
</p:tagLst>
</file>

<file path=ppt/tags/tag784.xml><?xml version="1.0" encoding="utf-8"?>
<p:tagLst xmlns:p="http://schemas.openxmlformats.org/presentationml/2006/main">
  <p:tag name="PA" val="v5.2.11"/>
</p:tagLst>
</file>

<file path=ppt/tags/tag785.xml><?xml version="1.0" encoding="utf-8"?>
<p:tagLst xmlns:p="http://schemas.openxmlformats.org/presentationml/2006/main">
  <p:tag name="PA" val="v5.2.11"/>
</p:tagLst>
</file>

<file path=ppt/tags/tag786.xml><?xml version="1.0" encoding="utf-8"?>
<p:tagLst xmlns:p="http://schemas.openxmlformats.org/presentationml/2006/main">
  <p:tag name="PA" val="v5.2.11"/>
</p:tagLst>
</file>

<file path=ppt/tags/tag787.xml><?xml version="1.0" encoding="utf-8"?>
<p:tagLst xmlns:p="http://schemas.openxmlformats.org/presentationml/2006/main">
  <p:tag name="PA" val="v5.2.11"/>
</p:tagLst>
</file>

<file path=ppt/tags/tag788.xml><?xml version="1.0" encoding="utf-8"?>
<p:tagLst xmlns:p="http://schemas.openxmlformats.org/presentationml/2006/main">
  <p:tag name="PA" val="v5.2.11"/>
</p:tagLst>
</file>

<file path=ppt/tags/tag789.xml><?xml version="1.0" encoding="utf-8"?>
<p:tagLst xmlns:p="http://schemas.openxmlformats.org/presentationml/2006/main">
  <p:tag name="PA" val="v5.2.1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86cf9a68aadf4fe59784b87171ee3676"/>
  <p:tag name="KSO_WM_UNIT_DECORATE_INFO" val=""/>
  <p:tag name="KSO_WM_UNIT_SM_LIMIT_TYPE" val=""/>
  <p:tag name="KSO_WM_CHIP_FILLAREA_FILL_RULE" val="{&quot;fill_align&quot;:&quot;cm&quot;,&quot;fill_effect&quot;:[],&quot;fill_mode&quot;:&quot;full&quot;,&quot;sacle_strategy&quot;:&quot;stretch&quot;}"/>
  <p:tag name="KSO_WM_ASSEMBLE_CHIP_INDEX" val="45618c2d3f6c4d3c8017f6f59d0d7821"/>
  <p:tag name="KSO_WM_SLIDE_BACKGROUND_TYPE" val="belt"/>
</p:tagLst>
</file>

<file path=ppt/tags/tag790.xml><?xml version="1.0" encoding="utf-8"?>
<p:tagLst xmlns:p="http://schemas.openxmlformats.org/presentationml/2006/main">
  <p:tag name="PA" val="v5.2.11"/>
</p:tagLst>
</file>

<file path=ppt/tags/tag791.xml><?xml version="1.0" encoding="utf-8"?>
<p:tagLst xmlns:p="http://schemas.openxmlformats.org/presentationml/2006/main">
  <p:tag name="PA" val="v5.2.11"/>
  <p:tag name="WHOLESPTYPE" val="Shape_Text"/>
</p:tagLst>
</file>

<file path=ppt/tags/tag792.xml><?xml version="1.0" encoding="utf-8"?>
<p:tagLst xmlns:p="http://schemas.openxmlformats.org/presentationml/2006/main">
  <p:tag name="PA" val="v5.2.11"/>
  <p:tag name="RESOURCELIBID_ANIM" val="462"/>
</p:tagLst>
</file>

<file path=ppt/tags/tag793.xml><?xml version="1.0" encoding="utf-8"?>
<p:tagLst xmlns:p="http://schemas.openxmlformats.org/presentationml/2006/main">
  <p:tag name="PA" val="v5.2.11"/>
  <p:tag name="RESOURCELIBID_ANIM" val="462"/>
</p:tagLst>
</file>

<file path=ppt/tags/tag794.xml><?xml version="1.0" encoding="utf-8"?>
<p:tagLst xmlns:p="http://schemas.openxmlformats.org/presentationml/2006/main">
  <p:tag name="PA" val="v5.2.11"/>
</p:tagLst>
</file>

<file path=ppt/tags/tag795.xml><?xml version="1.0" encoding="utf-8"?>
<p:tagLst xmlns:p="http://schemas.openxmlformats.org/presentationml/2006/main">
  <p:tag name="PA" val="v5.2.11"/>
</p:tagLst>
</file>

<file path=ppt/tags/tag796.xml><?xml version="1.0" encoding="utf-8"?>
<p:tagLst xmlns:p="http://schemas.openxmlformats.org/presentationml/2006/main">
  <p:tag name="PA" val="v5.2.11"/>
</p:tagLst>
</file>

<file path=ppt/tags/tag797.xml><?xml version="1.0" encoding="utf-8"?>
<p:tagLst xmlns:p="http://schemas.openxmlformats.org/presentationml/2006/main">
  <p:tag name="PA" val="v5.2.11"/>
</p:tagLst>
</file>

<file path=ppt/tags/tag798.xml><?xml version="1.0" encoding="utf-8"?>
<p:tagLst xmlns:p="http://schemas.openxmlformats.org/presentationml/2006/main">
  <p:tag name="PA" val="v5.2.11"/>
</p:tagLst>
</file>

<file path=ppt/tags/tag799.xml><?xml version="1.0" encoding="utf-8"?>
<p:tagLst xmlns:p="http://schemas.openxmlformats.org/presentationml/2006/main">
  <p:tag name="PA" val="v5.2.1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9366f39e3854a2fb678209d8b51d31c"/>
  <p:tag name="KSO_WM_UNIT_DECORATE_INFO" val=""/>
  <p:tag name="KSO_WM_UNIT_SM_LIMIT_TYPE" val=""/>
  <p:tag name="KSO_WM_CHIP_FILLAREA_FILL_RULE" val="{&quot;fill_align&quot;:&quot;cm&quot;,&quot;fill_effect&quot;:[],&quot;fill_mode&quot;:&quot;full&quot;,&quot;sacle_strategy&quot;:&quot;stretch&quot;}"/>
  <p:tag name="KSO_WM_ASSEMBLE_CHIP_INDEX" val="5b9e3fe9975c4991ac4a59b795ddca7f"/>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fed44165118a4287b66bcb7e873ea520"/>
  <p:tag name="KSO_WM_UNIT_DECORATE_INFO" val=""/>
  <p:tag name="KSO_WM_UNIT_SM_LIMIT_TYPE" val=""/>
  <p:tag name="KSO_WM_CHIP_FILLAREA_FILL_RULE" val="{&quot;fill_align&quot;:&quot;cm&quot;,&quot;fill_effect&quot;:[],&quot;fill_mode&quot;:&quot;full&quot;,&quot;sacle_strategy&quot;:&quot;stretch&quot;}"/>
  <p:tag name="KSO_WM_ASSEMBLE_CHIP_INDEX" val="c6dbafa25f0f4b99b190bfc737b1c80b"/>
  <p:tag name="KSO_WM_SLIDE_BACKGROUND_TYPE" val="belt"/>
</p:tagLst>
</file>

<file path=ppt/tags/tag800.xml><?xml version="1.0" encoding="utf-8"?>
<p:tagLst xmlns:p="http://schemas.openxmlformats.org/presentationml/2006/main">
  <p:tag name="PA" val="v5.2.11"/>
</p:tagLst>
</file>

<file path=ppt/tags/tag801.xml><?xml version="1.0" encoding="utf-8"?>
<p:tagLst xmlns:p="http://schemas.openxmlformats.org/presentationml/2006/main">
  <p:tag name="PA" val="v5.2.11"/>
</p:tagLst>
</file>

<file path=ppt/tags/tag802.xml><?xml version="1.0" encoding="utf-8"?>
<p:tagLst xmlns:p="http://schemas.openxmlformats.org/presentationml/2006/main">
  <p:tag name="PA" val="v5.2.11"/>
</p:tagLst>
</file>

<file path=ppt/tags/tag803.xml><?xml version="1.0" encoding="utf-8"?>
<p:tagLst xmlns:p="http://schemas.openxmlformats.org/presentationml/2006/main">
  <p:tag name="PA" val="v5.2.11"/>
</p:tagLst>
</file>

<file path=ppt/tags/tag804.xml><?xml version="1.0" encoding="utf-8"?>
<p:tagLst xmlns:p="http://schemas.openxmlformats.org/presentationml/2006/main">
  <p:tag name="PA" val="v5.2.11"/>
</p:tagLst>
</file>

<file path=ppt/tags/tag805.xml><?xml version="1.0" encoding="utf-8"?>
<p:tagLst xmlns:p="http://schemas.openxmlformats.org/presentationml/2006/main">
  <p:tag name="PA" val="v5.2.11"/>
</p:tagLst>
</file>

<file path=ppt/tags/tag806.xml><?xml version="1.0" encoding="utf-8"?>
<p:tagLst xmlns:p="http://schemas.openxmlformats.org/presentationml/2006/main">
  <p:tag name="PA" val="v5.2.11"/>
</p:tagLst>
</file>

<file path=ppt/tags/tag807.xml><?xml version="1.0" encoding="utf-8"?>
<p:tagLst xmlns:p="http://schemas.openxmlformats.org/presentationml/2006/main">
  <p:tag name="PA" val="v5.2.11"/>
</p:tagLst>
</file>

<file path=ppt/tags/tag808.xml><?xml version="1.0" encoding="utf-8"?>
<p:tagLst xmlns:p="http://schemas.openxmlformats.org/presentationml/2006/main">
  <p:tag name="PA" val="v5.2.11"/>
</p:tagLst>
</file>

<file path=ppt/tags/tag809.xml><?xml version="1.0" encoding="utf-8"?>
<p:tagLst xmlns:p="http://schemas.openxmlformats.org/presentationml/2006/main">
  <p:tag name="PA" val="v5.2.11"/>
  <p:tag name="WHOLESPTYPE" val="Shape_Text"/>
</p:tagLst>
</file>

<file path=ppt/tags/tag81.xml><?xml version="1.0" encoding="utf-8"?>
<p:tagLst xmlns:p="http://schemas.openxmlformats.org/presentationml/2006/main">
  <p:tag name="KSO_WM_SLIDE_BACKGROUND_TYPE" val="belt"/>
</p:tagLst>
</file>

<file path=ppt/tags/tag810.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1_1"/>
  <p:tag name="KSO_WM_UNIT_ID" val="diagram20170296_1*l_h_i*1_1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811.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1_2"/>
  <p:tag name="KSO_WM_UNIT_ID" val="diagram20170296_1*l_h_i*1_1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812.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1_3"/>
  <p:tag name="KSO_WM_UNIT_ID" val="diagram20170296_1*l_h_i*1_1_3"/>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813.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2_1"/>
  <p:tag name="KSO_WM_UNIT_ID" val="diagram20170296_1*l_h_i*1_2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814.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2_2"/>
  <p:tag name="KSO_WM_UNIT_ID" val="diagram20170296_1*l_h_i*1_2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815.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2_3"/>
  <p:tag name="KSO_WM_UNIT_ID" val="diagram20170296_1*l_h_i*1_2_3"/>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816.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1_4"/>
  <p:tag name="KSO_WM_UNIT_ID" val="diagram20170296_1*l_h_i*1_1_4"/>
  <p:tag name="KSO_WM_UNIT_LAYERLEVEL" val="1_1_1"/>
  <p:tag name="KSO_WM_DIAGRAM_GROUP_CODE" val="l1-1"/>
  <p:tag name="KSO_WM_UNIT_FILL_FORE_SCHEMECOLOR_INDEX" val="14"/>
  <p:tag name="KSO_WM_UNIT_FILL_TYPE" val="1"/>
  <p:tag name="KSO_WM_UNIT_TEXT_FILL_FORE_SCHEMECOLOR_INDEX" val="2"/>
  <p:tag name="KSO_WM_UNIT_TEXT_FILL_TYPE" val="1"/>
</p:tagLst>
</file>

<file path=ppt/tags/tag817.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2_4"/>
  <p:tag name="KSO_WM_UNIT_ID" val="diagram20170296_1*l_h_i*1_2_4"/>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818.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g"/>
  <p:tag name="KSO_WM_UNIT_INDEX" val="1_2_1"/>
  <p:tag name="KSO_WM_UNIT_LAYERLEVEL" val="1_1_1"/>
  <p:tag name="KSO_WM_UNIT_VALUE" val="12"/>
  <p:tag name="KSO_WM_UNIT_HIGHLIGHT" val="0"/>
  <p:tag name="KSO_WM_UNIT_COMPATIBLE" val="1"/>
  <p:tag name="KSO_WM_UNIT_CLEAR" val="0"/>
  <p:tag name="KSO_WM_UNIT_PRESET_TEXT_INDEX" val="4"/>
  <p:tag name="KSO_WM_UNIT_RELATE_UNITID" val="diagram20170296_1*l_h_f*1_2_1"/>
  <p:tag name="KSO_WM_UNIT_PRESET_TEXT_LEN" val="5"/>
  <p:tag name="KSO_WM_DIAGRAM_GROUP_CODE" val="l1-1"/>
  <p:tag name="KSO_WM_UNIT_ID" val="diagram20170296_1*l_h_g*1_2_1"/>
  <p:tag name="KSO_WM_UNIT_TEXT_FILL_FORE_SCHEMECOLOR_INDEX" val="14"/>
  <p:tag name="KSO_WM_UNIT_TEXT_FILL_TYPE" val="1"/>
</p:tagLst>
</file>

<file path=ppt/tags/tag819.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g"/>
  <p:tag name="KSO_WM_UNIT_INDEX" val="1_1_1"/>
  <p:tag name="KSO_WM_UNIT_LAYERLEVEL" val="1_1_1"/>
  <p:tag name="KSO_WM_UNIT_VALUE" val="12"/>
  <p:tag name="KSO_WM_UNIT_HIGHLIGHT" val="0"/>
  <p:tag name="KSO_WM_UNIT_COMPATIBLE" val="1"/>
  <p:tag name="KSO_WM_UNIT_CLEAR" val="0"/>
  <p:tag name="KSO_WM_UNIT_PRESET_TEXT_INDEX" val="3"/>
  <p:tag name="KSO_WM_UNIT_RELATE_UNITID" val="diagram20170296_1*l_h_f*1_1_1"/>
  <p:tag name="KSO_WM_UNIT_PRESET_TEXT_LEN" val="5"/>
  <p:tag name="KSO_WM_DIAGRAM_GROUP_CODE" val="l1-1"/>
  <p:tag name="KSO_WM_UNIT_ID" val="diagram20170296_1*l_h_g*1_1_1"/>
  <p:tag name="KSO_WM_UNIT_TEXT_FILL_FORE_SCHEMECOLOR_INDEX" val="14"/>
  <p:tag name="KSO_WM_UNIT_TEXT_FILL_TYPE" val="1"/>
</p:tagLst>
</file>

<file path=ppt/tags/tag82.xml><?xml version="1.0" encoding="utf-8"?>
<p:tagLst xmlns:p="http://schemas.openxmlformats.org/presentationml/2006/main">
  <p:tag name="KSO_WM_SLIDE_BACKGROUND_TYPE" val="belt"/>
</p:tagLst>
</file>

<file path=ppt/tags/tag820.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f"/>
  <p:tag name="KSO_WM_UNIT_INDEX" val="1_1_1"/>
  <p:tag name="KSO_WM_UNIT_LAYERLEVEL" val="1_1_1"/>
  <p:tag name="KSO_WM_UNIT_VALUE" val="34"/>
  <p:tag name="KSO_WM_UNIT_HIGHLIGHT" val="0"/>
  <p:tag name="KSO_WM_UNIT_COMPATIBLE" val="0"/>
  <p:tag name="KSO_WM_UNIT_CLEAR" val="0"/>
  <p:tag name="KSO_WM_UNIT_PRESET_TEXT_INDEX" val="4"/>
  <p:tag name="KSO_WM_UNIT_PRESET_TEXT_LEN" val="57"/>
  <p:tag name="KSO_WM_DIAGRAM_GROUP_CODE" val="l1-1"/>
  <p:tag name="KSO_WM_UNIT_ID" val="diagram20170296_1*l_h_f*1_1_1"/>
  <p:tag name="KSO_WM_UNIT_TEXT_FILL_FORE_SCHEMECOLOR_INDEX" val="13"/>
  <p:tag name="KSO_WM_UNIT_TEXT_FILL_TYPE" val="1"/>
</p:tagLst>
</file>

<file path=ppt/tags/tag821.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a"/>
  <p:tag name="KSO_WM_UNIT_INDEX" val="1_1_1"/>
  <p:tag name="KSO_WM_UNIT_LAYERLEVEL" val="1_1_1"/>
  <p:tag name="KSO_WM_UNIT_VALUE" val="17"/>
  <p:tag name="KSO_WM_UNIT_HIGHLIGHT" val="0"/>
  <p:tag name="KSO_WM_UNIT_COMPATIBLE" val="0"/>
  <p:tag name="KSO_WM_UNIT_CLEAR" val="0"/>
  <p:tag name="KSO_WM_UNIT_PRESET_TEXT_INDEX" val="3"/>
  <p:tag name="KSO_WM_UNIT_PRESET_TEXT_LEN" val="17"/>
  <p:tag name="KSO_WM_DIAGRAM_GROUP_CODE" val="l1-1"/>
  <p:tag name="KSO_WM_UNIT_ID" val="diagram20170296_1*l_h_a*1_1_1"/>
  <p:tag name="KSO_WM_UNIT_TEXT_FILL_FORE_SCHEMECOLOR_INDEX" val="5"/>
  <p:tag name="KSO_WM_UNIT_TEXT_FILL_TYPE" val="1"/>
</p:tagLst>
</file>

<file path=ppt/tags/tag822.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a"/>
  <p:tag name="KSO_WM_UNIT_INDEX" val="1_2_1"/>
  <p:tag name="KSO_WM_UNIT_LAYERLEVEL" val="1_1_1"/>
  <p:tag name="KSO_WM_UNIT_VALUE" val="17"/>
  <p:tag name="KSO_WM_UNIT_HIGHLIGHT" val="0"/>
  <p:tag name="KSO_WM_UNIT_COMPATIBLE" val="0"/>
  <p:tag name="KSO_WM_UNIT_CLEAR" val="0"/>
  <p:tag name="KSO_WM_UNIT_PRESET_TEXT_INDEX" val="3"/>
  <p:tag name="KSO_WM_UNIT_PRESET_TEXT_LEN" val="17"/>
  <p:tag name="KSO_WM_DIAGRAM_GROUP_CODE" val="l1-1"/>
  <p:tag name="KSO_WM_UNIT_ID" val="diagram20170296_1*l_h_a*1_2_1"/>
  <p:tag name="KSO_WM_UNIT_TEXT_FILL_FORE_SCHEMECOLOR_INDEX" val="5"/>
  <p:tag name="KSO_WM_UNIT_TEXT_FILL_TYPE" val="1"/>
</p:tagLst>
</file>

<file path=ppt/tags/tag823.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f"/>
  <p:tag name="KSO_WM_UNIT_INDEX" val="1_2_1"/>
  <p:tag name="KSO_WM_UNIT_LAYERLEVEL" val="1_1_1"/>
  <p:tag name="KSO_WM_UNIT_VALUE" val="34"/>
  <p:tag name="KSO_WM_UNIT_HIGHLIGHT" val="0"/>
  <p:tag name="KSO_WM_UNIT_COMPATIBLE" val="0"/>
  <p:tag name="KSO_WM_UNIT_CLEAR" val="0"/>
  <p:tag name="KSO_WM_UNIT_PRESET_TEXT_INDEX" val="4"/>
  <p:tag name="KSO_WM_UNIT_PRESET_TEXT_LEN" val="57"/>
  <p:tag name="KSO_WM_DIAGRAM_GROUP_CODE" val="l1-1"/>
  <p:tag name="KSO_WM_UNIT_ID" val="diagram20170296_1*l_h_f*1_2_1"/>
  <p:tag name="KSO_WM_UNIT_TEXT_FILL_FORE_SCHEMECOLOR_INDEX" val="13"/>
  <p:tag name="KSO_WM_UNIT_TEXT_FILL_TYPE" val="1"/>
</p:tagLst>
</file>

<file path=ppt/tags/tag824.xml><?xml version="1.0" encoding="utf-8"?>
<p:tagLst xmlns:p="http://schemas.openxmlformats.org/presentationml/2006/main">
  <p:tag name="PA" val="v5.2.11"/>
  <p:tag name="RESOURCELIBID_ANIM" val="462"/>
</p:tagLst>
</file>

<file path=ppt/tags/tag825.xml><?xml version="1.0" encoding="utf-8"?>
<p:tagLst xmlns:p="http://schemas.openxmlformats.org/presentationml/2006/main">
  <p:tag name="PA" val="v5.2.11"/>
  <p:tag name="RESOURCELIBID_ANIM" val="462"/>
</p:tagLst>
</file>

<file path=ppt/tags/tag826.xml><?xml version="1.0" encoding="utf-8"?>
<p:tagLst xmlns:p="http://schemas.openxmlformats.org/presentationml/2006/main">
  <p:tag name="PA" val="v5.2.11"/>
</p:tagLst>
</file>

<file path=ppt/tags/tag827.xml><?xml version="1.0" encoding="utf-8"?>
<p:tagLst xmlns:p="http://schemas.openxmlformats.org/presentationml/2006/main">
  <p:tag name="PA" val="v5.2.11"/>
</p:tagLst>
</file>

<file path=ppt/tags/tag828.xml><?xml version="1.0" encoding="utf-8"?>
<p:tagLst xmlns:p="http://schemas.openxmlformats.org/presentationml/2006/main">
  <p:tag name="PA" val="v5.2.11"/>
</p:tagLst>
</file>

<file path=ppt/tags/tag829.xml><?xml version="1.0" encoding="utf-8"?>
<p:tagLst xmlns:p="http://schemas.openxmlformats.org/presentationml/2006/main">
  <p:tag name="PA" val="v5.2.11"/>
</p:tagLst>
</file>

<file path=ppt/tags/tag83.xml><?xml version="1.0" encoding="utf-8"?>
<p:tagLst xmlns:p="http://schemas.openxmlformats.org/presentationml/2006/main">
  <p:tag name="KSO_WM_SLIDE_BACKGROUND_TYPE" val="belt"/>
</p:tagLst>
</file>

<file path=ppt/tags/tag830.xml><?xml version="1.0" encoding="utf-8"?>
<p:tagLst xmlns:p="http://schemas.openxmlformats.org/presentationml/2006/main">
  <p:tag name="PA" val="v5.2.11"/>
</p:tagLst>
</file>

<file path=ppt/tags/tag831.xml><?xml version="1.0" encoding="utf-8"?>
<p:tagLst xmlns:p="http://schemas.openxmlformats.org/presentationml/2006/main">
  <p:tag name="PA" val="v5.2.11"/>
</p:tagLst>
</file>

<file path=ppt/tags/tag832.xml><?xml version="1.0" encoding="utf-8"?>
<p:tagLst xmlns:p="http://schemas.openxmlformats.org/presentationml/2006/main">
  <p:tag name="PA" val="v5.2.11"/>
</p:tagLst>
</file>

<file path=ppt/tags/tag833.xml><?xml version="1.0" encoding="utf-8"?>
<p:tagLst xmlns:p="http://schemas.openxmlformats.org/presentationml/2006/main">
  <p:tag name="PA" val="v5.2.11"/>
</p:tagLst>
</file>

<file path=ppt/tags/tag834.xml><?xml version="1.0" encoding="utf-8"?>
<p:tagLst xmlns:p="http://schemas.openxmlformats.org/presentationml/2006/main">
  <p:tag name="PA" val="v5.2.11"/>
</p:tagLst>
</file>

<file path=ppt/tags/tag835.xml><?xml version="1.0" encoding="utf-8"?>
<p:tagLst xmlns:p="http://schemas.openxmlformats.org/presentationml/2006/main">
  <p:tag name="PA" val="v5.2.11"/>
</p:tagLst>
</file>

<file path=ppt/tags/tag836.xml><?xml version="1.0" encoding="utf-8"?>
<p:tagLst xmlns:p="http://schemas.openxmlformats.org/presentationml/2006/main">
  <p:tag name="PA" val="v5.2.11"/>
</p:tagLst>
</file>

<file path=ppt/tags/tag837.xml><?xml version="1.0" encoding="utf-8"?>
<p:tagLst xmlns:p="http://schemas.openxmlformats.org/presentationml/2006/main">
  <p:tag name="PA" val="v5.2.11"/>
</p:tagLst>
</file>

<file path=ppt/tags/tag838.xml><?xml version="1.0" encoding="utf-8"?>
<p:tagLst xmlns:p="http://schemas.openxmlformats.org/presentationml/2006/main">
  <p:tag name="PA" val="v5.2.11"/>
</p:tagLst>
</file>

<file path=ppt/tags/tag839.xml><?xml version="1.0" encoding="utf-8"?>
<p:tagLst xmlns:p="http://schemas.openxmlformats.org/presentationml/2006/main">
  <p:tag name="PA" val="v5.2.11"/>
</p:tagLst>
</file>

<file path=ppt/tags/tag84.xml><?xml version="1.0" encoding="utf-8"?>
<p:tagLst xmlns:p="http://schemas.openxmlformats.org/presentationml/2006/main">
  <p:tag name="KSO_WM_SLIDE_BACKGROUND_TYPE" val="belt"/>
</p:tagLst>
</file>

<file path=ppt/tags/tag840.xml><?xml version="1.0" encoding="utf-8"?>
<p:tagLst xmlns:p="http://schemas.openxmlformats.org/presentationml/2006/main">
  <p:tag name="PA" val="v5.2.11"/>
</p:tagLst>
</file>

<file path=ppt/tags/tag841.xml><?xml version="1.0" encoding="utf-8"?>
<p:tagLst xmlns:p="http://schemas.openxmlformats.org/presentationml/2006/main">
  <p:tag name="KSO_WM_TAG_VERSION" val="1.0"/>
  <p:tag name="KSO_WM_BEAUTIFY_FLAG" val="#wm#"/>
  <p:tag name="KSO_WM_UNIT_TYPE" val="i"/>
  <p:tag name="KSO_WM_UNIT_ID" val="diagram715_6*i*1"/>
  <p:tag name="KSO_WM_TEMPLATE_CATEGORY" val="diagram"/>
  <p:tag name="KSO_WM_TEMPLATE_INDEX" val="715"/>
  <p:tag name="KSO_WM_UNIT_INDEX" val="1"/>
  <p:tag name="KSO_WM_UNIT_HIGHLIGHT" val="0"/>
  <p:tag name="KSO_WM_UNIT_COMPATIBLE" val="0"/>
  <p:tag name="KSO_WM_UNIT_DIAGRAM_ISNUMVISUAL" val="0"/>
  <p:tag name="KSO_WM_UNIT_DIAGRAM_ISREFERUNIT" val="0"/>
  <p:tag name="KSO_WM_DIAGRAM_GROUP_CODE" val="l1-1"/>
  <p:tag name="KSO_WM_UNIT_LAYERLEVEL" val="1"/>
</p:tagLst>
</file>

<file path=ppt/tags/tag842.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1_1"/>
  <p:tag name="KSO_WM_UNIT_ID" val="diagram715_6*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843.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1_2"/>
  <p:tag name="KSO_WM_UNIT_ID" val="diagram715_6*l_h_f*1_1_2"/>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844.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1_2"/>
  <p:tag name="KSO_WM_UNIT_ID" val="diagram715_6*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845.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1_3"/>
  <p:tag name="KSO_WM_UNIT_ID" val="diagram715_6*l_h_i*1_1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846.xml><?xml version="1.0" encoding="utf-8"?>
<p:tagLst xmlns:p="http://schemas.openxmlformats.org/presentationml/2006/main">
  <p:tag name="KSO_WM_TAG_VERSION" val="1.0"/>
  <p:tag name="KSO_WM_BEAUTIFY_FLAG" val="#wm#"/>
  <p:tag name="KSO_WM_UNIT_TYPE" val="i"/>
  <p:tag name="KSO_WM_UNIT_ID" val="diagram715_6*i*2"/>
  <p:tag name="KSO_WM_TEMPLATE_CATEGORY" val="diagram"/>
  <p:tag name="KSO_WM_TEMPLATE_INDEX" val="715"/>
  <p:tag name="KSO_WM_UNIT_INDEX" val="2"/>
  <p:tag name="KSO_WM_UNIT_HIGHLIGHT" val="0"/>
  <p:tag name="KSO_WM_UNIT_COMPATIBLE" val="0"/>
  <p:tag name="KSO_WM_UNIT_DIAGRAM_ISNUMVISUAL" val="0"/>
  <p:tag name="KSO_WM_UNIT_DIAGRAM_ISREFERUNIT" val="0"/>
  <p:tag name="KSO_WM_DIAGRAM_GROUP_CODE" val="l1-1"/>
  <p:tag name="KSO_WM_UNIT_LAYERLEVEL" val="1"/>
</p:tagLst>
</file>

<file path=ppt/tags/tag847.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2_1"/>
  <p:tag name="KSO_WM_UNIT_ID" val="diagram715_6*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848.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2_1"/>
  <p:tag name="KSO_WM_UNIT_ID" val="diagram715_6*l_h_f*1_2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849.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2_2"/>
  <p:tag name="KSO_WM_UNIT_ID" val="diagram715_6*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85.xml><?xml version="1.0" encoding="utf-8"?>
<p:tagLst xmlns:p="http://schemas.openxmlformats.org/presentationml/2006/main">
  <p:tag name="KSO_WM_SLIDE_BACKGROUND_TYPE" val="belt"/>
</p:tagLst>
</file>

<file path=ppt/tags/tag850.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2_3"/>
  <p:tag name="KSO_WM_UNIT_ID" val="diagram715_6*l_h_i*1_2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851.xml><?xml version="1.0" encoding="utf-8"?>
<p:tagLst xmlns:p="http://schemas.openxmlformats.org/presentationml/2006/main">
  <p:tag name="KSO_WM_TAG_VERSION" val="1.0"/>
  <p:tag name="KSO_WM_BEAUTIFY_FLAG" val="#wm#"/>
  <p:tag name="KSO_WM_UNIT_TYPE" val="i"/>
  <p:tag name="KSO_WM_UNIT_ID" val="diagram715_6*i*3"/>
  <p:tag name="KSO_WM_TEMPLATE_CATEGORY" val="diagram"/>
  <p:tag name="KSO_WM_TEMPLATE_INDEX" val="715"/>
  <p:tag name="KSO_WM_UNIT_INDEX" val="3"/>
  <p:tag name="KSO_WM_UNIT_HIGHLIGHT" val="0"/>
  <p:tag name="KSO_WM_UNIT_COMPATIBLE" val="0"/>
  <p:tag name="KSO_WM_UNIT_DIAGRAM_ISNUMVISUAL" val="0"/>
  <p:tag name="KSO_WM_UNIT_DIAGRAM_ISREFERUNIT" val="0"/>
  <p:tag name="KSO_WM_DIAGRAM_GROUP_CODE" val="l1-1"/>
  <p:tag name="KSO_WM_UNIT_LAYERLEVEL" val="1"/>
</p:tagLst>
</file>

<file path=ppt/tags/tag852.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3_1"/>
  <p:tag name="KSO_WM_UNIT_ID" val="diagram715_6*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853.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3_1"/>
  <p:tag name="KSO_WM_UNIT_ID" val="diagram715_6*l_h_f*1_3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854.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3_2"/>
  <p:tag name="KSO_WM_UNIT_ID" val="diagram715_6*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855.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3_3"/>
  <p:tag name="KSO_WM_UNIT_ID" val="diagram715_6*l_h_i*1_3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856.xml><?xml version="1.0" encoding="utf-8"?>
<p:tagLst xmlns:p="http://schemas.openxmlformats.org/presentationml/2006/main">
  <p:tag name="KSO_WM_TAG_VERSION" val="1.0"/>
  <p:tag name="KSO_WM_BEAUTIFY_FLAG" val="#wm#"/>
  <p:tag name="KSO_WM_UNIT_TYPE" val="i"/>
  <p:tag name="KSO_WM_UNIT_ID" val="diagram715_6*i*4"/>
  <p:tag name="KSO_WM_TEMPLATE_CATEGORY" val="diagram"/>
  <p:tag name="KSO_WM_TEMPLATE_INDEX" val="715"/>
  <p:tag name="KSO_WM_UNIT_INDEX" val="4"/>
  <p:tag name="KSO_WM_UNIT_HIGHLIGHT" val="0"/>
  <p:tag name="KSO_WM_UNIT_COMPATIBLE" val="0"/>
  <p:tag name="KSO_WM_UNIT_DIAGRAM_ISNUMVISUAL" val="0"/>
  <p:tag name="KSO_WM_UNIT_DIAGRAM_ISREFERUNIT" val="0"/>
  <p:tag name="KSO_WM_DIAGRAM_GROUP_CODE" val="l1-1"/>
  <p:tag name="KSO_WM_UNIT_LAYERLEVEL" val="1"/>
</p:tagLst>
</file>

<file path=ppt/tags/tag857.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4_1"/>
  <p:tag name="KSO_WM_UNIT_ID" val="diagram715_6*l_h_i*1_4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858.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4_1"/>
  <p:tag name="KSO_WM_UNIT_ID" val="diagram715_6*l_h_f*1_4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859.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4_2"/>
  <p:tag name="KSO_WM_UNIT_ID" val="diagram715_6*l_h_i*1_4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86.xml><?xml version="1.0" encoding="utf-8"?>
<p:tagLst xmlns:p="http://schemas.openxmlformats.org/presentationml/2006/main">
  <p:tag name="KSO_WM_TEMPLATE_CATEGORY" val="custom"/>
  <p:tag name="KSO_WM_TEMPLATE_INDEX" val="20204534"/>
</p:tagLst>
</file>

<file path=ppt/tags/tag860.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4_3"/>
  <p:tag name="KSO_WM_UNIT_ID" val="diagram715_6*l_h_i*1_4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861.xml><?xml version="1.0" encoding="utf-8"?>
<p:tagLst xmlns:p="http://schemas.openxmlformats.org/presentationml/2006/main">
  <p:tag name="KSO_WM_TAG_VERSION" val="1.0"/>
  <p:tag name="KSO_WM_BEAUTIFY_FLAG" val="#wm#"/>
  <p:tag name="KSO_WM_UNIT_TYPE" val="i"/>
  <p:tag name="KSO_WM_UNIT_ID" val="diagram715_6*i*5"/>
  <p:tag name="KSO_WM_TEMPLATE_CATEGORY" val="diagram"/>
  <p:tag name="KSO_WM_TEMPLATE_INDEX" val="715"/>
  <p:tag name="KSO_WM_UNIT_INDEX" val="5"/>
  <p:tag name="KSO_WM_UNIT_HIGHLIGHT" val="0"/>
  <p:tag name="KSO_WM_UNIT_COMPATIBLE" val="0"/>
  <p:tag name="KSO_WM_UNIT_DIAGRAM_ISNUMVISUAL" val="0"/>
  <p:tag name="KSO_WM_UNIT_DIAGRAM_ISREFERUNIT" val="0"/>
  <p:tag name="KSO_WM_DIAGRAM_GROUP_CODE" val="l1-1"/>
  <p:tag name="KSO_WM_UNIT_LAYERLEVEL" val="1"/>
</p:tagLst>
</file>

<file path=ppt/tags/tag862.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5_1"/>
  <p:tag name="KSO_WM_UNIT_ID" val="diagram715_6*l_h_i*1_5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863.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5_1"/>
  <p:tag name="KSO_WM_UNIT_ID" val="diagram715_6*l_h_f*1_5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864.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5_2"/>
  <p:tag name="KSO_WM_UNIT_ID" val="diagram715_6*l_h_i*1_5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865.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5_3"/>
  <p:tag name="KSO_WM_UNIT_ID" val="diagram715_6*l_h_i*1_5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866.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867.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869.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87.xml><?xml version="1.0" encoding="utf-8"?>
<p:tagLst xmlns:p="http://schemas.openxmlformats.org/presentationml/2006/main">
  <p:tag name="KSO_WM_TEMPLATE_CATEGORY" val="custom"/>
  <p:tag name="KSO_WM_TEMPLATE_INDEX" val="20204534"/>
</p:tagLst>
</file>

<file path=ppt/tags/tag870.xml><?xml version="1.0" encoding="utf-8"?>
<p:tagLst xmlns:p="http://schemas.openxmlformats.org/presentationml/2006/main">
  <p:tag name="PA" val="v5.2.11"/>
  <p:tag name="RESOURCELIBID_ANIM" val="462"/>
</p:tagLst>
</file>

<file path=ppt/tags/tag871.xml><?xml version="1.0" encoding="utf-8"?>
<p:tagLst xmlns:p="http://schemas.openxmlformats.org/presentationml/2006/main">
  <p:tag name="PA" val="v5.2.11"/>
  <p:tag name="RESOURCELIBID_ANIM" val="462"/>
</p:tagLst>
</file>

<file path=ppt/tags/tag872.xml><?xml version="1.0" encoding="utf-8"?>
<p:tagLst xmlns:p="http://schemas.openxmlformats.org/presentationml/2006/main">
  <p:tag name="PA" val="v5.2.11"/>
</p:tagLst>
</file>

<file path=ppt/tags/tag873.xml><?xml version="1.0" encoding="utf-8"?>
<p:tagLst xmlns:p="http://schemas.openxmlformats.org/presentationml/2006/main">
  <p:tag name="PA" val="v5.2.11"/>
</p:tagLst>
</file>

<file path=ppt/tags/tag874.xml><?xml version="1.0" encoding="utf-8"?>
<p:tagLst xmlns:p="http://schemas.openxmlformats.org/presentationml/2006/main">
  <p:tag name="PA" val="v5.2.11"/>
</p:tagLst>
</file>

<file path=ppt/tags/tag875.xml><?xml version="1.0" encoding="utf-8"?>
<p:tagLst xmlns:p="http://schemas.openxmlformats.org/presentationml/2006/main">
  <p:tag name="PA" val="v5.2.11"/>
</p:tagLst>
</file>

<file path=ppt/tags/tag876.xml><?xml version="1.0" encoding="utf-8"?>
<p:tagLst xmlns:p="http://schemas.openxmlformats.org/presentationml/2006/main">
  <p:tag name="PA" val="v5.2.11"/>
</p:tagLst>
</file>

<file path=ppt/tags/tag877.xml><?xml version="1.0" encoding="utf-8"?>
<p:tagLst xmlns:p="http://schemas.openxmlformats.org/presentationml/2006/main">
  <p:tag name="PA" val="v5.2.11"/>
</p:tagLst>
</file>

<file path=ppt/tags/tag878.xml><?xml version="1.0" encoding="utf-8"?>
<p:tagLst xmlns:p="http://schemas.openxmlformats.org/presentationml/2006/main">
  <p:tag name="PA" val="v5.2.11"/>
</p:tagLst>
</file>

<file path=ppt/tags/tag879.xml><?xml version="1.0" encoding="utf-8"?>
<p:tagLst xmlns:p="http://schemas.openxmlformats.org/presentationml/2006/main">
  <p:tag name="PA" val="v5.2.11"/>
</p:tagLst>
</file>

<file path=ppt/tags/tag88.xml><?xml version="1.0" encoding="utf-8"?>
<p:tagLst xmlns:p="http://schemas.openxmlformats.org/presentationml/2006/main">
  <p:tag name="KSO_WM_BEAUTIFY_FLAG" val="#wm#"/>
  <p:tag name="KSO_WM_TAG_VERSION" val="1.0"/>
  <p:tag name="KSO_WM_TEMPLATE_CATEGORY" val="custom"/>
  <p:tag name="KSO_WM_TEMPLATE_INDEX" val="20204534"/>
</p:tagLst>
</file>

<file path=ppt/tags/tag880.xml><?xml version="1.0" encoding="utf-8"?>
<p:tagLst xmlns:p="http://schemas.openxmlformats.org/presentationml/2006/main">
  <p:tag name="PA" val="v5.2.11"/>
</p:tagLst>
</file>

<file path=ppt/tags/tag881.xml><?xml version="1.0" encoding="utf-8"?>
<p:tagLst xmlns:p="http://schemas.openxmlformats.org/presentationml/2006/main">
  <p:tag name="PA" val="v5.2.11"/>
</p:tagLst>
</file>

<file path=ppt/tags/tag882.xml><?xml version="1.0" encoding="utf-8"?>
<p:tagLst xmlns:p="http://schemas.openxmlformats.org/presentationml/2006/main">
  <p:tag name="PA" val="v5.2.11"/>
</p:tagLst>
</file>

<file path=ppt/tags/tag883.xml><?xml version="1.0" encoding="utf-8"?>
<p:tagLst xmlns:p="http://schemas.openxmlformats.org/presentationml/2006/main">
  <p:tag name="PA" val="v5.2.11"/>
</p:tagLst>
</file>

<file path=ppt/tags/tag884.xml><?xml version="1.0" encoding="utf-8"?>
<p:tagLst xmlns:p="http://schemas.openxmlformats.org/presentationml/2006/main">
  <p:tag name="PA" val="v5.2.11"/>
</p:tagLst>
</file>

<file path=ppt/tags/tag885.xml><?xml version="1.0" encoding="utf-8"?>
<p:tagLst xmlns:p="http://schemas.openxmlformats.org/presentationml/2006/main">
  <p:tag name="PA" val="v5.2.11"/>
</p:tagLst>
</file>

<file path=ppt/tags/tag886.xml><?xml version="1.0" encoding="utf-8"?>
<p:tagLst xmlns:p="http://schemas.openxmlformats.org/presentationml/2006/main">
  <p:tag name="PA" val="v5.2.11"/>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60390_4*l_h_i*1_1_1"/>
  <p:tag name="KSO_WM_TEMPLATE_CATEGORY" val="diagram"/>
  <p:tag name="KSO_WM_TEMPLATE_INDEX" val="1603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0_4*l_h_i*1_1_2"/>
  <p:tag name="KSO_WM_TEMPLATE_CATEGORY" val="diagram"/>
  <p:tag name="KSO_WM_TEMPLATE_INDEX" val="16039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8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0_4*l_h_a*1_1_1"/>
  <p:tag name="KSO_WM_TEMPLATE_CATEGORY" val="diagram"/>
  <p:tag name="KSO_WM_TEMPLATE_INDEX" val="160390"/>
  <p:tag name="KSO_WM_UNIT_LAYERLEVEL" val="1_1_1"/>
  <p:tag name="KSO_WM_TAG_VERSION" val="1.0"/>
  <p:tag name="KSO_WM_BEAUTIFY_FLAG" val="#wm#"/>
  <p:tag name="KSO_WM_UNIT_TEXT_FILL_FORE_SCHEMECOLOR_INDEX" val="5"/>
  <p:tag name="KSO_WM_UNIT_TEXT_FILL_TYPE" val="1"/>
</p:tagLst>
</file>

<file path=ppt/tags/tag89.xml><?xml version="1.0" encoding="utf-8"?>
<p:tagLst xmlns:p="http://schemas.openxmlformats.org/presentationml/2006/main">
  <p:tag name="PA" val="v5.2.11"/>
  <p:tag name="WHOLESPTYPE" val="Shape_Other"/>
</p:tagLst>
</file>

<file path=ppt/tags/tag890.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0_4*l_h_f*1_1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60390_4*l_h_i*1_2_1"/>
  <p:tag name="KSO_WM_TEMPLATE_CATEGORY" val="diagram"/>
  <p:tag name="KSO_WM_TEMPLATE_INDEX" val="1603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0_4*l_h_i*1_2_2"/>
  <p:tag name="KSO_WM_TEMPLATE_CATEGORY" val="diagram"/>
  <p:tag name="KSO_WM_TEMPLATE_INDEX" val="16039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89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0_4*l_h_a*1_2_1"/>
  <p:tag name="KSO_WM_TEMPLATE_CATEGORY" val="diagram"/>
  <p:tag name="KSO_WM_TEMPLATE_INDEX" val="160390"/>
  <p:tag name="KSO_WM_UNIT_LAYERLEVEL" val="1_1_1"/>
  <p:tag name="KSO_WM_TAG_VERSION" val="1.0"/>
  <p:tag name="KSO_WM_BEAUTIFY_FLAG" val="#wm#"/>
  <p:tag name="KSO_WM_UNIT_TEXT_FILL_FORE_SCHEMECOLOR_INDEX" val="6"/>
  <p:tag name="KSO_WM_UNIT_TEXT_FILL_TYPE" val="1"/>
</p:tagLst>
</file>

<file path=ppt/tags/tag894.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0_4*l_h_f*1_2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60390_4*l_h_i*1_3_1"/>
  <p:tag name="KSO_WM_TEMPLATE_CATEGORY" val="diagram"/>
  <p:tag name="KSO_WM_TEMPLATE_INDEX" val="1603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0_4*l_h_i*1_3_2"/>
  <p:tag name="KSO_WM_TEMPLATE_CATEGORY" val="diagram"/>
  <p:tag name="KSO_WM_TEMPLATE_INDEX" val="16039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97.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0_4*l_h_a*1_3_1"/>
  <p:tag name="KSO_WM_TEMPLATE_CATEGORY" val="diagram"/>
  <p:tag name="KSO_WM_TEMPLATE_INDEX" val="160390"/>
  <p:tag name="KSO_WM_UNIT_LAYERLEVEL" val="1_1_1"/>
  <p:tag name="KSO_WM_TAG_VERSION" val="1.0"/>
  <p:tag name="KSO_WM_BEAUTIFY_FLAG" val="#wm#"/>
  <p:tag name="KSO_WM_UNIT_TEXT_FILL_FORE_SCHEMECOLOR_INDEX" val="7"/>
  <p:tag name="KSO_WM_UNIT_TEXT_FILL_TYPE" val="1"/>
</p:tagLst>
</file>

<file path=ppt/tags/tag898.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0_4*l_h_f*1_3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160390_4*l_h_i*1_4_1"/>
  <p:tag name="KSO_WM_TEMPLATE_CATEGORY" val="diagram"/>
  <p:tag name="KSO_WM_TEMPLATE_INDEX" val="1603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 name="KSO_WM_TEMPLATE_ASSEMBLE_XID" val="5f9a33ab989d9bef5b8f0c44"/>
  <p:tag name="KSO_WM_TEMPLATE_ASSEMBLE_GROUPID" val="5f8cf65fa61ec3b55284a747"/>
</p:tagLst>
</file>

<file path=ppt/tags/tag90.xml><?xml version="1.0" encoding="utf-8"?>
<p:tagLst xmlns:p="http://schemas.openxmlformats.org/presentationml/2006/main">
  <p:tag name="PA" val="v5.2.11"/>
  <p:tag name="RESOURCELIBID_ANIM" val="462"/>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390_4*l_h_i*1_4_2"/>
  <p:tag name="KSO_WM_TEMPLATE_CATEGORY" val="diagram"/>
  <p:tag name="KSO_WM_TEMPLATE_INDEX" val="16039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901.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160390_4*l_h_a*1_4_1"/>
  <p:tag name="KSO_WM_TEMPLATE_CATEGORY" val="diagram"/>
  <p:tag name="KSO_WM_TEMPLATE_INDEX" val="160390"/>
  <p:tag name="KSO_WM_UNIT_LAYERLEVEL" val="1_1_1"/>
  <p:tag name="KSO_WM_TAG_VERSION" val="1.0"/>
  <p:tag name="KSO_WM_BEAUTIFY_FLAG" val="#wm#"/>
  <p:tag name="KSO_WM_UNIT_TEXT_FILL_FORE_SCHEMECOLOR_INDEX" val="8"/>
  <p:tag name="KSO_WM_UNIT_TEXT_FILL_TYPE" val="1"/>
</p:tagLst>
</file>

<file path=ppt/tags/tag902.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390_4*l_h_f*1_4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903.xml><?xml version="1.0" encoding="utf-8"?>
<p:tagLst xmlns:p="http://schemas.openxmlformats.org/presentationml/2006/main">
  <p:tag name="PA" val="v5.2.11"/>
  <p:tag name="WHOLESPTYPE" val="Shape_Other"/>
</p:tagLst>
</file>

<file path=ppt/tags/tag904.xml><?xml version="1.0" encoding="utf-8"?>
<p:tagLst xmlns:p="http://schemas.openxmlformats.org/presentationml/2006/main">
  <p:tag name="PA" val="v5.2.11"/>
  <p:tag name="WHOLESPTYPE" val="Shape_Text"/>
</p:tagLst>
</file>

<file path=ppt/tags/tag905.xml><?xml version="1.0" encoding="utf-8"?>
<p:tagLst xmlns:p="http://schemas.openxmlformats.org/presentationml/2006/main">
  <p:tag name="PA" val="v5.2.11"/>
  <p:tag name="WHOLESPTYPE" val="Shape_Other"/>
</p:tagLst>
</file>

<file path=ppt/tags/tag906.xml><?xml version="1.0" encoding="utf-8"?>
<p:tagLst xmlns:p="http://schemas.openxmlformats.org/presentationml/2006/main">
  <p:tag name="PA" val="v5.2.11"/>
  <p:tag name="WHOLESPTYPE" val="Shape_Text"/>
</p:tagLst>
</file>

<file path=ppt/tags/tag907.xml><?xml version="1.0" encoding="utf-8"?>
<p:tagLst xmlns:p="http://schemas.openxmlformats.org/presentationml/2006/main">
  <p:tag name="PA" val="v5.2.11"/>
  <p:tag name="WHOLESPTYPE" val="Shape_Other"/>
</p:tagLst>
</file>

<file path=ppt/tags/tag908.xml><?xml version="1.0" encoding="utf-8"?>
<p:tagLst xmlns:p="http://schemas.openxmlformats.org/presentationml/2006/main">
  <p:tag name="PA" val="v5.2.11"/>
  <p:tag name="WHOLESPTYPE" val="Shape_Text"/>
</p:tagLst>
</file>

<file path=ppt/tags/tag909.xml><?xml version="1.0" encoding="utf-8"?>
<p:tagLst xmlns:p="http://schemas.openxmlformats.org/presentationml/2006/main">
  <p:tag name="PA" val="v5.2.11"/>
  <p:tag name="RESOURCELIBID_ANIM" val="462"/>
</p:tagLst>
</file>

<file path=ppt/tags/tag91.xml><?xml version="1.0" encoding="utf-8"?>
<p:tagLst xmlns:p="http://schemas.openxmlformats.org/presentationml/2006/main">
  <p:tag name="PA" val="v5.2.11"/>
  <p:tag name="RESOURCELIBID_ANIM" val="462"/>
</p:tagLst>
</file>

<file path=ppt/tags/tag910.xml><?xml version="1.0" encoding="utf-8"?>
<p:tagLst xmlns:p="http://schemas.openxmlformats.org/presentationml/2006/main">
  <p:tag name="PA" val="v5.2.11"/>
</p:tagLst>
</file>

<file path=ppt/tags/tag911.xml><?xml version="1.0" encoding="utf-8"?>
<p:tagLst xmlns:p="http://schemas.openxmlformats.org/presentationml/2006/main">
  <p:tag name="PA" val="v5.2.11"/>
</p:tagLst>
</file>

<file path=ppt/tags/tag912.xml><?xml version="1.0" encoding="utf-8"?>
<p:tagLst xmlns:p="http://schemas.openxmlformats.org/presentationml/2006/main">
  <p:tag name="PA" val="v5.2.11"/>
</p:tagLst>
</file>

<file path=ppt/tags/tag913.xml><?xml version="1.0" encoding="utf-8"?>
<p:tagLst xmlns:p="http://schemas.openxmlformats.org/presentationml/2006/main">
  <p:tag name="PA" val="v5.2.11"/>
</p:tagLst>
</file>

<file path=ppt/tags/tag914.xml><?xml version="1.0" encoding="utf-8"?>
<p:tagLst xmlns:p="http://schemas.openxmlformats.org/presentationml/2006/main">
  <p:tag name="PA" val="v5.2.11"/>
</p:tagLst>
</file>

<file path=ppt/tags/tag915.xml><?xml version="1.0" encoding="utf-8"?>
<p:tagLst xmlns:p="http://schemas.openxmlformats.org/presentationml/2006/main">
  <p:tag name="PA" val="v5.2.11"/>
</p:tagLst>
</file>

<file path=ppt/tags/tag916.xml><?xml version="1.0" encoding="utf-8"?>
<p:tagLst xmlns:p="http://schemas.openxmlformats.org/presentationml/2006/main">
  <p:tag name="PA" val="v5.2.11"/>
</p:tagLst>
</file>

<file path=ppt/tags/tag917.xml><?xml version="1.0" encoding="utf-8"?>
<p:tagLst xmlns:p="http://schemas.openxmlformats.org/presentationml/2006/main">
  <p:tag name="PA" val="v5.2.11"/>
</p:tagLst>
</file>

<file path=ppt/tags/tag918.xml><?xml version="1.0" encoding="utf-8"?>
<p:tagLst xmlns:p="http://schemas.openxmlformats.org/presentationml/2006/main">
  <p:tag name="PA" val="v5.2.11"/>
</p:tagLst>
</file>

<file path=ppt/tags/tag919.xml><?xml version="1.0" encoding="utf-8"?>
<p:tagLst xmlns:p="http://schemas.openxmlformats.org/presentationml/2006/main">
  <p:tag name="PA" val="v5.2.11"/>
</p:tagLst>
</file>

<file path=ppt/tags/tag92.xml><?xml version="1.0" encoding="utf-8"?>
<p:tagLst xmlns:p="http://schemas.openxmlformats.org/presentationml/2006/main">
  <p:tag name="PA" val="v5.2.11"/>
  <p:tag name="RESOURCELIBID_ANIM" val="462"/>
</p:tagLst>
</file>

<file path=ppt/tags/tag920.xml><?xml version="1.0" encoding="utf-8"?>
<p:tagLst xmlns:p="http://schemas.openxmlformats.org/presentationml/2006/main">
  <p:tag name="PA" val="v5.2.11"/>
</p:tagLst>
</file>

<file path=ppt/tags/tag921.xml><?xml version="1.0" encoding="utf-8"?>
<p:tagLst xmlns:p="http://schemas.openxmlformats.org/presentationml/2006/main">
  <p:tag name="PA" val="v5.2.11"/>
</p:tagLst>
</file>

<file path=ppt/tags/tag922.xml><?xml version="1.0" encoding="utf-8"?>
<p:tagLst xmlns:p="http://schemas.openxmlformats.org/presentationml/2006/main">
  <p:tag name="PA" val="v5.2.11"/>
</p:tagLst>
</file>

<file path=ppt/tags/tag923.xml><?xml version="1.0" encoding="utf-8"?>
<p:tagLst xmlns:p="http://schemas.openxmlformats.org/presentationml/2006/main">
  <p:tag name="PA" val="v5.2.11"/>
</p:tagLst>
</file>

<file path=ppt/tags/tag924.xml><?xml version="1.0" encoding="utf-8"?>
<p:tagLst xmlns:p="http://schemas.openxmlformats.org/presentationml/2006/main">
  <p:tag name="PA" val="v5.2.11"/>
</p:tagLst>
</file>

<file path=ppt/tags/tag925.xml><?xml version="1.0" encoding="utf-8"?>
<p:tagLst xmlns:p="http://schemas.openxmlformats.org/presentationml/2006/main">
  <p:tag name="PA" val="v5.2.11"/>
  <p:tag name="WHOLESPTYPE" val="Shape_Other"/>
</p:tagLst>
</file>

<file path=ppt/tags/tag926.xml><?xml version="1.0" encoding="utf-8"?>
<p:tagLst xmlns:p="http://schemas.openxmlformats.org/presentationml/2006/main">
  <p:tag name="PA" val="v5.2.11"/>
  <p:tag name="WHOLESPTYPE" val="Shape_Text"/>
</p:tagLst>
</file>

<file path=ppt/tags/tag927.xml><?xml version="1.0" encoding="utf-8"?>
<p:tagLst xmlns:p="http://schemas.openxmlformats.org/presentationml/2006/main">
  <p:tag name="PA" val="v5.2.11"/>
  <p:tag name="WHOLESPTYPE" val="Shape_Other"/>
</p:tagLst>
</file>

<file path=ppt/tags/tag928.xml><?xml version="1.0" encoding="utf-8"?>
<p:tagLst xmlns:p="http://schemas.openxmlformats.org/presentationml/2006/main">
  <p:tag name="PA" val="v5.2.11"/>
  <p:tag name="WHOLESPTYPE" val="Shape_Text"/>
</p:tagLst>
</file>

<file path=ppt/tags/tag929.xml><?xml version="1.0" encoding="utf-8"?>
<p:tagLst xmlns:p="http://schemas.openxmlformats.org/presentationml/2006/main">
  <p:tag name="PA" val="v5.2.11"/>
  <p:tag name="WHOLESPTYPE" val="Shape_Other"/>
</p:tagLst>
</file>

<file path=ppt/tags/tag93.xml><?xml version="1.0" encoding="utf-8"?>
<p:tagLst xmlns:p="http://schemas.openxmlformats.org/presentationml/2006/main">
  <p:tag name="PA" val="v5.2.11"/>
</p:tagLst>
</file>

<file path=ppt/tags/tag930.xml><?xml version="1.0" encoding="utf-8"?>
<p:tagLst xmlns:p="http://schemas.openxmlformats.org/presentationml/2006/main">
  <p:tag name="PA" val="v5.2.11"/>
  <p:tag name="WHOLESPTYPE" val="Shape_Text"/>
</p:tagLst>
</file>

<file path=ppt/tags/tag931.xml><?xml version="1.0" encoding="utf-8"?>
<p:tagLst xmlns:p="http://schemas.openxmlformats.org/presentationml/2006/main">
  <p:tag name="PA" val="v5.2.11"/>
  <p:tag name="RESOURCELIBID_ANIM" val="462"/>
</p:tagLst>
</file>

<file path=ppt/tags/tag932.xml><?xml version="1.0" encoding="utf-8"?>
<p:tagLst xmlns:p="http://schemas.openxmlformats.org/presentationml/2006/main">
  <p:tag name="PA" val="v5.2.11"/>
  <p:tag name="RESOURCELIBID_ANIM" val="462"/>
</p:tagLst>
</file>

<file path=ppt/tags/tag933.xml><?xml version="1.0" encoding="utf-8"?>
<p:tagLst xmlns:p="http://schemas.openxmlformats.org/presentationml/2006/main">
  <p:tag name="PA" val="v5.2.11"/>
</p:tagLst>
</file>

<file path=ppt/tags/tag934.xml><?xml version="1.0" encoding="utf-8"?>
<p:tagLst xmlns:p="http://schemas.openxmlformats.org/presentationml/2006/main">
  <p:tag name="PA" val="v5.2.11"/>
</p:tagLst>
</file>

<file path=ppt/tags/tag935.xml><?xml version="1.0" encoding="utf-8"?>
<p:tagLst xmlns:p="http://schemas.openxmlformats.org/presentationml/2006/main">
  <p:tag name="PA" val="v5.2.11"/>
</p:tagLst>
</file>

<file path=ppt/tags/tag936.xml><?xml version="1.0" encoding="utf-8"?>
<p:tagLst xmlns:p="http://schemas.openxmlformats.org/presentationml/2006/main">
  <p:tag name="PA" val="v5.2.11"/>
</p:tagLst>
</file>

<file path=ppt/tags/tag937.xml><?xml version="1.0" encoding="utf-8"?>
<p:tagLst xmlns:p="http://schemas.openxmlformats.org/presentationml/2006/main">
  <p:tag name="PA" val="v5.2.11"/>
</p:tagLst>
</file>

<file path=ppt/tags/tag938.xml><?xml version="1.0" encoding="utf-8"?>
<p:tagLst xmlns:p="http://schemas.openxmlformats.org/presentationml/2006/main">
  <p:tag name="PA" val="v5.2.11"/>
</p:tagLst>
</file>

<file path=ppt/tags/tag939.xml><?xml version="1.0" encoding="utf-8"?>
<p:tagLst xmlns:p="http://schemas.openxmlformats.org/presentationml/2006/main">
  <p:tag name="PA" val="v5.2.11"/>
</p:tagLst>
</file>

<file path=ppt/tags/tag94.xml><?xml version="1.0" encoding="utf-8"?>
<p:tagLst xmlns:p="http://schemas.openxmlformats.org/presentationml/2006/main">
  <p:tag name="PA" val="v5.2.11"/>
</p:tagLst>
</file>

<file path=ppt/tags/tag940.xml><?xml version="1.0" encoding="utf-8"?>
<p:tagLst xmlns:p="http://schemas.openxmlformats.org/presentationml/2006/main">
  <p:tag name="PA" val="v5.2.11"/>
</p:tagLst>
</file>

<file path=ppt/tags/tag941.xml><?xml version="1.0" encoding="utf-8"?>
<p:tagLst xmlns:p="http://schemas.openxmlformats.org/presentationml/2006/main">
  <p:tag name="PA" val="v5.2.11"/>
</p:tagLst>
</file>

<file path=ppt/tags/tag942.xml><?xml version="1.0" encoding="utf-8"?>
<p:tagLst xmlns:p="http://schemas.openxmlformats.org/presentationml/2006/main">
  <p:tag name="PA" val="v5.2.11"/>
</p:tagLst>
</file>

<file path=ppt/tags/tag943.xml><?xml version="1.0" encoding="utf-8"?>
<p:tagLst xmlns:p="http://schemas.openxmlformats.org/presentationml/2006/main">
  <p:tag name="PA" val="v5.2.11"/>
</p:tagLst>
</file>

<file path=ppt/tags/tag944.xml><?xml version="1.0" encoding="utf-8"?>
<p:tagLst xmlns:p="http://schemas.openxmlformats.org/presentationml/2006/main">
  <p:tag name="PA" val="v5.2.11"/>
</p:tagLst>
</file>

<file path=ppt/tags/tag945.xml><?xml version="1.0" encoding="utf-8"?>
<p:tagLst xmlns:p="http://schemas.openxmlformats.org/presentationml/2006/main">
  <p:tag name="PA" val="v5.2.11"/>
</p:tagLst>
</file>

<file path=ppt/tags/tag946.xml><?xml version="1.0" encoding="utf-8"?>
<p:tagLst xmlns:p="http://schemas.openxmlformats.org/presentationml/2006/main">
  <p:tag name="PA" val="v5.2.11"/>
</p:tagLst>
</file>

<file path=ppt/tags/tag947.xml><?xml version="1.0" encoding="utf-8"?>
<p:tagLst xmlns:p="http://schemas.openxmlformats.org/presentationml/2006/main">
  <p:tag name="PA" val="v5.2.11"/>
</p:tagLst>
</file>

<file path=ppt/tags/tag948.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404_2*i*0"/>
  <p:tag name="KSO_WM_TEMPLATE_CATEGORY" val="diagram"/>
  <p:tag name="KSO_WM_TEMPLATE_INDEX" val="20168404"/>
  <p:tag name="KSO_WM_UNIT_INDEX" val="0"/>
  <p:tag name="KSO_WM_UNIT_FILL_FORE_SCHEMECOLOR_INDEX" val="6"/>
  <p:tag name="KSO_WM_UNIT_FILL_TYPE" val="1"/>
  <p:tag name="KSO_WM_UNIT_TEXT_FILL_FORE_SCHEMECOLOR_INDEX" val="13"/>
  <p:tag name="KSO_WM_UNIT_TEXT_FILL_TYPE" val="1"/>
</p:tagLst>
</file>

<file path=ppt/tags/tag949.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404_2*i*1"/>
  <p:tag name="KSO_WM_TEMPLATE_CATEGORY" val="diagram"/>
  <p:tag name="KSO_WM_TEMPLATE_INDEX" val="20168404"/>
  <p:tag name="KSO_WM_UNIT_INDEX" val="1"/>
  <p:tag name="KSO_WM_UNIT_FILL_FORE_SCHEMECOLOR_INDEX" val="6"/>
  <p:tag name="KSO_WM_UNIT_FILL_TYPE" val="1"/>
  <p:tag name="KSO_WM_UNIT_TEXT_FILL_FORE_SCHEMECOLOR_INDEX" val="13"/>
  <p:tag name="KSO_WM_UNIT_TEXT_FILL_TYPE" val="1"/>
</p:tagLst>
</file>

<file path=ppt/tags/tag95.xml><?xml version="1.0" encoding="utf-8"?>
<p:tagLst xmlns:p="http://schemas.openxmlformats.org/presentationml/2006/main">
  <p:tag name="PA" val="v5.2.11"/>
</p:tagLst>
</file>

<file path=ppt/tags/tag950.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404_2*i*2"/>
  <p:tag name="KSO_WM_TEMPLATE_CATEGORY" val="diagram"/>
  <p:tag name="KSO_WM_TEMPLATE_INDEX" val="20168404"/>
  <p:tag name="KSO_WM_UNIT_INDEX" val="2"/>
  <p:tag name="KSO_WM_UNIT_FILL_FORE_SCHEMECOLOR_INDEX" val="6"/>
  <p:tag name="KSO_WM_UNIT_FILL_TYPE" val="1"/>
  <p:tag name="KSO_WM_UNIT_TEXT_FILL_FORE_SCHEMECOLOR_INDEX" val="13"/>
  <p:tag name="KSO_WM_UNIT_TEXT_FILL_TYPE" val="1"/>
</p:tagLst>
</file>

<file path=ppt/tags/tag951.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404_2*i*3"/>
  <p:tag name="KSO_WM_TEMPLATE_CATEGORY" val="diagram"/>
  <p:tag name="KSO_WM_TEMPLATE_INDEX" val="20168404"/>
  <p:tag name="KSO_WM_UNIT_INDEX" val="3"/>
  <p:tag name="KSO_WM_UNIT_FILL_FORE_SCHEMECOLOR_INDEX" val="5"/>
  <p:tag name="KSO_WM_UNIT_FILL_TYPE" val="1"/>
  <p:tag name="KSO_WM_UNIT_TEXT_FILL_FORE_SCHEMECOLOR_INDEX" val="13"/>
  <p:tag name="KSO_WM_UNIT_TEXT_FILL_TYPE" val="1"/>
</p:tagLst>
</file>

<file path=ppt/tags/tag952.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404_2*i*4"/>
  <p:tag name="KSO_WM_TEMPLATE_CATEGORY" val="diagram"/>
  <p:tag name="KSO_WM_TEMPLATE_INDEX" val="20168404"/>
  <p:tag name="KSO_WM_UNIT_INDEX" val="4"/>
  <p:tag name="KSO_WM_UNIT_FILL_FORE_SCHEMECOLOR_INDEX" val="6"/>
  <p:tag name="KSO_WM_UNIT_FILL_TYPE" val="1"/>
  <p:tag name="KSO_WM_UNIT_TEXT_FILL_FORE_SCHEMECOLOR_INDEX" val="13"/>
  <p:tag name="KSO_WM_UNIT_TEXT_FILL_TYPE" val="1"/>
</p:tagLst>
</file>

<file path=ppt/tags/tag953.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404_2*i*5"/>
  <p:tag name="KSO_WM_TEMPLATE_CATEGORY" val="diagram"/>
  <p:tag name="KSO_WM_TEMPLATE_INDEX" val="20168404"/>
  <p:tag name="KSO_WM_UNIT_INDEX" val="5"/>
  <p:tag name="KSO_WM_UNIT_FILL_FORE_SCHEMECOLOR_INDEX" val="6"/>
  <p:tag name="KSO_WM_UNIT_FILL_TYPE" val="1"/>
  <p:tag name="KSO_WM_UNIT_TEXT_FILL_FORE_SCHEMECOLOR_INDEX" val="13"/>
  <p:tag name="KSO_WM_UNIT_TEXT_FILL_TYPE" val="1"/>
</p:tagLst>
</file>

<file path=ppt/tags/tag954.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i"/>
  <p:tag name="KSO_WM_UNIT_INDEX" val="1_1_3"/>
  <p:tag name="KSO_WM_UNIT_ID" val="diagram20168404_2*l_h_i*1_1_3"/>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955.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404_2*i*7"/>
  <p:tag name="KSO_WM_TEMPLATE_CATEGORY" val="diagram"/>
  <p:tag name="KSO_WM_TEMPLATE_INDEX" val="20168404"/>
  <p:tag name="KSO_WM_UNIT_INDEX" val="7"/>
  <p:tag name="KSO_WM_UNIT_FILL_FORE_SCHEMECOLOR_INDEX" val="5"/>
  <p:tag name="KSO_WM_UNIT_FILL_TYPE" val="1"/>
  <p:tag name="KSO_WM_UNIT_TEXT_FILL_FORE_SCHEMECOLOR_INDEX" val="13"/>
  <p:tag name="KSO_WM_UNIT_TEXT_FILL_TYPE" val="1"/>
</p:tagLst>
</file>

<file path=ppt/tags/tag956.xml><?xml version="1.0" encoding="utf-8"?>
<p:tagLst xmlns:p="http://schemas.openxmlformats.org/presentationml/2006/main">
  <p:tag name="KSO_WM_UNIT_LAYERLEVEL" val="1_1"/>
  <p:tag name="KSO_WM_DIAGRAM_GROUP_CODE" val="l1_1"/>
  <p:tag name="KSO_WM_TAG_VERSION" val="1.0"/>
  <p:tag name="KSO_WM_BEAUTIFY_FLAG" val="#wm#"/>
  <p:tag name="KSO_WM_UNIT_TYPE" val="i"/>
  <p:tag name="KSO_WM_UNIT_ID" val="diagram20168404_2*i*8"/>
  <p:tag name="KSO_WM_TEMPLATE_CATEGORY" val="diagram"/>
  <p:tag name="KSO_WM_TEMPLATE_INDEX" val="20168404"/>
  <p:tag name="KSO_WM_UNIT_INDEX" val="8"/>
  <p:tag name="KSO_WM_UNIT_FILL_FORE_SCHEMECOLOR_INDEX" val="7"/>
  <p:tag name="KSO_WM_UNIT_FILL_TYPE" val="1"/>
  <p:tag name="KSO_WM_UNIT_TEXT_FILL_FORE_SCHEMECOLOR_INDEX" val="13"/>
  <p:tag name="KSO_WM_UNIT_TEXT_FILL_TYPE" val="1"/>
</p:tagLst>
</file>

<file path=ppt/tags/tag957.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i"/>
  <p:tag name="KSO_WM_UNIT_INDEX" val="1_2_1"/>
  <p:tag name="KSO_WM_UNIT_ID" val="diagram20168404_2*l_h_i*1_2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958.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i"/>
  <p:tag name="KSO_WM_UNIT_INDEX" val="1_2_2"/>
  <p:tag name="KSO_WM_UNIT_ID" val="diagram20168404_2*l_h_i*1_2_2"/>
  <p:tag name="KSO_WM_UNIT_LAYERLEVEL" val="1_1_1"/>
  <p:tag name="KSO_WM_DIAGRAM_GROUP_CODE" val="l1-1"/>
  <p:tag name="KSO_WM_UNIT_LINE_FORE_SCHEMECOLOR_INDEX" val="5"/>
  <p:tag name="KSO_WM_UNIT_LINE_FILL_TYPE" val="2"/>
  <p:tag name="KSO_WM_UNIT_TEXT_FILL_FORE_SCHEMECOLOR_INDEX" val="13"/>
  <p:tag name="KSO_WM_UNIT_TEXT_FILL_TYPE" val="1"/>
</p:tagLst>
</file>

<file path=ppt/tags/tag959.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i"/>
  <p:tag name="KSO_WM_UNIT_INDEX" val="1_2_4"/>
  <p:tag name="KSO_WM_UNIT_ID" val="diagram20168404_2*l_h_i*1_2_4"/>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96.xml><?xml version="1.0" encoding="utf-8"?>
<p:tagLst xmlns:p="http://schemas.openxmlformats.org/presentationml/2006/main">
  <p:tag name="PA" val="v5.2.11"/>
</p:tagLst>
</file>

<file path=ppt/tags/tag960.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i"/>
  <p:tag name="KSO_WM_UNIT_INDEX" val="1_2_3"/>
  <p:tag name="KSO_WM_UNIT_ID" val="diagram20168404_2*l_h_i*1_2_3"/>
  <p:tag name="KSO_WM_UNIT_LAYERLEVEL" val="1_1_1"/>
  <p:tag name="KSO_WM_DIAGRAM_GROUP_CODE" val="l1-1"/>
  <p:tag name="KSO_WM_UNIT_LINE_FORE_SCHEMECOLOR_INDEX" val="7"/>
  <p:tag name="KSO_WM_UNIT_LINE_FILL_TYPE" val="2"/>
  <p:tag name="KSO_WM_UNIT_TEXT_FILL_FORE_SCHEMECOLOR_INDEX" val="13"/>
  <p:tag name="KSO_WM_UNIT_TEXT_FILL_TYPE" val="1"/>
</p:tagLst>
</file>

<file path=ppt/tags/tag961.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i"/>
  <p:tag name="KSO_WM_UNIT_INDEX" val="1_1_1"/>
  <p:tag name="KSO_WM_UNIT_ID" val="diagram20168404_2*l_h_i*1_1_1"/>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962.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i"/>
  <p:tag name="KSO_WM_UNIT_INDEX" val="1_1_2"/>
  <p:tag name="KSO_WM_UNIT_ID" val="diagram20168404_2*l_h_i*1_1_2"/>
  <p:tag name="KSO_WM_UNIT_LAYERLEVEL" val="1_1_1"/>
  <p:tag name="KSO_WM_DIAGRAM_GROUP_CODE" val="l1-1"/>
  <p:tag name="KSO_WM_UNIT_LINE_FORE_SCHEMECOLOR_INDEX" val="7"/>
  <p:tag name="KSO_WM_UNIT_LINE_FILL_TYPE" val="2"/>
  <p:tag name="KSO_WM_UNIT_TEXT_FILL_FORE_SCHEMECOLOR_INDEX" val="13"/>
  <p:tag name="KSO_WM_UNIT_TEXT_FILL_TYPE" val="1"/>
</p:tagLst>
</file>

<file path=ppt/tags/tag963.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f"/>
  <p:tag name="KSO_WM_UNIT_INDEX" val="1_2_1"/>
  <p:tag name="KSO_WM_UNIT_LAYERLEVEL" val="1_1_1"/>
  <p:tag name="KSO_WM_UNIT_VALUE" val="76"/>
  <p:tag name="KSO_WM_UNIT_HIGHLIGHT" val="0"/>
  <p:tag name="KSO_WM_UNIT_COMPATIBLE" val="0"/>
  <p:tag name="KSO_WM_UNIT_CLEAR" val="0"/>
  <p:tag name="KSO_WM_UNIT_PRESET_TEXT_INDEX" val="5"/>
  <p:tag name="KSO_WM_UNIT_PRESET_TEXT_LEN" val="125"/>
  <p:tag name="KSO_WM_DIAGRAM_GROUP_CODE" val="l1-1"/>
  <p:tag name="KSO_WM_UNIT_ID" val="diagram20168404_2*l_h_f*1_2_1"/>
  <p:tag name="KSO_WM_UNIT_TEXT_FILL_FORE_SCHEMECOLOR_INDEX" val="13"/>
  <p:tag name="KSO_WM_UNIT_TEXT_FILL_TYPE" val="1"/>
</p:tagLst>
</file>

<file path=ppt/tags/tag964.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a"/>
  <p:tag name="KSO_WM_UNIT_INDEX" val="1_2_1"/>
  <p:tag name="KSO_WM_UNIT_LAYERLEVEL" val="1_1_1"/>
  <p:tag name="KSO_WM_UNIT_VALUE" val="18"/>
  <p:tag name="KSO_WM_UNIT_HIGHLIGHT" val="0"/>
  <p:tag name="KSO_WM_UNIT_COMPATIBLE" val="0"/>
  <p:tag name="KSO_WM_UNIT_CLEAR" val="0"/>
  <p:tag name="KSO_WM_DIAGRAM_GROUP_CODE" val="l1-1"/>
  <p:tag name="KSO_WM_UNIT_ID" val="diagram20168404_2*l_h_a*1_2_1"/>
  <p:tag name="KSO_WM_UNIT_PRESET_TEXT" val="TECHNOLOGH"/>
  <p:tag name="KSO_WM_UNIT_FILL_FORE_SCHEMECOLOR_INDEX" val="7"/>
  <p:tag name="KSO_WM_UNIT_FILL_TYPE" val="1"/>
  <p:tag name="KSO_WM_UNIT_TEXT_FILL_FORE_SCHEMECOLOR_INDEX" val="14"/>
  <p:tag name="KSO_WM_UNIT_TEXT_FILL_TYPE" val="1"/>
</p:tagLst>
</file>

<file path=ppt/tags/tag965.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f"/>
  <p:tag name="KSO_WM_UNIT_INDEX" val="1_1_1"/>
  <p:tag name="KSO_WM_UNIT_LAYERLEVEL" val="1_1_1"/>
  <p:tag name="KSO_WM_UNIT_VALUE" val="76"/>
  <p:tag name="KSO_WM_UNIT_HIGHLIGHT" val="0"/>
  <p:tag name="KSO_WM_UNIT_COMPATIBLE" val="0"/>
  <p:tag name="KSO_WM_UNIT_CLEAR" val="0"/>
  <p:tag name="KSO_WM_UNIT_PRESET_TEXT_INDEX" val="5"/>
  <p:tag name="KSO_WM_UNIT_PRESET_TEXT_LEN" val="125"/>
  <p:tag name="KSO_WM_DIAGRAM_GROUP_CODE" val="l1-1"/>
  <p:tag name="KSO_WM_UNIT_ID" val="diagram20168404_2*l_h_f*1_1_1"/>
  <p:tag name="KSO_WM_UNIT_TEXT_FILL_FORE_SCHEMECOLOR_INDEX" val="13"/>
  <p:tag name="KSO_WM_UNIT_TEXT_FILL_TYPE" val="1"/>
</p:tagLst>
</file>

<file path=ppt/tags/tag966.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a"/>
  <p:tag name="KSO_WM_UNIT_INDEX" val="1_1_1"/>
  <p:tag name="KSO_WM_UNIT_LAYERLEVEL" val="1_1_1"/>
  <p:tag name="KSO_WM_UNIT_VALUE" val="18"/>
  <p:tag name="KSO_WM_UNIT_HIGHLIGHT" val="0"/>
  <p:tag name="KSO_WM_UNIT_COMPATIBLE" val="0"/>
  <p:tag name="KSO_WM_UNIT_CLEAR" val="0"/>
  <p:tag name="KSO_WM_DIAGRAM_GROUP_CODE" val="l1-1"/>
  <p:tag name="KSO_WM_UNIT_ID" val="diagram20168404_2*l_h_a*1_1_1"/>
  <p:tag name="KSO_WM_UNIT_PRESET_TEXT" val="TECHNOLOGH"/>
  <p:tag name="KSO_WM_UNIT_FILL_FORE_SCHEMECOLOR_INDEX" val="7"/>
  <p:tag name="KSO_WM_UNIT_FILL_TYPE" val="1"/>
  <p:tag name="KSO_WM_UNIT_TEXT_FILL_FORE_SCHEMECOLOR_INDEX" val="14"/>
  <p:tag name="KSO_WM_UNIT_TEXT_FILL_TYPE" val="1"/>
</p:tagLst>
</file>

<file path=ppt/tags/tag967.xml><?xml version="1.0" encoding="utf-8"?>
<p:tagLst xmlns:p="http://schemas.openxmlformats.org/presentationml/2006/main">
  <p:tag name="KSO_WM_TAG_VERSION" val="1.0"/>
  <p:tag name="KSO_WM_BEAUTIFY_FLAG" val="#wm#"/>
  <p:tag name="KSO_WM_TEMPLATE_CATEGORY" val="diagram"/>
  <p:tag name="KSO_WM_TEMPLATE_INDEX" val="20168404"/>
  <p:tag name="KSO_WM_UNIT_TYPE" val="l_h_i"/>
  <p:tag name="KSO_WM_UNIT_INDEX" val="1_1_4"/>
  <p:tag name="KSO_WM_UNIT_ID" val="diagram20168404_2*l_h_i*1_1_4"/>
  <p:tag name="KSO_WM_UNIT_LAYERLEVEL" val="1_1_1"/>
  <p:tag name="KSO_WM_DIAGRAM_GROUP_CODE" val="l1-1"/>
  <p:tag name="KSO_WM_UNIT_LINE_FORE_SCHEMECOLOR_INDEX" val="5"/>
  <p:tag name="KSO_WM_UNIT_LINE_FILL_TYPE" val="2"/>
  <p:tag name="KSO_WM_UNIT_TEXT_FILL_FORE_SCHEMECOLOR_INDEX" val="13"/>
  <p:tag name="KSO_WM_UNIT_TEXT_FILL_TYPE" val="1"/>
</p:tagLst>
</file>

<file path=ppt/tags/tag968.xml><?xml version="1.0" encoding="utf-8"?>
<p:tagLst xmlns:p="http://schemas.openxmlformats.org/presentationml/2006/main">
  <p:tag name="PA" val="v5.2.11"/>
  <p:tag name="RESOURCELIBID_ANIM" val="462"/>
</p:tagLst>
</file>

<file path=ppt/tags/tag969.xml><?xml version="1.0" encoding="utf-8"?>
<p:tagLst xmlns:p="http://schemas.openxmlformats.org/presentationml/2006/main">
  <p:tag name="PA" val="v5.2.11"/>
  <p:tag name="RESOURCELIBID_ANIM" val="462"/>
</p:tagLst>
</file>

<file path=ppt/tags/tag97.xml><?xml version="1.0" encoding="utf-8"?>
<p:tagLst xmlns:p="http://schemas.openxmlformats.org/presentationml/2006/main">
  <p:tag name="PA" val="v5.2.11"/>
</p:tagLst>
</file>

<file path=ppt/tags/tag970.xml><?xml version="1.0" encoding="utf-8"?>
<p:tagLst xmlns:p="http://schemas.openxmlformats.org/presentationml/2006/main">
  <p:tag name="PA" val="v5.2.11"/>
</p:tagLst>
</file>

<file path=ppt/tags/tag971.xml><?xml version="1.0" encoding="utf-8"?>
<p:tagLst xmlns:p="http://schemas.openxmlformats.org/presentationml/2006/main">
  <p:tag name="PA" val="v5.2.11"/>
</p:tagLst>
</file>

<file path=ppt/tags/tag972.xml><?xml version="1.0" encoding="utf-8"?>
<p:tagLst xmlns:p="http://schemas.openxmlformats.org/presentationml/2006/main">
  <p:tag name="PA" val="v5.2.11"/>
</p:tagLst>
</file>

<file path=ppt/tags/tag973.xml><?xml version="1.0" encoding="utf-8"?>
<p:tagLst xmlns:p="http://schemas.openxmlformats.org/presentationml/2006/main">
  <p:tag name="PA" val="v5.2.11"/>
</p:tagLst>
</file>

<file path=ppt/tags/tag974.xml><?xml version="1.0" encoding="utf-8"?>
<p:tagLst xmlns:p="http://schemas.openxmlformats.org/presentationml/2006/main">
  <p:tag name="PA" val="v5.2.11"/>
</p:tagLst>
</file>

<file path=ppt/tags/tag975.xml><?xml version="1.0" encoding="utf-8"?>
<p:tagLst xmlns:p="http://schemas.openxmlformats.org/presentationml/2006/main">
  <p:tag name="PA" val="v5.2.11"/>
</p:tagLst>
</file>

<file path=ppt/tags/tag976.xml><?xml version="1.0" encoding="utf-8"?>
<p:tagLst xmlns:p="http://schemas.openxmlformats.org/presentationml/2006/main">
  <p:tag name="PA" val="v5.2.11"/>
</p:tagLst>
</file>

<file path=ppt/tags/tag977.xml><?xml version="1.0" encoding="utf-8"?>
<p:tagLst xmlns:p="http://schemas.openxmlformats.org/presentationml/2006/main">
  <p:tag name="PA" val="v5.2.11"/>
</p:tagLst>
</file>

<file path=ppt/tags/tag978.xml><?xml version="1.0" encoding="utf-8"?>
<p:tagLst xmlns:p="http://schemas.openxmlformats.org/presentationml/2006/main">
  <p:tag name="PA" val="v5.2.11"/>
</p:tagLst>
</file>

<file path=ppt/tags/tag979.xml><?xml version="1.0" encoding="utf-8"?>
<p:tagLst xmlns:p="http://schemas.openxmlformats.org/presentationml/2006/main">
  <p:tag name="PA" val="v5.2.11"/>
</p:tagLst>
</file>

<file path=ppt/tags/tag98.xml><?xml version="1.0" encoding="utf-8"?>
<p:tagLst xmlns:p="http://schemas.openxmlformats.org/presentationml/2006/main">
  <p:tag name="PA" val="v5.2.11"/>
</p:tagLst>
</file>

<file path=ppt/tags/tag980.xml><?xml version="1.0" encoding="utf-8"?>
<p:tagLst xmlns:p="http://schemas.openxmlformats.org/presentationml/2006/main">
  <p:tag name="PA" val="v5.2.11"/>
</p:tagLst>
</file>

<file path=ppt/tags/tag981.xml><?xml version="1.0" encoding="utf-8"?>
<p:tagLst xmlns:p="http://schemas.openxmlformats.org/presentationml/2006/main">
  <p:tag name="PA" val="v5.2.11"/>
</p:tagLst>
</file>

<file path=ppt/tags/tag982.xml><?xml version="1.0" encoding="utf-8"?>
<p:tagLst xmlns:p="http://schemas.openxmlformats.org/presentationml/2006/main">
  <p:tag name="PA" val="v5.2.11"/>
</p:tagLst>
</file>

<file path=ppt/tags/tag983.xml><?xml version="1.0" encoding="utf-8"?>
<p:tagLst xmlns:p="http://schemas.openxmlformats.org/presentationml/2006/main">
  <p:tag name="PA" val="v5.2.11"/>
</p:tagLst>
</file>

<file path=ppt/tags/tag984.xml><?xml version="1.0" encoding="utf-8"?>
<p:tagLst xmlns:p="http://schemas.openxmlformats.org/presentationml/2006/main">
  <p:tag name="PA" val="v5.2.11"/>
</p:tagLst>
</file>

<file path=ppt/tags/tag985.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1_1"/>
  <p:tag name="KSO_WM_UNIT_ID" val="diagram20170296_1*l_h_i*1_1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986.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1_2"/>
  <p:tag name="KSO_WM_UNIT_ID" val="diagram20170296_1*l_h_i*1_1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987.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1_3"/>
  <p:tag name="KSO_WM_UNIT_ID" val="diagram20170296_1*l_h_i*1_1_3"/>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988.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2_1"/>
  <p:tag name="KSO_WM_UNIT_ID" val="diagram20170296_1*l_h_i*1_2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989.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2_2"/>
  <p:tag name="KSO_WM_UNIT_ID" val="diagram20170296_1*l_h_i*1_2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99.xml><?xml version="1.0" encoding="utf-8"?>
<p:tagLst xmlns:p="http://schemas.openxmlformats.org/presentationml/2006/main">
  <p:tag name="PA" val="v5.2.11"/>
</p:tagLst>
</file>

<file path=ppt/tags/tag990.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2_3"/>
  <p:tag name="KSO_WM_UNIT_ID" val="diagram20170296_1*l_h_i*1_2_3"/>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991.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1_4"/>
  <p:tag name="KSO_WM_UNIT_ID" val="diagram20170296_1*l_h_i*1_1_4"/>
  <p:tag name="KSO_WM_UNIT_LAYERLEVEL" val="1_1_1"/>
  <p:tag name="KSO_WM_DIAGRAM_GROUP_CODE" val="l1-1"/>
  <p:tag name="KSO_WM_UNIT_FILL_FORE_SCHEMECOLOR_INDEX" val="14"/>
  <p:tag name="KSO_WM_UNIT_FILL_TYPE" val="1"/>
  <p:tag name="KSO_WM_UNIT_TEXT_FILL_FORE_SCHEMECOLOR_INDEX" val="2"/>
  <p:tag name="KSO_WM_UNIT_TEXT_FILL_TYPE" val="1"/>
</p:tagLst>
</file>

<file path=ppt/tags/tag992.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2_4"/>
  <p:tag name="KSO_WM_UNIT_ID" val="diagram20170296_1*l_h_i*1_2_4"/>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993.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g"/>
  <p:tag name="KSO_WM_UNIT_INDEX" val="1_2_1"/>
  <p:tag name="KSO_WM_UNIT_LAYERLEVEL" val="1_1_1"/>
  <p:tag name="KSO_WM_UNIT_VALUE" val="12"/>
  <p:tag name="KSO_WM_UNIT_HIGHLIGHT" val="0"/>
  <p:tag name="KSO_WM_UNIT_COMPATIBLE" val="1"/>
  <p:tag name="KSO_WM_UNIT_CLEAR" val="0"/>
  <p:tag name="KSO_WM_UNIT_PRESET_TEXT_INDEX" val="4"/>
  <p:tag name="KSO_WM_UNIT_RELATE_UNITID" val="diagram20170296_1*l_h_f*1_2_1"/>
  <p:tag name="KSO_WM_UNIT_PRESET_TEXT_LEN" val="5"/>
  <p:tag name="KSO_WM_DIAGRAM_GROUP_CODE" val="l1-1"/>
  <p:tag name="KSO_WM_UNIT_ID" val="diagram20170296_1*l_h_g*1_2_1"/>
  <p:tag name="KSO_WM_UNIT_TEXT_FILL_FORE_SCHEMECOLOR_INDEX" val="14"/>
  <p:tag name="KSO_WM_UNIT_TEXT_FILL_TYPE" val="1"/>
</p:tagLst>
</file>

<file path=ppt/tags/tag994.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g"/>
  <p:tag name="KSO_WM_UNIT_INDEX" val="1_1_1"/>
  <p:tag name="KSO_WM_UNIT_LAYERLEVEL" val="1_1_1"/>
  <p:tag name="KSO_WM_UNIT_VALUE" val="12"/>
  <p:tag name="KSO_WM_UNIT_HIGHLIGHT" val="0"/>
  <p:tag name="KSO_WM_UNIT_COMPATIBLE" val="1"/>
  <p:tag name="KSO_WM_UNIT_CLEAR" val="0"/>
  <p:tag name="KSO_WM_UNIT_PRESET_TEXT_INDEX" val="3"/>
  <p:tag name="KSO_WM_UNIT_RELATE_UNITID" val="diagram20170296_1*l_h_f*1_1_1"/>
  <p:tag name="KSO_WM_UNIT_PRESET_TEXT_LEN" val="5"/>
  <p:tag name="KSO_WM_DIAGRAM_GROUP_CODE" val="l1-1"/>
  <p:tag name="KSO_WM_UNIT_ID" val="diagram20170296_1*l_h_g*1_1_1"/>
  <p:tag name="KSO_WM_UNIT_TEXT_FILL_FORE_SCHEMECOLOR_INDEX" val="14"/>
  <p:tag name="KSO_WM_UNIT_TEXT_FILL_TYPE" val="1"/>
</p:tagLst>
</file>

<file path=ppt/tags/tag995.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f"/>
  <p:tag name="KSO_WM_UNIT_INDEX" val="1_1_1"/>
  <p:tag name="KSO_WM_UNIT_LAYERLEVEL" val="1_1_1"/>
  <p:tag name="KSO_WM_UNIT_VALUE" val="34"/>
  <p:tag name="KSO_WM_UNIT_HIGHLIGHT" val="0"/>
  <p:tag name="KSO_WM_UNIT_COMPATIBLE" val="0"/>
  <p:tag name="KSO_WM_UNIT_CLEAR" val="0"/>
  <p:tag name="KSO_WM_UNIT_PRESET_TEXT_INDEX" val="4"/>
  <p:tag name="KSO_WM_UNIT_PRESET_TEXT_LEN" val="57"/>
  <p:tag name="KSO_WM_DIAGRAM_GROUP_CODE" val="l1-1"/>
  <p:tag name="KSO_WM_UNIT_ID" val="diagram20170296_1*l_h_f*1_1_1"/>
  <p:tag name="KSO_WM_UNIT_TEXT_FILL_FORE_SCHEMECOLOR_INDEX" val="13"/>
  <p:tag name="KSO_WM_UNIT_TEXT_FILL_TYPE" val="1"/>
</p:tagLst>
</file>

<file path=ppt/tags/tag996.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f"/>
  <p:tag name="KSO_WM_UNIT_INDEX" val="1_2_1"/>
  <p:tag name="KSO_WM_UNIT_LAYERLEVEL" val="1_1_1"/>
  <p:tag name="KSO_WM_UNIT_VALUE" val="34"/>
  <p:tag name="KSO_WM_UNIT_HIGHLIGHT" val="0"/>
  <p:tag name="KSO_WM_UNIT_COMPATIBLE" val="0"/>
  <p:tag name="KSO_WM_UNIT_CLEAR" val="0"/>
  <p:tag name="KSO_WM_UNIT_PRESET_TEXT_INDEX" val="4"/>
  <p:tag name="KSO_WM_UNIT_PRESET_TEXT_LEN" val="57"/>
  <p:tag name="KSO_WM_DIAGRAM_GROUP_CODE" val="l1-1"/>
  <p:tag name="KSO_WM_UNIT_ID" val="diagram20170296_1*l_h_f*1_2_1"/>
  <p:tag name="KSO_WM_UNIT_TEXT_FILL_FORE_SCHEMECOLOR_INDEX" val="13"/>
  <p:tag name="KSO_WM_UNIT_TEXT_FILL_TYPE" val="1"/>
</p:tagLst>
</file>

<file path=ppt/tags/tag997.xml><?xml version="1.0" encoding="utf-8"?>
<p:tagLst xmlns:p="http://schemas.openxmlformats.org/presentationml/2006/main">
  <p:tag name="PA" val="v5.2.11"/>
  <p:tag name="RESOURCELIBID_ANIM" val="462"/>
</p:tagLst>
</file>

<file path=ppt/tags/tag998.xml><?xml version="1.0" encoding="utf-8"?>
<p:tagLst xmlns:p="http://schemas.openxmlformats.org/presentationml/2006/main">
  <p:tag name="PA" val="v5.2.11"/>
  <p:tag name="RESOURCELIBID_ANIM" val="462"/>
</p:tagLst>
</file>

<file path=ppt/tags/tag999.xml><?xml version="1.0" encoding="utf-8"?>
<p:tagLst xmlns:p="http://schemas.openxmlformats.org/presentationml/2006/main">
  <p:tag name="PA" val="v5.2.11"/>
</p:tagLst>
</file>

<file path=ppt/theme/theme1.xml><?xml version="1.0" encoding="utf-8"?>
<a:theme xmlns:a="http://schemas.openxmlformats.org/drawingml/2006/main" name="Office Theme">
  <a:themeElements>
    <a:clrScheme name="自定义 29">
      <a:dk1>
        <a:srgbClr val="000000"/>
      </a:dk1>
      <a:lt1>
        <a:srgbClr val="FFFFFF"/>
      </a:lt1>
      <a:dk2>
        <a:srgbClr val="2D3847"/>
      </a:dk2>
      <a:lt2>
        <a:srgbClr val="E7E6E6"/>
      </a:lt2>
      <a:accent1>
        <a:srgbClr val="FF9700"/>
      </a:accent1>
      <a:accent2>
        <a:srgbClr val="F5D11B"/>
      </a:accent2>
      <a:accent3>
        <a:srgbClr val="0FBF1B"/>
      </a:accent3>
      <a:accent4>
        <a:srgbClr val="E87C10"/>
      </a:accent4>
      <a:accent5>
        <a:srgbClr val="F1B030"/>
      </a:accent5>
      <a:accent6>
        <a:srgbClr val="F9552F"/>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F9F3E6"/>
      </a:dk2>
      <a:lt2>
        <a:srgbClr val="FFFFFF"/>
      </a:lt2>
      <a:accent1>
        <a:srgbClr val="DDA716"/>
      </a:accent1>
      <a:accent2>
        <a:srgbClr val="83BA25"/>
      </a:accent2>
      <a:accent3>
        <a:srgbClr val="44C446"/>
      </a:accent3>
      <a:accent4>
        <a:srgbClr val="1EC577"/>
      </a:accent4>
      <a:accent5>
        <a:srgbClr val="0EBEAE"/>
      </a:accent5>
      <a:accent6>
        <a:srgbClr val="16B3DA"/>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7728</Words>
  <Application>WPS 演示</Application>
  <PresentationFormat>宽屏</PresentationFormat>
  <Paragraphs>697</Paragraphs>
  <Slides>45</Slides>
  <Notes>1</Notes>
  <HiddenSlides>0</HiddenSlides>
  <MMClips>0</MMClips>
  <ScaleCrop>false</ScaleCrop>
  <HeadingPairs>
    <vt:vector size="6" baseType="variant">
      <vt:variant>
        <vt:lpstr>已用的字体</vt:lpstr>
      </vt:variant>
      <vt:variant>
        <vt:i4>28</vt:i4>
      </vt:variant>
      <vt:variant>
        <vt:lpstr>主题</vt:lpstr>
      </vt:variant>
      <vt:variant>
        <vt:i4>2</vt:i4>
      </vt:variant>
      <vt:variant>
        <vt:lpstr>幻灯片标题</vt:lpstr>
      </vt:variant>
      <vt:variant>
        <vt:i4>45</vt:i4>
      </vt:variant>
    </vt:vector>
  </HeadingPairs>
  <TitlesOfParts>
    <vt:vector size="75" baseType="lpstr">
      <vt:lpstr>Arial</vt:lpstr>
      <vt:lpstr>宋体</vt:lpstr>
      <vt:lpstr>Wingdings</vt:lpstr>
      <vt:lpstr>Lato Regular</vt:lpstr>
      <vt:lpstr>ksdb</vt:lpstr>
      <vt:lpstr>Lato Hairline</vt:lpstr>
      <vt:lpstr>Lato Light</vt:lpstr>
      <vt:lpstr>微软雅黑</vt:lpstr>
      <vt:lpstr>汉仪旗黑-85S</vt:lpstr>
      <vt:lpstr>黑体</vt:lpstr>
      <vt:lpstr>思源黑体 CN Bold</vt:lpstr>
      <vt:lpstr>Josefin Sans</vt:lpstr>
      <vt:lpstr>Visby CF Bold</vt:lpstr>
      <vt:lpstr>思源黑体 CN Light</vt:lpstr>
      <vt:lpstr>Microsoft YaHei Regular</vt:lpstr>
      <vt:lpstr>Microsoft YaHei Bold</vt:lpstr>
      <vt:lpstr>Segoe UI</vt:lpstr>
      <vt:lpstr>微软雅黑 Light</vt:lpstr>
      <vt:lpstr>思源宋体 CN Heavy</vt:lpstr>
      <vt:lpstr>Roboto</vt:lpstr>
      <vt:lpstr>思源黑体 CN Regular</vt:lpstr>
      <vt:lpstr>Calibri</vt:lpstr>
      <vt:lpstr>等线</vt:lpstr>
      <vt:lpstr>Arial Unicode MS</vt:lpstr>
      <vt:lpstr>Gill Sans</vt:lpstr>
      <vt:lpstr>Calibri Light</vt:lpstr>
      <vt:lpstr>Times New Roman</vt:lpstr>
      <vt:lpstr>Gill Sans MT</vt:lpstr>
      <vt:lpstr>Office Theme</vt:lpstr>
      <vt:lpstr>2_Office 主题​​</vt:lpstr>
      <vt:lpstr>PowerPoint 演示文稿</vt:lpstr>
      <vt:lpstr>PowerPoint 演示文稿</vt:lpstr>
      <vt:lpstr>PowerPoint 演示文稿</vt:lpstr>
      <vt:lpstr>PowerPoint 演示文稿</vt:lpstr>
      <vt:lpstr>PowerPoint 演示文稿</vt:lpstr>
      <vt:lpstr>事业成功与否，与性格和职业的适应度密切相关。但现实生活中有很多因素影响着性格与职业的匹配。</vt:lpstr>
      <vt:lpstr>PowerPoint 演示文稿</vt:lpstr>
      <vt:lpstr>自我探索</vt:lpstr>
      <vt:lpstr>PowerPoint 演示文稿</vt:lpstr>
      <vt:lpstr>PowerPoint 演示文稿</vt:lpstr>
      <vt:lpstr>PowerPoint 演示文稿</vt:lpstr>
      <vt:lpstr>PowerPoint 演示文稿</vt:lpstr>
      <vt:lpstr>探索职业兴趣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探索职业性格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探索职业价值观</vt:lpstr>
      <vt:lpstr>PowerPoint 演示文稿</vt:lpstr>
      <vt:lpstr>PowerPoint 演示文稿</vt:lpstr>
      <vt:lpstr>PowerPoint 演示文稿</vt:lpstr>
      <vt:lpstr>PowerPoint 演示文稿</vt:lpstr>
      <vt:lpstr>PowerPoint 演示文稿</vt:lpstr>
      <vt:lpstr>探索职业能力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Wei She_Design;weishe_design@aliyun.com;www.epinsucai.com</dc:creator>
  <cp:lastModifiedBy>六月</cp:lastModifiedBy>
  <cp:revision>350</cp:revision>
  <dcterms:created xsi:type="dcterms:W3CDTF">2023-02-10T05:25:00Z</dcterms:created>
  <dcterms:modified xsi:type="dcterms:W3CDTF">2025-03-07T08:10:43Z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EB2D9941789D411E9FB2C5D4333EDCB0</vt:lpwstr>
  </property>
  <property fmtid="{D5CDD505-2E9C-101B-9397-08002B2CF9AE}" pid="3" name="KSOProductBuildVer">
    <vt:lpwstr>2052-12.1.0.20305</vt:lpwstr>
  </property>
</Properties>
</file>