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2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9"/>
  </p:notesMasterIdLst>
  <p:sldIdLst>
    <p:sldId id="11090120" r:id="rId4"/>
    <p:sldId id="343" r:id="rId5"/>
    <p:sldId id="11090061" r:id="rId6"/>
    <p:sldId id="579" r:id="rId7"/>
    <p:sldId id="11090064" r:id="rId8"/>
    <p:sldId id="11090092" r:id="rId10"/>
    <p:sldId id="11090098" r:id="rId11"/>
    <p:sldId id="11090100" r:id="rId12"/>
    <p:sldId id="11090102" r:id="rId13"/>
    <p:sldId id="11090104" r:id="rId14"/>
    <p:sldId id="11090105" r:id="rId15"/>
    <p:sldId id="11090066" r:id="rId16"/>
    <p:sldId id="11090106" r:id="rId17"/>
    <p:sldId id="11090107" r:id="rId18"/>
    <p:sldId id="11090109" r:id="rId19"/>
    <p:sldId id="11090111" r:id="rId20"/>
    <p:sldId id="11090113" r:id="rId21"/>
    <p:sldId id="11090068" r:id="rId22"/>
    <p:sldId id="11090073" r:id="rId23"/>
    <p:sldId id="11090116" r:id="rId24"/>
    <p:sldId id="11090118" r:id="rId25"/>
    <p:sldId id="11090050" r:id="rId26"/>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20"/>
            <p14:sldId id="343"/>
            <p14:sldId id="11090061"/>
            <p14:sldId id="579"/>
            <p14:sldId id="11090064"/>
            <p14:sldId id="11090092"/>
            <p14:sldId id="11090098"/>
            <p14:sldId id="11090100"/>
            <p14:sldId id="11090102"/>
            <p14:sldId id="11090104"/>
            <p14:sldId id="11090105"/>
            <p14:sldId id="11090066"/>
            <p14:sldId id="11090106"/>
            <p14:sldId id="11090107"/>
            <p14:sldId id="11090109"/>
            <p14:sldId id="11090111"/>
            <p14:sldId id="11090113"/>
            <p14:sldId id="11090068"/>
            <p14:sldId id="11090073"/>
            <p14:sldId id="11090116"/>
            <p14:sldId id="11090118"/>
            <p14:sldId id="11090050"/>
          </p14:sldIdLst>
        </p14:section>
      </p14:sectionLst>
    </p:ext>
    <p:ext uri="{EFAFB233-063F-42B5-8137-9DF3F51BA10A}">
      <p15:sldGuideLst xmlns:p15="http://schemas.microsoft.com/office/powerpoint/2012/main">
        <p15:guide id="1" pos="4747" userDrawn="1">
          <p15:clr>
            <a:srgbClr val="A4A3A4"/>
          </p15:clr>
        </p15:guide>
        <p15:guide id="2" orient="horz" pos="2906"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FFC166"/>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47"/>
        <p:guide orient="horz" pos="2906"/>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526.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3" Type="http://schemas.openxmlformats.org/officeDocument/2006/relationships/theme" Target="../theme/theme2.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slideLayout" Target="../slideLayouts/slideLayout19.xml"/><Relationship Id="rId19" Type="http://schemas.openxmlformats.org/officeDocument/2006/relationships/slideLayout" Target="../slideLayouts/slideLayout36.xml"/><Relationship Id="rId18" Type="http://schemas.openxmlformats.org/officeDocument/2006/relationships/slideLayout" Target="../slideLayouts/slideLayout35.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0" Type="http://schemas.openxmlformats.org/officeDocument/2006/relationships/slideLayout" Target="../slideLayouts/slideLayout5.xml"/><Relationship Id="rId3" Type="http://schemas.openxmlformats.org/officeDocument/2006/relationships/tags" Target="../tags/tag331.xml"/><Relationship Id="rId29" Type="http://schemas.openxmlformats.org/officeDocument/2006/relationships/image" Target="../media/image15.png"/><Relationship Id="rId28" Type="http://schemas.openxmlformats.org/officeDocument/2006/relationships/tags" Target="../tags/tag356.xml"/><Relationship Id="rId27" Type="http://schemas.openxmlformats.org/officeDocument/2006/relationships/tags" Target="../tags/tag355.xml"/><Relationship Id="rId26" Type="http://schemas.openxmlformats.org/officeDocument/2006/relationships/tags" Target="../tags/tag354.xml"/><Relationship Id="rId25" Type="http://schemas.openxmlformats.org/officeDocument/2006/relationships/tags" Target="../tags/tag353.xml"/><Relationship Id="rId24" Type="http://schemas.openxmlformats.org/officeDocument/2006/relationships/tags" Target="../tags/tag352.xml"/><Relationship Id="rId23" Type="http://schemas.openxmlformats.org/officeDocument/2006/relationships/tags" Target="../tags/tag351.xml"/><Relationship Id="rId22" Type="http://schemas.openxmlformats.org/officeDocument/2006/relationships/tags" Target="../tags/tag350.xml"/><Relationship Id="rId21" Type="http://schemas.openxmlformats.org/officeDocument/2006/relationships/tags" Target="../tags/tag349.xml"/><Relationship Id="rId20" Type="http://schemas.openxmlformats.org/officeDocument/2006/relationships/tags" Target="../tags/tag348.xml"/><Relationship Id="rId2" Type="http://schemas.openxmlformats.org/officeDocument/2006/relationships/tags" Target="../tags/tag330.xml"/><Relationship Id="rId19" Type="http://schemas.openxmlformats.org/officeDocument/2006/relationships/tags" Target="../tags/tag347.xml"/><Relationship Id="rId18" Type="http://schemas.openxmlformats.org/officeDocument/2006/relationships/tags" Target="../tags/tag346.xml"/><Relationship Id="rId17" Type="http://schemas.openxmlformats.org/officeDocument/2006/relationships/tags" Target="../tags/tag345.xml"/><Relationship Id="rId16" Type="http://schemas.openxmlformats.org/officeDocument/2006/relationships/tags" Target="../tags/tag344.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tags" Target="../tags/tag341.xml"/><Relationship Id="rId12" Type="http://schemas.openxmlformats.org/officeDocument/2006/relationships/tags" Target="../tags/tag340.xml"/><Relationship Id="rId11" Type="http://schemas.openxmlformats.org/officeDocument/2006/relationships/tags" Target="../tags/tag339.xml"/><Relationship Id="rId10" Type="http://schemas.openxmlformats.org/officeDocument/2006/relationships/tags" Target="../tags/tag338.xml"/><Relationship Id="rId1" Type="http://schemas.openxmlformats.org/officeDocument/2006/relationships/tags" Target="../tags/tag329.xml"/></Relationships>
</file>

<file path=ppt/slides/_rels/slide11.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0" Type="http://schemas.openxmlformats.org/officeDocument/2006/relationships/slideLayout" Target="../slideLayouts/slideLayout5.xml"/><Relationship Id="rId3" Type="http://schemas.openxmlformats.org/officeDocument/2006/relationships/tags" Target="../tags/tag359.xml"/><Relationship Id="rId29" Type="http://schemas.openxmlformats.org/officeDocument/2006/relationships/tags" Target="../tags/tag384.xml"/><Relationship Id="rId28" Type="http://schemas.openxmlformats.org/officeDocument/2006/relationships/image" Target="../media/image14.png"/><Relationship Id="rId27" Type="http://schemas.openxmlformats.org/officeDocument/2006/relationships/tags" Target="../tags/tag383.xml"/><Relationship Id="rId26" Type="http://schemas.openxmlformats.org/officeDocument/2006/relationships/tags" Target="../tags/tag382.xml"/><Relationship Id="rId25" Type="http://schemas.openxmlformats.org/officeDocument/2006/relationships/tags" Target="../tags/tag381.xml"/><Relationship Id="rId24" Type="http://schemas.openxmlformats.org/officeDocument/2006/relationships/tags" Target="../tags/tag380.xml"/><Relationship Id="rId23" Type="http://schemas.openxmlformats.org/officeDocument/2006/relationships/tags" Target="../tags/tag379.xml"/><Relationship Id="rId22" Type="http://schemas.openxmlformats.org/officeDocument/2006/relationships/tags" Target="../tags/tag378.xml"/><Relationship Id="rId21" Type="http://schemas.openxmlformats.org/officeDocument/2006/relationships/tags" Target="../tags/tag377.xml"/><Relationship Id="rId20" Type="http://schemas.openxmlformats.org/officeDocument/2006/relationships/tags" Target="../tags/tag376.xml"/><Relationship Id="rId2" Type="http://schemas.openxmlformats.org/officeDocument/2006/relationships/tags" Target="../tags/tag358.xml"/><Relationship Id="rId19" Type="http://schemas.openxmlformats.org/officeDocument/2006/relationships/tags" Target="../tags/tag375.xml"/><Relationship Id="rId18" Type="http://schemas.openxmlformats.org/officeDocument/2006/relationships/tags" Target="../tags/tag374.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5" Type="http://schemas.openxmlformats.org/officeDocument/2006/relationships/slideLayout" Target="../slideLayouts/slideLayout10.xml"/><Relationship Id="rId24" Type="http://schemas.openxmlformats.org/officeDocument/2006/relationships/tags" Target="../tags/tag407.xml"/><Relationship Id="rId23" Type="http://schemas.openxmlformats.org/officeDocument/2006/relationships/tags" Target="../tags/tag406.xml"/><Relationship Id="rId22" Type="http://schemas.openxmlformats.org/officeDocument/2006/relationships/tags" Target="../tags/tag405.xml"/><Relationship Id="rId21" Type="http://schemas.openxmlformats.org/officeDocument/2006/relationships/tags" Target="../tags/tag404.xml"/><Relationship Id="rId20" Type="http://schemas.openxmlformats.org/officeDocument/2006/relationships/tags" Target="../tags/tag403.xml"/><Relationship Id="rId2" Type="http://schemas.openxmlformats.org/officeDocument/2006/relationships/tags" Target="../tags/tag385.xml"/><Relationship Id="rId19" Type="http://schemas.openxmlformats.org/officeDocument/2006/relationships/tags" Target="../tags/tag402.xml"/><Relationship Id="rId18" Type="http://schemas.openxmlformats.org/officeDocument/2006/relationships/tags" Target="../tags/tag401.xml"/><Relationship Id="rId17" Type="http://schemas.openxmlformats.org/officeDocument/2006/relationships/tags" Target="../tags/tag400.xml"/><Relationship Id="rId16" Type="http://schemas.openxmlformats.org/officeDocument/2006/relationships/tags" Target="../tags/tag399.xml"/><Relationship Id="rId15" Type="http://schemas.openxmlformats.org/officeDocument/2006/relationships/tags" Target="../tags/tag398.xml"/><Relationship Id="rId14" Type="http://schemas.openxmlformats.org/officeDocument/2006/relationships/tags" Target="../tags/tag397.xml"/><Relationship Id="rId13" Type="http://schemas.openxmlformats.org/officeDocument/2006/relationships/tags" Target="../tags/tag396.xml"/><Relationship Id="rId12" Type="http://schemas.openxmlformats.org/officeDocument/2006/relationships/tags" Target="../tags/tag395.xml"/><Relationship Id="rId11" Type="http://schemas.openxmlformats.org/officeDocument/2006/relationships/tags" Target="../tags/tag394.xml"/><Relationship Id="rId10" Type="http://schemas.openxmlformats.org/officeDocument/2006/relationships/tags" Target="../tags/tag393.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0" Type="http://schemas.openxmlformats.org/officeDocument/2006/relationships/slideLayout" Target="../slideLayouts/slideLayout5.xml"/><Relationship Id="rId3" Type="http://schemas.openxmlformats.org/officeDocument/2006/relationships/tags" Target="../tags/tag410.xml"/><Relationship Id="rId29" Type="http://schemas.openxmlformats.org/officeDocument/2006/relationships/image" Target="../media/image15.png"/><Relationship Id="rId28" Type="http://schemas.openxmlformats.org/officeDocument/2006/relationships/tags" Target="../tags/tag435.xml"/><Relationship Id="rId27" Type="http://schemas.openxmlformats.org/officeDocument/2006/relationships/tags" Target="../tags/tag434.xml"/><Relationship Id="rId26" Type="http://schemas.openxmlformats.org/officeDocument/2006/relationships/tags" Target="../tags/tag433.xml"/><Relationship Id="rId25" Type="http://schemas.openxmlformats.org/officeDocument/2006/relationships/tags" Target="../tags/tag432.xml"/><Relationship Id="rId24" Type="http://schemas.openxmlformats.org/officeDocument/2006/relationships/tags" Target="../tags/tag431.xml"/><Relationship Id="rId23" Type="http://schemas.openxmlformats.org/officeDocument/2006/relationships/tags" Target="../tags/tag430.xml"/><Relationship Id="rId22" Type="http://schemas.openxmlformats.org/officeDocument/2006/relationships/tags" Target="../tags/tag429.xml"/><Relationship Id="rId21" Type="http://schemas.openxmlformats.org/officeDocument/2006/relationships/tags" Target="../tags/tag428.xml"/><Relationship Id="rId20" Type="http://schemas.openxmlformats.org/officeDocument/2006/relationships/tags" Target="../tags/tag427.xml"/><Relationship Id="rId2" Type="http://schemas.openxmlformats.org/officeDocument/2006/relationships/tags" Target="../tags/tag409.xml"/><Relationship Id="rId19" Type="http://schemas.openxmlformats.org/officeDocument/2006/relationships/tags" Target="../tags/tag426.xml"/><Relationship Id="rId18" Type="http://schemas.openxmlformats.org/officeDocument/2006/relationships/tags" Target="../tags/tag425.xml"/><Relationship Id="rId17" Type="http://schemas.openxmlformats.org/officeDocument/2006/relationships/tags" Target="../tags/tag424.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08.xml"/></Relationships>
</file>

<file path=ppt/slides/_rels/slide15.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0" Type="http://schemas.openxmlformats.org/officeDocument/2006/relationships/slideLayout" Target="../slideLayouts/slideLayout5.xml"/><Relationship Id="rId3" Type="http://schemas.openxmlformats.org/officeDocument/2006/relationships/tags" Target="../tags/tag438.xml"/><Relationship Id="rId29" Type="http://schemas.openxmlformats.org/officeDocument/2006/relationships/tags" Target="../tags/tag463.xml"/><Relationship Id="rId28" Type="http://schemas.openxmlformats.org/officeDocument/2006/relationships/image" Target="../media/image14.png"/><Relationship Id="rId27" Type="http://schemas.openxmlformats.org/officeDocument/2006/relationships/tags" Target="../tags/tag462.xml"/><Relationship Id="rId26" Type="http://schemas.openxmlformats.org/officeDocument/2006/relationships/tags" Target="../tags/tag461.xml"/><Relationship Id="rId25" Type="http://schemas.openxmlformats.org/officeDocument/2006/relationships/tags" Target="../tags/tag460.xml"/><Relationship Id="rId24" Type="http://schemas.openxmlformats.org/officeDocument/2006/relationships/tags" Target="../tags/tag459.xml"/><Relationship Id="rId23" Type="http://schemas.openxmlformats.org/officeDocument/2006/relationships/tags" Target="../tags/tag458.xml"/><Relationship Id="rId22" Type="http://schemas.openxmlformats.org/officeDocument/2006/relationships/tags" Target="../tags/tag457.xml"/><Relationship Id="rId21" Type="http://schemas.openxmlformats.org/officeDocument/2006/relationships/tags" Target="../tags/tag456.xml"/><Relationship Id="rId20" Type="http://schemas.openxmlformats.org/officeDocument/2006/relationships/tags" Target="../tags/tag455.xml"/><Relationship Id="rId2" Type="http://schemas.openxmlformats.org/officeDocument/2006/relationships/tags" Target="../tags/tag437.xml"/><Relationship Id="rId19" Type="http://schemas.openxmlformats.org/officeDocument/2006/relationships/tags" Target="../tags/tag454.xml"/><Relationship Id="rId18" Type="http://schemas.openxmlformats.org/officeDocument/2006/relationships/tags" Target="../tags/tag453.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6.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0.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472.xml"/><Relationship Id="rId5" Type="http://schemas.openxmlformats.org/officeDocument/2006/relationships/image" Target="../media/image19.jpeg"/><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73.xml"/><Relationship Id="rId2" Type="http://schemas.openxmlformats.org/officeDocument/2006/relationships/image" Target="../media/image21.sv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0.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3" Type="http://schemas.openxmlformats.org/officeDocument/2006/relationships/slideLayout" Target="../slideLayouts/slideLayout5.xml"/><Relationship Id="rId42" Type="http://schemas.openxmlformats.org/officeDocument/2006/relationships/tags" Target="../tags/tag519.xml"/><Relationship Id="rId41" Type="http://schemas.openxmlformats.org/officeDocument/2006/relationships/tags" Target="../tags/tag518.xml"/><Relationship Id="rId40" Type="http://schemas.openxmlformats.org/officeDocument/2006/relationships/tags" Target="../tags/tag517.xml"/><Relationship Id="rId4" Type="http://schemas.openxmlformats.org/officeDocument/2006/relationships/tags" Target="../tags/tag481.xml"/><Relationship Id="rId39" Type="http://schemas.openxmlformats.org/officeDocument/2006/relationships/tags" Target="../tags/tag516.xml"/><Relationship Id="rId38" Type="http://schemas.openxmlformats.org/officeDocument/2006/relationships/tags" Target="../tags/tag515.xml"/><Relationship Id="rId37" Type="http://schemas.openxmlformats.org/officeDocument/2006/relationships/tags" Target="../tags/tag514.xml"/><Relationship Id="rId36" Type="http://schemas.openxmlformats.org/officeDocument/2006/relationships/tags" Target="../tags/tag513.xml"/><Relationship Id="rId35" Type="http://schemas.openxmlformats.org/officeDocument/2006/relationships/tags" Target="../tags/tag512.xml"/><Relationship Id="rId34" Type="http://schemas.openxmlformats.org/officeDocument/2006/relationships/tags" Target="../tags/tag511.xml"/><Relationship Id="rId33" Type="http://schemas.openxmlformats.org/officeDocument/2006/relationships/tags" Target="../tags/tag510.xml"/><Relationship Id="rId32" Type="http://schemas.openxmlformats.org/officeDocument/2006/relationships/tags" Target="../tags/tag509.xml"/><Relationship Id="rId31" Type="http://schemas.openxmlformats.org/officeDocument/2006/relationships/tags" Target="../tags/tag508.xml"/><Relationship Id="rId30" Type="http://schemas.openxmlformats.org/officeDocument/2006/relationships/tags" Target="../tags/tag507.xml"/><Relationship Id="rId3" Type="http://schemas.openxmlformats.org/officeDocument/2006/relationships/tags" Target="../tags/tag480.xml"/><Relationship Id="rId29" Type="http://schemas.openxmlformats.org/officeDocument/2006/relationships/tags" Target="../tags/tag506.xml"/><Relationship Id="rId28" Type="http://schemas.openxmlformats.org/officeDocument/2006/relationships/tags" Target="../tags/tag505.xml"/><Relationship Id="rId27" Type="http://schemas.openxmlformats.org/officeDocument/2006/relationships/tags" Target="../tags/tag504.xml"/><Relationship Id="rId26" Type="http://schemas.openxmlformats.org/officeDocument/2006/relationships/tags" Target="../tags/tag503.xml"/><Relationship Id="rId25" Type="http://schemas.openxmlformats.org/officeDocument/2006/relationships/tags" Target="../tags/tag502.xml"/><Relationship Id="rId24" Type="http://schemas.openxmlformats.org/officeDocument/2006/relationships/tags" Target="../tags/tag501.xml"/><Relationship Id="rId23" Type="http://schemas.openxmlformats.org/officeDocument/2006/relationships/tags" Target="../tags/tag500.xml"/><Relationship Id="rId22" Type="http://schemas.openxmlformats.org/officeDocument/2006/relationships/tags" Target="../tags/tag499.xml"/><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79.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tags" Target="../tags/tag47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524.xml"/><Relationship Id="rId5" Type="http://schemas.openxmlformats.org/officeDocument/2006/relationships/image" Target="../media/image19.jpeg"/><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25.xml"/><Relationship Id="rId2" Type="http://schemas.openxmlformats.org/officeDocument/2006/relationships/image" Target="../media/image9.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0.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7" Type="http://schemas.openxmlformats.org/officeDocument/2006/relationships/slideLayout" Target="../slideLayouts/slideLayout5.xml"/><Relationship Id="rId56" Type="http://schemas.openxmlformats.org/officeDocument/2006/relationships/tags" Target="../tags/tag247.xml"/><Relationship Id="rId55" Type="http://schemas.openxmlformats.org/officeDocument/2006/relationships/tags" Target="../tags/tag246.xml"/><Relationship Id="rId54" Type="http://schemas.openxmlformats.org/officeDocument/2006/relationships/tags" Target="../tags/tag245.xml"/><Relationship Id="rId53" Type="http://schemas.openxmlformats.org/officeDocument/2006/relationships/tags" Target="../tags/tag244.xml"/><Relationship Id="rId52" Type="http://schemas.openxmlformats.org/officeDocument/2006/relationships/tags" Target="../tags/tag243.xml"/><Relationship Id="rId51" Type="http://schemas.openxmlformats.org/officeDocument/2006/relationships/tags" Target="../tags/tag242.xml"/><Relationship Id="rId50" Type="http://schemas.openxmlformats.org/officeDocument/2006/relationships/tags" Target="../tags/tag241.xml"/><Relationship Id="rId5" Type="http://schemas.openxmlformats.org/officeDocument/2006/relationships/tags" Target="../tags/tag196.xml"/><Relationship Id="rId49" Type="http://schemas.openxmlformats.org/officeDocument/2006/relationships/tags" Target="../tags/tag240.xml"/><Relationship Id="rId48" Type="http://schemas.openxmlformats.org/officeDocument/2006/relationships/tags" Target="../tags/tag239.xml"/><Relationship Id="rId47" Type="http://schemas.openxmlformats.org/officeDocument/2006/relationships/tags" Target="../tags/tag238.xml"/><Relationship Id="rId46" Type="http://schemas.openxmlformats.org/officeDocument/2006/relationships/tags" Target="../tags/tag237.xml"/><Relationship Id="rId45" Type="http://schemas.openxmlformats.org/officeDocument/2006/relationships/tags" Target="../tags/tag236.xml"/><Relationship Id="rId44" Type="http://schemas.openxmlformats.org/officeDocument/2006/relationships/tags" Target="../tags/tag235.xml"/><Relationship Id="rId43" Type="http://schemas.openxmlformats.org/officeDocument/2006/relationships/tags" Target="../tags/tag234.xml"/><Relationship Id="rId42" Type="http://schemas.openxmlformats.org/officeDocument/2006/relationships/tags" Target="../tags/tag233.xml"/><Relationship Id="rId41" Type="http://schemas.openxmlformats.org/officeDocument/2006/relationships/tags" Target="../tags/tag232.xml"/><Relationship Id="rId40" Type="http://schemas.openxmlformats.org/officeDocument/2006/relationships/tags" Target="../tags/tag231.xml"/><Relationship Id="rId4" Type="http://schemas.openxmlformats.org/officeDocument/2006/relationships/tags" Target="../tags/tag195.xml"/><Relationship Id="rId39" Type="http://schemas.openxmlformats.org/officeDocument/2006/relationships/tags" Target="../tags/tag230.xml"/><Relationship Id="rId38" Type="http://schemas.openxmlformats.org/officeDocument/2006/relationships/tags" Target="../tags/tag229.xml"/><Relationship Id="rId37" Type="http://schemas.openxmlformats.org/officeDocument/2006/relationships/tags" Target="../tags/tag228.xml"/><Relationship Id="rId36" Type="http://schemas.openxmlformats.org/officeDocument/2006/relationships/tags" Target="../tags/tag227.xml"/><Relationship Id="rId35" Type="http://schemas.openxmlformats.org/officeDocument/2006/relationships/tags" Target="../tags/tag226.xml"/><Relationship Id="rId34" Type="http://schemas.openxmlformats.org/officeDocument/2006/relationships/tags" Target="../tags/tag225.xml"/><Relationship Id="rId33" Type="http://schemas.openxmlformats.org/officeDocument/2006/relationships/tags" Target="../tags/tag224.xml"/><Relationship Id="rId32" Type="http://schemas.openxmlformats.org/officeDocument/2006/relationships/tags" Target="../tags/tag223.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4.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7.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9" Type="http://schemas.openxmlformats.org/officeDocument/2006/relationships/slideLayout" Target="../slideLayouts/slideLayout5.xml"/><Relationship Id="rId48" Type="http://schemas.openxmlformats.org/officeDocument/2006/relationships/tags" Target="../tags/tag295.xml"/><Relationship Id="rId47" Type="http://schemas.openxmlformats.org/officeDocument/2006/relationships/tags" Target="../tags/tag294.xml"/><Relationship Id="rId46" Type="http://schemas.openxmlformats.org/officeDocument/2006/relationships/tags" Target="../tags/tag293.xml"/><Relationship Id="rId45" Type="http://schemas.openxmlformats.org/officeDocument/2006/relationships/tags" Target="../tags/tag292.xml"/><Relationship Id="rId44" Type="http://schemas.openxmlformats.org/officeDocument/2006/relationships/tags" Target="../tags/tag291.xml"/><Relationship Id="rId43" Type="http://schemas.openxmlformats.org/officeDocument/2006/relationships/tags" Target="../tags/tag290.xml"/><Relationship Id="rId42" Type="http://schemas.openxmlformats.org/officeDocument/2006/relationships/tags" Target="../tags/tag289.xml"/><Relationship Id="rId41" Type="http://schemas.openxmlformats.org/officeDocument/2006/relationships/tags" Target="../tags/tag288.xml"/><Relationship Id="rId40" Type="http://schemas.openxmlformats.org/officeDocument/2006/relationships/tags" Target="../tags/tag287.xml"/><Relationship Id="rId4" Type="http://schemas.openxmlformats.org/officeDocument/2006/relationships/tags" Target="../tags/tag251.xml"/><Relationship Id="rId39" Type="http://schemas.openxmlformats.org/officeDocument/2006/relationships/tags" Target="../tags/tag286.xml"/><Relationship Id="rId38" Type="http://schemas.openxmlformats.org/officeDocument/2006/relationships/tags" Target="../tags/tag285.xml"/><Relationship Id="rId37" Type="http://schemas.openxmlformats.org/officeDocument/2006/relationships/tags" Target="../tags/tag284.xml"/><Relationship Id="rId36" Type="http://schemas.openxmlformats.org/officeDocument/2006/relationships/tags" Target="../tags/tag283.xml"/><Relationship Id="rId35" Type="http://schemas.openxmlformats.org/officeDocument/2006/relationships/tags" Target="../tags/tag282.xml"/><Relationship Id="rId34" Type="http://schemas.openxmlformats.org/officeDocument/2006/relationships/tags" Target="../tags/tag281.xml"/><Relationship Id="rId33" Type="http://schemas.openxmlformats.org/officeDocument/2006/relationships/tags" Target="../tags/tag280.xml"/><Relationship Id="rId32" Type="http://schemas.openxmlformats.org/officeDocument/2006/relationships/tags" Target="../tags/tag279.xml"/><Relationship Id="rId31" Type="http://schemas.openxmlformats.org/officeDocument/2006/relationships/tags" Target="../tags/tag278.xml"/><Relationship Id="rId30" Type="http://schemas.openxmlformats.org/officeDocument/2006/relationships/tags" Target="../tags/tag277.xml"/><Relationship Id="rId3" Type="http://schemas.openxmlformats.org/officeDocument/2006/relationships/tags" Target="../tags/tag250.xml"/><Relationship Id="rId29" Type="http://schemas.openxmlformats.org/officeDocument/2006/relationships/tags" Target="../tags/tag276.xml"/><Relationship Id="rId28" Type="http://schemas.openxmlformats.org/officeDocument/2006/relationships/tags" Target="../tags/tag275.xml"/><Relationship Id="rId27" Type="http://schemas.openxmlformats.org/officeDocument/2006/relationships/tags" Target="../tags/tag274.xml"/><Relationship Id="rId26" Type="http://schemas.openxmlformats.org/officeDocument/2006/relationships/tags" Target="../tags/tag273.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9.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1" Type="http://schemas.openxmlformats.org/officeDocument/2006/relationships/slideLayout" Target="../slideLayouts/slideLayout5.xml"/><Relationship Id="rId30" Type="http://schemas.openxmlformats.org/officeDocument/2006/relationships/tags" Target="../tags/tag328.xml"/><Relationship Id="rId3" Type="http://schemas.openxmlformats.org/officeDocument/2006/relationships/tags" Target="../tags/tag302.xml"/><Relationship Id="rId29" Type="http://schemas.openxmlformats.org/officeDocument/2006/relationships/tags" Target="../tags/tag327.xml"/><Relationship Id="rId28" Type="http://schemas.openxmlformats.org/officeDocument/2006/relationships/image" Target="../media/image14.png"/><Relationship Id="rId27" Type="http://schemas.openxmlformats.org/officeDocument/2006/relationships/tags" Target="../tags/tag326.xml"/><Relationship Id="rId26" Type="http://schemas.openxmlformats.org/officeDocument/2006/relationships/tags" Target="../tags/tag325.xml"/><Relationship Id="rId25" Type="http://schemas.openxmlformats.org/officeDocument/2006/relationships/tags" Target="../tags/tag324.xml"/><Relationship Id="rId24" Type="http://schemas.openxmlformats.org/officeDocument/2006/relationships/tags" Target="../tags/tag323.xml"/><Relationship Id="rId23" Type="http://schemas.openxmlformats.org/officeDocument/2006/relationships/tags" Target="../tags/tag322.xml"/><Relationship Id="rId22" Type="http://schemas.openxmlformats.org/officeDocument/2006/relationships/tags" Target="../tags/tag321.xml"/><Relationship Id="rId21" Type="http://schemas.openxmlformats.org/officeDocument/2006/relationships/tags" Target="../tags/tag320.xml"/><Relationship Id="rId20" Type="http://schemas.openxmlformats.org/officeDocument/2006/relationships/tags" Target="../tags/tag319.xml"/><Relationship Id="rId2" Type="http://schemas.openxmlformats.org/officeDocument/2006/relationships/tags" Target="../tags/tag301.xml"/><Relationship Id="rId19" Type="http://schemas.openxmlformats.org/officeDocument/2006/relationships/tags" Target="../tags/tag318.xml"/><Relationship Id="rId18" Type="http://schemas.openxmlformats.org/officeDocument/2006/relationships/tags" Target="../tags/tag317.xml"/><Relationship Id="rId17" Type="http://schemas.openxmlformats.org/officeDocument/2006/relationships/tags" Target="../tags/tag316.xml"/><Relationship Id="rId16" Type="http://schemas.openxmlformats.org/officeDocument/2006/relationships/tags" Target="../tags/tag315.xml"/><Relationship Id="rId15" Type="http://schemas.openxmlformats.org/officeDocument/2006/relationships/tags" Target="../tags/tag314.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一、劳动法</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1742440"/>
            <a:ext cx="5467350" cy="4030980"/>
          </a:xfrm>
          <a:prstGeom prst="rect">
            <a:avLst/>
          </a:prstGeom>
          <a:noFill/>
        </p:spPr>
        <p:txBody>
          <a:bodyPr wrap="square">
            <a:spAutoFit/>
          </a:bodyPr>
          <a:p>
            <a:pPr algn="just" defTabSz="914400" fontAlgn="auto">
              <a:lnSpc>
                <a:spcPct val="150000"/>
              </a:lnSpc>
              <a:spcBef>
                <a:spcPts val="0"/>
              </a:spcBef>
              <a:spcAft>
                <a:spcPts val="1200"/>
              </a:spcAft>
              <a:buClr>
                <a:srgbClr val="285AE1"/>
              </a:buClr>
              <a:defRPr/>
            </a:pPr>
            <a:r>
              <a:rPr lang="zh-CN" altLang="en-US" sz="2000" b="1" dirty="0">
                <a:solidFill>
                  <a:srgbClr val="FF9700"/>
                </a:solidFill>
                <a:latin typeface="微软雅黑" panose="020B0503020204020204" charset="-122"/>
                <a:ea typeface="微软雅黑" panose="020B0503020204020204" charset="-122"/>
              </a:rPr>
              <a:t>（二）劳动者的权利和义务</a:t>
            </a:r>
            <a:endParaRPr lang="zh-CN" altLang="en-US" sz="2000" b="1" dirty="0">
              <a:solidFill>
                <a:srgbClr val="FF9700"/>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劳动法》中明确规定了劳动者享有的权利及应当履行的义务。劳动者享有平等就业和选择职业的权利、取得劳动报酬的权利、休息休假的权利、获得劳动安全卫生保护的权利、接受职业技能培训的权利、享受社会保险和福利的权利、提请劳动争议处理的权利以及法律规定的其他权利。劳动者应当承担的主要义务包括，完成劳动任务，提高职业技能，执行劳动安全卫生规程，遵守劳动纪律和职业道德。用人单位应当依法建立和完善规章制度，保障劳动者享有劳动权利和履行劳动义务。</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二、就业促进法</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843915" y="2064385"/>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《中华人民共和国就业促进法》（以下简称为《就业促进法》）于 2007 年 8 月 30 日经第十届全国人民代表大会常务委员会第二十九次会议通过，自 2008 年 1 月 1 日起施行。制定的目的是促进就业，促进经济发展与扩大就业相协调，促进社会和谐稳定。人们普遍关心的禁止就业歧视、扶助困难群体、规范就业服务和管理等就业问题在这部法律中</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都有体现。</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349375" y="2190115"/>
            <a:ext cx="3734435" cy="46164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dirty="0">
                <a:latin typeface="思源黑体 CN Bold" panose="020B0800000000000000" pitchFamily="34" charset="-122"/>
                <a:ea typeface="思源黑体 CN Bold" panose="020B0800000000000000" pitchFamily="34" charset="-122"/>
              </a:rPr>
              <a:t>（一）《劳动合同法》的适用范围</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95250" y="2710407"/>
            <a:ext cx="6400949" cy="127127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劳动合同法》适用于中国境内的企业、个体经济组织、民办非企业单位等组织与劳动者建立劳动关系，订立、履行、变更、解除或者终止劳动合同，以及国家机关、事业单位、社会团体和与其建立劳动关系的劳动者，订立、履行、变更、解除或者终止劳动合同。</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95250" y="5008896"/>
            <a:ext cx="6350091" cy="681355"/>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劳动合同分为</a:t>
            </a:r>
            <a:r>
              <a:rPr lang="zh-CN" altLang="en-US" sz="1600" b="1" dirty="0">
                <a:solidFill>
                  <a:srgbClr val="FFC000"/>
                </a:solidFill>
                <a:latin typeface="微软雅黑" panose="020B0503020204020204" charset="-122"/>
                <a:ea typeface="微软雅黑" panose="020B0503020204020204" charset="-122"/>
              </a:rPr>
              <a:t>固定期限劳动合同</a:t>
            </a:r>
            <a:r>
              <a:rPr lang="zh-CN" altLang="en-US" sz="1600" dirty="0">
                <a:solidFill>
                  <a:schemeClr val="tx1">
                    <a:lumMod val="85000"/>
                    <a:lumOff val="15000"/>
                  </a:schemeClr>
                </a:solidFill>
                <a:latin typeface="微软雅黑" panose="020B0503020204020204" charset="-122"/>
                <a:ea typeface="微软雅黑" panose="020B0503020204020204" charset="-122"/>
              </a:rPr>
              <a:t>、</a:t>
            </a:r>
            <a:r>
              <a:rPr lang="zh-CN" altLang="en-US" sz="1600" b="1" dirty="0">
                <a:solidFill>
                  <a:srgbClr val="FFC000"/>
                </a:solidFill>
                <a:latin typeface="微软雅黑" panose="020B0503020204020204" charset="-122"/>
                <a:ea typeface="微软雅黑" panose="020B0503020204020204" charset="-122"/>
              </a:rPr>
              <a:t>无固定期限劳动合同</a:t>
            </a:r>
            <a:r>
              <a:rPr lang="zh-CN" altLang="en-US" sz="1600" dirty="0">
                <a:solidFill>
                  <a:schemeClr val="tx1">
                    <a:lumMod val="85000"/>
                    <a:lumOff val="15000"/>
                  </a:schemeClr>
                </a:solidFill>
                <a:latin typeface="微软雅黑" panose="020B0503020204020204" charset="-122"/>
                <a:ea typeface="微软雅黑" panose="020B0503020204020204" charset="-122"/>
              </a:rPr>
              <a:t>和</a:t>
            </a:r>
            <a:r>
              <a:rPr lang="zh-CN" altLang="en-US" sz="1600" b="1" dirty="0">
                <a:solidFill>
                  <a:srgbClr val="FFC000"/>
                </a:solidFill>
                <a:latin typeface="微软雅黑" panose="020B0503020204020204" charset="-122"/>
                <a:ea typeface="微软雅黑" panose="020B0503020204020204" charset="-122"/>
              </a:rPr>
              <a:t>以完成一定工作任务为期限的劳动合同</a:t>
            </a:r>
            <a:r>
              <a:rPr lang="zh-CN" altLang="en-US" sz="1600" dirty="0">
                <a:solidFill>
                  <a:schemeClr val="tx1">
                    <a:lumMod val="85000"/>
                    <a:lumOff val="15000"/>
                  </a:schemeClr>
                </a:solidFill>
                <a:latin typeface="微软雅黑" panose="020B0503020204020204" charset="-122"/>
                <a:ea typeface="微软雅黑" panose="020B0503020204020204" charset="-122"/>
              </a:rPr>
              <a:t>。</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1755241"/>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111159"/>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1" name="椭圆 20"/>
          <p:cNvSpPr/>
          <p:nvPr/>
        </p:nvSpPr>
        <p:spPr>
          <a:xfrm>
            <a:off x="8485446" y="5966269"/>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三、劳动合同法</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349375" y="4441190"/>
            <a:ext cx="3734435" cy="46164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dirty="0">
                <a:latin typeface="思源黑体 CN Bold" panose="020B0800000000000000" pitchFamily="34" charset="-122"/>
                <a:ea typeface="思源黑体 CN Bold" panose="020B0800000000000000" pitchFamily="34" charset="-122"/>
              </a:rPr>
              <a:t>（二）劳动合同的种类</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401756" y="4165337"/>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ppt_x"/>
                                          </p:val>
                                        </p:tav>
                                        <p:tav tm="100000">
                                          <p:val>
                                            <p:strVal val="#ppt_x"/>
                                          </p:val>
                                        </p:tav>
                                      </p:tavLst>
                                    </p:anim>
                                    <p:anim calcmode="lin" valueType="num">
                                      <p:cBhvr additive="base">
                                        <p:cTn id="60" dur="50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1" grpId="0" bldLvl="0" animBg="1"/>
      <p:bldP spid="28" grpId="0" bldLvl="0" animBg="1"/>
      <p:bldP spid="29" grpId="0" bldLvl="0" animBg="1"/>
      <p:bldP spid="30" grpId="0" bldLvl="0" animBg="1"/>
      <p:bldP spid="31" grpId="0"/>
      <p:bldP spid="26" grpId="0"/>
      <p:bldP spid="3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1934210"/>
            <a:ext cx="295719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（三）劳动合同的签订</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2550987"/>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用人单位与劳动者建立劳动关系，应当订立书面劳动合同。</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562100"/>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660" y="3128010"/>
            <a:ext cx="295656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（四）劳动合同的生效</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3603" y="3774600"/>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劳动合同由用人单位与劳动者协商一致，并经用人单位与劳动者在劳动合同文本上签字或者盖章生效。</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2255" y="436599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660" y="4474845"/>
            <a:ext cx="295656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（五）劳动者的试用期</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333" y="5124892"/>
            <a:ext cx="9773657" cy="97599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劳动合同期限三个月以上不满一年的，试用期不得超过一个月；劳动合同期限一年以上不满三年的，试用期不得超过二个月；三年以上固定期限和无固定期限的劳动合同，试用期不得超过六个月。同一用人单位与同一劳动者只能约定一次试用期。</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三、劳动合同法</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ppt_x"/>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fill="hold"/>
                                        <p:tgtEl>
                                          <p:spTgt spid="73"/>
                                        </p:tgtEl>
                                        <p:attrNameLst>
                                          <p:attrName>ppt_x</p:attrName>
                                        </p:attrNameLst>
                                      </p:cBhvr>
                                      <p:tavLst>
                                        <p:tav tm="0">
                                          <p:val>
                                            <p:strVal val="#ppt_x"/>
                                          </p:val>
                                        </p:tav>
                                        <p:tav tm="100000">
                                          <p:val>
                                            <p:strVal val="#ppt_x"/>
                                          </p:val>
                                        </p:tav>
                                      </p:tavLst>
                                    </p:anim>
                                    <p:anim calcmode="lin" valueType="num">
                                      <p:cBhvr additive="base">
                                        <p:cTn id="48" dur="500" fill="hold"/>
                                        <p:tgtEl>
                                          <p:spTgt spid="73"/>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ppt_x"/>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4" grpId="0" bldLvl="0" animBg="1"/>
      <p:bldP spid="38" grpId="0" bldLvl="0" animBg="1"/>
      <p:bldP spid="39" grpId="0"/>
      <p:bldP spid="42" grpId="0" bldLvl="0" animBg="1"/>
      <p:bldP spid="43" grpId="0"/>
      <p:bldP spid="45" grpId="0" bldLvl="0" animBg="1"/>
      <p:bldP spid="46"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四、社会保险法</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81" name="PA-文本框 12"/>
          <p:cNvSpPr txBox="1"/>
          <p:nvPr>
            <p:custDataLst>
              <p:tags r:id="rId28"/>
            </p:custDataLst>
          </p:nvPr>
        </p:nvSpPr>
        <p:spPr>
          <a:xfrm>
            <a:off x="558165" y="1994535"/>
            <a:ext cx="5467350" cy="378460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《中华人民共和国社会保险法》自 2011 年 7 月 1 日起施行。该法是新中国成立以来第一部社会保险制度的综合性法律，它从法律上明确了国家建立基本养老、基本医疗和工伤、失业、生育等社会保险制度，并对确立基本养老保险关系转移接续制度，提高基本养老保险基金统筹层次，建立新型农村社会养老保险制度、城镇居民养老保险制度和新型农村合作医疗制度等作出了原则规定。与毕业生就业有关的社会保险，主要是就业后涉及的“五险一金”问题。“五险”包括养老保险、医疗保险、失业保险、工伤保险、生育保险；“一金”是指住房公积金。</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五、税法</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792480" y="1847850"/>
            <a:ext cx="5988050" cy="383095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sym typeface="+mn-ea"/>
              </a:rPr>
              <a:t>税收是指国家为满足社会公共需要，凭借社会公权力，依照法律所规定的标准和程序，参与国民收入分配，强制性、无偿性地取得财政收入的一种方式。与大学生就业、创业相关的税法主要有《中华人民共和国个人所得税法》《中华人民共和国企业所得税法》等。国家鼓励毕业生自主创业，并实行税费优惠。各地区相继出台鼓励政策。例如，符合条件可免收行政事业性收费、小额担保贷款享受政府贴息、享受社会保险补贴政策，具体内容可在当地教育部门的协助下向银行、工商、税务、社保等部门咨询</a:t>
            </a:r>
            <a:endParaRPr lang="zh-CN" altLang="en-US" dirty="0">
              <a:solidFill>
                <a:schemeClr val="tx1">
                  <a:lumMod val="85000"/>
                  <a:lumOff val="15000"/>
                  <a:alpha val="7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劳动争议及其处理</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35" y="3305175"/>
            <a:ext cx="969645" cy="25717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939800" y="2555875"/>
            <a:ext cx="1214120" cy="1065530"/>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（一）有特定的争议当事人</a:t>
            </a:r>
            <a:endParaRPr lang="zh-CN" altLang="en-US"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34452" y="2702810"/>
            <a:ext cx="4264283" cy="975995"/>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劳动争议的当事人只能是用人单位内部劳动关系的双方主体，即一方是管理者及其代表，另一方是劳动者及其代表。</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988855" y="4431392"/>
            <a:ext cx="1213200" cy="10656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（二）有特定的争议内容</a:t>
            </a:r>
            <a:endParaRPr lang="zh-CN" altLang="en-US"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一、劳动争议概述</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97599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只有围绕经济利益而产生的劳动权利和劳动义务的争议，才是劳动争议；凡是在劳动权利和劳动义务范围之外的争议，都不属于劳动争议。</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a:off x="4483100" y="2154465"/>
            <a:ext cx="3225800" cy="3225800"/>
          </a:xfrm>
          <a:prstGeom prst="ellipse">
            <a:avLst/>
          </a:prstGeom>
          <a:gradFill flip="none" rotWithShape="1">
            <a:gsLst>
              <a:gs pos="61000">
                <a:schemeClr val="bg1">
                  <a:lumMod val="10000"/>
                  <a:lumOff val="90000"/>
                  <a:alpha val="13000"/>
                </a:schemeClr>
              </a:gs>
              <a:gs pos="97000">
                <a:schemeClr val="accent1">
                  <a:alpha val="3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latin typeface="Roboto"/>
              <a:ea typeface="思源黑体 CN Regular" panose="020B0500000000000000" charset="-122"/>
            </a:endParaRPr>
          </a:p>
        </p:txBody>
      </p:sp>
      <p:sp>
        <p:nvSpPr>
          <p:cNvPr id="8" name="椭圆 7"/>
          <p:cNvSpPr/>
          <p:nvPr/>
        </p:nvSpPr>
        <p:spPr>
          <a:xfrm>
            <a:off x="4953000" y="2624365"/>
            <a:ext cx="2286000" cy="2286000"/>
          </a:xfrm>
          <a:prstGeom prst="ellipse">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p:nvSpPr>
        <p:spPr>
          <a:xfrm>
            <a:off x="4829175" y="2500540"/>
            <a:ext cx="2533650" cy="2533650"/>
          </a:xfrm>
          <a:custGeom>
            <a:avLst/>
            <a:gdLst>
              <a:gd name="connsiteX0" fmla="*/ 1143000 w 2286000"/>
              <a:gd name="connsiteY0" fmla="*/ 165947 h 2286000"/>
              <a:gd name="connsiteX1" fmla="*/ 165947 w 2286000"/>
              <a:gd name="connsiteY1" fmla="*/ 1143000 h 2286000"/>
              <a:gd name="connsiteX2" fmla="*/ 1143000 w 2286000"/>
              <a:gd name="connsiteY2" fmla="*/ 2120053 h 2286000"/>
              <a:gd name="connsiteX3" fmla="*/ 2120053 w 2286000"/>
              <a:gd name="connsiteY3" fmla="*/ 1143000 h 2286000"/>
              <a:gd name="connsiteX4" fmla="*/ 1143000 w 2286000"/>
              <a:gd name="connsiteY4" fmla="*/ 165947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165947"/>
                </a:moveTo>
                <a:cubicBezTo>
                  <a:pt x="603389" y="165947"/>
                  <a:pt x="165947" y="603389"/>
                  <a:pt x="165947" y="1143000"/>
                </a:cubicBezTo>
                <a:cubicBezTo>
                  <a:pt x="165947" y="1682611"/>
                  <a:pt x="603389" y="2120053"/>
                  <a:pt x="1143000" y="2120053"/>
                </a:cubicBezTo>
                <a:cubicBezTo>
                  <a:pt x="1682611" y="2120053"/>
                  <a:pt x="2120053" y="1682611"/>
                  <a:pt x="2120053" y="1143000"/>
                </a:cubicBezTo>
                <a:cubicBezTo>
                  <a:pt x="2120053" y="603389"/>
                  <a:pt x="1682611" y="165947"/>
                  <a:pt x="1143000" y="165947"/>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gradFill>
            <a:gsLst>
              <a:gs pos="0">
                <a:schemeClr val="accent1">
                  <a:lumMod val="90000"/>
                  <a:lumOff val="10000"/>
                </a:schemeClr>
              </a:gs>
              <a:gs pos="91000">
                <a:schemeClr val="accent1"/>
              </a:gs>
            </a:gsLst>
            <a:lin ang="2700000" scaled="1"/>
          </a:gradFill>
          <a:ln>
            <a:noFill/>
          </a:ln>
          <a:effectLst>
            <a:outerShdw blurRad="254000" dist="1143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图形 16"/>
          <p:cNvSpPr/>
          <p:nvPr/>
        </p:nvSpPr>
        <p:spPr>
          <a:xfrm>
            <a:off x="77482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0" name="TextBox 18"/>
          <p:cNvSpPr txBox="1"/>
          <p:nvPr/>
        </p:nvSpPr>
        <p:spPr>
          <a:xfrm>
            <a:off x="8395310" y="2615042"/>
            <a:ext cx="2896609" cy="1124585"/>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劳动争议产生后，当事的任何一方都可在争议发生之日起六十日内向劳动争议仲裁委员会提出书面仲裁申请。</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1" name="TextBox 16"/>
          <p:cNvSpPr txBox="1"/>
          <p:nvPr/>
        </p:nvSpPr>
        <p:spPr>
          <a:xfrm>
            <a:off x="8395310" y="2282859"/>
            <a:ext cx="17830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（三）申请仲裁</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2" name="TextBox 18"/>
          <p:cNvSpPr txBox="1"/>
          <p:nvPr/>
        </p:nvSpPr>
        <p:spPr>
          <a:xfrm>
            <a:off x="8395310" y="5007042"/>
            <a:ext cx="2896609" cy="349250"/>
          </a:xfrm>
          <a:prstGeom prst="rect">
            <a:avLst/>
          </a:prstGeom>
          <a:noFill/>
        </p:spPr>
        <p:txBody>
          <a:bodyPr wrap="square" rtlCol="0">
            <a:spAutoFit/>
          </a:bodyPr>
          <a:lstStyle/>
          <a:p>
            <a:pPr>
              <a:lnSpc>
                <a:spcPct val="120000"/>
              </a:lnSpc>
            </a:pPr>
            <a:r>
              <a:rPr lang="zh-CN" altLang="en-US" sz="1400" b="0" i="0" dirty="0">
                <a:solidFill>
                  <a:srgbClr val="333333"/>
                </a:solidFill>
                <a:effectLst/>
                <a:latin typeface="微软雅黑" panose="020B0503020204020204" charset="-122"/>
                <a:ea typeface="微软雅黑" panose="020B0503020204020204" charset="-122"/>
              </a:rPr>
              <a:t>诉讼解决是劳动争议的最终程序。</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3" name="TextBox 16"/>
          <p:cNvSpPr txBox="1"/>
          <p:nvPr/>
        </p:nvSpPr>
        <p:spPr>
          <a:xfrm>
            <a:off x="8395310" y="4670121"/>
            <a:ext cx="1783080" cy="368300"/>
          </a:xfrm>
          <a:prstGeom prst="rect">
            <a:avLst/>
          </a:prstGeom>
          <a:noFill/>
        </p:spPr>
        <p:txBody>
          <a:bodyPr wrap="none" rtlCol="0">
            <a:spAutoFit/>
          </a:bodyPr>
          <a:lstStyle/>
          <a:p>
            <a:pPr algn="l"/>
            <a:r>
              <a:rPr lang="zh-CN" altLang="en-US" b="1" dirty="0">
                <a:solidFill>
                  <a:schemeClr val="bg1">
                    <a:lumMod val="10000"/>
                  </a:schemeClr>
                </a:solidFill>
                <a:latin typeface="微软雅黑" panose="020B0503020204020204" charset="-122"/>
                <a:ea typeface="微软雅黑" panose="020B0503020204020204" charset="-122"/>
              </a:rPr>
              <a:t>（四）提起诉讼</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24" name="图形 16"/>
          <p:cNvSpPr/>
          <p:nvPr/>
        </p:nvSpPr>
        <p:spPr>
          <a:xfrm flipV="1">
            <a:off x="7748229" y="4586961"/>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77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25" name="TextBox 16"/>
          <p:cNvSpPr txBox="1"/>
          <p:nvPr/>
        </p:nvSpPr>
        <p:spPr>
          <a:xfrm>
            <a:off x="5276850" y="3739330"/>
            <a:ext cx="1783080" cy="368300"/>
          </a:xfrm>
          <a:prstGeom prst="rect">
            <a:avLst/>
          </a:prstGeom>
          <a:noFill/>
        </p:spPr>
        <p:txBody>
          <a:bodyPr wrap="none" rtlCol="0">
            <a:spAutoFit/>
          </a:bodyPr>
          <a:lstStyle/>
          <a:p>
            <a:pPr algn="l"/>
            <a:r>
              <a:rPr lang="en-US" altLang="zh-CN" b="1" dirty="0">
                <a:latin typeface="微软雅黑" panose="020B0503020204020204" charset="-122"/>
                <a:ea typeface="微软雅黑" panose="020B0503020204020204" charset="-122"/>
                <a:sym typeface="+mn-ea"/>
              </a:rPr>
              <a:t>劳动争议的处理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pic>
        <p:nvPicPr>
          <p:cNvPr id="26" name="图形 25"/>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5924550" y="3040647"/>
            <a:ext cx="342900" cy="342900"/>
          </a:xfrm>
          <a:prstGeom prst="rect">
            <a:avLst/>
          </a:prstGeom>
        </p:spPr>
      </p:pic>
      <p:sp>
        <p:nvSpPr>
          <p:cNvPr id="28" name="TextBox 18"/>
          <p:cNvSpPr txBox="1"/>
          <p:nvPr/>
        </p:nvSpPr>
        <p:spPr>
          <a:xfrm>
            <a:off x="1003040" y="2615042"/>
            <a:ext cx="2776591" cy="164147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劳动争议产生后，双方本着互谅互让的积极态度，可在无第三方参与的情况下，自行协商，达成解决协议，也可以请工会或者第三方共同与用人单位协商，达成和解协议。</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29" name="TextBox 16"/>
          <p:cNvSpPr txBox="1"/>
          <p:nvPr/>
        </p:nvSpPr>
        <p:spPr>
          <a:xfrm>
            <a:off x="2152003" y="2282859"/>
            <a:ext cx="1783080" cy="368300"/>
          </a:xfrm>
          <a:prstGeom prst="rect">
            <a:avLst/>
          </a:prstGeom>
          <a:noFill/>
        </p:spPr>
        <p:txBody>
          <a:bodyPr wrap="none" rtlCol="0">
            <a:spAutoFit/>
          </a:bodyPr>
          <a:lstStyle/>
          <a:p>
            <a:pPr algn="just" rtl="0"/>
            <a:r>
              <a:rPr lang="zh-CN" altLang="en-US" sz="1800" b="1" i="0" u="none" strike="noStrike" kern="1200" baseline="0" dirty="0">
                <a:solidFill>
                  <a:srgbClr val="4E4B49"/>
                </a:solidFill>
                <a:latin typeface="微软雅黑" panose="020B0503020204020204" charset="-122"/>
                <a:ea typeface="微软雅黑" panose="020B0503020204020204" charset="-122"/>
              </a:rPr>
              <a:t>（一）协商解决</a:t>
            </a:r>
            <a:endParaRPr lang="zh-CN" altLang="en-US" sz="1800" b="1" i="0" u="none" strike="noStrike" kern="1200" baseline="0" dirty="0">
              <a:solidFill>
                <a:srgbClr val="4E4B49"/>
              </a:solidFill>
              <a:latin typeface="微软雅黑" panose="020B0503020204020204" charset="-122"/>
              <a:ea typeface="微软雅黑" panose="020B0503020204020204" charset="-122"/>
            </a:endParaRPr>
          </a:p>
        </p:txBody>
      </p:sp>
      <p:sp>
        <p:nvSpPr>
          <p:cNvPr id="30" name="TextBox 18"/>
          <p:cNvSpPr txBox="1"/>
          <p:nvPr/>
        </p:nvSpPr>
        <p:spPr>
          <a:xfrm>
            <a:off x="1003040" y="4875498"/>
            <a:ext cx="2776591" cy="607695"/>
          </a:xfrm>
          <a:prstGeom prst="rect">
            <a:avLst/>
          </a:prstGeom>
          <a:noFill/>
        </p:spPr>
        <p:txBody>
          <a:bodyPr wrap="square" rtlCol="0">
            <a:spAutoFit/>
          </a:bodyPr>
          <a:lstStyle/>
          <a:p>
            <a:pPr algn="r">
              <a:lnSpc>
                <a:spcPct val="120000"/>
              </a:lnSpc>
            </a:pPr>
            <a:r>
              <a:rPr lang="zh-CN" altLang="en-US" sz="1400" b="0" i="0" dirty="0">
                <a:solidFill>
                  <a:srgbClr val="333333"/>
                </a:solidFill>
                <a:effectLst/>
                <a:latin typeface="微软雅黑" panose="020B0503020204020204" charset="-122"/>
                <a:ea typeface="微软雅黑" panose="020B0503020204020204" charset="-122"/>
              </a:rPr>
              <a:t>企业劳动争议调解委员会由职工代表和企业代表组成。</a:t>
            </a:r>
            <a:endParaRPr lang="zh-CN" altLang="en-US" sz="1400" b="0" i="0" dirty="0">
              <a:solidFill>
                <a:srgbClr val="333333"/>
              </a:solidFill>
              <a:effectLst/>
              <a:latin typeface="微软雅黑" panose="020B0503020204020204" charset="-122"/>
              <a:ea typeface="微软雅黑" panose="020B0503020204020204" charset="-122"/>
            </a:endParaRPr>
          </a:p>
        </p:txBody>
      </p:sp>
      <p:sp>
        <p:nvSpPr>
          <p:cNvPr id="31" name="TextBox 16"/>
          <p:cNvSpPr txBox="1"/>
          <p:nvPr/>
        </p:nvSpPr>
        <p:spPr>
          <a:xfrm>
            <a:off x="1996552" y="4543315"/>
            <a:ext cx="1783080" cy="368300"/>
          </a:xfrm>
          <a:prstGeom prst="rect">
            <a:avLst/>
          </a:prstGeom>
          <a:noFill/>
        </p:spPr>
        <p:txBody>
          <a:bodyPr wrap="none" rtlCol="0">
            <a:spAutoFit/>
          </a:bodyPr>
          <a:lstStyle/>
          <a:p>
            <a:pPr algn="r"/>
            <a:r>
              <a:rPr lang="zh-CN" altLang="en-US" b="1" dirty="0">
                <a:solidFill>
                  <a:schemeClr val="bg1">
                    <a:lumMod val="10000"/>
                  </a:schemeClr>
                </a:solidFill>
                <a:latin typeface="微软雅黑" panose="020B0503020204020204" charset="-122"/>
                <a:ea typeface="微软雅黑" panose="020B0503020204020204" charset="-122"/>
              </a:rPr>
              <a:t>（二）申请调解</a:t>
            </a:r>
            <a:endParaRPr lang="zh-CN" altLang="en-US" b="1" dirty="0">
              <a:solidFill>
                <a:schemeClr val="bg1">
                  <a:lumMod val="10000"/>
                </a:schemeClr>
              </a:solidFill>
              <a:latin typeface="微软雅黑" panose="020B0503020204020204" charset="-122"/>
              <a:ea typeface="微软雅黑" panose="020B0503020204020204" charset="-122"/>
            </a:endParaRPr>
          </a:p>
        </p:txBody>
      </p:sp>
      <p:sp>
        <p:nvSpPr>
          <p:cNvPr id="32" name="图形 16"/>
          <p:cNvSpPr/>
          <p:nvPr/>
        </p:nvSpPr>
        <p:spPr>
          <a:xfrm flipH="1" flipV="1">
            <a:off x="3796690" y="4513707"/>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3" name="图形 16"/>
          <p:cNvSpPr/>
          <p:nvPr/>
        </p:nvSpPr>
        <p:spPr>
          <a:xfrm flipH="1">
            <a:off x="3890329" y="2437148"/>
            <a:ext cx="575051" cy="272565"/>
          </a:xfrm>
          <a:custGeom>
            <a:avLst/>
            <a:gdLst>
              <a:gd name="connsiteX0" fmla="*/ 570896 w 575051"/>
              <a:gd name="connsiteY0" fmla="*/ 35820 h 272565"/>
              <a:gd name="connsiteX1" fmla="*/ 459549 w 575051"/>
              <a:gd name="connsiteY1" fmla="*/ 196 h 272565"/>
              <a:gd name="connsiteX2" fmla="*/ 453072 w 575051"/>
              <a:gd name="connsiteY2" fmla="*/ 15627 h 272565"/>
              <a:gd name="connsiteX3" fmla="*/ 493648 w 575051"/>
              <a:gd name="connsiteY3" fmla="*/ 35439 h 272565"/>
              <a:gd name="connsiteX4" fmla="*/ 1015 w 575051"/>
              <a:gd name="connsiteY4" fmla="*/ 265848 h 272565"/>
              <a:gd name="connsiteX5" fmla="*/ 6540 w 575051"/>
              <a:gd name="connsiteY5" fmla="*/ 271373 h 272565"/>
              <a:gd name="connsiteX6" fmla="*/ 525938 w 575051"/>
              <a:gd name="connsiteY6" fmla="*/ 51822 h 272565"/>
              <a:gd name="connsiteX7" fmla="*/ 484409 w 575051"/>
              <a:gd name="connsiteY7" fmla="*/ 70110 h 272565"/>
              <a:gd name="connsiteX8" fmla="*/ 492981 w 575051"/>
              <a:gd name="connsiteY8" fmla="*/ 84873 h 272565"/>
              <a:gd name="connsiteX9" fmla="*/ 570705 w 575051"/>
              <a:gd name="connsiteY9" fmla="*/ 50583 h 272565"/>
              <a:gd name="connsiteX10" fmla="*/ 570896 w 575051"/>
              <a:gd name="connsiteY10" fmla="*/ 35820 h 272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5051" h="272565">
                <a:moveTo>
                  <a:pt x="570896" y="35820"/>
                </a:moveTo>
                <a:cubicBezTo>
                  <a:pt x="534796" y="20199"/>
                  <a:pt x="498125" y="8388"/>
                  <a:pt x="459549" y="196"/>
                </a:cubicBezTo>
                <a:cubicBezTo>
                  <a:pt x="450500" y="-1709"/>
                  <a:pt x="444309" y="10769"/>
                  <a:pt x="453072" y="15627"/>
                </a:cubicBezTo>
                <a:cubicBezTo>
                  <a:pt x="466502" y="23151"/>
                  <a:pt x="479932" y="29724"/>
                  <a:pt x="493648" y="35439"/>
                </a:cubicBezTo>
                <a:cubicBezTo>
                  <a:pt x="306672" y="41535"/>
                  <a:pt x="124269" y="123735"/>
                  <a:pt x="1015" y="265848"/>
                </a:cubicBezTo>
                <a:cubicBezTo>
                  <a:pt x="-2223" y="269563"/>
                  <a:pt x="3015" y="274992"/>
                  <a:pt x="6540" y="271373"/>
                </a:cubicBezTo>
                <a:cubicBezTo>
                  <a:pt x="142747" y="127736"/>
                  <a:pt x="328199" y="47154"/>
                  <a:pt x="525938" y="51822"/>
                </a:cubicBezTo>
                <a:cubicBezTo>
                  <a:pt x="512127" y="57918"/>
                  <a:pt x="498315" y="64014"/>
                  <a:pt x="484409" y="70110"/>
                </a:cubicBezTo>
                <a:cubicBezTo>
                  <a:pt x="474408" y="74491"/>
                  <a:pt x="483075" y="89255"/>
                  <a:pt x="492981" y="84873"/>
                </a:cubicBezTo>
                <a:cubicBezTo>
                  <a:pt x="518889" y="73443"/>
                  <a:pt x="544797" y="62013"/>
                  <a:pt x="570705" y="50583"/>
                </a:cubicBezTo>
                <a:cubicBezTo>
                  <a:pt x="576420" y="48107"/>
                  <a:pt x="576516" y="38296"/>
                  <a:pt x="570896" y="35820"/>
                </a:cubicBezTo>
                <a:close/>
              </a:path>
            </a:pathLst>
          </a:custGeom>
          <a:gradFill>
            <a:gsLst>
              <a:gs pos="68000">
                <a:schemeClr val="bg1">
                  <a:lumMod val="10000"/>
                </a:schemeClr>
              </a:gs>
              <a:gs pos="0">
                <a:srgbClr val="F9F9F9">
                  <a:alpha val="0"/>
                </a:srgbClr>
              </a:gs>
            </a:gsLst>
            <a:lin ang="0" scaled="0"/>
          </a:gradFill>
          <a:ln w="9525" cap="flat">
            <a:noFill/>
            <a:prstDash val="solid"/>
            <a:miter/>
          </a:ln>
        </p:spPr>
        <p:txBody>
          <a:bodyPr rtlCol="0" anchor="ctr"/>
          <a:lstStyle/>
          <a:p>
            <a:endParaRPr lang="zh-CN" altLang="en-US"/>
          </a:p>
        </p:txBody>
      </p:sp>
      <p:sp>
        <p:nvSpPr>
          <p:cNvPr id="36"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0"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37" name="直接连接符 36"/>
          <p:cNvCxnSpPr/>
          <p:nvPr/>
        </p:nvCxnSpPr>
        <p:spPr>
          <a:xfrm>
            <a:off x="-677789" y="92804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4878872">
            <a:off x="-962894" y="5033196"/>
            <a:ext cx="3601555" cy="2807498"/>
            <a:chOff x="6896302" y="4620720"/>
            <a:chExt cx="4752822" cy="3704938"/>
          </a:xfrm>
        </p:grpSpPr>
        <p:grpSp>
          <p:nvGrpSpPr>
            <p:cNvPr id="45"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55"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46"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72" name="PA-Freeform: Shape 71"/>
          <p:cNvSpPr/>
          <p:nvPr>
            <p:custDataLst>
              <p:tags r:id="rId3"/>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2"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二、劳动争议的处理</a:t>
            </a:r>
            <a:endParaRPr lang="en-US" altLang="zh-CN" sz="28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ppt_x"/>
                                          </p:val>
                                        </p:tav>
                                        <p:tav tm="100000">
                                          <p:val>
                                            <p:strVal val="#ppt_x"/>
                                          </p:val>
                                        </p:tav>
                                      </p:tavLst>
                                    </p:anim>
                                    <p:anim calcmode="lin" valueType="num">
                                      <p:cBhvr additive="base">
                                        <p:cTn id="12" dur="500" fill="hold"/>
                                        <p:tgtEl>
                                          <p:spTgt spid="7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fill="hold"/>
                                        <p:tgtEl>
                                          <p:spTgt spid="28"/>
                                        </p:tgtEl>
                                        <p:attrNameLst>
                                          <p:attrName>ppt_x</p:attrName>
                                        </p:attrNameLst>
                                      </p:cBhvr>
                                      <p:tavLst>
                                        <p:tav tm="0">
                                          <p:val>
                                            <p:strVal val="#ppt_x"/>
                                          </p:val>
                                        </p:tav>
                                        <p:tav tm="100000">
                                          <p:val>
                                            <p:strVal val="#ppt_x"/>
                                          </p:val>
                                        </p:tav>
                                      </p:tavLst>
                                    </p:anim>
                                    <p:anim calcmode="lin" valueType="num">
                                      <p:cBhvr additive="base">
                                        <p:cTn id="64" dur="500" fill="hold"/>
                                        <p:tgtEl>
                                          <p:spTgt spid="2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ppt_x"/>
                                          </p:val>
                                        </p:tav>
                                        <p:tav tm="100000">
                                          <p:val>
                                            <p:strVal val="#ppt_x"/>
                                          </p:val>
                                        </p:tav>
                                      </p:tavLst>
                                    </p:anim>
                                    <p:anim calcmode="lin" valueType="num">
                                      <p:cBhvr additive="base">
                                        <p:cTn id="76" dur="500" fill="hold"/>
                                        <p:tgtEl>
                                          <p:spTgt spid="3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ppt_x"/>
                                          </p:val>
                                        </p:tav>
                                        <p:tav tm="100000">
                                          <p:val>
                                            <p:strVal val="#ppt_x"/>
                                          </p:val>
                                        </p:tav>
                                      </p:tavLst>
                                    </p:anim>
                                    <p:anim calcmode="lin" valueType="num">
                                      <p:cBhvr additive="base">
                                        <p:cTn id="84" dur="500" fill="hold"/>
                                        <p:tgtEl>
                                          <p:spTgt spid="3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ppt_x"/>
                                          </p:val>
                                        </p:tav>
                                        <p:tav tm="100000">
                                          <p:val>
                                            <p:strVal val="#ppt_x"/>
                                          </p:val>
                                        </p:tav>
                                      </p:tavLst>
                                    </p:anim>
                                    <p:anim calcmode="lin" valueType="num">
                                      <p:cBhvr additive="base">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additive="base">
                                        <p:cTn id="95" dur="500" fill="hold"/>
                                        <p:tgtEl>
                                          <p:spTgt spid="39"/>
                                        </p:tgtEl>
                                        <p:attrNameLst>
                                          <p:attrName>ppt_x</p:attrName>
                                        </p:attrNameLst>
                                      </p:cBhvr>
                                      <p:tavLst>
                                        <p:tav tm="0">
                                          <p:val>
                                            <p:strVal val="#ppt_x"/>
                                          </p:val>
                                        </p:tav>
                                        <p:tav tm="100000">
                                          <p:val>
                                            <p:strVal val="#ppt_x"/>
                                          </p:val>
                                        </p:tav>
                                      </p:tavLst>
                                    </p:anim>
                                    <p:anim calcmode="lin" valueType="num">
                                      <p:cBhvr additive="base">
                                        <p:cTn id="96" dur="500" fill="hold"/>
                                        <p:tgtEl>
                                          <p:spTgt spid="3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additive="base">
                                        <p:cTn id="99" dur="500" fill="hold"/>
                                        <p:tgtEl>
                                          <p:spTgt spid="2"/>
                                        </p:tgtEl>
                                        <p:attrNameLst>
                                          <p:attrName>ppt_x</p:attrName>
                                        </p:attrNameLst>
                                      </p:cBhvr>
                                      <p:tavLst>
                                        <p:tav tm="0">
                                          <p:val>
                                            <p:strVal val="#ppt_x"/>
                                          </p:val>
                                        </p:tav>
                                        <p:tav tm="100000">
                                          <p:val>
                                            <p:strVal val="#ppt_x"/>
                                          </p:val>
                                        </p:tav>
                                      </p:tavLst>
                                    </p:anim>
                                    <p:anim calcmode="lin" valueType="num">
                                      <p:cBhvr additive="base">
                                        <p:cTn id="10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7" grpId="0" bldLvl="0" animBg="1"/>
      <p:bldP spid="8" grpId="0" bldLvl="0" animBg="1"/>
      <p:bldP spid="14" grpId="0" bldLvl="0" animBg="1"/>
      <p:bldP spid="18" grpId="0" bldLvl="0" animBg="1"/>
      <p:bldP spid="20" grpId="0"/>
      <p:bldP spid="21" grpId="0"/>
      <p:bldP spid="22" grpId="0"/>
      <p:bldP spid="23" grpId="0"/>
      <p:bldP spid="24" grpId="0" bldLvl="0" animBg="1"/>
      <p:bldP spid="25" grpId="0"/>
      <p:bldP spid="28" grpId="0"/>
      <p:bldP spid="29" grpId="0"/>
      <p:bldP spid="30" grpId="0"/>
      <p:bldP spid="31" grpId="0"/>
      <p:bldP spid="32" grpId="0" bldLvl="0" animBg="1"/>
      <p:bldP spid="33" grpId="0" bldLvl="0" animBg="1"/>
      <p:bldP spid="36" grpId="0" bldLvl="0" animBg="1"/>
      <p:bldP spid="40" grpId="0"/>
      <p:bldP spid="72"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劳动维权的注意事项</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四</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FOUR</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一、毕业生首次就业维权的注意事项</a:t>
            </a:r>
            <a:endParaRPr lang="en-US" altLang="zh-CN" sz="2800" dirty="0">
              <a:solidFill>
                <a:schemeClr val="tx1"/>
              </a:solidFill>
              <a:latin typeface="微软雅黑" panose="020B0503020204020204" charset="-122"/>
              <a:ea typeface="微软雅黑" panose="020B0503020204020204" charset="-122"/>
              <a:sym typeface="+mn-ea"/>
            </a:endParaRPr>
          </a:p>
        </p:txBody>
      </p:sp>
      <p:grpSp>
        <p:nvGrpSpPr>
          <p:cNvPr id="4" name="组合 3"/>
          <p:cNvGrpSpPr/>
          <p:nvPr>
            <p:custDataLst>
              <p:tags r:id="rId18"/>
            </p:custDataLst>
          </p:nvPr>
        </p:nvGrpSpPr>
        <p:grpSpPr>
          <a:xfrm>
            <a:off x="2157095" y="1964420"/>
            <a:ext cx="2033030" cy="1606750"/>
            <a:chOff x="1095375" y="2647950"/>
            <a:chExt cx="2362200" cy="1866900"/>
          </a:xfrm>
        </p:grpSpPr>
        <p:sp>
          <p:nvSpPr>
            <p:cNvPr id="21" name="矩形 20"/>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矩形 22"/>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（一）端正态度，调整心态</a:t>
              </a:r>
              <a:endParaRPr lang="zh-CN" altLang="en-US" sz="1600" spc="150">
                <a:latin typeface="微软雅黑" panose="020B0503020204020204" charset="-122"/>
                <a:ea typeface="微软雅黑" panose="020B0503020204020204" charset="-122"/>
              </a:endParaRPr>
            </a:p>
          </p:txBody>
        </p:sp>
        <p:sp>
          <p:nvSpPr>
            <p:cNvPr id="29" name="矩形 28"/>
            <p:cNvSpPr/>
            <p:nvPr>
              <p:custDataLst>
                <p:tags r:id="rId2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0" name="圆角矩形 29"/>
            <p:cNvSpPr/>
            <p:nvPr>
              <p:custDataLst>
                <p:tags r:id="rId2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01</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31" name="组合 30"/>
          <p:cNvGrpSpPr/>
          <p:nvPr>
            <p:custDataLst>
              <p:tags r:id="rId23"/>
            </p:custDataLst>
          </p:nvPr>
        </p:nvGrpSpPr>
        <p:grpSpPr>
          <a:xfrm>
            <a:off x="4998419" y="1964420"/>
            <a:ext cx="2033030" cy="1606750"/>
            <a:chOff x="1095375" y="2647950"/>
            <a:chExt cx="2362200" cy="1866900"/>
          </a:xfrm>
        </p:grpSpPr>
        <p:sp>
          <p:nvSpPr>
            <p:cNvPr id="32" name="矩形 3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3" name="矩形 3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（二）学习法律法规，掌握政策流程</a:t>
              </a:r>
              <a:endParaRPr lang="zh-CN" altLang="en-US" sz="1600" spc="150">
                <a:latin typeface="微软雅黑" panose="020B0503020204020204" charset="-122"/>
                <a:ea typeface="微软雅黑" panose="020B0503020204020204" charset="-122"/>
              </a:endParaRPr>
            </a:p>
          </p:txBody>
        </p:sp>
        <p:sp>
          <p:nvSpPr>
            <p:cNvPr id="34" name="矩形 33"/>
            <p:cNvSpPr/>
            <p:nvPr>
              <p:custDataLst>
                <p:tags r:id="rId2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5" name="圆角矩形 34"/>
            <p:cNvSpPr/>
            <p:nvPr>
              <p:custDataLst>
                <p:tags r:id="rId27"/>
              </p:custDataLst>
            </p:nvPr>
          </p:nvSpPr>
          <p:spPr>
            <a:xfrm>
              <a:off x="1833563" y="4191001"/>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36" name="组合 35"/>
          <p:cNvGrpSpPr/>
          <p:nvPr>
            <p:custDataLst>
              <p:tags r:id="rId28"/>
            </p:custDataLst>
          </p:nvPr>
        </p:nvGrpSpPr>
        <p:grpSpPr>
          <a:xfrm>
            <a:off x="7846300" y="1964420"/>
            <a:ext cx="2033030" cy="1606750"/>
            <a:chOff x="1095375" y="2647950"/>
            <a:chExt cx="2362200" cy="1866900"/>
          </a:xfrm>
        </p:grpSpPr>
        <p:sp>
          <p:nvSpPr>
            <p:cNvPr id="37" name="矩形 36"/>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8" name="矩形 37"/>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（三）了解用人单位，查找背景材料</a:t>
              </a:r>
              <a:endParaRPr lang="zh-CN" altLang="en-US" sz="1600" spc="150">
                <a:latin typeface="微软雅黑" panose="020B0503020204020204" charset="-122"/>
                <a:ea typeface="微软雅黑" panose="020B0503020204020204" charset="-122"/>
              </a:endParaRPr>
            </a:p>
          </p:txBody>
        </p:sp>
        <p:sp>
          <p:nvSpPr>
            <p:cNvPr id="70" name="矩形 69"/>
            <p:cNvSpPr/>
            <p:nvPr>
              <p:custDataLst>
                <p:tags r:id="rId3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1" name="圆角矩形 70"/>
            <p:cNvSpPr/>
            <p:nvPr>
              <p:custDataLst>
                <p:tags r:id="rId3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72" name="组合 71"/>
          <p:cNvGrpSpPr/>
          <p:nvPr>
            <p:custDataLst>
              <p:tags r:id="rId33"/>
            </p:custDataLst>
          </p:nvPr>
        </p:nvGrpSpPr>
        <p:grpSpPr>
          <a:xfrm>
            <a:off x="3554803" y="3883509"/>
            <a:ext cx="2033030" cy="1606750"/>
            <a:chOff x="1095375" y="2647950"/>
            <a:chExt cx="2362200" cy="1866900"/>
          </a:xfrm>
        </p:grpSpPr>
        <p:sp>
          <p:nvSpPr>
            <p:cNvPr id="73" name="矩形 72"/>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4" name="矩形 73"/>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（四）慎重签订协议，敢于据理力争</a:t>
              </a:r>
              <a:endParaRPr lang="zh-CN" altLang="en-US" sz="1600" spc="150">
                <a:latin typeface="微软雅黑" panose="020B0503020204020204" charset="-122"/>
                <a:ea typeface="微软雅黑" panose="020B0503020204020204" charset="-122"/>
              </a:endParaRPr>
            </a:p>
          </p:txBody>
        </p:sp>
        <p:sp>
          <p:nvSpPr>
            <p:cNvPr id="75" name="矩形 74"/>
            <p:cNvSpPr/>
            <p:nvPr>
              <p:custDataLst>
                <p:tags r:id="rId3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6" name="圆角矩形 75"/>
            <p:cNvSpPr/>
            <p:nvPr>
              <p:custDataLst>
                <p:tags r:id="rId37"/>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04</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77" name="组合 76"/>
          <p:cNvGrpSpPr/>
          <p:nvPr>
            <p:custDataLst>
              <p:tags r:id="rId38"/>
            </p:custDataLst>
          </p:nvPr>
        </p:nvGrpSpPr>
        <p:grpSpPr>
          <a:xfrm>
            <a:off x="6396127" y="3883509"/>
            <a:ext cx="2033030" cy="1606750"/>
            <a:chOff x="1095375" y="2647950"/>
            <a:chExt cx="2362200" cy="1866900"/>
          </a:xfrm>
        </p:grpSpPr>
        <p:sp>
          <p:nvSpPr>
            <p:cNvPr id="78" name="矩形 77"/>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9" name="矩形 78"/>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（五）善于虚心请教，多方征求意见</a:t>
              </a:r>
              <a:endParaRPr lang="zh-CN" altLang="en-US" sz="1600" spc="150">
                <a:latin typeface="微软雅黑" panose="020B0503020204020204" charset="-122"/>
                <a:ea typeface="微软雅黑" panose="020B0503020204020204" charset="-122"/>
              </a:endParaRPr>
            </a:p>
          </p:txBody>
        </p:sp>
        <p:sp>
          <p:nvSpPr>
            <p:cNvPr id="80" name="矩形 79"/>
            <p:cNvSpPr/>
            <p:nvPr>
              <p:custDataLst>
                <p:tags r:id="rId4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81" name="圆角矩形 80"/>
            <p:cNvSpPr/>
            <p:nvPr>
              <p:custDataLst>
                <p:tags r:id="rId4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05</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24193" y="1089056"/>
            <a:ext cx="1967089" cy="1967089"/>
          </a:xfrm>
          <a:prstGeom prst="rect">
            <a:avLst/>
          </a:prstGeom>
          <a:gradFill>
            <a:gsLst>
              <a:gs pos="70000">
                <a:schemeClr val="accent1">
                  <a:lumMod val="70000"/>
                  <a:lumOff val="30000"/>
                </a:schemeClr>
              </a:gs>
              <a:gs pos="0">
                <a:schemeClr val="accent1"/>
              </a:gs>
            </a:gsLst>
            <a:lin ang="16200000" scaled="1"/>
          </a:gradFill>
          <a:ln w="19050">
            <a:noFill/>
          </a:ln>
          <a:effectLst>
            <a:outerShdw blurRad="254000" dist="101600" sy="23000" kx="1200000" algn="br" rotWithShape="0">
              <a:schemeClr val="accent1">
                <a:alpha val="17000"/>
              </a:schemeClr>
            </a:outerShdw>
          </a:effectLst>
          <a:sp3d extrusionH="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3" name="PA-AutoShape 14"/>
          <p:cNvSpPr>
            <a:spLocks noChangeArrowheads="1"/>
          </p:cNvSpPr>
          <p:nvPr>
            <p:custDataLst>
              <p:tags r:id="rId2"/>
            </p:custDataLst>
          </p:nvPr>
        </p:nvSpPr>
        <p:spPr bwMode="auto">
          <a:xfrm>
            <a:off x="939800" y="2555875"/>
            <a:ext cx="1214120" cy="1065530"/>
          </a:xfrm>
          <a:prstGeom prst="roundRect">
            <a:avLst>
              <a:gd name="adj" fmla="val 16382"/>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（一）重视学习相关劳动法规</a:t>
            </a:r>
            <a:endParaRPr lang="zh-CN" altLang="en-US" dirty="0">
              <a:latin typeface="微软雅黑" panose="020B0503020204020204" charset="-122"/>
              <a:ea typeface="微软雅黑" panose="020B0503020204020204" charset="-122"/>
            </a:endParaRPr>
          </a:p>
        </p:txBody>
      </p:sp>
      <p:sp>
        <p:nvSpPr>
          <p:cNvPr id="114" name="PA-文本框 12"/>
          <p:cNvSpPr txBox="1"/>
          <p:nvPr>
            <p:custDataLst>
              <p:tags r:id="rId3"/>
            </p:custDataLst>
          </p:nvPr>
        </p:nvSpPr>
        <p:spPr>
          <a:xfrm>
            <a:off x="2234452" y="2556125"/>
            <a:ext cx="4264283" cy="1271270"/>
          </a:xfrm>
          <a:prstGeom prst="rect">
            <a:avLst/>
          </a:prstGeom>
          <a:noFill/>
        </p:spPr>
        <p:txBody>
          <a:bodyPr wrap="square">
            <a:spAutoFit/>
          </a:bodyPr>
          <a:lstStyle/>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我国的《劳动法》《劳动合同法》《劳动争议调解仲裁法》以及各地方性的劳动管理规定，是毕业生签订劳动合同、调整劳动关系、解决劳动争议时依据的法律法规。</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115" name="直接连接符 114"/>
          <p:cNvCxnSpPr/>
          <p:nvPr/>
        </p:nvCxnSpPr>
        <p:spPr>
          <a:xfrm>
            <a:off x="1196387" y="3920073"/>
            <a:ext cx="502739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6" name="PA-AutoShape 14"/>
          <p:cNvSpPr>
            <a:spLocks noChangeArrowheads="1"/>
          </p:cNvSpPr>
          <p:nvPr>
            <p:custDataLst>
              <p:tags r:id="rId4"/>
            </p:custDataLst>
          </p:nvPr>
        </p:nvSpPr>
        <p:spPr bwMode="auto">
          <a:xfrm>
            <a:off x="988855" y="4431392"/>
            <a:ext cx="1213200" cy="1065600"/>
          </a:xfrm>
          <a:prstGeom prst="roundRect">
            <a:avLst>
              <a:gd name="adj" fmla="val 16382"/>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（二）重视劳动合同签订</a:t>
            </a:r>
            <a:endParaRPr lang="zh-CN" altLang="en-US" dirty="0">
              <a:latin typeface="微软雅黑" panose="020B0503020204020204" charset="-122"/>
              <a:ea typeface="微软雅黑" panose="020B0503020204020204" charset="-122"/>
            </a:endParaRPr>
          </a:p>
        </p:txBody>
      </p:sp>
      <p:pic>
        <p:nvPicPr>
          <p:cNvPr id="6" name="图片占位符 5" descr="图片包含 室内, 桌子, 人, 男人&#10;&#10;描述已自动生成"/>
          <p:cNvPicPr>
            <a:picLocks noGrp="1" noChangeAspect="1"/>
          </p:cNvPicPr>
          <p:nvPr>
            <p:ph type="pic" sz="quarter" idx="10"/>
          </p:nvPr>
        </p:nvPicPr>
        <p:blipFill rotWithShape="1">
          <a:blip r:embed="rId5" cstate="screen"/>
          <a:srcRect/>
          <a:stretch>
            <a:fillRect/>
          </a:stretch>
        </p:blipFill>
        <p:spPr/>
      </p:pic>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二、建立劳动关系后的维权注意事项</a:t>
            </a:r>
            <a:endParaRPr lang="en-US" altLang="zh-CN" sz="2800" dirty="0">
              <a:solidFill>
                <a:schemeClr val="tx1"/>
              </a:solidFill>
              <a:latin typeface="微软雅黑" panose="020B0503020204020204" charset="-122"/>
              <a:ea typeface="微软雅黑" panose="020B0503020204020204" charset="-122"/>
            </a:endParaRPr>
          </a:p>
        </p:txBody>
      </p:sp>
      <p:sp>
        <p:nvSpPr>
          <p:cNvPr id="3" name="PA-文本框 12"/>
          <p:cNvSpPr txBox="1"/>
          <p:nvPr>
            <p:custDataLst>
              <p:tags r:id="rId6"/>
            </p:custDataLst>
          </p:nvPr>
        </p:nvSpPr>
        <p:spPr>
          <a:xfrm>
            <a:off x="2229372" y="4431915"/>
            <a:ext cx="4264283" cy="681355"/>
          </a:xfrm>
          <a:prstGeom prst="rect">
            <a:avLst/>
          </a:prstGeom>
          <a:noFill/>
        </p:spPr>
        <p:txBody>
          <a:bodyPr wrap="square">
            <a:spAutoFit/>
          </a:bodyPr>
          <a:p>
            <a:pPr defTabSz="914400">
              <a:lnSpc>
                <a:spcPct val="120000"/>
              </a:lnSpc>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签订好劳动合同，是毕业生在实际工作中合法权益得到充分保障的前提。</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 calcmode="lin" valueType="num">
                                      <p:cBhvr additive="base">
                                        <p:cTn id="19" dur="500" fill="hold"/>
                                        <p:tgtEl>
                                          <p:spTgt spid="114"/>
                                        </p:tgtEl>
                                        <p:attrNameLst>
                                          <p:attrName>ppt_x</p:attrName>
                                        </p:attrNameLst>
                                      </p:cBhvr>
                                      <p:tavLst>
                                        <p:tav tm="0">
                                          <p:val>
                                            <p:strVal val="#ppt_x"/>
                                          </p:val>
                                        </p:tav>
                                        <p:tav tm="100000">
                                          <p:val>
                                            <p:strVal val="#ppt_x"/>
                                          </p:val>
                                        </p:tav>
                                      </p:tavLst>
                                    </p:anim>
                                    <p:anim calcmode="lin" valueType="num">
                                      <p:cBhvr additive="base">
                                        <p:cTn id="20" dur="500" fill="hold"/>
                                        <p:tgtEl>
                                          <p:spTgt spid="1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additive="base">
                                        <p:cTn id="23" dur="500" fill="hold"/>
                                        <p:tgtEl>
                                          <p:spTgt spid="116"/>
                                        </p:tgtEl>
                                        <p:attrNameLst>
                                          <p:attrName>ppt_x</p:attrName>
                                        </p:attrNameLst>
                                      </p:cBhvr>
                                      <p:tavLst>
                                        <p:tav tm="0">
                                          <p:val>
                                            <p:strVal val="#ppt_x"/>
                                          </p:val>
                                        </p:tav>
                                        <p:tav tm="100000">
                                          <p:val>
                                            <p:strVal val="#ppt_x"/>
                                          </p:val>
                                        </p:tav>
                                      </p:tavLst>
                                    </p:anim>
                                    <p:anim calcmode="lin" valueType="num">
                                      <p:cBhvr additive="base">
                                        <p:cTn id="24" dur="500" fill="hold"/>
                                        <p:tgtEl>
                                          <p:spTgt spid="1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ppt_x"/>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113" grpId="0" bldLvl="0" animBg="1"/>
      <p:bldP spid="114" grpId="0"/>
      <p:bldP spid="116" grpId="0" bldLvl="0" animBg="1"/>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07</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075680" y="1287145"/>
            <a:ext cx="4698365" cy="249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第七章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就业权益</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与保障</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43645" y="4077491"/>
            <a:ext cx="4230487" cy="82994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本章旨在帮助毕业生了解就业合同方面的相关知识，运用相关法律减少风险，以维护自身的合法权益。</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大学生的就业权益与义务</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9168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962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一、毕业生就业的权益</a:t>
            </a:r>
            <a:endParaRPr lang="en-US" altLang="zh-CN" sz="2800" dirty="0">
              <a:solidFill>
                <a:schemeClr val="tx1"/>
              </a:solidFill>
              <a:latin typeface="微软雅黑" panose="020B0503020204020204" charset="-122"/>
              <a:ea typeface="微软雅黑" panose="020B0503020204020204" charset="-122"/>
            </a:endParaRPr>
          </a:p>
        </p:txBody>
      </p:sp>
      <p:grpSp>
        <p:nvGrpSpPr>
          <p:cNvPr id="8" name="组合 7"/>
          <p:cNvGrpSpPr/>
          <p:nvPr>
            <p:custDataLst>
              <p:tags r:id="rId17"/>
            </p:custDataLst>
          </p:nvPr>
        </p:nvGrpSpPr>
        <p:grpSpPr>
          <a:xfrm>
            <a:off x="929959" y="2207939"/>
            <a:ext cx="2450735" cy="1768451"/>
            <a:chOff x="928644" y="1837507"/>
            <a:chExt cx="2309360" cy="1666434"/>
          </a:xfrm>
        </p:grpSpPr>
        <p:sp>
          <p:nvSpPr>
            <p:cNvPr id="4" name="任意多边形 3"/>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5" name="菱形 4"/>
            <p:cNvSpPr/>
            <p:nvPr>
              <p:custDataLst>
                <p:tags r:id="rId19"/>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2" name="标题 1"/>
            <p:cNvSpPr txBox="1"/>
            <p:nvPr>
              <p:custDataLst>
                <p:tags r:id="rId2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1. 获取信息权</a:t>
              </a:r>
              <a:endParaRPr lang="zh-CN" altLang="en-US" sz="1800" dirty="0">
                <a:latin typeface="微软雅黑" panose="020B0503020204020204" charset="-122"/>
                <a:ea typeface="微软雅黑" panose="020B0503020204020204" charset="-122"/>
              </a:endParaRPr>
            </a:p>
          </p:txBody>
        </p:sp>
        <p:sp>
          <p:nvSpPr>
            <p:cNvPr id="7" name="KSO_Shape"/>
            <p:cNvSpPr/>
            <p:nvPr>
              <p:custDataLst>
                <p:tags r:id="rId21"/>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80000"/>
            </a:bodyPr>
            <a:lstStyle/>
            <a:p>
              <a:pPr algn="ctr">
                <a:defRPr/>
              </a:pPr>
              <a:endParaRPr lang="zh-CN" altLang="en-US">
                <a:solidFill>
                  <a:srgbClr val="FFFFFF"/>
                </a:solidFill>
              </a:endParaRPr>
            </a:p>
          </p:txBody>
        </p:sp>
      </p:grpSp>
      <p:grpSp>
        <p:nvGrpSpPr>
          <p:cNvPr id="3" name="组合 2"/>
          <p:cNvGrpSpPr/>
          <p:nvPr>
            <p:custDataLst>
              <p:tags r:id="rId22"/>
            </p:custDataLst>
          </p:nvPr>
        </p:nvGrpSpPr>
        <p:grpSpPr>
          <a:xfrm>
            <a:off x="929959" y="4167180"/>
            <a:ext cx="2450735" cy="1768451"/>
            <a:chOff x="928644" y="3683726"/>
            <a:chExt cx="2309360" cy="1666434"/>
          </a:xfrm>
        </p:grpSpPr>
        <p:grpSp>
          <p:nvGrpSpPr>
            <p:cNvPr id="19" name="组合 18"/>
            <p:cNvGrpSpPr/>
            <p:nvPr/>
          </p:nvGrpSpPr>
          <p:grpSpPr>
            <a:xfrm flipV="1">
              <a:off x="928644" y="3683726"/>
              <a:ext cx="2309360" cy="1666434"/>
              <a:chOff x="928644" y="1837507"/>
              <a:chExt cx="2309360" cy="1666434"/>
            </a:xfrm>
          </p:grpSpPr>
          <p:sp>
            <p:nvSpPr>
              <p:cNvPr id="9" name="任意多边形 8"/>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 name="菱形 9"/>
              <p:cNvSpPr/>
              <p:nvPr>
                <p:custDataLst>
                  <p:tags r:id="rId24"/>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11" name="标题 1"/>
            <p:cNvSpPr txBox="1"/>
            <p:nvPr>
              <p:custDataLst>
                <p:tags r:id="rId25"/>
              </p:custDataLst>
            </p:nvPr>
          </p:nvSpPr>
          <p:spPr>
            <a:xfrm>
              <a:off x="1033398"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5. 公平待遇权</a:t>
              </a:r>
              <a:endParaRPr lang="zh-CN" altLang="en-US" sz="1800" dirty="0">
                <a:latin typeface="微软雅黑" panose="020B0503020204020204" charset="-122"/>
                <a:ea typeface="微软雅黑" panose="020B0503020204020204" charset="-122"/>
              </a:endParaRPr>
            </a:p>
          </p:txBody>
        </p:sp>
        <p:sp>
          <p:nvSpPr>
            <p:cNvPr id="12" name="KSO_Shape"/>
            <p:cNvSpPr/>
            <p:nvPr>
              <p:custDataLst>
                <p:tags r:id="rId26"/>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7500" lnSpcReduction="20000"/>
            </a:bodyPr>
            <a:lstStyle/>
            <a:p>
              <a:endParaRPr lang="zh-CN" altLang="en-US"/>
            </a:p>
          </p:txBody>
        </p:sp>
      </p:grpSp>
      <p:grpSp>
        <p:nvGrpSpPr>
          <p:cNvPr id="42" name="组合 41"/>
          <p:cNvGrpSpPr/>
          <p:nvPr>
            <p:custDataLst>
              <p:tags r:id="rId27"/>
            </p:custDataLst>
          </p:nvPr>
        </p:nvGrpSpPr>
        <p:grpSpPr>
          <a:xfrm>
            <a:off x="3600810" y="4167180"/>
            <a:ext cx="2450735" cy="1768451"/>
            <a:chOff x="3445421" y="3683726"/>
            <a:chExt cx="2309360" cy="1666434"/>
          </a:xfrm>
        </p:grpSpPr>
        <p:grpSp>
          <p:nvGrpSpPr>
            <p:cNvPr id="31" name="组合 30"/>
            <p:cNvGrpSpPr/>
            <p:nvPr/>
          </p:nvGrpSpPr>
          <p:grpSpPr>
            <a:xfrm flipV="1">
              <a:off x="3445421" y="3683726"/>
              <a:ext cx="2309360" cy="1666434"/>
              <a:chOff x="928644" y="1837507"/>
              <a:chExt cx="2309360" cy="1666434"/>
            </a:xfrm>
          </p:grpSpPr>
          <p:sp>
            <p:nvSpPr>
              <p:cNvPr id="40" name="任意多边形 39"/>
              <p:cNvSpPr/>
              <p:nvPr>
                <p:custDataLst>
                  <p:tags r:id="rId2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41" name="菱形 40"/>
              <p:cNvSpPr/>
              <p:nvPr>
                <p:custDataLst>
                  <p:tags r:id="rId2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59" name="标题 1"/>
            <p:cNvSpPr txBox="1"/>
            <p:nvPr>
              <p:custDataLst>
                <p:tags r:id="rId30"/>
              </p:custDataLst>
            </p:nvPr>
          </p:nvSpPr>
          <p:spPr>
            <a:xfrm>
              <a:off x="3550175"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6. 违约及求偿权</a:t>
              </a:r>
              <a:endParaRPr lang="zh-CN" altLang="en-US" sz="1800" dirty="0">
                <a:latin typeface="微软雅黑" panose="020B0503020204020204" charset="-122"/>
                <a:ea typeface="微软雅黑" panose="020B0503020204020204" charset="-122"/>
              </a:endParaRPr>
            </a:p>
          </p:txBody>
        </p:sp>
        <p:sp>
          <p:nvSpPr>
            <p:cNvPr id="61" name="KSO_Shape"/>
            <p:cNvSpPr/>
            <p:nvPr>
              <p:custDataLst>
                <p:tags r:id="rId31"/>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a:p>
          </p:txBody>
        </p:sp>
      </p:grpSp>
      <p:grpSp>
        <p:nvGrpSpPr>
          <p:cNvPr id="84" name="组合 83"/>
          <p:cNvGrpSpPr/>
          <p:nvPr>
            <p:custDataLst>
              <p:tags r:id="rId32"/>
            </p:custDataLst>
          </p:nvPr>
        </p:nvGrpSpPr>
        <p:grpSpPr>
          <a:xfrm>
            <a:off x="6271660" y="4167180"/>
            <a:ext cx="2450735" cy="1768451"/>
            <a:chOff x="5962198" y="3683726"/>
            <a:chExt cx="2309360" cy="1666434"/>
          </a:xfrm>
        </p:grpSpPr>
        <p:grpSp>
          <p:nvGrpSpPr>
            <p:cNvPr id="91" name="组合 90"/>
            <p:cNvGrpSpPr/>
            <p:nvPr/>
          </p:nvGrpSpPr>
          <p:grpSpPr>
            <a:xfrm flipV="1">
              <a:off x="5962198" y="3683726"/>
              <a:ext cx="2309360" cy="1666434"/>
              <a:chOff x="928644" y="1837507"/>
              <a:chExt cx="2309360" cy="1666434"/>
            </a:xfrm>
          </p:grpSpPr>
          <p:sp>
            <p:nvSpPr>
              <p:cNvPr id="92" name="任意多边形 91"/>
              <p:cNvSpPr/>
              <p:nvPr>
                <p:custDataLst>
                  <p:tags r:id="rId3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3" name="菱形 92"/>
              <p:cNvSpPr/>
              <p:nvPr>
                <p:custDataLst>
                  <p:tags r:id="rId34"/>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94" name="标题 1"/>
            <p:cNvSpPr txBox="1"/>
            <p:nvPr>
              <p:custDataLst>
                <p:tags r:id="rId35"/>
              </p:custDataLst>
            </p:nvPr>
          </p:nvSpPr>
          <p:spPr>
            <a:xfrm>
              <a:off x="6066913" y="3705866"/>
              <a:ext cx="2204391" cy="774887"/>
            </a:xfrm>
            <a:prstGeom prst="rect">
              <a:avLst/>
            </a:prstGeom>
            <a:noFill/>
          </p:spPr>
          <p:txBody>
            <a:bodyPr wrap="square" rtlCol="0">
              <a:noAutofit/>
            </a:bodyPr>
            <a:lstStyle>
              <a:defPPr>
                <a:defRPr lang="zh-CN"/>
              </a:defPPr>
              <a:lvl1pPr>
                <a:lnSpc>
                  <a:spcPct val="130000"/>
                </a:lnSpc>
                <a:defRPr sz="1200"/>
              </a:lvl1pPr>
            </a:lstStyle>
            <a:p>
              <a:pPr algn="ctr">
                <a:lnSpc>
                  <a:spcPct val="100000"/>
                </a:lnSpc>
              </a:pPr>
              <a:r>
                <a:rPr lang="zh-CN" altLang="en-US" sz="1700" dirty="0">
                  <a:latin typeface="微软雅黑" panose="020B0503020204020204" charset="-122"/>
                  <a:ea typeface="微软雅黑" panose="020B0503020204020204" charset="-122"/>
                </a:rPr>
                <a:t>7. 毕业生有在择业期（两年）内将其档案、户口在校保留两年的权利</a:t>
              </a:r>
              <a:endParaRPr lang="zh-CN" altLang="en-US" sz="1700" dirty="0">
                <a:latin typeface="微软雅黑" panose="020B0503020204020204" charset="-122"/>
                <a:ea typeface="微软雅黑" panose="020B0503020204020204" charset="-122"/>
              </a:endParaRPr>
            </a:p>
          </p:txBody>
        </p:sp>
        <p:sp>
          <p:nvSpPr>
            <p:cNvPr id="95" name="KSO_Shape"/>
            <p:cNvSpPr/>
            <p:nvPr>
              <p:custDataLst>
                <p:tags r:id="rId36"/>
              </p:custDataLst>
            </p:nvPr>
          </p:nvSpPr>
          <p:spPr bwMode="auto">
            <a:xfrm>
              <a:off x="6955226" y="4755871"/>
              <a:ext cx="297609" cy="297609"/>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96" name="组合 95"/>
          <p:cNvGrpSpPr/>
          <p:nvPr>
            <p:custDataLst>
              <p:tags r:id="rId37"/>
            </p:custDataLst>
          </p:nvPr>
        </p:nvGrpSpPr>
        <p:grpSpPr>
          <a:xfrm>
            <a:off x="3600810" y="2207939"/>
            <a:ext cx="2450735" cy="1768451"/>
            <a:chOff x="3445421" y="2368731"/>
            <a:chExt cx="2309360" cy="1666434"/>
          </a:xfrm>
        </p:grpSpPr>
        <p:grpSp>
          <p:nvGrpSpPr>
            <p:cNvPr id="97" name="组合 96"/>
            <p:cNvGrpSpPr/>
            <p:nvPr/>
          </p:nvGrpSpPr>
          <p:grpSpPr>
            <a:xfrm>
              <a:off x="3445421" y="2368731"/>
              <a:ext cx="2309360" cy="1666434"/>
              <a:chOff x="928644" y="1837507"/>
              <a:chExt cx="2309360" cy="1666434"/>
            </a:xfrm>
          </p:grpSpPr>
          <p:sp>
            <p:nvSpPr>
              <p:cNvPr id="98" name="任意多边形 97"/>
              <p:cNvSpPr/>
              <p:nvPr>
                <p:custDataLst>
                  <p:tags r:id="rId3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9" name="菱形 98"/>
              <p:cNvSpPr/>
              <p:nvPr>
                <p:custDataLst>
                  <p:tags r:id="rId3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0" name="标题 1"/>
              <p:cNvSpPr txBox="1"/>
              <p:nvPr>
                <p:custDataLst>
                  <p:tags r:id="rId4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2. 接受就业指导权</a:t>
                </a:r>
                <a:endParaRPr lang="zh-CN" altLang="en-US" sz="1800" dirty="0">
                  <a:latin typeface="微软雅黑" panose="020B0503020204020204" charset="-122"/>
                  <a:ea typeface="微软雅黑" panose="020B0503020204020204" charset="-122"/>
                </a:endParaRPr>
              </a:p>
            </p:txBody>
          </p:sp>
        </p:grpSp>
        <p:sp>
          <p:nvSpPr>
            <p:cNvPr id="101" name="KSO_Shape"/>
            <p:cNvSpPr/>
            <p:nvPr>
              <p:custDataLst>
                <p:tags r:id="rId4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dirty="0">
                <a:solidFill>
                  <a:srgbClr val="3F4143"/>
                </a:solidFill>
              </a:endParaRPr>
            </a:p>
          </p:txBody>
        </p:sp>
      </p:grpSp>
      <p:grpSp>
        <p:nvGrpSpPr>
          <p:cNvPr id="102" name="组合 101"/>
          <p:cNvGrpSpPr/>
          <p:nvPr>
            <p:custDataLst>
              <p:tags r:id="rId42"/>
            </p:custDataLst>
          </p:nvPr>
        </p:nvGrpSpPr>
        <p:grpSpPr>
          <a:xfrm>
            <a:off x="8917352" y="2178433"/>
            <a:ext cx="2451100" cy="1768451"/>
            <a:chOff x="5962198" y="1837507"/>
            <a:chExt cx="2309704" cy="1666434"/>
          </a:xfrm>
        </p:grpSpPr>
        <p:grpSp>
          <p:nvGrpSpPr>
            <p:cNvPr id="103" name="组合 102"/>
            <p:cNvGrpSpPr/>
            <p:nvPr/>
          </p:nvGrpSpPr>
          <p:grpSpPr>
            <a:xfrm>
              <a:off x="5962198" y="1837507"/>
              <a:ext cx="2309704" cy="1666434"/>
              <a:chOff x="928644" y="1837507"/>
              <a:chExt cx="2309704" cy="1666434"/>
            </a:xfrm>
          </p:grpSpPr>
          <p:sp>
            <p:nvSpPr>
              <p:cNvPr id="104" name="任意多边形 103"/>
              <p:cNvSpPr/>
              <p:nvPr>
                <p:custDataLst>
                  <p:tags r:id="rId4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chemeClr val="accent1">
                    <a:lumMod val="60000"/>
                    <a:lumOff val="40000"/>
                  </a:schemeClr>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5" name="菱形 104"/>
              <p:cNvSpPr/>
              <p:nvPr>
                <p:custDataLst>
                  <p:tags r:id="rId44"/>
                </p:custDataLst>
              </p:nvPr>
            </p:nvSpPr>
            <p:spPr>
              <a:xfrm>
                <a:off x="1717567" y="1915885"/>
                <a:ext cx="729543" cy="715341"/>
              </a:xfrm>
              <a:prstGeom prst="diamond">
                <a:avLst/>
              </a:prstGeom>
              <a:solidFill>
                <a:schemeClr val="accent1">
                  <a:lumMod val="60000"/>
                  <a:lumOff val="40000"/>
                </a:schemeClr>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6" name="标题 1"/>
              <p:cNvSpPr txBox="1"/>
              <p:nvPr>
                <p:custDataLst>
                  <p:tags r:id="rId45"/>
                </p:custDataLst>
              </p:nvPr>
            </p:nvSpPr>
            <p:spPr>
              <a:xfrm>
                <a:off x="1046523" y="2647698"/>
                <a:ext cx="2191825" cy="774887"/>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4. 选择权</a:t>
                </a:r>
                <a:endParaRPr lang="zh-CN" altLang="en-US" sz="1800" dirty="0">
                  <a:latin typeface="微软雅黑" panose="020B0503020204020204" charset="-122"/>
                  <a:ea typeface="微软雅黑" panose="020B0503020204020204" charset="-122"/>
                </a:endParaRPr>
              </a:p>
            </p:txBody>
          </p:sp>
        </p:grpSp>
        <p:sp>
          <p:nvSpPr>
            <p:cNvPr id="107" name="KSO_Shape">
              <a:hlinkClick r:id="" action="ppaction://hlinkshowjump?jump=lastslide"/>
            </p:cNvPr>
            <p:cNvSpPr>
              <a:spLocks noChangeArrowheads="1"/>
            </p:cNvSpPr>
            <p:nvPr>
              <p:custDataLst>
                <p:tags r:id="rId46"/>
              </p:custDataLst>
            </p:nvPr>
          </p:nvSpPr>
          <p:spPr bwMode="auto">
            <a:xfrm>
              <a:off x="6970671" y="2111971"/>
              <a:ext cx="295531" cy="291592"/>
            </a:xfrm>
            <a:prstGeom prst="flowChartMagneticTape">
              <a:avLst/>
            </a:prstGeom>
            <a:solidFill>
              <a:srgbClr val="FFFFFF"/>
            </a:solidFill>
            <a:ln>
              <a:noFill/>
            </a:ln>
          </p:spPr>
          <p:txBody>
            <a:bodyPr anchor="ctr">
              <a:normAutofit fontScale="4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0" name="组合 109"/>
          <p:cNvGrpSpPr/>
          <p:nvPr>
            <p:custDataLst>
              <p:tags r:id="rId47"/>
            </p:custDataLst>
          </p:nvPr>
        </p:nvGrpSpPr>
        <p:grpSpPr>
          <a:xfrm>
            <a:off x="6283231" y="2202153"/>
            <a:ext cx="2450735" cy="1768451"/>
            <a:chOff x="5962198" y="1837507"/>
            <a:chExt cx="2309360" cy="1666434"/>
          </a:xfrm>
        </p:grpSpPr>
        <p:grpSp>
          <p:nvGrpSpPr>
            <p:cNvPr id="111" name="组合 110"/>
            <p:cNvGrpSpPr/>
            <p:nvPr/>
          </p:nvGrpSpPr>
          <p:grpSpPr>
            <a:xfrm>
              <a:off x="5962198" y="1837507"/>
              <a:ext cx="2309360" cy="1666434"/>
              <a:chOff x="928644" y="1837507"/>
              <a:chExt cx="2309360" cy="1666434"/>
            </a:xfrm>
          </p:grpSpPr>
          <p:sp>
            <p:nvSpPr>
              <p:cNvPr id="112" name="任意多边形 111"/>
              <p:cNvSpPr/>
              <p:nvPr>
                <p:custDataLst>
                  <p:tags r:id="rId4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13" name="菱形 112"/>
              <p:cNvSpPr/>
              <p:nvPr>
                <p:custDataLst>
                  <p:tags r:id="rId49"/>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14" name="标题 1"/>
              <p:cNvSpPr txBox="1"/>
              <p:nvPr>
                <p:custDataLst>
                  <p:tags r:id="rId50"/>
                </p:custDataLst>
              </p:nvPr>
            </p:nvSpPr>
            <p:spPr>
              <a:xfrm>
                <a:off x="1046467"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3. 被推荐权</a:t>
                </a:r>
                <a:endParaRPr lang="zh-CN" altLang="en-US" sz="1800" dirty="0">
                  <a:latin typeface="微软雅黑" panose="020B0503020204020204" charset="-122"/>
                  <a:ea typeface="微软雅黑" panose="020B0503020204020204" charset="-122"/>
                </a:endParaRPr>
              </a:p>
            </p:txBody>
          </p:sp>
        </p:grpSp>
        <p:sp>
          <p:nvSpPr>
            <p:cNvPr id="115" name="KSO_Shape"/>
            <p:cNvSpPr>
              <a:spLocks noChangeArrowheads="1"/>
            </p:cNvSpPr>
            <p:nvPr>
              <p:custDataLst>
                <p:tags r:id="rId51"/>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3" name="组合 12"/>
          <p:cNvGrpSpPr/>
          <p:nvPr>
            <p:custDataLst>
              <p:tags r:id="rId52"/>
            </p:custDataLst>
          </p:nvPr>
        </p:nvGrpSpPr>
        <p:grpSpPr>
          <a:xfrm>
            <a:off x="8916435" y="4167180"/>
            <a:ext cx="2450735" cy="1768451"/>
            <a:chOff x="5962198" y="3683726"/>
            <a:chExt cx="2309360" cy="1666434"/>
          </a:xfrm>
        </p:grpSpPr>
        <p:grpSp>
          <p:nvGrpSpPr>
            <p:cNvPr id="14" name="组合 13"/>
            <p:cNvGrpSpPr/>
            <p:nvPr/>
          </p:nvGrpSpPr>
          <p:grpSpPr>
            <a:xfrm flipV="1">
              <a:off x="5962198" y="3683726"/>
              <a:ext cx="2309360" cy="1666434"/>
              <a:chOff x="928644" y="1837507"/>
              <a:chExt cx="2309360" cy="1666434"/>
            </a:xfrm>
          </p:grpSpPr>
          <p:sp>
            <p:nvSpPr>
              <p:cNvPr id="15" name="任意多边形 14"/>
              <p:cNvSpPr/>
              <p:nvPr>
                <p:custDataLst>
                  <p:tags r:id="rId5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FC166"/>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6" name="菱形 15"/>
              <p:cNvSpPr/>
              <p:nvPr>
                <p:custDataLst>
                  <p:tags r:id="rId54"/>
                </p:custDataLst>
              </p:nvPr>
            </p:nvSpPr>
            <p:spPr>
              <a:xfrm>
                <a:off x="1717567" y="1915885"/>
                <a:ext cx="729543" cy="715341"/>
              </a:xfrm>
              <a:prstGeom prst="diamond">
                <a:avLst/>
              </a:prstGeom>
              <a:solidFill>
                <a:srgbClr val="FFC166"/>
              </a:solidFill>
              <a:ln>
                <a:solidFill>
                  <a:srgbClr val="FFC166"/>
                </a:solid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17" name="标题 1"/>
            <p:cNvSpPr txBox="1"/>
            <p:nvPr>
              <p:custDataLst>
                <p:tags r:id="rId55"/>
              </p:custDataLst>
            </p:nvPr>
          </p:nvSpPr>
          <p:spPr>
            <a:xfrm>
              <a:off x="6066952" y="3705959"/>
              <a:ext cx="2069611" cy="775084"/>
            </a:xfrm>
            <a:prstGeom prst="rect">
              <a:avLst/>
            </a:prstGeom>
            <a:noFill/>
            <a:ln>
              <a:noFill/>
            </a:ln>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8. 其他权利</a:t>
              </a:r>
              <a:endParaRPr lang="zh-CN" altLang="en-US" sz="1800" dirty="0">
                <a:latin typeface="微软雅黑" panose="020B0503020204020204" charset="-122"/>
                <a:ea typeface="微软雅黑" panose="020B0503020204020204" charset="-122"/>
              </a:endParaRPr>
            </a:p>
          </p:txBody>
        </p:sp>
        <p:sp>
          <p:nvSpPr>
            <p:cNvPr id="18" name="KSO_Shape">
              <a:hlinkClick r:id="" action="ppaction://hlinkshowjump?jump=lastslideviewed"/>
            </p:cNvPr>
            <p:cNvSpPr/>
            <p:nvPr>
              <p:custDataLst>
                <p:tags r:id="rId56"/>
              </p:custDataLst>
            </p:nvPr>
          </p:nvSpPr>
          <p:spPr bwMode="auto">
            <a:xfrm>
              <a:off x="6955226" y="4755871"/>
              <a:ext cx="297609" cy="297609"/>
            </a:xfrm>
            <a:prstGeom prst="cloudCallout">
              <a:avLst/>
            </a:prstGeom>
            <a:solidFill>
              <a:srgbClr val="FFFFFF"/>
            </a:solidFill>
            <a:ln>
              <a:solidFill>
                <a:srgbClr val="FFC166"/>
              </a:solidFill>
            </a:ln>
          </p:spPr>
          <p:txBody>
            <a:bodyPr anchor="ctr">
              <a:normAutofit fontScale="3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21" name="文本框 20"/>
          <p:cNvSpPr txBox="1"/>
          <p:nvPr/>
        </p:nvSpPr>
        <p:spPr>
          <a:xfrm>
            <a:off x="583565" y="1456690"/>
            <a:ext cx="6729095"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（一）基本权利</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二、毕业生的就业义务</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831215" y="1438910"/>
            <a:ext cx="10013315" cy="711835"/>
          </a:xfrm>
          <a:prstGeom prst="rect">
            <a:avLst/>
          </a:prstGeom>
          <a:noFill/>
        </p:spPr>
        <p:txBody>
          <a:bodyPr wrap="square" rtlCol="0" anchor="ctr">
            <a:noAutofit/>
          </a:bodyPr>
          <a:p>
            <a:pPr algn="l">
              <a:lnSpc>
                <a:spcPct val="150000"/>
              </a:lnSpc>
            </a:pPr>
            <a:r>
              <a:rPr lang="zh-CN" altLang="en-US" dirty="0">
                <a:latin typeface="微软雅黑" panose="020B0503020204020204" charset="-122"/>
                <a:ea typeface="微软雅黑" panose="020B0503020204020204" charset="-122"/>
                <a:cs typeface="+mn-ea"/>
                <a:sym typeface="Arial" panose="020B0604020202020204" pitchFamily="34" charset="0"/>
              </a:rPr>
              <a:t>权利和义务是对立统一的。劳动者在行使法律、法规和有关政策规定的权利的同时，也应当履行相应的义务，这些义务主要包括以下几个方面。</a:t>
            </a:r>
            <a:endParaRPr lang="zh-CN" altLang="en-US" dirty="0">
              <a:latin typeface="微软雅黑" panose="020B0503020204020204" charset="-122"/>
              <a:ea typeface="微软雅黑" panose="020B0503020204020204" charset="-122"/>
              <a:cs typeface="+mn-ea"/>
              <a:sym typeface="Arial" panose="020B0604020202020204" pitchFamily="34" charset="0"/>
            </a:endParaRPr>
          </a:p>
        </p:txBody>
      </p:sp>
      <p:sp>
        <p:nvSpPr>
          <p:cNvPr id="10" name="矩形 9"/>
          <p:cNvSpPr/>
          <p:nvPr>
            <p:custDataLst>
              <p:tags r:id="rId19"/>
            </p:custDataLst>
          </p:nvPr>
        </p:nvSpPr>
        <p:spPr>
          <a:xfrm>
            <a:off x="49053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2" name="矩形 1"/>
          <p:cNvSpPr/>
          <p:nvPr>
            <p:custDataLst>
              <p:tags r:id="rId20"/>
            </p:custDataLst>
          </p:nvPr>
        </p:nvSpPr>
        <p:spPr>
          <a:xfrm>
            <a:off x="49053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 name="任意多边形 8"/>
          <p:cNvSpPr/>
          <p:nvPr>
            <p:custDataLst>
              <p:tags r:id="rId21"/>
            </p:custDataLst>
          </p:nvPr>
        </p:nvSpPr>
        <p:spPr>
          <a:xfrm>
            <a:off x="161448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4" name="矩形 3"/>
          <p:cNvSpPr/>
          <p:nvPr>
            <p:custDataLst>
              <p:tags r:id="rId22"/>
            </p:custDataLst>
          </p:nvPr>
        </p:nvSpPr>
        <p:spPr>
          <a:xfrm>
            <a:off x="161449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34" name="矩形 33"/>
          <p:cNvSpPr/>
          <p:nvPr>
            <p:custDataLst>
              <p:tags r:id="rId23"/>
            </p:custDataLst>
          </p:nvPr>
        </p:nvSpPr>
        <p:spPr>
          <a:xfrm>
            <a:off x="499745" y="3068955"/>
            <a:ext cx="1562735" cy="1812925"/>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（一）</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回报国家、服务社会的义务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62" name="矩形 61"/>
          <p:cNvSpPr/>
          <p:nvPr>
            <p:custDataLst>
              <p:tags r:id="rId24"/>
            </p:custDataLst>
          </p:nvPr>
        </p:nvSpPr>
        <p:spPr>
          <a:xfrm>
            <a:off x="224694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3" name="矩形 2"/>
          <p:cNvSpPr/>
          <p:nvPr>
            <p:custDataLst>
              <p:tags r:id="rId25"/>
            </p:custDataLst>
          </p:nvPr>
        </p:nvSpPr>
        <p:spPr>
          <a:xfrm>
            <a:off x="224694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 name="任意多边形 4"/>
          <p:cNvSpPr/>
          <p:nvPr>
            <p:custDataLst>
              <p:tags r:id="rId26"/>
            </p:custDataLst>
          </p:nvPr>
        </p:nvSpPr>
        <p:spPr>
          <a:xfrm>
            <a:off x="337089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65" name="矩形 64"/>
          <p:cNvSpPr/>
          <p:nvPr>
            <p:custDataLst>
              <p:tags r:id="rId27"/>
            </p:custDataLst>
          </p:nvPr>
        </p:nvSpPr>
        <p:spPr>
          <a:xfrm>
            <a:off x="337090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35" name="矩形 34"/>
          <p:cNvSpPr/>
          <p:nvPr>
            <p:custDataLst>
              <p:tags r:id="rId28"/>
            </p:custDataLst>
          </p:nvPr>
        </p:nvSpPr>
        <p:spPr>
          <a:xfrm>
            <a:off x="2309475"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（二）</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如实介绍自己情况的义务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67" name="矩形 66"/>
          <p:cNvSpPr/>
          <p:nvPr>
            <p:custDataLst>
              <p:tags r:id="rId29"/>
            </p:custDataLst>
          </p:nvPr>
        </p:nvSpPr>
        <p:spPr>
          <a:xfrm>
            <a:off x="400335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8" name="矩形 67"/>
          <p:cNvSpPr/>
          <p:nvPr>
            <p:custDataLst>
              <p:tags r:id="rId30"/>
            </p:custDataLst>
          </p:nvPr>
        </p:nvSpPr>
        <p:spPr>
          <a:xfrm>
            <a:off x="400335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69" name="任意多边形 68"/>
          <p:cNvSpPr/>
          <p:nvPr>
            <p:custDataLst>
              <p:tags r:id="rId31"/>
            </p:custDataLst>
          </p:nvPr>
        </p:nvSpPr>
        <p:spPr>
          <a:xfrm>
            <a:off x="512730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0" name="矩形 69"/>
          <p:cNvSpPr/>
          <p:nvPr>
            <p:custDataLst>
              <p:tags r:id="rId32"/>
            </p:custDataLst>
          </p:nvPr>
        </p:nvSpPr>
        <p:spPr>
          <a:xfrm>
            <a:off x="512731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37" name="矩形 36"/>
          <p:cNvSpPr/>
          <p:nvPr>
            <p:custDataLst>
              <p:tags r:id="rId33"/>
            </p:custDataLst>
          </p:nvPr>
        </p:nvSpPr>
        <p:spPr>
          <a:xfrm>
            <a:off x="406588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（三）</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遵守就业协议的义务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72" name="矩形 71"/>
          <p:cNvSpPr/>
          <p:nvPr>
            <p:custDataLst>
              <p:tags r:id="rId34"/>
            </p:custDataLst>
          </p:nvPr>
        </p:nvSpPr>
        <p:spPr>
          <a:xfrm>
            <a:off x="575976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3" name="矩形 72"/>
          <p:cNvSpPr/>
          <p:nvPr>
            <p:custDataLst>
              <p:tags r:id="rId35"/>
            </p:custDataLst>
          </p:nvPr>
        </p:nvSpPr>
        <p:spPr>
          <a:xfrm>
            <a:off x="575976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4" name="任意多边形 73"/>
          <p:cNvSpPr/>
          <p:nvPr>
            <p:custDataLst>
              <p:tags r:id="rId36"/>
            </p:custDataLst>
          </p:nvPr>
        </p:nvSpPr>
        <p:spPr>
          <a:xfrm>
            <a:off x="688371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5" name="矩形 74"/>
          <p:cNvSpPr/>
          <p:nvPr>
            <p:custDataLst>
              <p:tags r:id="rId37"/>
            </p:custDataLst>
          </p:nvPr>
        </p:nvSpPr>
        <p:spPr>
          <a:xfrm>
            <a:off x="688372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38" name="矩形 37"/>
          <p:cNvSpPr/>
          <p:nvPr>
            <p:custDataLst>
              <p:tags r:id="rId38"/>
            </p:custDataLst>
          </p:nvPr>
        </p:nvSpPr>
        <p:spPr>
          <a:xfrm>
            <a:off x="582229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（四）</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按时到工作单位报到的义务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77" name="矩形 76"/>
          <p:cNvSpPr/>
          <p:nvPr>
            <p:custDataLst>
              <p:tags r:id="rId39"/>
            </p:custDataLst>
          </p:nvPr>
        </p:nvSpPr>
        <p:spPr>
          <a:xfrm>
            <a:off x="751617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8" name="矩形 77"/>
          <p:cNvSpPr/>
          <p:nvPr>
            <p:custDataLst>
              <p:tags r:id="rId40"/>
            </p:custDataLst>
          </p:nvPr>
        </p:nvSpPr>
        <p:spPr>
          <a:xfrm>
            <a:off x="751617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9" name="任意多边形 78"/>
          <p:cNvSpPr/>
          <p:nvPr>
            <p:custDataLst>
              <p:tags r:id="rId41"/>
            </p:custDataLst>
          </p:nvPr>
        </p:nvSpPr>
        <p:spPr>
          <a:xfrm>
            <a:off x="864012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0" name="矩形 79"/>
          <p:cNvSpPr/>
          <p:nvPr>
            <p:custDataLst>
              <p:tags r:id="rId42"/>
            </p:custDataLst>
          </p:nvPr>
        </p:nvSpPr>
        <p:spPr>
          <a:xfrm>
            <a:off x="864013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E</a:t>
            </a:r>
            <a:endParaRPr lang="zh-CN" altLang="en-US" dirty="0">
              <a:solidFill>
                <a:srgbClr val="FFC211">
                  <a:lumMod val="50000"/>
                </a:srgbClr>
              </a:solidFill>
            </a:endParaRPr>
          </a:p>
        </p:txBody>
      </p:sp>
      <p:sp>
        <p:nvSpPr>
          <p:cNvPr id="39" name="矩形 38"/>
          <p:cNvSpPr/>
          <p:nvPr>
            <p:custDataLst>
              <p:tags r:id="rId43"/>
            </p:custDataLst>
          </p:nvPr>
        </p:nvSpPr>
        <p:spPr>
          <a:xfrm>
            <a:off x="7447915" y="3068955"/>
            <a:ext cx="1639570" cy="1812925"/>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（五）</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诚信义务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82" name="矩形 81"/>
          <p:cNvSpPr/>
          <p:nvPr>
            <p:custDataLst>
              <p:tags r:id="rId44"/>
            </p:custDataLst>
          </p:nvPr>
        </p:nvSpPr>
        <p:spPr>
          <a:xfrm>
            <a:off x="927258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3" name="矩形 82"/>
          <p:cNvSpPr/>
          <p:nvPr>
            <p:custDataLst>
              <p:tags r:id="rId45"/>
            </p:custDataLst>
          </p:nvPr>
        </p:nvSpPr>
        <p:spPr>
          <a:xfrm>
            <a:off x="927258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83"/>
          <p:cNvSpPr/>
          <p:nvPr>
            <p:custDataLst>
              <p:tags r:id="rId46"/>
            </p:custDataLst>
          </p:nvPr>
        </p:nvSpPr>
        <p:spPr>
          <a:xfrm>
            <a:off x="1039653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5" name="矩形 84"/>
          <p:cNvSpPr/>
          <p:nvPr>
            <p:custDataLst>
              <p:tags r:id="rId47"/>
            </p:custDataLst>
          </p:nvPr>
        </p:nvSpPr>
        <p:spPr>
          <a:xfrm>
            <a:off x="1039654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F</a:t>
            </a:r>
            <a:endParaRPr lang="zh-CN" altLang="en-US" dirty="0">
              <a:solidFill>
                <a:srgbClr val="FFC211">
                  <a:lumMod val="50000"/>
                </a:srgbClr>
              </a:solidFill>
            </a:endParaRPr>
          </a:p>
        </p:txBody>
      </p:sp>
      <p:sp>
        <p:nvSpPr>
          <p:cNvPr id="40" name="矩形 39"/>
          <p:cNvSpPr/>
          <p:nvPr>
            <p:custDataLst>
              <p:tags r:id="rId48"/>
            </p:custDataLst>
          </p:nvPr>
        </p:nvSpPr>
        <p:spPr>
          <a:xfrm>
            <a:off x="933511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（六）</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a:p>
            <a:pPr algn="ctr">
              <a:lnSpc>
                <a:spcPct val="120000"/>
              </a:lnSpc>
              <a:spcBef>
                <a:spcPts val="0"/>
              </a:spcBef>
              <a:spcAft>
                <a:spcPts val="0"/>
              </a:spcAft>
            </a:pPr>
            <a:r>
              <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守法义务</a:t>
            </a:r>
            <a:endParaRPr lang="zh-CN" altLang="en-US" b="1" spc="150">
              <a:solidFill>
                <a:schemeClr val="tx1"/>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大学生就业的法律保障</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一、劳动法</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434784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（一）《劳动法》的适用范围</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《劳动法》于 1994 年 7 月 5 日经第八届全国人民代表大会常务委员会第八次会议通过，自 1995 年 1 月 1 日起施行，2009 年 8 月 27 日第一次修正，2018 年 12 月 29 日第二次修正。国家制定和实施劳动法的宗旨是，保护劳动者的合法权益，调整劳动关系，建立和维护适应社会主义市场经济的劳动制度，促进经济发展和社会进步。</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《劳动法》的适用范围包括，在中国境内的企业、个体经济组织和与之形成劳动关系的劳动者，以及国家机关、事业组织、社会团体和与之建立劳动合同关系的劳动者。</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Lst>
</file>

<file path=ppt/tags/tag203.xml><?xml version="1.0" encoding="utf-8"?>
<p:tagLst xmlns:p="http://schemas.openxmlformats.org/presentationml/2006/main">
  <p:tag name="PA" val="v5.2.11"/>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KSO_WM_TAG_VERSION" val="1.0"/>
  <p:tag name="KSO_WM_BEAUTIFY_FLAG" val="#wm#"/>
  <p:tag name="KSO_WM_UNIT_TYPE" val="i"/>
  <p:tag name="KSO_WM_UNIT_ID" val="diagram160205_1*i*0"/>
  <p:tag name="KSO_WM_TEMPLATE_CATEGORY" val="diagram"/>
  <p:tag name="KSO_WM_TEMPLATE_INDEX" val="160205"/>
  <p:tag name="KSO_WM_UNIT_INDEX" val="0"/>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1*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1*m_i*1_2"/>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1*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1*m_i*1_3"/>
  <p:tag name="KSO_WM_UNIT_CLEAR" val="1"/>
  <p:tag name="KSO_WM_UNIT_LAYERLEVEL" val="1_1"/>
</p:tagLst>
</file>

<file path=ppt/tags/tag213.xml><?xml version="1.0" encoding="utf-8"?>
<p:tagLst xmlns:p="http://schemas.openxmlformats.org/presentationml/2006/main">
  <p:tag name="KSO_WM_TAG_VERSION" val="1.0"/>
  <p:tag name="KSO_WM_BEAUTIFY_FLAG" val="#wm#"/>
  <p:tag name="KSO_WM_UNIT_TYPE" val="i"/>
  <p:tag name="KSO_WM_UNIT_ID" val="diagram160205_1*i*9"/>
  <p:tag name="KSO_WM_TEMPLATE_CATEGORY" val="diagram"/>
  <p:tag name="KSO_WM_TEMPLATE_INDEX" val="160205"/>
  <p:tag name="KSO_WM_UNIT_INDEX" val="9"/>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1*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1*m_i*1_5"/>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1*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1*m_i*1_6"/>
  <p:tag name="KSO_WM_UNIT_CLEAR" val="1"/>
  <p:tag name="KSO_WM_UNIT_LAYERLEVEL" val="1_1"/>
  <p:tag name="KSO_WM_UNIT_TEXT_FILL_FORE_SCHEMECOLOR_INDEX" val="13"/>
  <p:tag name="KSO_WM_UNIT_TEXT_FILL_TYPE" val="1"/>
</p:tagLst>
</file>

<file path=ppt/tags/tag218.xml><?xml version="1.0" encoding="utf-8"?>
<p:tagLst xmlns:p="http://schemas.openxmlformats.org/presentationml/2006/main">
  <p:tag name="KSO_WM_TAG_VERSION" val="1.0"/>
  <p:tag name="KSO_WM_BEAUTIFY_FLAG" val="#wm#"/>
  <p:tag name="KSO_WM_UNIT_TYPE" val="i"/>
  <p:tag name="KSO_WM_UNIT_ID" val="diagram160205_1*i*18"/>
  <p:tag name="KSO_WM_TEMPLATE_CATEGORY" val="diagram"/>
  <p:tag name="KSO_WM_TEMPLATE_INDEX" val="160205"/>
  <p:tag name="KSO_WM_UNIT_INDEX" val="18"/>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1*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1*m_i*1_8"/>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1*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1*m_i*1_9"/>
  <p:tag name="KSO_WM_UNIT_CLEAR" val="1"/>
  <p:tag name="KSO_WM_UNIT_LAYERLEVEL" val="1_1"/>
  <p:tag name="KSO_WM_UNIT_TEXT_FILL_FORE_SCHEMECOLOR_INDEX" val="13"/>
  <p:tag name="KSO_WM_UNIT_TEXT_FILL_TYPE" val="1"/>
</p:tagLst>
</file>

<file path=ppt/tags/tag223.xml><?xml version="1.0" encoding="utf-8"?>
<p:tagLst xmlns:p="http://schemas.openxmlformats.org/presentationml/2006/main">
  <p:tag name="KSO_WM_TAG_VERSION" val="1.0"/>
  <p:tag name="KSO_WM_BEAUTIFY_FLAG" val="#wm#"/>
  <p:tag name="KSO_WM_UNIT_TYPE" val="i"/>
  <p:tag name="KSO_WM_UNIT_ID" val="diagram160205_1*i*27"/>
  <p:tag name="KSO_WM_TEMPLATE_CATEGORY" val="diagram"/>
  <p:tag name="KSO_WM_TEMPLATE_INDEX" val="160205"/>
  <p:tag name="KSO_WM_UNIT_INDEX" val="27"/>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1*m_i*1_10"/>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1*m_i*1_11"/>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6_1"/>
  <p:tag name="KSO_WM_UNIT_ID" val="diagram160205_1*m_h_f*1_6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1*m_i*1_12"/>
  <p:tag name="KSO_WM_UNIT_CLEAR" val="1"/>
  <p:tag name="KSO_WM_UNIT_LAYERLEVEL" val="1_1"/>
</p:tagLst>
</file>

<file path=ppt/tags/tag228.xml><?xml version="1.0" encoding="utf-8"?>
<p:tagLst xmlns:p="http://schemas.openxmlformats.org/presentationml/2006/main">
  <p:tag name="KSO_WM_TAG_VERSION" val="1.0"/>
  <p:tag name="KSO_WM_BEAUTIFY_FLAG" val="#wm#"/>
  <p:tag name="KSO_WM_UNIT_TYPE" val="i"/>
  <p:tag name="KSO_WM_UNIT_ID" val="diagram160205_1*i*36"/>
  <p:tag name="KSO_WM_TEMPLATE_CATEGORY" val="diagram"/>
  <p:tag name="KSO_WM_TEMPLATE_INDEX" val="160205"/>
  <p:tag name="KSO_WM_UNIT_INDEX" val="36"/>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1*m_i*1_13"/>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1*m_i*1_14"/>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1*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1*m_i*1_15"/>
  <p:tag name="KSO_WM_UNIT_CLEAR" val="1"/>
  <p:tag name="KSO_WM_UNIT_LAYERLEVEL" val="1_1"/>
  <p:tag name="KSO_WM_UNIT_TEXT_FILL_FORE_SCHEMECOLOR_INDEX" val="13"/>
  <p:tag name="KSO_WM_UNIT_TEXT_FILL_TYPE" val="1"/>
</p:tagLst>
</file>

<file path=ppt/tags/tag233.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238.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4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243.xml><?xml version="1.0" encoding="utf-8"?>
<p:tagLst xmlns:p="http://schemas.openxmlformats.org/presentationml/2006/main">
  <p:tag name="KSO_WM_TAG_VERSION" val="1.0"/>
  <p:tag name="KSO_WM_BEAUTIFY_FLAG" val="#wm#"/>
  <p:tag name="KSO_WM_UNIT_TYPE" val="i"/>
  <p:tag name="KSO_WM_UNIT_ID" val="diagram160205_1*i*27"/>
  <p:tag name="KSO_WM_TEMPLATE_CATEGORY" val="diagram"/>
  <p:tag name="KSO_WM_TEMPLATE_INDEX" val="160205"/>
  <p:tag name="KSO_WM_UNIT_INDEX" val="27"/>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1*m_i*1_10"/>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1*m_i*1_11"/>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6_1"/>
  <p:tag name="KSO_WM_UNIT_ID" val="diagram160205_1*m_h_f*1_6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4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1*m_i*1_12"/>
  <p:tag name="KSO_WM_UNIT_CLEAR" val="1"/>
  <p:tag name="KSO_WM_UNIT_LAYERLEVEL" val="1_1"/>
</p:tagLst>
</file>

<file path=ppt/tags/tag248.xml><?xml version="1.0" encoding="utf-8"?>
<p:tagLst xmlns:p="http://schemas.openxmlformats.org/presentationml/2006/main">
  <p:tag name="PA" val="v5.2.11"/>
  <p:tag name="RESOURCELIBID_ANIM" val="462"/>
</p:tagLst>
</file>

<file path=ppt/tags/tag249.xml><?xml version="1.0" encoding="utf-8"?>
<p:tagLst xmlns:p="http://schemas.openxmlformats.org/presentationml/2006/main">
  <p:tag name="PA" val="v5.2.11"/>
  <p:tag name="RESOURCELIBID_ANIM" val="462"/>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Lst>
</file>

<file path=ppt/tags/tag255.xml><?xml version="1.0" encoding="utf-8"?>
<p:tagLst xmlns:p="http://schemas.openxmlformats.org/presentationml/2006/main">
  <p:tag name="PA" val="v5.2.11"/>
</p:tagLst>
</file>

<file path=ppt/tags/tag256.xml><?xml version="1.0" encoding="utf-8"?>
<p:tagLst xmlns:p="http://schemas.openxmlformats.org/presentationml/2006/main">
  <p:tag name="PA" val="v5.2.11"/>
</p:tagLst>
</file>

<file path=ppt/tags/tag257.xml><?xml version="1.0" encoding="utf-8"?>
<p:tagLst xmlns:p="http://schemas.openxmlformats.org/presentationml/2006/main">
  <p:tag name="PA" val="v5.2.11"/>
</p:tagLst>
</file>

<file path=ppt/tags/tag258.xml><?xml version="1.0" encoding="utf-8"?>
<p:tagLst xmlns:p="http://schemas.openxmlformats.org/presentationml/2006/main">
  <p:tag name="PA" val="v5.2.11"/>
</p:tagLst>
</file>

<file path=ppt/tags/tag259.xml><?xml version="1.0" encoding="utf-8"?>
<p:tagLst xmlns:p="http://schemas.openxmlformats.org/presentationml/2006/main">
  <p:tag name="PA" val="v5.2.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Lst>
</file>

<file path=ppt/tags/tag261.xml><?xml version="1.0" encoding="utf-8"?>
<p:tagLst xmlns:p="http://schemas.openxmlformats.org/presentationml/2006/main">
  <p:tag name="PA" val="v5.2.11"/>
</p:tagLst>
</file>

<file path=ppt/tags/tag262.xml><?xml version="1.0" encoding="utf-8"?>
<p:tagLst xmlns:p="http://schemas.openxmlformats.org/presentationml/2006/main">
  <p:tag name="PA" val="v5.2.11"/>
</p:tagLst>
</file>

<file path=ppt/tags/tag263.xml><?xml version="1.0" encoding="utf-8"?>
<p:tagLst xmlns:p="http://schemas.openxmlformats.org/presentationml/2006/main">
  <p:tag name="PA" val="v5.2.11"/>
</p:tagLst>
</file>

<file path=ppt/tags/tag264.xml><?xml version="1.0" encoding="utf-8"?>
<p:tagLst xmlns:p="http://schemas.openxmlformats.org/presentationml/2006/main">
  <p:tag name="PA" val="v5.2.11"/>
</p:tagLst>
</file>

<file path=ppt/tags/tag26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6*l_h_i*1_1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6*l_h_i*1_1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6*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6*l_h_i*1_2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6*l_h_i*1_2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6*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6*l_h_i*1_3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6*l_h_i*1_3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6*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6*l_h_i*1_4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6*l_h_i*1_4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6*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8_6*l_h_i*1_5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8_6*l_h_i*1_5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8_6*l_h_f*1_5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8_6*l_h_i*1_6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8_6*l_h_i*1_6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2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8_6*l_h_f*1_6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29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9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29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PA" val="v5.2.11"/>
  <p:tag name="RESOURCELIBID_ANIM" val="462"/>
</p:tagLst>
</file>

<file path=ppt/tags/tag301.xml><?xml version="1.0" encoding="utf-8"?>
<p:tagLst xmlns:p="http://schemas.openxmlformats.org/presentationml/2006/main">
  <p:tag name="PA" val="v5.2.11"/>
</p:tagLst>
</file>

<file path=ppt/tags/tag302.xml><?xml version="1.0" encoding="utf-8"?>
<p:tagLst xmlns:p="http://schemas.openxmlformats.org/presentationml/2006/main">
  <p:tag name="PA" val="v5.2.11"/>
</p:tagLst>
</file>

<file path=ppt/tags/tag303.xml><?xml version="1.0" encoding="utf-8"?>
<p:tagLst xmlns:p="http://schemas.openxmlformats.org/presentationml/2006/main">
  <p:tag name="PA" val="v5.2.11"/>
</p:tagLst>
</file>

<file path=ppt/tags/tag304.xml><?xml version="1.0" encoding="utf-8"?>
<p:tagLst xmlns:p="http://schemas.openxmlformats.org/presentationml/2006/main">
  <p:tag name="PA" val="v5.2.11"/>
</p:tagLst>
</file>

<file path=ppt/tags/tag305.xml><?xml version="1.0" encoding="utf-8"?>
<p:tagLst xmlns:p="http://schemas.openxmlformats.org/presentationml/2006/main">
  <p:tag name="PA" val="v5.2.11"/>
</p:tagLst>
</file>

<file path=ppt/tags/tag306.xml><?xml version="1.0" encoding="utf-8"?>
<p:tagLst xmlns:p="http://schemas.openxmlformats.org/presentationml/2006/main">
  <p:tag name="PA" val="v5.2.11"/>
</p:tagLst>
</file>

<file path=ppt/tags/tag307.xml><?xml version="1.0" encoding="utf-8"?>
<p:tagLst xmlns:p="http://schemas.openxmlformats.org/presentationml/2006/main">
  <p:tag name="PA" val="v5.2.11"/>
</p:tagLst>
</file>

<file path=ppt/tags/tag308.xml><?xml version="1.0" encoding="utf-8"?>
<p:tagLst xmlns:p="http://schemas.openxmlformats.org/presentationml/2006/main">
  <p:tag name="PA" val="v5.2.11"/>
</p:tagLst>
</file>

<file path=ppt/tags/tag309.xml><?xml version="1.0" encoding="utf-8"?>
<p:tagLst xmlns:p="http://schemas.openxmlformats.org/presentationml/2006/main">
  <p:tag name="PA" val="v5.2.1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PA" val="v5.2.11"/>
  <p:tag name="RESOURCELIBID_ANIM" val="462"/>
</p:tagLst>
</file>

<file path=ppt/tags/tag311.xml><?xml version="1.0" encoding="utf-8"?>
<p:tagLst xmlns:p="http://schemas.openxmlformats.org/presentationml/2006/main">
  <p:tag name="PA" val="v5.2.11"/>
  <p:tag name="RESOURCELIBID_ANIM" val="462"/>
</p:tagLst>
</file>

<file path=ppt/tags/tag312.xml><?xml version="1.0" encoding="utf-8"?>
<p:tagLst xmlns:p="http://schemas.openxmlformats.org/presentationml/2006/main">
  <p:tag name="PA" val="v5.2.11"/>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Lst>
</file>

<file path=ppt/tags/tag326.xml><?xml version="1.0" encoding="utf-8"?>
<p:tagLst xmlns:p="http://schemas.openxmlformats.org/presentationml/2006/main">
  <p:tag name="PA" val="v5.2.11"/>
</p:tagLst>
</file>

<file path=ppt/tags/tag327.xml><?xml version="1.0" encoding="utf-8"?>
<p:tagLst xmlns:p="http://schemas.openxmlformats.org/presentationml/2006/main">
  <p:tag name="PA" val="v5.2.11"/>
  <p:tag name="WHOLESPTYPE" val="Shape_Other"/>
</p:tagLst>
</file>

<file path=ppt/tags/tag328.xml><?xml version="1.0" encoding="utf-8"?>
<p:tagLst xmlns:p="http://schemas.openxmlformats.org/presentationml/2006/main">
  <p:tag name="PA" val="v5.2.11"/>
  <p:tag name="WHOLESPTYPE" val="Shape_Text"/>
</p:tagLst>
</file>

<file path=ppt/tags/tag329.xml><?xml version="1.0" encoding="utf-8"?>
<p:tagLst xmlns:p="http://schemas.openxmlformats.org/presentationml/2006/main">
  <p:tag name="PA" val="v5.2.11"/>
  <p:tag name="RESOURCELIBID_ANIM" val="46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PA" val="v5.2.11"/>
</p:tagLst>
</file>

<file path=ppt/tags/tag331.xml><?xml version="1.0" encoding="utf-8"?>
<p:tagLst xmlns:p="http://schemas.openxmlformats.org/presentationml/2006/main">
  <p:tag name="PA" val="v5.2.11"/>
</p:tagLst>
</file>

<file path=ppt/tags/tag332.xml><?xml version="1.0" encoding="utf-8"?>
<p:tagLst xmlns:p="http://schemas.openxmlformats.org/presentationml/2006/main">
  <p:tag name="PA" val="v5.2.11"/>
</p:tagLst>
</file>

<file path=ppt/tags/tag333.xml><?xml version="1.0" encoding="utf-8"?>
<p:tagLst xmlns:p="http://schemas.openxmlformats.org/presentationml/2006/main">
  <p:tag name="PA" val="v5.2.11"/>
</p:tagLst>
</file>

<file path=ppt/tags/tag334.xml><?xml version="1.0" encoding="utf-8"?>
<p:tagLst xmlns:p="http://schemas.openxmlformats.org/presentationml/2006/main">
  <p:tag name="PA" val="v5.2.11"/>
</p:tagLst>
</file>

<file path=ppt/tags/tag335.xml><?xml version="1.0" encoding="utf-8"?>
<p:tagLst xmlns:p="http://schemas.openxmlformats.org/presentationml/2006/main">
  <p:tag name="PA" val="v5.2.11"/>
</p:tagLst>
</file>

<file path=ppt/tags/tag336.xml><?xml version="1.0" encoding="utf-8"?>
<p:tagLst xmlns:p="http://schemas.openxmlformats.org/presentationml/2006/main">
  <p:tag name="PA" val="v5.2.11"/>
</p:tagLst>
</file>

<file path=ppt/tags/tag337.xml><?xml version="1.0" encoding="utf-8"?>
<p:tagLst xmlns:p="http://schemas.openxmlformats.org/presentationml/2006/main">
  <p:tag name="PA" val="v5.2.11"/>
</p:tagLst>
</file>

<file path=ppt/tags/tag338.xml><?xml version="1.0" encoding="utf-8"?>
<p:tagLst xmlns:p="http://schemas.openxmlformats.org/presentationml/2006/main">
  <p:tag name="PA" val="v5.2.11"/>
</p:tagLst>
</file>

<file path=ppt/tags/tag339.xml><?xml version="1.0" encoding="utf-8"?>
<p:tagLst xmlns:p="http://schemas.openxmlformats.org/presentationml/2006/main">
  <p:tag name="PA" val="v5.2.11"/>
  <p:tag name="RESOURCELIBID_ANIM" val="46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PA" val="v5.2.11"/>
  <p:tag name="RESOURCELIBID_ANIM" val="462"/>
</p:tagLst>
</file>

<file path=ppt/tags/tag341.xml><?xml version="1.0" encoding="utf-8"?>
<p:tagLst xmlns:p="http://schemas.openxmlformats.org/presentationml/2006/main">
  <p:tag name="PA" val="v5.2.11"/>
</p:tagLst>
</file>

<file path=ppt/tags/tag342.xml><?xml version="1.0" encoding="utf-8"?>
<p:tagLst xmlns:p="http://schemas.openxmlformats.org/presentationml/2006/main">
  <p:tag name="PA" val="v5.2.11"/>
</p:tagLst>
</file>

<file path=ppt/tags/tag343.xml><?xml version="1.0" encoding="utf-8"?>
<p:tagLst xmlns:p="http://schemas.openxmlformats.org/presentationml/2006/main">
  <p:tag name="PA" val="v5.2.11"/>
</p:tagLst>
</file>

<file path=ppt/tags/tag344.xml><?xml version="1.0" encoding="utf-8"?>
<p:tagLst xmlns:p="http://schemas.openxmlformats.org/presentationml/2006/main">
  <p:tag name="PA" val="v5.2.11"/>
</p:tagLst>
</file>

<file path=ppt/tags/tag345.xml><?xml version="1.0" encoding="utf-8"?>
<p:tagLst xmlns:p="http://schemas.openxmlformats.org/presentationml/2006/main">
  <p:tag name="PA" val="v5.2.11"/>
</p:tagLst>
</file>

<file path=ppt/tags/tag346.xml><?xml version="1.0" encoding="utf-8"?>
<p:tagLst xmlns:p="http://schemas.openxmlformats.org/presentationml/2006/main">
  <p:tag name="PA" val="v5.2.11"/>
</p:tagLst>
</file>

<file path=ppt/tags/tag347.xml><?xml version="1.0" encoding="utf-8"?>
<p:tagLst xmlns:p="http://schemas.openxmlformats.org/presentationml/2006/main">
  <p:tag name="PA" val="v5.2.11"/>
</p:tagLst>
</file>

<file path=ppt/tags/tag348.xml><?xml version="1.0" encoding="utf-8"?>
<p:tagLst xmlns:p="http://schemas.openxmlformats.org/presentationml/2006/main">
  <p:tag name="PA" val="v5.2.11"/>
</p:tagLst>
</file>

<file path=ppt/tags/tag349.xml><?xml version="1.0" encoding="utf-8"?>
<p:tagLst xmlns:p="http://schemas.openxmlformats.org/presentationml/2006/main">
  <p:tag name="PA" val="v5.2.1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PA" val="v5.2.11"/>
</p:tagLst>
</file>

<file path=ppt/tags/tag351.xml><?xml version="1.0" encoding="utf-8"?>
<p:tagLst xmlns:p="http://schemas.openxmlformats.org/presentationml/2006/main">
  <p:tag name="PA" val="v5.2.11"/>
</p:tagLst>
</file>

<file path=ppt/tags/tag352.xml><?xml version="1.0" encoding="utf-8"?>
<p:tagLst xmlns:p="http://schemas.openxmlformats.org/presentationml/2006/main">
  <p:tag name="PA" val="v5.2.11"/>
</p:tagLst>
</file>

<file path=ppt/tags/tag353.xml><?xml version="1.0" encoding="utf-8"?>
<p:tagLst xmlns:p="http://schemas.openxmlformats.org/presentationml/2006/main">
  <p:tag name="PA" val="v5.2.11"/>
</p:tagLst>
</file>

<file path=ppt/tags/tag354.xml><?xml version="1.0" encoding="utf-8"?>
<p:tagLst xmlns:p="http://schemas.openxmlformats.org/presentationml/2006/main">
  <p:tag name="PA" val="v5.2.11"/>
</p:tagLst>
</file>

<file path=ppt/tags/tag355.xml><?xml version="1.0" encoding="utf-8"?>
<p:tagLst xmlns:p="http://schemas.openxmlformats.org/presentationml/2006/main">
  <p:tag name="PA" val="v5.2.11"/>
</p:tagLst>
</file>

<file path=ppt/tags/tag356.xml><?xml version="1.0" encoding="utf-8"?>
<p:tagLst xmlns:p="http://schemas.openxmlformats.org/presentationml/2006/main">
  <p:tag name="PA" val="v5.2.11"/>
  <p:tag name="WHOLESPTYPE" val="Shape_Text"/>
</p:tagLst>
</file>

<file path=ppt/tags/tag357.xml><?xml version="1.0" encoding="utf-8"?>
<p:tagLst xmlns:p="http://schemas.openxmlformats.org/presentationml/2006/main">
  <p:tag name="PA" val="v5.2.11"/>
  <p:tag name="RESOURCELIBID_ANIM" val="462"/>
</p:tagLst>
</file>

<file path=ppt/tags/tag358.xml><?xml version="1.0" encoding="utf-8"?>
<p:tagLst xmlns:p="http://schemas.openxmlformats.org/presentationml/2006/main">
  <p:tag name="PA" val="v5.2.11"/>
</p:tagLst>
</file>

<file path=ppt/tags/tag359.xml><?xml version="1.0" encoding="utf-8"?>
<p:tagLst xmlns:p="http://schemas.openxmlformats.org/presentationml/2006/main">
  <p:tag name="PA" val="v5.2.1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PA" val="v5.2.11"/>
</p:tagLst>
</file>

<file path=ppt/tags/tag361.xml><?xml version="1.0" encoding="utf-8"?>
<p:tagLst xmlns:p="http://schemas.openxmlformats.org/presentationml/2006/main">
  <p:tag name="PA" val="v5.2.11"/>
</p:tagLst>
</file>

<file path=ppt/tags/tag362.xml><?xml version="1.0" encoding="utf-8"?>
<p:tagLst xmlns:p="http://schemas.openxmlformats.org/presentationml/2006/main">
  <p:tag name="PA" val="v5.2.11"/>
</p:tagLst>
</file>

<file path=ppt/tags/tag363.xml><?xml version="1.0" encoding="utf-8"?>
<p:tagLst xmlns:p="http://schemas.openxmlformats.org/presentationml/2006/main">
  <p:tag name="PA" val="v5.2.11"/>
</p:tagLst>
</file>

<file path=ppt/tags/tag364.xml><?xml version="1.0" encoding="utf-8"?>
<p:tagLst xmlns:p="http://schemas.openxmlformats.org/presentationml/2006/main">
  <p:tag name="PA" val="v5.2.11"/>
</p:tagLst>
</file>

<file path=ppt/tags/tag365.xml><?xml version="1.0" encoding="utf-8"?>
<p:tagLst xmlns:p="http://schemas.openxmlformats.org/presentationml/2006/main">
  <p:tag name="PA" val="v5.2.11"/>
</p:tagLst>
</file>

<file path=ppt/tags/tag366.xml><?xml version="1.0" encoding="utf-8"?>
<p:tagLst xmlns:p="http://schemas.openxmlformats.org/presentationml/2006/main">
  <p:tag name="PA" val="v5.2.11"/>
</p:tagLst>
</file>

<file path=ppt/tags/tag367.xml><?xml version="1.0" encoding="utf-8"?>
<p:tagLst xmlns:p="http://schemas.openxmlformats.org/presentationml/2006/main">
  <p:tag name="PA" val="v5.2.11"/>
  <p:tag name="RESOURCELIBID_ANIM" val="462"/>
</p:tagLst>
</file>

<file path=ppt/tags/tag368.xml><?xml version="1.0" encoding="utf-8"?>
<p:tagLst xmlns:p="http://schemas.openxmlformats.org/presentationml/2006/main">
  <p:tag name="PA" val="v5.2.11"/>
  <p:tag name="RESOURCELIBID_ANIM" val="462"/>
</p:tagLst>
</file>

<file path=ppt/tags/tag369.xml><?xml version="1.0" encoding="utf-8"?>
<p:tagLst xmlns:p="http://schemas.openxmlformats.org/presentationml/2006/main">
  <p:tag name="PA" val="v5.2.1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PA" val="v5.2.11"/>
</p:tagLst>
</file>

<file path=ppt/tags/tag371.xml><?xml version="1.0" encoding="utf-8"?>
<p:tagLst xmlns:p="http://schemas.openxmlformats.org/presentationml/2006/main">
  <p:tag name="PA" val="v5.2.11"/>
</p:tagLst>
</file>

<file path=ppt/tags/tag372.xml><?xml version="1.0" encoding="utf-8"?>
<p:tagLst xmlns:p="http://schemas.openxmlformats.org/presentationml/2006/main">
  <p:tag name="PA" val="v5.2.11"/>
</p:tagLst>
</file>

<file path=ppt/tags/tag373.xml><?xml version="1.0" encoding="utf-8"?>
<p:tagLst xmlns:p="http://schemas.openxmlformats.org/presentationml/2006/main">
  <p:tag name="PA" val="v5.2.11"/>
</p:tagLst>
</file>

<file path=ppt/tags/tag374.xml><?xml version="1.0" encoding="utf-8"?>
<p:tagLst xmlns:p="http://schemas.openxmlformats.org/presentationml/2006/main">
  <p:tag name="PA" val="v5.2.11"/>
</p:tagLst>
</file>

<file path=ppt/tags/tag375.xml><?xml version="1.0" encoding="utf-8"?>
<p:tagLst xmlns:p="http://schemas.openxmlformats.org/presentationml/2006/main">
  <p:tag name="PA" val="v5.2.11"/>
</p:tagLst>
</file>

<file path=ppt/tags/tag376.xml><?xml version="1.0" encoding="utf-8"?>
<p:tagLst xmlns:p="http://schemas.openxmlformats.org/presentationml/2006/main">
  <p:tag name="PA" val="v5.2.11"/>
</p:tagLst>
</file>

<file path=ppt/tags/tag377.xml><?xml version="1.0" encoding="utf-8"?>
<p:tagLst xmlns:p="http://schemas.openxmlformats.org/presentationml/2006/main">
  <p:tag name="PA" val="v5.2.11"/>
</p:tagLst>
</file>

<file path=ppt/tags/tag378.xml><?xml version="1.0" encoding="utf-8"?>
<p:tagLst xmlns:p="http://schemas.openxmlformats.org/presentationml/2006/main">
  <p:tag name="PA" val="v5.2.11"/>
</p:tagLst>
</file>

<file path=ppt/tags/tag379.xml><?xml version="1.0" encoding="utf-8"?>
<p:tagLst xmlns:p="http://schemas.openxmlformats.org/presentationml/2006/main">
  <p:tag name="PA" val="v5.2.1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PA" val="v5.2.11"/>
</p:tagLst>
</file>

<file path=ppt/tags/tag381.xml><?xml version="1.0" encoding="utf-8"?>
<p:tagLst xmlns:p="http://schemas.openxmlformats.org/presentationml/2006/main">
  <p:tag name="PA" val="v5.2.11"/>
</p:tagLst>
</file>

<file path=ppt/tags/tag382.xml><?xml version="1.0" encoding="utf-8"?>
<p:tagLst xmlns:p="http://schemas.openxmlformats.org/presentationml/2006/main">
  <p:tag name="PA" val="v5.2.11"/>
</p:tagLst>
</file>

<file path=ppt/tags/tag383.xml><?xml version="1.0" encoding="utf-8"?>
<p:tagLst xmlns:p="http://schemas.openxmlformats.org/presentationml/2006/main">
  <p:tag name="PA" val="v5.2.11"/>
</p:tagLst>
</file>

<file path=ppt/tags/tag384.xml><?xml version="1.0" encoding="utf-8"?>
<p:tagLst xmlns:p="http://schemas.openxmlformats.org/presentationml/2006/main">
  <p:tag name="PA" val="v5.2.11"/>
  <p:tag name="WHOLESPTYPE" val="Shape_Text"/>
</p:tagLst>
</file>

<file path=ppt/tags/tag385.xml><?xml version="1.0" encoding="utf-8"?>
<p:tagLst xmlns:p="http://schemas.openxmlformats.org/presentationml/2006/main">
  <p:tag name="PA" val="v5.2.11"/>
  <p:tag name="RESOURCELIBID_ANIM" val="462"/>
</p:tagLst>
</file>

<file path=ppt/tags/tag386.xml><?xml version="1.0" encoding="utf-8"?>
<p:tagLst xmlns:p="http://schemas.openxmlformats.org/presentationml/2006/main">
  <p:tag name="PA" val="v5.2.11"/>
</p:tagLst>
</file>

<file path=ppt/tags/tag387.xml><?xml version="1.0" encoding="utf-8"?>
<p:tagLst xmlns:p="http://schemas.openxmlformats.org/presentationml/2006/main">
  <p:tag name="PA" val="v5.2.11"/>
</p:tagLst>
</file>

<file path=ppt/tags/tag388.xml><?xml version="1.0" encoding="utf-8"?>
<p:tagLst xmlns:p="http://schemas.openxmlformats.org/presentationml/2006/main">
  <p:tag name="PA" val="v5.2.11"/>
</p:tagLst>
</file>

<file path=ppt/tags/tag389.xml><?xml version="1.0" encoding="utf-8"?>
<p:tagLst xmlns:p="http://schemas.openxmlformats.org/presentationml/2006/main">
  <p:tag name="PA" val="v5.2.1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PA" val="v5.2.11"/>
</p:tagLst>
</file>

<file path=ppt/tags/tag391.xml><?xml version="1.0" encoding="utf-8"?>
<p:tagLst xmlns:p="http://schemas.openxmlformats.org/presentationml/2006/main">
  <p:tag name="PA" val="v5.2.11"/>
</p:tagLst>
</file>

<file path=ppt/tags/tag392.xml><?xml version="1.0" encoding="utf-8"?>
<p:tagLst xmlns:p="http://schemas.openxmlformats.org/presentationml/2006/main">
  <p:tag name="PA" val="v5.2.11"/>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Lst>
</file>

<file path=ppt/tags/tag398.xml><?xml version="1.0" encoding="utf-8"?>
<p:tagLst xmlns:p="http://schemas.openxmlformats.org/presentationml/2006/main">
  <p:tag name="PA" val="v5.2.11"/>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 name="RESOURCELIBID_ANIM" val="462"/>
</p:tagLst>
</file>

<file path=ppt/tags/tag402.xml><?xml version="1.0" encoding="utf-8"?>
<p:tagLst xmlns:p="http://schemas.openxmlformats.org/presentationml/2006/main">
  <p:tag name="PA" val="v5.2.11"/>
  <p:tag name="WHOLESPTYPE" val="Shape_Other"/>
</p:tagLst>
</file>

<file path=ppt/tags/tag403.xml><?xml version="1.0" encoding="utf-8"?>
<p:tagLst xmlns:p="http://schemas.openxmlformats.org/presentationml/2006/main">
  <p:tag name="PA" val="v5.2.11"/>
  <p:tag name="WHOLESPTYPE" val="Shape_Text"/>
</p:tagLst>
</file>

<file path=ppt/tags/tag404.xml><?xml version="1.0" encoding="utf-8"?>
<p:tagLst xmlns:p="http://schemas.openxmlformats.org/presentationml/2006/main">
  <p:tag name="PA" val="v5.2.11"/>
  <p:tag name="WHOLESPTYPE" val="Shape_Other"/>
</p:tagLst>
</file>

<file path=ppt/tags/tag405.xml><?xml version="1.0" encoding="utf-8"?>
<p:tagLst xmlns:p="http://schemas.openxmlformats.org/presentationml/2006/main">
  <p:tag name="PA" val="v5.2.11"/>
  <p:tag name="WHOLESPTYPE" val="Shape_Text"/>
</p:tagLst>
</file>

<file path=ppt/tags/tag406.xml><?xml version="1.0" encoding="utf-8"?>
<p:tagLst xmlns:p="http://schemas.openxmlformats.org/presentationml/2006/main">
  <p:tag name="PA" val="v5.2.11"/>
  <p:tag name="WHOLESPTYPE" val="Shape_Other"/>
</p:tagLst>
</file>

<file path=ppt/tags/tag407.xml><?xml version="1.0" encoding="utf-8"?>
<p:tagLst xmlns:p="http://schemas.openxmlformats.org/presentationml/2006/main">
  <p:tag name="PA" val="v5.2.11"/>
  <p:tag name="WHOLESPTYPE" val="Shape_Text"/>
</p:tagLst>
</file>

<file path=ppt/tags/tag408.xml><?xml version="1.0" encoding="utf-8"?>
<p:tagLst xmlns:p="http://schemas.openxmlformats.org/presentationml/2006/main">
  <p:tag name="PA" val="v5.2.11"/>
  <p:tag name="RESOURCELIBID_ANIM" val="462"/>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Lst>
</file>

<file path=ppt/tags/tag418.xml><?xml version="1.0" encoding="utf-8"?>
<p:tagLst xmlns:p="http://schemas.openxmlformats.org/presentationml/2006/main">
  <p:tag name="PA" val="v5.2.11"/>
  <p:tag name="RESOURCELIBID_ANIM" val="462"/>
</p:tagLst>
</file>

<file path=ppt/tags/tag419.xml><?xml version="1.0" encoding="utf-8"?>
<p:tagLst xmlns:p="http://schemas.openxmlformats.org/presentationml/2006/main">
  <p:tag name="PA" val="v5.2.11"/>
  <p:tag name="RESOURCELIBID_ANIM" val="46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Lst>
</file>

<file path=ppt/tags/tag421.xml><?xml version="1.0" encoding="utf-8"?>
<p:tagLst xmlns:p="http://schemas.openxmlformats.org/presentationml/2006/main">
  <p:tag name="PA" val="v5.2.11"/>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Lst>
</file>

<file path=ppt/tags/tag425.xml><?xml version="1.0" encoding="utf-8"?>
<p:tagLst xmlns:p="http://schemas.openxmlformats.org/presentationml/2006/main">
  <p:tag name="PA" val="v5.2.11"/>
</p:tagLst>
</file>

<file path=ppt/tags/tag426.xml><?xml version="1.0" encoding="utf-8"?>
<p:tagLst xmlns:p="http://schemas.openxmlformats.org/presentationml/2006/main">
  <p:tag name="PA" val="v5.2.11"/>
</p:tagLst>
</file>

<file path=ppt/tags/tag427.xml><?xml version="1.0" encoding="utf-8"?>
<p:tagLst xmlns:p="http://schemas.openxmlformats.org/presentationml/2006/main">
  <p:tag name="PA" val="v5.2.11"/>
</p:tagLst>
</file>

<file path=ppt/tags/tag428.xml><?xml version="1.0" encoding="utf-8"?>
<p:tagLst xmlns:p="http://schemas.openxmlformats.org/presentationml/2006/main">
  <p:tag name="PA" val="v5.2.11"/>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Lst>
</file>

<file path=ppt/tags/tag431.xml><?xml version="1.0" encoding="utf-8"?>
<p:tagLst xmlns:p="http://schemas.openxmlformats.org/presentationml/2006/main">
  <p:tag name="PA" val="v5.2.11"/>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 name="WHOLESPTYPE" val="Shape_Text"/>
</p:tagLst>
</file>

<file path=ppt/tags/tag436.xml><?xml version="1.0" encoding="utf-8"?>
<p:tagLst xmlns:p="http://schemas.openxmlformats.org/presentationml/2006/main">
  <p:tag name="PA" val="v5.2.11"/>
  <p:tag name="RESOURCELIBID_ANIM" val="462"/>
</p:tagLst>
</file>

<file path=ppt/tags/tag437.xml><?xml version="1.0" encoding="utf-8"?>
<p:tagLst xmlns:p="http://schemas.openxmlformats.org/presentationml/2006/main">
  <p:tag name="PA" val="v5.2.11"/>
</p:tagLst>
</file>

<file path=ppt/tags/tag438.xml><?xml version="1.0" encoding="utf-8"?>
<p:tagLst xmlns:p="http://schemas.openxmlformats.org/presentationml/2006/main">
  <p:tag name="PA" val="v5.2.11"/>
</p:tagLst>
</file>

<file path=ppt/tags/tag439.xml><?xml version="1.0" encoding="utf-8"?>
<p:tagLst xmlns:p="http://schemas.openxmlformats.org/presentationml/2006/main">
  <p:tag name="PA" val="v5.2.1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PA" val="v5.2.11"/>
</p:tagLst>
</file>

<file path=ppt/tags/tag441.xml><?xml version="1.0" encoding="utf-8"?>
<p:tagLst xmlns:p="http://schemas.openxmlformats.org/presentationml/2006/main">
  <p:tag name="PA" val="v5.2.11"/>
</p:tagLst>
</file>

<file path=ppt/tags/tag442.xml><?xml version="1.0" encoding="utf-8"?>
<p:tagLst xmlns:p="http://schemas.openxmlformats.org/presentationml/2006/main">
  <p:tag name="PA" val="v5.2.11"/>
</p:tagLst>
</file>

<file path=ppt/tags/tag443.xml><?xml version="1.0" encoding="utf-8"?>
<p:tagLst xmlns:p="http://schemas.openxmlformats.org/presentationml/2006/main">
  <p:tag name="PA" val="v5.2.11"/>
</p:tagLst>
</file>

<file path=ppt/tags/tag444.xml><?xml version="1.0" encoding="utf-8"?>
<p:tagLst xmlns:p="http://schemas.openxmlformats.org/presentationml/2006/main">
  <p:tag name="PA" val="v5.2.11"/>
</p:tagLst>
</file>

<file path=ppt/tags/tag445.xml><?xml version="1.0" encoding="utf-8"?>
<p:tagLst xmlns:p="http://schemas.openxmlformats.org/presentationml/2006/main">
  <p:tag name="PA" val="v5.2.11"/>
</p:tagLst>
</file>

<file path=ppt/tags/tag446.xml><?xml version="1.0" encoding="utf-8"?>
<p:tagLst xmlns:p="http://schemas.openxmlformats.org/presentationml/2006/main">
  <p:tag name="PA" val="v5.2.11"/>
  <p:tag name="RESOURCELIBID_ANIM" val="462"/>
</p:tagLst>
</file>

<file path=ppt/tags/tag447.xml><?xml version="1.0" encoding="utf-8"?>
<p:tagLst xmlns:p="http://schemas.openxmlformats.org/presentationml/2006/main">
  <p:tag name="PA" val="v5.2.11"/>
  <p:tag name="RESOURCELIBID_ANIM" val="462"/>
</p:tagLst>
</file>

<file path=ppt/tags/tag448.xml><?xml version="1.0" encoding="utf-8"?>
<p:tagLst xmlns:p="http://schemas.openxmlformats.org/presentationml/2006/main">
  <p:tag name="PA" val="v5.2.11"/>
</p:tagLst>
</file>

<file path=ppt/tags/tag449.xml><?xml version="1.0" encoding="utf-8"?>
<p:tagLst xmlns:p="http://schemas.openxmlformats.org/presentationml/2006/main">
  <p:tag name="PA" val="v5.2.1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PA" val="v5.2.11"/>
</p:tagLst>
</file>

<file path=ppt/tags/tag451.xml><?xml version="1.0" encoding="utf-8"?>
<p:tagLst xmlns:p="http://schemas.openxmlformats.org/presentationml/2006/main">
  <p:tag name="PA" val="v5.2.11"/>
</p:tagLst>
</file>

<file path=ppt/tags/tag452.xml><?xml version="1.0" encoding="utf-8"?>
<p:tagLst xmlns:p="http://schemas.openxmlformats.org/presentationml/2006/main">
  <p:tag name="PA" val="v5.2.11"/>
</p:tagLst>
</file>

<file path=ppt/tags/tag453.xml><?xml version="1.0" encoding="utf-8"?>
<p:tagLst xmlns:p="http://schemas.openxmlformats.org/presentationml/2006/main">
  <p:tag name="PA" val="v5.2.11"/>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Lst>
</file>

<file path=ppt/tags/tag456.xml><?xml version="1.0" encoding="utf-8"?>
<p:tagLst xmlns:p="http://schemas.openxmlformats.org/presentationml/2006/main">
  <p:tag name="PA" val="v5.2.11"/>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Lst>
</file>

<file path=ppt/tags/tag461.xml><?xml version="1.0" encoding="utf-8"?>
<p:tagLst xmlns:p="http://schemas.openxmlformats.org/presentationml/2006/main">
  <p:tag name="PA" val="v5.2.11"/>
</p:tagLst>
</file>

<file path=ppt/tags/tag462.xml><?xml version="1.0" encoding="utf-8"?>
<p:tagLst xmlns:p="http://schemas.openxmlformats.org/presentationml/2006/main">
  <p:tag name="PA" val="v5.2.11"/>
</p:tagLst>
</file>

<file path=ppt/tags/tag463.xml><?xml version="1.0" encoding="utf-8"?>
<p:tagLst xmlns:p="http://schemas.openxmlformats.org/presentationml/2006/main">
  <p:tag name="PA" val="v5.2.11"/>
  <p:tag name="WHOLESPTYPE" val="Shape_Text"/>
</p:tagLst>
</file>

<file path=ppt/tags/tag46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6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67.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68.xml><?xml version="1.0" encoding="utf-8"?>
<p:tagLst xmlns:p="http://schemas.openxmlformats.org/presentationml/2006/main">
  <p:tag name="PA" val="v5.2.11"/>
  <p:tag name="RESOURCELIBID_ANIM" val="462"/>
</p:tagLst>
</file>

<file path=ppt/tags/tag469.xml><?xml version="1.0" encoding="utf-8"?>
<p:tagLst xmlns:p="http://schemas.openxmlformats.org/presentationml/2006/main">
  <p:tag name="PA" val="v5.2.11"/>
  <p:tag name="WHOLESPTYPE" val="Shape_Other"/>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 name="WHOLESPTYPE" val="Shape_Text"/>
</p:tagLst>
</file>

<file path=ppt/tags/tag471.xml><?xml version="1.0" encoding="utf-8"?>
<p:tagLst xmlns:p="http://schemas.openxmlformats.org/presentationml/2006/main">
  <p:tag name="PA" val="v5.2.11"/>
  <p:tag name="WHOLESPTYPE" val="Shape_Other"/>
</p:tagLst>
</file>

<file path=ppt/tags/tag472.xml><?xml version="1.0" encoding="utf-8"?>
<p:tagLst xmlns:p="http://schemas.openxmlformats.org/presentationml/2006/main">
  <p:tag name="PA" val="v5.2.11"/>
  <p:tag name="WHOLESPTYPE" val="Shape_Text"/>
</p:tagLst>
</file>

<file path=ppt/tags/tag473.xml><?xml version="1.0" encoding="utf-8"?>
<p:tagLst xmlns:p="http://schemas.openxmlformats.org/presentationml/2006/main">
  <p:tag name="PA" val="v5.2.11"/>
  <p:tag name="RESOURCELIBID_ANIM" val="462"/>
</p:tagLst>
</file>

<file path=ppt/tags/tag47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7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77.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78.xml><?xml version="1.0" encoding="utf-8"?>
<p:tagLst xmlns:p="http://schemas.openxmlformats.org/presentationml/2006/main">
  <p:tag name="PA" val="v5.2.11"/>
  <p:tag name="RESOURCELIBID_ANIM" val="462"/>
</p:tagLst>
</file>

<file path=ppt/tags/tag479.xml><?xml version="1.0" encoding="utf-8"?>
<p:tagLst xmlns:p="http://schemas.openxmlformats.org/presentationml/2006/main">
  <p:tag name="PA" val="v5.2.11"/>
  <p:tag name="RESOURCELIBID_ANIM" val="462"/>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Lst>
</file>

<file path=ppt/tags/tag481.xml><?xml version="1.0" encoding="utf-8"?>
<p:tagLst xmlns:p="http://schemas.openxmlformats.org/presentationml/2006/main">
  <p:tag name="PA" val="v5.2.11"/>
</p:tagLst>
</file>

<file path=ppt/tags/tag482.xml><?xml version="1.0" encoding="utf-8"?>
<p:tagLst xmlns:p="http://schemas.openxmlformats.org/presentationml/2006/main">
  <p:tag name="PA" val="v5.2.11"/>
</p:tagLst>
</file>

<file path=ppt/tags/tag483.xml><?xml version="1.0" encoding="utf-8"?>
<p:tagLst xmlns:p="http://schemas.openxmlformats.org/presentationml/2006/main">
  <p:tag name="PA" val="v5.2.11"/>
</p:tagLst>
</file>

<file path=ppt/tags/tag484.xml><?xml version="1.0" encoding="utf-8"?>
<p:tagLst xmlns:p="http://schemas.openxmlformats.org/presentationml/2006/main">
  <p:tag name="PA" val="v5.2.11"/>
</p:tagLst>
</file>

<file path=ppt/tags/tag485.xml><?xml version="1.0" encoding="utf-8"?>
<p:tagLst xmlns:p="http://schemas.openxmlformats.org/presentationml/2006/main">
  <p:tag name="PA" val="v5.2.11"/>
</p:tagLst>
</file>

<file path=ppt/tags/tag486.xml><?xml version="1.0" encoding="utf-8"?>
<p:tagLst xmlns:p="http://schemas.openxmlformats.org/presentationml/2006/main">
  <p:tag name="PA" val="v5.2.11"/>
</p:tagLst>
</file>

<file path=ppt/tags/tag487.xml><?xml version="1.0" encoding="utf-8"?>
<p:tagLst xmlns:p="http://schemas.openxmlformats.org/presentationml/2006/main">
  <p:tag name="PA" val="v5.2.11"/>
</p:tagLst>
</file>

<file path=ppt/tags/tag488.xml><?xml version="1.0" encoding="utf-8"?>
<p:tagLst xmlns:p="http://schemas.openxmlformats.org/presentationml/2006/main">
  <p:tag name="PA" val="v5.2.11"/>
</p:tagLst>
</file>

<file path=ppt/tags/tag489.xml><?xml version="1.0" encoding="utf-8"?>
<p:tagLst xmlns:p="http://schemas.openxmlformats.org/presentationml/2006/main">
  <p:tag name="PA" val="v5.2.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PA" val="v5.2.11"/>
</p:tagLst>
</file>

<file path=ppt/tags/tag491.xml><?xml version="1.0" encoding="utf-8"?>
<p:tagLst xmlns:p="http://schemas.openxmlformats.org/presentationml/2006/main">
  <p:tag name="PA" val="v5.2.11"/>
</p:tagLst>
</file>

<file path=ppt/tags/tag492.xml><?xml version="1.0" encoding="utf-8"?>
<p:tagLst xmlns:p="http://schemas.openxmlformats.org/presentationml/2006/main">
  <p:tag name="PA" val="v5.2.11"/>
</p:tagLst>
</file>

<file path=ppt/tags/tag493.xml><?xml version="1.0" encoding="utf-8"?>
<p:tagLst xmlns:p="http://schemas.openxmlformats.org/presentationml/2006/main">
  <p:tag name="PA" val="v5.2.11"/>
</p:tagLst>
</file>

<file path=ppt/tags/tag494.xml><?xml version="1.0" encoding="utf-8"?>
<p:tagLst xmlns:p="http://schemas.openxmlformats.org/presentationml/2006/main">
  <p:tag name="PA" val="v5.2.11"/>
</p:tagLst>
</file>

<file path=ppt/tags/tag495.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49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0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0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05.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0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1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1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15.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51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51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PA" val="v5.2.11"/>
  <p:tag name="RESOURCELIBID_ANIM" val="462"/>
</p:tagLst>
</file>

<file path=ppt/tags/tag521.xml><?xml version="1.0" encoding="utf-8"?>
<p:tagLst xmlns:p="http://schemas.openxmlformats.org/presentationml/2006/main">
  <p:tag name="PA" val="v5.2.11"/>
  <p:tag name="WHOLESPTYPE" val="Shape_Other"/>
</p:tagLst>
</file>

<file path=ppt/tags/tag522.xml><?xml version="1.0" encoding="utf-8"?>
<p:tagLst xmlns:p="http://schemas.openxmlformats.org/presentationml/2006/main">
  <p:tag name="PA" val="v5.2.11"/>
  <p:tag name="WHOLESPTYPE" val="Shape_Text"/>
</p:tagLst>
</file>

<file path=ppt/tags/tag523.xml><?xml version="1.0" encoding="utf-8"?>
<p:tagLst xmlns:p="http://schemas.openxmlformats.org/presentationml/2006/main">
  <p:tag name="PA" val="v5.2.11"/>
  <p:tag name="WHOLESPTYPE" val="Shape_Other"/>
</p:tagLst>
</file>

<file path=ppt/tags/tag524.xml><?xml version="1.0" encoding="utf-8"?>
<p:tagLst xmlns:p="http://schemas.openxmlformats.org/presentationml/2006/main">
  <p:tag name="PA" val="v5.2.11"/>
  <p:tag name="WHOLESPTYPE" val="Shape_Text"/>
</p:tagLst>
</file>

<file path=ppt/tags/tag525.xml><?xml version="1.0" encoding="utf-8"?>
<p:tagLst xmlns:p="http://schemas.openxmlformats.org/presentationml/2006/main">
  <p:tag name="PA" val="v5.2.11"/>
  <p:tag name="WHOLESPTYPE" val="Shape_Other"/>
</p:tagLst>
</file>

<file path=ppt/tags/tag526.xml><?xml version="1.0" encoding="utf-8"?>
<p:tagLst xmlns:p="http://schemas.openxmlformats.org/presentationml/2006/main">
  <p:tag name="COMMONDATA" val="eyJoZGlkIjoiNzQ3MTk3OTEyZDg4NzA3ZGRmN2U4ZTcxY2Y1ODYwYzQifQ=="/>
  <p:tag name="KSO_WPP_MARK_KEY" val="f3f01f05-3b13-49dc-bb46-7ae505317a5f"/>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2973</Words>
  <Application>WPS 演示</Application>
  <PresentationFormat>宽屏</PresentationFormat>
  <Paragraphs>287</Paragraphs>
  <Slides>22</Slides>
  <Notes>1</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22</vt:i4>
      </vt:variant>
    </vt:vector>
  </HeadingPairs>
  <TitlesOfParts>
    <vt:vector size="48"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Microsoft YaHei Bold</vt:lpstr>
      <vt:lpstr>Calibri</vt:lpstr>
      <vt:lpstr>等线</vt:lpstr>
      <vt:lpstr>Arial Unicode MS</vt:lpstr>
      <vt:lpstr>Roboto</vt:lpstr>
      <vt:lpstr>思源黑体 CN Regular</vt:lpstr>
      <vt:lpstr>Times New Roman</vt:lpstr>
      <vt:lpstr>Office Theme</vt:lpstr>
      <vt:lpstr>2_Office 主题​​</vt:lpstr>
      <vt:lpstr>PowerPoint 演示文稿</vt:lpstr>
      <vt:lpstr>PowerPoint 演示文稿</vt:lpstr>
      <vt:lpstr>PowerPoint 演示文稿</vt:lpstr>
      <vt:lpstr>PowerPoint 演示文稿</vt:lpstr>
      <vt:lpstr>大学生的就业权益与义务</vt:lpstr>
      <vt:lpstr>PowerPoint 演示文稿</vt:lpstr>
      <vt:lpstr>PowerPoint 演示文稿</vt:lpstr>
      <vt:lpstr>大学生就业的法律保障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劳动争议及其处理</vt:lpstr>
      <vt:lpstr>PowerPoint 演示文稿</vt:lpstr>
      <vt:lpstr>PowerPoint 演示文稿</vt:lpstr>
      <vt:lpstr>劳动维权的注意事项</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230</cp:revision>
  <dcterms:created xsi:type="dcterms:W3CDTF">2023-02-11T00:59:00Z</dcterms:created>
  <dcterms:modified xsi:type="dcterms:W3CDTF">2025-03-07T08:11:41Z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