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5.svg" ContentType="image/svg+xml"/>
  <Override PartName="/ppt/media/image17.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30.svg" ContentType="image/svg+xml"/>
  <Override PartName="/ppt/media/image32.svg" ContentType="image/svg+xml"/>
  <Override PartName="/ppt/media/image34.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 id="2147483687" r:id="rId4"/>
  </p:sldMasterIdLst>
  <p:notesMasterIdLst>
    <p:notesMasterId r:id="rId10"/>
  </p:notesMasterIdLst>
  <p:sldIdLst>
    <p:sldId id="11090140" r:id="rId5"/>
    <p:sldId id="343" r:id="rId6"/>
    <p:sldId id="11090061" r:id="rId7"/>
    <p:sldId id="579" r:id="rId8"/>
    <p:sldId id="11090064" r:id="rId9"/>
    <p:sldId id="11090141" r:id="rId11"/>
    <p:sldId id="11090142" r:id="rId12"/>
    <p:sldId id="11090143" r:id="rId13"/>
    <p:sldId id="11090145" r:id="rId14"/>
    <p:sldId id="11090066" r:id="rId15"/>
    <p:sldId id="11090146" r:id="rId16"/>
    <p:sldId id="11090147" r:id="rId17"/>
    <p:sldId id="11090091" r:id="rId18"/>
    <p:sldId id="11090092" r:id="rId19"/>
    <p:sldId id="11090093" r:id="rId20"/>
    <p:sldId id="11090095" r:id="rId21"/>
    <p:sldId id="11090096" r:id="rId22"/>
    <p:sldId id="11090097" r:id="rId23"/>
    <p:sldId id="11090098" r:id="rId24"/>
    <p:sldId id="11090099" r:id="rId25"/>
    <p:sldId id="11090100" r:id="rId26"/>
    <p:sldId id="11090103" r:id="rId27"/>
    <p:sldId id="11090105" r:id="rId28"/>
    <p:sldId id="11090106" r:id="rId29"/>
    <p:sldId id="11090107" r:id="rId30"/>
    <p:sldId id="11090108" r:id="rId31"/>
    <p:sldId id="11090110" r:id="rId32"/>
    <p:sldId id="11090111" r:id="rId33"/>
    <p:sldId id="11090112" r:id="rId34"/>
    <p:sldId id="11090114" r:id="rId35"/>
    <p:sldId id="11090115" r:id="rId36"/>
    <p:sldId id="11090116" r:id="rId37"/>
    <p:sldId id="11090118" r:id="rId38"/>
    <p:sldId id="11090120" r:id="rId39"/>
    <p:sldId id="11090122" r:id="rId40"/>
    <p:sldId id="11090124" r:id="rId41"/>
    <p:sldId id="11090125" r:id="rId42"/>
    <p:sldId id="11090127" r:id="rId43"/>
    <p:sldId id="11090128" r:id="rId44"/>
    <p:sldId id="11090131" r:id="rId45"/>
    <p:sldId id="11090132" r:id="rId46"/>
    <p:sldId id="11090134" r:id="rId47"/>
    <p:sldId id="11090135" r:id="rId48"/>
    <p:sldId id="11090136" r:id="rId49"/>
    <p:sldId id="11090137" r:id="rId50"/>
    <p:sldId id="11090138" r:id="rId51"/>
    <p:sldId id="11090050" r:id="rId52"/>
  </p:sldIdLst>
  <p:sldSz cx="12192000" cy="6858000"/>
  <p:notesSz cx="6858000" cy="9144000"/>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11090140"/>
            <p14:sldId id="343"/>
            <p14:sldId id="11090061"/>
            <p14:sldId id="579"/>
            <p14:sldId id="11090064"/>
            <p14:sldId id="11090141"/>
            <p14:sldId id="11090142"/>
            <p14:sldId id="11090143"/>
            <p14:sldId id="11090145"/>
            <p14:sldId id="11090066"/>
            <p14:sldId id="11090146"/>
            <p14:sldId id="11090147"/>
            <p14:sldId id="11090091"/>
            <p14:sldId id="11090092"/>
            <p14:sldId id="11090093"/>
            <p14:sldId id="11090095"/>
            <p14:sldId id="11090096"/>
            <p14:sldId id="11090097"/>
            <p14:sldId id="11090098"/>
            <p14:sldId id="11090099"/>
            <p14:sldId id="11090100"/>
            <p14:sldId id="11090103"/>
            <p14:sldId id="11090105"/>
            <p14:sldId id="11090106"/>
            <p14:sldId id="11090107"/>
            <p14:sldId id="11090108"/>
            <p14:sldId id="11090110"/>
            <p14:sldId id="11090111"/>
            <p14:sldId id="11090112"/>
            <p14:sldId id="11090114"/>
            <p14:sldId id="11090115"/>
            <p14:sldId id="11090116"/>
            <p14:sldId id="11090118"/>
            <p14:sldId id="11090120"/>
            <p14:sldId id="11090122"/>
            <p14:sldId id="11090124"/>
            <p14:sldId id="11090125"/>
            <p14:sldId id="11090127"/>
            <p14:sldId id="11090128"/>
            <p14:sldId id="11090131"/>
            <p14:sldId id="11090132"/>
            <p14:sldId id="11090134"/>
            <p14:sldId id="11090135"/>
            <p14:sldId id="11090136"/>
            <p14:sldId id="11090137"/>
            <p14:sldId id="11090138"/>
            <p14:sldId id="11090050"/>
          </p14:sldIdLst>
        </p14:section>
      </p14:sectionLst>
    </p:ext>
    <p:ext uri="{EFAFB233-063F-42B5-8137-9DF3F51BA10A}">
      <p15:sldGuideLst xmlns:p15="http://schemas.microsoft.com/office/powerpoint/2012/main">
        <p15:guide id="1" pos="4841" userDrawn="1">
          <p15:clr>
            <a:srgbClr val="A4A3A4"/>
          </p15:clr>
        </p15:guide>
        <p15:guide id="2" orient="horz" pos="2910" userDrawn="1">
          <p15:clr>
            <a:srgbClr val="A4A3A4"/>
          </p15:clr>
        </p15:guide>
        <p15:guide id="3" pos="76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700"/>
    <a:srgbClr val="28B7EF"/>
    <a:srgbClr val="0D9FD9"/>
    <a:srgbClr val="FFFFFF"/>
    <a:srgbClr val="262626"/>
    <a:srgbClr val="5F5F5F"/>
    <a:srgbClr val="A5C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883" autoAdjust="0"/>
    <p:restoredTop sz="94660"/>
  </p:normalViewPr>
  <p:slideViewPr>
    <p:cSldViewPr snapToGrid="0" showGuides="1">
      <p:cViewPr>
        <p:scale>
          <a:sx n="150" d="100"/>
          <a:sy n="150" d="100"/>
        </p:scale>
        <p:origin x="786" y="258"/>
      </p:cViewPr>
      <p:guideLst>
        <p:guide pos="4841"/>
        <p:guide orient="horz" pos="2910"/>
        <p:guide pos="76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7" Type="http://schemas.openxmlformats.org/officeDocument/2006/relationships/tags" Target="tags/tag1560.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4.png"/><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4.xml"/><Relationship Id="rId3" Type="http://schemas.openxmlformats.org/officeDocument/2006/relationships/image" Target="../media/image3.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2.xml"/><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4.png"/><Relationship Id="rId5" Type="http://schemas.openxmlformats.org/officeDocument/2006/relationships/tags" Target="../tags/tag34.xml"/><Relationship Id="rId4" Type="http://schemas.openxmlformats.org/officeDocument/2006/relationships/image" Target="../media/image3.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4.png"/><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media/image3.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media/image3.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4.png"/><Relationship Id="rId5" Type="http://schemas.openxmlformats.org/officeDocument/2006/relationships/tags" Target="../tags/tag69.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image" Target="../media/image2.png"/><Relationship Id="rId2" Type="http://schemas.openxmlformats.org/officeDocument/2006/relationships/tags" Target="../tags/tag89.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93.xml"/><Relationship Id="rId3" Type="http://schemas.openxmlformats.org/officeDocument/2006/relationships/image" Target="../media/image3.png"/><Relationship Id="rId2" Type="http://schemas.openxmlformats.org/officeDocument/2006/relationships/tags" Target="../tags/tag92.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image" Target="../media/image4.png"/><Relationship Id="rId6" Type="http://schemas.openxmlformats.org/officeDocument/2006/relationships/tags" Target="../tags/tag96.xml"/><Relationship Id="rId5" Type="http://schemas.openxmlformats.org/officeDocument/2006/relationships/image" Target="../media/image3.png"/><Relationship Id="rId4" Type="http://schemas.openxmlformats.org/officeDocument/2006/relationships/tags" Target="../tags/tag95.xml"/><Relationship Id="rId3" Type="http://schemas.openxmlformats.org/officeDocument/2006/relationships/image" Target="../media/image5.png"/><Relationship Id="rId2" Type="http://schemas.openxmlformats.org/officeDocument/2006/relationships/tags" Target="../tags/tag94.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00.xml"/><Relationship Id="rId3" Type="http://schemas.openxmlformats.org/officeDocument/2006/relationships/image" Target="../media/image3.png"/><Relationship Id="rId2" Type="http://schemas.openxmlformats.org/officeDocument/2006/relationships/tags" Target="../tags/tag99.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02.xml"/><Relationship Id="rId3" Type="http://schemas.openxmlformats.org/officeDocument/2006/relationships/image" Target="../media/image3.png"/><Relationship Id="rId2" Type="http://schemas.openxmlformats.org/officeDocument/2006/relationships/tags" Target="../tags/tag101.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04.xml"/><Relationship Id="rId3" Type="http://schemas.openxmlformats.org/officeDocument/2006/relationships/image" Target="../media/image6.png"/><Relationship Id="rId2" Type="http://schemas.openxmlformats.org/officeDocument/2006/relationships/tags" Target="../tags/tag103.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06.xml"/><Relationship Id="rId3" Type="http://schemas.openxmlformats.org/officeDocument/2006/relationships/image" Target="../media/image3.png"/><Relationship Id="rId2" Type="http://schemas.openxmlformats.org/officeDocument/2006/relationships/tags" Target="../tags/tag105.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08.xml"/><Relationship Id="rId3" Type="http://schemas.openxmlformats.org/officeDocument/2006/relationships/image" Target="../media/image3.png"/><Relationship Id="rId2" Type="http://schemas.openxmlformats.org/officeDocument/2006/relationships/tags" Target="../tags/tag107.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10.xml"/><Relationship Id="rId3" Type="http://schemas.openxmlformats.org/officeDocument/2006/relationships/image" Target="../media/image3.png"/><Relationship Id="rId2" Type="http://schemas.openxmlformats.org/officeDocument/2006/relationships/tags" Target="../tags/tag109.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image" Target="../media/image2.png"/><Relationship Id="rId2" Type="http://schemas.openxmlformats.org/officeDocument/2006/relationships/tags" Target="../tags/tag111.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image" Target="../media/image4.png"/><Relationship Id="rId4" Type="http://schemas.openxmlformats.org/officeDocument/2006/relationships/tags" Target="../tags/tag115.xml"/><Relationship Id="rId3" Type="http://schemas.openxmlformats.org/officeDocument/2006/relationships/image" Target="../media/image3.png"/><Relationship Id="rId2" Type="http://schemas.openxmlformats.org/officeDocument/2006/relationships/tags" Target="../tags/tag114.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4.png"/><Relationship Id="rId5" Type="http://schemas.openxmlformats.org/officeDocument/2006/relationships/tags" Target="../tags/tag122.xml"/><Relationship Id="rId4" Type="http://schemas.openxmlformats.org/officeDocument/2006/relationships/image" Target="../media/image3.png"/><Relationship Id="rId3" Type="http://schemas.openxmlformats.org/officeDocument/2006/relationships/tags" Target="../tags/tag121.xml"/><Relationship Id="rId2" Type="http://schemas.openxmlformats.org/officeDocument/2006/relationships/tags" Target="../tags/tag120.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image" Target="../media/image4.png"/><Relationship Id="rId5" Type="http://schemas.openxmlformats.org/officeDocument/2006/relationships/tags" Target="../tags/tag130.xml"/><Relationship Id="rId4" Type="http://schemas.openxmlformats.org/officeDocument/2006/relationships/image" Target="../media/image3.png"/><Relationship Id="rId3" Type="http://schemas.openxmlformats.org/officeDocument/2006/relationships/tags" Target="../tags/tag129.xml"/><Relationship Id="rId2" Type="http://schemas.openxmlformats.org/officeDocument/2006/relationships/tags" Target="../tags/tag128.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image" Target="../media/image4.png"/><Relationship Id="rId5" Type="http://schemas.openxmlformats.org/officeDocument/2006/relationships/tags" Target="../tags/tag139.xml"/><Relationship Id="rId4" Type="http://schemas.openxmlformats.org/officeDocument/2006/relationships/image" Target="../media/image3.png"/><Relationship Id="rId3" Type="http://schemas.openxmlformats.org/officeDocument/2006/relationships/tags" Target="../tags/tag138.xml"/><Relationship Id="rId2" Type="http://schemas.openxmlformats.org/officeDocument/2006/relationships/tags" Target="../tags/tag137.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image" Target="../media/image4.png"/><Relationship Id="rId5" Type="http://schemas.openxmlformats.org/officeDocument/2006/relationships/tags" Target="../tags/tag148.xml"/><Relationship Id="rId4" Type="http://schemas.openxmlformats.org/officeDocument/2006/relationships/image" Target="../media/image3.png"/><Relationship Id="rId3" Type="http://schemas.openxmlformats.org/officeDocument/2006/relationships/tags" Target="../tags/tag147.xml"/><Relationship Id="rId2" Type="http://schemas.openxmlformats.org/officeDocument/2006/relationships/tags" Target="../tags/tag146.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image" Target="../media/image4.png"/><Relationship Id="rId5" Type="http://schemas.openxmlformats.org/officeDocument/2006/relationships/tags" Target="../tags/tag157.xml"/><Relationship Id="rId4" Type="http://schemas.openxmlformats.org/officeDocument/2006/relationships/image" Target="../media/image3.png"/><Relationship Id="rId3" Type="http://schemas.openxmlformats.org/officeDocument/2006/relationships/tags" Target="../tags/tag156.xml"/><Relationship Id="rId2" Type="http://schemas.openxmlformats.org/officeDocument/2006/relationships/tags" Target="../tags/tag155.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image" Target="../media/image4.png"/><Relationship Id="rId5" Type="http://schemas.openxmlformats.org/officeDocument/2006/relationships/tags" Target="../tags/tag168.xml"/><Relationship Id="rId4" Type="http://schemas.openxmlformats.org/officeDocument/2006/relationships/image" Target="../media/image3.png"/><Relationship Id="rId3" Type="http://schemas.openxmlformats.org/officeDocument/2006/relationships/tags" Target="../tags/tag167.xml"/><Relationship Id="rId2" Type="http://schemas.openxmlformats.org/officeDocument/2006/relationships/tags" Target="../tags/tag166.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3" Type="http://schemas.openxmlformats.org/officeDocument/2006/relationships/theme" Target="../theme/theme2.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20.xml"/><Relationship Id="rId19" Type="http://schemas.openxmlformats.org/officeDocument/2006/relationships/slideLayout" Target="../slideLayouts/slideLayout37.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6.xml"/><Relationship Id="rId8" Type="http://schemas.openxmlformats.org/officeDocument/2006/relationships/slideLayout" Target="../slideLayouts/slideLayout45.xml"/><Relationship Id="rId7" Type="http://schemas.openxmlformats.org/officeDocument/2006/relationships/slideLayout" Target="../slideLayouts/slideLayout44.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3" Type="http://schemas.openxmlformats.org/officeDocument/2006/relationships/slideLayout" Target="../slideLayouts/slideLayout40.xml"/><Relationship Id="rId22" Type="http://schemas.openxmlformats.org/officeDocument/2006/relationships/theme" Target="../theme/theme3.xml"/><Relationship Id="rId21" Type="http://schemas.openxmlformats.org/officeDocument/2006/relationships/tags" Target="../tags/tag176.xml"/><Relationship Id="rId20" Type="http://schemas.openxmlformats.org/officeDocument/2006/relationships/tags" Target="../tags/tag175.xml"/><Relationship Id="rId2" Type="http://schemas.openxmlformats.org/officeDocument/2006/relationships/slideLayout" Target="../slideLayouts/slideLayout39.xml"/><Relationship Id="rId19" Type="http://schemas.openxmlformats.org/officeDocument/2006/relationships/tags" Target="../tags/tag174.xml"/><Relationship Id="rId18" Type="http://schemas.openxmlformats.org/officeDocument/2006/relationships/slideLayout" Target="../slideLayouts/slideLayout55.xml"/><Relationship Id="rId17" Type="http://schemas.openxmlformats.org/officeDocument/2006/relationships/slideLayout" Target="../slideLayouts/slideLayout54.xml"/><Relationship Id="rId16" Type="http://schemas.openxmlformats.org/officeDocument/2006/relationships/slideLayout" Target="../slideLayouts/slideLayout53.xml"/><Relationship Id="rId15" Type="http://schemas.openxmlformats.org/officeDocument/2006/relationships/slideLayout" Target="../slideLayouts/slideLayout52.xml"/><Relationship Id="rId14" Type="http://schemas.openxmlformats.org/officeDocument/2006/relationships/slideLayout" Target="../slideLayouts/slideLayout51.xml"/><Relationship Id="rId13" Type="http://schemas.openxmlformats.org/officeDocument/2006/relationships/slideLayout" Target="../slideLayouts/slideLayout50.xml"/><Relationship Id="rId12" Type="http://schemas.openxmlformats.org/officeDocument/2006/relationships/slideLayout" Target="../slideLayouts/slideLayout49.xml"/><Relationship Id="rId11" Type="http://schemas.openxmlformats.org/officeDocument/2006/relationships/slideLayout" Target="../slideLayouts/slideLayout48.xml"/><Relationship Id="rId10" Type="http://schemas.openxmlformats.org/officeDocument/2006/relationships/slideLayout" Target="../slideLayouts/slideLayout47.xml"/><Relationship Id="rId1"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177.xml"/><Relationship Id="rId2" Type="http://schemas.openxmlformats.org/officeDocument/2006/relationships/image" Target="../media/image8.sv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jpeg"/><Relationship Id="rId1" Type="http://schemas.openxmlformats.org/officeDocument/2006/relationships/image" Target="../media/image18.jpeg"/></Relationships>
</file>

<file path=ppt/slides/_rels/slide11.xml.rels><?xml version="1.0" encoding="UTF-8" standalone="yes"?>
<Relationships xmlns="http://schemas.openxmlformats.org/package/2006/relationships"><Relationship Id="rId9" Type="http://schemas.openxmlformats.org/officeDocument/2006/relationships/image" Target="../media/image21.svg"/><Relationship Id="rId8" Type="http://schemas.openxmlformats.org/officeDocument/2006/relationships/image" Target="../media/image20.png"/><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9" Type="http://schemas.openxmlformats.org/officeDocument/2006/relationships/slideLayout" Target="../slideLayouts/slideLayout31.xml"/><Relationship Id="rId28" Type="http://schemas.openxmlformats.org/officeDocument/2006/relationships/tags" Target="../tags/tag333.xml"/><Relationship Id="rId27" Type="http://schemas.openxmlformats.org/officeDocument/2006/relationships/tags" Target="../tags/tag332.xml"/><Relationship Id="rId26" Type="http://schemas.openxmlformats.org/officeDocument/2006/relationships/tags" Target="../tags/tag331.xml"/><Relationship Id="rId25" Type="http://schemas.openxmlformats.org/officeDocument/2006/relationships/tags" Target="../tags/tag330.xml"/><Relationship Id="rId24" Type="http://schemas.openxmlformats.org/officeDocument/2006/relationships/tags" Target="../tags/tag329.xml"/><Relationship Id="rId23" Type="http://schemas.openxmlformats.org/officeDocument/2006/relationships/image" Target="../media/image25.svg"/><Relationship Id="rId22" Type="http://schemas.openxmlformats.org/officeDocument/2006/relationships/image" Target="../media/image24.png"/><Relationship Id="rId21" Type="http://schemas.openxmlformats.org/officeDocument/2006/relationships/tags" Target="../tags/tag328.xml"/><Relationship Id="rId20" Type="http://schemas.openxmlformats.org/officeDocument/2006/relationships/tags" Target="../tags/tag327.xml"/><Relationship Id="rId2" Type="http://schemas.openxmlformats.org/officeDocument/2006/relationships/tags" Target="../tags/tag313.xml"/><Relationship Id="rId19" Type="http://schemas.openxmlformats.org/officeDocument/2006/relationships/tags" Target="../tags/tag326.xml"/><Relationship Id="rId18" Type="http://schemas.openxmlformats.org/officeDocument/2006/relationships/tags" Target="../tags/tag325.xml"/><Relationship Id="rId17" Type="http://schemas.openxmlformats.org/officeDocument/2006/relationships/tags" Target="../tags/tag324.xml"/><Relationship Id="rId16" Type="http://schemas.openxmlformats.org/officeDocument/2006/relationships/tags" Target="../tags/tag323.xml"/><Relationship Id="rId15" Type="http://schemas.openxmlformats.org/officeDocument/2006/relationships/image" Target="../media/image23.svg"/><Relationship Id="rId14" Type="http://schemas.openxmlformats.org/officeDocument/2006/relationships/image" Target="../media/image22.png"/><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tags" Target="../tags/tag312.xml"/></Relationships>
</file>

<file path=ppt/slides/_rels/slide12.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image" Target="../media/image28.png"/><Relationship Id="rId7" Type="http://schemas.openxmlformats.org/officeDocument/2006/relationships/tags" Target="../tags/tag338.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tags" Target="../tags/tag337.xml"/><Relationship Id="rId34" Type="http://schemas.openxmlformats.org/officeDocument/2006/relationships/slideLayout" Target="../slideLayouts/slideLayout20.xml"/><Relationship Id="rId33" Type="http://schemas.openxmlformats.org/officeDocument/2006/relationships/tags" Target="../tags/tag357.xml"/><Relationship Id="rId32" Type="http://schemas.openxmlformats.org/officeDocument/2006/relationships/tags" Target="../tags/tag356.xml"/><Relationship Id="rId31" Type="http://schemas.openxmlformats.org/officeDocument/2006/relationships/tags" Target="../tags/tag355.xml"/><Relationship Id="rId30" Type="http://schemas.openxmlformats.org/officeDocument/2006/relationships/tags" Target="../tags/tag354.xml"/><Relationship Id="rId3" Type="http://schemas.openxmlformats.org/officeDocument/2006/relationships/tags" Target="../tags/tag336.xml"/><Relationship Id="rId29" Type="http://schemas.openxmlformats.org/officeDocument/2006/relationships/tags" Target="../tags/tag353.xml"/><Relationship Id="rId28" Type="http://schemas.openxmlformats.org/officeDocument/2006/relationships/tags" Target="../tags/tag352.xml"/><Relationship Id="rId27" Type="http://schemas.openxmlformats.org/officeDocument/2006/relationships/tags" Target="../tags/tag351.xml"/><Relationship Id="rId26" Type="http://schemas.openxmlformats.org/officeDocument/2006/relationships/image" Target="../media/image34.svg"/><Relationship Id="rId25" Type="http://schemas.openxmlformats.org/officeDocument/2006/relationships/image" Target="../media/image33.png"/><Relationship Id="rId24" Type="http://schemas.openxmlformats.org/officeDocument/2006/relationships/tags" Target="../tags/tag350.xml"/><Relationship Id="rId23" Type="http://schemas.openxmlformats.org/officeDocument/2006/relationships/image" Target="../media/image32.svg"/><Relationship Id="rId22" Type="http://schemas.openxmlformats.org/officeDocument/2006/relationships/image" Target="../media/image31.png"/><Relationship Id="rId21" Type="http://schemas.openxmlformats.org/officeDocument/2006/relationships/tags" Target="../tags/tag349.xml"/><Relationship Id="rId20" Type="http://schemas.openxmlformats.org/officeDocument/2006/relationships/image" Target="../media/image30.svg"/><Relationship Id="rId2" Type="http://schemas.openxmlformats.org/officeDocument/2006/relationships/tags" Target="../tags/tag335.xml"/><Relationship Id="rId19" Type="http://schemas.openxmlformats.org/officeDocument/2006/relationships/image" Target="../media/image29.png"/><Relationship Id="rId18" Type="http://schemas.openxmlformats.org/officeDocument/2006/relationships/tags" Target="../tags/tag348.xml"/><Relationship Id="rId17" Type="http://schemas.openxmlformats.org/officeDocument/2006/relationships/tags" Target="../tags/tag347.xml"/><Relationship Id="rId16" Type="http://schemas.openxmlformats.org/officeDocument/2006/relationships/tags" Target="../tags/tag346.xml"/><Relationship Id="rId15" Type="http://schemas.openxmlformats.org/officeDocument/2006/relationships/tags" Target="../tags/tag345.xml"/><Relationship Id="rId14" Type="http://schemas.openxmlformats.org/officeDocument/2006/relationships/tags" Target="../tags/tag344.xml"/><Relationship Id="rId13" Type="http://schemas.openxmlformats.org/officeDocument/2006/relationships/tags" Target="../tags/tag343.xml"/><Relationship Id="rId12" Type="http://schemas.openxmlformats.org/officeDocument/2006/relationships/tags" Target="../tags/tag342.xml"/><Relationship Id="rId11" Type="http://schemas.openxmlformats.org/officeDocument/2006/relationships/tags" Target="../tags/tag341.xml"/><Relationship Id="rId10" Type="http://schemas.openxmlformats.org/officeDocument/2006/relationships/tags" Target="../tags/tag340.xml"/><Relationship Id="rId1" Type="http://schemas.openxmlformats.org/officeDocument/2006/relationships/tags" Target="../tags/tag334.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362.xml"/><Relationship Id="rId5" Type="http://schemas.openxmlformats.org/officeDocument/2006/relationships/image" Target="../media/image35.jpeg"/><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s>
</file>

<file path=ppt/slides/_rels/slide14.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1" Type="http://schemas.openxmlformats.org/officeDocument/2006/relationships/slideLayout" Target="../slideLayouts/slideLayout20.xml"/><Relationship Id="rId20" Type="http://schemas.openxmlformats.org/officeDocument/2006/relationships/tags" Target="../tags/tag382.xml"/><Relationship Id="rId2" Type="http://schemas.openxmlformats.org/officeDocument/2006/relationships/tags" Target="../tags/tag364.xml"/><Relationship Id="rId19" Type="http://schemas.openxmlformats.org/officeDocument/2006/relationships/tags" Target="../tags/tag381.xml"/><Relationship Id="rId18" Type="http://schemas.openxmlformats.org/officeDocument/2006/relationships/tags" Target="../tags/tag380.xml"/><Relationship Id="rId17" Type="http://schemas.openxmlformats.org/officeDocument/2006/relationships/tags" Target="../tags/tag379.xml"/><Relationship Id="rId16" Type="http://schemas.openxmlformats.org/officeDocument/2006/relationships/tags" Target="../tags/tag378.xml"/><Relationship Id="rId15" Type="http://schemas.openxmlformats.org/officeDocument/2006/relationships/tags" Target="../tags/tag377.xml"/><Relationship Id="rId14" Type="http://schemas.openxmlformats.org/officeDocument/2006/relationships/tags" Target="../tags/tag376.xml"/><Relationship Id="rId13" Type="http://schemas.openxmlformats.org/officeDocument/2006/relationships/tags" Target="../tags/tag375.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3.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1.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s>
</file>

<file path=ppt/slides/_rels/slide16.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1" Type="http://schemas.openxmlformats.org/officeDocument/2006/relationships/slideLayout" Target="../slideLayouts/slideLayout5.xml"/><Relationship Id="rId30" Type="http://schemas.openxmlformats.org/officeDocument/2006/relationships/tags" Target="../tags/tag415.xml"/><Relationship Id="rId3" Type="http://schemas.openxmlformats.org/officeDocument/2006/relationships/tags" Target="../tags/tag389.xml"/><Relationship Id="rId29" Type="http://schemas.openxmlformats.org/officeDocument/2006/relationships/tags" Target="../tags/tag414.xml"/><Relationship Id="rId28" Type="http://schemas.openxmlformats.org/officeDocument/2006/relationships/image" Target="../media/image36.png"/><Relationship Id="rId27" Type="http://schemas.openxmlformats.org/officeDocument/2006/relationships/tags" Target="../tags/tag413.xml"/><Relationship Id="rId26" Type="http://schemas.openxmlformats.org/officeDocument/2006/relationships/tags" Target="../tags/tag412.xml"/><Relationship Id="rId25" Type="http://schemas.openxmlformats.org/officeDocument/2006/relationships/tags" Target="../tags/tag411.xml"/><Relationship Id="rId24" Type="http://schemas.openxmlformats.org/officeDocument/2006/relationships/tags" Target="../tags/tag410.xml"/><Relationship Id="rId23" Type="http://schemas.openxmlformats.org/officeDocument/2006/relationships/tags" Target="../tags/tag409.xml"/><Relationship Id="rId22" Type="http://schemas.openxmlformats.org/officeDocument/2006/relationships/tags" Target="../tags/tag408.xml"/><Relationship Id="rId21" Type="http://schemas.openxmlformats.org/officeDocument/2006/relationships/tags" Target="../tags/tag407.xml"/><Relationship Id="rId20" Type="http://schemas.openxmlformats.org/officeDocument/2006/relationships/tags" Target="../tags/tag406.xml"/><Relationship Id="rId2" Type="http://schemas.openxmlformats.org/officeDocument/2006/relationships/tags" Target="../tags/tag388.xml"/><Relationship Id="rId19" Type="http://schemas.openxmlformats.org/officeDocument/2006/relationships/tags" Target="../tags/tag405.xml"/><Relationship Id="rId18" Type="http://schemas.openxmlformats.org/officeDocument/2006/relationships/tags" Target="../tags/tag404.xml"/><Relationship Id="rId17" Type="http://schemas.openxmlformats.org/officeDocument/2006/relationships/tags" Target="../tags/tag403.xml"/><Relationship Id="rId16" Type="http://schemas.openxmlformats.org/officeDocument/2006/relationships/tags" Target="../tags/tag402.xml"/><Relationship Id="rId15" Type="http://schemas.openxmlformats.org/officeDocument/2006/relationships/tags" Target="../tags/tag401.xml"/><Relationship Id="rId14" Type="http://schemas.openxmlformats.org/officeDocument/2006/relationships/tags" Target="../tags/tag400.xml"/><Relationship Id="rId13" Type="http://schemas.openxmlformats.org/officeDocument/2006/relationships/tags" Target="../tags/tag399.xml"/><Relationship Id="rId12" Type="http://schemas.openxmlformats.org/officeDocument/2006/relationships/tags" Target="../tags/tag398.xml"/><Relationship Id="rId11" Type="http://schemas.openxmlformats.org/officeDocument/2006/relationships/tags" Target="../tags/tag397.xml"/><Relationship Id="rId10" Type="http://schemas.openxmlformats.org/officeDocument/2006/relationships/tags" Target="../tags/tag396.xml"/><Relationship Id="rId1" Type="http://schemas.openxmlformats.org/officeDocument/2006/relationships/tags" Target="../tags/tag387.xml"/></Relationships>
</file>

<file path=ppt/slides/_rels/slide17.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0" Type="http://schemas.openxmlformats.org/officeDocument/2006/relationships/slideLayout" Target="../slideLayouts/slideLayout14.xml"/><Relationship Id="rId5" Type="http://schemas.openxmlformats.org/officeDocument/2006/relationships/tags" Target="../tags/tag420.xml"/><Relationship Id="rId49" Type="http://schemas.openxmlformats.org/officeDocument/2006/relationships/tags" Target="../tags/tag464.xml"/><Relationship Id="rId48" Type="http://schemas.openxmlformats.org/officeDocument/2006/relationships/tags" Target="../tags/tag463.xml"/><Relationship Id="rId47" Type="http://schemas.openxmlformats.org/officeDocument/2006/relationships/tags" Target="../tags/tag462.xml"/><Relationship Id="rId46" Type="http://schemas.openxmlformats.org/officeDocument/2006/relationships/tags" Target="../tags/tag461.xml"/><Relationship Id="rId45" Type="http://schemas.openxmlformats.org/officeDocument/2006/relationships/tags" Target="../tags/tag460.xml"/><Relationship Id="rId44" Type="http://schemas.openxmlformats.org/officeDocument/2006/relationships/tags" Target="../tags/tag459.xml"/><Relationship Id="rId43" Type="http://schemas.openxmlformats.org/officeDocument/2006/relationships/tags" Target="../tags/tag458.xml"/><Relationship Id="rId42" Type="http://schemas.openxmlformats.org/officeDocument/2006/relationships/tags" Target="../tags/tag457.xml"/><Relationship Id="rId41" Type="http://schemas.openxmlformats.org/officeDocument/2006/relationships/tags" Target="../tags/tag456.xml"/><Relationship Id="rId40" Type="http://schemas.openxmlformats.org/officeDocument/2006/relationships/tags" Target="../tags/tag455.xml"/><Relationship Id="rId4" Type="http://schemas.openxmlformats.org/officeDocument/2006/relationships/tags" Target="../tags/tag419.xml"/><Relationship Id="rId39" Type="http://schemas.openxmlformats.org/officeDocument/2006/relationships/tags" Target="../tags/tag454.xml"/><Relationship Id="rId38" Type="http://schemas.openxmlformats.org/officeDocument/2006/relationships/tags" Target="../tags/tag453.xml"/><Relationship Id="rId37" Type="http://schemas.openxmlformats.org/officeDocument/2006/relationships/tags" Target="../tags/tag452.xml"/><Relationship Id="rId36" Type="http://schemas.openxmlformats.org/officeDocument/2006/relationships/tags" Target="../tags/tag451.xml"/><Relationship Id="rId35" Type="http://schemas.openxmlformats.org/officeDocument/2006/relationships/tags" Target="../tags/tag450.xml"/><Relationship Id="rId34" Type="http://schemas.openxmlformats.org/officeDocument/2006/relationships/tags" Target="../tags/tag449.xml"/><Relationship Id="rId33" Type="http://schemas.openxmlformats.org/officeDocument/2006/relationships/tags" Target="../tags/tag448.xml"/><Relationship Id="rId32" Type="http://schemas.openxmlformats.org/officeDocument/2006/relationships/tags" Target="../tags/tag447.xml"/><Relationship Id="rId31" Type="http://schemas.openxmlformats.org/officeDocument/2006/relationships/tags" Target="../tags/tag446.xml"/><Relationship Id="rId30" Type="http://schemas.openxmlformats.org/officeDocument/2006/relationships/tags" Target="../tags/tag445.xml"/><Relationship Id="rId3" Type="http://schemas.openxmlformats.org/officeDocument/2006/relationships/tags" Target="../tags/tag418.xml"/><Relationship Id="rId29" Type="http://schemas.openxmlformats.org/officeDocument/2006/relationships/tags" Target="../tags/tag444.xml"/><Relationship Id="rId28" Type="http://schemas.openxmlformats.org/officeDocument/2006/relationships/tags" Target="../tags/tag443.xml"/><Relationship Id="rId27" Type="http://schemas.openxmlformats.org/officeDocument/2006/relationships/tags" Target="../tags/tag442.xml"/><Relationship Id="rId26" Type="http://schemas.openxmlformats.org/officeDocument/2006/relationships/tags" Target="../tags/tag441.xml"/><Relationship Id="rId25" Type="http://schemas.openxmlformats.org/officeDocument/2006/relationships/tags" Target="../tags/tag440.xml"/><Relationship Id="rId24" Type="http://schemas.openxmlformats.org/officeDocument/2006/relationships/tags" Target="../tags/tag439.xml"/><Relationship Id="rId23" Type="http://schemas.openxmlformats.org/officeDocument/2006/relationships/tags" Target="../tags/tag438.xml"/><Relationship Id="rId22" Type="http://schemas.openxmlformats.org/officeDocument/2006/relationships/tags" Target="../tags/tag437.xml"/><Relationship Id="rId21" Type="http://schemas.openxmlformats.org/officeDocument/2006/relationships/tags" Target="../tags/tag436.xml"/><Relationship Id="rId20" Type="http://schemas.openxmlformats.org/officeDocument/2006/relationships/tags" Target="../tags/tag435.xml"/><Relationship Id="rId2" Type="http://schemas.openxmlformats.org/officeDocument/2006/relationships/tags" Target="../tags/tag417.xml"/><Relationship Id="rId19" Type="http://schemas.openxmlformats.org/officeDocument/2006/relationships/tags" Target="../tags/tag434.xml"/><Relationship Id="rId18" Type="http://schemas.openxmlformats.org/officeDocument/2006/relationships/tags" Target="../tags/tag433.xml"/><Relationship Id="rId17" Type="http://schemas.openxmlformats.org/officeDocument/2006/relationships/tags" Target="../tags/tag432.xml"/><Relationship Id="rId16" Type="http://schemas.openxmlformats.org/officeDocument/2006/relationships/tags" Target="../tags/tag431.xml"/><Relationship Id="rId15" Type="http://schemas.openxmlformats.org/officeDocument/2006/relationships/tags" Target="../tags/tag430.xml"/><Relationship Id="rId14" Type="http://schemas.openxmlformats.org/officeDocument/2006/relationships/tags" Target="../tags/tag429.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tags" Target="../tags/tag416.xml"/></Relationships>
</file>

<file path=ppt/slides/_rels/slide18.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1" Type="http://schemas.openxmlformats.org/officeDocument/2006/relationships/slideLayout" Target="../slideLayouts/slideLayout5.xml"/><Relationship Id="rId30" Type="http://schemas.openxmlformats.org/officeDocument/2006/relationships/tags" Target="../tags/tag493.xml"/><Relationship Id="rId3" Type="http://schemas.openxmlformats.org/officeDocument/2006/relationships/tags" Target="../tags/tag467.xml"/><Relationship Id="rId29" Type="http://schemas.openxmlformats.org/officeDocument/2006/relationships/tags" Target="../tags/tag492.xml"/><Relationship Id="rId28" Type="http://schemas.openxmlformats.org/officeDocument/2006/relationships/image" Target="../media/image36.png"/><Relationship Id="rId27" Type="http://schemas.openxmlformats.org/officeDocument/2006/relationships/tags" Target="../tags/tag491.xml"/><Relationship Id="rId26" Type="http://schemas.openxmlformats.org/officeDocument/2006/relationships/tags" Target="../tags/tag490.xml"/><Relationship Id="rId25" Type="http://schemas.openxmlformats.org/officeDocument/2006/relationships/tags" Target="../tags/tag489.xml"/><Relationship Id="rId24" Type="http://schemas.openxmlformats.org/officeDocument/2006/relationships/tags" Target="../tags/tag488.xml"/><Relationship Id="rId23" Type="http://schemas.openxmlformats.org/officeDocument/2006/relationships/tags" Target="../tags/tag487.xml"/><Relationship Id="rId22" Type="http://schemas.openxmlformats.org/officeDocument/2006/relationships/tags" Target="../tags/tag486.xml"/><Relationship Id="rId21" Type="http://schemas.openxmlformats.org/officeDocument/2006/relationships/tags" Target="../tags/tag485.xml"/><Relationship Id="rId20" Type="http://schemas.openxmlformats.org/officeDocument/2006/relationships/tags" Target="../tags/tag484.xml"/><Relationship Id="rId2" Type="http://schemas.openxmlformats.org/officeDocument/2006/relationships/tags" Target="../tags/tag466.xml"/><Relationship Id="rId19" Type="http://schemas.openxmlformats.org/officeDocument/2006/relationships/tags" Target="../tags/tag483.xml"/><Relationship Id="rId18" Type="http://schemas.openxmlformats.org/officeDocument/2006/relationships/tags" Target="../tags/tag482.xml"/><Relationship Id="rId17" Type="http://schemas.openxmlformats.org/officeDocument/2006/relationships/tags" Target="../tags/tag481.xml"/><Relationship Id="rId16" Type="http://schemas.openxmlformats.org/officeDocument/2006/relationships/tags" Target="../tags/tag480.xml"/><Relationship Id="rId15" Type="http://schemas.openxmlformats.org/officeDocument/2006/relationships/tags" Target="../tags/tag479.xml"/><Relationship Id="rId14" Type="http://schemas.openxmlformats.org/officeDocument/2006/relationships/tags" Target="../tags/tag478.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tags" Target="../tags/tag465.xml"/></Relationships>
</file>

<file path=ppt/slides/_rels/slide19.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tags" Target="../tags/tag500.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0" Type="http://schemas.openxmlformats.org/officeDocument/2006/relationships/slideLayout" Target="../slideLayouts/slideLayout5.xml"/><Relationship Id="rId3" Type="http://schemas.openxmlformats.org/officeDocument/2006/relationships/tags" Target="../tags/tag496.xml"/><Relationship Id="rId29" Type="http://schemas.openxmlformats.org/officeDocument/2006/relationships/image" Target="../media/image37.png"/><Relationship Id="rId28" Type="http://schemas.openxmlformats.org/officeDocument/2006/relationships/tags" Target="../tags/tag521.xml"/><Relationship Id="rId27" Type="http://schemas.openxmlformats.org/officeDocument/2006/relationships/tags" Target="../tags/tag520.xml"/><Relationship Id="rId26" Type="http://schemas.openxmlformats.org/officeDocument/2006/relationships/tags" Target="../tags/tag519.xml"/><Relationship Id="rId25" Type="http://schemas.openxmlformats.org/officeDocument/2006/relationships/tags" Target="../tags/tag518.xml"/><Relationship Id="rId24" Type="http://schemas.openxmlformats.org/officeDocument/2006/relationships/tags" Target="../tags/tag517.xml"/><Relationship Id="rId23" Type="http://schemas.openxmlformats.org/officeDocument/2006/relationships/tags" Target="../tags/tag516.xml"/><Relationship Id="rId22" Type="http://schemas.openxmlformats.org/officeDocument/2006/relationships/tags" Target="../tags/tag515.xml"/><Relationship Id="rId21" Type="http://schemas.openxmlformats.org/officeDocument/2006/relationships/tags" Target="../tags/tag514.xml"/><Relationship Id="rId20" Type="http://schemas.openxmlformats.org/officeDocument/2006/relationships/tags" Target="../tags/tag513.xml"/><Relationship Id="rId2" Type="http://schemas.openxmlformats.org/officeDocument/2006/relationships/tags" Target="../tags/tag495.xml"/><Relationship Id="rId19" Type="http://schemas.openxmlformats.org/officeDocument/2006/relationships/tags" Target="../tags/tag512.xml"/><Relationship Id="rId18" Type="http://schemas.openxmlformats.org/officeDocument/2006/relationships/tags" Target="../tags/tag511.xml"/><Relationship Id="rId17" Type="http://schemas.openxmlformats.org/officeDocument/2006/relationships/tags" Target="../tags/tag510.xml"/><Relationship Id="rId16" Type="http://schemas.openxmlformats.org/officeDocument/2006/relationships/tags" Target="../tags/tag509.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tags" Target="../tags/tag494.xml"/></Relationships>
</file>

<file path=ppt/slides/_rels/slide2.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6" Type="http://schemas.openxmlformats.org/officeDocument/2006/relationships/slideLayout" Target="../slideLayouts/slideLayout4.xml"/><Relationship Id="rId45" Type="http://schemas.openxmlformats.org/officeDocument/2006/relationships/tags" Target="../tags/tag219.xml"/><Relationship Id="rId44" Type="http://schemas.openxmlformats.org/officeDocument/2006/relationships/tags" Target="../tags/tag218.xml"/><Relationship Id="rId43" Type="http://schemas.openxmlformats.org/officeDocument/2006/relationships/tags" Target="../tags/tag217.xml"/><Relationship Id="rId42" Type="http://schemas.openxmlformats.org/officeDocument/2006/relationships/tags" Target="../tags/tag216.xml"/><Relationship Id="rId41" Type="http://schemas.openxmlformats.org/officeDocument/2006/relationships/tags" Target="../tags/tag215.xml"/><Relationship Id="rId40" Type="http://schemas.openxmlformats.org/officeDocument/2006/relationships/tags" Target="../tags/tag214.xml"/><Relationship Id="rId4" Type="http://schemas.openxmlformats.org/officeDocument/2006/relationships/tags" Target="../tags/tag181.xml"/><Relationship Id="rId39" Type="http://schemas.openxmlformats.org/officeDocument/2006/relationships/tags" Target="../tags/tag213.xml"/><Relationship Id="rId38" Type="http://schemas.openxmlformats.org/officeDocument/2006/relationships/tags" Target="../tags/tag212.xml"/><Relationship Id="rId37" Type="http://schemas.openxmlformats.org/officeDocument/2006/relationships/tags" Target="../tags/tag211.xml"/><Relationship Id="rId36" Type="http://schemas.openxmlformats.org/officeDocument/2006/relationships/tags" Target="../tags/tag210.xml"/><Relationship Id="rId35" Type="http://schemas.openxmlformats.org/officeDocument/2006/relationships/tags" Target="../tags/tag209.xml"/><Relationship Id="rId34" Type="http://schemas.openxmlformats.org/officeDocument/2006/relationships/tags" Target="../tags/tag208.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207.xml"/><Relationship Id="rId30" Type="http://schemas.openxmlformats.org/officeDocument/2006/relationships/image" Target="../media/image10.jpeg"/><Relationship Id="rId3" Type="http://schemas.openxmlformats.org/officeDocument/2006/relationships/tags" Target="../tags/tag180.xml"/><Relationship Id="rId29" Type="http://schemas.openxmlformats.org/officeDocument/2006/relationships/tags" Target="../tags/tag206.xml"/><Relationship Id="rId28" Type="http://schemas.openxmlformats.org/officeDocument/2006/relationships/tags" Target="../tags/tag205.xml"/><Relationship Id="rId27" Type="http://schemas.openxmlformats.org/officeDocument/2006/relationships/tags" Target="../tags/tag204.xml"/><Relationship Id="rId26" Type="http://schemas.openxmlformats.org/officeDocument/2006/relationships/tags" Target="../tags/tag203.xml"/><Relationship Id="rId25" Type="http://schemas.openxmlformats.org/officeDocument/2006/relationships/tags" Target="../tags/tag202.xml"/><Relationship Id="rId24" Type="http://schemas.openxmlformats.org/officeDocument/2006/relationships/tags" Target="../tags/tag201.xml"/><Relationship Id="rId23" Type="http://schemas.openxmlformats.org/officeDocument/2006/relationships/tags" Target="../tags/tag200.xml"/><Relationship Id="rId22" Type="http://schemas.openxmlformats.org/officeDocument/2006/relationships/tags" Target="../tags/tag199.xml"/><Relationship Id="rId21" Type="http://schemas.openxmlformats.org/officeDocument/2006/relationships/tags" Target="../tags/tag198.xml"/><Relationship Id="rId20" Type="http://schemas.openxmlformats.org/officeDocument/2006/relationships/tags" Target="../tags/tag197.xml"/><Relationship Id="rId2" Type="http://schemas.openxmlformats.org/officeDocument/2006/relationships/tags" Target="../tags/tag179.xml"/><Relationship Id="rId19" Type="http://schemas.openxmlformats.org/officeDocument/2006/relationships/tags" Target="../tags/tag196.xml"/><Relationship Id="rId18" Type="http://schemas.openxmlformats.org/officeDocument/2006/relationships/tags" Target="../tags/tag195.xml"/><Relationship Id="rId17" Type="http://schemas.openxmlformats.org/officeDocument/2006/relationships/tags" Target="../tags/tag194.xml"/><Relationship Id="rId16" Type="http://schemas.openxmlformats.org/officeDocument/2006/relationships/tags" Target="../tags/tag193.xml"/><Relationship Id="rId15" Type="http://schemas.openxmlformats.org/officeDocument/2006/relationships/tags" Target="../tags/tag192.xml"/><Relationship Id="rId14" Type="http://schemas.openxmlformats.org/officeDocument/2006/relationships/tags" Target="../tags/tag191.xml"/><Relationship Id="rId13" Type="http://schemas.openxmlformats.org/officeDocument/2006/relationships/tags" Target="../tags/tag190.xml"/><Relationship Id="rId12" Type="http://schemas.openxmlformats.org/officeDocument/2006/relationships/tags" Target="../tags/tag18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tags" Target="../tags/tag178.xml"/></Relationships>
</file>

<file path=ppt/slides/_rels/slide20.xml.rels><?xml version="1.0" encoding="UTF-8" standalone="yes"?>
<Relationships xmlns="http://schemas.openxmlformats.org/package/2006/relationships"><Relationship Id="rId9" Type="http://schemas.openxmlformats.org/officeDocument/2006/relationships/tags" Target="../tags/tag530.xml"/><Relationship Id="rId8" Type="http://schemas.openxmlformats.org/officeDocument/2006/relationships/tags" Target="../tags/tag529.xml"/><Relationship Id="rId7" Type="http://schemas.openxmlformats.org/officeDocument/2006/relationships/tags" Target="../tags/tag528.xml"/><Relationship Id="rId6" Type="http://schemas.openxmlformats.org/officeDocument/2006/relationships/tags" Target="../tags/tag527.xml"/><Relationship Id="rId5" Type="http://schemas.openxmlformats.org/officeDocument/2006/relationships/tags" Target="../tags/tag526.xml"/><Relationship Id="rId48" Type="http://schemas.openxmlformats.org/officeDocument/2006/relationships/slideLayout" Target="../slideLayouts/slideLayout5.xml"/><Relationship Id="rId47" Type="http://schemas.openxmlformats.org/officeDocument/2006/relationships/tags" Target="../tags/tag568.xml"/><Relationship Id="rId46" Type="http://schemas.openxmlformats.org/officeDocument/2006/relationships/tags" Target="../tags/tag567.xml"/><Relationship Id="rId45" Type="http://schemas.openxmlformats.org/officeDocument/2006/relationships/tags" Target="../tags/tag566.xml"/><Relationship Id="rId44" Type="http://schemas.openxmlformats.org/officeDocument/2006/relationships/tags" Target="../tags/tag565.xml"/><Relationship Id="rId43" Type="http://schemas.openxmlformats.org/officeDocument/2006/relationships/tags" Target="../tags/tag564.xml"/><Relationship Id="rId42" Type="http://schemas.openxmlformats.org/officeDocument/2006/relationships/tags" Target="../tags/tag563.xml"/><Relationship Id="rId41" Type="http://schemas.openxmlformats.org/officeDocument/2006/relationships/tags" Target="../tags/tag562.xml"/><Relationship Id="rId40" Type="http://schemas.openxmlformats.org/officeDocument/2006/relationships/tags" Target="../tags/tag561.xml"/><Relationship Id="rId4" Type="http://schemas.openxmlformats.org/officeDocument/2006/relationships/tags" Target="../tags/tag525.xml"/><Relationship Id="rId39" Type="http://schemas.openxmlformats.org/officeDocument/2006/relationships/tags" Target="../tags/tag560.xml"/><Relationship Id="rId38" Type="http://schemas.openxmlformats.org/officeDocument/2006/relationships/tags" Target="../tags/tag559.xml"/><Relationship Id="rId37" Type="http://schemas.openxmlformats.org/officeDocument/2006/relationships/tags" Target="../tags/tag558.xml"/><Relationship Id="rId36" Type="http://schemas.openxmlformats.org/officeDocument/2006/relationships/tags" Target="../tags/tag557.xml"/><Relationship Id="rId35" Type="http://schemas.openxmlformats.org/officeDocument/2006/relationships/tags" Target="../tags/tag556.xml"/><Relationship Id="rId34" Type="http://schemas.openxmlformats.org/officeDocument/2006/relationships/tags" Target="../tags/tag555.xml"/><Relationship Id="rId33" Type="http://schemas.openxmlformats.org/officeDocument/2006/relationships/tags" Target="../tags/tag554.xml"/><Relationship Id="rId32" Type="http://schemas.openxmlformats.org/officeDocument/2006/relationships/tags" Target="../tags/tag553.xml"/><Relationship Id="rId31" Type="http://schemas.openxmlformats.org/officeDocument/2006/relationships/tags" Target="../tags/tag552.xml"/><Relationship Id="rId30" Type="http://schemas.openxmlformats.org/officeDocument/2006/relationships/tags" Target="../tags/tag551.xml"/><Relationship Id="rId3" Type="http://schemas.openxmlformats.org/officeDocument/2006/relationships/tags" Target="../tags/tag524.xml"/><Relationship Id="rId29" Type="http://schemas.openxmlformats.org/officeDocument/2006/relationships/tags" Target="../tags/tag550.xml"/><Relationship Id="rId28" Type="http://schemas.openxmlformats.org/officeDocument/2006/relationships/tags" Target="../tags/tag549.xml"/><Relationship Id="rId27" Type="http://schemas.openxmlformats.org/officeDocument/2006/relationships/tags" Target="../tags/tag548.xml"/><Relationship Id="rId26" Type="http://schemas.openxmlformats.org/officeDocument/2006/relationships/tags" Target="../tags/tag547.xml"/><Relationship Id="rId25" Type="http://schemas.openxmlformats.org/officeDocument/2006/relationships/tags" Target="../tags/tag546.xml"/><Relationship Id="rId24" Type="http://schemas.openxmlformats.org/officeDocument/2006/relationships/tags" Target="../tags/tag545.xml"/><Relationship Id="rId23" Type="http://schemas.openxmlformats.org/officeDocument/2006/relationships/tags" Target="../tags/tag544.xml"/><Relationship Id="rId22" Type="http://schemas.openxmlformats.org/officeDocument/2006/relationships/tags" Target="../tags/tag543.xml"/><Relationship Id="rId21" Type="http://schemas.openxmlformats.org/officeDocument/2006/relationships/tags" Target="../tags/tag542.xml"/><Relationship Id="rId20" Type="http://schemas.openxmlformats.org/officeDocument/2006/relationships/tags" Target="../tags/tag541.xml"/><Relationship Id="rId2" Type="http://schemas.openxmlformats.org/officeDocument/2006/relationships/tags" Target="../tags/tag523.xml"/><Relationship Id="rId19" Type="http://schemas.openxmlformats.org/officeDocument/2006/relationships/tags" Target="../tags/tag540.xml"/><Relationship Id="rId18" Type="http://schemas.openxmlformats.org/officeDocument/2006/relationships/tags" Target="../tags/tag539.xml"/><Relationship Id="rId17" Type="http://schemas.openxmlformats.org/officeDocument/2006/relationships/tags" Target="../tags/tag53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tags" Target="../tags/tag532.xml"/><Relationship Id="rId10" Type="http://schemas.openxmlformats.org/officeDocument/2006/relationships/tags" Target="../tags/tag531.xml"/><Relationship Id="rId1" Type="http://schemas.openxmlformats.org/officeDocument/2006/relationships/tags" Target="../tags/tag522.xml"/></Relationships>
</file>

<file path=ppt/slides/_rels/slide21.xml.rels><?xml version="1.0" encoding="UTF-8" standalone="yes"?>
<Relationships xmlns="http://schemas.openxmlformats.org/package/2006/relationships"><Relationship Id="rId9" Type="http://schemas.openxmlformats.org/officeDocument/2006/relationships/tags" Target="../tags/tag577.xml"/><Relationship Id="rId8" Type="http://schemas.openxmlformats.org/officeDocument/2006/relationships/tags" Target="../tags/tag576.xml"/><Relationship Id="rId7" Type="http://schemas.openxmlformats.org/officeDocument/2006/relationships/tags" Target="../tags/tag575.xml"/><Relationship Id="rId6" Type="http://schemas.openxmlformats.org/officeDocument/2006/relationships/tags" Target="../tags/tag574.xml"/><Relationship Id="rId5" Type="http://schemas.openxmlformats.org/officeDocument/2006/relationships/tags" Target="../tags/tag573.xml"/><Relationship Id="rId43" Type="http://schemas.openxmlformats.org/officeDocument/2006/relationships/slideLayout" Target="../slideLayouts/slideLayout5.xml"/><Relationship Id="rId42" Type="http://schemas.openxmlformats.org/officeDocument/2006/relationships/tags" Target="../tags/tag610.xml"/><Relationship Id="rId41" Type="http://schemas.openxmlformats.org/officeDocument/2006/relationships/tags" Target="../tags/tag609.xml"/><Relationship Id="rId40" Type="http://schemas.openxmlformats.org/officeDocument/2006/relationships/tags" Target="../tags/tag608.xml"/><Relationship Id="rId4" Type="http://schemas.openxmlformats.org/officeDocument/2006/relationships/tags" Target="../tags/tag572.xml"/><Relationship Id="rId39" Type="http://schemas.openxmlformats.org/officeDocument/2006/relationships/tags" Target="../tags/tag607.xml"/><Relationship Id="rId38" Type="http://schemas.openxmlformats.org/officeDocument/2006/relationships/tags" Target="../tags/tag606.xml"/><Relationship Id="rId37" Type="http://schemas.openxmlformats.org/officeDocument/2006/relationships/tags" Target="../tags/tag605.xml"/><Relationship Id="rId36" Type="http://schemas.openxmlformats.org/officeDocument/2006/relationships/tags" Target="../tags/tag604.xml"/><Relationship Id="rId35" Type="http://schemas.openxmlformats.org/officeDocument/2006/relationships/tags" Target="../tags/tag603.xml"/><Relationship Id="rId34" Type="http://schemas.openxmlformats.org/officeDocument/2006/relationships/tags" Target="../tags/tag602.xml"/><Relationship Id="rId33" Type="http://schemas.openxmlformats.org/officeDocument/2006/relationships/tags" Target="../tags/tag601.xml"/><Relationship Id="rId32" Type="http://schemas.openxmlformats.org/officeDocument/2006/relationships/tags" Target="../tags/tag600.xml"/><Relationship Id="rId31" Type="http://schemas.openxmlformats.org/officeDocument/2006/relationships/tags" Target="../tags/tag599.xml"/><Relationship Id="rId30" Type="http://schemas.openxmlformats.org/officeDocument/2006/relationships/tags" Target="../tags/tag598.xml"/><Relationship Id="rId3" Type="http://schemas.openxmlformats.org/officeDocument/2006/relationships/tags" Target="../tags/tag571.xml"/><Relationship Id="rId29" Type="http://schemas.openxmlformats.org/officeDocument/2006/relationships/tags" Target="../tags/tag597.xml"/><Relationship Id="rId28" Type="http://schemas.openxmlformats.org/officeDocument/2006/relationships/tags" Target="../tags/tag596.xml"/><Relationship Id="rId27" Type="http://schemas.openxmlformats.org/officeDocument/2006/relationships/tags" Target="../tags/tag595.xml"/><Relationship Id="rId26" Type="http://schemas.openxmlformats.org/officeDocument/2006/relationships/tags" Target="../tags/tag594.xml"/><Relationship Id="rId25" Type="http://schemas.openxmlformats.org/officeDocument/2006/relationships/tags" Target="../tags/tag593.xml"/><Relationship Id="rId24" Type="http://schemas.openxmlformats.org/officeDocument/2006/relationships/tags" Target="../tags/tag592.xml"/><Relationship Id="rId23" Type="http://schemas.openxmlformats.org/officeDocument/2006/relationships/tags" Target="../tags/tag591.xml"/><Relationship Id="rId22" Type="http://schemas.openxmlformats.org/officeDocument/2006/relationships/tags" Target="../tags/tag590.xml"/><Relationship Id="rId21" Type="http://schemas.openxmlformats.org/officeDocument/2006/relationships/tags" Target="../tags/tag589.xml"/><Relationship Id="rId20" Type="http://schemas.openxmlformats.org/officeDocument/2006/relationships/tags" Target="../tags/tag588.xml"/><Relationship Id="rId2" Type="http://schemas.openxmlformats.org/officeDocument/2006/relationships/tags" Target="../tags/tag570.xml"/><Relationship Id="rId19" Type="http://schemas.openxmlformats.org/officeDocument/2006/relationships/tags" Target="../tags/tag587.xml"/><Relationship Id="rId18" Type="http://schemas.openxmlformats.org/officeDocument/2006/relationships/tags" Target="../tags/tag586.xml"/><Relationship Id="rId17" Type="http://schemas.openxmlformats.org/officeDocument/2006/relationships/tags" Target="../tags/tag585.xml"/><Relationship Id="rId16" Type="http://schemas.openxmlformats.org/officeDocument/2006/relationships/tags" Target="../tags/tag584.xml"/><Relationship Id="rId15" Type="http://schemas.openxmlformats.org/officeDocument/2006/relationships/tags" Target="../tags/tag583.xml"/><Relationship Id="rId14" Type="http://schemas.openxmlformats.org/officeDocument/2006/relationships/tags" Target="../tags/tag582.xml"/><Relationship Id="rId13" Type="http://schemas.openxmlformats.org/officeDocument/2006/relationships/tags" Target="../tags/tag581.xml"/><Relationship Id="rId12" Type="http://schemas.openxmlformats.org/officeDocument/2006/relationships/tags" Target="../tags/tag580.xml"/><Relationship Id="rId11" Type="http://schemas.openxmlformats.org/officeDocument/2006/relationships/tags" Target="../tags/tag579.xml"/><Relationship Id="rId10" Type="http://schemas.openxmlformats.org/officeDocument/2006/relationships/tags" Target="../tags/tag578.xml"/><Relationship Id="rId1" Type="http://schemas.openxmlformats.org/officeDocument/2006/relationships/tags" Target="../tags/tag569.xml"/></Relationships>
</file>

<file path=ppt/slides/_rels/slide22.xml.rels><?xml version="1.0" encoding="UTF-8" standalone="yes"?>
<Relationships xmlns="http://schemas.openxmlformats.org/package/2006/relationships"><Relationship Id="rId9" Type="http://schemas.openxmlformats.org/officeDocument/2006/relationships/tags" Target="../tags/tag619.xml"/><Relationship Id="rId8" Type="http://schemas.openxmlformats.org/officeDocument/2006/relationships/tags" Target="../tags/tag618.xml"/><Relationship Id="rId7" Type="http://schemas.openxmlformats.org/officeDocument/2006/relationships/tags" Target="../tags/tag617.xml"/><Relationship Id="rId6" Type="http://schemas.openxmlformats.org/officeDocument/2006/relationships/tags" Target="../tags/tag616.xml"/><Relationship Id="rId5" Type="http://schemas.openxmlformats.org/officeDocument/2006/relationships/tags" Target="../tags/tag615.xml"/><Relationship Id="rId47" Type="http://schemas.openxmlformats.org/officeDocument/2006/relationships/slideLayout" Target="../slideLayouts/slideLayout5.xml"/><Relationship Id="rId46" Type="http://schemas.openxmlformats.org/officeDocument/2006/relationships/tags" Target="../tags/tag656.xml"/><Relationship Id="rId45" Type="http://schemas.openxmlformats.org/officeDocument/2006/relationships/tags" Target="../tags/tag655.xml"/><Relationship Id="rId44" Type="http://schemas.openxmlformats.org/officeDocument/2006/relationships/tags" Target="../tags/tag654.xml"/><Relationship Id="rId43" Type="http://schemas.openxmlformats.org/officeDocument/2006/relationships/tags" Target="../tags/tag653.xml"/><Relationship Id="rId42" Type="http://schemas.openxmlformats.org/officeDocument/2006/relationships/tags" Target="../tags/tag652.xml"/><Relationship Id="rId41" Type="http://schemas.openxmlformats.org/officeDocument/2006/relationships/tags" Target="../tags/tag651.xml"/><Relationship Id="rId40" Type="http://schemas.openxmlformats.org/officeDocument/2006/relationships/tags" Target="../tags/tag650.xml"/><Relationship Id="rId4" Type="http://schemas.openxmlformats.org/officeDocument/2006/relationships/tags" Target="../tags/tag614.xml"/><Relationship Id="rId39" Type="http://schemas.openxmlformats.org/officeDocument/2006/relationships/tags" Target="../tags/tag649.xml"/><Relationship Id="rId38" Type="http://schemas.openxmlformats.org/officeDocument/2006/relationships/tags" Target="../tags/tag648.xml"/><Relationship Id="rId37" Type="http://schemas.openxmlformats.org/officeDocument/2006/relationships/tags" Target="../tags/tag647.xml"/><Relationship Id="rId36" Type="http://schemas.openxmlformats.org/officeDocument/2006/relationships/tags" Target="../tags/tag646.xml"/><Relationship Id="rId35" Type="http://schemas.openxmlformats.org/officeDocument/2006/relationships/tags" Target="../tags/tag645.xml"/><Relationship Id="rId34" Type="http://schemas.openxmlformats.org/officeDocument/2006/relationships/tags" Target="../tags/tag644.xml"/><Relationship Id="rId33" Type="http://schemas.openxmlformats.org/officeDocument/2006/relationships/tags" Target="../tags/tag643.xml"/><Relationship Id="rId32" Type="http://schemas.openxmlformats.org/officeDocument/2006/relationships/tags" Target="../tags/tag642.xml"/><Relationship Id="rId31" Type="http://schemas.openxmlformats.org/officeDocument/2006/relationships/tags" Target="../tags/tag641.xml"/><Relationship Id="rId30" Type="http://schemas.openxmlformats.org/officeDocument/2006/relationships/tags" Target="../tags/tag640.xml"/><Relationship Id="rId3" Type="http://schemas.openxmlformats.org/officeDocument/2006/relationships/tags" Target="../tags/tag613.xml"/><Relationship Id="rId29" Type="http://schemas.openxmlformats.org/officeDocument/2006/relationships/tags" Target="../tags/tag639.xml"/><Relationship Id="rId28" Type="http://schemas.openxmlformats.org/officeDocument/2006/relationships/tags" Target="../tags/tag638.xml"/><Relationship Id="rId27" Type="http://schemas.openxmlformats.org/officeDocument/2006/relationships/tags" Target="../tags/tag637.xml"/><Relationship Id="rId26" Type="http://schemas.openxmlformats.org/officeDocument/2006/relationships/tags" Target="../tags/tag636.xml"/><Relationship Id="rId25" Type="http://schemas.openxmlformats.org/officeDocument/2006/relationships/tags" Target="../tags/tag635.xml"/><Relationship Id="rId24" Type="http://schemas.openxmlformats.org/officeDocument/2006/relationships/tags" Target="../tags/tag634.xml"/><Relationship Id="rId23" Type="http://schemas.openxmlformats.org/officeDocument/2006/relationships/tags" Target="../tags/tag633.xml"/><Relationship Id="rId22" Type="http://schemas.openxmlformats.org/officeDocument/2006/relationships/tags" Target="../tags/tag632.xml"/><Relationship Id="rId21" Type="http://schemas.openxmlformats.org/officeDocument/2006/relationships/tags" Target="../tags/tag631.xml"/><Relationship Id="rId20" Type="http://schemas.openxmlformats.org/officeDocument/2006/relationships/tags" Target="../tags/tag630.xml"/><Relationship Id="rId2" Type="http://schemas.openxmlformats.org/officeDocument/2006/relationships/tags" Target="../tags/tag612.xml"/><Relationship Id="rId19" Type="http://schemas.openxmlformats.org/officeDocument/2006/relationships/tags" Target="../tags/tag629.xml"/><Relationship Id="rId18" Type="http://schemas.openxmlformats.org/officeDocument/2006/relationships/tags" Target="../tags/tag628.xml"/><Relationship Id="rId17" Type="http://schemas.openxmlformats.org/officeDocument/2006/relationships/tags" Target="../tags/tag627.xml"/><Relationship Id="rId16" Type="http://schemas.openxmlformats.org/officeDocument/2006/relationships/tags" Target="../tags/tag626.xml"/><Relationship Id="rId15" Type="http://schemas.openxmlformats.org/officeDocument/2006/relationships/tags" Target="../tags/tag625.xml"/><Relationship Id="rId14" Type="http://schemas.openxmlformats.org/officeDocument/2006/relationships/tags" Target="../tags/tag624.xml"/><Relationship Id="rId13" Type="http://schemas.openxmlformats.org/officeDocument/2006/relationships/tags" Target="../tags/tag623.xml"/><Relationship Id="rId12" Type="http://schemas.openxmlformats.org/officeDocument/2006/relationships/tags" Target="../tags/tag622.xml"/><Relationship Id="rId11" Type="http://schemas.openxmlformats.org/officeDocument/2006/relationships/tags" Target="../tags/tag621.xml"/><Relationship Id="rId10" Type="http://schemas.openxmlformats.org/officeDocument/2006/relationships/tags" Target="../tags/tag620.xml"/><Relationship Id="rId1" Type="http://schemas.openxmlformats.org/officeDocument/2006/relationships/tags" Target="../tags/tag611.xml"/></Relationships>
</file>

<file path=ppt/slides/_rels/slide23.xml.rels><?xml version="1.0" encoding="UTF-8" standalone="yes"?>
<Relationships xmlns="http://schemas.openxmlformats.org/package/2006/relationships"><Relationship Id="rId9" Type="http://schemas.openxmlformats.org/officeDocument/2006/relationships/tags" Target="../tags/tag665.xml"/><Relationship Id="rId8" Type="http://schemas.openxmlformats.org/officeDocument/2006/relationships/tags" Target="../tags/tag664.xml"/><Relationship Id="rId7" Type="http://schemas.openxmlformats.org/officeDocument/2006/relationships/tags" Target="../tags/tag663.xml"/><Relationship Id="rId6" Type="http://schemas.openxmlformats.org/officeDocument/2006/relationships/tags" Target="../tags/tag662.xml"/><Relationship Id="rId5" Type="http://schemas.openxmlformats.org/officeDocument/2006/relationships/tags" Target="../tags/tag661.xml"/><Relationship Id="rId48" Type="http://schemas.openxmlformats.org/officeDocument/2006/relationships/slideLayout" Target="../slideLayouts/slideLayout5.xml"/><Relationship Id="rId47" Type="http://schemas.openxmlformats.org/officeDocument/2006/relationships/tags" Target="../tags/tag703.xml"/><Relationship Id="rId46" Type="http://schemas.openxmlformats.org/officeDocument/2006/relationships/tags" Target="../tags/tag702.xml"/><Relationship Id="rId45" Type="http://schemas.openxmlformats.org/officeDocument/2006/relationships/tags" Target="../tags/tag701.xml"/><Relationship Id="rId44" Type="http://schemas.openxmlformats.org/officeDocument/2006/relationships/tags" Target="../tags/tag700.xml"/><Relationship Id="rId43" Type="http://schemas.openxmlformats.org/officeDocument/2006/relationships/tags" Target="../tags/tag699.xml"/><Relationship Id="rId42" Type="http://schemas.openxmlformats.org/officeDocument/2006/relationships/tags" Target="../tags/tag698.xml"/><Relationship Id="rId41" Type="http://schemas.openxmlformats.org/officeDocument/2006/relationships/tags" Target="../tags/tag697.xml"/><Relationship Id="rId40" Type="http://schemas.openxmlformats.org/officeDocument/2006/relationships/tags" Target="../tags/tag696.xml"/><Relationship Id="rId4" Type="http://schemas.openxmlformats.org/officeDocument/2006/relationships/tags" Target="../tags/tag660.xml"/><Relationship Id="rId39" Type="http://schemas.openxmlformats.org/officeDocument/2006/relationships/tags" Target="../tags/tag695.xml"/><Relationship Id="rId38" Type="http://schemas.openxmlformats.org/officeDocument/2006/relationships/tags" Target="../tags/tag694.xml"/><Relationship Id="rId37" Type="http://schemas.openxmlformats.org/officeDocument/2006/relationships/tags" Target="../tags/tag693.xml"/><Relationship Id="rId36" Type="http://schemas.openxmlformats.org/officeDocument/2006/relationships/tags" Target="../tags/tag692.xml"/><Relationship Id="rId35" Type="http://schemas.openxmlformats.org/officeDocument/2006/relationships/tags" Target="../tags/tag691.xml"/><Relationship Id="rId34" Type="http://schemas.openxmlformats.org/officeDocument/2006/relationships/tags" Target="../tags/tag690.xml"/><Relationship Id="rId33" Type="http://schemas.openxmlformats.org/officeDocument/2006/relationships/tags" Target="../tags/tag689.xml"/><Relationship Id="rId32" Type="http://schemas.openxmlformats.org/officeDocument/2006/relationships/tags" Target="../tags/tag688.xml"/><Relationship Id="rId31" Type="http://schemas.openxmlformats.org/officeDocument/2006/relationships/tags" Target="../tags/tag687.xml"/><Relationship Id="rId30" Type="http://schemas.openxmlformats.org/officeDocument/2006/relationships/tags" Target="../tags/tag686.xml"/><Relationship Id="rId3" Type="http://schemas.openxmlformats.org/officeDocument/2006/relationships/tags" Target="../tags/tag659.xml"/><Relationship Id="rId29" Type="http://schemas.openxmlformats.org/officeDocument/2006/relationships/tags" Target="../tags/tag685.xml"/><Relationship Id="rId28" Type="http://schemas.openxmlformats.org/officeDocument/2006/relationships/tags" Target="../tags/tag684.xml"/><Relationship Id="rId27" Type="http://schemas.openxmlformats.org/officeDocument/2006/relationships/tags" Target="../tags/tag683.xml"/><Relationship Id="rId26" Type="http://schemas.openxmlformats.org/officeDocument/2006/relationships/tags" Target="../tags/tag682.xml"/><Relationship Id="rId25" Type="http://schemas.openxmlformats.org/officeDocument/2006/relationships/tags" Target="../tags/tag681.xml"/><Relationship Id="rId24" Type="http://schemas.openxmlformats.org/officeDocument/2006/relationships/tags" Target="../tags/tag680.xml"/><Relationship Id="rId23" Type="http://schemas.openxmlformats.org/officeDocument/2006/relationships/tags" Target="../tags/tag679.xml"/><Relationship Id="rId22" Type="http://schemas.openxmlformats.org/officeDocument/2006/relationships/tags" Target="../tags/tag678.xml"/><Relationship Id="rId21" Type="http://schemas.openxmlformats.org/officeDocument/2006/relationships/tags" Target="../tags/tag677.xml"/><Relationship Id="rId20" Type="http://schemas.openxmlformats.org/officeDocument/2006/relationships/tags" Target="../tags/tag676.xml"/><Relationship Id="rId2" Type="http://schemas.openxmlformats.org/officeDocument/2006/relationships/tags" Target="../tags/tag658.xml"/><Relationship Id="rId19" Type="http://schemas.openxmlformats.org/officeDocument/2006/relationships/tags" Target="../tags/tag675.xml"/><Relationship Id="rId18" Type="http://schemas.openxmlformats.org/officeDocument/2006/relationships/tags" Target="../tags/tag674.xml"/><Relationship Id="rId17" Type="http://schemas.openxmlformats.org/officeDocument/2006/relationships/tags" Target="../tags/tag673.xml"/><Relationship Id="rId16" Type="http://schemas.openxmlformats.org/officeDocument/2006/relationships/tags" Target="../tags/tag672.xml"/><Relationship Id="rId15" Type="http://schemas.openxmlformats.org/officeDocument/2006/relationships/tags" Target="../tags/tag671.xml"/><Relationship Id="rId14" Type="http://schemas.openxmlformats.org/officeDocument/2006/relationships/tags" Target="../tags/tag670.xml"/><Relationship Id="rId13" Type="http://schemas.openxmlformats.org/officeDocument/2006/relationships/tags" Target="../tags/tag669.xml"/><Relationship Id="rId12" Type="http://schemas.openxmlformats.org/officeDocument/2006/relationships/tags" Target="../tags/tag668.xml"/><Relationship Id="rId11" Type="http://schemas.openxmlformats.org/officeDocument/2006/relationships/tags" Target="../tags/tag667.xml"/><Relationship Id="rId10" Type="http://schemas.openxmlformats.org/officeDocument/2006/relationships/tags" Target="../tags/tag666.xml"/><Relationship Id="rId1" Type="http://schemas.openxmlformats.org/officeDocument/2006/relationships/tags" Target="../tags/tag65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1.xml"/><Relationship Id="rId4" Type="http://schemas.openxmlformats.org/officeDocument/2006/relationships/tags" Target="../tags/tag707.xml"/><Relationship Id="rId3" Type="http://schemas.openxmlformats.org/officeDocument/2006/relationships/tags" Target="../tags/tag706.xml"/><Relationship Id="rId2" Type="http://schemas.openxmlformats.org/officeDocument/2006/relationships/tags" Target="../tags/tag705.xml"/><Relationship Id="rId1" Type="http://schemas.openxmlformats.org/officeDocument/2006/relationships/tags" Target="../tags/tag704.xml"/></Relationships>
</file>

<file path=ppt/slides/_rels/slide25.xml.rels><?xml version="1.0" encoding="UTF-8" standalone="yes"?>
<Relationships xmlns="http://schemas.openxmlformats.org/package/2006/relationships"><Relationship Id="rId9" Type="http://schemas.openxmlformats.org/officeDocument/2006/relationships/tags" Target="../tags/tag716.xml"/><Relationship Id="rId8" Type="http://schemas.openxmlformats.org/officeDocument/2006/relationships/tags" Target="../tags/tag715.xml"/><Relationship Id="rId71" Type="http://schemas.openxmlformats.org/officeDocument/2006/relationships/slideLayout" Target="../slideLayouts/slideLayout5.xml"/><Relationship Id="rId70" Type="http://schemas.openxmlformats.org/officeDocument/2006/relationships/tags" Target="../tags/tag777.xml"/><Relationship Id="rId7" Type="http://schemas.openxmlformats.org/officeDocument/2006/relationships/tags" Target="../tags/tag714.xml"/><Relationship Id="rId69" Type="http://schemas.openxmlformats.org/officeDocument/2006/relationships/tags" Target="../tags/tag776.xml"/><Relationship Id="rId68" Type="http://schemas.openxmlformats.org/officeDocument/2006/relationships/tags" Target="../tags/tag775.xml"/><Relationship Id="rId67" Type="http://schemas.openxmlformats.org/officeDocument/2006/relationships/tags" Target="../tags/tag774.xml"/><Relationship Id="rId66" Type="http://schemas.openxmlformats.org/officeDocument/2006/relationships/tags" Target="../tags/tag773.xml"/><Relationship Id="rId65" Type="http://schemas.openxmlformats.org/officeDocument/2006/relationships/tags" Target="../tags/tag772.xml"/><Relationship Id="rId64" Type="http://schemas.openxmlformats.org/officeDocument/2006/relationships/tags" Target="../tags/tag771.xml"/><Relationship Id="rId63" Type="http://schemas.openxmlformats.org/officeDocument/2006/relationships/tags" Target="../tags/tag770.xml"/><Relationship Id="rId62" Type="http://schemas.openxmlformats.org/officeDocument/2006/relationships/tags" Target="../tags/tag769.xml"/><Relationship Id="rId61" Type="http://schemas.openxmlformats.org/officeDocument/2006/relationships/tags" Target="../tags/tag768.xml"/><Relationship Id="rId60" Type="http://schemas.openxmlformats.org/officeDocument/2006/relationships/tags" Target="../tags/tag767.xml"/><Relationship Id="rId6" Type="http://schemas.openxmlformats.org/officeDocument/2006/relationships/tags" Target="../tags/tag713.xml"/><Relationship Id="rId59" Type="http://schemas.openxmlformats.org/officeDocument/2006/relationships/tags" Target="../tags/tag766.xml"/><Relationship Id="rId58" Type="http://schemas.openxmlformats.org/officeDocument/2006/relationships/tags" Target="../tags/tag765.xml"/><Relationship Id="rId57" Type="http://schemas.openxmlformats.org/officeDocument/2006/relationships/tags" Target="../tags/tag764.xml"/><Relationship Id="rId56" Type="http://schemas.openxmlformats.org/officeDocument/2006/relationships/tags" Target="../tags/tag763.xml"/><Relationship Id="rId55" Type="http://schemas.openxmlformats.org/officeDocument/2006/relationships/tags" Target="../tags/tag762.xml"/><Relationship Id="rId54" Type="http://schemas.openxmlformats.org/officeDocument/2006/relationships/tags" Target="../tags/tag761.xml"/><Relationship Id="rId53" Type="http://schemas.openxmlformats.org/officeDocument/2006/relationships/tags" Target="../tags/tag760.xml"/><Relationship Id="rId52" Type="http://schemas.openxmlformats.org/officeDocument/2006/relationships/tags" Target="../tags/tag759.xml"/><Relationship Id="rId51" Type="http://schemas.openxmlformats.org/officeDocument/2006/relationships/tags" Target="../tags/tag758.xml"/><Relationship Id="rId50" Type="http://schemas.openxmlformats.org/officeDocument/2006/relationships/tags" Target="../tags/tag757.xml"/><Relationship Id="rId5" Type="http://schemas.openxmlformats.org/officeDocument/2006/relationships/tags" Target="../tags/tag712.xml"/><Relationship Id="rId49" Type="http://schemas.openxmlformats.org/officeDocument/2006/relationships/tags" Target="../tags/tag756.xml"/><Relationship Id="rId48" Type="http://schemas.openxmlformats.org/officeDocument/2006/relationships/tags" Target="../tags/tag755.xml"/><Relationship Id="rId47" Type="http://schemas.openxmlformats.org/officeDocument/2006/relationships/tags" Target="../tags/tag754.xml"/><Relationship Id="rId46" Type="http://schemas.openxmlformats.org/officeDocument/2006/relationships/tags" Target="../tags/tag753.xml"/><Relationship Id="rId45" Type="http://schemas.openxmlformats.org/officeDocument/2006/relationships/tags" Target="../tags/tag752.xml"/><Relationship Id="rId44" Type="http://schemas.openxmlformats.org/officeDocument/2006/relationships/tags" Target="../tags/tag751.xml"/><Relationship Id="rId43" Type="http://schemas.openxmlformats.org/officeDocument/2006/relationships/tags" Target="../tags/tag750.xml"/><Relationship Id="rId42" Type="http://schemas.openxmlformats.org/officeDocument/2006/relationships/tags" Target="../tags/tag749.xml"/><Relationship Id="rId41" Type="http://schemas.openxmlformats.org/officeDocument/2006/relationships/tags" Target="../tags/tag748.xml"/><Relationship Id="rId40" Type="http://schemas.openxmlformats.org/officeDocument/2006/relationships/tags" Target="../tags/tag747.xml"/><Relationship Id="rId4" Type="http://schemas.openxmlformats.org/officeDocument/2006/relationships/tags" Target="../tags/tag711.xml"/><Relationship Id="rId39" Type="http://schemas.openxmlformats.org/officeDocument/2006/relationships/tags" Target="../tags/tag746.xml"/><Relationship Id="rId38" Type="http://schemas.openxmlformats.org/officeDocument/2006/relationships/tags" Target="../tags/tag745.xml"/><Relationship Id="rId37" Type="http://schemas.openxmlformats.org/officeDocument/2006/relationships/tags" Target="../tags/tag744.xml"/><Relationship Id="rId36" Type="http://schemas.openxmlformats.org/officeDocument/2006/relationships/tags" Target="../tags/tag743.xml"/><Relationship Id="rId35" Type="http://schemas.openxmlformats.org/officeDocument/2006/relationships/tags" Target="../tags/tag742.xml"/><Relationship Id="rId34" Type="http://schemas.openxmlformats.org/officeDocument/2006/relationships/tags" Target="../tags/tag741.xml"/><Relationship Id="rId33" Type="http://schemas.openxmlformats.org/officeDocument/2006/relationships/tags" Target="../tags/tag740.xml"/><Relationship Id="rId32" Type="http://schemas.openxmlformats.org/officeDocument/2006/relationships/tags" Target="../tags/tag739.xml"/><Relationship Id="rId31" Type="http://schemas.openxmlformats.org/officeDocument/2006/relationships/tags" Target="../tags/tag738.xml"/><Relationship Id="rId30" Type="http://schemas.openxmlformats.org/officeDocument/2006/relationships/tags" Target="../tags/tag737.xml"/><Relationship Id="rId3" Type="http://schemas.openxmlformats.org/officeDocument/2006/relationships/tags" Target="../tags/tag710.xml"/><Relationship Id="rId29" Type="http://schemas.openxmlformats.org/officeDocument/2006/relationships/tags" Target="../tags/tag736.xml"/><Relationship Id="rId28" Type="http://schemas.openxmlformats.org/officeDocument/2006/relationships/tags" Target="../tags/tag735.xml"/><Relationship Id="rId27" Type="http://schemas.openxmlformats.org/officeDocument/2006/relationships/tags" Target="../tags/tag734.xml"/><Relationship Id="rId26" Type="http://schemas.openxmlformats.org/officeDocument/2006/relationships/tags" Target="../tags/tag733.xml"/><Relationship Id="rId25" Type="http://schemas.openxmlformats.org/officeDocument/2006/relationships/tags" Target="../tags/tag732.xml"/><Relationship Id="rId24" Type="http://schemas.openxmlformats.org/officeDocument/2006/relationships/tags" Target="../tags/tag731.xml"/><Relationship Id="rId23" Type="http://schemas.openxmlformats.org/officeDocument/2006/relationships/tags" Target="../tags/tag730.xml"/><Relationship Id="rId22" Type="http://schemas.openxmlformats.org/officeDocument/2006/relationships/tags" Target="../tags/tag729.xml"/><Relationship Id="rId21" Type="http://schemas.openxmlformats.org/officeDocument/2006/relationships/tags" Target="../tags/tag728.xml"/><Relationship Id="rId20" Type="http://schemas.openxmlformats.org/officeDocument/2006/relationships/tags" Target="../tags/tag727.xml"/><Relationship Id="rId2" Type="http://schemas.openxmlformats.org/officeDocument/2006/relationships/tags" Target="../tags/tag709.xml"/><Relationship Id="rId19" Type="http://schemas.openxmlformats.org/officeDocument/2006/relationships/tags" Target="../tags/tag726.xml"/><Relationship Id="rId18" Type="http://schemas.openxmlformats.org/officeDocument/2006/relationships/tags" Target="../tags/tag725.xml"/><Relationship Id="rId17" Type="http://schemas.openxmlformats.org/officeDocument/2006/relationships/tags" Target="../tags/tag724.xml"/><Relationship Id="rId16" Type="http://schemas.openxmlformats.org/officeDocument/2006/relationships/tags" Target="../tags/tag723.xml"/><Relationship Id="rId15" Type="http://schemas.openxmlformats.org/officeDocument/2006/relationships/tags" Target="../tags/tag722.xml"/><Relationship Id="rId14" Type="http://schemas.openxmlformats.org/officeDocument/2006/relationships/tags" Target="../tags/tag721.xml"/><Relationship Id="rId13" Type="http://schemas.openxmlformats.org/officeDocument/2006/relationships/tags" Target="../tags/tag720.xml"/><Relationship Id="rId12" Type="http://schemas.openxmlformats.org/officeDocument/2006/relationships/tags" Target="../tags/tag719.xml"/><Relationship Id="rId11" Type="http://schemas.openxmlformats.org/officeDocument/2006/relationships/tags" Target="../tags/tag718.xml"/><Relationship Id="rId10" Type="http://schemas.openxmlformats.org/officeDocument/2006/relationships/tags" Target="../tags/tag717.xml"/><Relationship Id="rId1" Type="http://schemas.openxmlformats.org/officeDocument/2006/relationships/tags" Target="../tags/tag708.xml"/></Relationships>
</file>

<file path=ppt/slides/_rels/slide26.xml.rels><?xml version="1.0" encoding="UTF-8" standalone="yes"?>
<Relationships xmlns="http://schemas.openxmlformats.org/package/2006/relationships"><Relationship Id="rId9" Type="http://schemas.openxmlformats.org/officeDocument/2006/relationships/tags" Target="../tags/tag786.xml"/><Relationship Id="rId8" Type="http://schemas.openxmlformats.org/officeDocument/2006/relationships/tags" Target="../tags/tag785.xml"/><Relationship Id="rId7" Type="http://schemas.openxmlformats.org/officeDocument/2006/relationships/tags" Target="../tags/tag784.xml"/><Relationship Id="rId62" Type="http://schemas.openxmlformats.org/officeDocument/2006/relationships/slideLayout" Target="../slideLayouts/slideLayout5.xml"/><Relationship Id="rId61" Type="http://schemas.openxmlformats.org/officeDocument/2006/relationships/tags" Target="../tags/tag838.xml"/><Relationship Id="rId60" Type="http://schemas.openxmlformats.org/officeDocument/2006/relationships/tags" Target="../tags/tag837.xml"/><Relationship Id="rId6" Type="http://schemas.openxmlformats.org/officeDocument/2006/relationships/tags" Target="../tags/tag783.xml"/><Relationship Id="rId59" Type="http://schemas.openxmlformats.org/officeDocument/2006/relationships/tags" Target="../tags/tag836.xml"/><Relationship Id="rId58" Type="http://schemas.openxmlformats.org/officeDocument/2006/relationships/tags" Target="../tags/tag835.xml"/><Relationship Id="rId57" Type="http://schemas.openxmlformats.org/officeDocument/2006/relationships/tags" Target="../tags/tag834.xml"/><Relationship Id="rId56" Type="http://schemas.openxmlformats.org/officeDocument/2006/relationships/tags" Target="../tags/tag833.xml"/><Relationship Id="rId55" Type="http://schemas.openxmlformats.org/officeDocument/2006/relationships/tags" Target="../tags/tag832.xml"/><Relationship Id="rId54" Type="http://schemas.openxmlformats.org/officeDocument/2006/relationships/tags" Target="../tags/tag831.xml"/><Relationship Id="rId53" Type="http://schemas.openxmlformats.org/officeDocument/2006/relationships/tags" Target="../tags/tag830.xml"/><Relationship Id="rId52" Type="http://schemas.openxmlformats.org/officeDocument/2006/relationships/tags" Target="../tags/tag829.xml"/><Relationship Id="rId51" Type="http://schemas.openxmlformats.org/officeDocument/2006/relationships/tags" Target="../tags/tag828.xml"/><Relationship Id="rId50" Type="http://schemas.openxmlformats.org/officeDocument/2006/relationships/tags" Target="../tags/tag827.xml"/><Relationship Id="rId5" Type="http://schemas.openxmlformats.org/officeDocument/2006/relationships/tags" Target="../tags/tag782.xml"/><Relationship Id="rId49" Type="http://schemas.openxmlformats.org/officeDocument/2006/relationships/tags" Target="../tags/tag826.xml"/><Relationship Id="rId48" Type="http://schemas.openxmlformats.org/officeDocument/2006/relationships/tags" Target="../tags/tag825.xml"/><Relationship Id="rId47" Type="http://schemas.openxmlformats.org/officeDocument/2006/relationships/tags" Target="../tags/tag824.xml"/><Relationship Id="rId46" Type="http://schemas.openxmlformats.org/officeDocument/2006/relationships/tags" Target="../tags/tag823.xml"/><Relationship Id="rId45" Type="http://schemas.openxmlformats.org/officeDocument/2006/relationships/tags" Target="../tags/tag822.xml"/><Relationship Id="rId44" Type="http://schemas.openxmlformats.org/officeDocument/2006/relationships/tags" Target="../tags/tag821.xml"/><Relationship Id="rId43" Type="http://schemas.openxmlformats.org/officeDocument/2006/relationships/tags" Target="../tags/tag820.xml"/><Relationship Id="rId42" Type="http://schemas.openxmlformats.org/officeDocument/2006/relationships/tags" Target="../tags/tag819.xml"/><Relationship Id="rId41" Type="http://schemas.openxmlformats.org/officeDocument/2006/relationships/tags" Target="../tags/tag818.xml"/><Relationship Id="rId40" Type="http://schemas.openxmlformats.org/officeDocument/2006/relationships/tags" Target="../tags/tag817.xml"/><Relationship Id="rId4" Type="http://schemas.openxmlformats.org/officeDocument/2006/relationships/tags" Target="../tags/tag781.xml"/><Relationship Id="rId39" Type="http://schemas.openxmlformats.org/officeDocument/2006/relationships/tags" Target="../tags/tag816.xml"/><Relationship Id="rId38" Type="http://schemas.openxmlformats.org/officeDocument/2006/relationships/tags" Target="../tags/tag815.xml"/><Relationship Id="rId37" Type="http://schemas.openxmlformats.org/officeDocument/2006/relationships/tags" Target="../tags/tag814.xml"/><Relationship Id="rId36" Type="http://schemas.openxmlformats.org/officeDocument/2006/relationships/tags" Target="../tags/tag813.xml"/><Relationship Id="rId35" Type="http://schemas.openxmlformats.org/officeDocument/2006/relationships/tags" Target="../tags/tag812.xml"/><Relationship Id="rId34" Type="http://schemas.openxmlformats.org/officeDocument/2006/relationships/tags" Target="../tags/tag811.xml"/><Relationship Id="rId33" Type="http://schemas.openxmlformats.org/officeDocument/2006/relationships/tags" Target="../tags/tag810.xml"/><Relationship Id="rId32" Type="http://schemas.openxmlformats.org/officeDocument/2006/relationships/tags" Target="../tags/tag809.xml"/><Relationship Id="rId31" Type="http://schemas.openxmlformats.org/officeDocument/2006/relationships/tags" Target="../tags/tag808.xml"/><Relationship Id="rId30" Type="http://schemas.openxmlformats.org/officeDocument/2006/relationships/tags" Target="../tags/tag807.xml"/><Relationship Id="rId3" Type="http://schemas.openxmlformats.org/officeDocument/2006/relationships/tags" Target="../tags/tag780.xml"/><Relationship Id="rId29" Type="http://schemas.openxmlformats.org/officeDocument/2006/relationships/tags" Target="../tags/tag806.xml"/><Relationship Id="rId28" Type="http://schemas.openxmlformats.org/officeDocument/2006/relationships/tags" Target="../tags/tag805.xml"/><Relationship Id="rId27" Type="http://schemas.openxmlformats.org/officeDocument/2006/relationships/tags" Target="../tags/tag804.xml"/><Relationship Id="rId26" Type="http://schemas.openxmlformats.org/officeDocument/2006/relationships/tags" Target="../tags/tag803.xml"/><Relationship Id="rId25" Type="http://schemas.openxmlformats.org/officeDocument/2006/relationships/tags" Target="../tags/tag802.xml"/><Relationship Id="rId24" Type="http://schemas.openxmlformats.org/officeDocument/2006/relationships/tags" Target="../tags/tag801.xml"/><Relationship Id="rId23" Type="http://schemas.openxmlformats.org/officeDocument/2006/relationships/tags" Target="../tags/tag800.xml"/><Relationship Id="rId22" Type="http://schemas.openxmlformats.org/officeDocument/2006/relationships/tags" Target="../tags/tag799.xml"/><Relationship Id="rId21" Type="http://schemas.openxmlformats.org/officeDocument/2006/relationships/tags" Target="../tags/tag798.xml"/><Relationship Id="rId20" Type="http://schemas.openxmlformats.org/officeDocument/2006/relationships/tags" Target="../tags/tag797.xml"/><Relationship Id="rId2" Type="http://schemas.openxmlformats.org/officeDocument/2006/relationships/tags" Target="../tags/tag779.xml"/><Relationship Id="rId19" Type="http://schemas.openxmlformats.org/officeDocument/2006/relationships/tags" Target="../tags/tag796.xml"/><Relationship Id="rId18" Type="http://schemas.openxmlformats.org/officeDocument/2006/relationships/tags" Target="../tags/tag795.xml"/><Relationship Id="rId17" Type="http://schemas.openxmlformats.org/officeDocument/2006/relationships/tags" Target="../tags/tag794.xml"/><Relationship Id="rId16" Type="http://schemas.openxmlformats.org/officeDocument/2006/relationships/tags" Target="../tags/tag793.xml"/><Relationship Id="rId15" Type="http://schemas.openxmlformats.org/officeDocument/2006/relationships/tags" Target="../tags/tag792.xml"/><Relationship Id="rId14" Type="http://schemas.openxmlformats.org/officeDocument/2006/relationships/tags" Target="../tags/tag791.xml"/><Relationship Id="rId13" Type="http://schemas.openxmlformats.org/officeDocument/2006/relationships/tags" Target="../tags/tag790.xml"/><Relationship Id="rId12" Type="http://schemas.openxmlformats.org/officeDocument/2006/relationships/tags" Target="../tags/tag789.xml"/><Relationship Id="rId11" Type="http://schemas.openxmlformats.org/officeDocument/2006/relationships/tags" Target="../tags/tag788.xml"/><Relationship Id="rId10" Type="http://schemas.openxmlformats.org/officeDocument/2006/relationships/tags" Target="../tags/tag787.xml"/><Relationship Id="rId1" Type="http://schemas.openxmlformats.org/officeDocument/2006/relationships/tags" Target="../tags/tag778.xml"/></Relationships>
</file>

<file path=ppt/slides/_rels/slide27.xml.rels><?xml version="1.0" encoding="UTF-8" standalone="yes"?>
<Relationships xmlns="http://schemas.openxmlformats.org/package/2006/relationships"><Relationship Id="rId9" Type="http://schemas.openxmlformats.org/officeDocument/2006/relationships/tags" Target="../tags/tag847.xml"/><Relationship Id="rId8" Type="http://schemas.openxmlformats.org/officeDocument/2006/relationships/tags" Target="../tags/tag846.xml"/><Relationship Id="rId7" Type="http://schemas.openxmlformats.org/officeDocument/2006/relationships/tags" Target="../tags/tag845.xml"/><Relationship Id="rId6" Type="http://schemas.openxmlformats.org/officeDocument/2006/relationships/tags" Target="../tags/tag844.xml"/><Relationship Id="rId5" Type="http://schemas.openxmlformats.org/officeDocument/2006/relationships/tags" Target="../tags/tag843.xml"/><Relationship Id="rId4" Type="http://schemas.openxmlformats.org/officeDocument/2006/relationships/tags" Target="../tags/tag842.xml"/><Relationship Id="rId34" Type="http://schemas.openxmlformats.org/officeDocument/2006/relationships/slideLayout" Target="../slideLayouts/slideLayout5.xml"/><Relationship Id="rId33" Type="http://schemas.openxmlformats.org/officeDocument/2006/relationships/tags" Target="../tags/tag871.xml"/><Relationship Id="rId32" Type="http://schemas.openxmlformats.org/officeDocument/2006/relationships/tags" Target="../tags/tag870.xml"/><Relationship Id="rId31" Type="http://schemas.openxmlformats.org/officeDocument/2006/relationships/tags" Target="../tags/tag869.xml"/><Relationship Id="rId30" Type="http://schemas.openxmlformats.org/officeDocument/2006/relationships/tags" Target="../tags/tag868.xml"/><Relationship Id="rId3" Type="http://schemas.openxmlformats.org/officeDocument/2006/relationships/tags" Target="../tags/tag841.xml"/><Relationship Id="rId29" Type="http://schemas.openxmlformats.org/officeDocument/2006/relationships/tags" Target="../tags/tag867.xml"/><Relationship Id="rId28" Type="http://schemas.openxmlformats.org/officeDocument/2006/relationships/tags" Target="../tags/tag866.xml"/><Relationship Id="rId27" Type="http://schemas.openxmlformats.org/officeDocument/2006/relationships/tags" Target="../tags/tag865.xml"/><Relationship Id="rId26" Type="http://schemas.openxmlformats.org/officeDocument/2006/relationships/tags" Target="../tags/tag864.xml"/><Relationship Id="rId25" Type="http://schemas.openxmlformats.org/officeDocument/2006/relationships/tags" Target="../tags/tag863.xml"/><Relationship Id="rId24" Type="http://schemas.openxmlformats.org/officeDocument/2006/relationships/tags" Target="../tags/tag862.xml"/><Relationship Id="rId23" Type="http://schemas.openxmlformats.org/officeDocument/2006/relationships/tags" Target="../tags/tag861.xml"/><Relationship Id="rId22" Type="http://schemas.openxmlformats.org/officeDocument/2006/relationships/tags" Target="../tags/tag860.xml"/><Relationship Id="rId21" Type="http://schemas.openxmlformats.org/officeDocument/2006/relationships/tags" Target="../tags/tag859.xml"/><Relationship Id="rId20" Type="http://schemas.openxmlformats.org/officeDocument/2006/relationships/tags" Target="../tags/tag858.xml"/><Relationship Id="rId2" Type="http://schemas.openxmlformats.org/officeDocument/2006/relationships/tags" Target="../tags/tag840.xml"/><Relationship Id="rId19" Type="http://schemas.openxmlformats.org/officeDocument/2006/relationships/tags" Target="../tags/tag857.xml"/><Relationship Id="rId18" Type="http://schemas.openxmlformats.org/officeDocument/2006/relationships/tags" Target="../tags/tag856.xml"/><Relationship Id="rId17" Type="http://schemas.openxmlformats.org/officeDocument/2006/relationships/tags" Target="../tags/tag855.xml"/><Relationship Id="rId16" Type="http://schemas.openxmlformats.org/officeDocument/2006/relationships/tags" Target="../tags/tag854.xml"/><Relationship Id="rId15" Type="http://schemas.openxmlformats.org/officeDocument/2006/relationships/tags" Target="../tags/tag853.xml"/><Relationship Id="rId14" Type="http://schemas.openxmlformats.org/officeDocument/2006/relationships/tags" Target="../tags/tag852.xml"/><Relationship Id="rId13" Type="http://schemas.openxmlformats.org/officeDocument/2006/relationships/tags" Target="../tags/tag851.xml"/><Relationship Id="rId12" Type="http://schemas.openxmlformats.org/officeDocument/2006/relationships/tags" Target="../tags/tag850.xml"/><Relationship Id="rId11" Type="http://schemas.openxmlformats.org/officeDocument/2006/relationships/tags" Target="../tags/tag849.xml"/><Relationship Id="rId10" Type="http://schemas.openxmlformats.org/officeDocument/2006/relationships/tags" Target="../tags/tag848.xml"/><Relationship Id="rId1" Type="http://schemas.openxmlformats.org/officeDocument/2006/relationships/tags" Target="../tags/tag839.xml"/></Relationships>
</file>

<file path=ppt/slides/_rels/slide28.xml.rels><?xml version="1.0" encoding="UTF-8" standalone="yes"?>
<Relationships xmlns="http://schemas.openxmlformats.org/package/2006/relationships"><Relationship Id="rId9" Type="http://schemas.openxmlformats.org/officeDocument/2006/relationships/tags" Target="../tags/tag880.xml"/><Relationship Id="rId8" Type="http://schemas.openxmlformats.org/officeDocument/2006/relationships/tags" Target="../tags/tag879.xml"/><Relationship Id="rId7" Type="http://schemas.openxmlformats.org/officeDocument/2006/relationships/tags" Target="../tags/tag878.xml"/><Relationship Id="rId67" Type="http://schemas.openxmlformats.org/officeDocument/2006/relationships/slideLayout" Target="../slideLayouts/slideLayout5.xml"/><Relationship Id="rId66" Type="http://schemas.openxmlformats.org/officeDocument/2006/relationships/tags" Target="../tags/tag937.xml"/><Relationship Id="rId65" Type="http://schemas.openxmlformats.org/officeDocument/2006/relationships/tags" Target="../tags/tag936.xml"/><Relationship Id="rId64" Type="http://schemas.openxmlformats.org/officeDocument/2006/relationships/tags" Target="../tags/tag935.xml"/><Relationship Id="rId63" Type="http://schemas.openxmlformats.org/officeDocument/2006/relationships/tags" Target="../tags/tag934.xml"/><Relationship Id="rId62" Type="http://schemas.openxmlformats.org/officeDocument/2006/relationships/tags" Target="../tags/tag933.xml"/><Relationship Id="rId61" Type="http://schemas.openxmlformats.org/officeDocument/2006/relationships/tags" Target="../tags/tag932.xml"/><Relationship Id="rId60" Type="http://schemas.openxmlformats.org/officeDocument/2006/relationships/tags" Target="../tags/tag931.xml"/><Relationship Id="rId6" Type="http://schemas.openxmlformats.org/officeDocument/2006/relationships/tags" Target="../tags/tag877.xml"/><Relationship Id="rId59" Type="http://schemas.openxmlformats.org/officeDocument/2006/relationships/tags" Target="../tags/tag930.xml"/><Relationship Id="rId58" Type="http://schemas.openxmlformats.org/officeDocument/2006/relationships/tags" Target="../tags/tag929.xml"/><Relationship Id="rId57" Type="http://schemas.openxmlformats.org/officeDocument/2006/relationships/tags" Target="../tags/tag928.xml"/><Relationship Id="rId56" Type="http://schemas.openxmlformats.org/officeDocument/2006/relationships/tags" Target="../tags/tag927.xml"/><Relationship Id="rId55" Type="http://schemas.openxmlformats.org/officeDocument/2006/relationships/tags" Target="../tags/tag926.xml"/><Relationship Id="rId54" Type="http://schemas.openxmlformats.org/officeDocument/2006/relationships/tags" Target="../tags/tag925.xml"/><Relationship Id="rId53" Type="http://schemas.openxmlformats.org/officeDocument/2006/relationships/tags" Target="../tags/tag924.xml"/><Relationship Id="rId52" Type="http://schemas.openxmlformats.org/officeDocument/2006/relationships/tags" Target="../tags/tag923.xml"/><Relationship Id="rId51" Type="http://schemas.openxmlformats.org/officeDocument/2006/relationships/tags" Target="../tags/tag922.xml"/><Relationship Id="rId50" Type="http://schemas.openxmlformats.org/officeDocument/2006/relationships/tags" Target="../tags/tag921.xml"/><Relationship Id="rId5" Type="http://schemas.openxmlformats.org/officeDocument/2006/relationships/tags" Target="../tags/tag876.xml"/><Relationship Id="rId49" Type="http://schemas.openxmlformats.org/officeDocument/2006/relationships/tags" Target="../tags/tag920.xml"/><Relationship Id="rId48" Type="http://schemas.openxmlformats.org/officeDocument/2006/relationships/tags" Target="../tags/tag919.xml"/><Relationship Id="rId47" Type="http://schemas.openxmlformats.org/officeDocument/2006/relationships/tags" Target="../tags/tag918.xml"/><Relationship Id="rId46" Type="http://schemas.openxmlformats.org/officeDocument/2006/relationships/tags" Target="../tags/tag917.xml"/><Relationship Id="rId45" Type="http://schemas.openxmlformats.org/officeDocument/2006/relationships/tags" Target="../tags/tag916.xml"/><Relationship Id="rId44" Type="http://schemas.openxmlformats.org/officeDocument/2006/relationships/tags" Target="../tags/tag915.xml"/><Relationship Id="rId43" Type="http://schemas.openxmlformats.org/officeDocument/2006/relationships/tags" Target="../tags/tag914.xml"/><Relationship Id="rId42" Type="http://schemas.openxmlformats.org/officeDocument/2006/relationships/tags" Target="../tags/tag913.xml"/><Relationship Id="rId41" Type="http://schemas.openxmlformats.org/officeDocument/2006/relationships/tags" Target="../tags/tag912.xml"/><Relationship Id="rId40" Type="http://schemas.openxmlformats.org/officeDocument/2006/relationships/tags" Target="../tags/tag911.xml"/><Relationship Id="rId4" Type="http://schemas.openxmlformats.org/officeDocument/2006/relationships/tags" Target="../tags/tag875.xml"/><Relationship Id="rId39" Type="http://schemas.openxmlformats.org/officeDocument/2006/relationships/tags" Target="../tags/tag910.xml"/><Relationship Id="rId38" Type="http://schemas.openxmlformats.org/officeDocument/2006/relationships/tags" Target="../tags/tag909.xml"/><Relationship Id="rId37" Type="http://schemas.openxmlformats.org/officeDocument/2006/relationships/tags" Target="../tags/tag908.xml"/><Relationship Id="rId36" Type="http://schemas.openxmlformats.org/officeDocument/2006/relationships/tags" Target="../tags/tag907.xml"/><Relationship Id="rId35" Type="http://schemas.openxmlformats.org/officeDocument/2006/relationships/tags" Target="../tags/tag906.xml"/><Relationship Id="rId34" Type="http://schemas.openxmlformats.org/officeDocument/2006/relationships/tags" Target="../tags/tag905.xml"/><Relationship Id="rId33" Type="http://schemas.openxmlformats.org/officeDocument/2006/relationships/tags" Target="../tags/tag904.xml"/><Relationship Id="rId32" Type="http://schemas.openxmlformats.org/officeDocument/2006/relationships/tags" Target="../tags/tag903.xml"/><Relationship Id="rId31" Type="http://schemas.openxmlformats.org/officeDocument/2006/relationships/tags" Target="../tags/tag902.xml"/><Relationship Id="rId30" Type="http://schemas.openxmlformats.org/officeDocument/2006/relationships/tags" Target="../tags/tag901.xml"/><Relationship Id="rId3" Type="http://schemas.openxmlformats.org/officeDocument/2006/relationships/tags" Target="../tags/tag874.xml"/><Relationship Id="rId29" Type="http://schemas.openxmlformats.org/officeDocument/2006/relationships/tags" Target="../tags/tag900.xml"/><Relationship Id="rId28" Type="http://schemas.openxmlformats.org/officeDocument/2006/relationships/tags" Target="../tags/tag899.xml"/><Relationship Id="rId27" Type="http://schemas.openxmlformats.org/officeDocument/2006/relationships/tags" Target="../tags/tag898.xml"/><Relationship Id="rId26" Type="http://schemas.openxmlformats.org/officeDocument/2006/relationships/tags" Target="../tags/tag897.xml"/><Relationship Id="rId25" Type="http://schemas.openxmlformats.org/officeDocument/2006/relationships/tags" Target="../tags/tag896.xml"/><Relationship Id="rId24" Type="http://schemas.openxmlformats.org/officeDocument/2006/relationships/tags" Target="../tags/tag895.xml"/><Relationship Id="rId23" Type="http://schemas.openxmlformats.org/officeDocument/2006/relationships/tags" Target="../tags/tag894.xml"/><Relationship Id="rId22" Type="http://schemas.openxmlformats.org/officeDocument/2006/relationships/tags" Target="../tags/tag893.xml"/><Relationship Id="rId21" Type="http://schemas.openxmlformats.org/officeDocument/2006/relationships/tags" Target="../tags/tag892.xml"/><Relationship Id="rId20" Type="http://schemas.openxmlformats.org/officeDocument/2006/relationships/tags" Target="../tags/tag891.xml"/><Relationship Id="rId2" Type="http://schemas.openxmlformats.org/officeDocument/2006/relationships/tags" Target="../tags/tag873.xml"/><Relationship Id="rId19" Type="http://schemas.openxmlformats.org/officeDocument/2006/relationships/tags" Target="../tags/tag890.xml"/><Relationship Id="rId18" Type="http://schemas.openxmlformats.org/officeDocument/2006/relationships/tags" Target="../tags/tag889.xml"/><Relationship Id="rId17" Type="http://schemas.openxmlformats.org/officeDocument/2006/relationships/tags" Target="../tags/tag888.xml"/><Relationship Id="rId16" Type="http://schemas.openxmlformats.org/officeDocument/2006/relationships/tags" Target="../tags/tag887.xml"/><Relationship Id="rId15" Type="http://schemas.openxmlformats.org/officeDocument/2006/relationships/tags" Target="../tags/tag886.xml"/><Relationship Id="rId14" Type="http://schemas.openxmlformats.org/officeDocument/2006/relationships/tags" Target="../tags/tag885.xml"/><Relationship Id="rId13" Type="http://schemas.openxmlformats.org/officeDocument/2006/relationships/tags" Target="../tags/tag884.xml"/><Relationship Id="rId12" Type="http://schemas.openxmlformats.org/officeDocument/2006/relationships/tags" Target="../tags/tag883.xml"/><Relationship Id="rId11" Type="http://schemas.openxmlformats.org/officeDocument/2006/relationships/tags" Target="../tags/tag882.xml"/><Relationship Id="rId10" Type="http://schemas.openxmlformats.org/officeDocument/2006/relationships/tags" Target="../tags/tag881.xml"/><Relationship Id="rId1" Type="http://schemas.openxmlformats.org/officeDocument/2006/relationships/tags" Target="../tags/tag872.xml"/></Relationships>
</file>

<file path=ppt/slides/_rels/slide29.xml.rels><?xml version="1.0" encoding="UTF-8" standalone="yes"?>
<Relationships xmlns="http://schemas.openxmlformats.org/package/2006/relationships"><Relationship Id="rId9" Type="http://schemas.openxmlformats.org/officeDocument/2006/relationships/tags" Target="../tags/tag946.xml"/><Relationship Id="rId8" Type="http://schemas.openxmlformats.org/officeDocument/2006/relationships/tags" Target="../tags/tag945.xml"/><Relationship Id="rId7" Type="http://schemas.openxmlformats.org/officeDocument/2006/relationships/tags" Target="../tags/tag944.xml"/><Relationship Id="rId6" Type="http://schemas.openxmlformats.org/officeDocument/2006/relationships/tags" Target="../tags/tag943.xml"/><Relationship Id="rId5" Type="http://schemas.openxmlformats.org/officeDocument/2006/relationships/tags" Target="../tags/tag942.xml"/><Relationship Id="rId4" Type="http://schemas.openxmlformats.org/officeDocument/2006/relationships/tags" Target="../tags/tag941.xml"/><Relationship Id="rId31" Type="http://schemas.openxmlformats.org/officeDocument/2006/relationships/slideLayout" Target="../slideLayouts/slideLayout5.xml"/><Relationship Id="rId30" Type="http://schemas.openxmlformats.org/officeDocument/2006/relationships/tags" Target="../tags/tag967.xml"/><Relationship Id="rId3" Type="http://schemas.openxmlformats.org/officeDocument/2006/relationships/tags" Target="../tags/tag940.xml"/><Relationship Id="rId29" Type="http://schemas.openxmlformats.org/officeDocument/2006/relationships/tags" Target="../tags/tag966.xml"/><Relationship Id="rId28" Type="http://schemas.openxmlformats.org/officeDocument/2006/relationships/tags" Target="../tags/tag965.xml"/><Relationship Id="rId27" Type="http://schemas.openxmlformats.org/officeDocument/2006/relationships/tags" Target="../tags/tag964.xml"/><Relationship Id="rId26" Type="http://schemas.openxmlformats.org/officeDocument/2006/relationships/tags" Target="../tags/tag963.xml"/><Relationship Id="rId25" Type="http://schemas.openxmlformats.org/officeDocument/2006/relationships/tags" Target="../tags/tag962.xml"/><Relationship Id="rId24" Type="http://schemas.openxmlformats.org/officeDocument/2006/relationships/tags" Target="../tags/tag961.xml"/><Relationship Id="rId23" Type="http://schemas.openxmlformats.org/officeDocument/2006/relationships/tags" Target="../tags/tag960.xml"/><Relationship Id="rId22" Type="http://schemas.openxmlformats.org/officeDocument/2006/relationships/tags" Target="../tags/tag959.xml"/><Relationship Id="rId21" Type="http://schemas.openxmlformats.org/officeDocument/2006/relationships/tags" Target="../tags/tag958.xml"/><Relationship Id="rId20" Type="http://schemas.openxmlformats.org/officeDocument/2006/relationships/tags" Target="../tags/tag957.xml"/><Relationship Id="rId2" Type="http://schemas.openxmlformats.org/officeDocument/2006/relationships/tags" Target="../tags/tag939.xml"/><Relationship Id="rId19" Type="http://schemas.openxmlformats.org/officeDocument/2006/relationships/tags" Target="../tags/tag956.xml"/><Relationship Id="rId18" Type="http://schemas.openxmlformats.org/officeDocument/2006/relationships/tags" Target="../tags/tag955.xml"/><Relationship Id="rId17" Type="http://schemas.openxmlformats.org/officeDocument/2006/relationships/tags" Target="../tags/tag954.xml"/><Relationship Id="rId16" Type="http://schemas.openxmlformats.org/officeDocument/2006/relationships/tags" Target="../tags/tag953.xml"/><Relationship Id="rId15" Type="http://schemas.openxmlformats.org/officeDocument/2006/relationships/tags" Target="../tags/tag952.xml"/><Relationship Id="rId14" Type="http://schemas.openxmlformats.org/officeDocument/2006/relationships/tags" Target="../tags/tag951.xml"/><Relationship Id="rId13" Type="http://schemas.openxmlformats.org/officeDocument/2006/relationships/tags" Target="../tags/tag950.xml"/><Relationship Id="rId12" Type="http://schemas.openxmlformats.org/officeDocument/2006/relationships/tags" Target="../tags/tag949.xml"/><Relationship Id="rId11" Type="http://schemas.openxmlformats.org/officeDocument/2006/relationships/tags" Target="../tags/tag948.xml"/><Relationship Id="rId10" Type="http://schemas.openxmlformats.org/officeDocument/2006/relationships/tags" Target="../tags/tag947.xml"/><Relationship Id="rId1" Type="http://schemas.openxmlformats.org/officeDocument/2006/relationships/tags" Target="../tags/tag938.xml"/></Relationships>
</file>

<file path=ppt/slides/_rels/slide3.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6" Type="http://schemas.openxmlformats.org/officeDocument/2006/relationships/slideLayout" Target="../slideLayouts/slideLayout4.xml"/><Relationship Id="rId45" Type="http://schemas.openxmlformats.org/officeDocument/2006/relationships/tags" Target="../tags/tag261.xml"/><Relationship Id="rId44" Type="http://schemas.openxmlformats.org/officeDocument/2006/relationships/tags" Target="../tags/tag260.xml"/><Relationship Id="rId43" Type="http://schemas.openxmlformats.org/officeDocument/2006/relationships/tags" Target="../tags/tag259.xml"/><Relationship Id="rId42" Type="http://schemas.openxmlformats.org/officeDocument/2006/relationships/tags" Target="../tags/tag258.xml"/><Relationship Id="rId41" Type="http://schemas.openxmlformats.org/officeDocument/2006/relationships/tags" Target="../tags/tag257.xml"/><Relationship Id="rId40" Type="http://schemas.openxmlformats.org/officeDocument/2006/relationships/tags" Target="../tags/tag256.xml"/><Relationship Id="rId4" Type="http://schemas.openxmlformats.org/officeDocument/2006/relationships/tags" Target="../tags/tag223.xml"/><Relationship Id="rId39" Type="http://schemas.openxmlformats.org/officeDocument/2006/relationships/tags" Target="../tags/tag255.xml"/><Relationship Id="rId38" Type="http://schemas.openxmlformats.org/officeDocument/2006/relationships/tags" Target="../tags/tag254.xml"/><Relationship Id="rId37" Type="http://schemas.openxmlformats.org/officeDocument/2006/relationships/tags" Target="../tags/tag253.xml"/><Relationship Id="rId36" Type="http://schemas.openxmlformats.org/officeDocument/2006/relationships/tags" Target="../tags/tag252.xml"/><Relationship Id="rId35" Type="http://schemas.openxmlformats.org/officeDocument/2006/relationships/tags" Target="../tags/tag251.xml"/><Relationship Id="rId34" Type="http://schemas.openxmlformats.org/officeDocument/2006/relationships/tags" Target="../tags/tag250.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249.xml"/><Relationship Id="rId30" Type="http://schemas.openxmlformats.org/officeDocument/2006/relationships/image" Target="../media/image10.jpeg"/><Relationship Id="rId3" Type="http://schemas.openxmlformats.org/officeDocument/2006/relationships/tags" Target="../tags/tag222.xml"/><Relationship Id="rId29" Type="http://schemas.openxmlformats.org/officeDocument/2006/relationships/tags" Target="../tags/tag248.xml"/><Relationship Id="rId28" Type="http://schemas.openxmlformats.org/officeDocument/2006/relationships/tags" Target="../tags/tag247.xml"/><Relationship Id="rId27" Type="http://schemas.openxmlformats.org/officeDocument/2006/relationships/tags" Target="../tags/tag246.xml"/><Relationship Id="rId26" Type="http://schemas.openxmlformats.org/officeDocument/2006/relationships/tags" Target="../tags/tag245.xml"/><Relationship Id="rId25" Type="http://schemas.openxmlformats.org/officeDocument/2006/relationships/tags" Target="../tags/tag244.xml"/><Relationship Id="rId24" Type="http://schemas.openxmlformats.org/officeDocument/2006/relationships/tags" Target="../tags/tag243.xml"/><Relationship Id="rId23" Type="http://schemas.openxmlformats.org/officeDocument/2006/relationships/tags" Target="../tags/tag24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tags" Target="../tags/tag239.xml"/><Relationship Id="rId2" Type="http://schemas.openxmlformats.org/officeDocument/2006/relationships/tags" Target="../tags/tag221.xml"/><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tags" Target="../tags/tag220.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4.xml"/><Relationship Id="rId6" Type="http://schemas.openxmlformats.org/officeDocument/2006/relationships/tags" Target="../tags/tag972.xml"/><Relationship Id="rId5" Type="http://schemas.openxmlformats.org/officeDocument/2006/relationships/image" Target="../media/image35.jpeg"/><Relationship Id="rId4" Type="http://schemas.openxmlformats.org/officeDocument/2006/relationships/tags" Target="../tags/tag971.xml"/><Relationship Id="rId3" Type="http://schemas.openxmlformats.org/officeDocument/2006/relationships/tags" Target="../tags/tag970.xml"/><Relationship Id="rId2" Type="http://schemas.openxmlformats.org/officeDocument/2006/relationships/tags" Target="../tags/tag969.xml"/><Relationship Id="rId1" Type="http://schemas.openxmlformats.org/officeDocument/2006/relationships/tags" Target="../tags/tag968.xml"/></Relationships>
</file>

<file path=ppt/slides/_rels/slide31.xml.rels><?xml version="1.0" encoding="UTF-8" standalone="yes"?>
<Relationships xmlns="http://schemas.openxmlformats.org/package/2006/relationships"><Relationship Id="rId9" Type="http://schemas.openxmlformats.org/officeDocument/2006/relationships/tags" Target="../tags/tag981.xml"/><Relationship Id="rId8" Type="http://schemas.openxmlformats.org/officeDocument/2006/relationships/tags" Target="../tags/tag980.xml"/><Relationship Id="rId7" Type="http://schemas.openxmlformats.org/officeDocument/2006/relationships/tags" Target="../tags/tag979.xml"/><Relationship Id="rId6" Type="http://schemas.openxmlformats.org/officeDocument/2006/relationships/tags" Target="../tags/tag978.xml"/><Relationship Id="rId55" Type="http://schemas.openxmlformats.org/officeDocument/2006/relationships/slideLayout" Target="../slideLayouts/slideLayout5.xml"/><Relationship Id="rId54" Type="http://schemas.openxmlformats.org/officeDocument/2006/relationships/tags" Target="../tags/tag1026.xml"/><Relationship Id="rId53" Type="http://schemas.openxmlformats.org/officeDocument/2006/relationships/tags" Target="../tags/tag1025.xml"/><Relationship Id="rId52" Type="http://schemas.openxmlformats.org/officeDocument/2006/relationships/tags" Target="../tags/tag1024.xml"/><Relationship Id="rId51" Type="http://schemas.openxmlformats.org/officeDocument/2006/relationships/tags" Target="../tags/tag1023.xml"/><Relationship Id="rId50" Type="http://schemas.openxmlformats.org/officeDocument/2006/relationships/tags" Target="../tags/tag1022.xml"/><Relationship Id="rId5" Type="http://schemas.openxmlformats.org/officeDocument/2006/relationships/tags" Target="../tags/tag977.xml"/><Relationship Id="rId49" Type="http://schemas.openxmlformats.org/officeDocument/2006/relationships/tags" Target="../tags/tag1021.xml"/><Relationship Id="rId48" Type="http://schemas.openxmlformats.org/officeDocument/2006/relationships/tags" Target="../tags/tag1020.xml"/><Relationship Id="rId47" Type="http://schemas.openxmlformats.org/officeDocument/2006/relationships/tags" Target="../tags/tag1019.xml"/><Relationship Id="rId46" Type="http://schemas.openxmlformats.org/officeDocument/2006/relationships/tags" Target="../tags/tag1018.xml"/><Relationship Id="rId45" Type="http://schemas.openxmlformats.org/officeDocument/2006/relationships/tags" Target="../tags/tag1017.xml"/><Relationship Id="rId44" Type="http://schemas.openxmlformats.org/officeDocument/2006/relationships/tags" Target="../tags/tag1016.xml"/><Relationship Id="rId43" Type="http://schemas.openxmlformats.org/officeDocument/2006/relationships/tags" Target="../tags/tag1015.xml"/><Relationship Id="rId42" Type="http://schemas.openxmlformats.org/officeDocument/2006/relationships/tags" Target="../tags/tag1014.xml"/><Relationship Id="rId41" Type="http://schemas.openxmlformats.org/officeDocument/2006/relationships/tags" Target="../tags/tag1013.xml"/><Relationship Id="rId40" Type="http://schemas.openxmlformats.org/officeDocument/2006/relationships/tags" Target="../tags/tag1012.xml"/><Relationship Id="rId4" Type="http://schemas.openxmlformats.org/officeDocument/2006/relationships/tags" Target="../tags/tag976.xml"/><Relationship Id="rId39" Type="http://schemas.openxmlformats.org/officeDocument/2006/relationships/tags" Target="../tags/tag1011.xml"/><Relationship Id="rId38" Type="http://schemas.openxmlformats.org/officeDocument/2006/relationships/tags" Target="../tags/tag1010.xml"/><Relationship Id="rId37" Type="http://schemas.openxmlformats.org/officeDocument/2006/relationships/tags" Target="../tags/tag1009.xml"/><Relationship Id="rId36" Type="http://schemas.openxmlformats.org/officeDocument/2006/relationships/tags" Target="../tags/tag1008.xml"/><Relationship Id="rId35" Type="http://schemas.openxmlformats.org/officeDocument/2006/relationships/tags" Target="../tags/tag1007.xml"/><Relationship Id="rId34" Type="http://schemas.openxmlformats.org/officeDocument/2006/relationships/tags" Target="../tags/tag1006.xml"/><Relationship Id="rId33" Type="http://schemas.openxmlformats.org/officeDocument/2006/relationships/tags" Target="../tags/tag1005.xml"/><Relationship Id="rId32" Type="http://schemas.openxmlformats.org/officeDocument/2006/relationships/tags" Target="../tags/tag1004.xml"/><Relationship Id="rId31" Type="http://schemas.openxmlformats.org/officeDocument/2006/relationships/tags" Target="../tags/tag1003.xml"/><Relationship Id="rId30" Type="http://schemas.openxmlformats.org/officeDocument/2006/relationships/tags" Target="../tags/tag1002.xml"/><Relationship Id="rId3" Type="http://schemas.openxmlformats.org/officeDocument/2006/relationships/tags" Target="../tags/tag975.xml"/><Relationship Id="rId29" Type="http://schemas.openxmlformats.org/officeDocument/2006/relationships/tags" Target="../tags/tag1001.xml"/><Relationship Id="rId28" Type="http://schemas.openxmlformats.org/officeDocument/2006/relationships/tags" Target="../tags/tag1000.xml"/><Relationship Id="rId27" Type="http://schemas.openxmlformats.org/officeDocument/2006/relationships/tags" Target="../tags/tag999.xml"/><Relationship Id="rId26" Type="http://schemas.openxmlformats.org/officeDocument/2006/relationships/tags" Target="../tags/tag998.xml"/><Relationship Id="rId25" Type="http://schemas.openxmlformats.org/officeDocument/2006/relationships/tags" Target="../tags/tag997.xml"/><Relationship Id="rId24" Type="http://schemas.openxmlformats.org/officeDocument/2006/relationships/tags" Target="../tags/tag996.xml"/><Relationship Id="rId23" Type="http://schemas.openxmlformats.org/officeDocument/2006/relationships/tags" Target="../tags/tag995.xml"/><Relationship Id="rId22" Type="http://schemas.openxmlformats.org/officeDocument/2006/relationships/tags" Target="../tags/tag994.xml"/><Relationship Id="rId21" Type="http://schemas.openxmlformats.org/officeDocument/2006/relationships/tags" Target="../tags/tag993.xml"/><Relationship Id="rId20" Type="http://schemas.openxmlformats.org/officeDocument/2006/relationships/tags" Target="../tags/tag992.xml"/><Relationship Id="rId2" Type="http://schemas.openxmlformats.org/officeDocument/2006/relationships/tags" Target="../tags/tag974.xml"/><Relationship Id="rId19" Type="http://schemas.openxmlformats.org/officeDocument/2006/relationships/tags" Target="../tags/tag991.xml"/><Relationship Id="rId18" Type="http://schemas.openxmlformats.org/officeDocument/2006/relationships/tags" Target="../tags/tag990.xml"/><Relationship Id="rId17" Type="http://schemas.openxmlformats.org/officeDocument/2006/relationships/tags" Target="../tags/tag989.xml"/><Relationship Id="rId16" Type="http://schemas.openxmlformats.org/officeDocument/2006/relationships/tags" Target="../tags/tag988.xml"/><Relationship Id="rId15" Type="http://schemas.openxmlformats.org/officeDocument/2006/relationships/tags" Target="../tags/tag987.xml"/><Relationship Id="rId14" Type="http://schemas.openxmlformats.org/officeDocument/2006/relationships/tags" Target="../tags/tag986.xml"/><Relationship Id="rId13" Type="http://schemas.openxmlformats.org/officeDocument/2006/relationships/tags" Target="../tags/tag985.xml"/><Relationship Id="rId12" Type="http://schemas.openxmlformats.org/officeDocument/2006/relationships/tags" Target="../tags/tag984.xml"/><Relationship Id="rId11" Type="http://schemas.openxmlformats.org/officeDocument/2006/relationships/tags" Target="../tags/tag983.xml"/><Relationship Id="rId10" Type="http://schemas.openxmlformats.org/officeDocument/2006/relationships/tags" Target="../tags/tag982.xml"/><Relationship Id="rId1" Type="http://schemas.openxmlformats.org/officeDocument/2006/relationships/tags" Target="../tags/tag973.xml"/></Relationships>
</file>

<file path=ppt/slides/_rels/slide32.xml.rels><?xml version="1.0" encoding="UTF-8" standalone="yes"?>
<Relationships xmlns="http://schemas.openxmlformats.org/package/2006/relationships"><Relationship Id="rId9" Type="http://schemas.openxmlformats.org/officeDocument/2006/relationships/tags" Target="../tags/tag1035.xml"/><Relationship Id="rId8" Type="http://schemas.openxmlformats.org/officeDocument/2006/relationships/tags" Target="../tags/tag1034.xml"/><Relationship Id="rId7" Type="http://schemas.openxmlformats.org/officeDocument/2006/relationships/tags" Target="../tags/tag1033.xml"/><Relationship Id="rId6" Type="http://schemas.openxmlformats.org/officeDocument/2006/relationships/tags" Target="../tags/tag1032.xml"/><Relationship Id="rId5" Type="http://schemas.openxmlformats.org/officeDocument/2006/relationships/tags" Target="../tags/tag1031.xml"/><Relationship Id="rId47" Type="http://schemas.openxmlformats.org/officeDocument/2006/relationships/slideLayout" Target="../slideLayouts/slideLayout5.xml"/><Relationship Id="rId46" Type="http://schemas.openxmlformats.org/officeDocument/2006/relationships/tags" Target="../tags/tag1072.xml"/><Relationship Id="rId45" Type="http://schemas.openxmlformats.org/officeDocument/2006/relationships/tags" Target="../tags/tag1071.xml"/><Relationship Id="rId44" Type="http://schemas.openxmlformats.org/officeDocument/2006/relationships/tags" Target="../tags/tag1070.xml"/><Relationship Id="rId43" Type="http://schemas.openxmlformats.org/officeDocument/2006/relationships/tags" Target="../tags/tag1069.xml"/><Relationship Id="rId42" Type="http://schemas.openxmlformats.org/officeDocument/2006/relationships/tags" Target="../tags/tag1068.xml"/><Relationship Id="rId41" Type="http://schemas.openxmlformats.org/officeDocument/2006/relationships/tags" Target="../tags/tag1067.xml"/><Relationship Id="rId40" Type="http://schemas.openxmlformats.org/officeDocument/2006/relationships/tags" Target="../tags/tag1066.xml"/><Relationship Id="rId4" Type="http://schemas.openxmlformats.org/officeDocument/2006/relationships/tags" Target="../tags/tag1030.xml"/><Relationship Id="rId39" Type="http://schemas.openxmlformats.org/officeDocument/2006/relationships/tags" Target="../tags/tag1065.xml"/><Relationship Id="rId38" Type="http://schemas.openxmlformats.org/officeDocument/2006/relationships/tags" Target="../tags/tag1064.xml"/><Relationship Id="rId37" Type="http://schemas.openxmlformats.org/officeDocument/2006/relationships/tags" Target="../tags/tag1063.xml"/><Relationship Id="rId36" Type="http://schemas.openxmlformats.org/officeDocument/2006/relationships/tags" Target="../tags/tag1062.xml"/><Relationship Id="rId35" Type="http://schemas.openxmlformats.org/officeDocument/2006/relationships/tags" Target="../tags/tag1061.xml"/><Relationship Id="rId34" Type="http://schemas.openxmlformats.org/officeDocument/2006/relationships/tags" Target="../tags/tag1060.xml"/><Relationship Id="rId33" Type="http://schemas.openxmlformats.org/officeDocument/2006/relationships/tags" Target="../tags/tag1059.xml"/><Relationship Id="rId32" Type="http://schemas.openxmlformats.org/officeDocument/2006/relationships/tags" Target="../tags/tag1058.xml"/><Relationship Id="rId31" Type="http://schemas.openxmlformats.org/officeDocument/2006/relationships/tags" Target="../tags/tag1057.xml"/><Relationship Id="rId30" Type="http://schemas.openxmlformats.org/officeDocument/2006/relationships/tags" Target="../tags/tag1056.xml"/><Relationship Id="rId3" Type="http://schemas.openxmlformats.org/officeDocument/2006/relationships/tags" Target="../tags/tag1029.xml"/><Relationship Id="rId29" Type="http://schemas.openxmlformats.org/officeDocument/2006/relationships/tags" Target="../tags/tag1055.xml"/><Relationship Id="rId28" Type="http://schemas.openxmlformats.org/officeDocument/2006/relationships/tags" Target="../tags/tag1054.xml"/><Relationship Id="rId27" Type="http://schemas.openxmlformats.org/officeDocument/2006/relationships/tags" Target="../tags/tag1053.xml"/><Relationship Id="rId26" Type="http://schemas.openxmlformats.org/officeDocument/2006/relationships/tags" Target="../tags/tag1052.xml"/><Relationship Id="rId25" Type="http://schemas.openxmlformats.org/officeDocument/2006/relationships/tags" Target="../tags/tag1051.xml"/><Relationship Id="rId24" Type="http://schemas.openxmlformats.org/officeDocument/2006/relationships/tags" Target="../tags/tag1050.xml"/><Relationship Id="rId23" Type="http://schemas.openxmlformats.org/officeDocument/2006/relationships/tags" Target="../tags/tag1049.xml"/><Relationship Id="rId22" Type="http://schemas.openxmlformats.org/officeDocument/2006/relationships/tags" Target="../tags/tag1048.xml"/><Relationship Id="rId21" Type="http://schemas.openxmlformats.org/officeDocument/2006/relationships/tags" Target="../tags/tag1047.xml"/><Relationship Id="rId20" Type="http://schemas.openxmlformats.org/officeDocument/2006/relationships/tags" Target="../tags/tag1046.xml"/><Relationship Id="rId2" Type="http://schemas.openxmlformats.org/officeDocument/2006/relationships/tags" Target="../tags/tag1028.xml"/><Relationship Id="rId19" Type="http://schemas.openxmlformats.org/officeDocument/2006/relationships/tags" Target="../tags/tag1045.xml"/><Relationship Id="rId18" Type="http://schemas.openxmlformats.org/officeDocument/2006/relationships/tags" Target="../tags/tag1044.xml"/><Relationship Id="rId17" Type="http://schemas.openxmlformats.org/officeDocument/2006/relationships/tags" Target="../tags/tag1043.xml"/><Relationship Id="rId16" Type="http://schemas.openxmlformats.org/officeDocument/2006/relationships/tags" Target="../tags/tag1042.xml"/><Relationship Id="rId15" Type="http://schemas.openxmlformats.org/officeDocument/2006/relationships/tags" Target="../tags/tag1041.xml"/><Relationship Id="rId14" Type="http://schemas.openxmlformats.org/officeDocument/2006/relationships/tags" Target="../tags/tag1040.xml"/><Relationship Id="rId13" Type="http://schemas.openxmlformats.org/officeDocument/2006/relationships/tags" Target="../tags/tag1039.xml"/><Relationship Id="rId12" Type="http://schemas.openxmlformats.org/officeDocument/2006/relationships/tags" Target="../tags/tag1038.xml"/><Relationship Id="rId11" Type="http://schemas.openxmlformats.org/officeDocument/2006/relationships/tags" Target="../tags/tag1037.xml"/><Relationship Id="rId10" Type="http://schemas.openxmlformats.org/officeDocument/2006/relationships/tags" Target="../tags/tag1036.xml"/><Relationship Id="rId1" Type="http://schemas.openxmlformats.org/officeDocument/2006/relationships/tags" Target="../tags/tag1027.xml"/></Relationships>
</file>

<file path=ppt/slides/_rels/slide33.xml.rels><?xml version="1.0" encoding="UTF-8" standalone="yes"?>
<Relationships xmlns="http://schemas.openxmlformats.org/package/2006/relationships"><Relationship Id="rId9" Type="http://schemas.openxmlformats.org/officeDocument/2006/relationships/tags" Target="../tags/tag1081.xml"/><Relationship Id="rId8" Type="http://schemas.openxmlformats.org/officeDocument/2006/relationships/tags" Target="../tags/tag1080.xml"/><Relationship Id="rId7" Type="http://schemas.openxmlformats.org/officeDocument/2006/relationships/tags" Target="../tags/tag1079.xml"/><Relationship Id="rId6" Type="http://schemas.openxmlformats.org/officeDocument/2006/relationships/tags" Target="../tags/tag1078.xml"/><Relationship Id="rId5" Type="http://schemas.openxmlformats.org/officeDocument/2006/relationships/tags" Target="../tags/tag1077.xml"/><Relationship Id="rId4" Type="http://schemas.openxmlformats.org/officeDocument/2006/relationships/tags" Target="../tags/tag1076.xml"/><Relationship Id="rId30" Type="http://schemas.openxmlformats.org/officeDocument/2006/relationships/slideLayout" Target="../slideLayouts/slideLayout5.xml"/><Relationship Id="rId3" Type="http://schemas.openxmlformats.org/officeDocument/2006/relationships/tags" Target="../tags/tag1075.xml"/><Relationship Id="rId29" Type="http://schemas.openxmlformats.org/officeDocument/2006/relationships/image" Target="../media/image37.png"/><Relationship Id="rId28" Type="http://schemas.openxmlformats.org/officeDocument/2006/relationships/tags" Target="../tags/tag1100.xml"/><Relationship Id="rId27" Type="http://schemas.openxmlformats.org/officeDocument/2006/relationships/tags" Target="../tags/tag1099.xml"/><Relationship Id="rId26" Type="http://schemas.openxmlformats.org/officeDocument/2006/relationships/tags" Target="../tags/tag1098.xml"/><Relationship Id="rId25" Type="http://schemas.openxmlformats.org/officeDocument/2006/relationships/tags" Target="../tags/tag1097.xml"/><Relationship Id="rId24" Type="http://schemas.openxmlformats.org/officeDocument/2006/relationships/tags" Target="../tags/tag1096.xml"/><Relationship Id="rId23" Type="http://schemas.openxmlformats.org/officeDocument/2006/relationships/tags" Target="../tags/tag1095.xml"/><Relationship Id="rId22" Type="http://schemas.openxmlformats.org/officeDocument/2006/relationships/tags" Target="../tags/tag1094.xml"/><Relationship Id="rId21" Type="http://schemas.openxmlformats.org/officeDocument/2006/relationships/tags" Target="../tags/tag1093.xml"/><Relationship Id="rId20" Type="http://schemas.openxmlformats.org/officeDocument/2006/relationships/tags" Target="../tags/tag1092.xml"/><Relationship Id="rId2" Type="http://schemas.openxmlformats.org/officeDocument/2006/relationships/tags" Target="../tags/tag1074.xml"/><Relationship Id="rId19" Type="http://schemas.openxmlformats.org/officeDocument/2006/relationships/tags" Target="../tags/tag1091.xml"/><Relationship Id="rId18" Type="http://schemas.openxmlformats.org/officeDocument/2006/relationships/tags" Target="../tags/tag1090.xml"/><Relationship Id="rId17" Type="http://schemas.openxmlformats.org/officeDocument/2006/relationships/tags" Target="../tags/tag1089.xml"/><Relationship Id="rId16" Type="http://schemas.openxmlformats.org/officeDocument/2006/relationships/tags" Target="../tags/tag1088.xml"/><Relationship Id="rId15" Type="http://schemas.openxmlformats.org/officeDocument/2006/relationships/tags" Target="../tags/tag1087.xml"/><Relationship Id="rId14" Type="http://schemas.openxmlformats.org/officeDocument/2006/relationships/tags" Target="../tags/tag1086.xml"/><Relationship Id="rId13" Type="http://schemas.openxmlformats.org/officeDocument/2006/relationships/tags" Target="../tags/tag1085.xml"/><Relationship Id="rId12" Type="http://schemas.openxmlformats.org/officeDocument/2006/relationships/tags" Target="../tags/tag1084.xml"/><Relationship Id="rId11" Type="http://schemas.openxmlformats.org/officeDocument/2006/relationships/tags" Target="../tags/tag1083.xml"/><Relationship Id="rId10" Type="http://schemas.openxmlformats.org/officeDocument/2006/relationships/tags" Target="../tags/tag1082.xml"/><Relationship Id="rId1" Type="http://schemas.openxmlformats.org/officeDocument/2006/relationships/tags" Target="../tags/tag1073.xml"/></Relationships>
</file>

<file path=ppt/slides/_rels/slide34.xml.rels><?xml version="1.0" encoding="UTF-8" standalone="yes"?>
<Relationships xmlns="http://schemas.openxmlformats.org/package/2006/relationships"><Relationship Id="rId9" Type="http://schemas.openxmlformats.org/officeDocument/2006/relationships/tags" Target="../tags/tag1109.xml"/><Relationship Id="rId8" Type="http://schemas.openxmlformats.org/officeDocument/2006/relationships/tags" Target="../tags/tag1108.xml"/><Relationship Id="rId7" Type="http://schemas.openxmlformats.org/officeDocument/2006/relationships/tags" Target="../tags/tag1107.xml"/><Relationship Id="rId6" Type="http://schemas.openxmlformats.org/officeDocument/2006/relationships/tags" Target="../tags/tag1106.xml"/><Relationship Id="rId5" Type="http://schemas.openxmlformats.org/officeDocument/2006/relationships/tags" Target="../tags/tag1105.xml"/><Relationship Id="rId4" Type="http://schemas.openxmlformats.org/officeDocument/2006/relationships/tags" Target="../tags/tag1104.xml"/><Relationship Id="rId31" Type="http://schemas.openxmlformats.org/officeDocument/2006/relationships/slideLayout" Target="../slideLayouts/slideLayout5.xml"/><Relationship Id="rId30" Type="http://schemas.openxmlformats.org/officeDocument/2006/relationships/tags" Target="../tags/tag1129.xml"/><Relationship Id="rId3" Type="http://schemas.openxmlformats.org/officeDocument/2006/relationships/tags" Target="../tags/tag1103.xml"/><Relationship Id="rId29" Type="http://schemas.openxmlformats.org/officeDocument/2006/relationships/tags" Target="../tags/tag1128.xml"/><Relationship Id="rId28" Type="http://schemas.openxmlformats.org/officeDocument/2006/relationships/image" Target="../media/image36.png"/><Relationship Id="rId27" Type="http://schemas.openxmlformats.org/officeDocument/2006/relationships/tags" Target="../tags/tag1127.xml"/><Relationship Id="rId26" Type="http://schemas.openxmlformats.org/officeDocument/2006/relationships/tags" Target="../tags/tag1126.xml"/><Relationship Id="rId25" Type="http://schemas.openxmlformats.org/officeDocument/2006/relationships/tags" Target="../tags/tag1125.xml"/><Relationship Id="rId24" Type="http://schemas.openxmlformats.org/officeDocument/2006/relationships/tags" Target="../tags/tag1124.xml"/><Relationship Id="rId23" Type="http://schemas.openxmlformats.org/officeDocument/2006/relationships/tags" Target="../tags/tag1123.xml"/><Relationship Id="rId22" Type="http://schemas.openxmlformats.org/officeDocument/2006/relationships/tags" Target="../tags/tag1122.xml"/><Relationship Id="rId21" Type="http://schemas.openxmlformats.org/officeDocument/2006/relationships/tags" Target="../tags/tag1121.xml"/><Relationship Id="rId20" Type="http://schemas.openxmlformats.org/officeDocument/2006/relationships/tags" Target="../tags/tag1120.xml"/><Relationship Id="rId2" Type="http://schemas.openxmlformats.org/officeDocument/2006/relationships/tags" Target="../tags/tag1102.xml"/><Relationship Id="rId19" Type="http://schemas.openxmlformats.org/officeDocument/2006/relationships/tags" Target="../tags/tag1119.xml"/><Relationship Id="rId18" Type="http://schemas.openxmlformats.org/officeDocument/2006/relationships/tags" Target="../tags/tag1118.xml"/><Relationship Id="rId17" Type="http://schemas.openxmlformats.org/officeDocument/2006/relationships/tags" Target="../tags/tag1117.xml"/><Relationship Id="rId16" Type="http://schemas.openxmlformats.org/officeDocument/2006/relationships/tags" Target="../tags/tag1116.xml"/><Relationship Id="rId15" Type="http://schemas.openxmlformats.org/officeDocument/2006/relationships/tags" Target="../tags/tag1115.xml"/><Relationship Id="rId14" Type="http://schemas.openxmlformats.org/officeDocument/2006/relationships/tags" Target="../tags/tag1114.xml"/><Relationship Id="rId13" Type="http://schemas.openxmlformats.org/officeDocument/2006/relationships/tags" Target="../tags/tag1113.xml"/><Relationship Id="rId12" Type="http://schemas.openxmlformats.org/officeDocument/2006/relationships/tags" Target="../tags/tag1112.xml"/><Relationship Id="rId11" Type="http://schemas.openxmlformats.org/officeDocument/2006/relationships/tags" Target="../tags/tag1111.xml"/><Relationship Id="rId10" Type="http://schemas.openxmlformats.org/officeDocument/2006/relationships/tags" Target="../tags/tag1110.xml"/><Relationship Id="rId1" Type="http://schemas.openxmlformats.org/officeDocument/2006/relationships/tags" Target="../tags/tag1101.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1.xml"/><Relationship Id="rId4" Type="http://schemas.openxmlformats.org/officeDocument/2006/relationships/tags" Target="../tags/tag1133.xml"/><Relationship Id="rId3" Type="http://schemas.openxmlformats.org/officeDocument/2006/relationships/tags" Target="../tags/tag1132.xml"/><Relationship Id="rId2" Type="http://schemas.openxmlformats.org/officeDocument/2006/relationships/tags" Target="../tags/tag1131.xml"/><Relationship Id="rId1" Type="http://schemas.openxmlformats.org/officeDocument/2006/relationships/tags" Target="../tags/tag1130.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jpeg"/><Relationship Id="rId1" Type="http://schemas.openxmlformats.org/officeDocument/2006/relationships/image" Target="../media/image18.jpeg"/></Relationships>
</file>

<file path=ppt/slides/_rels/slide37.xml.rels><?xml version="1.0" encoding="UTF-8" standalone="yes"?>
<Relationships xmlns="http://schemas.openxmlformats.org/package/2006/relationships"><Relationship Id="rId9" Type="http://schemas.openxmlformats.org/officeDocument/2006/relationships/tags" Target="../tags/tag1142.xml"/><Relationship Id="rId8" Type="http://schemas.openxmlformats.org/officeDocument/2006/relationships/tags" Target="../tags/tag1141.xml"/><Relationship Id="rId7" Type="http://schemas.openxmlformats.org/officeDocument/2006/relationships/tags" Target="../tags/tag1140.xml"/><Relationship Id="rId6" Type="http://schemas.openxmlformats.org/officeDocument/2006/relationships/tags" Target="../tags/tag1139.xml"/><Relationship Id="rId5" Type="http://schemas.openxmlformats.org/officeDocument/2006/relationships/tags" Target="../tags/tag1138.xml"/><Relationship Id="rId4" Type="http://schemas.openxmlformats.org/officeDocument/2006/relationships/tags" Target="../tags/tag1137.xml"/><Relationship Id="rId31" Type="http://schemas.openxmlformats.org/officeDocument/2006/relationships/slideLayout" Target="../slideLayouts/slideLayout5.xml"/><Relationship Id="rId30" Type="http://schemas.openxmlformats.org/officeDocument/2006/relationships/tags" Target="../tags/tag1162.xml"/><Relationship Id="rId3" Type="http://schemas.openxmlformats.org/officeDocument/2006/relationships/tags" Target="../tags/tag1136.xml"/><Relationship Id="rId29" Type="http://schemas.openxmlformats.org/officeDocument/2006/relationships/tags" Target="../tags/tag1161.xml"/><Relationship Id="rId28" Type="http://schemas.openxmlformats.org/officeDocument/2006/relationships/image" Target="../media/image36.png"/><Relationship Id="rId27" Type="http://schemas.openxmlformats.org/officeDocument/2006/relationships/tags" Target="../tags/tag1160.xml"/><Relationship Id="rId26" Type="http://schemas.openxmlformats.org/officeDocument/2006/relationships/tags" Target="../tags/tag1159.xml"/><Relationship Id="rId25" Type="http://schemas.openxmlformats.org/officeDocument/2006/relationships/tags" Target="../tags/tag1158.xml"/><Relationship Id="rId24" Type="http://schemas.openxmlformats.org/officeDocument/2006/relationships/tags" Target="../tags/tag1157.xml"/><Relationship Id="rId23" Type="http://schemas.openxmlformats.org/officeDocument/2006/relationships/tags" Target="../tags/tag1156.xml"/><Relationship Id="rId22" Type="http://schemas.openxmlformats.org/officeDocument/2006/relationships/tags" Target="../tags/tag1155.xml"/><Relationship Id="rId21" Type="http://schemas.openxmlformats.org/officeDocument/2006/relationships/tags" Target="../tags/tag1154.xml"/><Relationship Id="rId20" Type="http://schemas.openxmlformats.org/officeDocument/2006/relationships/tags" Target="../tags/tag1153.xml"/><Relationship Id="rId2" Type="http://schemas.openxmlformats.org/officeDocument/2006/relationships/tags" Target="../tags/tag1135.xml"/><Relationship Id="rId19" Type="http://schemas.openxmlformats.org/officeDocument/2006/relationships/tags" Target="../tags/tag1152.xml"/><Relationship Id="rId18" Type="http://schemas.openxmlformats.org/officeDocument/2006/relationships/tags" Target="../tags/tag1151.xml"/><Relationship Id="rId17" Type="http://schemas.openxmlformats.org/officeDocument/2006/relationships/tags" Target="../tags/tag1150.xml"/><Relationship Id="rId16" Type="http://schemas.openxmlformats.org/officeDocument/2006/relationships/tags" Target="../tags/tag1149.xml"/><Relationship Id="rId15" Type="http://schemas.openxmlformats.org/officeDocument/2006/relationships/tags" Target="../tags/tag1148.xml"/><Relationship Id="rId14" Type="http://schemas.openxmlformats.org/officeDocument/2006/relationships/tags" Target="../tags/tag1147.xml"/><Relationship Id="rId13" Type="http://schemas.openxmlformats.org/officeDocument/2006/relationships/tags" Target="../tags/tag1146.xml"/><Relationship Id="rId12" Type="http://schemas.openxmlformats.org/officeDocument/2006/relationships/tags" Target="../tags/tag1145.xml"/><Relationship Id="rId11" Type="http://schemas.openxmlformats.org/officeDocument/2006/relationships/tags" Target="../tags/tag1144.xml"/><Relationship Id="rId10" Type="http://schemas.openxmlformats.org/officeDocument/2006/relationships/tags" Target="../tags/tag1143.xml"/><Relationship Id="rId1" Type="http://schemas.openxmlformats.org/officeDocument/2006/relationships/tags" Target="../tags/tag1134.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1167.xml"/><Relationship Id="rId5" Type="http://schemas.openxmlformats.org/officeDocument/2006/relationships/image" Target="../media/image35.jpeg"/><Relationship Id="rId4" Type="http://schemas.openxmlformats.org/officeDocument/2006/relationships/tags" Target="../tags/tag1166.xml"/><Relationship Id="rId3" Type="http://schemas.openxmlformats.org/officeDocument/2006/relationships/tags" Target="../tags/tag1165.xml"/><Relationship Id="rId2" Type="http://schemas.openxmlformats.org/officeDocument/2006/relationships/tags" Target="../tags/tag1164.xml"/><Relationship Id="rId1" Type="http://schemas.openxmlformats.org/officeDocument/2006/relationships/tags" Target="../tags/tag1163.xml"/></Relationships>
</file>

<file path=ppt/slides/_rels/slide39.xml.rels><?xml version="1.0" encoding="UTF-8" standalone="yes"?>
<Relationships xmlns="http://schemas.openxmlformats.org/package/2006/relationships"><Relationship Id="rId9" Type="http://schemas.openxmlformats.org/officeDocument/2006/relationships/tags" Target="../tags/tag1176.xml"/><Relationship Id="rId8" Type="http://schemas.openxmlformats.org/officeDocument/2006/relationships/tags" Target="../tags/tag1175.xml"/><Relationship Id="rId7" Type="http://schemas.openxmlformats.org/officeDocument/2006/relationships/tags" Target="../tags/tag1174.xml"/><Relationship Id="rId6" Type="http://schemas.openxmlformats.org/officeDocument/2006/relationships/tags" Target="../tags/tag1173.xml"/><Relationship Id="rId5" Type="http://schemas.openxmlformats.org/officeDocument/2006/relationships/tags" Target="../tags/tag1172.xml"/><Relationship Id="rId4" Type="http://schemas.openxmlformats.org/officeDocument/2006/relationships/tags" Target="../tags/tag1171.xml"/><Relationship Id="rId36" Type="http://schemas.openxmlformats.org/officeDocument/2006/relationships/slideLayout" Target="../slideLayouts/slideLayout5.xml"/><Relationship Id="rId35" Type="http://schemas.openxmlformats.org/officeDocument/2006/relationships/tags" Target="../tags/tag1201.xml"/><Relationship Id="rId34" Type="http://schemas.openxmlformats.org/officeDocument/2006/relationships/tags" Target="../tags/tag1200.xml"/><Relationship Id="rId33" Type="http://schemas.openxmlformats.org/officeDocument/2006/relationships/tags" Target="../tags/tag1199.xml"/><Relationship Id="rId32" Type="http://schemas.openxmlformats.org/officeDocument/2006/relationships/tags" Target="../tags/tag1198.xml"/><Relationship Id="rId31" Type="http://schemas.openxmlformats.org/officeDocument/2006/relationships/tags" Target="../tags/tag1197.xml"/><Relationship Id="rId30" Type="http://schemas.openxmlformats.org/officeDocument/2006/relationships/tags" Target="../tags/tag1196.xml"/><Relationship Id="rId3" Type="http://schemas.openxmlformats.org/officeDocument/2006/relationships/tags" Target="../tags/tag1170.xml"/><Relationship Id="rId29" Type="http://schemas.openxmlformats.org/officeDocument/2006/relationships/tags" Target="../tags/tag1195.xml"/><Relationship Id="rId28" Type="http://schemas.openxmlformats.org/officeDocument/2006/relationships/tags" Target="../tags/tag1194.xml"/><Relationship Id="rId27" Type="http://schemas.openxmlformats.org/officeDocument/2006/relationships/tags" Target="../tags/tag1193.xml"/><Relationship Id="rId26" Type="http://schemas.openxmlformats.org/officeDocument/2006/relationships/tags" Target="../tags/tag1192.xml"/><Relationship Id="rId25" Type="http://schemas.openxmlformats.org/officeDocument/2006/relationships/tags" Target="../tags/tag1191.xml"/><Relationship Id="rId24" Type="http://schemas.openxmlformats.org/officeDocument/2006/relationships/tags" Target="../tags/tag1190.xml"/><Relationship Id="rId23" Type="http://schemas.openxmlformats.org/officeDocument/2006/relationships/tags" Target="../tags/tag1189.xml"/><Relationship Id="rId22" Type="http://schemas.openxmlformats.org/officeDocument/2006/relationships/tags" Target="../tags/tag1188.xml"/><Relationship Id="rId21" Type="http://schemas.openxmlformats.org/officeDocument/2006/relationships/image" Target="../media/image38.png"/><Relationship Id="rId20" Type="http://schemas.openxmlformats.org/officeDocument/2006/relationships/tags" Target="../tags/tag1187.xml"/><Relationship Id="rId2" Type="http://schemas.openxmlformats.org/officeDocument/2006/relationships/tags" Target="../tags/tag1169.xml"/><Relationship Id="rId19" Type="http://schemas.openxmlformats.org/officeDocument/2006/relationships/tags" Target="../tags/tag1186.xml"/><Relationship Id="rId18" Type="http://schemas.openxmlformats.org/officeDocument/2006/relationships/tags" Target="../tags/tag1185.xml"/><Relationship Id="rId17" Type="http://schemas.openxmlformats.org/officeDocument/2006/relationships/tags" Target="../tags/tag1184.xml"/><Relationship Id="rId16" Type="http://schemas.openxmlformats.org/officeDocument/2006/relationships/tags" Target="../tags/tag1183.xml"/><Relationship Id="rId15" Type="http://schemas.openxmlformats.org/officeDocument/2006/relationships/tags" Target="../tags/tag1182.xml"/><Relationship Id="rId14" Type="http://schemas.openxmlformats.org/officeDocument/2006/relationships/tags" Target="../tags/tag1181.xml"/><Relationship Id="rId13" Type="http://schemas.openxmlformats.org/officeDocument/2006/relationships/tags" Target="../tags/tag1180.xml"/><Relationship Id="rId12" Type="http://schemas.openxmlformats.org/officeDocument/2006/relationships/tags" Target="../tags/tag1179.xml"/><Relationship Id="rId11" Type="http://schemas.openxmlformats.org/officeDocument/2006/relationships/tags" Target="../tags/tag1178.xml"/><Relationship Id="rId10" Type="http://schemas.openxmlformats.org/officeDocument/2006/relationships/tags" Target="../tags/tag1177.xml"/><Relationship Id="rId1" Type="http://schemas.openxmlformats.org/officeDocument/2006/relationships/tags" Target="../tags/tag1168.xml"/></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image" Target="../media/image8.svg"/><Relationship Id="rId20" Type="http://schemas.openxmlformats.org/officeDocument/2006/relationships/slideLayout" Target="../slideLayouts/slideLayout5.xml"/><Relationship Id="rId2" Type="http://schemas.openxmlformats.org/officeDocument/2006/relationships/image" Target="../media/image7.png"/><Relationship Id="rId19" Type="http://schemas.openxmlformats.org/officeDocument/2006/relationships/tags" Target="../tags/tag275.xml"/><Relationship Id="rId18" Type="http://schemas.openxmlformats.org/officeDocument/2006/relationships/tags" Target="../tags/tag274.xml"/><Relationship Id="rId17" Type="http://schemas.openxmlformats.org/officeDocument/2006/relationships/tags" Target="../tags/tag27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62.xml"/></Relationships>
</file>

<file path=ppt/slides/_rels/slide40.xml.rels><?xml version="1.0" encoding="UTF-8" standalone="yes"?>
<Relationships xmlns="http://schemas.openxmlformats.org/package/2006/relationships"><Relationship Id="rId9" Type="http://schemas.openxmlformats.org/officeDocument/2006/relationships/tags" Target="../tags/tag1210.xml"/><Relationship Id="rId8" Type="http://schemas.openxmlformats.org/officeDocument/2006/relationships/tags" Target="../tags/tag1209.xml"/><Relationship Id="rId7" Type="http://schemas.openxmlformats.org/officeDocument/2006/relationships/tags" Target="../tags/tag1208.xml"/><Relationship Id="rId6" Type="http://schemas.openxmlformats.org/officeDocument/2006/relationships/tags" Target="../tags/tag1207.xml"/><Relationship Id="rId5" Type="http://schemas.openxmlformats.org/officeDocument/2006/relationships/tags" Target="../tags/tag1206.xml"/><Relationship Id="rId4" Type="http://schemas.openxmlformats.org/officeDocument/2006/relationships/tags" Target="../tags/tag1205.xml"/><Relationship Id="rId30" Type="http://schemas.openxmlformats.org/officeDocument/2006/relationships/slideLayout" Target="../slideLayouts/slideLayout5.xml"/><Relationship Id="rId3" Type="http://schemas.openxmlformats.org/officeDocument/2006/relationships/tags" Target="../tags/tag1204.xml"/><Relationship Id="rId29" Type="http://schemas.openxmlformats.org/officeDocument/2006/relationships/image" Target="../media/image37.png"/><Relationship Id="rId28" Type="http://schemas.openxmlformats.org/officeDocument/2006/relationships/tags" Target="../tags/tag1229.xml"/><Relationship Id="rId27" Type="http://schemas.openxmlformats.org/officeDocument/2006/relationships/tags" Target="../tags/tag1228.xml"/><Relationship Id="rId26" Type="http://schemas.openxmlformats.org/officeDocument/2006/relationships/tags" Target="../tags/tag1227.xml"/><Relationship Id="rId25" Type="http://schemas.openxmlformats.org/officeDocument/2006/relationships/tags" Target="../tags/tag1226.xml"/><Relationship Id="rId24" Type="http://schemas.openxmlformats.org/officeDocument/2006/relationships/tags" Target="../tags/tag1225.xml"/><Relationship Id="rId23" Type="http://schemas.openxmlformats.org/officeDocument/2006/relationships/tags" Target="../tags/tag1224.xml"/><Relationship Id="rId22" Type="http://schemas.openxmlformats.org/officeDocument/2006/relationships/tags" Target="../tags/tag1223.xml"/><Relationship Id="rId21" Type="http://schemas.openxmlformats.org/officeDocument/2006/relationships/tags" Target="../tags/tag1222.xml"/><Relationship Id="rId20" Type="http://schemas.openxmlformats.org/officeDocument/2006/relationships/tags" Target="../tags/tag1221.xml"/><Relationship Id="rId2" Type="http://schemas.openxmlformats.org/officeDocument/2006/relationships/tags" Target="../tags/tag1203.xml"/><Relationship Id="rId19" Type="http://schemas.openxmlformats.org/officeDocument/2006/relationships/tags" Target="../tags/tag1220.xml"/><Relationship Id="rId18" Type="http://schemas.openxmlformats.org/officeDocument/2006/relationships/tags" Target="../tags/tag1219.xml"/><Relationship Id="rId17" Type="http://schemas.openxmlformats.org/officeDocument/2006/relationships/tags" Target="../tags/tag1218.xml"/><Relationship Id="rId16" Type="http://schemas.openxmlformats.org/officeDocument/2006/relationships/tags" Target="../tags/tag1217.xml"/><Relationship Id="rId15" Type="http://schemas.openxmlformats.org/officeDocument/2006/relationships/tags" Target="../tags/tag1216.xml"/><Relationship Id="rId14" Type="http://schemas.openxmlformats.org/officeDocument/2006/relationships/tags" Target="../tags/tag1215.xml"/><Relationship Id="rId13" Type="http://schemas.openxmlformats.org/officeDocument/2006/relationships/tags" Target="../tags/tag1214.xml"/><Relationship Id="rId12" Type="http://schemas.openxmlformats.org/officeDocument/2006/relationships/tags" Target="../tags/tag1213.xml"/><Relationship Id="rId11" Type="http://schemas.openxmlformats.org/officeDocument/2006/relationships/tags" Target="../tags/tag1212.xml"/><Relationship Id="rId10" Type="http://schemas.openxmlformats.org/officeDocument/2006/relationships/tags" Target="../tags/tag1211.xml"/><Relationship Id="rId1" Type="http://schemas.openxmlformats.org/officeDocument/2006/relationships/tags" Target="../tags/tag1202.xml"/></Relationships>
</file>

<file path=ppt/slides/_rels/slide41.xml.rels><?xml version="1.0" encoding="UTF-8" standalone="yes"?>
<Relationships xmlns="http://schemas.openxmlformats.org/package/2006/relationships"><Relationship Id="rId9" Type="http://schemas.openxmlformats.org/officeDocument/2006/relationships/tags" Target="../tags/tag1238.xml"/><Relationship Id="rId8" Type="http://schemas.openxmlformats.org/officeDocument/2006/relationships/tags" Target="../tags/tag1237.xml"/><Relationship Id="rId7" Type="http://schemas.openxmlformats.org/officeDocument/2006/relationships/tags" Target="../tags/tag1236.xml"/><Relationship Id="rId6" Type="http://schemas.openxmlformats.org/officeDocument/2006/relationships/tags" Target="../tags/tag1235.xml"/><Relationship Id="rId58" Type="http://schemas.openxmlformats.org/officeDocument/2006/relationships/slideLayout" Target="../slideLayouts/slideLayout5.xml"/><Relationship Id="rId57" Type="http://schemas.openxmlformats.org/officeDocument/2006/relationships/tags" Target="../tags/tag1286.xml"/><Relationship Id="rId56" Type="http://schemas.openxmlformats.org/officeDocument/2006/relationships/tags" Target="../tags/tag1285.xml"/><Relationship Id="rId55" Type="http://schemas.openxmlformats.org/officeDocument/2006/relationships/tags" Target="../tags/tag1284.xml"/><Relationship Id="rId54" Type="http://schemas.openxmlformats.org/officeDocument/2006/relationships/tags" Target="../tags/tag1283.xml"/><Relationship Id="rId53" Type="http://schemas.openxmlformats.org/officeDocument/2006/relationships/tags" Target="../tags/tag1282.xml"/><Relationship Id="rId52" Type="http://schemas.openxmlformats.org/officeDocument/2006/relationships/tags" Target="../tags/tag1281.xml"/><Relationship Id="rId51" Type="http://schemas.openxmlformats.org/officeDocument/2006/relationships/tags" Target="../tags/tag1280.xml"/><Relationship Id="rId50" Type="http://schemas.openxmlformats.org/officeDocument/2006/relationships/tags" Target="../tags/tag1279.xml"/><Relationship Id="rId5" Type="http://schemas.openxmlformats.org/officeDocument/2006/relationships/tags" Target="../tags/tag1234.xml"/><Relationship Id="rId49" Type="http://schemas.openxmlformats.org/officeDocument/2006/relationships/tags" Target="../tags/tag1278.xml"/><Relationship Id="rId48" Type="http://schemas.openxmlformats.org/officeDocument/2006/relationships/tags" Target="../tags/tag1277.xml"/><Relationship Id="rId47" Type="http://schemas.openxmlformats.org/officeDocument/2006/relationships/tags" Target="../tags/tag1276.xml"/><Relationship Id="rId46" Type="http://schemas.openxmlformats.org/officeDocument/2006/relationships/tags" Target="../tags/tag1275.xml"/><Relationship Id="rId45" Type="http://schemas.openxmlformats.org/officeDocument/2006/relationships/tags" Target="../tags/tag1274.xml"/><Relationship Id="rId44" Type="http://schemas.openxmlformats.org/officeDocument/2006/relationships/tags" Target="../tags/tag1273.xml"/><Relationship Id="rId43" Type="http://schemas.openxmlformats.org/officeDocument/2006/relationships/tags" Target="../tags/tag1272.xml"/><Relationship Id="rId42" Type="http://schemas.openxmlformats.org/officeDocument/2006/relationships/tags" Target="../tags/tag1271.xml"/><Relationship Id="rId41" Type="http://schemas.openxmlformats.org/officeDocument/2006/relationships/tags" Target="../tags/tag1270.xml"/><Relationship Id="rId40" Type="http://schemas.openxmlformats.org/officeDocument/2006/relationships/tags" Target="../tags/tag1269.xml"/><Relationship Id="rId4" Type="http://schemas.openxmlformats.org/officeDocument/2006/relationships/tags" Target="../tags/tag1233.xml"/><Relationship Id="rId39" Type="http://schemas.openxmlformats.org/officeDocument/2006/relationships/tags" Target="../tags/tag1268.xml"/><Relationship Id="rId38" Type="http://schemas.openxmlformats.org/officeDocument/2006/relationships/tags" Target="../tags/tag1267.xml"/><Relationship Id="rId37" Type="http://schemas.openxmlformats.org/officeDocument/2006/relationships/tags" Target="../tags/tag1266.xml"/><Relationship Id="rId36" Type="http://schemas.openxmlformats.org/officeDocument/2006/relationships/tags" Target="../tags/tag1265.xml"/><Relationship Id="rId35" Type="http://schemas.openxmlformats.org/officeDocument/2006/relationships/tags" Target="../tags/tag1264.xml"/><Relationship Id="rId34" Type="http://schemas.openxmlformats.org/officeDocument/2006/relationships/tags" Target="../tags/tag1263.xml"/><Relationship Id="rId33" Type="http://schemas.openxmlformats.org/officeDocument/2006/relationships/tags" Target="../tags/tag1262.xml"/><Relationship Id="rId32" Type="http://schemas.openxmlformats.org/officeDocument/2006/relationships/tags" Target="../tags/tag1261.xml"/><Relationship Id="rId31" Type="http://schemas.openxmlformats.org/officeDocument/2006/relationships/tags" Target="../tags/tag1260.xml"/><Relationship Id="rId30" Type="http://schemas.openxmlformats.org/officeDocument/2006/relationships/tags" Target="../tags/tag1259.xml"/><Relationship Id="rId3" Type="http://schemas.openxmlformats.org/officeDocument/2006/relationships/tags" Target="../tags/tag1232.xml"/><Relationship Id="rId29" Type="http://schemas.openxmlformats.org/officeDocument/2006/relationships/tags" Target="../tags/tag1258.xml"/><Relationship Id="rId28" Type="http://schemas.openxmlformats.org/officeDocument/2006/relationships/tags" Target="../tags/tag1257.xml"/><Relationship Id="rId27" Type="http://schemas.openxmlformats.org/officeDocument/2006/relationships/tags" Target="../tags/tag1256.xml"/><Relationship Id="rId26" Type="http://schemas.openxmlformats.org/officeDocument/2006/relationships/tags" Target="../tags/tag1255.xml"/><Relationship Id="rId25" Type="http://schemas.openxmlformats.org/officeDocument/2006/relationships/tags" Target="../tags/tag1254.xml"/><Relationship Id="rId24" Type="http://schemas.openxmlformats.org/officeDocument/2006/relationships/tags" Target="../tags/tag1253.xml"/><Relationship Id="rId23" Type="http://schemas.openxmlformats.org/officeDocument/2006/relationships/tags" Target="../tags/tag1252.xml"/><Relationship Id="rId22" Type="http://schemas.openxmlformats.org/officeDocument/2006/relationships/tags" Target="../tags/tag1251.xml"/><Relationship Id="rId21" Type="http://schemas.openxmlformats.org/officeDocument/2006/relationships/tags" Target="../tags/tag1250.xml"/><Relationship Id="rId20" Type="http://schemas.openxmlformats.org/officeDocument/2006/relationships/tags" Target="../tags/tag1249.xml"/><Relationship Id="rId2" Type="http://schemas.openxmlformats.org/officeDocument/2006/relationships/tags" Target="../tags/tag1231.xml"/><Relationship Id="rId19" Type="http://schemas.openxmlformats.org/officeDocument/2006/relationships/tags" Target="../tags/tag1248.xml"/><Relationship Id="rId18" Type="http://schemas.openxmlformats.org/officeDocument/2006/relationships/tags" Target="../tags/tag1247.xml"/><Relationship Id="rId17" Type="http://schemas.openxmlformats.org/officeDocument/2006/relationships/tags" Target="../tags/tag1246.xml"/><Relationship Id="rId16" Type="http://schemas.openxmlformats.org/officeDocument/2006/relationships/tags" Target="../tags/tag1245.xml"/><Relationship Id="rId15" Type="http://schemas.openxmlformats.org/officeDocument/2006/relationships/tags" Target="../tags/tag1244.xml"/><Relationship Id="rId14" Type="http://schemas.openxmlformats.org/officeDocument/2006/relationships/tags" Target="../tags/tag1243.xml"/><Relationship Id="rId13" Type="http://schemas.openxmlformats.org/officeDocument/2006/relationships/tags" Target="../tags/tag1242.xml"/><Relationship Id="rId12" Type="http://schemas.openxmlformats.org/officeDocument/2006/relationships/tags" Target="../tags/tag1241.xml"/><Relationship Id="rId11" Type="http://schemas.openxmlformats.org/officeDocument/2006/relationships/tags" Target="../tags/tag1240.xml"/><Relationship Id="rId10" Type="http://schemas.openxmlformats.org/officeDocument/2006/relationships/tags" Target="../tags/tag1239.xml"/><Relationship Id="rId1" Type="http://schemas.openxmlformats.org/officeDocument/2006/relationships/tags" Target="../tags/tag1230.xml"/></Relationships>
</file>

<file path=ppt/slides/_rels/slide42.xml.rels><?xml version="1.0" encoding="UTF-8" standalone="yes"?>
<Relationships xmlns="http://schemas.openxmlformats.org/package/2006/relationships"><Relationship Id="rId9" Type="http://schemas.openxmlformats.org/officeDocument/2006/relationships/tags" Target="../tags/tag1295.xml"/><Relationship Id="rId8" Type="http://schemas.openxmlformats.org/officeDocument/2006/relationships/tags" Target="../tags/tag1294.xml"/><Relationship Id="rId7" Type="http://schemas.openxmlformats.org/officeDocument/2006/relationships/tags" Target="../tags/tag1293.xml"/><Relationship Id="rId63" Type="http://schemas.openxmlformats.org/officeDocument/2006/relationships/notesSlide" Target="../notesSlides/notesSlide6.xml"/><Relationship Id="rId62" Type="http://schemas.openxmlformats.org/officeDocument/2006/relationships/slideLayout" Target="../slideLayouts/slideLayout5.xml"/><Relationship Id="rId61" Type="http://schemas.openxmlformats.org/officeDocument/2006/relationships/tags" Target="../tags/tag1347.xml"/><Relationship Id="rId60" Type="http://schemas.openxmlformats.org/officeDocument/2006/relationships/tags" Target="../tags/tag1346.xml"/><Relationship Id="rId6" Type="http://schemas.openxmlformats.org/officeDocument/2006/relationships/tags" Target="../tags/tag1292.xml"/><Relationship Id="rId59" Type="http://schemas.openxmlformats.org/officeDocument/2006/relationships/tags" Target="../tags/tag1345.xml"/><Relationship Id="rId58" Type="http://schemas.openxmlformats.org/officeDocument/2006/relationships/tags" Target="../tags/tag1344.xml"/><Relationship Id="rId57" Type="http://schemas.openxmlformats.org/officeDocument/2006/relationships/tags" Target="../tags/tag1343.xml"/><Relationship Id="rId56" Type="http://schemas.openxmlformats.org/officeDocument/2006/relationships/tags" Target="../tags/tag1342.xml"/><Relationship Id="rId55" Type="http://schemas.openxmlformats.org/officeDocument/2006/relationships/tags" Target="../tags/tag1341.xml"/><Relationship Id="rId54" Type="http://schemas.openxmlformats.org/officeDocument/2006/relationships/tags" Target="../tags/tag1340.xml"/><Relationship Id="rId53" Type="http://schemas.openxmlformats.org/officeDocument/2006/relationships/tags" Target="../tags/tag1339.xml"/><Relationship Id="rId52" Type="http://schemas.openxmlformats.org/officeDocument/2006/relationships/tags" Target="../tags/tag1338.xml"/><Relationship Id="rId51" Type="http://schemas.openxmlformats.org/officeDocument/2006/relationships/tags" Target="../tags/tag1337.xml"/><Relationship Id="rId50" Type="http://schemas.openxmlformats.org/officeDocument/2006/relationships/tags" Target="../tags/tag1336.xml"/><Relationship Id="rId5" Type="http://schemas.openxmlformats.org/officeDocument/2006/relationships/tags" Target="../tags/tag1291.xml"/><Relationship Id="rId49" Type="http://schemas.openxmlformats.org/officeDocument/2006/relationships/tags" Target="../tags/tag1335.xml"/><Relationship Id="rId48" Type="http://schemas.openxmlformats.org/officeDocument/2006/relationships/tags" Target="../tags/tag1334.xml"/><Relationship Id="rId47" Type="http://schemas.openxmlformats.org/officeDocument/2006/relationships/tags" Target="../tags/tag1333.xml"/><Relationship Id="rId46" Type="http://schemas.openxmlformats.org/officeDocument/2006/relationships/tags" Target="../tags/tag1332.xml"/><Relationship Id="rId45" Type="http://schemas.openxmlformats.org/officeDocument/2006/relationships/tags" Target="../tags/tag1331.xml"/><Relationship Id="rId44" Type="http://schemas.openxmlformats.org/officeDocument/2006/relationships/tags" Target="../tags/tag1330.xml"/><Relationship Id="rId43" Type="http://schemas.openxmlformats.org/officeDocument/2006/relationships/tags" Target="../tags/tag1329.xml"/><Relationship Id="rId42" Type="http://schemas.openxmlformats.org/officeDocument/2006/relationships/tags" Target="../tags/tag1328.xml"/><Relationship Id="rId41" Type="http://schemas.openxmlformats.org/officeDocument/2006/relationships/tags" Target="../tags/tag1327.xml"/><Relationship Id="rId40" Type="http://schemas.openxmlformats.org/officeDocument/2006/relationships/tags" Target="../tags/tag1326.xml"/><Relationship Id="rId4" Type="http://schemas.openxmlformats.org/officeDocument/2006/relationships/tags" Target="../tags/tag1290.xml"/><Relationship Id="rId39" Type="http://schemas.openxmlformats.org/officeDocument/2006/relationships/tags" Target="../tags/tag1325.xml"/><Relationship Id="rId38" Type="http://schemas.openxmlformats.org/officeDocument/2006/relationships/tags" Target="../tags/tag1324.xml"/><Relationship Id="rId37" Type="http://schemas.openxmlformats.org/officeDocument/2006/relationships/tags" Target="../tags/tag1323.xml"/><Relationship Id="rId36" Type="http://schemas.openxmlformats.org/officeDocument/2006/relationships/tags" Target="../tags/tag1322.xml"/><Relationship Id="rId35" Type="http://schemas.openxmlformats.org/officeDocument/2006/relationships/tags" Target="../tags/tag1321.xml"/><Relationship Id="rId34" Type="http://schemas.openxmlformats.org/officeDocument/2006/relationships/tags" Target="../tags/tag1320.xml"/><Relationship Id="rId33" Type="http://schemas.openxmlformats.org/officeDocument/2006/relationships/tags" Target="../tags/tag1319.xml"/><Relationship Id="rId32" Type="http://schemas.openxmlformats.org/officeDocument/2006/relationships/tags" Target="../tags/tag1318.xml"/><Relationship Id="rId31" Type="http://schemas.openxmlformats.org/officeDocument/2006/relationships/tags" Target="../tags/tag1317.xml"/><Relationship Id="rId30" Type="http://schemas.openxmlformats.org/officeDocument/2006/relationships/tags" Target="../tags/tag1316.xml"/><Relationship Id="rId3" Type="http://schemas.openxmlformats.org/officeDocument/2006/relationships/tags" Target="../tags/tag1289.xml"/><Relationship Id="rId29" Type="http://schemas.openxmlformats.org/officeDocument/2006/relationships/tags" Target="../tags/tag1315.xml"/><Relationship Id="rId28" Type="http://schemas.openxmlformats.org/officeDocument/2006/relationships/tags" Target="../tags/tag1314.xml"/><Relationship Id="rId27" Type="http://schemas.openxmlformats.org/officeDocument/2006/relationships/tags" Target="../tags/tag1313.xml"/><Relationship Id="rId26" Type="http://schemas.openxmlformats.org/officeDocument/2006/relationships/tags" Target="../tags/tag1312.xml"/><Relationship Id="rId25" Type="http://schemas.openxmlformats.org/officeDocument/2006/relationships/tags" Target="../tags/tag1311.xml"/><Relationship Id="rId24" Type="http://schemas.openxmlformats.org/officeDocument/2006/relationships/tags" Target="../tags/tag1310.xml"/><Relationship Id="rId23" Type="http://schemas.openxmlformats.org/officeDocument/2006/relationships/tags" Target="../tags/tag1309.xml"/><Relationship Id="rId22" Type="http://schemas.openxmlformats.org/officeDocument/2006/relationships/tags" Target="../tags/tag1308.xml"/><Relationship Id="rId21" Type="http://schemas.openxmlformats.org/officeDocument/2006/relationships/tags" Target="../tags/tag1307.xml"/><Relationship Id="rId20" Type="http://schemas.openxmlformats.org/officeDocument/2006/relationships/tags" Target="../tags/tag1306.xml"/><Relationship Id="rId2" Type="http://schemas.openxmlformats.org/officeDocument/2006/relationships/tags" Target="../tags/tag1288.xml"/><Relationship Id="rId19" Type="http://schemas.openxmlformats.org/officeDocument/2006/relationships/tags" Target="../tags/tag1305.xml"/><Relationship Id="rId18" Type="http://schemas.openxmlformats.org/officeDocument/2006/relationships/tags" Target="../tags/tag1304.xml"/><Relationship Id="rId17" Type="http://schemas.openxmlformats.org/officeDocument/2006/relationships/tags" Target="../tags/tag1303.xml"/><Relationship Id="rId16" Type="http://schemas.openxmlformats.org/officeDocument/2006/relationships/tags" Target="../tags/tag1302.xml"/><Relationship Id="rId15" Type="http://schemas.openxmlformats.org/officeDocument/2006/relationships/tags" Target="../tags/tag1301.xml"/><Relationship Id="rId14" Type="http://schemas.openxmlformats.org/officeDocument/2006/relationships/tags" Target="../tags/tag1300.xml"/><Relationship Id="rId13" Type="http://schemas.openxmlformats.org/officeDocument/2006/relationships/tags" Target="../tags/tag1299.xml"/><Relationship Id="rId12" Type="http://schemas.openxmlformats.org/officeDocument/2006/relationships/tags" Target="../tags/tag1298.xml"/><Relationship Id="rId11" Type="http://schemas.openxmlformats.org/officeDocument/2006/relationships/tags" Target="../tags/tag1297.xml"/><Relationship Id="rId10" Type="http://schemas.openxmlformats.org/officeDocument/2006/relationships/tags" Target="../tags/tag1296.xml"/><Relationship Id="rId1" Type="http://schemas.openxmlformats.org/officeDocument/2006/relationships/tags" Target="../tags/tag1287.xml"/></Relationships>
</file>

<file path=ppt/slides/_rels/slide43.xml.rels><?xml version="1.0" encoding="UTF-8" standalone="yes"?>
<Relationships xmlns="http://schemas.openxmlformats.org/package/2006/relationships"><Relationship Id="rId9" Type="http://schemas.openxmlformats.org/officeDocument/2006/relationships/tags" Target="../tags/tag1356.xml"/><Relationship Id="rId8" Type="http://schemas.openxmlformats.org/officeDocument/2006/relationships/tags" Target="../tags/tag1355.xml"/><Relationship Id="rId7" Type="http://schemas.openxmlformats.org/officeDocument/2006/relationships/tags" Target="../tags/tag1354.xml"/><Relationship Id="rId6" Type="http://schemas.openxmlformats.org/officeDocument/2006/relationships/tags" Target="../tags/tag1353.xml"/><Relationship Id="rId5" Type="http://schemas.openxmlformats.org/officeDocument/2006/relationships/tags" Target="../tags/tag1352.xml"/><Relationship Id="rId4" Type="http://schemas.openxmlformats.org/officeDocument/2006/relationships/tags" Target="../tags/tag1351.xml"/><Relationship Id="rId31" Type="http://schemas.openxmlformats.org/officeDocument/2006/relationships/slideLayout" Target="../slideLayouts/slideLayout5.xml"/><Relationship Id="rId30" Type="http://schemas.openxmlformats.org/officeDocument/2006/relationships/tags" Target="../tags/tag1376.xml"/><Relationship Id="rId3" Type="http://schemas.openxmlformats.org/officeDocument/2006/relationships/tags" Target="../tags/tag1350.xml"/><Relationship Id="rId29" Type="http://schemas.openxmlformats.org/officeDocument/2006/relationships/tags" Target="../tags/tag1375.xml"/><Relationship Id="rId28" Type="http://schemas.openxmlformats.org/officeDocument/2006/relationships/image" Target="../media/image36.png"/><Relationship Id="rId27" Type="http://schemas.openxmlformats.org/officeDocument/2006/relationships/tags" Target="../tags/tag1374.xml"/><Relationship Id="rId26" Type="http://schemas.openxmlformats.org/officeDocument/2006/relationships/tags" Target="../tags/tag1373.xml"/><Relationship Id="rId25" Type="http://schemas.openxmlformats.org/officeDocument/2006/relationships/tags" Target="../tags/tag1372.xml"/><Relationship Id="rId24" Type="http://schemas.openxmlformats.org/officeDocument/2006/relationships/tags" Target="../tags/tag1371.xml"/><Relationship Id="rId23" Type="http://schemas.openxmlformats.org/officeDocument/2006/relationships/tags" Target="../tags/tag1370.xml"/><Relationship Id="rId22" Type="http://schemas.openxmlformats.org/officeDocument/2006/relationships/tags" Target="../tags/tag1369.xml"/><Relationship Id="rId21" Type="http://schemas.openxmlformats.org/officeDocument/2006/relationships/tags" Target="../tags/tag1368.xml"/><Relationship Id="rId20" Type="http://schemas.openxmlformats.org/officeDocument/2006/relationships/tags" Target="../tags/tag1367.xml"/><Relationship Id="rId2" Type="http://schemas.openxmlformats.org/officeDocument/2006/relationships/tags" Target="../tags/tag1349.xml"/><Relationship Id="rId19" Type="http://schemas.openxmlformats.org/officeDocument/2006/relationships/tags" Target="../tags/tag1366.xml"/><Relationship Id="rId18" Type="http://schemas.openxmlformats.org/officeDocument/2006/relationships/tags" Target="../tags/tag1365.xml"/><Relationship Id="rId17" Type="http://schemas.openxmlformats.org/officeDocument/2006/relationships/tags" Target="../tags/tag1364.xml"/><Relationship Id="rId16" Type="http://schemas.openxmlformats.org/officeDocument/2006/relationships/tags" Target="../tags/tag1363.xml"/><Relationship Id="rId15" Type="http://schemas.openxmlformats.org/officeDocument/2006/relationships/tags" Target="../tags/tag1362.xml"/><Relationship Id="rId14" Type="http://schemas.openxmlformats.org/officeDocument/2006/relationships/tags" Target="../tags/tag1361.xml"/><Relationship Id="rId13" Type="http://schemas.openxmlformats.org/officeDocument/2006/relationships/tags" Target="../tags/tag1360.xml"/><Relationship Id="rId12" Type="http://schemas.openxmlformats.org/officeDocument/2006/relationships/tags" Target="../tags/tag1359.xml"/><Relationship Id="rId11" Type="http://schemas.openxmlformats.org/officeDocument/2006/relationships/tags" Target="../tags/tag1358.xml"/><Relationship Id="rId10" Type="http://schemas.openxmlformats.org/officeDocument/2006/relationships/tags" Target="../tags/tag1357.xml"/><Relationship Id="rId1" Type="http://schemas.openxmlformats.org/officeDocument/2006/relationships/tags" Target="../tags/tag1348.xml"/></Relationships>
</file>

<file path=ppt/slides/_rels/slide44.xml.rels><?xml version="1.0" encoding="UTF-8" standalone="yes"?>
<Relationships xmlns="http://schemas.openxmlformats.org/package/2006/relationships"><Relationship Id="rId96" Type="http://schemas.openxmlformats.org/officeDocument/2006/relationships/slideLayout" Target="../slideLayouts/slideLayout5.xml"/><Relationship Id="rId95" Type="http://schemas.openxmlformats.org/officeDocument/2006/relationships/tags" Target="../tags/tag1471.xml"/><Relationship Id="rId94" Type="http://schemas.openxmlformats.org/officeDocument/2006/relationships/tags" Target="../tags/tag1470.xml"/><Relationship Id="rId93" Type="http://schemas.openxmlformats.org/officeDocument/2006/relationships/tags" Target="../tags/tag1469.xml"/><Relationship Id="rId92" Type="http://schemas.openxmlformats.org/officeDocument/2006/relationships/tags" Target="../tags/tag1468.xml"/><Relationship Id="rId91" Type="http://schemas.openxmlformats.org/officeDocument/2006/relationships/tags" Target="../tags/tag1467.xml"/><Relationship Id="rId90" Type="http://schemas.openxmlformats.org/officeDocument/2006/relationships/tags" Target="../tags/tag1466.xml"/><Relationship Id="rId9" Type="http://schemas.openxmlformats.org/officeDocument/2006/relationships/tags" Target="../tags/tag1385.xml"/><Relationship Id="rId89" Type="http://schemas.openxmlformats.org/officeDocument/2006/relationships/tags" Target="../tags/tag1465.xml"/><Relationship Id="rId88" Type="http://schemas.openxmlformats.org/officeDocument/2006/relationships/tags" Target="../tags/tag1464.xml"/><Relationship Id="rId87" Type="http://schemas.openxmlformats.org/officeDocument/2006/relationships/tags" Target="../tags/tag1463.xml"/><Relationship Id="rId86" Type="http://schemas.openxmlformats.org/officeDocument/2006/relationships/tags" Target="../tags/tag1462.xml"/><Relationship Id="rId85" Type="http://schemas.openxmlformats.org/officeDocument/2006/relationships/tags" Target="../tags/tag1461.xml"/><Relationship Id="rId84" Type="http://schemas.openxmlformats.org/officeDocument/2006/relationships/tags" Target="../tags/tag1460.xml"/><Relationship Id="rId83" Type="http://schemas.openxmlformats.org/officeDocument/2006/relationships/tags" Target="../tags/tag1459.xml"/><Relationship Id="rId82" Type="http://schemas.openxmlformats.org/officeDocument/2006/relationships/tags" Target="../tags/tag1458.xml"/><Relationship Id="rId81" Type="http://schemas.openxmlformats.org/officeDocument/2006/relationships/tags" Target="../tags/tag1457.xml"/><Relationship Id="rId80" Type="http://schemas.openxmlformats.org/officeDocument/2006/relationships/tags" Target="../tags/tag1456.xml"/><Relationship Id="rId8" Type="http://schemas.openxmlformats.org/officeDocument/2006/relationships/tags" Target="../tags/tag1384.xml"/><Relationship Id="rId79" Type="http://schemas.openxmlformats.org/officeDocument/2006/relationships/tags" Target="../tags/tag1455.xml"/><Relationship Id="rId78" Type="http://schemas.openxmlformats.org/officeDocument/2006/relationships/tags" Target="../tags/tag1454.xml"/><Relationship Id="rId77" Type="http://schemas.openxmlformats.org/officeDocument/2006/relationships/tags" Target="../tags/tag1453.xml"/><Relationship Id="rId76" Type="http://schemas.openxmlformats.org/officeDocument/2006/relationships/tags" Target="../tags/tag1452.xml"/><Relationship Id="rId75" Type="http://schemas.openxmlformats.org/officeDocument/2006/relationships/tags" Target="../tags/tag1451.xml"/><Relationship Id="rId74" Type="http://schemas.openxmlformats.org/officeDocument/2006/relationships/tags" Target="../tags/tag1450.xml"/><Relationship Id="rId73" Type="http://schemas.openxmlformats.org/officeDocument/2006/relationships/tags" Target="../tags/tag1449.xml"/><Relationship Id="rId72" Type="http://schemas.openxmlformats.org/officeDocument/2006/relationships/tags" Target="../tags/tag1448.xml"/><Relationship Id="rId71" Type="http://schemas.openxmlformats.org/officeDocument/2006/relationships/tags" Target="../tags/tag1447.xml"/><Relationship Id="rId70" Type="http://schemas.openxmlformats.org/officeDocument/2006/relationships/tags" Target="../tags/tag1446.xml"/><Relationship Id="rId7" Type="http://schemas.openxmlformats.org/officeDocument/2006/relationships/tags" Target="../tags/tag1383.xml"/><Relationship Id="rId69" Type="http://schemas.openxmlformats.org/officeDocument/2006/relationships/tags" Target="../tags/tag1445.xml"/><Relationship Id="rId68" Type="http://schemas.openxmlformats.org/officeDocument/2006/relationships/tags" Target="../tags/tag1444.xml"/><Relationship Id="rId67" Type="http://schemas.openxmlformats.org/officeDocument/2006/relationships/tags" Target="../tags/tag1443.xml"/><Relationship Id="rId66" Type="http://schemas.openxmlformats.org/officeDocument/2006/relationships/tags" Target="../tags/tag1442.xml"/><Relationship Id="rId65" Type="http://schemas.openxmlformats.org/officeDocument/2006/relationships/tags" Target="../tags/tag1441.xml"/><Relationship Id="rId64" Type="http://schemas.openxmlformats.org/officeDocument/2006/relationships/tags" Target="../tags/tag1440.xml"/><Relationship Id="rId63" Type="http://schemas.openxmlformats.org/officeDocument/2006/relationships/tags" Target="../tags/tag1439.xml"/><Relationship Id="rId62" Type="http://schemas.openxmlformats.org/officeDocument/2006/relationships/tags" Target="../tags/tag1438.xml"/><Relationship Id="rId61" Type="http://schemas.openxmlformats.org/officeDocument/2006/relationships/tags" Target="../tags/tag1437.xml"/><Relationship Id="rId60" Type="http://schemas.openxmlformats.org/officeDocument/2006/relationships/tags" Target="../tags/tag1436.xml"/><Relationship Id="rId6" Type="http://schemas.openxmlformats.org/officeDocument/2006/relationships/tags" Target="../tags/tag1382.xml"/><Relationship Id="rId59" Type="http://schemas.openxmlformats.org/officeDocument/2006/relationships/tags" Target="../tags/tag1435.xml"/><Relationship Id="rId58" Type="http://schemas.openxmlformats.org/officeDocument/2006/relationships/tags" Target="../tags/tag1434.xml"/><Relationship Id="rId57" Type="http://schemas.openxmlformats.org/officeDocument/2006/relationships/tags" Target="../tags/tag1433.xml"/><Relationship Id="rId56" Type="http://schemas.openxmlformats.org/officeDocument/2006/relationships/tags" Target="../tags/tag1432.xml"/><Relationship Id="rId55" Type="http://schemas.openxmlformats.org/officeDocument/2006/relationships/tags" Target="../tags/tag1431.xml"/><Relationship Id="rId54" Type="http://schemas.openxmlformats.org/officeDocument/2006/relationships/tags" Target="../tags/tag1430.xml"/><Relationship Id="rId53" Type="http://schemas.openxmlformats.org/officeDocument/2006/relationships/tags" Target="../tags/tag1429.xml"/><Relationship Id="rId52" Type="http://schemas.openxmlformats.org/officeDocument/2006/relationships/tags" Target="../tags/tag1428.xml"/><Relationship Id="rId51" Type="http://schemas.openxmlformats.org/officeDocument/2006/relationships/tags" Target="../tags/tag1427.xml"/><Relationship Id="rId50" Type="http://schemas.openxmlformats.org/officeDocument/2006/relationships/tags" Target="../tags/tag1426.xml"/><Relationship Id="rId5" Type="http://schemas.openxmlformats.org/officeDocument/2006/relationships/tags" Target="../tags/tag1381.xml"/><Relationship Id="rId49" Type="http://schemas.openxmlformats.org/officeDocument/2006/relationships/tags" Target="../tags/tag1425.xml"/><Relationship Id="rId48" Type="http://schemas.openxmlformats.org/officeDocument/2006/relationships/tags" Target="../tags/tag1424.xml"/><Relationship Id="rId47" Type="http://schemas.openxmlformats.org/officeDocument/2006/relationships/tags" Target="../tags/tag1423.xml"/><Relationship Id="rId46" Type="http://schemas.openxmlformats.org/officeDocument/2006/relationships/tags" Target="../tags/tag1422.xml"/><Relationship Id="rId45" Type="http://schemas.openxmlformats.org/officeDocument/2006/relationships/tags" Target="../tags/tag1421.xml"/><Relationship Id="rId44" Type="http://schemas.openxmlformats.org/officeDocument/2006/relationships/tags" Target="../tags/tag1420.xml"/><Relationship Id="rId43" Type="http://schemas.openxmlformats.org/officeDocument/2006/relationships/tags" Target="../tags/tag1419.xml"/><Relationship Id="rId42" Type="http://schemas.openxmlformats.org/officeDocument/2006/relationships/tags" Target="../tags/tag1418.xml"/><Relationship Id="rId41" Type="http://schemas.openxmlformats.org/officeDocument/2006/relationships/tags" Target="../tags/tag1417.xml"/><Relationship Id="rId40" Type="http://schemas.openxmlformats.org/officeDocument/2006/relationships/tags" Target="../tags/tag1416.xml"/><Relationship Id="rId4" Type="http://schemas.openxmlformats.org/officeDocument/2006/relationships/tags" Target="../tags/tag1380.xml"/><Relationship Id="rId39" Type="http://schemas.openxmlformats.org/officeDocument/2006/relationships/tags" Target="../tags/tag1415.xml"/><Relationship Id="rId38" Type="http://schemas.openxmlformats.org/officeDocument/2006/relationships/tags" Target="../tags/tag1414.xml"/><Relationship Id="rId37" Type="http://schemas.openxmlformats.org/officeDocument/2006/relationships/tags" Target="../tags/tag1413.xml"/><Relationship Id="rId36" Type="http://schemas.openxmlformats.org/officeDocument/2006/relationships/tags" Target="../tags/tag1412.xml"/><Relationship Id="rId35" Type="http://schemas.openxmlformats.org/officeDocument/2006/relationships/tags" Target="../tags/tag1411.xml"/><Relationship Id="rId34" Type="http://schemas.openxmlformats.org/officeDocument/2006/relationships/tags" Target="../tags/tag1410.xml"/><Relationship Id="rId33" Type="http://schemas.openxmlformats.org/officeDocument/2006/relationships/tags" Target="../tags/tag1409.xml"/><Relationship Id="rId32" Type="http://schemas.openxmlformats.org/officeDocument/2006/relationships/tags" Target="../tags/tag1408.xml"/><Relationship Id="rId31" Type="http://schemas.openxmlformats.org/officeDocument/2006/relationships/tags" Target="../tags/tag1407.xml"/><Relationship Id="rId30" Type="http://schemas.openxmlformats.org/officeDocument/2006/relationships/tags" Target="../tags/tag1406.xml"/><Relationship Id="rId3" Type="http://schemas.openxmlformats.org/officeDocument/2006/relationships/tags" Target="../tags/tag1379.xml"/><Relationship Id="rId29" Type="http://schemas.openxmlformats.org/officeDocument/2006/relationships/tags" Target="../tags/tag1405.xml"/><Relationship Id="rId28" Type="http://schemas.openxmlformats.org/officeDocument/2006/relationships/tags" Target="../tags/tag1404.xml"/><Relationship Id="rId27" Type="http://schemas.openxmlformats.org/officeDocument/2006/relationships/tags" Target="../tags/tag1403.xml"/><Relationship Id="rId26" Type="http://schemas.openxmlformats.org/officeDocument/2006/relationships/tags" Target="../tags/tag1402.xml"/><Relationship Id="rId25" Type="http://schemas.openxmlformats.org/officeDocument/2006/relationships/tags" Target="../tags/tag1401.xml"/><Relationship Id="rId24" Type="http://schemas.openxmlformats.org/officeDocument/2006/relationships/tags" Target="../tags/tag1400.xml"/><Relationship Id="rId23" Type="http://schemas.openxmlformats.org/officeDocument/2006/relationships/tags" Target="../tags/tag1399.xml"/><Relationship Id="rId22" Type="http://schemas.openxmlformats.org/officeDocument/2006/relationships/tags" Target="../tags/tag1398.xml"/><Relationship Id="rId21" Type="http://schemas.openxmlformats.org/officeDocument/2006/relationships/tags" Target="../tags/tag1397.xml"/><Relationship Id="rId20" Type="http://schemas.openxmlformats.org/officeDocument/2006/relationships/tags" Target="../tags/tag1396.xml"/><Relationship Id="rId2" Type="http://schemas.openxmlformats.org/officeDocument/2006/relationships/tags" Target="../tags/tag1378.xml"/><Relationship Id="rId19" Type="http://schemas.openxmlformats.org/officeDocument/2006/relationships/tags" Target="../tags/tag1395.xml"/><Relationship Id="rId18" Type="http://schemas.openxmlformats.org/officeDocument/2006/relationships/tags" Target="../tags/tag1394.xml"/><Relationship Id="rId17" Type="http://schemas.openxmlformats.org/officeDocument/2006/relationships/tags" Target="../tags/tag1393.xml"/><Relationship Id="rId16" Type="http://schemas.openxmlformats.org/officeDocument/2006/relationships/tags" Target="../tags/tag1392.xml"/><Relationship Id="rId15" Type="http://schemas.openxmlformats.org/officeDocument/2006/relationships/tags" Target="../tags/tag1391.xml"/><Relationship Id="rId14" Type="http://schemas.openxmlformats.org/officeDocument/2006/relationships/tags" Target="../tags/tag1390.xml"/><Relationship Id="rId13" Type="http://schemas.openxmlformats.org/officeDocument/2006/relationships/tags" Target="../tags/tag1389.xml"/><Relationship Id="rId12" Type="http://schemas.openxmlformats.org/officeDocument/2006/relationships/tags" Target="../tags/tag1388.xml"/><Relationship Id="rId11" Type="http://schemas.openxmlformats.org/officeDocument/2006/relationships/tags" Target="../tags/tag1387.xml"/><Relationship Id="rId10" Type="http://schemas.openxmlformats.org/officeDocument/2006/relationships/tags" Target="../tags/tag1386.xml"/><Relationship Id="rId1" Type="http://schemas.openxmlformats.org/officeDocument/2006/relationships/tags" Target="../tags/tag1377.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1476.xml"/><Relationship Id="rId5" Type="http://schemas.openxmlformats.org/officeDocument/2006/relationships/image" Target="../media/image35.jpeg"/><Relationship Id="rId4" Type="http://schemas.openxmlformats.org/officeDocument/2006/relationships/tags" Target="../tags/tag1475.xml"/><Relationship Id="rId3" Type="http://schemas.openxmlformats.org/officeDocument/2006/relationships/tags" Target="../tags/tag1474.xml"/><Relationship Id="rId2" Type="http://schemas.openxmlformats.org/officeDocument/2006/relationships/tags" Target="../tags/tag1473.xml"/><Relationship Id="rId1" Type="http://schemas.openxmlformats.org/officeDocument/2006/relationships/tags" Target="../tags/tag1472.xml"/></Relationships>
</file>

<file path=ppt/slides/_rels/slide46.xml.rels><?xml version="1.0" encoding="UTF-8" standalone="yes"?>
<Relationships xmlns="http://schemas.openxmlformats.org/package/2006/relationships"><Relationship Id="rId9" Type="http://schemas.openxmlformats.org/officeDocument/2006/relationships/tags" Target="../tags/tag1485.xml"/><Relationship Id="rId83" Type="http://schemas.openxmlformats.org/officeDocument/2006/relationships/slideLayout" Target="../slideLayouts/slideLayout5.xml"/><Relationship Id="rId82" Type="http://schemas.openxmlformats.org/officeDocument/2006/relationships/tags" Target="../tags/tag1558.xml"/><Relationship Id="rId81" Type="http://schemas.openxmlformats.org/officeDocument/2006/relationships/tags" Target="../tags/tag1557.xml"/><Relationship Id="rId80" Type="http://schemas.openxmlformats.org/officeDocument/2006/relationships/tags" Target="../tags/tag1556.xml"/><Relationship Id="rId8" Type="http://schemas.openxmlformats.org/officeDocument/2006/relationships/tags" Target="../tags/tag1484.xml"/><Relationship Id="rId79" Type="http://schemas.openxmlformats.org/officeDocument/2006/relationships/tags" Target="../tags/tag1555.xml"/><Relationship Id="rId78" Type="http://schemas.openxmlformats.org/officeDocument/2006/relationships/tags" Target="../tags/tag1554.xml"/><Relationship Id="rId77" Type="http://schemas.openxmlformats.org/officeDocument/2006/relationships/tags" Target="../tags/tag1553.xml"/><Relationship Id="rId76" Type="http://schemas.openxmlformats.org/officeDocument/2006/relationships/tags" Target="../tags/tag1552.xml"/><Relationship Id="rId75" Type="http://schemas.openxmlformats.org/officeDocument/2006/relationships/tags" Target="../tags/tag1551.xml"/><Relationship Id="rId74" Type="http://schemas.openxmlformats.org/officeDocument/2006/relationships/tags" Target="../tags/tag1550.xml"/><Relationship Id="rId73" Type="http://schemas.openxmlformats.org/officeDocument/2006/relationships/tags" Target="../tags/tag1549.xml"/><Relationship Id="rId72" Type="http://schemas.openxmlformats.org/officeDocument/2006/relationships/tags" Target="../tags/tag1548.xml"/><Relationship Id="rId71" Type="http://schemas.openxmlformats.org/officeDocument/2006/relationships/tags" Target="../tags/tag1547.xml"/><Relationship Id="rId70" Type="http://schemas.openxmlformats.org/officeDocument/2006/relationships/tags" Target="../tags/tag1546.xml"/><Relationship Id="rId7" Type="http://schemas.openxmlformats.org/officeDocument/2006/relationships/tags" Target="../tags/tag1483.xml"/><Relationship Id="rId69" Type="http://schemas.openxmlformats.org/officeDocument/2006/relationships/tags" Target="../tags/tag1545.xml"/><Relationship Id="rId68" Type="http://schemas.openxmlformats.org/officeDocument/2006/relationships/tags" Target="../tags/tag1544.xml"/><Relationship Id="rId67" Type="http://schemas.openxmlformats.org/officeDocument/2006/relationships/tags" Target="../tags/tag1543.xml"/><Relationship Id="rId66" Type="http://schemas.openxmlformats.org/officeDocument/2006/relationships/tags" Target="../tags/tag1542.xml"/><Relationship Id="rId65" Type="http://schemas.openxmlformats.org/officeDocument/2006/relationships/tags" Target="../tags/tag1541.xml"/><Relationship Id="rId64" Type="http://schemas.openxmlformats.org/officeDocument/2006/relationships/tags" Target="../tags/tag1540.xml"/><Relationship Id="rId63" Type="http://schemas.openxmlformats.org/officeDocument/2006/relationships/tags" Target="../tags/tag1539.xml"/><Relationship Id="rId62" Type="http://schemas.openxmlformats.org/officeDocument/2006/relationships/tags" Target="../tags/tag1538.xml"/><Relationship Id="rId61" Type="http://schemas.openxmlformats.org/officeDocument/2006/relationships/tags" Target="../tags/tag1537.xml"/><Relationship Id="rId60" Type="http://schemas.openxmlformats.org/officeDocument/2006/relationships/tags" Target="../tags/tag1536.xml"/><Relationship Id="rId6" Type="http://schemas.openxmlformats.org/officeDocument/2006/relationships/tags" Target="../tags/tag1482.xml"/><Relationship Id="rId59" Type="http://schemas.openxmlformats.org/officeDocument/2006/relationships/tags" Target="../tags/tag1535.xml"/><Relationship Id="rId58" Type="http://schemas.openxmlformats.org/officeDocument/2006/relationships/tags" Target="../tags/tag1534.xml"/><Relationship Id="rId57" Type="http://schemas.openxmlformats.org/officeDocument/2006/relationships/tags" Target="../tags/tag1533.xml"/><Relationship Id="rId56" Type="http://schemas.openxmlformats.org/officeDocument/2006/relationships/tags" Target="../tags/tag1532.xml"/><Relationship Id="rId55" Type="http://schemas.openxmlformats.org/officeDocument/2006/relationships/tags" Target="../tags/tag1531.xml"/><Relationship Id="rId54" Type="http://schemas.openxmlformats.org/officeDocument/2006/relationships/tags" Target="../tags/tag1530.xml"/><Relationship Id="rId53" Type="http://schemas.openxmlformats.org/officeDocument/2006/relationships/tags" Target="../tags/tag1529.xml"/><Relationship Id="rId52" Type="http://schemas.openxmlformats.org/officeDocument/2006/relationships/tags" Target="../tags/tag1528.xml"/><Relationship Id="rId51" Type="http://schemas.openxmlformats.org/officeDocument/2006/relationships/tags" Target="../tags/tag1527.xml"/><Relationship Id="rId50" Type="http://schemas.openxmlformats.org/officeDocument/2006/relationships/tags" Target="../tags/tag1526.xml"/><Relationship Id="rId5" Type="http://schemas.openxmlformats.org/officeDocument/2006/relationships/tags" Target="../tags/tag1481.xml"/><Relationship Id="rId49" Type="http://schemas.openxmlformats.org/officeDocument/2006/relationships/tags" Target="../tags/tag1525.xml"/><Relationship Id="rId48" Type="http://schemas.openxmlformats.org/officeDocument/2006/relationships/tags" Target="../tags/tag1524.xml"/><Relationship Id="rId47" Type="http://schemas.openxmlformats.org/officeDocument/2006/relationships/tags" Target="../tags/tag1523.xml"/><Relationship Id="rId46" Type="http://schemas.openxmlformats.org/officeDocument/2006/relationships/tags" Target="../tags/tag1522.xml"/><Relationship Id="rId45" Type="http://schemas.openxmlformats.org/officeDocument/2006/relationships/tags" Target="../tags/tag1521.xml"/><Relationship Id="rId44" Type="http://schemas.openxmlformats.org/officeDocument/2006/relationships/tags" Target="../tags/tag1520.xml"/><Relationship Id="rId43" Type="http://schemas.openxmlformats.org/officeDocument/2006/relationships/tags" Target="../tags/tag1519.xml"/><Relationship Id="rId42" Type="http://schemas.openxmlformats.org/officeDocument/2006/relationships/tags" Target="../tags/tag1518.xml"/><Relationship Id="rId41" Type="http://schemas.openxmlformats.org/officeDocument/2006/relationships/tags" Target="../tags/tag1517.xml"/><Relationship Id="rId40" Type="http://schemas.openxmlformats.org/officeDocument/2006/relationships/tags" Target="../tags/tag1516.xml"/><Relationship Id="rId4" Type="http://schemas.openxmlformats.org/officeDocument/2006/relationships/tags" Target="../tags/tag1480.xml"/><Relationship Id="rId39" Type="http://schemas.openxmlformats.org/officeDocument/2006/relationships/tags" Target="../tags/tag1515.xml"/><Relationship Id="rId38" Type="http://schemas.openxmlformats.org/officeDocument/2006/relationships/tags" Target="../tags/tag1514.xml"/><Relationship Id="rId37" Type="http://schemas.openxmlformats.org/officeDocument/2006/relationships/tags" Target="../tags/tag1513.xml"/><Relationship Id="rId36" Type="http://schemas.openxmlformats.org/officeDocument/2006/relationships/tags" Target="../tags/tag1512.xml"/><Relationship Id="rId35" Type="http://schemas.openxmlformats.org/officeDocument/2006/relationships/tags" Target="../tags/tag1511.xml"/><Relationship Id="rId34" Type="http://schemas.openxmlformats.org/officeDocument/2006/relationships/tags" Target="../tags/tag1510.xml"/><Relationship Id="rId33" Type="http://schemas.openxmlformats.org/officeDocument/2006/relationships/tags" Target="../tags/tag1509.xml"/><Relationship Id="rId32" Type="http://schemas.openxmlformats.org/officeDocument/2006/relationships/tags" Target="../tags/tag1508.xml"/><Relationship Id="rId31" Type="http://schemas.openxmlformats.org/officeDocument/2006/relationships/tags" Target="../tags/tag1507.xml"/><Relationship Id="rId30" Type="http://schemas.openxmlformats.org/officeDocument/2006/relationships/tags" Target="../tags/tag1506.xml"/><Relationship Id="rId3" Type="http://schemas.openxmlformats.org/officeDocument/2006/relationships/tags" Target="../tags/tag1479.xml"/><Relationship Id="rId29" Type="http://schemas.openxmlformats.org/officeDocument/2006/relationships/tags" Target="../tags/tag1505.xml"/><Relationship Id="rId28" Type="http://schemas.openxmlformats.org/officeDocument/2006/relationships/tags" Target="../tags/tag1504.xml"/><Relationship Id="rId27" Type="http://schemas.openxmlformats.org/officeDocument/2006/relationships/tags" Target="../tags/tag1503.xml"/><Relationship Id="rId26" Type="http://schemas.openxmlformats.org/officeDocument/2006/relationships/tags" Target="../tags/tag1502.xml"/><Relationship Id="rId25" Type="http://schemas.openxmlformats.org/officeDocument/2006/relationships/tags" Target="../tags/tag1501.xml"/><Relationship Id="rId24" Type="http://schemas.openxmlformats.org/officeDocument/2006/relationships/tags" Target="../tags/tag1500.xml"/><Relationship Id="rId23" Type="http://schemas.openxmlformats.org/officeDocument/2006/relationships/tags" Target="../tags/tag1499.xml"/><Relationship Id="rId22" Type="http://schemas.openxmlformats.org/officeDocument/2006/relationships/tags" Target="../tags/tag1498.xml"/><Relationship Id="rId21" Type="http://schemas.openxmlformats.org/officeDocument/2006/relationships/tags" Target="../tags/tag1497.xml"/><Relationship Id="rId20" Type="http://schemas.openxmlformats.org/officeDocument/2006/relationships/tags" Target="../tags/tag1496.xml"/><Relationship Id="rId2" Type="http://schemas.openxmlformats.org/officeDocument/2006/relationships/tags" Target="../tags/tag1478.xml"/><Relationship Id="rId19" Type="http://schemas.openxmlformats.org/officeDocument/2006/relationships/tags" Target="../tags/tag1495.xml"/><Relationship Id="rId18" Type="http://schemas.openxmlformats.org/officeDocument/2006/relationships/tags" Target="../tags/tag1494.xml"/><Relationship Id="rId17" Type="http://schemas.openxmlformats.org/officeDocument/2006/relationships/tags" Target="../tags/tag1493.xml"/><Relationship Id="rId16" Type="http://schemas.openxmlformats.org/officeDocument/2006/relationships/tags" Target="../tags/tag1492.xml"/><Relationship Id="rId15" Type="http://schemas.openxmlformats.org/officeDocument/2006/relationships/tags" Target="../tags/tag1491.xml"/><Relationship Id="rId14" Type="http://schemas.openxmlformats.org/officeDocument/2006/relationships/tags" Target="../tags/tag1490.xml"/><Relationship Id="rId13" Type="http://schemas.openxmlformats.org/officeDocument/2006/relationships/tags" Target="../tags/tag1489.xml"/><Relationship Id="rId12" Type="http://schemas.openxmlformats.org/officeDocument/2006/relationships/tags" Target="../tags/tag1488.xml"/><Relationship Id="rId11" Type="http://schemas.openxmlformats.org/officeDocument/2006/relationships/tags" Target="../tags/tag1487.xml"/><Relationship Id="rId10" Type="http://schemas.openxmlformats.org/officeDocument/2006/relationships/tags" Target="../tags/tag1486.xml"/><Relationship Id="rId1" Type="http://schemas.openxmlformats.org/officeDocument/2006/relationships/tags" Target="../tags/tag1477.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59.xml"/><Relationship Id="rId2" Type="http://schemas.openxmlformats.org/officeDocument/2006/relationships/image" Target="../media/image9.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1.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tags" Target="../tags/tag280.xml"/></Relationships>
</file>

<file path=ppt/slides/_rels/slide7.xml.rels><?xml version="1.0" encoding="UTF-8" standalone="yes"?>
<Relationships xmlns="http://schemas.openxmlformats.org/package/2006/relationships"><Relationship Id="rId9" Type="http://schemas.openxmlformats.org/officeDocument/2006/relationships/image" Target="../media/image15.svg"/><Relationship Id="rId8" Type="http://schemas.openxmlformats.org/officeDocument/2006/relationships/image" Target="../media/image14.png"/><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2" Type="http://schemas.openxmlformats.org/officeDocument/2006/relationships/slideLayout" Target="../slideLayouts/slideLayout36.xml"/><Relationship Id="rId21" Type="http://schemas.openxmlformats.org/officeDocument/2006/relationships/tags" Target="../tags/tag297.xml"/><Relationship Id="rId20" Type="http://schemas.openxmlformats.org/officeDocument/2006/relationships/tags" Target="../tags/tag296.xml"/><Relationship Id="rId2" Type="http://schemas.openxmlformats.org/officeDocument/2006/relationships/tags" Target="../tags/tag282.xml"/><Relationship Id="rId19" Type="http://schemas.openxmlformats.org/officeDocument/2006/relationships/image" Target="../media/image17.svg"/><Relationship Id="rId18" Type="http://schemas.openxmlformats.org/officeDocument/2006/relationships/image" Target="../media/image16.png"/><Relationship Id="rId17" Type="http://schemas.openxmlformats.org/officeDocument/2006/relationships/tags" Target="../tags/tag295.xml"/><Relationship Id="rId16" Type="http://schemas.openxmlformats.org/officeDocument/2006/relationships/tags" Target="../tags/tag294.xml"/><Relationship Id="rId15" Type="http://schemas.openxmlformats.org/officeDocument/2006/relationships/tags" Target="../tags/tag293.xml"/><Relationship Id="rId14" Type="http://schemas.openxmlformats.org/officeDocument/2006/relationships/tags" Target="../tags/tag292.xml"/><Relationship Id="rId13" Type="http://schemas.openxmlformats.org/officeDocument/2006/relationships/tags" Target="../tags/tag291.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tags" Target="../tags/tag28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tags" Target="../tags/tag299.xml"/><Relationship Id="rId1" Type="http://schemas.openxmlformats.org/officeDocument/2006/relationships/tags" Target="../tags/tag298.xml"/></Relationships>
</file>

<file path=ppt/slides/_rels/slide9.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image" Target="../media/image4.png"/><Relationship Id="rId3" Type="http://schemas.openxmlformats.org/officeDocument/2006/relationships/tags" Target="../tags/tag301.xml"/><Relationship Id="rId2" Type="http://schemas.openxmlformats.org/officeDocument/2006/relationships/image" Target="../media/image3.png"/><Relationship Id="rId15" Type="http://schemas.openxmlformats.org/officeDocument/2006/relationships/slideLayout" Target="../slideLayouts/slideLayout44.xml"/><Relationship Id="rId14" Type="http://schemas.openxmlformats.org/officeDocument/2006/relationships/tags" Target="../tags/tag311.xml"/><Relationship Id="rId13" Type="http://schemas.openxmlformats.org/officeDocument/2006/relationships/tags" Target="../tags/tag310.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tags" Target="../tags/tag30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23990" y="1703027"/>
            <a:ext cx="5170321" cy="2861310"/>
          </a:xfrm>
          <a:prstGeom prst="rect">
            <a:avLst/>
          </a:prstGeom>
          <a:noFill/>
        </p:spPr>
        <p:txBody>
          <a:bodyPr wrap="square" rtlCol="0">
            <a:spAutoFit/>
          </a:bodyPr>
          <a:lstStyle/>
          <a:p>
            <a:pPr algn="l"/>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职业发展与</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就业指导教程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3"/>
            </p:custDataLst>
          </p:nvPr>
        </p:nvSpPr>
        <p:spPr>
          <a:xfrm rot="310108" flipH="1">
            <a:off x="4029734" y="147463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C:\Users\Administrator\Desktop\新建文件夹\图片1(2).png图片1(2)"/>
          <p:cNvPicPr>
            <a:picLocks noGrp="1" noChangeAspect="1"/>
          </p:cNvPicPr>
          <p:nvPr>
            <p:ph type="pic" sz="quarter" idx="10"/>
          </p:nvPr>
        </p:nvPicPr>
        <p:blipFill rotWithShape="1">
          <a:blip r:embed="rId4"/>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1" grpId="0"/>
      <p:bldP spid="87" grpId="0" bldLvl="0" animBg="1"/>
      <p:bldP spid="6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28"/>
          <p:cNvSpPr/>
          <p:nvPr/>
        </p:nvSpPr>
        <p:spPr>
          <a:xfrm>
            <a:off x="1401445" y="1801495"/>
            <a:ext cx="3960000" cy="46164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（一）知识结构的几种模式</a:t>
            </a:r>
            <a:endParaRPr lang="en-US" altLang="zh-CN" dirty="0">
              <a:latin typeface="思源黑体 CN Bold" panose="020B0800000000000000" pitchFamily="34" charset="-122"/>
              <a:ea typeface="思源黑体 CN Bold" panose="020B0800000000000000" pitchFamily="34" charset="-122"/>
            </a:endParaRPr>
          </a:p>
        </p:txBody>
      </p:sp>
      <p:sp>
        <p:nvSpPr>
          <p:cNvPr id="10" name="Rectangle 23"/>
          <p:cNvSpPr/>
          <p:nvPr/>
        </p:nvSpPr>
        <p:spPr>
          <a:xfrm>
            <a:off x="1401445" y="2251302"/>
            <a:ext cx="6400949" cy="1337945"/>
          </a:xfrm>
          <a:prstGeom prst="rect">
            <a:avLst/>
          </a:prstGeom>
        </p:spPr>
        <p:txBody>
          <a:bodyPr wrap="square">
            <a:spAutoFit/>
          </a:bodyPr>
          <a:lstStyle/>
          <a:p>
            <a:pPr marL="171450" indent="-171450" algn="just">
              <a:lnSpc>
                <a:spcPct val="150000"/>
              </a:lnSpc>
              <a:buClr>
                <a:schemeClr val="accent1"/>
              </a:buClr>
              <a:buFont typeface="Arial" panose="020B0604020202020204" pitchFamily="34" charset="0"/>
              <a:buChar char="•"/>
            </a:pPr>
            <a:r>
              <a:rPr lang="zh-CN" altLang="en-US" dirty="0">
                <a:solidFill>
                  <a:schemeClr val="tx1">
                    <a:lumMod val="85000"/>
                    <a:lumOff val="15000"/>
                  </a:schemeClr>
                </a:solidFill>
                <a:latin typeface="微软雅黑" panose="020B0503020204020204" charset="-122"/>
                <a:ea typeface="微软雅黑" panose="020B0503020204020204" charset="-122"/>
              </a:rPr>
              <a:t>知识结构是指一个人所拥有的知识体系的构成情况与结合方式。它是由诸多要素组合而成的有序列、有层次的整体信息系统，是一个人文化素质的质的方面。</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14" name="Rectangle 23"/>
          <p:cNvSpPr/>
          <p:nvPr/>
        </p:nvSpPr>
        <p:spPr>
          <a:xfrm>
            <a:off x="1401295" y="4541536"/>
            <a:ext cx="6350091" cy="1753235"/>
          </a:xfrm>
          <a:prstGeom prst="rect">
            <a:avLst/>
          </a:prstGeom>
        </p:spPr>
        <p:txBody>
          <a:bodyPr wrap="square">
            <a:spAutoFit/>
          </a:bodyPr>
          <a:lstStyle/>
          <a:p>
            <a:pPr marL="171450" indent="-171450" algn="just">
              <a:lnSpc>
                <a:spcPct val="150000"/>
              </a:lnSpc>
              <a:buClr>
                <a:schemeClr val="accent1"/>
              </a:buClr>
              <a:buFont typeface="Arial" panose="020B0604020202020204" pitchFamily="34" charset="0"/>
              <a:buChar char="•"/>
            </a:pPr>
            <a:r>
              <a:rPr lang="zh-CN" altLang="en-US" dirty="0">
                <a:solidFill>
                  <a:schemeClr val="tx1">
                    <a:lumMod val="85000"/>
                    <a:lumOff val="15000"/>
                  </a:schemeClr>
                </a:solidFill>
                <a:latin typeface="微软雅黑" panose="020B0503020204020204" charset="-122"/>
                <a:ea typeface="微软雅黑" panose="020B0503020204020204" charset="-122"/>
              </a:rPr>
              <a:t>大学生就业对知识结构的要求如下</a:t>
            </a:r>
            <a:r>
              <a:rPr lang="en-US" altLang="zh-CN" dirty="0">
                <a:solidFill>
                  <a:schemeClr val="tx1">
                    <a:lumMod val="85000"/>
                    <a:lumOff val="15000"/>
                  </a:schemeClr>
                </a:solidFill>
                <a:latin typeface="微软雅黑" panose="020B0503020204020204" charset="-122"/>
                <a:ea typeface="微软雅黑" panose="020B0503020204020204" charset="-122"/>
              </a:rPr>
              <a:t>:（1）不同类型的职业对求职者知识结构的共性要求;（2）不同类型的职业对求职者知识结构的特殊要求;（3）建立合理的知识结构的基本原则;（4）建立合理知识结构的一般程序</a:t>
            </a:r>
            <a:r>
              <a:rPr lang="zh-CN" altLang="en-US" dirty="0">
                <a:solidFill>
                  <a:schemeClr val="tx1">
                    <a:lumMod val="85000"/>
                    <a:lumOff val="15000"/>
                  </a:schemeClr>
                </a:solidFill>
                <a:latin typeface="微软雅黑" panose="020B0503020204020204" charset="-122"/>
                <a:ea typeface="微软雅黑" panose="020B0503020204020204" charset="-122"/>
              </a:rPr>
              <a:t>。</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9173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一、建立合理的知识结构</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401445" y="4079875"/>
            <a:ext cx="3960000" cy="46164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（二）就业对知识结构的要求</a:t>
            </a:r>
            <a:endParaRPr lang="en-US" altLang="zh-CN"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01756" y="3803387"/>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ppt_x"/>
                                          </p:val>
                                        </p:tav>
                                        <p:tav tm="100000">
                                          <p:val>
                                            <p:strVal val="#ppt_x"/>
                                          </p:val>
                                        </p:tav>
                                      </p:tavLst>
                                    </p:anim>
                                    <p:anim calcmode="lin" valueType="num">
                                      <p:cBhvr additive="base">
                                        <p:cTn id="52" dur="500" fill="hold"/>
                                        <p:tgtEl>
                                          <p:spTgt spid="3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ppt_x"/>
                                          </p:val>
                                        </p:tav>
                                        <p:tav tm="100000">
                                          <p:val>
                                            <p:strVal val="#ppt_x"/>
                                          </p:val>
                                        </p:tav>
                                      </p:tavLst>
                                    </p:anim>
                                    <p:anim calcmode="lin" valueType="num">
                                      <p:cBhvr additive="base">
                                        <p:cTn id="60" dur="500" fill="hold"/>
                                        <p:tgtEl>
                                          <p:spTgt spid="32"/>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ppt_x"/>
                                          </p:val>
                                        </p:tav>
                                        <p:tav tm="100000">
                                          <p:val>
                                            <p:strVal val="#ppt_x"/>
                                          </p:val>
                                        </p:tav>
                                      </p:tavLst>
                                    </p:anim>
                                    <p:anim calcmode="lin" valueType="num">
                                      <p:cBhvr additive="base">
                                        <p:cTn id="64" dur="500" fill="hold"/>
                                        <p:tgtEl>
                                          <p:spTgt spid="33"/>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 grpId="0"/>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a:off x="929005" y="1431290"/>
            <a:ext cx="10337165" cy="0"/>
          </a:xfrm>
          <a:prstGeom prst="line">
            <a:avLst/>
          </a:prstGeom>
          <a:ln w="15875">
            <a:solidFill>
              <a:srgbClr val="FF9700"/>
            </a:solidFill>
          </a:ln>
        </p:spPr>
        <p:style>
          <a:lnRef idx="1">
            <a:srgbClr val="77D65E"/>
          </a:lnRef>
          <a:fillRef idx="0">
            <a:srgbClr val="77D65E"/>
          </a:fillRef>
          <a:effectRef idx="0">
            <a:srgbClr val="77D65E"/>
          </a:effectRef>
          <a:fontRef idx="minor">
            <a:srgbClr val="000000"/>
          </a:fontRef>
        </p:style>
      </p:cxnSp>
      <p:sp>
        <p:nvSpPr>
          <p:cNvPr id="37" name="文本框 36"/>
          <p:cNvSpPr txBox="1"/>
          <p:nvPr>
            <p:custDataLst>
              <p:tags r:id="rId2"/>
            </p:custDataLst>
          </p:nvPr>
        </p:nvSpPr>
        <p:spPr>
          <a:xfrm>
            <a:off x="1632585" y="3313430"/>
            <a:ext cx="1887220" cy="353060"/>
          </a:xfrm>
          <a:prstGeom prst="rect">
            <a:avLst/>
          </a:prstGeom>
          <a:noFill/>
        </p:spPr>
        <p:txBody>
          <a:bodyPr wrap="square" bIns="0" rtlCol="0">
            <a:normAutofit fontScale="90000"/>
          </a:bodyPr>
          <a:p>
            <a:pPr algn="ctr"/>
            <a:r>
              <a:rPr lang="en-US" altLang="zh-CN" sz="2000" b="1">
                <a:solidFill>
                  <a:srgbClr val="FFC000"/>
                </a:solidFill>
                <a:uFillTx/>
                <a:latin typeface="Microsoft YaHei Bold" panose="020B0503020204020204" charset="-122"/>
                <a:ea typeface="Microsoft YaHei Bold" panose="020B0503020204020204" charset="-122"/>
              </a:rPr>
              <a:t>1.</a:t>
            </a:r>
            <a:r>
              <a:rPr lang="zh-CN" altLang="en-US" sz="2000" b="1">
                <a:solidFill>
                  <a:srgbClr val="FFC000"/>
                </a:solidFill>
                <a:uFillTx/>
                <a:latin typeface="Microsoft YaHei Bold" panose="020B0503020204020204" charset="-122"/>
                <a:ea typeface="Microsoft YaHei Bold" panose="020B0503020204020204" charset="-122"/>
              </a:rPr>
              <a:t>有序</a:t>
            </a:r>
            <a:r>
              <a:rPr lang="zh-CN" altLang="en-US" sz="2000" b="1">
                <a:solidFill>
                  <a:srgbClr val="FFC000"/>
                </a:solidFill>
                <a:uFillTx/>
                <a:latin typeface="Microsoft YaHei Bold" panose="020B0503020204020204" charset="-122"/>
                <a:ea typeface="Microsoft YaHei Bold" panose="020B0503020204020204" charset="-122"/>
              </a:rPr>
              <a:t>性</a:t>
            </a:r>
            <a:endParaRPr lang="zh-CN" altLang="en-US" sz="2000" b="1">
              <a:solidFill>
                <a:srgbClr val="FFC000"/>
              </a:solidFill>
              <a:uFillTx/>
              <a:latin typeface="Microsoft YaHei Bold" panose="020B0503020204020204" charset="-122"/>
              <a:ea typeface="Microsoft YaHei Bold" panose="020B0503020204020204" charset="-122"/>
            </a:endParaRPr>
          </a:p>
        </p:txBody>
      </p:sp>
      <p:sp>
        <p:nvSpPr>
          <p:cNvPr id="38" name="文本框 37"/>
          <p:cNvSpPr txBox="1"/>
          <p:nvPr>
            <p:custDataLst>
              <p:tags r:id="rId3"/>
            </p:custDataLst>
          </p:nvPr>
        </p:nvSpPr>
        <p:spPr>
          <a:xfrm>
            <a:off x="1032510" y="3733165"/>
            <a:ext cx="3087370" cy="1911985"/>
          </a:xfrm>
          <a:prstGeom prst="rect">
            <a:avLst/>
          </a:prstGeom>
          <a:noFill/>
        </p:spPr>
        <p:txBody>
          <a:bodyPr wrap="square" rtlCol="0">
            <a:noAutofit/>
          </a:bodyPr>
          <a:p>
            <a:pPr algn="ct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微软雅黑" panose="020B0503020204020204" charset="-122"/>
              </a:rPr>
              <a:t>作为合理的知识结构，一般来说应具有从低到高、从中心到外围几个不同的层次。在具备专业特长的同时，多涉猎一些相关领域的知识，形成具有精深性和广博性的知识</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微软雅黑" panose="020B0503020204020204" charset="-122"/>
              </a:rPr>
              <a:t>结构。</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微软雅黑" panose="020B0503020204020204" charset="-122"/>
            </a:endParaRPr>
          </a:p>
        </p:txBody>
      </p:sp>
      <p:cxnSp>
        <p:nvCxnSpPr>
          <p:cNvPr id="3" name="直接连接符 2"/>
          <p:cNvCxnSpPr/>
          <p:nvPr>
            <p:custDataLst>
              <p:tags r:id="rId4"/>
            </p:custDataLst>
          </p:nvPr>
        </p:nvCxnSpPr>
        <p:spPr>
          <a:xfrm>
            <a:off x="2576830" y="1432560"/>
            <a:ext cx="0" cy="828000"/>
          </a:xfrm>
          <a:prstGeom prst="line">
            <a:avLst/>
          </a:prstGeom>
          <a:ln w="12700">
            <a:solidFill>
              <a:srgbClr val="FFC000"/>
            </a:solidFill>
            <a:headEnd type="oval" w="lg" len="lg"/>
          </a:ln>
        </p:spPr>
        <p:style>
          <a:lnRef idx="1">
            <a:srgbClr val="77D65E"/>
          </a:lnRef>
          <a:fillRef idx="0">
            <a:srgbClr val="77D65E"/>
          </a:fillRef>
          <a:effectRef idx="0">
            <a:srgbClr val="77D65E"/>
          </a:effectRef>
          <a:fontRef idx="minor">
            <a:srgbClr val="000000"/>
          </a:fontRef>
        </p:style>
      </p:cxnSp>
      <p:sp>
        <p:nvSpPr>
          <p:cNvPr id="11" name="椭圆 10"/>
          <p:cNvSpPr/>
          <p:nvPr>
            <p:custDataLst>
              <p:tags r:id="rId5"/>
            </p:custDataLst>
          </p:nvPr>
        </p:nvSpPr>
        <p:spPr>
          <a:xfrm>
            <a:off x="2262505" y="2415540"/>
            <a:ext cx="628015" cy="628015"/>
          </a:xfrm>
          <a:prstGeom prst="ellipse">
            <a:avLst/>
          </a:prstGeom>
          <a:solidFill>
            <a:srgbClr val="FFC000"/>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7" name="椭圆 16"/>
          <p:cNvSpPr/>
          <p:nvPr>
            <p:custDataLst>
              <p:tags r:id="rId6"/>
            </p:custDataLst>
          </p:nvPr>
        </p:nvSpPr>
        <p:spPr>
          <a:xfrm>
            <a:off x="2120265" y="2272665"/>
            <a:ext cx="913130" cy="913130"/>
          </a:xfrm>
          <a:prstGeom prst="ellipse">
            <a:avLst/>
          </a:prstGeom>
          <a:noFill/>
          <a:ln>
            <a:solidFill>
              <a:srgbClr val="FFC000"/>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3" name="图片 22" descr="32313538333935363b32313538333933383bcae9bcdc"/>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396490" y="2548890"/>
            <a:ext cx="360045" cy="360045"/>
          </a:xfrm>
          <a:prstGeom prst="rect">
            <a:avLst/>
          </a:prstGeom>
        </p:spPr>
      </p:pic>
      <p:cxnSp>
        <p:nvCxnSpPr>
          <p:cNvPr id="4" name="直接连接符 3"/>
          <p:cNvCxnSpPr/>
          <p:nvPr>
            <p:custDataLst>
              <p:tags r:id="rId10"/>
            </p:custDataLst>
          </p:nvPr>
        </p:nvCxnSpPr>
        <p:spPr>
          <a:xfrm>
            <a:off x="6097270" y="1432560"/>
            <a:ext cx="0" cy="1944000"/>
          </a:xfrm>
          <a:prstGeom prst="line">
            <a:avLst/>
          </a:prstGeom>
          <a:ln w="12700">
            <a:solidFill>
              <a:srgbClr val="FF9700"/>
            </a:solidFill>
            <a:headEnd type="oval" w="lg" len="lg"/>
          </a:ln>
        </p:spPr>
        <p:style>
          <a:lnRef idx="1">
            <a:srgbClr val="77D65E"/>
          </a:lnRef>
          <a:fillRef idx="0">
            <a:srgbClr val="77D65E"/>
          </a:fillRef>
          <a:effectRef idx="0">
            <a:srgbClr val="77D65E"/>
          </a:effectRef>
          <a:fontRef idx="minor">
            <a:srgbClr val="000000"/>
          </a:fontRef>
        </p:style>
      </p:cxnSp>
      <p:sp>
        <p:nvSpPr>
          <p:cNvPr id="12" name="椭圆 11"/>
          <p:cNvSpPr/>
          <p:nvPr>
            <p:custDataLst>
              <p:tags r:id="rId11"/>
            </p:custDataLst>
          </p:nvPr>
        </p:nvSpPr>
        <p:spPr>
          <a:xfrm>
            <a:off x="5782945" y="3523615"/>
            <a:ext cx="628015" cy="628015"/>
          </a:xfrm>
          <a:prstGeom prst="ellipse">
            <a:avLst/>
          </a:prstGeom>
          <a:solidFill>
            <a:srgbClr val="FF9700"/>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8" name="椭圆 17"/>
          <p:cNvSpPr/>
          <p:nvPr>
            <p:custDataLst>
              <p:tags r:id="rId12"/>
            </p:custDataLst>
          </p:nvPr>
        </p:nvSpPr>
        <p:spPr>
          <a:xfrm>
            <a:off x="5640705" y="3380740"/>
            <a:ext cx="913130" cy="913130"/>
          </a:xfrm>
          <a:prstGeom prst="ellipse">
            <a:avLst/>
          </a:prstGeom>
          <a:noFill/>
          <a:ln>
            <a:solidFill>
              <a:srgbClr val="FF9700"/>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5" name="图片 24" descr="32313538333935363b32313538333935323bd3cabcfe"/>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5917565" y="3656965"/>
            <a:ext cx="360045" cy="360045"/>
          </a:xfrm>
          <a:prstGeom prst="rect">
            <a:avLst/>
          </a:prstGeom>
        </p:spPr>
      </p:pic>
      <p:sp>
        <p:nvSpPr>
          <p:cNvPr id="59" name="文本框 58"/>
          <p:cNvSpPr txBox="1"/>
          <p:nvPr>
            <p:custDataLst>
              <p:tags r:id="rId16"/>
            </p:custDataLst>
          </p:nvPr>
        </p:nvSpPr>
        <p:spPr>
          <a:xfrm>
            <a:off x="5152390" y="4483100"/>
            <a:ext cx="1887220" cy="353060"/>
          </a:xfrm>
          <a:prstGeom prst="rect">
            <a:avLst/>
          </a:prstGeom>
          <a:noFill/>
        </p:spPr>
        <p:txBody>
          <a:bodyPr wrap="square" bIns="0" rtlCol="0">
            <a:normAutofit fontScale="90000"/>
          </a:bodyPr>
          <a:p>
            <a:pPr algn="ctr"/>
            <a:r>
              <a:rPr lang="en-US" altLang="zh-CN" sz="2000" b="1">
                <a:solidFill>
                  <a:srgbClr val="FF9700"/>
                </a:solidFill>
                <a:uFillTx/>
                <a:latin typeface="Microsoft YaHei Bold" panose="020B0503020204020204" charset="-122"/>
                <a:ea typeface="Microsoft YaHei Bold" panose="020B0503020204020204" charset="-122"/>
              </a:rPr>
              <a:t>2.</a:t>
            </a:r>
            <a:r>
              <a:rPr lang="zh-CN" altLang="en-US" sz="2000" b="1">
                <a:solidFill>
                  <a:srgbClr val="FF9700"/>
                </a:solidFill>
                <a:uFillTx/>
                <a:latin typeface="Microsoft YaHei Bold" panose="020B0503020204020204" charset="-122"/>
                <a:ea typeface="Microsoft YaHei Bold" panose="020B0503020204020204" charset="-122"/>
              </a:rPr>
              <a:t>综合</a:t>
            </a:r>
            <a:r>
              <a:rPr lang="zh-CN" altLang="en-US" sz="2000" b="1">
                <a:solidFill>
                  <a:srgbClr val="FF9700"/>
                </a:solidFill>
                <a:uFillTx/>
                <a:latin typeface="Microsoft YaHei Bold" panose="020B0503020204020204" charset="-122"/>
                <a:ea typeface="Microsoft YaHei Bold" panose="020B0503020204020204" charset="-122"/>
              </a:rPr>
              <a:t>性</a:t>
            </a:r>
            <a:endParaRPr lang="zh-CN" altLang="en-US" sz="2000" b="1">
              <a:solidFill>
                <a:srgbClr val="FF9700"/>
              </a:solidFill>
              <a:uFillTx/>
              <a:latin typeface="Microsoft YaHei Bold" panose="020B0503020204020204" charset="-122"/>
              <a:ea typeface="Microsoft YaHei Bold" panose="020B0503020204020204" charset="-122"/>
            </a:endParaRPr>
          </a:p>
        </p:txBody>
      </p:sp>
      <p:sp>
        <p:nvSpPr>
          <p:cNvPr id="60" name="文本框 59"/>
          <p:cNvSpPr txBox="1"/>
          <p:nvPr>
            <p:custDataLst>
              <p:tags r:id="rId17"/>
            </p:custDataLst>
          </p:nvPr>
        </p:nvSpPr>
        <p:spPr>
          <a:xfrm>
            <a:off x="4552315" y="4902835"/>
            <a:ext cx="3087370" cy="1625600"/>
          </a:xfrm>
          <a:prstGeom prst="rect">
            <a:avLst/>
          </a:prstGeom>
          <a:noFill/>
        </p:spPr>
        <p:txBody>
          <a:bodyPr wrap="square" rtlCol="0">
            <a:noAutofit/>
          </a:bodyPr>
          <a:p>
            <a:pPr algn="ct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微软雅黑" panose="020B0503020204020204" charset="-122"/>
              </a:rPr>
              <a:t>合理的知识结构中各个组成部分不是简单堆积，而是多个部分相互联系、相互作用的有机结合，这样有利于在整体上发挥出最优化的</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微软雅黑" panose="020B0503020204020204" charset="-122"/>
              </a:rPr>
              <a:t>作用。</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微软雅黑" panose="020B0503020204020204" charset="-122"/>
            </a:endParaRPr>
          </a:p>
        </p:txBody>
      </p:sp>
      <p:cxnSp>
        <p:nvCxnSpPr>
          <p:cNvPr id="5" name="直接连接符 4"/>
          <p:cNvCxnSpPr>
            <a:endCxn id="19" idx="0"/>
          </p:cNvCxnSpPr>
          <p:nvPr>
            <p:custDataLst>
              <p:tags r:id="rId18"/>
            </p:custDataLst>
          </p:nvPr>
        </p:nvCxnSpPr>
        <p:spPr>
          <a:xfrm>
            <a:off x="9615805" y="1432560"/>
            <a:ext cx="635" cy="380365"/>
          </a:xfrm>
          <a:prstGeom prst="line">
            <a:avLst/>
          </a:prstGeom>
          <a:ln w="12700">
            <a:solidFill>
              <a:schemeClr val="tx2">
                <a:lumMod val="50000"/>
              </a:schemeClr>
            </a:solidFill>
            <a:headEnd type="oval" w="lg" len="lg"/>
          </a:ln>
        </p:spPr>
        <p:style>
          <a:lnRef idx="1">
            <a:srgbClr val="77D65E"/>
          </a:lnRef>
          <a:fillRef idx="0">
            <a:srgbClr val="77D65E"/>
          </a:fillRef>
          <a:effectRef idx="0">
            <a:srgbClr val="77D65E"/>
          </a:effectRef>
          <a:fontRef idx="minor">
            <a:srgbClr val="000000"/>
          </a:fontRef>
        </p:style>
      </p:cxnSp>
      <p:sp>
        <p:nvSpPr>
          <p:cNvPr id="13" name="椭圆 12"/>
          <p:cNvSpPr/>
          <p:nvPr>
            <p:custDataLst>
              <p:tags r:id="rId19"/>
            </p:custDataLst>
          </p:nvPr>
        </p:nvSpPr>
        <p:spPr>
          <a:xfrm>
            <a:off x="9302115" y="1955165"/>
            <a:ext cx="628015" cy="628015"/>
          </a:xfrm>
          <a:prstGeom prst="ellipse">
            <a:avLst/>
          </a:prstGeom>
          <a:solidFill>
            <a:schemeClr val="accent1"/>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9" name="椭圆 18"/>
          <p:cNvSpPr/>
          <p:nvPr>
            <p:custDataLst>
              <p:tags r:id="rId20"/>
            </p:custDataLst>
          </p:nvPr>
        </p:nvSpPr>
        <p:spPr>
          <a:xfrm>
            <a:off x="9159875" y="1812925"/>
            <a:ext cx="913130" cy="913130"/>
          </a:xfrm>
          <a:prstGeom prst="ellipse">
            <a:avLst/>
          </a:prstGeom>
          <a:noFill/>
          <a:ln>
            <a:solidFill>
              <a:schemeClr val="accent1"/>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4" name="图片 23" descr="32313538333935363b32313538333935303bb1cabcc7b1be"/>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9436100" y="2089150"/>
            <a:ext cx="360045" cy="360045"/>
          </a:xfrm>
          <a:prstGeom prst="rect">
            <a:avLst/>
          </a:prstGeom>
        </p:spPr>
      </p:pic>
      <p:sp>
        <p:nvSpPr>
          <p:cNvPr id="61" name="文本框 60"/>
          <p:cNvSpPr txBox="1"/>
          <p:nvPr>
            <p:custDataLst>
              <p:tags r:id="rId24"/>
            </p:custDataLst>
          </p:nvPr>
        </p:nvSpPr>
        <p:spPr>
          <a:xfrm>
            <a:off x="8672195" y="2811780"/>
            <a:ext cx="1887220" cy="353060"/>
          </a:xfrm>
          <a:prstGeom prst="rect">
            <a:avLst/>
          </a:prstGeom>
          <a:noFill/>
        </p:spPr>
        <p:txBody>
          <a:bodyPr wrap="square" bIns="0" rtlCol="0">
            <a:normAutofit fontScale="90000"/>
          </a:bodyPr>
          <a:p>
            <a:pPr algn="ctr"/>
            <a:r>
              <a:rPr lang="en-US" altLang="zh-CN" sz="2000" b="1">
                <a:solidFill>
                  <a:schemeClr val="accent1"/>
                </a:solidFill>
                <a:uFillTx/>
                <a:latin typeface="Microsoft YaHei Bold" panose="020B0503020204020204" charset="-122"/>
                <a:ea typeface="Microsoft YaHei Bold" panose="020B0503020204020204" charset="-122"/>
              </a:rPr>
              <a:t>3.</a:t>
            </a:r>
            <a:r>
              <a:rPr lang="zh-CN" altLang="en-US" sz="2000" b="1">
                <a:solidFill>
                  <a:schemeClr val="accent1"/>
                </a:solidFill>
                <a:uFillTx/>
                <a:latin typeface="Microsoft YaHei Bold" panose="020B0503020204020204" charset="-122"/>
                <a:ea typeface="Microsoft YaHei Bold" panose="020B0503020204020204" charset="-122"/>
              </a:rPr>
              <a:t>可调</a:t>
            </a:r>
            <a:r>
              <a:rPr lang="zh-CN" altLang="en-US" sz="2000" b="1">
                <a:solidFill>
                  <a:schemeClr val="accent1"/>
                </a:solidFill>
                <a:uFillTx/>
                <a:latin typeface="Microsoft YaHei Bold" panose="020B0503020204020204" charset="-122"/>
                <a:ea typeface="Microsoft YaHei Bold" panose="020B0503020204020204" charset="-122"/>
              </a:rPr>
              <a:t>性</a:t>
            </a:r>
            <a:endParaRPr lang="zh-CN" altLang="en-US" sz="2000" b="1">
              <a:solidFill>
                <a:schemeClr val="accent1"/>
              </a:solidFill>
              <a:uFillTx/>
              <a:latin typeface="Microsoft YaHei Bold" panose="020B0503020204020204" charset="-122"/>
              <a:ea typeface="Microsoft YaHei Bold" panose="020B0503020204020204" charset="-122"/>
            </a:endParaRPr>
          </a:p>
        </p:txBody>
      </p:sp>
      <p:sp>
        <p:nvSpPr>
          <p:cNvPr id="62" name="文本框 61"/>
          <p:cNvSpPr txBox="1"/>
          <p:nvPr>
            <p:custDataLst>
              <p:tags r:id="rId25"/>
            </p:custDataLst>
          </p:nvPr>
        </p:nvSpPr>
        <p:spPr>
          <a:xfrm>
            <a:off x="8072120" y="3231515"/>
            <a:ext cx="3087370" cy="1943735"/>
          </a:xfrm>
          <a:prstGeom prst="rect">
            <a:avLst/>
          </a:prstGeom>
          <a:noFill/>
        </p:spPr>
        <p:txBody>
          <a:bodyPr wrap="square" rtlCol="0">
            <a:noAutofit/>
          </a:bodyPr>
          <a:p>
            <a:pPr algn="ct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微软雅黑" panose="020B0503020204020204" charset="-122"/>
              </a:rPr>
              <a:t>人们的知识结构是动态的、可变的，但不是繁杂、零乱、毫无规律地堆砌在一起的，是能够根据需要紧紧围绕选定的目标充实和积累知识，调整各类知识的结构，从而保证最佳</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微软雅黑" panose="020B0503020204020204" charset="-122"/>
              </a:rPr>
              <a:t>状态。</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微软雅黑" panose="020B0503020204020204" charset="-122"/>
            </a:endParaRPr>
          </a:p>
        </p:txBody>
      </p:sp>
      <p:sp>
        <p:nvSpPr>
          <p:cNvPr id="10" name="文本框 9"/>
          <p:cNvSpPr txBox="1"/>
          <p:nvPr>
            <p:custDataLst>
              <p:tags r:id="rId26"/>
            </p:custDataLst>
          </p:nvPr>
        </p:nvSpPr>
        <p:spPr>
          <a:xfrm>
            <a:off x="3665220" y="447675"/>
            <a:ext cx="4862195" cy="460375"/>
          </a:xfrm>
          <a:prstGeom prst="rect">
            <a:avLst/>
          </a:prstGeom>
          <a:noFill/>
        </p:spPr>
        <p:txBody>
          <a:bodyPr wrap="square" bIns="0" rtlCol="0">
            <a:normAutofit/>
          </a:bodyPr>
          <a:p>
            <a:pPr algn="ctr"/>
            <a:r>
              <a:rPr lang="zh-CN" altLang="en-US" sz="2400" b="1" spc="300">
                <a:solidFill>
                  <a:srgbClr val="000000">
                    <a:lumMod val="85000"/>
                    <a:lumOff val="15000"/>
                  </a:srgbClr>
                </a:solidFill>
                <a:uFillTx/>
                <a:latin typeface="Microsoft YaHei Bold" panose="020B0503020204020204" charset="-122"/>
                <a:ea typeface="Microsoft YaHei Bold" panose="020B0503020204020204" charset="-122"/>
              </a:rPr>
              <a:t>合理知识结构的特点</a:t>
            </a:r>
            <a:endParaRPr lang="zh-CN" altLang="en-US" sz="2400" b="1" spc="300">
              <a:solidFill>
                <a:srgbClr val="000000">
                  <a:lumMod val="85000"/>
                  <a:lumOff val="15000"/>
                </a:srgbClr>
              </a:solidFill>
              <a:uFillTx/>
              <a:latin typeface="Microsoft YaHei Bold" panose="020B0503020204020204" charset="-122"/>
              <a:ea typeface="Microsoft YaHei Bold" panose="020B0503020204020204" charset="-122"/>
            </a:endParaRPr>
          </a:p>
        </p:txBody>
      </p:sp>
      <p:cxnSp>
        <p:nvCxnSpPr>
          <p:cNvPr id="29" name="直接连接符 28"/>
          <p:cNvCxnSpPr/>
          <p:nvPr>
            <p:custDataLst>
              <p:tags r:id="rId27"/>
            </p:custDataLst>
          </p:nvPr>
        </p:nvCxnSpPr>
        <p:spPr>
          <a:xfrm>
            <a:off x="4013835" y="969010"/>
            <a:ext cx="4164330" cy="0"/>
          </a:xfrm>
          <a:prstGeom prst="line">
            <a:avLst/>
          </a:prstGeom>
          <a:ln>
            <a:solidFill>
              <a:srgbClr val="FF9700"/>
            </a:solidFill>
            <a:headEnd type="oval"/>
            <a:tailEnd type="oval"/>
          </a:ln>
        </p:spPr>
        <p:style>
          <a:lnRef idx="1">
            <a:srgbClr val="77D65E"/>
          </a:lnRef>
          <a:fillRef idx="0">
            <a:srgbClr val="77D65E"/>
          </a:fillRef>
          <a:effectRef idx="0">
            <a:srgbClr val="77D65E"/>
          </a:effectRef>
          <a:fontRef idx="minor">
            <a:srgbClr val="000000"/>
          </a:fontRef>
        </p:style>
      </p:cxn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r>
              <a:rPr lang="zh-CN" altLang="en-US"/>
              <a:t>合理获得知识结构的</a:t>
            </a:r>
            <a:r>
              <a:rPr lang="zh-CN" altLang="en-US"/>
              <a:t>途径</a:t>
            </a:r>
            <a:endParaRPr lang="zh-CN" altLang="en-US"/>
          </a:p>
        </p:txBody>
      </p:sp>
      <p:sp>
        <p:nvSpPr>
          <p:cNvPr id="64" name="任意多边形 63"/>
          <p:cNvSpPr/>
          <p:nvPr>
            <p:custDataLst>
              <p:tags r:id="rId1"/>
            </p:custDataLst>
          </p:nvPr>
        </p:nvSpPr>
        <p:spPr>
          <a:xfrm>
            <a:off x="0" y="3194050"/>
            <a:ext cx="2621915" cy="16198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8F7FF0"/>
          </a:solidFill>
          <a:ln>
            <a:noFill/>
          </a:ln>
          <a:effec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endParaRPr>
          </a:p>
        </p:txBody>
      </p:sp>
      <p:sp>
        <p:nvSpPr>
          <p:cNvPr id="8" name="椭圆 7"/>
          <p:cNvSpPr/>
          <p:nvPr>
            <p:custDataLst>
              <p:tags r:id="rId2"/>
            </p:custDataLst>
          </p:nvPr>
        </p:nvSpPr>
        <p:spPr>
          <a:xfrm>
            <a:off x="1315085" y="3432810"/>
            <a:ext cx="1143000" cy="1143000"/>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80" name="任意多边形 79"/>
          <p:cNvSpPr/>
          <p:nvPr>
            <p:custDataLst>
              <p:tags r:id="rId3"/>
            </p:custDataLst>
          </p:nvPr>
        </p:nvSpPr>
        <p:spPr>
          <a:xfrm>
            <a:off x="0" y="3146425"/>
            <a:ext cx="2719070" cy="17157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rgbClr val="8F7FF0"/>
            </a:solidFill>
            <a:prstDash val="lgDash"/>
          </a:ln>
          <a:effectLst>
            <a:outerShdw blurRad="63500" sx="102000" sy="102000" algn="ctr" rotWithShape="0">
              <a:srgbClr val="FFFFFF">
                <a:lumMod val="65000"/>
                <a:alpha val="40000"/>
              </a:srgbClr>
            </a:outerShdw>
          </a:effectLst>
          <a:extLst>
            <a:ext uri="{909E8E84-426E-40DD-AFC4-6F175D3DCCD1}">
              <a14:hiddenFill xmlns:a14="http://schemas.microsoft.com/office/drawing/2010/main">
                <a:solidFill>
                  <a:srgbClr val="6963ED"/>
                </a:solidFill>
              </a14:hiddenFill>
            </a:ext>
          </a:ex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501140" y="3618230"/>
            <a:ext cx="771525" cy="771525"/>
          </a:xfrm>
          <a:prstGeom prst="rect">
            <a:avLst/>
          </a:prstGeom>
        </p:spPr>
      </p:pic>
      <p:pic>
        <p:nvPicPr>
          <p:cNvPr id="2" name="图片 1" descr="图片1"/>
          <p:cNvPicPr>
            <a:picLocks noChangeAspect="1"/>
          </p:cNvPicPr>
          <p:nvPr>
            <p:custDataLst>
              <p:tags r:id="rId7"/>
            </p:custDataLst>
          </p:nvPr>
        </p:nvPicPr>
        <p:blipFill>
          <a:blip r:embed="rId8"/>
          <a:stretch>
            <a:fillRect/>
          </a:stretch>
        </p:blipFill>
        <p:spPr>
          <a:xfrm>
            <a:off x="1506855" y="1263650"/>
            <a:ext cx="2421255" cy="5118100"/>
          </a:xfrm>
          <a:prstGeom prst="rect">
            <a:avLst/>
          </a:prstGeom>
        </p:spPr>
      </p:pic>
      <p:cxnSp>
        <p:nvCxnSpPr>
          <p:cNvPr id="82" name="肘形连接符 81"/>
          <p:cNvCxnSpPr/>
          <p:nvPr>
            <p:custDataLst>
              <p:tags r:id="rId9"/>
            </p:custDataLst>
          </p:nvPr>
        </p:nvCxnSpPr>
        <p:spPr>
          <a:xfrm>
            <a:off x="6359525" y="3848100"/>
            <a:ext cx="5242560" cy="220345"/>
          </a:xfrm>
          <a:prstGeom prst="bentConnector3">
            <a:avLst>
              <a:gd name="adj1" fmla="val 8224"/>
            </a:avLst>
          </a:prstGeom>
          <a:ln w="25400">
            <a:solidFill>
              <a:srgbClr val="6963ED"/>
            </a:solidFill>
            <a:prstDash val="dash"/>
            <a:tailEnd type="oval"/>
          </a:ln>
        </p:spPr>
        <p:style>
          <a:lnRef idx="1">
            <a:srgbClr val="6963ED"/>
          </a:lnRef>
          <a:fillRef idx="0">
            <a:srgbClr val="6963ED"/>
          </a:fillRef>
          <a:effectRef idx="0">
            <a:srgbClr val="6963ED"/>
          </a:effectRef>
          <a:fontRef idx="minor">
            <a:srgbClr val="000000"/>
          </a:fontRef>
        </p:style>
      </p:cxnSp>
      <p:cxnSp>
        <p:nvCxnSpPr>
          <p:cNvPr id="81" name="肘形连接符 80"/>
          <p:cNvCxnSpPr/>
          <p:nvPr>
            <p:custDataLst>
              <p:tags r:id="rId10"/>
            </p:custDataLst>
          </p:nvPr>
        </p:nvCxnSpPr>
        <p:spPr>
          <a:xfrm>
            <a:off x="6283325" y="2204085"/>
            <a:ext cx="5281930" cy="190500"/>
          </a:xfrm>
          <a:prstGeom prst="bentConnector3">
            <a:avLst>
              <a:gd name="adj1" fmla="val 8130"/>
            </a:avLst>
          </a:prstGeom>
          <a:ln w="25400">
            <a:solidFill>
              <a:srgbClr val="FDE014"/>
            </a:solidFill>
            <a:prstDash val="dash"/>
            <a:tailEnd type="oval"/>
          </a:ln>
        </p:spPr>
        <p:style>
          <a:lnRef idx="1">
            <a:srgbClr val="6963ED"/>
          </a:lnRef>
          <a:fillRef idx="0">
            <a:srgbClr val="6963ED"/>
          </a:fillRef>
          <a:effectRef idx="0">
            <a:srgbClr val="6963ED"/>
          </a:effectRef>
          <a:fontRef idx="minor">
            <a:srgbClr val="000000"/>
          </a:fontRef>
        </p:style>
      </p:cxnSp>
      <p:cxnSp>
        <p:nvCxnSpPr>
          <p:cNvPr id="86" name="肘形连接符 85"/>
          <p:cNvCxnSpPr/>
          <p:nvPr>
            <p:custDataLst>
              <p:tags r:id="rId11"/>
            </p:custDataLst>
          </p:nvPr>
        </p:nvCxnSpPr>
        <p:spPr>
          <a:xfrm>
            <a:off x="6285230" y="5549900"/>
            <a:ext cx="5281930" cy="190500"/>
          </a:xfrm>
          <a:prstGeom prst="bentConnector3">
            <a:avLst>
              <a:gd name="adj1" fmla="val 8130"/>
            </a:avLst>
          </a:prstGeom>
          <a:ln w="25400">
            <a:solidFill>
              <a:srgbClr val="8DD809"/>
            </a:solidFill>
            <a:prstDash val="dash"/>
            <a:tailEnd type="oval"/>
          </a:ln>
        </p:spPr>
        <p:style>
          <a:lnRef idx="1">
            <a:srgbClr val="6963ED"/>
          </a:lnRef>
          <a:fillRef idx="0">
            <a:srgbClr val="6963ED"/>
          </a:fillRef>
          <a:effectRef idx="0">
            <a:srgbClr val="6963ED"/>
          </a:effectRef>
          <a:fontRef idx="minor">
            <a:srgbClr val="000000"/>
          </a:fontRef>
        </p:style>
      </p:cxnSp>
      <p:sp>
        <p:nvSpPr>
          <p:cNvPr id="75" name="圆角矩形 74"/>
          <p:cNvSpPr/>
          <p:nvPr>
            <p:custDataLst>
              <p:tags r:id="rId12"/>
            </p:custDataLst>
          </p:nvPr>
        </p:nvSpPr>
        <p:spPr>
          <a:xfrm>
            <a:off x="4399915" y="3587115"/>
            <a:ext cx="2035810" cy="523875"/>
          </a:xfrm>
          <a:prstGeom prst="roundRect">
            <a:avLst>
              <a:gd name="adj" fmla="val 50000"/>
            </a:avLst>
          </a:prstGeom>
          <a:solidFill>
            <a:srgbClr val="6963ED"/>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9" name="圆角矩形 78"/>
          <p:cNvSpPr/>
          <p:nvPr>
            <p:custDataLst>
              <p:tags r:id="rId13"/>
            </p:custDataLst>
          </p:nvPr>
        </p:nvSpPr>
        <p:spPr>
          <a:xfrm>
            <a:off x="4217035" y="5255895"/>
            <a:ext cx="2035810" cy="523875"/>
          </a:xfrm>
          <a:prstGeom prst="roundRect">
            <a:avLst>
              <a:gd name="adj" fmla="val 50000"/>
            </a:avLst>
          </a:prstGeom>
          <a:solidFill>
            <a:srgbClr val="8DD809"/>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74" name="圆角矩形 73"/>
          <p:cNvSpPr/>
          <p:nvPr>
            <p:custDataLst>
              <p:tags r:id="rId14"/>
            </p:custDataLst>
          </p:nvPr>
        </p:nvSpPr>
        <p:spPr>
          <a:xfrm>
            <a:off x="4217035" y="1917065"/>
            <a:ext cx="2035810" cy="523875"/>
          </a:xfrm>
          <a:prstGeom prst="roundRect">
            <a:avLst>
              <a:gd name="adj" fmla="val 50000"/>
            </a:avLst>
          </a:prstGeom>
          <a:solidFill>
            <a:srgbClr val="FDE01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5" name="椭圆 4"/>
          <p:cNvSpPr/>
          <p:nvPr>
            <p:custDataLst>
              <p:tags r:id="rId15"/>
            </p:custDataLst>
          </p:nvPr>
        </p:nvSpPr>
        <p:spPr>
          <a:xfrm>
            <a:off x="3479800" y="3467100"/>
            <a:ext cx="720090" cy="720090"/>
          </a:xfrm>
          <a:prstGeom prst="ellipse">
            <a:avLst/>
          </a:prstGeom>
          <a:solidFill>
            <a:srgbClr val="6963ED">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16"/>
            </p:custDataLst>
          </p:nvPr>
        </p:nvSpPr>
        <p:spPr>
          <a:xfrm>
            <a:off x="3064510" y="5136515"/>
            <a:ext cx="720090" cy="720090"/>
          </a:xfrm>
          <a:prstGeom prst="ellipse">
            <a:avLst/>
          </a:prstGeom>
          <a:solidFill>
            <a:srgbClr val="8DD809">
              <a:lumMod val="40000"/>
              <a:lumOff val="6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3" name="椭圆 2"/>
          <p:cNvSpPr/>
          <p:nvPr>
            <p:custDataLst>
              <p:tags r:id="rId17"/>
            </p:custDataLst>
          </p:nvPr>
        </p:nvSpPr>
        <p:spPr>
          <a:xfrm>
            <a:off x="3064510" y="1797685"/>
            <a:ext cx="720090" cy="720090"/>
          </a:xfrm>
          <a:prstGeom prst="ellipse">
            <a:avLst/>
          </a:prstGeom>
          <a:solidFill>
            <a:srgbClr val="FDE014">
              <a:lumMod val="20000"/>
              <a:lumOff val="8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69" name="图片 68" descr="31393935333132383b31393939333838353bb4b4d2e2"/>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280410" y="2013585"/>
            <a:ext cx="288290" cy="288290"/>
          </a:xfrm>
          <a:prstGeom prst="rect">
            <a:avLst/>
          </a:prstGeom>
        </p:spPr>
      </p:pic>
      <p:pic>
        <p:nvPicPr>
          <p:cNvPr id="72" name="图片 71" descr="31393935333132383b31393939333930323bc8d5b3ccbcc6bbae"/>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695700" y="3683000"/>
            <a:ext cx="288290" cy="288290"/>
          </a:xfrm>
          <a:prstGeom prst="rect">
            <a:avLst/>
          </a:prstGeom>
        </p:spPr>
      </p:pic>
      <p:pic>
        <p:nvPicPr>
          <p:cNvPr id="73" name="图片 72" descr="31393935333132383b31393939333930343bccd8cae2c8d5d7d3"/>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3280410" y="5352415"/>
            <a:ext cx="288290" cy="288290"/>
          </a:xfrm>
          <a:prstGeom prst="rect">
            <a:avLst/>
          </a:prstGeom>
        </p:spPr>
      </p:pic>
      <p:sp>
        <p:nvSpPr>
          <p:cNvPr id="13" name="文本框 12"/>
          <p:cNvSpPr txBox="1"/>
          <p:nvPr>
            <p:custDataLst>
              <p:tags r:id="rId27"/>
            </p:custDataLst>
          </p:nvPr>
        </p:nvSpPr>
        <p:spPr>
          <a:xfrm>
            <a:off x="4249420" y="1981767"/>
            <a:ext cx="1978025" cy="427355"/>
          </a:xfrm>
          <a:prstGeom prst="rect">
            <a:avLst/>
          </a:prstGeom>
          <a:noFill/>
        </p:spPr>
        <p:txBody>
          <a:bodyPr wrap="square" bIns="0" rtlCol="0">
            <a:normAutofit/>
            <a:scene3d>
              <a:camera prst="orthographicFront"/>
              <a:lightRig rig="threePt" dir="t"/>
            </a:scene3d>
          </a:bodyPr>
          <a:p>
            <a:pPr algn="ctr"/>
            <a:r>
              <a:rPr lang="en-US" altLang="zh-CN" sz="2000" b="1">
                <a:solidFill>
                  <a:srgbClr val="FFFFFF"/>
                </a:solidFill>
                <a:effectLst/>
                <a:uFillTx/>
                <a:latin typeface="Microsoft YaHei Bold" panose="020B0503020204020204" charset="-122"/>
                <a:ea typeface="Microsoft YaHei Bold" panose="020B0503020204020204" charset="-122"/>
              </a:rPr>
              <a:t>1.</a:t>
            </a:r>
            <a:r>
              <a:rPr lang="zh-CN" altLang="en-US" sz="2000" b="1">
                <a:solidFill>
                  <a:srgbClr val="FFFFFF"/>
                </a:solidFill>
                <a:effectLst/>
                <a:uFillTx/>
                <a:latin typeface="Microsoft YaHei Bold" panose="020B0503020204020204" charset="-122"/>
                <a:ea typeface="Microsoft YaHei Bold" panose="020B0503020204020204" charset="-122"/>
              </a:rPr>
              <a:t>平时注重</a:t>
            </a:r>
            <a:r>
              <a:rPr lang="zh-CN" altLang="en-US" sz="2000" b="1">
                <a:solidFill>
                  <a:srgbClr val="FFFFFF"/>
                </a:solidFill>
                <a:effectLst/>
                <a:uFillTx/>
                <a:latin typeface="Microsoft YaHei Bold" panose="020B0503020204020204" charset="-122"/>
                <a:ea typeface="Microsoft YaHei Bold" panose="020B0503020204020204" charset="-122"/>
              </a:rPr>
              <a:t>积累</a:t>
            </a:r>
            <a:endParaRPr lang="zh-CN" altLang="en-US" sz="2000" b="1">
              <a:solidFill>
                <a:srgbClr val="FFFFFF"/>
              </a:solidFill>
              <a:effectLst/>
              <a:uFillTx/>
              <a:latin typeface="Microsoft YaHei Bold" panose="020B0503020204020204" charset="-122"/>
              <a:ea typeface="Microsoft YaHei Bold" panose="020B0503020204020204" charset="-122"/>
            </a:endParaRPr>
          </a:p>
        </p:txBody>
      </p:sp>
      <p:sp>
        <p:nvSpPr>
          <p:cNvPr id="14" name="文本框 13"/>
          <p:cNvSpPr txBox="1"/>
          <p:nvPr>
            <p:custDataLst>
              <p:tags r:id="rId28"/>
            </p:custDataLst>
          </p:nvPr>
        </p:nvSpPr>
        <p:spPr>
          <a:xfrm>
            <a:off x="6858000" y="1646555"/>
            <a:ext cx="4659630" cy="720090"/>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sz="1600">
                <a:solidFill>
                  <a:srgbClr val="000000">
                    <a:lumMod val="65000"/>
                    <a:lumOff val="35000"/>
                  </a:srgbClr>
                </a:solidFill>
                <a:effectLst/>
                <a:uFillTx/>
                <a:latin typeface="微软雅黑" panose="020B0503020204020204" charset="-122"/>
                <a:ea typeface="Microsoft YaHei Regular" panose="020B0503020204020204" charset="-122"/>
              </a:rPr>
              <a:t>通过自学、向他人学习以及参加各种学术活动等获取知识。同时，博览群书，做到广博与精深相</a:t>
            </a:r>
            <a:r>
              <a:rPr lang="zh-CN" altLang="en-US" sz="1600">
                <a:solidFill>
                  <a:srgbClr val="000000">
                    <a:lumMod val="65000"/>
                    <a:lumOff val="35000"/>
                  </a:srgbClr>
                </a:solidFill>
                <a:effectLst/>
                <a:uFillTx/>
                <a:latin typeface="微软雅黑" panose="020B0503020204020204" charset="-122"/>
                <a:ea typeface="Microsoft YaHei Regular" panose="020B0503020204020204" charset="-122"/>
              </a:rPr>
              <a:t>结合。</a:t>
            </a:r>
            <a:endParaRPr lang="zh-CN" altLang="en-US" sz="1600">
              <a:solidFill>
                <a:srgbClr val="000000">
                  <a:lumMod val="65000"/>
                  <a:lumOff val="35000"/>
                </a:srgbClr>
              </a:solidFill>
              <a:effectLst/>
              <a:uFillTx/>
              <a:latin typeface="微软雅黑" panose="020B0503020204020204" charset="-122"/>
              <a:ea typeface="Microsoft YaHei Regular" panose="020B0503020204020204" charset="-122"/>
            </a:endParaRPr>
          </a:p>
        </p:txBody>
      </p:sp>
      <p:sp>
        <p:nvSpPr>
          <p:cNvPr id="15" name="文本框 14"/>
          <p:cNvSpPr txBox="1"/>
          <p:nvPr>
            <p:custDataLst>
              <p:tags r:id="rId29"/>
            </p:custDataLst>
          </p:nvPr>
        </p:nvSpPr>
        <p:spPr>
          <a:xfrm>
            <a:off x="4428808" y="3656965"/>
            <a:ext cx="1978025" cy="427355"/>
          </a:xfrm>
          <a:prstGeom prst="rect">
            <a:avLst/>
          </a:prstGeom>
          <a:noFill/>
        </p:spPr>
        <p:txBody>
          <a:bodyPr wrap="square" bIns="0" rtlCol="0">
            <a:normAutofit/>
            <a:scene3d>
              <a:camera prst="orthographicFront"/>
              <a:lightRig rig="threePt" dir="t"/>
            </a:scene3d>
          </a:bodyPr>
          <a:p>
            <a:pPr algn="ctr"/>
            <a:r>
              <a:rPr lang="en-US" altLang="zh-CN" sz="2000" b="1">
                <a:solidFill>
                  <a:srgbClr val="FFFFFF"/>
                </a:solidFill>
                <a:effectLst/>
                <a:uFillTx/>
                <a:latin typeface="Microsoft YaHei Bold" panose="020B0503020204020204" charset="-122"/>
                <a:ea typeface="Microsoft YaHei Bold" panose="020B0503020204020204" charset="-122"/>
              </a:rPr>
              <a:t>2.</a:t>
            </a:r>
            <a:r>
              <a:rPr lang="zh-CN" altLang="en-US" sz="2000" b="1">
                <a:solidFill>
                  <a:srgbClr val="FFFFFF"/>
                </a:solidFill>
                <a:effectLst/>
                <a:uFillTx/>
                <a:latin typeface="Microsoft YaHei Bold" panose="020B0503020204020204" charset="-122"/>
                <a:ea typeface="Microsoft YaHei Bold" panose="020B0503020204020204" charset="-122"/>
              </a:rPr>
              <a:t>正确认识自</a:t>
            </a:r>
            <a:r>
              <a:rPr lang="zh-CN" altLang="en-US" sz="2000" b="1">
                <a:solidFill>
                  <a:srgbClr val="FFFFFF"/>
                </a:solidFill>
                <a:effectLst/>
                <a:uFillTx/>
                <a:latin typeface="Microsoft YaHei Bold" panose="020B0503020204020204" charset="-122"/>
                <a:ea typeface="Microsoft YaHei Bold" panose="020B0503020204020204" charset="-122"/>
              </a:rPr>
              <a:t>我</a:t>
            </a:r>
            <a:endParaRPr lang="zh-CN" altLang="en-US" sz="2000" b="1">
              <a:solidFill>
                <a:srgbClr val="FFFFFF"/>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30"/>
            </p:custDataLst>
          </p:nvPr>
        </p:nvSpPr>
        <p:spPr>
          <a:xfrm>
            <a:off x="4245928" y="5314950"/>
            <a:ext cx="1978025" cy="427355"/>
          </a:xfrm>
          <a:prstGeom prst="rect">
            <a:avLst/>
          </a:prstGeom>
          <a:noFill/>
        </p:spPr>
        <p:txBody>
          <a:bodyPr wrap="square" bIns="0" rtlCol="0">
            <a:normAutofit/>
            <a:scene3d>
              <a:camera prst="orthographicFront"/>
              <a:lightRig rig="threePt" dir="t"/>
            </a:scene3d>
          </a:bodyPr>
          <a:p>
            <a:pPr algn="ctr"/>
            <a:r>
              <a:rPr lang="en-US" altLang="zh-CN" sz="2000" b="1">
                <a:solidFill>
                  <a:srgbClr val="FFFFFF"/>
                </a:solidFill>
                <a:effectLst/>
                <a:uFillTx/>
                <a:latin typeface="Microsoft YaHei Bold" panose="020B0503020204020204" charset="-122"/>
                <a:ea typeface="Microsoft YaHei Bold" panose="020B0503020204020204" charset="-122"/>
              </a:rPr>
              <a:t>3.</a:t>
            </a:r>
            <a:r>
              <a:rPr lang="zh-CN" altLang="en-US" sz="2000" b="1">
                <a:solidFill>
                  <a:srgbClr val="FFFFFF"/>
                </a:solidFill>
                <a:effectLst/>
                <a:uFillTx/>
                <a:latin typeface="Microsoft YaHei Bold" panose="020B0503020204020204" charset="-122"/>
                <a:ea typeface="Microsoft YaHei Bold" panose="020B0503020204020204" charset="-122"/>
              </a:rPr>
              <a:t>注重课外</a:t>
            </a:r>
            <a:r>
              <a:rPr lang="zh-CN" altLang="en-US" sz="2000" b="1">
                <a:solidFill>
                  <a:srgbClr val="FFFFFF"/>
                </a:solidFill>
                <a:effectLst/>
                <a:uFillTx/>
                <a:latin typeface="Microsoft YaHei Bold" panose="020B0503020204020204" charset="-122"/>
                <a:ea typeface="Microsoft YaHei Bold" panose="020B0503020204020204" charset="-122"/>
              </a:rPr>
              <a:t>实践</a:t>
            </a:r>
            <a:endParaRPr lang="zh-CN" altLang="en-US" sz="2000" b="1">
              <a:solidFill>
                <a:srgbClr val="FFFFFF"/>
              </a:solidFill>
              <a:effectLst/>
              <a:uFillTx/>
              <a:latin typeface="Microsoft YaHei Bold" panose="020B0503020204020204" charset="-122"/>
              <a:ea typeface="Microsoft YaHei Bold" panose="020B0503020204020204" charset="-122"/>
            </a:endParaRPr>
          </a:p>
        </p:txBody>
      </p:sp>
      <p:sp>
        <p:nvSpPr>
          <p:cNvPr id="20" name="文本框 19"/>
          <p:cNvSpPr txBox="1"/>
          <p:nvPr>
            <p:custDataLst>
              <p:tags r:id="rId31"/>
            </p:custDataLst>
          </p:nvPr>
        </p:nvSpPr>
        <p:spPr>
          <a:xfrm>
            <a:off x="6851650" y="2694940"/>
            <a:ext cx="4659630" cy="1344295"/>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sz="1600">
                <a:solidFill>
                  <a:srgbClr val="000000">
                    <a:lumMod val="65000"/>
                    <a:lumOff val="35000"/>
                  </a:srgbClr>
                </a:solidFill>
                <a:effectLst/>
                <a:uFillTx/>
                <a:latin typeface="微软雅黑" panose="020B0503020204020204" charset="-122"/>
                <a:ea typeface="Microsoft YaHei Regular" panose="020B0503020204020204" charset="-122"/>
              </a:rPr>
              <a:t>根据自我的实际情况和要选择的职业方向确定知识结构类型，使知识结构的容量和强度与自己的能力相</a:t>
            </a:r>
            <a:r>
              <a:rPr lang="zh-CN" altLang="en-US" sz="1600">
                <a:solidFill>
                  <a:srgbClr val="000000">
                    <a:lumMod val="65000"/>
                    <a:lumOff val="35000"/>
                  </a:srgbClr>
                </a:solidFill>
                <a:effectLst/>
                <a:uFillTx/>
                <a:latin typeface="微软雅黑" panose="020B0503020204020204" charset="-122"/>
                <a:ea typeface="Microsoft YaHei Regular" panose="020B0503020204020204" charset="-122"/>
              </a:rPr>
              <a:t>适应。</a:t>
            </a:r>
            <a:endParaRPr lang="zh-CN" altLang="en-US" sz="1600">
              <a:solidFill>
                <a:srgbClr val="000000">
                  <a:lumMod val="65000"/>
                  <a:lumOff val="35000"/>
                </a:srgbClr>
              </a:solidFill>
              <a:effectLst/>
              <a:uFillTx/>
              <a:latin typeface="微软雅黑" panose="020B0503020204020204" charset="-122"/>
              <a:ea typeface="Microsoft YaHei Regular" panose="020B0503020204020204" charset="-122"/>
            </a:endParaRPr>
          </a:p>
        </p:txBody>
      </p:sp>
      <p:sp>
        <p:nvSpPr>
          <p:cNvPr id="24" name="文本框 23"/>
          <p:cNvSpPr txBox="1"/>
          <p:nvPr>
            <p:custDataLst>
              <p:tags r:id="rId32"/>
            </p:custDataLst>
          </p:nvPr>
        </p:nvSpPr>
        <p:spPr>
          <a:xfrm>
            <a:off x="6859905" y="4359275"/>
            <a:ext cx="4659630" cy="1344295"/>
          </a:xfrm>
          <a:prstGeom prst="rect">
            <a:avLst/>
          </a:prstGeom>
          <a:noFill/>
        </p:spPr>
        <p:txBody>
          <a:bodyPr wrap="square" rtlCol="0" anchor="b" anchorCtr="0">
            <a:noAutofit/>
            <a:scene3d>
              <a:camera prst="orthographicFront"/>
              <a:lightRig rig="threePt" dir="t"/>
            </a:scene3d>
          </a:bodyPr>
          <a:p>
            <a:pPr algn="l" fontAlgn="auto">
              <a:lnSpc>
                <a:spcPct val="130000"/>
              </a:lnSpc>
              <a:spcAft>
                <a:spcPts val="1000"/>
              </a:spcAft>
            </a:pPr>
            <a:r>
              <a:rPr lang="zh-CN" altLang="en-US" sz="1600">
                <a:solidFill>
                  <a:srgbClr val="000000">
                    <a:lumMod val="65000"/>
                    <a:lumOff val="35000"/>
                  </a:srgbClr>
                </a:solidFill>
                <a:effectLst/>
                <a:uFillTx/>
                <a:latin typeface="微软雅黑" panose="020B0503020204020204" charset="-122"/>
                <a:ea typeface="Microsoft YaHei Regular" panose="020B0503020204020204" charset="-122"/>
              </a:rPr>
              <a:t>要把课堂上的学习与课外的阅读及参加学术活动相结合，教师引领学习与自我主动学习相结合，并在不断的实践中检验知识结构是否</a:t>
            </a:r>
            <a:r>
              <a:rPr lang="zh-CN" altLang="en-US" sz="1600">
                <a:solidFill>
                  <a:srgbClr val="000000">
                    <a:lumMod val="65000"/>
                    <a:lumOff val="35000"/>
                  </a:srgbClr>
                </a:solidFill>
                <a:effectLst/>
                <a:uFillTx/>
                <a:latin typeface="微软雅黑" panose="020B0503020204020204" charset="-122"/>
                <a:ea typeface="Microsoft YaHei Regular" panose="020B0503020204020204" charset="-122"/>
              </a:rPr>
              <a:t>合理。</a:t>
            </a:r>
            <a:endParaRPr lang="zh-CN" altLang="en-US" sz="1600">
              <a:solidFill>
                <a:srgbClr val="000000">
                  <a:lumMod val="65000"/>
                  <a:lumOff val="35000"/>
                </a:srgbClr>
              </a:solidFill>
              <a:effectLst/>
              <a:uFillTx/>
              <a:latin typeface="微软雅黑" panose="020B0503020204020204" charset="-122"/>
              <a:ea typeface="Microsoft YaHei Regular" panose="020B050302020402020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24193" y="1089056"/>
            <a:ext cx="1967089" cy="1967089"/>
          </a:xfrm>
          <a:prstGeom prst="rect">
            <a:avLst/>
          </a:prstGeom>
          <a:gradFill>
            <a:gsLst>
              <a:gs pos="70000">
                <a:schemeClr val="accent1">
                  <a:lumMod val="70000"/>
                  <a:lumOff val="30000"/>
                </a:schemeClr>
              </a:gs>
              <a:gs pos="0">
                <a:schemeClr val="accent1"/>
              </a:gs>
            </a:gsLst>
            <a:lin ang="16200000" scaled="1"/>
          </a:gradFill>
          <a:ln w="19050">
            <a:noFill/>
          </a:ln>
          <a:effectLst>
            <a:outerShdw blurRad="254000" dist="101600" sy="23000" kx="1200000" algn="br" rotWithShape="0">
              <a:schemeClr val="accent1">
                <a:alpha val="17000"/>
              </a:schemeClr>
            </a:outerShdw>
          </a:effectLst>
          <a:sp3d extrusionH="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3" name="PA-AutoShape 14"/>
          <p:cNvSpPr>
            <a:spLocks noChangeArrowheads="1"/>
          </p:cNvSpPr>
          <p:nvPr>
            <p:custDataLst>
              <p:tags r:id="rId2"/>
            </p:custDataLst>
          </p:nvPr>
        </p:nvSpPr>
        <p:spPr bwMode="auto">
          <a:xfrm>
            <a:off x="1085850" y="2435860"/>
            <a:ext cx="1080000" cy="1076400"/>
          </a:xfrm>
          <a:prstGeom prst="roundRect">
            <a:avLst>
              <a:gd name="adj" fmla="val 16382"/>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（一）学好理论知识</a:t>
            </a:r>
            <a:endParaRPr lang="zh-CN" altLang="en-US" dirty="0">
              <a:latin typeface="微软雅黑" panose="020B0503020204020204" charset="-122"/>
              <a:ea typeface="微软雅黑" panose="020B0503020204020204" charset="-122"/>
            </a:endParaRPr>
          </a:p>
        </p:txBody>
      </p:sp>
      <p:sp>
        <p:nvSpPr>
          <p:cNvPr id="114" name="PA-文本框 12"/>
          <p:cNvSpPr txBox="1"/>
          <p:nvPr>
            <p:custDataLst>
              <p:tags r:id="rId3"/>
            </p:custDataLst>
          </p:nvPr>
        </p:nvSpPr>
        <p:spPr>
          <a:xfrm>
            <a:off x="2229372" y="2191635"/>
            <a:ext cx="4264283" cy="1565910"/>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高校教育强调能力为本，必须、够用的理论知识学习是提升技术技能的重要基础。大学生要以自身专业为立足点，扎实掌握专业人才培养方案中规定的各门课程中的理论知识，尤其是各专业核心课理论知识。</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115" name="直接连接符 114"/>
          <p:cNvCxnSpPr/>
          <p:nvPr/>
        </p:nvCxnSpPr>
        <p:spPr>
          <a:xfrm>
            <a:off x="1196387" y="3920073"/>
            <a:ext cx="50273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6" name="PA-AutoShape 14"/>
          <p:cNvSpPr>
            <a:spLocks noChangeArrowheads="1"/>
          </p:cNvSpPr>
          <p:nvPr>
            <p:custDataLst>
              <p:tags r:id="rId4"/>
            </p:custDataLst>
          </p:nvPr>
        </p:nvSpPr>
        <p:spPr bwMode="auto">
          <a:xfrm>
            <a:off x="1045845" y="4431665"/>
            <a:ext cx="1081405" cy="1076960"/>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（二）提升专业技术技能</a:t>
            </a:r>
            <a:endParaRPr lang="zh-CN" altLang="en-US" dirty="0">
              <a:latin typeface="微软雅黑" panose="020B0503020204020204" charset="-122"/>
              <a:ea typeface="微软雅黑" panose="020B0503020204020204" charset="-122"/>
            </a:endParaRPr>
          </a:p>
        </p:txBody>
      </p:sp>
      <p:pic>
        <p:nvPicPr>
          <p:cNvPr id="6" name="图片占位符 5" descr="图片包含 室内, 桌子, 人, 男人&#10;&#10;描述已自动生成"/>
          <p:cNvPicPr>
            <a:picLocks noGrp="1" noChangeAspect="1"/>
          </p:cNvPicPr>
          <p:nvPr>
            <p:ph type="pic" sz="quarter" idx="10"/>
          </p:nvPr>
        </p:nvPicPr>
        <p:blipFill rotWithShape="1">
          <a:blip r:embed="rId5" cstate="screen"/>
          <a:srcRect/>
          <a:stretch>
            <a:fillRect/>
          </a:stretch>
        </p:blipFill>
        <p:spPr/>
      </p:pic>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二、专业能力培养</a:t>
            </a:r>
            <a:endParaRPr lang="en-US" altLang="zh-CN" sz="2800" dirty="0">
              <a:solidFill>
                <a:schemeClr val="tx1"/>
              </a:solidFill>
              <a:latin typeface="微软雅黑" panose="020B0503020204020204" charset="-122"/>
              <a:ea typeface="微软雅黑" panose="020B0503020204020204" charset="-122"/>
            </a:endParaRPr>
          </a:p>
        </p:txBody>
      </p:sp>
      <p:sp>
        <p:nvSpPr>
          <p:cNvPr id="3" name="PA-文本框 12"/>
          <p:cNvSpPr txBox="1"/>
          <p:nvPr>
            <p:custDataLst>
              <p:tags r:id="rId6"/>
            </p:custDataLst>
          </p:nvPr>
        </p:nvSpPr>
        <p:spPr>
          <a:xfrm>
            <a:off x="2229372" y="4432550"/>
            <a:ext cx="4264283" cy="975995"/>
          </a:xfrm>
          <a:prstGeom prst="rect">
            <a:avLst/>
          </a:prstGeom>
          <a:noFill/>
        </p:spPr>
        <p:txBody>
          <a:bodyPr wrap="square">
            <a:spAutoFit/>
          </a:bodyPr>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学习知识的目的是将其转化为相应的能力，为此，大学生要积极参与实训实习，注重自身专业技术技能的培养。</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ppt_x"/>
                                          </p:val>
                                        </p:tav>
                                        <p:tav tm="100000">
                                          <p:val>
                                            <p:strVal val="#ppt_x"/>
                                          </p:val>
                                        </p:tav>
                                      </p:tavLst>
                                    </p:anim>
                                    <p:anim calcmode="lin" valueType="num">
                                      <p:cBhvr additive="base">
                                        <p:cTn id="16" dur="500" fill="hold"/>
                                        <p:tgtEl>
                                          <p:spTgt spid="1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500" fill="hold"/>
                                        <p:tgtEl>
                                          <p:spTgt spid="114"/>
                                        </p:tgtEl>
                                        <p:attrNameLst>
                                          <p:attrName>ppt_x</p:attrName>
                                        </p:attrNameLst>
                                      </p:cBhvr>
                                      <p:tavLst>
                                        <p:tav tm="0">
                                          <p:val>
                                            <p:strVal val="#ppt_x"/>
                                          </p:val>
                                        </p:tav>
                                        <p:tav tm="100000">
                                          <p:val>
                                            <p:strVal val="#ppt_x"/>
                                          </p:val>
                                        </p:tav>
                                      </p:tavLst>
                                    </p:anim>
                                    <p:anim calcmode="lin" valueType="num">
                                      <p:cBhvr additive="base">
                                        <p:cTn id="20" dur="500" fill="hold"/>
                                        <p:tgtEl>
                                          <p:spTgt spid="1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additive="base">
                                        <p:cTn id="23" dur="500" fill="hold"/>
                                        <p:tgtEl>
                                          <p:spTgt spid="116"/>
                                        </p:tgtEl>
                                        <p:attrNameLst>
                                          <p:attrName>ppt_x</p:attrName>
                                        </p:attrNameLst>
                                      </p:cBhvr>
                                      <p:tavLst>
                                        <p:tav tm="0">
                                          <p:val>
                                            <p:strVal val="#ppt_x"/>
                                          </p:val>
                                        </p:tav>
                                        <p:tav tm="100000">
                                          <p:val>
                                            <p:strVal val="#ppt_x"/>
                                          </p:val>
                                        </p:tav>
                                      </p:tavLst>
                                    </p:anim>
                                    <p:anim calcmode="lin" valueType="num">
                                      <p:cBhvr additive="base">
                                        <p:cTn id="24" dur="500" fill="hold"/>
                                        <p:tgtEl>
                                          <p:spTgt spid="1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ppt_x"/>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113" grpId="0" bldLvl="0" animBg="1"/>
      <p:bldP spid="114" grpId="0"/>
      <p:bldP spid="116" grpId="0" bldLvl="0" animBg="1"/>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r>
              <a:rPr lang="en-US" altLang="zh-CN">
                <a:latin typeface="微软雅黑" panose="020B0503020204020204" charset="-122"/>
                <a:sym typeface="+mn-ea"/>
              </a:rPr>
              <a:t>三、通用能力培养</a:t>
            </a:r>
            <a:endParaRPr lang="zh-CN" altLang="en-US"/>
          </a:p>
        </p:txBody>
      </p:sp>
      <p:sp>
        <p:nvSpPr>
          <p:cNvPr id="30" name="矩形 29"/>
          <p:cNvSpPr/>
          <p:nvPr>
            <p:custDataLst>
              <p:tags r:id="rId1"/>
            </p:custDataLst>
          </p:nvPr>
        </p:nvSpPr>
        <p:spPr>
          <a:xfrm>
            <a:off x="1182370" y="1703070"/>
            <a:ext cx="683895" cy="707390"/>
          </a:xfrm>
          <a:prstGeom prst="rect">
            <a:avLst/>
          </a:prstGeom>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01</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8" name="任意多边形 37"/>
          <p:cNvSpPr/>
          <p:nvPr>
            <p:custDataLst>
              <p:tags r:id="rId2"/>
            </p:custDataLst>
          </p:nvPr>
        </p:nvSpPr>
        <p:spPr>
          <a:xfrm>
            <a:off x="1051560" y="1567180"/>
            <a:ext cx="945515" cy="978535"/>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9C78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3"/>
            </p:custDataLst>
          </p:nvPr>
        </p:nvSpPr>
        <p:spPr>
          <a:xfrm>
            <a:off x="2154555" y="1406525"/>
            <a:ext cx="3971290" cy="422275"/>
          </a:xfrm>
          <a:prstGeom prst="rect">
            <a:avLst/>
          </a:prstGeom>
          <a:noFill/>
        </p:spPr>
        <p:txBody>
          <a:bodyPr wrap="square" lIns="91440" tIns="45720" rIns="91440" bIns="45720" rtlCol="0" anchor="ctr" anchorCtr="0">
            <a:noAutofit/>
          </a:bodyPr>
          <a:p>
            <a:pPr>
              <a:lnSpc>
                <a:spcPct val="120000"/>
              </a:lnSpc>
            </a:pPr>
            <a:r>
              <a:rPr lang="zh-CN" altLang="en-US" b="1" dirty="0">
                <a:solidFill>
                  <a:srgbClr val="59C78A">
                    <a:lumMod val="75000"/>
                  </a:srgbClr>
                </a:solidFill>
                <a:latin typeface="Arial Bold" panose="020B0604020202020204" charset="0"/>
                <a:ea typeface="Microsoft YaHei Bold" panose="020B0503020204020204" charset="-122"/>
                <a:cs typeface="+mn-ea"/>
                <a:sym typeface="Arial" panose="020B0604020202020204" pitchFamily="34" charset="0"/>
              </a:rPr>
              <a:t>（一）提升情绪管理能力</a:t>
            </a:r>
            <a:endParaRPr lang="zh-CN" altLang="en-US" b="1" dirty="0">
              <a:solidFill>
                <a:srgbClr val="59C78A">
                  <a:lumMod val="75000"/>
                </a:srgbClr>
              </a:solidFill>
              <a:latin typeface="Arial Bold" panose="020B0604020202020204" charset="0"/>
              <a:ea typeface="Microsoft YaHei Bold" panose="020B0503020204020204" charset="-122"/>
              <a:cs typeface="+mn-ea"/>
              <a:sym typeface="Arial" panose="020B0604020202020204" pitchFamily="34" charset="0"/>
            </a:endParaRPr>
          </a:p>
        </p:txBody>
      </p:sp>
      <p:sp>
        <p:nvSpPr>
          <p:cNvPr id="40" name="文本框 39"/>
          <p:cNvSpPr txBox="1"/>
          <p:nvPr>
            <p:custDataLst>
              <p:tags r:id="rId4"/>
            </p:custDataLst>
          </p:nvPr>
        </p:nvSpPr>
        <p:spPr>
          <a:xfrm>
            <a:off x="2154555" y="1849755"/>
            <a:ext cx="3970655" cy="970280"/>
          </a:xfrm>
          <a:prstGeom prst="rect">
            <a:avLst/>
          </a:prstGeom>
          <a:noFill/>
        </p:spPr>
        <p:txBody>
          <a:bodyPr wrap="square" lIns="91440" tIns="45720" rIns="91440" bIns="45720" rtlCol="0" anchor="t" anchorCtr="0">
            <a:noAutofit/>
          </a:bodyPr>
          <a:p>
            <a:pPr>
              <a:lnSpc>
                <a:spcPct val="100000"/>
              </a:lnSpc>
            </a:pPr>
            <a:r>
              <a:rPr lang="zh-CN" altLang="en-US" sz="1600" spc="15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情绪是伴随认知过程产生的，是一种由客观事物与人的需要相互作用而产生的包含体验、生理和表情的整合性心理过程。</a:t>
            </a:r>
            <a:endParaRPr lang="zh-CN" altLang="en-US" sz="1600" spc="15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43" name="矩形 42"/>
          <p:cNvSpPr/>
          <p:nvPr>
            <p:custDataLst>
              <p:tags r:id="rId5"/>
            </p:custDataLst>
          </p:nvPr>
        </p:nvSpPr>
        <p:spPr>
          <a:xfrm>
            <a:off x="6658610" y="1739265"/>
            <a:ext cx="683895" cy="707390"/>
          </a:xfrm>
          <a:prstGeom prst="rect">
            <a:avLst/>
          </a:prstGeom>
          <a:solidFill>
            <a:srgbClr val="49BEA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02</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4" name="任意多边形 43"/>
          <p:cNvSpPr/>
          <p:nvPr>
            <p:custDataLst>
              <p:tags r:id="rId6"/>
            </p:custDataLst>
          </p:nvPr>
        </p:nvSpPr>
        <p:spPr>
          <a:xfrm>
            <a:off x="6527800" y="1603375"/>
            <a:ext cx="945515" cy="978535"/>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9BEA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7"/>
            </p:custDataLst>
          </p:nvPr>
        </p:nvSpPr>
        <p:spPr>
          <a:xfrm>
            <a:off x="7630795" y="1442720"/>
            <a:ext cx="3036570" cy="422275"/>
          </a:xfrm>
          <a:prstGeom prst="rect">
            <a:avLst/>
          </a:prstGeom>
          <a:noFill/>
        </p:spPr>
        <p:txBody>
          <a:bodyPr wrap="square" lIns="91440" tIns="45720" rIns="91440" bIns="45720" rtlCol="0" anchor="ctr" anchorCtr="0">
            <a:noAutofit/>
          </a:bodyPr>
          <a:p>
            <a:pPr>
              <a:lnSpc>
                <a:spcPct val="120000"/>
              </a:lnSpc>
            </a:pPr>
            <a:r>
              <a:rPr lang="zh-CN" altLang="en-US" b="1" dirty="0">
                <a:solidFill>
                  <a:srgbClr val="49BEAA">
                    <a:lumMod val="75000"/>
                  </a:srgbClr>
                </a:solidFill>
                <a:latin typeface="Arial Bold" panose="020B0604020202020204" charset="0"/>
                <a:ea typeface="Microsoft YaHei Bold" panose="020B0503020204020204" charset="-122"/>
                <a:sym typeface="Arial" panose="020B0604020202020204" pitchFamily="34" charset="0"/>
              </a:rPr>
              <a:t>（二）提升时间管理能力</a:t>
            </a:r>
            <a:endParaRPr lang="zh-CN" altLang="en-US" b="1" dirty="0">
              <a:solidFill>
                <a:srgbClr val="49BEAA">
                  <a:lumMod val="75000"/>
                </a:srgbClr>
              </a:solidFill>
              <a:latin typeface="Arial Bold" panose="020B0604020202020204" charset="0"/>
              <a:ea typeface="Microsoft YaHei Bold" panose="020B0503020204020204" charset="-122"/>
              <a:sym typeface="Arial" panose="020B0604020202020204" pitchFamily="34" charset="0"/>
            </a:endParaRPr>
          </a:p>
        </p:txBody>
      </p:sp>
      <p:sp>
        <p:nvSpPr>
          <p:cNvPr id="46" name="文本框 45"/>
          <p:cNvSpPr txBox="1"/>
          <p:nvPr>
            <p:custDataLst>
              <p:tags r:id="rId8"/>
            </p:custDataLst>
          </p:nvPr>
        </p:nvSpPr>
        <p:spPr>
          <a:xfrm>
            <a:off x="7630795" y="1885950"/>
            <a:ext cx="3891280" cy="970280"/>
          </a:xfrm>
          <a:prstGeom prst="rect">
            <a:avLst/>
          </a:prstGeom>
          <a:noFill/>
        </p:spPr>
        <p:txBody>
          <a:bodyPr wrap="square" lIns="91440" tIns="45720" rIns="91440" bIns="45720" rtlCol="0" anchor="t" anchorCtr="0">
            <a:normAutofit/>
          </a:bodyPr>
          <a:p>
            <a:pPr algn="just">
              <a:lnSpc>
                <a:spcPct val="10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时间是最宝贵、最稀缺的资源，它无法再生、无法储存。</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9"/>
            </p:custDataLst>
          </p:nvPr>
        </p:nvSpPr>
        <p:spPr>
          <a:xfrm>
            <a:off x="1182370" y="3474085"/>
            <a:ext cx="683895" cy="643255"/>
          </a:xfrm>
          <a:prstGeom prst="rect">
            <a:avLst/>
          </a:pr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lnSpcReduction="10000"/>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03</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9" name="任意多边形 48"/>
          <p:cNvSpPr/>
          <p:nvPr>
            <p:custDataLst>
              <p:tags r:id="rId10"/>
            </p:custDataLst>
          </p:nvPr>
        </p:nvSpPr>
        <p:spPr>
          <a:xfrm>
            <a:off x="1051560" y="3350895"/>
            <a:ext cx="945515" cy="889635"/>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1"/>
            </p:custDataLst>
          </p:nvPr>
        </p:nvSpPr>
        <p:spPr>
          <a:xfrm>
            <a:off x="2154555" y="3197860"/>
            <a:ext cx="3971925" cy="384175"/>
          </a:xfrm>
          <a:prstGeom prst="rect">
            <a:avLst/>
          </a:prstGeom>
          <a:noFill/>
        </p:spPr>
        <p:txBody>
          <a:bodyPr wrap="square" lIns="91440" tIns="45720" rIns="91440" bIns="45720" rtlCol="0" anchor="ctr" anchorCtr="0">
            <a:noAutofit/>
          </a:bodyPr>
          <a:p>
            <a:pPr>
              <a:lnSpc>
                <a:spcPct val="120000"/>
              </a:lnSpc>
            </a:pPr>
            <a:r>
              <a:rPr lang="zh-CN" altLang="en-US" b="1" dirty="0">
                <a:solidFill>
                  <a:srgbClr val="48AAC1">
                    <a:lumMod val="75000"/>
                  </a:srgbClr>
                </a:solidFill>
                <a:latin typeface="Arial Bold" panose="020B0604020202020204" charset="0"/>
                <a:ea typeface="Microsoft YaHei Bold" panose="020B0503020204020204" charset="-122"/>
                <a:sym typeface="Arial" panose="020B0604020202020204" pitchFamily="34" charset="0"/>
              </a:rPr>
              <a:t>（三）提升人际交往与沟通能力</a:t>
            </a:r>
            <a:endParaRPr lang="zh-CN" altLang="en-US" b="1" dirty="0">
              <a:solidFill>
                <a:srgbClr val="48AAC1">
                  <a:lumMod val="75000"/>
                </a:srgbClr>
              </a:solidFill>
              <a:latin typeface="Arial Bold" panose="020B0604020202020204" charset="0"/>
              <a:ea typeface="Microsoft YaHei Bold" panose="020B0503020204020204" charset="-122"/>
              <a:sym typeface="Arial" panose="020B0604020202020204" pitchFamily="34" charset="0"/>
            </a:endParaRPr>
          </a:p>
        </p:txBody>
      </p:sp>
      <p:sp>
        <p:nvSpPr>
          <p:cNvPr id="51" name="文本框 50"/>
          <p:cNvSpPr txBox="1"/>
          <p:nvPr>
            <p:custDataLst>
              <p:tags r:id="rId12"/>
            </p:custDataLst>
          </p:nvPr>
        </p:nvSpPr>
        <p:spPr>
          <a:xfrm>
            <a:off x="2154555" y="3600450"/>
            <a:ext cx="3971925" cy="882015"/>
          </a:xfrm>
          <a:prstGeom prst="rect">
            <a:avLst/>
          </a:prstGeom>
          <a:noFill/>
        </p:spPr>
        <p:txBody>
          <a:bodyPr wrap="square" lIns="91440" tIns="45720" rIns="91440" bIns="45720" rtlCol="0" anchor="t" anchorCtr="0">
            <a:normAutofit/>
          </a:bodyPr>
          <a:p>
            <a:pPr>
              <a:lnSpc>
                <a:spcPct val="10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人际交往与沟通能力已成为每个人生存、生活和发展过程中越来越重要的能力。</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矩形 52"/>
          <p:cNvSpPr/>
          <p:nvPr>
            <p:custDataLst>
              <p:tags r:id="rId13"/>
            </p:custDataLst>
          </p:nvPr>
        </p:nvSpPr>
        <p:spPr>
          <a:xfrm>
            <a:off x="6658610" y="3536315"/>
            <a:ext cx="683895" cy="643255"/>
          </a:xfrm>
          <a:prstGeom prst="rect">
            <a:avLst/>
          </a:prstGeom>
          <a:solidFill>
            <a:srgbClr val="5B99C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lnSpcReduction="10000"/>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04</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4" name="任意多边形 53"/>
          <p:cNvSpPr/>
          <p:nvPr>
            <p:custDataLst>
              <p:tags r:id="rId14"/>
            </p:custDataLst>
          </p:nvPr>
        </p:nvSpPr>
        <p:spPr>
          <a:xfrm>
            <a:off x="6527800" y="3413125"/>
            <a:ext cx="945515" cy="889635"/>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B99C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 name="文本框 54"/>
          <p:cNvSpPr txBox="1"/>
          <p:nvPr>
            <p:custDataLst>
              <p:tags r:id="rId15"/>
            </p:custDataLst>
          </p:nvPr>
        </p:nvSpPr>
        <p:spPr>
          <a:xfrm>
            <a:off x="7630795" y="3260090"/>
            <a:ext cx="3036570" cy="384175"/>
          </a:xfrm>
          <a:prstGeom prst="rect">
            <a:avLst/>
          </a:prstGeom>
          <a:noFill/>
        </p:spPr>
        <p:txBody>
          <a:bodyPr wrap="square" lIns="91440" tIns="45720" rIns="91440" bIns="45720" rtlCol="0" anchor="ctr" anchorCtr="0">
            <a:noAutofit/>
          </a:bodyPr>
          <a:p>
            <a:pPr>
              <a:lnSpc>
                <a:spcPct val="120000"/>
              </a:lnSpc>
            </a:pPr>
            <a:r>
              <a:rPr lang="zh-CN" altLang="en-US" b="1" dirty="0">
                <a:solidFill>
                  <a:srgbClr val="5B99CA">
                    <a:lumMod val="75000"/>
                  </a:srgbClr>
                </a:solidFill>
                <a:latin typeface="Arial Bold" panose="020B0604020202020204" charset="0"/>
                <a:ea typeface="Microsoft YaHei Bold" panose="020B0503020204020204" charset="-122"/>
                <a:sym typeface="Arial" panose="020B0604020202020204" pitchFamily="34" charset="0"/>
              </a:rPr>
              <a:t>（四）提高团队合作能力</a:t>
            </a:r>
            <a:endParaRPr lang="zh-CN" altLang="en-US" b="1" dirty="0">
              <a:solidFill>
                <a:srgbClr val="5B99CA">
                  <a:lumMod val="75000"/>
                </a:srgbClr>
              </a:solidFill>
              <a:latin typeface="Arial Bold" panose="020B0604020202020204" charset="0"/>
              <a:ea typeface="Microsoft YaHei Bold" panose="020B0503020204020204" charset="-122"/>
              <a:sym typeface="Arial" panose="020B0604020202020204" pitchFamily="34" charset="0"/>
            </a:endParaRPr>
          </a:p>
        </p:txBody>
      </p:sp>
      <p:sp>
        <p:nvSpPr>
          <p:cNvPr id="56" name="文本框 55"/>
          <p:cNvSpPr txBox="1"/>
          <p:nvPr>
            <p:custDataLst>
              <p:tags r:id="rId16"/>
            </p:custDataLst>
          </p:nvPr>
        </p:nvSpPr>
        <p:spPr>
          <a:xfrm>
            <a:off x="7630795" y="3662680"/>
            <a:ext cx="3891280" cy="882015"/>
          </a:xfrm>
          <a:prstGeom prst="rect">
            <a:avLst/>
          </a:prstGeom>
          <a:noFill/>
        </p:spPr>
        <p:txBody>
          <a:bodyPr wrap="square" lIns="91440" tIns="45720" rIns="91440" bIns="45720" rtlCol="0" anchor="t" anchorCtr="0">
            <a:noAutofit/>
          </a:bodyPr>
          <a:p>
            <a:pPr>
              <a:lnSpc>
                <a:spcPct val="10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随着社会的不断进步、发展，人们在工作中面临的问题日益复杂，往往涉及多种专业的内容，单靠一个人很难胜任，需要人们通力配合，综合多方面的知识才能完成。</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grpSp>
        <p:nvGrpSpPr>
          <p:cNvPr id="7" name="组合 6"/>
          <p:cNvGrpSpPr/>
          <p:nvPr/>
        </p:nvGrpSpPr>
        <p:grpSpPr>
          <a:xfrm rot="0">
            <a:off x="1051560" y="4917440"/>
            <a:ext cx="944880" cy="977900"/>
            <a:chOff x="6614" y="8044"/>
            <a:chExt cx="1488" cy="1540"/>
          </a:xfrm>
        </p:grpSpPr>
        <p:sp>
          <p:nvSpPr>
            <p:cNvPr id="58" name="矩形 57"/>
            <p:cNvSpPr/>
            <p:nvPr>
              <p:custDataLst>
                <p:tags r:id="rId17"/>
              </p:custDataLst>
            </p:nvPr>
          </p:nvSpPr>
          <p:spPr>
            <a:xfrm>
              <a:off x="6820" y="8257"/>
              <a:ext cx="1077" cy="1114"/>
            </a:xfrm>
            <a:prstGeom prst="rect">
              <a:avLst/>
            </a:prstGeom>
            <a:solidFill>
              <a:srgbClr val="7B7CB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05</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9" name="任意多边形 58"/>
            <p:cNvSpPr/>
            <p:nvPr>
              <p:custDataLst>
                <p:tags r:id="rId18"/>
              </p:custDataLst>
            </p:nvPr>
          </p:nvSpPr>
          <p:spPr>
            <a:xfrm>
              <a:off x="6614" y="8044"/>
              <a:ext cx="1489" cy="1541"/>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7B7CB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60" name="文本框 59"/>
          <p:cNvSpPr txBox="1"/>
          <p:nvPr>
            <p:custDataLst>
              <p:tags r:id="rId19"/>
            </p:custDataLst>
          </p:nvPr>
        </p:nvSpPr>
        <p:spPr>
          <a:xfrm>
            <a:off x="2153920" y="4756785"/>
            <a:ext cx="3036570" cy="422275"/>
          </a:xfrm>
          <a:prstGeom prst="rect">
            <a:avLst/>
          </a:prstGeom>
          <a:noFill/>
        </p:spPr>
        <p:txBody>
          <a:bodyPr wrap="square" lIns="91440" tIns="45720" rIns="91440" bIns="45720" rtlCol="0" anchor="ctr" anchorCtr="0">
            <a:noAutofit/>
          </a:bodyPr>
          <a:p>
            <a:pPr>
              <a:lnSpc>
                <a:spcPct val="120000"/>
              </a:lnSpc>
            </a:pPr>
            <a:r>
              <a:rPr lang="zh-CN" altLang="en-US" b="1" dirty="0">
                <a:solidFill>
                  <a:srgbClr val="7B7CB1">
                    <a:lumMod val="75000"/>
                  </a:srgbClr>
                </a:solidFill>
                <a:latin typeface="Arial Bold" panose="020B0604020202020204" charset="0"/>
                <a:ea typeface="Microsoft YaHei Bold" panose="020B0503020204020204" charset="-122"/>
                <a:sym typeface="Arial" panose="020B0604020202020204" pitchFamily="34" charset="0"/>
              </a:rPr>
              <a:t>（五）提升行动能力</a:t>
            </a:r>
            <a:endParaRPr lang="zh-CN" altLang="en-US" b="1" dirty="0">
              <a:solidFill>
                <a:srgbClr val="7B7CB1">
                  <a:lumMod val="75000"/>
                </a:srgbClr>
              </a:solidFill>
              <a:latin typeface="Arial Bold" panose="020B0604020202020204" charset="0"/>
              <a:ea typeface="Microsoft YaHei Bold" panose="020B0503020204020204" charset="-122"/>
              <a:sym typeface="Arial" panose="020B0604020202020204" pitchFamily="34" charset="0"/>
            </a:endParaRPr>
          </a:p>
        </p:txBody>
      </p:sp>
      <p:sp>
        <p:nvSpPr>
          <p:cNvPr id="61" name="文本框 60"/>
          <p:cNvSpPr txBox="1"/>
          <p:nvPr>
            <p:custDataLst>
              <p:tags r:id="rId20"/>
            </p:custDataLst>
          </p:nvPr>
        </p:nvSpPr>
        <p:spPr>
          <a:xfrm>
            <a:off x="2153920" y="5200015"/>
            <a:ext cx="3973195" cy="970280"/>
          </a:xfrm>
          <a:prstGeom prst="rect">
            <a:avLst/>
          </a:prstGeom>
          <a:noFill/>
        </p:spPr>
        <p:txBody>
          <a:bodyPr wrap="square" lIns="91440" tIns="45720" rIns="91440" bIns="45720" rtlCol="0" anchor="t" anchorCtr="0">
            <a:normAutofit/>
          </a:bodyPr>
          <a:p>
            <a:pPr>
              <a:lnSpc>
                <a:spcPct val="10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思考是一种能力，行动更是一种能力，我们要做到先思考、再行动。</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求职择业的心理准备及心理调适</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二</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6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TWO</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792480" y="78549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一、大学生就业心理准备概述</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967740" y="1914525"/>
            <a:ext cx="4347845" cy="52197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（一）大学生就业心理准备的内涵</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967740" y="2594610"/>
            <a:ext cx="5467350" cy="304609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就业心理准备是大学生就业前的一种发自内心的职业训练活动。这种心理活动一般从学习专业课时就开始了，通过对专业课的学习，大学生从所学专业的内容、服务对象等方面，逐步了解并认识到自己今后所要从事的职业性质、职业特征，并逐渐树立起牢固的专业思想和专业心理，把学习的焦点集中在有关的专业课上，为今后的就业做好准备。这个努力过程，就是大学生就业前的心理准备过程。有了这个过程，大学生才能增强自身在就业时的竞争实力。</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一、大学生就业心理准备概述</a:t>
            </a:r>
            <a:endParaRPr lang="en-US" altLang="zh-CN" sz="2800" dirty="0">
              <a:solidFill>
                <a:schemeClr val="tx1"/>
              </a:solidFill>
              <a:latin typeface="微软雅黑" panose="020B0503020204020204" charset="-122"/>
              <a:ea typeface="微软雅黑" panose="020B0503020204020204" charset="-122"/>
            </a:endParaRPr>
          </a:p>
        </p:txBody>
      </p:sp>
      <p:sp>
        <p:nvSpPr>
          <p:cNvPr id="13" name="直角三角形 12"/>
          <p:cNvSpPr/>
          <p:nvPr>
            <p:custDataLst>
              <p:tags r:id="rId2"/>
            </p:custDataLst>
          </p:nvPr>
        </p:nvSpPr>
        <p:spPr>
          <a:xfrm rot="5400000" flipV="1">
            <a:off x="1345016" y="3023835"/>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2" name="直角三角形 11"/>
          <p:cNvSpPr/>
          <p:nvPr>
            <p:custDataLst>
              <p:tags r:id="rId3"/>
            </p:custDataLst>
          </p:nvPr>
        </p:nvSpPr>
        <p:spPr>
          <a:xfrm rot="16200000">
            <a:off x="1345447" y="2142973"/>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9" name="任意多边形 8"/>
          <p:cNvSpPr/>
          <p:nvPr>
            <p:custDataLst>
              <p:tags r:id="rId4"/>
            </p:custDataLst>
          </p:nvPr>
        </p:nvSpPr>
        <p:spPr>
          <a:xfrm>
            <a:off x="1402439" y="2163589"/>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440000" tIns="45720" rIns="108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11" name="任意多边形 10"/>
          <p:cNvSpPr/>
          <p:nvPr>
            <p:custDataLst>
              <p:tags r:id="rId5"/>
            </p:custDataLst>
          </p:nvPr>
        </p:nvSpPr>
        <p:spPr>
          <a:xfrm>
            <a:off x="1305424" y="2289712"/>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 name="任意多边形 7"/>
          <p:cNvSpPr/>
          <p:nvPr>
            <p:custDataLst>
              <p:tags r:id="rId6"/>
            </p:custDataLst>
          </p:nvPr>
        </p:nvSpPr>
        <p:spPr>
          <a:xfrm>
            <a:off x="5370449" y="2163589"/>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16" name="直角三角形 15"/>
          <p:cNvSpPr/>
          <p:nvPr>
            <p:custDataLst>
              <p:tags r:id="rId7"/>
            </p:custDataLst>
          </p:nvPr>
        </p:nvSpPr>
        <p:spPr>
          <a:xfrm rot="16200000" flipH="1" flipV="1">
            <a:off x="10371300" y="3023835"/>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7" name="直角三角形 16"/>
          <p:cNvSpPr/>
          <p:nvPr>
            <p:custDataLst>
              <p:tags r:id="rId8"/>
            </p:custDataLst>
          </p:nvPr>
        </p:nvSpPr>
        <p:spPr>
          <a:xfrm rot="5400000" flipH="1">
            <a:off x="10371729" y="2142973"/>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8" name="任意多边形 17"/>
          <p:cNvSpPr/>
          <p:nvPr>
            <p:custDataLst>
              <p:tags r:id="rId9"/>
            </p:custDataLst>
          </p:nvPr>
        </p:nvSpPr>
        <p:spPr>
          <a:xfrm flipH="1">
            <a:off x="6455870" y="2163589"/>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 tIns="45720" rIns="1224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3" name="任意多边形 2"/>
          <p:cNvSpPr/>
          <p:nvPr>
            <p:custDataLst>
              <p:tags r:id="rId10"/>
            </p:custDataLst>
          </p:nvPr>
        </p:nvSpPr>
        <p:spPr>
          <a:xfrm flipH="1">
            <a:off x="9133548" y="2289712"/>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任意多边形 19"/>
          <p:cNvSpPr/>
          <p:nvPr>
            <p:custDataLst>
              <p:tags r:id="rId11"/>
            </p:custDataLst>
          </p:nvPr>
        </p:nvSpPr>
        <p:spPr>
          <a:xfrm flipH="1">
            <a:off x="5999888" y="2163589"/>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22" name="直角三角形 21"/>
          <p:cNvSpPr/>
          <p:nvPr>
            <p:custDataLst>
              <p:tags r:id="rId12"/>
            </p:custDataLst>
          </p:nvPr>
        </p:nvSpPr>
        <p:spPr>
          <a:xfrm rot="5400000" flipV="1">
            <a:off x="1345016" y="4599033"/>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3" name="直角三角形 22"/>
          <p:cNvSpPr/>
          <p:nvPr>
            <p:custDataLst>
              <p:tags r:id="rId13"/>
            </p:custDataLst>
          </p:nvPr>
        </p:nvSpPr>
        <p:spPr>
          <a:xfrm rot="16200000">
            <a:off x="1345447" y="3718170"/>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4" name="任意多边形 23"/>
          <p:cNvSpPr/>
          <p:nvPr>
            <p:custDataLst>
              <p:tags r:id="rId14"/>
            </p:custDataLst>
          </p:nvPr>
        </p:nvSpPr>
        <p:spPr>
          <a:xfrm>
            <a:off x="1402439" y="3738786"/>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440000" tIns="45720" rIns="108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25" name="任意多边形 24"/>
          <p:cNvSpPr/>
          <p:nvPr>
            <p:custDataLst>
              <p:tags r:id="rId15"/>
            </p:custDataLst>
          </p:nvPr>
        </p:nvSpPr>
        <p:spPr>
          <a:xfrm>
            <a:off x="1305424" y="3864909"/>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任意多边形 25"/>
          <p:cNvSpPr/>
          <p:nvPr>
            <p:custDataLst>
              <p:tags r:id="rId16"/>
            </p:custDataLst>
          </p:nvPr>
        </p:nvSpPr>
        <p:spPr>
          <a:xfrm>
            <a:off x="5370449" y="3738786"/>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28" name="直角三角形 27"/>
          <p:cNvSpPr/>
          <p:nvPr>
            <p:custDataLst>
              <p:tags r:id="rId17"/>
            </p:custDataLst>
          </p:nvPr>
        </p:nvSpPr>
        <p:spPr>
          <a:xfrm rot="16200000" flipH="1" flipV="1">
            <a:off x="10371300" y="4599033"/>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9" name="直角三角形 28"/>
          <p:cNvSpPr/>
          <p:nvPr>
            <p:custDataLst>
              <p:tags r:id="rId18"/>
            </p:custDataLst>
          </p:nvPr>
        </p:nvSpPr>
        <p:spPr>
          <a:xfrm rot="5400000" flipH="1">
            <a:off x="10371729" y="3718170"/>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4" name="任意多边形 3"/>
          <p:cNvSpPr/>
          <p:nvPr>
            <p:custDataLst>
              <p:tags r:id="rId19"/>
            </p:custDataLst>
          </p:nvPr>
        </p:nvSpPr>
        <p:spPr>
          <a:xfrm flipH="1">
            <a:off x="6455870" y="3738786"/>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 tIns="45720" rIns="1224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31" name="任意多边形 30"/>
          <p:cNvSpPr/>
          <p:nvPr>
            <p:custDataLst>
              <p:tags r:id="rId20"/>
            </p:custDataLst>
          </p:nvPr>
        </p:nvSpPr>
        <p:spPr>
          <a:xfrm flipH="1">
            <a:off x="9133548" y="3864909"/>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69A35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任意多边形 31"/>
          <p:cNvSpPr/>
          <p:nvPr>
            <p:custDataLst>
              <p:tags r:id="rId21"/>
            </p:custDataLst>
          </p:nvPr>
        </p:nvSpPr>
        <p:spPr>
          <a:xfrm flipH="1">
            <a:off x="5999888" y="3738786"/>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5" name="直角三角形 4"/>
          <p:cNvSpPr/>
          <p:nvPr>
            <p:custDataLst>
              <p:tags r:id="rId22"/>
            </p:custDataLst>
          </p:nvPr>
        </p:nvSpPr>
        <p:spPr>
          <a:xfrm rot="5400000" flipV="1">
            <a:off x="1345016" y="6174232"/>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41" name="直角三角形 40"/>
          <p:cNvSpPr/>
          <p:nvPr>
            <p:custDataLst>
              <p:tags r:id="rId23"/>
            </p:custDataLst>
          </p:nvPr>
        </p:nvSpPr>
        <p:spPr>
          <a:xfrm rot="16200000">
            <a:off x="1345447" y="5293369"/>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42" name="任意多边形 41"/>
          <p:cNvSpPr/>
          <p:nvPr>
            <p:custDataLst>
              <p:tags r:id="rId24"/>
            </p:custDataLst>
          </p:nvPr>
        </p:nvSpPr>
        <p:spPr>
          <a:xfrm>
            <a:off x="1402439" y="5313985"/>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440000" tIns="45720" rIns="108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6" name="任意多边形 5"/>
          <p:cNvSpPr/>
          <p:nvPr>
            <p:custDataLst>
              <p:tags r:id="rId25"/>
            </p:custDataLst>
          </p:nvPr>
        </p:nvSpPr>
        <p:spPr>
          <a:xfrm>
            <a:off x="1305424" y="5440108"/>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9BBB59"/>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任意多边形 9"/>
          <p:cNvSpPr/>
          <p:nvPr>
            <p:custDataLst>
              <p:tags r:id="rId26"/>
            </p:custDataLst>
          </p:nvPr>
        </p:nvSpPr>
        <p:spPr>
          <a:xfrm>
            <a:off x="5370449" y="5313985"/>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14" name="直角三角形 13"/>
          <p:cNvSpPr/>
          <p:nvPr>
            <p:custDataLst>
              <p:tags r:id="rId27"/>
            </p:custDataLst>
          </p:nvPr>
        </p:nvSpPr>
        <p:spPr>
          <a:xfrm rot="16200000" flipH="1" flipV="1">
            <a:off x="10371300" y="6174232"/>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47" name="直角三角形 46"/>
          <p:cNvSpPr/>
          <p:nvPr>
            <p:custDataLst>
              <p:tags r:id="rId28"/>
            </p:custDataLst>
          </p:nvPr>
        </p:nvSpPr>
        <p:spPr>
          <a:xfrm rot="5400000" flipH="1">
            <a:off x="10371729" y="5293369"/>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5" name="任意多边形 14"/>
          <p:cNvSpPr/>
          <p:nvPr>
            <p:custDataLst>
              <p:tags r:id="rId29"/>
            </p:custDataLst>
          </p:nvPr>
        </p:nvSpPr>
        <p:spPr>
          <a:xfrm flipH="1">
            <a:off x="6455870" y="5313985"/>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 tIns="45720" rIns="1224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21" name="任意多边形 20"/>
          <p:cNvSpPr/>
          <p:nvPr>
            <p:custDataLst>
              <p:tags r:id="rId30"/>
            </p:custDataLst>
          </p:nvPr>
        </p:nvSpPr>
        <p:spPr>
          <a:xfrm flipH="1">
            <a:off x="9133548" y="5440108"/>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FFC000"/>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任意多边形 32"/>
          <p:cNvSpPr/>
          <p:nvPr>
            <p:custDataLst>
              <p:tags r:id="rId31"/>
            </p:custDataLst>
          </p:nvPr>
        </p:nvSpPr>
        <p:spPr>
          <a:xfrm flipH="1">
            <a:off x="5999888" y="5313985"/>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52" name="矩形 51"/>
          <p:cNvSpPr/>
          <p:nvPr>
            <p:custDataLst>
              <p:tags r:id="rId32"/>
            </p:custDataLst>
          </p:nvPr>
        </p:nvSpPr>
        <p:spPr>
          <a:xfrm>
            <a:off x="2752459" y="5437682"/>
            <a:ext cx="2617991" cy="776139"/>
          </a:xfrm>
          <a:prstGeom prst="rect">
            <a:avLst/>
          </a:prstGeom>
        </p:spPr>
        <p:txBody>
          <a:bodyPr wrap="square" anchor="ctr">
            <a:normAutofit/>
          </a:bodyPr>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5. 正确对待挫折的心理</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准备</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33"/>
            </p:custDataLst>
          </p:nvPr>
        </p:nvSpPr>
        <p:spPr>
          <a:xfrm>
            <a:off x="2752459" y="3862482"/>
            <a:ext cx="2617991" cy="776139"/>
          </a:xfrm>
          <a:prstGeom prst="rect">
            <a:avLst/>
          </a:prstGeom>
        </p:spPr>
        <p:txBody>
          <a:bodyPr wrap="square" anchor="ctr">
            <a:normAutofit/>
          </a:bodyPr>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3. 艰苦奋斗，面向基层的心理准备</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34"/>
            </p:custDataLst>
          </p:nvPr>
        </p:nvSpPr>
        <p:spPr>
          <a:xfrm>
            <a:off x="2752459" y="2292273"/>
            <a:ext cx="2617991" cy="776139"/>
          </a:xfrm>
          <a:prstGeom prst="rect">
            <a:avLst/>
          </a:prstGeom>
        </p:spPr>
        <p:txBody>
          <a:bodyPr wrap="square" anchor="ctr">
            <a:normAutofit/>
          </a:bodyPr>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1. 角色转换的心理准备</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7" name="矩形 36"/>
          <p:cNvSpPr/>
          <p:nvPr>
            <p:custDataLst>
              <p:tags r:id="rId35"/>
            </p:custDataLst>
          </p:nvPr>
        </p:nvSpPr>
        <p:spPr>
          <a:xfrm>
            <a:off x="6455870" y="5437682"/>
            <a:ext cx="2722159" cy="776139"/>
          </a:xfrm>
          <a:prstGeom prst="rect">
            <a:avLst/>
          </a:prstGeom>
        </p:spPr>
        <p:txBody>
          <a:bodyPr wrap="square" anchor="ctr">
            <a:normAutofit/>
          </a:bodyPr>
          <a:p>
            <a:pPr algn="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6. 应对面试的心理准备</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57" name="矩形 56"/>
          <p:cNvSpPr/>
          <p:nvPr>
            <p:custDataLst>
              <p:tags r:id="rId36"/>
            </p:custDataLst>
          </p:nvPr>
        </p:nvSpPr>
        <p:spPr>
          <a:xfrm>
            <a:off x="6455870" y="3862482"/>
            <a:ext cx="2722159" cy="776139"/>
          </a:xfrm>
          <a:prstGeom prst="rect">
            <a:avLst/>
          </a:prstGeom>
        </p:spPr>
        <p:txBody>
          <a:bodyPr wrap="square" anchor="ctr">
            <a:normAutofit/>
          </a:bodyPr>
          <a:p>
            <a:pPr algn="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4. 勇于竞争、敢于竞争、善于竞争的心理准备</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62" name="矩形 61"/>
          <p:cNvSpPr/>
          <p:nvPr>
            <p:custDataLst>
              <p:tags r:id="rId37"/>
            </p:custDataLst>
          </p:nvPr>
        </p:nvSpPr>
        <p:spPr>
          <a:xfrm>
            <a:off x="6455870" y="2292273"/>
            <a:ext cx="2722159" cy="776139"/>
          </a:xfrm>
          <a:prstGeom prst="rect">
            <a:avLst/>
          </a:prstGeom>
        </p:spPr>
        <p:txBody>
          <a:bodyPr wrap="square" anchor="ctr">
            <a:normAutofit/>
          </a:bodyPr>
          <a:p>
            <a:pPr algn="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2. 职业理想与择业现实具有差异的心理准备</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63" name="文本框 62"/>
          <p:cNvSpPr txBox="1"/>
          <p:nvPr>
            <p:custDataLst>
              <p:tags r:id="rId38"/>
            </p:custDataLst>
          </p:nvPr>
        </p:nvSpPr>
        <p:spPr>
          <a:xfrm>
            <a:off x="1374962" y="2412907"/>
            <a:ext cx="1248273" cy="529750"/>
          </a:xfrm>
          <a:prstGeom prst="rect">
            <a:avLst/>
          </a:prstGeom>
          <a:noFill/>
        </p:spPr>
        <p:txBody>
          <a:bodyPr wrap="square" lIns="91440" tIns="45720" rIns="91440" bIns="45720" rtlCol="0" anchor="ctr">
            <a:normAutofit/>
          </a:bodyPr>
          <a:p>
            <a:pPr algn="ctr">
              <a:lnSpc>
                <a:spcPct val="120000"/>
              </a:lnSpc>
            </a:pPr>
            <a:r>
              <a:rPr lang="zh-CN" altLang="en-US" b="1" spc="300">
                <a:solidFill>
                  <a:sysClr val="window" lastClr="FFFFFF"/>
                </a:solidFill>
                <a:latin typeface="Calibri Light" panose="020F0302020204030204" charset="0"/>
                <a:ea typeface="微软雅黑" panose="020B0503020204020204" charset="-122"/>
                <a:cs typeface="Calibri Light" panose="020F0302020204030204" charset="0"/>
              </a:rPr>
              <a:t>一</a:t>
            </a:r>
            <a:endParaRPr lang="zh-CN" altLang="en-US" b="1" spc="300">
              <a:solidFill>
                <a:sysClr val="window" lastClr="FFFFFF"/>
              </a:solidFill>
              <a:latin typeface="Calibri Light" panose="020F0302020204030204" charset="0"/>
              <a:ea typeface="微软雅黑" panose="020B0503020204020204" charset="-122"/>
              <a:cs typeface="Calibri Light" panose="020F0302020204030204" charset="0"/>
            </a:endParaRPr>
          </a:p>
        </p:txBody>
      </p:sp>
      <p:sp>
        <p:nvSpPr>
          <p:cNvPr id="64" name="文本框 63"/>
          <p:cNvSpPr txBox="1"/>
          <p:nvPr>
            <p:custDataLst>
              <p:tags r:id="rId39"/>
            </p:custDataLst>
          </p:nvPr>
        </p:nvSpPr>
        <p:spPr>
          <a:xfrm>
            <a:off x="9203085" y="2412907"/>
            <a:ext cx="1248273" cy="529750"/>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二</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5" name="文本框 64"/>
          <p:cNvSpPr txBox="1"/>
          <p:nvPr>
            <p:custDataLst>
              <p:tags r:id="rId40"/>
            </p:custDataLst>
          </p:nvPr>
        </p:nvSpPr>
        <p:spPr>
          <a:xfrm>
            <a:off x="1374962" y="3988104"/>
            <a:ext cx="1248273" cy="529750"/>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三</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6" name="文本框 65"/>
          <p:cNvSpPr txBox="1"/>
          <p:nvPr>
            <p:custDataLst>
              <p:tags r:id="rId41"/>
            </p:custDataLst>
          </p:nvPr>
        </p:nvSpPr>
        <p:spPr>
          <a:xfrm>
            <a:off x="9203085" y="3988104"/>
            <a:ext cx="1248273" cy="529750"/>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四</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7" name="文本框 66"/>
          <p:cNvSpPr txBox="1"/>
          <p:nvPr>
            <p:custDataLst>
              <p:tags r:id="rId42"/>
            </p:custDataLst>
          </p:nvPr>
        </p:nvSpPr>
        <p:spPr>
          <a:xfrm>
            <a:off x="1374962" y="5563303"/>
            <a:ext cx="1248273" cy="529750"/>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五</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8" name="文本框 67"/>
          <p:cNvSpPr txBox="1"/>
          <p:nvPr>
            <p:custDataLst>
              <p:tags r:id="rId43"/>
            </p:custDataLst>
          </p:nvPr>
        </p:nvSpPr>
        <p:spPr>
          <a:xfrm>
            <a:off x="9203085" y="5563303"/>
            <a:ext cx="1248273" cy="529750"/>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六</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9" name="文本框 68"/>
          <p:cNvSpPr txBox="1"/>
          <p:nvPr>
            <p:custDataLst>
              <p:tags r:id="rId44"/>
            </p:custDataLst>
          </p:nvPr>
        </p:nvSpPr>
        <p:spPr>
          <a:xfrm>
            <a:off x="5450598" y="2439922"/>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A</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0" name="文本框 69"/>
          <p:cNvSpPr txBox="1"/>
          <p:nvPr>
            <p:custDataLst>
              <p:tags r:id="rId45"/>
            </p:custDataLst>
          </p:nvPr>
        </p:nvSpPr>
        <p:spPr>
          <a:xfrm>
            <a:off x="6080037" y="2439922"/>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B</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1" name="文本框 70"/>
          <p:cNvSpPr txBox="1"/>
          <p:nvPr>
            <p:custDataLst>
              <p:tags r:id="rId46"/>
            </p:custDataLst>
          </p:nvPr>
        </p:nvSpPr>
        <p:spPr>
          <a:xfrm>
            <a:off x="5450598" y="4015119"/>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C</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2" name="文本框 71"/>
          <p:cNvSpPr txBox="1"/>
          <p:nvPr>
            <p:custDataLst>
              <p:tags r:id="rId47"/>
            </p:custDataLst>
          </p:nvPr>
        </p:nvSpPr>
        <p:spPr>
          <a:xfrm>
            <a:off x="6080037" y="4015119"/>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D</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3" name="文本框 72"/>
          <p:cNvSpPr txBox="1"/>
          <p:nvPr>
            <p:custDataLst>
              <p:tags r:id="rId48"/>
            </p:custDataLst>
          </p:nvPr>
        </p:nvSpPr>
        <p:spPr>
          <a:xfrm>
            <a:off x="5450598" y="5590318"/>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E</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4" name="文本框 73"/>
          <p:cNvSpPr txBox="1"/>
          <p:nvPr>
            <p:custDataLst>
              <p:tags r:id="rId49"/>
            </p:custDataLst>
          </p:nvPr>
        </p:nvSpPr>
        <p:spPr>
          <a:xfrm>
            <a:off x="6080037" y="5590318"/>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F</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5" name="文本框 74"/>
          <p:cNvSpPr txBox="1"/>
          <p:nvPr/>
        </p:nvSpPr>
        <p:spPr>
          <a:xfrm>
            <a:off x="1374775" y="1616075"/>
            <a:ext cx="4177030" cy="36830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（二）大学生就业前的几种心理准备</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792480" y="78549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二、大学生就业过程中存在的心理问题</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1464310" y="1906270"/>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（一）就业心理压力与焦虑</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870585" y="2536825"/>
            <a:ext cx="5747385" cy="378460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当前，由于激烈的就业竞争环境导致的就业问题给大学生带来了较大的心理压力，而且这种压力在各年级学生中都存在。调查显示，个人前途与就业已成为大学生心理压力中最大的因素，而且压力有随着年级增高而上升的趋势。学生就业压力体验相当严重，尤其以心理体验最为严重。大学生毕业前的心理压力较过去有明显增大，主要原因是毕业方向的选择、就业、考研、恋爱分合、大学中不愉快的经历、离别感伤、突发事件、经济条件等冲突和事件；女大学生的心理压力大于男大学生，农村学生的焦虑水平高于城市学生。而大学生面对就业压力的释放方式则过于内向化，主要是自己解决和求助于同学、朋友。</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二、大学生就业过程中存在的心理问题</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89280" y="1826260"/>
            <a:ext cx="5680710" cy="452310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（二）就业心理期望与失落感</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许多大学生有一种“十年寒窗，一举成名”的心理，因此对择业的期望相当高。大学生大多希望到生活条件好、福利待遇高的大城市、大机关、大公司工作，而不愿意到急需人才但条件艰苦的中小城市和基层小单位，过分地考虑择业的地域、职位的高低和单位的经济效益。高期望驱使毕业生总是向往高薪水、高职位、高起点，渴求高收入、高物质回报率，并一厢情愿地对用人单位提出种种要求，将自己就业的目标定得很高，即使找不到合适的单位也不肯降低就业期望值。某些大学生自恃学有所长，认为“天生我才必有用”，过高地估价自己，在择业时往往以个人的主观择业标准去衡量社会需要，结果常常是高不成低不就。</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第一章　职业生涯规划</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第二章　自我认知</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第三章　职业探索</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第四章　就业准备</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PA-椭圆 51"/>
          <p:cNvSpPr/>
          <p:nvPr>
            <p:custDataLst>
              <p:tags r:id="rId44"/>
            </p:custDataLst>
          </p:nvPr>
        </p:nvSpPr>
        <p:spPr>
          <a:xfrm>
            <a:off x="5949653" y="544888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Visby CF Bold" panose="00000800000000000000" pitchFamily="50" charset="0"/>
              </a:rPr>
              <a:t>5</a:t>
            </a:r>
            <a:endParaRPr lang="zh-CN" altLang="en-US" sz="2400" dirty="0">
              <a:latin typeface="Visby CF Bold" panose="00000800000000000000" pitchFamily="50" charset="0"/>
            </a:endParaRPr>
          </a:p>
        </p:txBody>
      </p:sp>
      <p:sp>
        <p:nvSpPr>
          <p:cNvPr id="37" name="PA-文本框 38"/>
          <p:cNvSpPr txBox="1"/>
          <p:nvPr>
            <p:custDataLst>
              <p:tags r:id="rId45"/>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第五章　就业途径与求职方式</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animBg="1"/>
      <p:bldP spid="33" grpId="0" bldLvl="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二、大学生就业过程中存在的心理问题</a:t>
            </a:r>
            <a:endParaRPr lang="en-US" altLang="zh-CN" sz="2800"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651510" y="1650365"/>
            <a:ext cx="10107930" cy="1337945"/>
          </a:xfrm>
          <a:prstGeom prst="rect">
            <a:avLst/>
          </a:prstGeom>
          <a:noFill/>
        </p:spPr>
        <p:txBody>
          <a:bodyPr wrap="square" rtlCol="0" anchor="t">
            <a:spAutoFit/>
          </a:bodyPr>
          <a:p>
            <a:pPr algn="just">
              <a:lnSpc>
                <a:spcPct val="150000"/>
              </a:lnSpc>
            </a:pPr>
            <a:r>
              <a:rPr lang="zh-CN" altLang="en-US">
                <a:latin typeface="微软雅黑" panose="020B0503020204020204" charset="-122"/>
                <a:ea typeface="微软雅黑" panose="020B0503020204020204" charset="-122"/>
              </a:rPr>
              <a:t>（三）就业观念不合理</a:t>
            </a:r>
            <a:endParaRPr lang="zh-CN" altLang="en-US">
              <a:latin typeface="微软雅黑" panose="020B0503020204020204" charset="-122"/>
              <a:ea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rPr>
              <a:t>大学生的择业观念虽然在总体上倾向于务实化与理性化，但由于处于择业观念的转型阶段，因此也存在着各种不良观念，并影响了大学生的健康、顺利就业。这些不良观念主要表现在以下几个方面。</a:t>
            </a:r>
            <a:endParaRPr lang="zh-CN" altLang="en-US">
              <a:latin typeface="微软雅黑" panose="020B0503020204020204" charset="-122"/>
              <a:ea typeface="微软雅黑" panose="020B0503020204020204" charset="-122"/>
            </a:endParaRPr>
          </a:p>
        </p:txBody>
      </p:sp>
      <p:grpSp>
        <p:nvGrpSpPr>
          <p:cNvPr id="18" name="组合 17"/>
          <p:cNvGrpSpPr/>
          <p:nvPr>
            <p:custDataLst>
              <p:tags r:id="rId18"/>
            </p:custDataLst>
          </p:nvPr>
        </p:nvGrpSpPr>
        <p:grpSpPr>
          <a:xfrm>
            <a:off x="1652153" y="3157000"/>
            <a:ext cx="2118603" cy="1396404"/>
            <a:chOff x="1304924" y="3171825"/>
            <a:chExt cx="2647951" cy="1745305"/>
          </a:xfrm>
        </p:grpSpPr>
        <p:cxnSp>
          <p:nvCxnSpPr>
            <p:cNvPr id="9" name="直接连接符 8"/>
            <p:cNvCxnSpPr/>
            <p:nvPr>
              <p:custDataLst>
                <p:tags r:id="rId1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2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2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22"/>
              </p:custDataLst>
            </p:nvPr>
          </p:nvSpPr>
          <p:spPr>
            <a:xfrm>
              <a:off x="3295650" y="4539734"/>
              <a:ext cx="476250" cy="369332"/>
            </a:xfrm>
            <a:prstGeom prst="rect">
              <a:avLst/>
            </a:prstGeom>
            <a:noFill/>
          </p:spPr>
          <p:txBody>
            <a:bodyPr wrap="square" rtlCol="0" anchor="ctr">
              <a:normAutofit fontScale="60000"/>
            </a:bodyPr>
            <a:p>
              <a:pPr algn="ctr" fontAlgn="auto">
                <a:lnSpc>
                  <a:spcPct val="120000"/>
                </a:lnSpc>
              </a:pPr>
              <a:r>
                <a:rPr lang="en-US" altLang="zh-CN" dirty="0"/>
                <a:t>A</a:t>
              </a:r>
              <a:endParaRPr lang="zh-CN" altLang="en-US" dirty="0"/>
            </a:p>
          </p:txBody>
        </p:sp>
      </p:grpSp>
      <p:grpSp>
        <p:nvGrpSpPr>
          <p:cNvPr id="19" name="组合 18"/>
          <p:cNvGrpSpPr/>
          <p:nvPr>
            <p:custDataLst>
              <p:tags r:id="rId23"/>
            </p:custDataLst>
          </p:nvPr>
        </p:nvGrpSpPr>
        <p:grpSpPr>
          <a:xfrm>
            <a:off x="4389157" y="3157000"/>
            <a:ext cx="2118603" cy="1396404"/>
            <a:chOff x="1304924" y="3171825"/>
            <a:chExt cx="2647951" cy="1745305"/>
          </a:xfrm>
        </p:grpSpPr>
        <p:cxnSp>
          <p:nvCxnSpPr>
            <p:cNvPr id="20" name="直接连接符 19"/>
            <p:cNvCxnSpPr/>
            <p:nvPr>
              <p:custDataLst>
                <p:tags r:id="rId24"/>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 name="直接连接符 2"/>
            <p:cNvCxnSpPr/>
            <p:nvPr>
              <p:custDataLst>
                <p:tags r:id="rId25"/>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26"/>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 name="文本框 4"/>
            <p:cNvSpPr txBox="1"/>
            <p:nvPr>
              <p:custDataLst>
                <p:tags r:id="rId27"/>
              </p:custDataLst>
            </p:nvPr>
          </p:nvSpPr>
          <p:spPr>
            <a:xfrm>
              <a:off x="3295650" y="4539734"/>
              <a:ext cx="476250" cy="369332"/>
            </a:xfrm>
            <a:prstGeom prst="rect">
              <a:avLst/>
            </a:prstGeom>
            <a:noFill/>
          </p:spPr>
          <p:txBody>
            <a:bodyPr wrap="square" rtlCol="0" anchor="ctr">
              <a:normAutofit fontScale="60000"/>
            </a:bodyPr>
            <a:p>
              <a:pPr algn="ctr" fontAlgn="auto">
                <a:lnSpc>
                  <a:spcPct val="120000"/>
                </a:lnSpc>
              </a:pPr>
              <a:r>
                <a:rPr lang="en-US" altLang="zh-CN" dirty="0"/>
                <a:t>B</a:t>
              </a:r>
              <a:endParaRPr lang="zh-CN" altLang="en-US" dirty="0"/>
            </a:p>
          </p:txBody>
        </p:sp>
      </p:grpSp>
      <p:grpSp>
        <p:nvGrpSpPr>
          <p:cNvPr id="8" name="组合 7"/>
          <p:cNvGrpSpPr/>
          <p:nvPr>
            <p:custDataLst>
              <p:tags r:id="rId28"/>
            </p:custDataLst>
          </p:nvPr>
        </p:nvGrpSpPr>
        <p:grpSpPr>
          <a:xfrm>
            <a:off x="3016349" y="4793368"/>
            <a:ext cx="2118603" cy="1396404"/>
            <a:chOff x="1304924" y="3171825"/>
            <a:chExt cx="2647951" cy="1745305"/>
          </a:xfrm>
        </p:grpSpPr>
        <p:cxnSp>
          <p:nvCxnSpPr>
            <p:cNvPr id="42" name="直接连接符 41"/>
            <p:cNvCxnSpPr/>
            <p:nvPr>
              <p:custDataLst>
                <p:tags r:id="rId2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1" name="直接连接符 10"/>
            <p:cNvCxnSpPr/>
            <p:nvPr>
              <p:custDataLst>
                <p:tags r:id="rId3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2" name="任意多边形 11"/>
            <p:cNvSpPr/>
            <p:nvPr>
              <p:custDataLst>
                <p:tags r:id="rId3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3" name="文本框 12"/>
            <p:cNvSpPr txBox="1"/>
            <p:nvPr>
              <p:custDataLst>
                <p:tags r:id="rId32"/>
              </p:custDataLst>
            </p:nvPr>
          </p:nvSpPr>
          <p:spPr>
            <a:xfrm>
              <a:off x="3295650" y="4532145"/>
              <a:ext cx="476249" cy="384513"/>
            </a:xfrm>
            <a:prstGeom prst="rect">
              <a:avLst/>
            </a:prstGeom>
            <a:noFill/>
          </p:spPr>
          <p:txBody>
            <a:bodyPr wrap="square" rtlCol="0" anchor="ctr">
              <a:normAutofit fontScale="62500"/>
            </a:bodyPr>
            <a:p>
              <a:pPr algn="ctr" fontAlgn="auto">
                <a:lnSpc>
                  <a:spcPct val="120000"/>
                </a:lnSpc>
              </a:pPr>
              <a:r>
                <a:rPr lang="en-US" altLang="zh-CN" dirty="0"/>
                <a:t>D</a:t>
              </a:r>
              <a:endParaRPr lang="zh-CN" altLang="en-US" dirty="0"/>
            </a:p>
          </p:txBody>
        </p:sp>
      </p:grpSp>
      <p:grpSp>
        <p:nvGrpSpPr>
          <p:cNvPr id="14" name="组合 13"/>
          <p:cNvGrpSpPr/>
          <p:nvPr>
            <p:custDataLst>
              <p:tags r:id="rId33"/>
            </p:custDataLst>
          </p:nvPr>
        </p:nvGrpSpPr>
        <p:grpSpPr>
          <a:xfrm>
            <a:off x="5753352" y="4793368"/>
            <a:ext cx="2118603" cy="1396404"/>
            <a:chOff x="1304924" y="3171825"/>
            <a:chExt cx="2647951" cy="1745305"/>
          </a:xfrm>
        </p:grpSpPr>
        <p:cxnSp>
          <p:nvCxnSpPr>
            <p:cNvPr id="16" name="直接连接符 15"/>
            <p:cNvCxnSpPr/>
            <p:nvPr>
              <p:custDataLst>
                <p:tags r:id="rId34"/>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35"/>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36"/>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7" name="文本框 16"/>
            <p:cNvSpPr txBox="1"/>
            <p:nvPr>
              <p:custDataLst>
                <p:tags r:id="rId37"/>
              </p:custDataLst>
            </p:nvPr>
          </p:nvSpPr>
          <p:spPr>
            <a:xfrm>
              <a:off x="3295650" y="4532145"/>
              <a:ext cx="476249" cy="384513"/>
            </a:xfrm>
            <a:prstGeom prst="rect">
              <a:avLst/>
            </a:prstGeom>
            <a:noFill/>
          </p:spPr>
          <p:txBody>
            <a:bodyPr wrap="square" rtlCol="0" anchor="ctr">
              <a:normAutofit fontScale="62500"/>
            </a:bodyPr>
            <a:p>
              <a:pPr algn="ctr" fontAlgn="auto">
                <a:lnSpc>
                  <a:spcPct val="120000"/>
                </a:lnSpc>
              </a:pPr>
              <a:r>
                <a:rPr lang="en-US" altLang="zh-CN" dirty="0"/>
                <a:t>E</a:t>
              </a:r>
              <a:endParaRPr lang="zh-CN" altLang="en-US" dirty="0"/>
            </a:p>
          </p:txBody>
        </p:sp>
      </p:grpSp>
      <p:grpSp>
        <p:nvGrpSpPr>
          <p:cNvPr id="24" name="组合 23"/>
          <p:cNvGrpSpPr/>
          <p:nvPr>
            <p:custDataLst>
              <p:tags r:id="rId38"/>
            </p:custDataLst>
          </p:nvPr>
        </p:nvGrpSpPr>
        <p:grpSpPr>
          <a:xfrm>
            <a:off x="7124574" y="3157000"/>
            <a:ext cx="2118603" cy="1396404"/>
            <a:chOff x="1304924" y="3171825"/>
            <a:chExt cx="2647951" cy="1745305"/>
          </a:xfrm>
        </p:grpSpPr>
        <p:cxnSp>
          <p:nvCxnSpPr>
            <p:cNvPr id="25" name="直接连接符 24"/>
            <p:cNvCxnSpPr/>
            <p:nvPr>
              <p:custDataLst>
                <p:tags r:id="rId3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9" name="直接连接符 58"/>
            <p:cNvCxnSpPr/>
            <p:nvPr>
              <p:custDataLst>
                <p:tags r:id="rId4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1" name="任意多边形 60"/>
            <p:cNvSpPr/>
            <p:nvPr>
              <p:custDataLst>
                <p:tags r:id="rId4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62" name="文本框 61"/>
            <p:cNvSpPr txBox="1"/>
            <p:nvPr>
              <p:custDataLst>
                <p:tags r:id="rId42"/>
              </p:custDataLst>
            </p:nvPr>
          </p:nvSpPr>
          <p:spPr>
            <a:xfrm>
              <a:off x="3295650" y="4532145"/>
              <a:ext cx="476249" cy="384513"/>
            </a:xfrm>
            <a:prstGeom prst="rect">
              <a:avLst/>
            </a:prstGeom>
            <a:noFill/>
          </p:spPr>
          <p:txBody>
            <a:bodyPr wrap="square" rtlCol="0" anchor="ctr">
              <a:normAutofit fontScale="62500"/>
            </a:bodyPr>
            <a:p>
              <a:pPr algn="ctr" fontAlgn="auto">
                <a:lnSpc>
                  <a:spcPct val="120000"/>
                </a:lnSpc>
              </a:pPr>
              <a:r>
                <a:rPr lang="en-US" altLang="zh-CN" dirty="0"/>
                <a:t>C</a:t>
              </a:r>
              <a:endParaRPr lang="zh-CN" altLang="en-US" dirty="0"/>
            </a:p>
          </p:txBody>
        </p:sp>
      </p:grpSp>
      <p:sp>
        <p:nvSpPr>
          <p:cNvPr id="65" name="文本框 64"/>
          <p:cNvSpPr txBox="1"/>
          <p:nvPr>
            <p:custDataLst>
              <p:tags r:id="rId43"/>
            </p:custDataLst>
          </p:nvPr>
        </p:nvSpPr>
        <p:spPr>
          <a:xfrm>
            <a:off x="1652153" y="3162643"/>
            <a:ext cx="2118603" cy="1063595"/>
          </a:xfrm>
          <a:prstGeom prst="rect">
            <a:avLst/>
          </a:prstGeom>
          <a:noFill/>
        </p:spPr>
        <p:txBody>
          <a:bodyPr wrap="square" rtlCol="0" anchor="ctr" anchorCtr="0">
            <a:normAutofit/>
          </a:bodyPr>
          <a:p>
            <a:pPr algn="ctr" fontAlgn="auto">
              <a:lnSpc>
                <a:spcPct val="120000"/>
              </a:lnSpc>
            </a:pPr>
            <a:r>
              <a:rPr lang="zh-CN" altLang="en-US" b="1" spc="150">
                <a:solidFill>
                  <a:schemeClr val="tx1"/>
                </a:solidFill>
                <a:latin typeface="微软雅黑" panose="020B0503020204020204" charset="-122"/>
                <a:ea typeface="微软雅黑" panose="020B0503020204020204" charset="-122"/>
              </a:rPr>
              <a:t>1. 只顾眼前利益，忽视职业发展</a:t>
            </a:r>
            <a:endParaRPr lang="zh-CN" altLang="en-US" b="1" spc="150">
              <a:solidFill>
                <a:schemeClr val="tx1"/>
              </a:solidFill>
              <a:latin typeface="微软雅黑" panose="020B0503020204020204" charset="-122"/>
              <a:ea typeface="微软雅黑" panose="020B0503020204020204" charset="-122"/>
            </a:endParaRPr>
          </a:p>
        </p:txBody>
      </p:sp>
      <p:sp>
        <p:nvSpPr>
          <p:cNvPr id="66" name="文本框 65"/>
          <p:cNvSpPr txBox="1"/>
          <p:nvPr>
            <p:custDataLst>
              <p:tags r:id="rId44"/>
            </p:custDataLst>
          </p:nvPr>
        </p:nvSpPr>
        <p:spPr>
          <a:xfrm>
            <a:off x="4408846" y="3162643"/>
            <a:ext cx="2118603" cy="1063595"/>
          </a:xfrm>
          <a:prstGeom prst="rect">
            <a:avLst/>
          </a:prstGeom>
          <a:noFill/>
        </p:spPr>
        <p:txBody>
          <a:bodyPr wrap="square" rtlCol="0" anchor="ctr" anchorCtr="0">
            <a:normAutofit/>
          </a:bodyPr>
          <a:p>
            <a:pPr algn="ctr" fontAlgn="auto">
              <a:lnSpc>
                <a:spcPct val="120000"/>
              </a:lnSpc>
            </a:pPr>
            <a:r>
              <a:rPr lang="zh-CN" altLang="en-US" b="1" spc="150">
                <a:solidFill>
                  <a:schemeClr val="tx1"/>
                </a:solidFill>
                <a:latin typeface="微软雅黑" panose="020B0503020204020204" charset="-122"/>
                <a:ea typeface="微软雅黑" panose="020B0503020204020204" charset="-122"/>
              </a:rPr>
              <a:t>2. 职业标准过于功利化、等级化</a:t>
            </a:r>
            <a:endParaRPr lang="zh-CN" altLang="en-US" b="1" spc="150">
              <a:solidFill>
                <a:schemeClr val="tx1"/>
              </a:solidFill>
              <a:latin typeface="微软雅黑" panose="020B0503020204020204" charset="-122"/>
              <a:ea typeface="微软雅黑" panose="020B0503020204020204" charset="-122"/>
            </a:endParaRPr>
          </a:p>
        </p:txBody>
      </p:sp>
      <p:sp>
        <p:nvSpPr>
          <p:cNvPr id="67" name="文本框 66"/>
          <p:cNvSpPr txBox="1"/>
          <p:nvPr>
            <p:custDataLst>
              <p:tags r:id="rId45"/>
            </p:custDataLst>
          </p:nvPr>
        </p:nvSpPr>
        <p:spPr>
          <a:xfrm>
            <a:off x="7124574" y="3162643"/>
            <a:ext cx="2118603" cy="1063595"/>
          </a:xfrm>
          <a:prstGeom prst="rect">
            <a:avLst/>
          </a:prstGeom>
          <a:noFill/>
        </p:spPr>
        <p:txBody>
          <a:bodyPr wrap="square" rtlCol="0" anchor="ctr" anchorCtr="0">
            <a:noAutofit/>
          </a:bodyPr>
          <a:p>
            <a:pPr algn="ctr" fontAlgn="auto">
              <a:lnSpc>
                <a:spcPct val="120000"/>
              </a:lnSpc>
            </a:pPr>
            <a:r>
              <a:rPr lang="zh-CN" altLang="en-US" b="1" spc="150">
                <a:solidFill>
                  <a:schemeClr val="tx1"/>
                </a:solidFill>
                <a:latin typeface="微软雅黑" panose="020B0503020204020204" charset="-122"/>
                <a:ea typeface="微软雅黑" panose="020B0503020204020204" charset="-122"/>
              </a:rPr>
              <a:t>3. 求安稳，求职一步到位的传统观念根深蒂固</a:t>
            </a:r>
            <a:endParaRPr lang="zh-CN" altLang="en-US" b="1" spc="150">
              <a:solidFill>
                <a:schemeClr val="tx1"/>
              </a:solidFill>
              <a:latin typeface="微软雅黑" panose="020B0503020204020204" charset="-122"/>
              <a:ea typeface="微软雅黑" panose="020B0503020204020204" charset="-122"/>
            </a:endParaRPr>
          </a:p>
        </p:txBody>
      </p:sp>
      <p:sp>
        <p:nvSpPr>
          <p:cNvPr id="68" name="文本框 67"/>
          <p:cNvSpPr txBox="1"/>
          <p:nvPr>
            <p:custDataLst>
              <p:tags r:id="rId46"/>
            </p:custDataLst>
          </p:nvPr>
        </p:nvSpPr>
        <p:spPr>
          <a:xfrm>
            <a:off x="3024675" y="4791682"/>
            <a:ext cx="2110277" cy="1063595"/>
          </a:xfrm>
          <a:prstGeom prst="rect">
            <a:avLst/>
          </a:prstGeom>
          <a:noFill/>
        </p:spPr>
        <p:txBody>
          <a:bodyPr wrap="square" rtlCol="0" anchor="ctr" anchorCtr="0">
            <a:normAutofit/>
          </a:bodyPr>
          <a:p>
            <a:pPr algn="ctr" fontAlgn="auto">
              <a:lnSpc>
                <a:spcPct val="120000"/>
              </a:lnSpc>
            </a:pPr>
            <a:r>
              <a:rPr lang="zh-CN" altLang="en-US" b="1" spc="150">
                <a:solidFill>
                  <a:schemeClr val="tx1"/>
                </a:solidFill>
                <a:latin typeface="微软雅黑" panose="020B0503020204020204" charset="-122"/>
                <a:ea typeface="微软雅黑" panose="020B0503020204020204" charset="-122"/>
              </a:rPr>
              <a:t>4. 过分强调专业对口，学以致用</a:t>
            </a:r>
            <a:endParaRPr lang="zh-CN" altLang="en-US" b="1" spc="150">
              <a:solidFill>
                <a:schemeClr val="tx1"/>
              </a:solidFill>
              <a:latin typeface="微软雅黑" panose="020B0503020204020204" charset="-122"/>
              <a:ea typeface="微软雅黑" panose="020B0503020204020204" charset="-122"/>
            </a:endParaRPr>
          </a:p>
        </p:txBody>
      </p:sp>
      <p:sp>
        <p:nvSpPr>
          <p:cNvPr id="69" name="文本框 68"/>
          <p:cNvSpPr txBox="1"/>
          <p:nvPr>
            <p:custDataLst>
              <p:tags r:id="rId47"/>
            </p:custDataLst>
          </p:nvPr>
        </p:nvSpPr>
        <p:spPr>
          <a:xfrm>
            <a:off x="5751766" y="4791682"/>
            <a:ext cx="2120189" cy="1063595"/>
          </a:xfrm>
          <a:prstGeom prst="rect">
            <a:avLst/>
          </a:prstGeom>
          <a:noFill/>
        </p:spPr>
        <p:txBody>
          <a:bodyPr wrap="square" rtlCol="0" anchor="ctr" anchorCtr="0">
            <a:normAutofit/>
          </a:bodyPr>
          <a:p>
            <a:pPr algn="ctr" fontAlgn="auto">
              <a:lnSpc>
                <a:spcPct val="120000"/>
              </a:lnSpc>
            </a:pPr>
            <a:r>
              <a:rPr lang="zh-CN" altLang="en-US" b="1" spc="150">
                <a:solidFill>
                  <a:schemeClr val="tx1"/>
                </a:solidFill>
                <a:latin typeface="微软雅黑" panose="020B0503020204020204" charset="-122"/>
                <a:ea typeface="微软雅黑" panose="020B0503020204020204" charset="-122"/>
              </a:rPr>
              <a:t>5. 职业意义认识不当</a:t>
            </a:r>
            <a:endParaRPr lang="zh-CN" altLang="en-US" b="1" spc="15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6" grpId="0" bldLvl="0" animBg="1"/>
      <p:bldP spid="41" grpId="0" bldLvl="0" animBg="1"/>
      <p:bldP spid="60"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二、大学生就业过程中存在的心理问题</a:t>
            </a:r>
            <a:endParaRPr lang="en-US" altLang="zh-CN" sz="2800"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805815" y="1661795"/>
            <a:ext cx="10107930" cy="506730"/>
          </a:xfrm>
          <a:prstGeom prst="rect">
            <a:avLst/>
          </a:prstGeom>
          <a:noFill/>
        </p:spPr>
        <p:txBody>
          <a:bodyPr wrap="square" rtlCol="0" anchor="t">
            <a:spAutoFit/>
          </a:bodyPr>
          <a:p>
            <a:pPr algn="just">
              <a:lnSpc>
                <a:spcPct val="150000"/>
              </a:lnSpc>
            </a:pPr>
            <a:r>
              <a:rPr lang="zh-CN" altLang="en-US">
                <a:latin typeface="微软雅黑" panose="020B0503020204020204" charset="-122"/>
                <a:ea typeface="微软雅黑" panose="020B0503020204020204" charset="-122"/>
              </a:rPr>
              <a:t>（四）就业人格缺陷</a:t>
            </a:r>
            <a:endParaRPr lang="zh-CN" altLang="en-US">
              <a:latin typeface="微软雅黑" panose="020B0503020204020204" charset="-122"/>
              <a:ea typeface="微软雅黑" panose="020B0503020204020204" charset="-122"/>
            </a:endParaRPr>
          </a:p>
        </p:txBody>
      </p:sp>
      <p:grpSp>
        <p:nvGrpSpPr>
          <p:cNvPr id="4" name="组合 3"/>
          <p:cNvGrpSpPr/>
          <p:nvPr>
            <p:custDataLst>
              <p:tags r:id="rId18"/>
            </p:custDataLst>
          </p:nvPr>
        </p:nvGrpSpPr>
        <p:grpSpPr>
          <a:xfrm>
            <a:off x="1762125" y="2320253"/>
            <a:ext cx="2159582" cy="1706767"/>
            <a:chOff x="1095375" y="2647950"/>
            <a:chExt cx="2362200" cy="1866900"/>
          </a:xfrm>
        </p:grpSpPr>
        <p:sp>
          <p:nvSpPr>
            <p:cNvPr id="21" name="矩形 20"/>
            <p:cNvSpPr/>
            <p:nvPr>
              <p:custDataLst>
                <p:tags r:id="rId1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10000"/>
            </a:bodyPr>
            <a:p>
              <a:pPr algn="ctr">
                <a:lnSpc>
                  <a:spcPct val="120000"/>
                </a:lnSpc>
              </a:pPr>
              <a:endParaRPr lang="zh-CN" altLang="en-US" dirty="0">
                <a:solidFill>
                  <a:schemeClr val="tx1"/>
                </a:solidFill>
                <a:latin typeface="Microsoft YaHei Bold" panose="020B0503020204020204" charset="-122"/>
                <a:ea typeface="Microsoft YaHei Bold" panose="020B0503020204020204" charset="-122"/>
                <a:cs typeface="Arial" panose="020B0604020202020204" pitchFamily="34" charset="0"/>
              </a:endParaRPr>
            </a:p>
          </p:txBody>
        </p:sp>
        <p:sp>
          <p:nvSpPr>
            <p:cNvPr id="23" name="矩形 22"/>
            <p:cNvSpPr/>
            <p:nvPr>
              <p:custDataLst>
                <p:tags r:id="rId2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rPr>
                <a:t>1. 盲目性和依赖性</a:t>
              </a:r>
              <a:endPar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endParaRPr>
            </a:p>
          </p:txBody>
        </p:sp>
        <p:sp>
          <p:nvSpPr>
            <p:cNvPr id="29" name="矩形 28"/>
            <p:cNvSpPr/>
            <p:nvPr>
              <p:custDataLst>
                <p:tags r:id="rId2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chemeClr val="tx1"/>
                </a:solidFill>
                <a:latin typeface="Microsoft YaHei Bold" panose="020B0503020204020204" charset="-122"/>
                <a:ea typeface="Microsoft YaHei Bold" panose="020B0503020204020204" charset="-122"/>
              </a:endParaRPr>
            </a:p>
          </p:txBody>
        </p:sp>
        <p:sp>
          <p:nvSpPr>
            <p:cNvPr id="30" name="圆角矩形 29"/>
            <p:cNvSpPr/>
            <p:nvPr>
              <p:custDataLst>
                <p:tags r:id="rId2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chemeClr val="tx1"/>
                  </a:solidFill>
                  <a:latin typeface="Microsoft YaHei Bold" panose="020B0503020204020204" charset="-122"/>
                  <a:ea typeface="Microsoft YaHei Bold" panose="020B0503020204020204" charset="-122"/>
                </a:rPr>
                <a:t>01</a:t>
              </a:r>
              <a:endParaRPr lang="en-US" altLang="zh-CN" dirty="0">
                <a:solidFill>
                  <a:schemeClr val="tx1"/>
                </a:solidFill>
                <a:latin typeface="Microsoft YaHei Bold" panose="020B0503020204020204" charset="-122"/>
                <a:ea typeface="Microsoft YaHei Bold" panose="020B0503020204020204" charset="-122"/>
              </a:endParaRPr>
            </a:p>
          </p:txBody>
        </p:sp>
      </p:grpSp>
      <p:grpSp>
        <p:nvGrpSpPr>
          <p:cNvPr id="31" name="组合 30"/>
          <p:cNvGrpSpPr/>
          <p:nvPr>
            <p:custDataLst>
              <p:tags r:id="rId23"/>
            </p:custDataLst>
          </p:nvPr>
        </p:nvGrpSpPr>
        <p:grpSpPr>
          <a:xfrm>
            <a:off x="4780316" y="2320253"/>
            <a:ext cx="2159582" cy="1706767"/>
            <a:chOff x="1095375" y="2647950"/>
            <a:chExt cx="2362200" cy="1866900"/>
          </a:xfrm>
        </p:grpSpPr>
        <p:sp>
          <p:nvSpPr>
            <p:cNvPr id="32" name="矩形 31"/>
            <p:cNvSpPr/>
            <p:nvPr>
              <p:custDataLst>
                <p:tags r:id="rId2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10000"/>
            </a:bodyPr>
            <a:p>
              <a:pPr algn="ctr">
                <a:lnSpc>
                  <a:spcPct val="120000"/>
                </a:lnSpc>
              </a:pPr>
              <a:endParaRPr lang="zh-CN" altLang="en-US">
                <a:solidFill>
                  <a:schemeClr val="tx1"/>
                </a:solidFill>
                <a:latin typeface="Microsoft YaHei Bold" panose="020B0503020204020204" charset="-122"/>
                <a:ea typeface="Microsoft YaHei Bold" panose="020B0503020204020204" charset="-122"/>
              </a:endParaRPr>
            </a:p>
          </p:txBody>
        </p:sp>
        <p:sp>
          <p:nvSpPr>
            <p:cNvPr id="33" name="矩形 32"/>
            <p:cNvSpPr/>
            <p:nvPr>
              <p:custDataLst>
                <p:tags r:id="rId2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rPr>
                <a:t>2. 就业挫折承受</a:t>
              </a:r>
              <a:endPar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endParaRPr>
            </a:p>
            <a:p>
              <a:pPr algn="ctr">
                <a:lnSpc>
                  <a:spcPct val="120000"/>
                </a:lnSpc>
              </a:pPr>
              <a:r>
                <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rPr>
                <a:t>力差</a:t>
              </a:r>
              <a:endPar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endParaRPr>
            </a:p>
          </p:txBody>
        </p:sp>
        <p:sp>
          <p:nvSpPr>
            <p:cNvPr id="34" name="矩形 33"/>
            <p:cNvSpPr/>
            <p:nvPr>
              <p:custDataLst>
                <p:tags r:id="rId26"/>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chemeClr val="tx1"/>
                </a:solidFill>
                <a:latin typeface="Microsoft YaHei Bold" panose="020B0503020204020204" charset="-122"/>
                <a:ea typeface="Microsoft YaHei Bold" panose="020B0503020204020204" charset="-122"/>
              </a:endParaRPr>
            </a:p>
          </p:txBody>
        </p:sp>
        <p:sp>
          <p:nvSpPr>
            <p:cNvPr id="35" name="圆角矩形 34"/>
            <p:cNvSpPr/>
            <p:nvPr>
              <p:custDataLst>
                <p:tags r:id="rId27"/>
              </p:custDataLst>
            </p:nvPr>
          </p:nvSpPr>
          <p:spPr>
            <a:xfrm>
              <a:off x="1833563" y="4191001"/>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r>
                <a:rPr lang="en-US" altLang="zh-CN" sz="7200" dirty="0">
                  <a:solidFill>
                    <a:schemeClr val="tx1"/>
                  </a:solidFill>
                  <a:latin typeface="Microsoft YaHei Bold" panose="020B0503020204020204" charset="-122"/>
                  <a:ea typeface="Microsoft YaHei Bold" panose="020B0503020204020204" charset="-122"/>
                  <a:cs typeface="Arial" panose="020B0604020202020204" pitchFamily="34" charset="0"/>
                </a:rPr>
                <a:t>02</a:t>
              </a:r>
              <a:endParaRPr lang="en-US" altLang="zh-CN" sz="7200" dirty="0">
                <a:solidFill>
                  <a:schemeClr val="tx1"/>
                </a:solidFill>
                <a:latin typeface="Microsoft YaHei Bold" panose="020B0503020204020204" charset="-122"/>
                <a:ea typeface="Microsoft YaHei Bold" panose="020B0503020204020204" charset="-122"/>
                <a:cs typeface="Arial" panose="020B0604020202020204" pitchFamily="34" charset="0"/>
              </a:endParaRPr>
            </a:p>
          </p:txBody>
        </p:sp>
      </p:grpSp>
      <p:grpSp>
        <p:nvGrpSpPr>
          <p:cNvPr id="36" name="组合 35"/>
          <p:cNvGrpSpPr/>
          <p:nvPr>
            <p:custDataLst>
              <p:tags r:id="rId28"/>
            </p:custDataLst>
          </p:nvPr>
        </p:nvGrpSpPr>
        <p:grpSpPr>
          <a:xfrm>
            <a:off x="7805473" y="2320253"/>
            <a:ext cx="2159582" cy="1706767"/>
            <a:chOff x="1095375" y="2647950"/>
            <a:chExt cx="2362200" cy="1866900"/>
          </a:xfrm>
        </p:grpSpPr>
        <p:sp>
          <p:nvSpPr>
            <p:cNvPr id="37" name="矩形 36"/>
            <p:cNvSpPr/>
            <p:nvPr>
              <p:custDataLst>
                <p:tags r:id="rId2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10000"/>
            </a:bodyPr>
            <a:p>
              <a:pPr algn="ctr">
                <a:lnSpc>
                  <a:spcPct val="120000"/>
                </a:lnSpc>
              </a:pPr>
              <a:endParaRPr lang="zh-CN" altLang="en-US">
                <a:solidFill>
                  <a:schemeClr val="tx1"/>
                </a:solidFill>
                <a:latin typeface="Microsoft YaHei Bold" panose="020B0503020204020204" charset="-122"/>
                <a:ea typeface="Microsoft YaHei Bold" panose="020B0503020204020204" charset="-122"/>
              </a:endParaRPr>
            </a:p>
          </p:txBody>
        </p:sp>
        <p:sp>
          <p:nvSpPr>
            <p:cNvPr id="38" name="矩形 37"/>
            <p:cNvSpPr/>
            <p:nvPr>
              <p:custDataLst>
                <p:tags r:id="rId3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rPr>
                <a:t>3. 自卑与自大</a:t>
              </a:r>
              <a:endPar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endParaRPr>
            </a:p>
          </p:txBody>
        </p:sp>
        <p:sp>
          <p:nvSpPr>
            <p:cNvPr id="70" name="矩形 69"/>
            <p:cNvSpPr/>
            <p:nvPr>
              <p:custDataLst>
                <p:tags r:id="rId3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chemeClr val="tx1"/>
                </a:solidFill>
                <a:latin typeface="Microsoft YaHei Bold" panose="020B0503020204020204" charset="-122"/>
                <a:ea typeface="Microsoft YaHei Bold" panose="020B0503020204020204" charset="-122"/>
              </a:endParaRPr>
            </a:p>
          </p:txBody>
        </p:sp>
        <p:sp>
          <p:nvSpPr>
            <p:cNvPr id="71" name="圆角矩形 70"/>
            <p:cNvSpPr/>
            <p:nvPr>
              <p:custDataLst>
                <p:tags r:id="rId3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chemeClr val="tx1"/>
                  </a:solidFill>
                  <a:latin typeface="Microsoft YaHei Bold" panose="020B0503020204020204" charset="-122"/>
                  <a:ea typeface="Microsoft YaHei Bold" panose="020B0503020204020204" charset="-122"/>
                  <a:cs typeface="Arial" panose="020B0604020202020204" pitchFamily="34" charset="0"/>
                </a:rPr>
                <a:t>03</a:t>
              </a:r>
              <a:endParaRPr lang="en-US" altLang="zh-CN" dirty="0">
                <a:solidFill>
                  <a:schemeClr val="tx1"/>
                </a:solidFill>
                <a:latin typeface="Microsoft YaHei Bold" panose="020B0503020204020204" charset="-122"/>
                <a:ea typeface="Microsoft YaHei Bold" panose="020B0503020204020204" charset="-122"/>
                <a:cs typeface="Arial" panose="020B0604020202020204" pitchFamily="34" charset="0"/>
              </a:endParaRPr>
            </a:p>
          </p:txBody>
        </p:sp>
      </p:grpSp>
      <p:grpSp>
        <p:nvGrpSpPr>
          <p:cNvPr id="72" name="组合 71"/>
          <p:cNvGrpSpPr/>
          <p:nvPr>
            <p:custDataLst>
              <p:tags r:id="rId33"/>
            </p:custDataLst>
          </p:nvPr>
        </p:nvGrpSpPr>
        <p:grpSpPr>
          <a:xfrm>
            <a:off x="3246838" y="4358802"/>
            <a:ext cx="2159582" cy="1706767"/>
            <a:chOff x="1095375" y="2647950"/>
            <a:chExt cx="2362200" cy="1866900"/>
          </a:xfrm>
        </p:grpSpPr>
        <p:sp>
          <p:nvSpPr>
            <p:cNvPr id="73" name="矩形 72"/>
            <p:cNvSpPr/>
            <p:nvPr>
              <p:custDataLst>
                <p:tags r:id="rId3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lnSpcReduction="20000"/>
            </a:bodyPr>
            <a:p>
              <a:pPr algn="ctr">
                <a:lnSpc>
                  <a:spcPct val="120000"/>
                </a:lnSpc>
              </a:pPr>
              <a:endParaRPr lang="zh-CN" altLang="en-US" dirty="0">
                <a:solidFill>
                  <a:schemeClr val="tx1"/>
                </a:solidFill>
                <a:latin typeface="Microsoft YaHei Bold" panose="020B0503020204020204" charset="-122"/>
                <a:ea typeface="Microsoft YaHei Bold" panose="020B0503020204020204" charset="-122"/>
                <a:cs typeface="Arial" panose="020B0604020202020204" pitchFamily="34" charset="0"/>
              </a:endParaRPr>
            </a:p>
          </p:txBody>
        </p:sp>
        <p:sp>
          <p:nvSpPr>
            <p:cNvPr id="74" name="矩形 73"/>
            <p:cNvSpPr/>
            <p:nvPr>
              <p:custDataLst>
                <p:tags r:id="rId3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rPr>
                <a:t>4. 人际交往障碍</a:t>
              </a:r>
              <a:endPar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endParaRPr>
            </a:p>
          </p:txBody>
        </p:sp>
        <p:sp>
          <p:nvSpPr>
            <p:cNvPr id="75" name="矩形 74"/>
            <p:cNvSpPr/>
            <p:nvPr>
              <p:custDataLst>
                <p:tags r:id="rId36"/>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chemeClr val="tx1"/>
                </a:solidFill>
                <a:latin typeface="Microsoft YaHei Bold" panose="020B0503020204020204" charset="-122"/>
                <a:ea typeface="Microsoft YaHei Bold" panose="020B0503020204020204" charset="-122"/>
              </a:endParaRPr>
            </a:p>
          </p:txBody>
        </p:sp>
        <p:sp>
          <p:nvSpPr>
            <p:cNvPr id="76" name="圆角矩形 75"/>
            <p:cNvSpPr/>
            <p:nvPr>
              <p:custDataLst>
                <p:tags r:id="rId37"/>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chemeClr val="tx1"/>
                  </a:solidFill>
                  <a:latin typeface="Microsoft YaHei Bold" panose="020B0503020204020204" charset="-122"/>
                  <a:ea typeface="Microsoft YaHei Bold" panose="020B0503020204020204" charset="-122"/>
                </a:rPr>
                <a:t>04</a:t>
              </a:r>
              <a:endParaRPr lang="en-US" altLang="zh-CN" dirty="0">
                <a:solidFill>
                  <a:schemeClr val="tx1"/>
                </a:solidFill>
                <a:latin typeface="Microsoft YaHei Bold" panose="020B0503020204020204" charset="-122"/>
                <a:ea typeface="Microsoft YaHei Bold" panose="020B0503020204020204" charset="-122"/>
              </a:endParaRPr>
            </a:p>
          </p:txBody>
        </p:sp>
      </p:grpSp>
      <p:grpSp>
        <p:nvGrpSpPr>
          <p:cNvPr id="77" name="组合 76"/>
          <p:cNvGrpSpPr/>
          <p:nvPr>
            <p:custDataLst>
              <p:tags r:id="rId38"/>
            </p:custDataLst>
          </p:nvPr>
        </p:nvGrpSpPr>
        <p:grpSpPr>
          <a:xfrm>
            <a:off x="6265029" y="4358802"/>
            <a:ext cx="2159582" cy="1706767"/>
            <a:chOff x="1095375" y="2647950"/>
            <a:chExt cx="2362200" cy="1866900"/>
          </a:xfrm>
        </p:grpSpPr>
        <p:sp>
          <p:nvSpPr>
            <p:cNvPr id="78" name="矩形 77"/>
            <p:cNvSpPr/>
            <p:nvPr>
              <p:custDataLst>
                <p:tags r:id="rId3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10000"/>
            </a:bodyPr>
            <a:p>
              <a:pPr algn="ctr">
                <a:lnSpc>
                  <a:spcPct val="120000"/>
                </a:lnSpc>
              </a:pPr>
              <a:endParaRPr lang="zh-CN" altLang="en-US">
                <a:solidFill>
                  <a:schemeClr val="tx1"/>
                </a:solidFill>
                <a:latin typeface="Microsoft YaHei Bold" panose="020B0503020204020204" charset="-122"/>
                <a:ea typeface="Microsoft YaHei Bold" panose="020B0503020204020204" charset="-122"/>
              </a:endParaRPr>
            </a:p>
          </p:txBody>
        </p:sp>
        <p:sp>
          <p:nvSpPr>
            <p:cNvPr id="79" name="矩形 78"/>
            <p:cNvSpPr/>
            <p:nvPr>
              <p:custDataLst>
                <p:tags r:id="rId4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rPr>
                <a:t>5. 偏执</a:t>
              </a:r>
              <a:endParaRPr lang="zh-CN" altLang="en-US" sz="1600" spc="150">
                <a:solidFill>
                  <a:schemeClr val="tx1"/>
                </a:solidFill>
                <a:latin typeface="Microsoft YaHei Bold" panose="020B0503020204020204" charset="-122"/>
                <a:ea typeface="Microsoft YaHei Bold" panose="020B0503020204020204" charset="-122"/>
                <a:cs typeface="Microsoft YaHei Bold" panose="020B0503020204020204" charset="-122"/>
              </a:endParaRPr>
            </a:p>
          </p:txBody>
        </p:sp>
        <p:sp>
          <p:nvSpPr>
            <p:cNvPr id="80" name="矩形 79"/>
            <p:cNvSpPr/>
            <p:nvPr>
              <p:custDataLst>
                <p:tags r:id="rId4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chemeClr val="tx1"/>
                </a:solidFill>
                <a:latin typeface="Microsoft YaHei Bold" panose="020B0503020204020204" charset="-122"/>
                <a:ea typeface="Microsoft YaHei Bold" panose="020B0503020204020204" charset="-122"/>
              </a:endParaRPr>
            </a:p>
          </p:txBody>
        </p:sp>
        <p:sp>
          <p:nvSpPr>
            <p:cNvPr id="81" name="圆角矩形 80"/>
            <p:cNvSpPr/>
            <p:nvPr>
              <p:custDataLst>
                <p:tags r:id="rId4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chemeClr val="tx1"/>
                  </a:solidFill>
                  <a:latin typeface="Microsoft YaHei Bold" panose="020B0503020204020204" charset="-122"/>
                  <a:ea typeface="Microsoft YaHei Bold" panose="020B0503020204020204" charset="-122"/>
                  <a:cs typeface="Arial" panose="020B0604020202020204" pitchFamily="34" charset="0"/>
                </a:rPr>
                <a:t>05</a:t>
              </a:r>
              <a:endParaRPr lang="en-US" altLang="zh-CN" dirty="0">
                <a:solidFill>
                  <a:schemeClr val="tx1"/>
                </a:solidFill>
                <a:latin typeface="Microsoft YaHei Bold" panose="020B0503020204020204" charset="-122"/>
                <a:ea typeface="Microsoft YaHei Bold"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6" grpId="0" bldLvl="0" animBg="1"/>
      <p:bldP spid="41" grpId="0" bldLvl="0" animBg="1"/>
      <p:bldP spid="60"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二、大学生就业过程中存在的心理问题</a:t>
            </a:r>
            <a:endParaRPr lang="en-US" altLang="zh-CN" sz="2800" dirty="0">
              <a:solidFill>
                <a:schemeClr val="tx1"/>
              </a:solidFill>
              <a:latin typeface="微软雅黑" panose="020B0503020204020204" charset="-122"/>
              <a:ea typeface="微软雅黑" panose="020B0503020204020204" charset="-122"/>
              <a:sym typeface="+mn-ea"/>
            </a:endParaRPr>
          </a:p>
        </p:txBody>
      </p:sp>
      <p:grpSp>
        <p:nvGrpSpPr>
          <p:cNvPr id="102" name="组合 101"/>
          <p:cNvGrpSpPr/>
          <p:nvPr>
            <p:custDataLst>
              <p:tags r:id="rId18"/>
            </p:custDataLst>
          </p:nvPr>
        </p:nvGrpSpPr>
        <p:grpSpPr>
          <a:xfrm>
            <a:off x="1018329" y="2411458"/>
            <a:ext cx="1718410" cy="1454039"/>
            <a:chOff x="3280834" y="2734733"/>
            <a:chExt cx="1871133" cy="1583267"/>
          </a:xfrm>
        </p:grpSpPr>
        <p:sp>
          <p:nvSpPr>
            <p:cNvPr id="103" name="任意多边形 102"/>
            <p:cNvSpPr/>
            <p:nvPr>
              <p:custDataLst>
                <p:tags r:id="rId19"/>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01</a:t>
              </a:r>
              <a:endParaRPr lang="zh-CN" altLang="en-US" dirty="0">
                <a:solidFill>
                  <a:sysClr val="window" lastClr="FFFFFF"/>
                </a:solidFill>
                <a:sym typeface="Arial" panose="020B0604020202020204" pitchFamily="34" charset="0"/>
              </a:endParaRPr>
            </a:p>
          </p:txBody>
        </p:sp>
        <p:sp>
          <p:nvSpPr>
            <p:cNvPr id="104" name="任意多边形 103"/>
            <p:cNvSpPr/>
            <p:nvPr>
              <p:custDataLst>
                <p:tags r:id="rId20"/>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 羞怯心理</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05" name="矩形 104"/>
            <p:cNvSpPr/>
            <p:nvPr>
              <p:custDataLst>
                <p:tags r:id="rId21"/>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06" name="组合 105"/>
          <p:cNvGrpSpPr/>
          <p:nvPr>
            <p:custDataLst>
              <p:tags r:id="rId22"/>
            </p:custDataLst>
          </p:nvPr>
        </p:nvGrpSpPr>
        <p:grpSpPr>
          <a:xfrm>
            <a:off x="3936633" y="2412093"/>
            <a:ext cx="1718410" cy="1454039"/>
            <a:chOff x="3280834" y="2734733"/>
            <a:chExt cx="1871133" cy="1583267"/>
          </a:xfrm>
        </p:grpSpPr>
        <p:sp>
          <p:nvSpPr>
            <p:cNvPr id="107" name="任意多边形 106"/>
            <p:cNvSpPr/>
            <p:nvPr>
              <p:custDataLst>
                <p:tags r:id="rId23"/>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02</a:t>
              </a:r>
              <a:endParaRPr lang="zh-CN" altLang="en-US" dirty="0">
                <a:solidFill>
                  <a:sysClr val="window" lastClr="FFFFFF"/>
                </a:solidFill>
                <a:sym typeface="Arial" panose="020B0604020202020204" pitchFamily="34" charset="0"/>
              </a:endParaRPr>
            </a:p>
          </p:txBody>
        </p:sp>
        <p:sp>
          <p:nvSpPr>
            <p:cNvPr id="108" name="任意多边形 107"/>
            <p:cNvSpPr/>
            <p:nvPr>
              <p:custDataLst>
                <p:tags r:id="rId24"/>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 仕途心理</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09" name="矩形 108"/>
            <p:cNvSpPr/>
            <p:nvPr>
              <p:custDataLst>
                <p:tags r:id="rId25"/>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10" name="组合 109"/>
          <p:cNvGrpSpPr/>
          <p:nvPr>
            <p:custDataLst>
              <p:tags r:id="rId26"/>
            </p:custDataLst>
          </p:nvPr>
        </p:nvGrpSpPr>
        <p:grpSpPr>
          <a:xfrm>
            <a:off x="6854937" y="2412093"/>
            <a:ext cx="1718410" cy="1454039"/>
            <a:chOff x="3280834" y="2734733"/>
            <a:chExt cx="1871133" cy="1583267"/>
          </a:xfrm>
        </p:grpSpPr>
        <p:sp>
          <p:nvSpPr>
            <p:cNvPr id="111" name="任意多边形 110"/>
            <p:cNvSpPr/>
            <p:nvPr>
              <p:custDataLst>
                <p:tags r:id="rId27"/>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03</a:t>
              </a:r>
              <a:endParaRPr lang="zh-CN" altLang="en-US" dirty="0">
                <a:solidFill>
                  <a:sysClr val="window" lastClr="FFFFFF"/>
                </a:solidFill>
                <a:sym typeface="Arial" panose="020B0604020202020204" pitchFamily="34" charset="0"/>
              </a:endParaRPr>
            </a:p>
          </p:txBody>
        </p:sp>
        <p:sp>
          <p:nvSpPr>
            <p:cNvPr id="112" name="任意多边形 111"/>
            <p:cNvSpPr/>
            <p:nvPr>
              <p:custDataLst>
                <p:tags r:id="rId28"/>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 攀比心理</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3" name="矩形 112"/>
            <p:cNvSpPr/>
            <p:nvPr>
              <p:custDataLst>
                <p:tags r:id="rId29"/>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sp>
        <p:nvSpPr>
          <p:cNvPr id="114" name="文本框 113"/>
          <p:cNvSpPr txBox="1"/>
          <p:nvPr>
            <p:custDataLst>
              <p:tags r:id="rId30"/>
            </p:custDataLst>
          </p:nvPr>
        </p:nvSpPr>
        <p:spPr>
          <a:xfrm>
            <a:off x="967943" y="1352722"/>
            <a:ext cx="4646528" cy="711742"/>
          </a:xfrm>
          <a:prstGeom prst="rect">
            <a:avLst/>
          </a:prstGeom>
          <a:noFill/>
        </p:spPr>
        <p:txBody>
          <a:bodyPr wrap="square" rtlCol="0" anchor="ctr">
            <a:norm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（五）不健康的就业心理</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grpSp>
        <p:nvGrpSpPr>
          <p:cNvPr id="115" name="组合 114"/>
          <p:cNvGrpSpPr/>
          <p:nvPr>
            <p:custDataLst>
              <p:tags r:id="rId31"/>
            </p:custDataLst>
          </p:nvPr>
        </p:nvGrpSpPr>
        <p:grpSpPr>
          <a:xfrm>
            <a:off x="1018329" y="4409052"/>
            <a:ext cx="1718410" cy="1454039"/>
            <a:chOff x="3280834" y="2734733"/>
            <a:chExt cx="1871133" cy="1583267"/>
          </a:xfrm>
        </p:grpSpPr>
        <p:sp>
          <p:nvSpPr>
            <p:cNvPr id="116" name="任意多边形 115"/>
            <p:cNvSpPr/>
            <p:nvPr>
              <p:custDataLst>
                <p:tags r:id="rId32"/>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05</a:t>
              </a:r>
              <a:endParaRPr lang="zh-CN" altLang="en-US" dirty="0">
                <a:solidFill>
                  <a:sysClr val="window" lastClr="FFFFFF"/>
                </a:solidFill>
                <a:sym typeface="Arial" panose="020B0604020202020204" pitchFamily="34" charset="0"/>
              </a:endParaRPr>
            </a:p>
          </p:txBody>
        </p:sp>
        <p:sp>
          <p:nvSpPr>
            <p:cNvPr id="117" name="任意多边形 116"/>
            <p:cNvSpPr/>
            <p:nvPr>
              <p:custDataLst>
                <p:tags r:id="rId33"/>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 乡土心理</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8" name="矩形 117"/>
            <p:cNvSpPr/>
            <p:nvPr>
              <p:custDataLst>
                <p:tags r:id="rId34"/>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19" name="组合 118"/>
          <p:cNvGrpSpPr/>
          <p:nvPr>
            <p:custDataLst>
              <p:tags r:id="rId35"/>
            </p:custDataLst>
          </p:nvPr>
        </p:nvGrpSpPr>
        <p:grpSpPr>
          <a:xfrm>
            <a:off x="3936633" y="4409052"/>
            <a:ext cx="1718410" cy="1454039"/>
            <a:chOff x="3280834" y="2734733"/>
            <a:chExt cx="1871133" cy="1583267"/>
          </a:xfrm>
        </p:grpSpPr>
        <p:sp>
          <p:nvSpPr>
            <p:cNvPr id="120" name="任意多边形 119"/>
            <p:cNvSpPr/>
            <p:nvPr>
              <p:custDataLst>
                <p:tags r:id="rId36"/>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06</a:t>
              </a:r>
              <a:endParaRPr lang="zh-CN" altLang="en-US" dirty="0">
                <a:solidFill>
                  <a:sysClr val="window" lastClr="FFFFFF"/>
                </a:solidFill>
                <a:sym typeface="Arial" panose="020B0604020202020204" pitchFamily="34" charset="0"/>
              </a:endParaRPr>
            </a:p>
          </p:txBody>
        </p:sp>
        <p:sp>
          <p:nvSpPr>
            <p:cNvPr id="121" name="任意多边形 120"/>
            <p:cNvSpPr/>
            <p:nvPr>
              <p:custDataLst>
                <p:tags r:id="rId37"/>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 厌世心理</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2" name="矩形 121"/>
            <p:cNvSpPr/>
            <p:nvPr>
              <p:custDataLst>
                <p:tags r:id="rId38"/>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23" name="组合 122"/>
          <p:cNvGrpSpPr/>
          <p:nvPr>
            <p:custDataLst>
              <p:tags r:id="rId39"/>
            </p:custDataLst>
          </p:nvPr>
        </p:nvGrpSpPr>
        <p:grpSpPr>
          <a:xfrm>
            <a:off x="6854937" y="4409052"/>
            <a:ext cx="1718410" cy="1454039"/>
            <a:chOff x="3280834" y="2734733"/>
            <a:chExt cx="1871133" cy="1583267"/>
          </a:xfrm>
        </p:grpSpPr>
        <p:sp>
          <p:nvSpPr>
            <p:cNvPr id="124" name="任意多边形 123"/>
            <p:cNvSpPr/>
            <p:nvPr>
              <p:custDataLst>
                <p:tags r:id="rId40"/>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07</a:t>
              </a:r>
              <a:endParaRPr lang="zh-CN" altLang="en-US" dirty="0">
                <a:solidFill>
                  <a:sysClr val="window" lastClr="FFFFFF"/>
                </a:solidFill>
                <a:sym typeface="Arial" panose="020B0604020202020204" pitchFamily="34" charset="0"/>
              </a:endParaRPr>
            </a:p>
          </p:txBody>
        </p:sp>
        <p:sp>
          <p:nvSpPr>
            <p:cNvPr id="125" name="任意多边形 124"/>
            <p:cNvSpPr/>
            <p:nvPr>
              <p:custDataLst>
                <p:tags r:id="rId41"/>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7. 造假心理</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6" name="矩形 125"/>
            <p:cNvSpPr/>
            <p:nvPr>
              <p:custDataLst>
                <p:tags r:id="rId42"/>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27" name="组合 126"/>
          <p:cNvGrpSpPr/>
          <p:nvPr>
            <p:custDataLst>
              <p:tags r:id="rId43"/>
            </p:custDataLst>
          </p:nvPr>
        </p:nvGrpSpPr>
        <p:grpSpPr>
          <a:xfrm>
            <a:off x="9561942" y="2441938"/>
            <a:ext cx="1718410" cy="1454039"/>
            <a:chOff x="3280834" y="2734733"/>
            <a:chExt cx="1871133" cy="1583267"/>
          </a:xfrm>
        </p:grpSpPr>
        <p:sp>
          <p:nvSpPr>
            <p:cNvPr id="128" name="任意多边形 127"/>
            <p:cNvSpPr/>
            <p:nvPr>
              <p:custDataLst>
                <p:tags r:id="rId44"/>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04</a:t>
              </a:r>
              <a:endParaRPr lang="zh-CN" altLang="en-US" dirty="0">
                <a:solidFill>
                  <a:sysClr val="window" lastClr="FFFFFF"/>
                </a:solidFill>
                <a:sym typeface="Arial" panose="020B0604020202020204" pitchFamily="34" charset="0"/>
              </a:endParaRPr>
            </a:p>
          </p:txBody>
        </p:sp>
        <p:sp>
          <p:nvSpPr>
            <p:cNvPr id="129" name="任意多边形 128"/>
            <p:cNvSpPr/>
            <p:nvPr>
              <p:custDataLst>
                <p:tags r:id="rId45"/>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 依附心理</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0" name="矩形 129"/>
            <p:cNvSpPr/>
            <p:nvPr>
              <p:custDataLst>
                <p:tags r:id="rId46"/>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757164" y="132831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764540" y="100774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三、大学生就业心理的自我调适</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0" name="矩形 9"/>
          <p:cNvSpPr/>
          <p:nvPr>
            <p:custDataLst>
              <p:tags r:id="rId18"/>
            </p:custDataLst>
          </p:nvPr>
        </p:nvSpPr>
        <p:spPr>
          <a:xfrm>
            <a:off x="49053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2" name="矩形 1"/>
          <p:cNvSpPr/>
          <p:nvPr>
            <p:custDataLst>
              <p:tags r:id="rId19"/>
            </p:custDataLst>
          </p:nvPr>
        </p:nvSpPr>
        <p:spPr>
          <a:xfrm>
            <a:off x="49053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9" name="任意多边形 8"/>
          <p:cNvSpPr/>
          <p:nvPr>
            <p:custDataLst>
              <p:tags r:id="rId20"/>
            </p:custDataLst>
          </p:nvPr>
        </p:nvSpPr>
        <p:spPr>
          <a:xfrm>
            <a:off x="161448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4" name="矩形 3"/>
          <p:cNvSpPr/>
          <p:nvPr>
            <p:custDataLst>
              <p:tags r:id="rId21"/>
            </p:custDataLst>
          </p:nvPr>
        </p:nvSpPr>
        <p:spPr>
          <a:xfrm>
            <a:off x="161449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A</a:t>
            </a:r>
            <a:endParaRPr lang="zh-CN" altLang="en-US" dirty="0">
              <a:solidFill>
                <a:srgbClr val="FFC211">
                  <a:lumMod val="50000"/>
                </a:srgbClr>
              </a:solidFill>
            </a:endParaRPr>
          </a:p>
        </p:txBody>
      </p:sp>
      <p:sp>
        <p:nvSpPr>
          <p:cNvPr id="34" name="矩形 33"/>
          <p:cNvSpPr/>
          <p:nvPr>
            <p:custDataLst>
              <p:tags r:id="rId22"/>
            </p:custDataLst>
          </p:nvPr>
        </p:nvSpPr>
        <p:spPr>
          <a:xfrm>
            <a:off x="499745" y="3068955"/>
            <a:ext cx="1562735" cy="1812925"/>
          </a:xfrm>
          <a:prstGeom prst="rect">
            <a:avLst/>
          </a:prstGeom>
        </p:spPr>
        <p:txBody>
          <a:bodyPr wrap="square" anchor="ctr" anchorCtr="0">
            <a:normAutofit/>
          </a:bodyPr>
          <a:p>
            <a:pPr algn="ctr">
              <a:lnSpc>
                <a:spcPct val="120000"/>
              </a:lnSpc>
              <a:spcBef>
                <a:spcPts val="0"/>
              </a:spcBef>
              <a:spcAft>
                <a:spcPts val="0"/>
              </a:spcAft>
            </a:pPr>
            <a:r>
              <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（一）接受客观现实，调整就业期望值</a:t>
            </a:r>
            <a:endPar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62" name="矩形 61"/>
          <p:cNvSpPr/>
          <p:nvPr>
            <p:custDataLst>
              <p:tags r:id="rId23"/>
            </p:custDataLst>
          </p:nvPr>
        </p:nvSpPr>
        <p:spPr>
          <a:xfrm>
            <a:off x="224694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3" name="矩形 2"/>
          <p:cNvSpPr/>
          <p:nvPr>
            <p:custDataLst>
              <p:tags r:id="rId24"/>
            </p:custDataLst>
          </p:nvPr>
        </p:nvSpPr>
        <p:spPr>
          <a:xfrm>
            <a:off x="224694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5" name="任意多边形 4"/>
          <p:cNvSpPr/>
          <p:nvPr>
            <p:custDataLst>
              <p:tags r:id="rId25"/>
            </p:custDataLst>
          </p:nvPr>
        </p:nvSpPr>
        <p:spPr>
          <a:xfrm>
            <a:off x="337089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65" name="矩形 64"/>
          <p:cNvSpPr/>
          <p:nvPr>
            <p:custDataLst>
              <p:tags r:id="rId26"/>
            </p:custDataLst>
          </p:nvPr>
        </p:nvSpPr>
        <p:spPr>
          <a:xfrm>
            <a:off x="337090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B</a:t>
            </a:r>
            <a:endParaRPr lang="zh-CN" altLang="en-US" dirty="0">
              <a:solidFill>
                <a:srgbClr val="FFC211">
                  <a:lumMod val="50000"/>
                </a:srgbClr>
              </a:solidFill>
            </a:endParaRPr>
          </a:p>
        </p:txBody>
      </p:sp>
      <p:sp>
        <p:nvSpPr>
          <p:cNvPr id="35" name="矩形 34"/>
          <p:cNvSpPr/>
          <p:nvPr>
            <p:custDataLst>
              <p:tags r:id="rId27"/>
            </p:custDataLst>
          </p:nvPr>
        </p:nvSpPr>
        <p:spPr>
          <a:xfrm>
            <a:off x="2309475"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（二）充分认识职业价值，树立合理的职业价值观</a:t>
            </a:r>
            <a:endPar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67" name="矩形 66"/>
          <p:cNvSpPr/>
          <p:nvPr>
            <p:custDataLst>
              <p:tags r:id="rId28"/>
            </p:custDataLst>
          </p:nvPr>
        </p:nvSpPr>
        <p:spPr>
          <a:xfrm>
            <a:off x="400335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68" name="矩形 67"/>
          <p:cNvSpPr/>
          <p:nvPr>
            <p:custDataLst>
              <p:tags r:id="rId29"/>
            </p:custDataLst>
          </p:nvPr>
        </p:nvSpPr>
        <p:spPr>
          <a:xfrm>
            <a:off x="400335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69" name="任意多边形 68"/>
          <p:cNvSpPr/>
          <p:nvPr>
            <p:custDataLst>
              <p:tags r:id="rId30"/>
            </p:custDataLst>
          </p:nvPr>
        </p:nvSpPr>
        <p:spPr>
          <a:xfrm>
            <a:off x="512730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70" name="矩形 69"/>
          <p:cNvSpPr/>
          <p:nvPr>
            <p:custDataLst>
              <p:tags r:id="rId31"/>
            </p:custDataLst>
          </p:nvPr>
        </p:nvSpPr>
        <p:spPr>
          <a:xfrm>
            <a:off x="512731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C</a:t>
            </a:r>
            <a:endParaRPr lang="zh-CN" altLang="en-US" dirty="0">
              <a:solidFill>
                <a:srgbClr val="FFC211">
                  <a:lumMod val="50000"/>
                </a:srgbClr>
              </a:solidFill>
            </a:endParaRPr>
          </a:p>
        </p:txBody>
      </p:sp>
      <p:sp>
        <p:nvSpPr>
          <p:cNvPr id="37" name="矩形 36"/>
          <p:cNvSpPr/>
          <p:nvPr>
            <p:custDataLst>
              <p:tags r:id="rId32"/>
            </p:custDataLst>
          </p:nvPr>
        </p:nvSpPr>
        <p:spPr>
          <a:xfrm>
            <a:off x="4065886"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（三）认识与接受职业自我，主动捕捉机遇</a:t>
            </a:r>
            <a:endPar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72" name="矩形 71"/>
          <p:cNvSpPr/>
          <p:nvPr>
            <p:custDataLst>
              <p:tags r:id="rId33"/>
            </p:custDataLst>
          </p:nvPr>
        </p:nvSpPr>
        <p:spPr>
          <a:xfrm>
            <a:off x="575976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73" name="矩形 72"/>
          <p:cNvSpPr/>
          <p:nvPr>
            <p:custDataLst>
              <p:tags r:id="rId34"/>
            </p:custDataLst>
          </p:nvPr>
        </p:nvSpPr>
        <p:spPr>
          <a:xfrm>
            <a:off x="575976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74" name="任意多边形 73"/>
          <p:cNvSpPr/>
          <p:nvPr>
            <p:custDataLst>
              <p:tags r:id="rId35"/>
            </p:custDataLst>
          </p:nvPr>
        </p:nvSpPr>
        <p:spPr>
          <a:xfrm>
            <a:off x="688371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75" name="矩形 74"/>
          <p:cNvSpPr/>
          <p:nvPr>
            <p:custDataLst>
              <p:tags r:id="rId36"/>
            </p:custDataLst>
          </p:nvPr>
        </p:nvSpPr>
        <p:spPr>
          <a:xfrm>
            <a:off x="688372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D</a:t>
            </a:r>
            <a:endParaRPr lang="zh-CN" altLang="en-US" dirty="0">
              <a:solidFill>
                <a:srgbClr val="FFC211">
                  <a:lumMod val="50000"/>
                </a:srgbClr>
              </a:solidFill>
            </a:endParaRPr>
          </a:p>
        </p:txBody>
      </p:sp>
      <p:sp>
        <p:nvSpPr>
          <p:cNvPr id="38" name="矩形 37"/>
          <p:cNvSpPr/>
          <p:nvPr>
            <p:custDataLst>
              <p:tags r:id="rId37"/>
            </p:custDataLst>
          </p:nvPr>
        </p:nvSpPr>
        <p:spPr>
          <a:xfrm>
            <a:off x="5822296"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（四）坦然面对就业挫折，提高心理承受力</a:t>
            </a:r>
            <a:endPar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77" name="矩形 76"/>
          <p:cNvSpPr/>
          <p:nvPr>
            <p:custDataLst>
              <p:tags r:id="rId38"/>
            </p:custDataLst>
          </p:nvPr>
        </p:nvSpPr>
        <p:spPr>
          <a:xfrm>
            <a:off x="751617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78" name="矩形 77"/>
          <p:cNvSpPr/>
          <p:nvPr>
            <p:custDataLst>
              <p:tags r:id="rId39"/>
            </p:custDataLst>
          </p:nvPr>
        </p:nvSpPr>
        <p:spPr>
          <a:xfrm>
            <a:off x="751617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79" name="任意多边形 78"/>
          <p:cNvSpPr/>
          <p:nvPr>
            <p:custDataLst>
              <p:tags r:id="rId40"/>
            </p:custDataLst>
          </p:nvPr>
        </p:nvSpPr>
        <p:spPr>
          <a:xfrm>
            <a:off x="864012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80" name="矩形 79"/>
          <p:cNvSpPr/>
          <p:nvPr>
            <p:custDataLst>
              <p:tags r:id="rId41"/>
            </p:custDataLst>
          </p:nvPr>
        </p:nvSpPr>
        <p:spPr>
          <a:xfrm>
            <a:off x="864013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E</a:t>
            </a:r>
            <a:endParaRPr lang="zh-CN" altLang="en-US" dirty="0">
              <a:solidFill>
                <a:srgbClr val="FFC211">
                  <a:lumMod val="50000"/>
                </a:srgbClr>
              </a:solidFill>
            </a:endParaRPr>
          </a:p>
        </p:txBody>
      </p:sp>
      <p:sp>
        <p:nvSpPr>
          <p:cNvPr id="39" name="矩形 38"/>
          <p:cNvSpPr/>
          <p:nvPr>
            <p:custDataLst>
              <p:tags r:id="rId42"/>
            </p:custDataLst>
          </p:nvPr>
        </p:nvSpPr>
        <p:spPr>
          <a:xfrm>
            <a:off x="7447915" y="3068955"/>
            <a:ext cx="1639570" cy="1812925"/>
          </a:xfrm>
          <a:prstGeom prst="rect">
            <a:avLst/>
          </a:prstGeom>
        </p:spPr>
        <p:txBody>
          <a:bodyPr wrap="square" anchor="ctr" anchorCtr="0">
            <a:normAutofit/>
          </a:bodyPr>
          <a:p>
            <a:pPr algn="ctr">
              <a:lnSpc>
                <a:spcPct val="120000"/>
              </a:lnSpc>
              <a:spcBef>
                <a:spcPts val="0"/>
              </a:spcBef>
              <a:spcAft>
                <a:spcPts val="0"/>
              </a:spcAft>
            </a:pPr>
            <a:r>
              <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（五）调整就业心态，促进人格完善</a:t>
            </a:r>
            <a:endPar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82" name="矩形 81"/>
          <p:cNvSpPr/>
          <p:nvPr>
            <p:custDataLst>
              <p:tags r:id="rId43"/>
            </p:custDataLst>
          </p:nvPr>
        </p:nvSpPr>
        <p:spPr>
          <a:xfrm>
            <a:off x="927258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83" name="矩形 82"/>
          <p:cNvSpPr/>
          <p:nvPr>
            <p:custDataLst>
              <p:tags r:id="rId44"/>
            </p:custDataLst>
          </p:nvPr>
        </p:nvSpPr>
        <p:spPr>
          <a:xfrm>
            <a:off x="927258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84" name="任意多边形 83"/>
          <p:cNvSpPr/>
          <p:nvPr>
            <p:custDataLst>
              <p:tags r:id="rId45"/>
            </p:custDataLst>
          </p:nvPr>
        </p:nvSpPr>
        <p:spPr>
          <a:xfrm>
            <a:off x="1039653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85" name="矩形 84"/>
          <p:cNvSpPr/>
          <p:nvPr>
            <p:custDataLst>
              <p:tags r:id="rId46"/>
            </p:custDataLst>
          </p:nvPr>
        </p:nvSpPr>
        <p:spPr>
          <a:xfrm>
            <a:off x="1039654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F</a:t>
            </a:r>
            <a:endParaRPr lang="zh-CN" altLang="en-US" dirty="0">
              <a:solidFill>
                <a:srgbClr val="FFC211">
                  <a:lumMod val="50000"/>
                </a:srgbClr>
              </a:solidFill>
            </a:endParaRPr>
          </a:p>
        </p:txBody>
      </p:sp>
      <p:sp>
        <p:nvSpPr>
          <p:cNvPr id="40" name="矩形 39"/>
          <p:cNvSpPr/>
          <p:nvPr>
            <p:custDataLst>
              <p:tags r:id="rId47"/>
            </p:custDataLst>
          </p:nvPr>
        </p:nvSpPr>
        <p:spPr>
          <a:xfrm>
            <a:off x="9335116"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（六）开拓进取，勇于创业</a:t>
            </a:r>
            <a:endParaRPr lang="zh-CN" altLang="en-US" sz="1600"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就业材料的准备</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三</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4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THREE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24578" y="203937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41999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049060" y="510489"/>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一、简历的准备与制作</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967943" y="1007917"/>
            <a:ext cx="4646528" cy="711742"/>
          </a:xfrm>
          <a:prstGeom prst="rect">
            <a:avLst/>
          </a:prstGeom>
          <a:noFill/>
        </p:spPr>
        <p:txBody>
          <a:bodyPr wrap="square" rtlCol="0" anchor="ctr">
            <a:norm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（一）简历的形式</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cxnSp>
        <p:nvCxnSpPr>
          <p:cNvPr id="4" name="直接连接符 3"/>
          <p:cNvCxnSpPr/>
          <p:nvPr>
            <p:custDataLst>
              <p:tags r:id="rId19"/>
            </p:custDataLst>
          </p:nvPr>
        </p:nvCxnSpPr>
        <p:spPr>
          <a:xfrm>
            <a:off x="1384205" y="5072320"/>
            <a:ext cx="8299813" cy="0"/>
          </a:xfrm>
          <a:prstGeom prst="line">
            <a:avLst/>
          </a:prstGeom>
          <a:ln w="19050">
            <a:solidFill>
              <a:schemeClr val="accent1"/>
            </a:solidFill>
            <a:prstDash val="sysDot"/>
          </a:ln>
        </p:spPr>
        <p:style>
          <a:lnRef idx="1">
            <a:srgbClr val="5B9BD5"/>
          </a:lnRef>
          <a:fillRef idx="0">
            <a:srgbClr val="5B9BD5"/>
          </a:fillRef>
          <a:effectRef idx="0">
            <a:srgbClr val="5B9BD5"/>
          </a:effectRef>
          <a:fontRef idx="minor">
            <a:srgbClr val="000000"/>
          </a:fontRef>
        </p:style>
      </p:cxnSp>
      <p:sp>
        <p:nvSpPr>
          <p:cNvPr id="7" name="椭圆 6"/>
          <p:cNvSpPr/>
          <p:nvPr>
            <p:custDataLst>
              <p:tags r:id="rId20"/>
            </p:custDataLst>
          </p:nvPr>
        </p:nvSpPr>
        <p:spPr>
          <a:xfrm flipV="1">
            <a:off x="1256278" y="5009060"/>
            <a:ext cx="127927" cy="127927"/>
          </a:xfrm>
          <a:prstGeom prst="ellipse">
            <a:avLst/>
          </a:prstGeom>
          <a:noFill/>
          <a:ln w="19050">
            <a:solidFill>
              <a:schemeClr val="accent1"/>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8" name="椭圆 7"/>
          <p:cNvSpPr/>
          <p:nvPr>
            <p:custDataLst>
              <p:tags r:id="rId21"/>
            </p:custDataLst>
          </p:nvPr>
        </p:nvSpPr>
        <p:spPr>
          <a:xfrm flipV="1">
            <a:off x="9684018" y="5009060"/>
            <a:ext cx="127928" cy="127927"/>
          </a:xfrm>
          <a:prstGeom prst="ellipse">
            <a:avLst/>
          </a:prstGeom>
          <a:noFill/>
          <a:ln w="19050">
            <a:solidFill>
              <a:schemeClr val="accent1"/>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2" name="椭圆 1"/>
          <p:cNvSpPr/>
          <p:nvPr>
            <p:custDataLst>
              <p:tags r:id="rId22"/>
            </p:custDataLst>
          </p:nvPr>
        </p:nvSpPr>
        <p:spPr>
          <a:xfrm>
            <a:off x="5381239" y="3227373"/>
            <a:ext cx="468146" cy="468146"/>
          </a:xfrm>
          <a:prstGeom prst="ellips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59" name="等腰三角形 58"/>
          <p:cNvSpPr/>
          <p:nvPr>
            <p:custDataLst>
              <p:tags r:id="rId23"/>
            </p:custDataLst>
          </p:nvPr>
        </p:nvSpPr>
        <p:spPr>
          <a:xfrm flipV="1">
            <a:off x="5425646" y="3460230"/>
            <a:ext cx="379331" cy="327010"/>
          </a:xfrm>
          <a:prstGeom prst="triangl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33" name="圆角矩形 32"/>
          <p:cNvSpPr/>
          <p:nvPr>
            <p:custDataLst>
              <p:tags r:id="rId24"/>
            </p:custDataLst>
          </p:nvPr>
        </p:nvSpPr>
        <p:spPr>
          <a:xfrm flipV="1">
            <a:off x="5480436" y="3812728"/>
            <a:ext cx="265696" cy="1315824"/>
          </a:xfrm>
          <a:prstGeom prst="roundRect">
            <a:avLst>
              <a:gd name="adj" fmla="val 50000"/>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34" name="椭圆 33"/>
          <p:cNvSpPr/>
          <p:nvPr>
            <p:custDataLst>
              <p:tags r:id="rId25"/>
            </p:custDataLst>
          </p:nvPr>
        </p:nvSpPr>
        <p:spPr>
          <a:xfrm>
            <a:off x="5457943" y="4914871"/>
            <a:ext cx="310681" cy="312086"/>
          </a:xfrm>
          <a:prstGeom prst="ellips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24" name="椭圆 23"/>
          <p:cNvSpPr>
            <a:spLocks noChangeAspect="1"/>
          </p:cNvSpPr>
          <p:nvPr>
            <p:custDataLst>
              <p:tags r:id="rId26"/>
            </p:custDataLst>
          </p:nvPr>
        </p:nvSpPr>
        <p:spPr>
          <a:xfrm flipV="1">
            <a:off x="5549320" y="5009060"/>
            <a:ext cx="127927" cy="127927"/>
          </a:xfrm>
          <a:prstGeom prst="ellipse">
            <a:avLst/>
          </a:prstGeom>
          <a:solidFill>
            <a:srgbClr val="FF9700"/>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83" name="KSO_Shape"/>
          <p:cNvSpPr>
            <a:spLocks noChangeAspect="1"/>
          </p:cNvSpPr>
          <p:nvPr>
            <p:custDataLst>
              <p:tags r:id="rId27"/>
            </p:custDataLst>
          </p:nvPr>
        </p:nvSpPr>
        <p:spPr bwMode="auto">
          <a:xfrm>
            <a:off x="5508551" y="3328701"/>
            <a:ext cx="212275" cy="222116"/>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rgbClr val="FFFFFF">
              <a:lumMod val="95000"/>
            </a:srgbClr>
          </a:solidFill>
          <a:ln>
            <a:noFill/>
          </a:ln>
        </p:spPr>
        <p:txBody>
          <a:bodyPr/>
          <a:lstStyle/>
          <a:p>
            <a:pPr eaLnBrk="1" fontAlgn="auto" hangingPunct="1">
              <a:spcBef>
                <a:spcPts val="0"/>
              </a:spcBef>
              <a:spcAft>
                <a:spcPts val="0"/>
              </a:spcAft>
              <a:defRPr/>
            </a:pPr>
            <a:endParaRPr lang="zh-CN" altLang="en-US"/>
          </a:p>
        </p:txBody>
      </p:sp>
      <p:sp>
        <p:nvSpPr>
          <p:cNvPr id="3" name="椭圆 2"/>
          <p:cNvSpPr/>
          <p:nvPr>
            <p:custDataLst>
              <p:tags r:id="rId28"/>
            </p:custDataLst>
          </p:nvPr>
        </p:nvSpPr>
        <p:spPr>
          <a:xfrm>
            <a:off x="4331377" y="2931200"/>
            <a:ext cx="468146" cy="468146"/>
          </a:xfrm>
          <a:prstGeom prst="ellips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5" name="等腰三角形 4"/>
          <p:cNvSpPr/>
          <p:nvPr>
            <p:custDataLst>
              <p:tags r:id="rId29"/>
            </p:custDataLst>
          </p:nvPr>
        </p:nvSpPr>
        <p:spPr>
          <a:xfrm flipV="1">
            <a:off x="4375784" y="3164058"/>
            <a:ext cx="379331" cy="327010"/>
          </a:xfrm>
          <a:prstGeom prst="triangl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36" name="圆角矩形 35"/>
          <p:cNvSpPr/>
          <p:nvPr>
            <p:custDataLst>
              <p:tags r:id="rId30"/>
            </p:custDataLst>
          </p:nvPr>
        </p:nvSpPr>
        <p:spPr>
          <a:xfrm flipV="1">
            <a:off x="4432372" y="3534381"/>
            <a:ext cx="265696" cy="1594171"/>
          </a:xfrm>
          <a:prstGeom prst="roundRect">
            <a:avLst>
              <a:gd name="adj" fmla="val 50000"/>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37" name="椭圆 36"/>
          <p:cNvSpPr/>
          <p:nvPr>
            <p:custDataLst>
              <p:tags r:id="rId31"/>
            </p:custDataLst>
          </p:nvPr>
        </p:nvSpPr>
        <p:spPr>
          <a:xfrm>
            <a:off x="4409880" y="4914871"/>
            <a:ext cx="312086" cy="312086"/>
          </a:xfrm>
          <a:prstGeom prst="ellips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23" name="椭圆 22"/>
          <p:cNvSpPr>
            <a:spLocks noChangeAspect="1"/>
          </p:cNvSpPr>
          <p:nvPr>
            <p:custDataLst>
              <p:tags r:id="rId32"/>
            </p:custDataLst>
          </p:nvPr>
        </p:nvSpPr>
        <p:spPr>
          <a:xfrm flipV="1">
            <a:off x="4501257" y="5009060"/>
            <a:ext cx="127927" cy="127927"/>
          </a:xfrm>
          <a:prstGeom prst="ellipse">
            <a:avLst/>
          </a:prstGeom>
          <a:solidFill>
            <a:srgbClr val="FF9700"/>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84" name="KSO_Shape"/>
          <p:cNvSpPr>
            <a:spLocks noChangeAspect="1"/>
          </p:cNvSpPr>
          <p:nvPr>
            <p:custDataLst>
              <p:tags r:id="rId33"/>
            </p:custDataLst>
          </p:nvPr>
        </p:nvSpPr>
        <p:spPr bwMode="auto">
          <a:xfrm>
            <a:off x="4452053" y="3074253"/>
            <a:ext cx="222116" cy="165884"/>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lumMod val="95000"/>
            </a:srgbClr>
          </a:solidFill>
          <a:ln>
            <a:noFill/>
          </a:ln>
        </p:spPr>
        <p:txBody>
          <a:bodyPr lIns="68580" tIns="34290" rIns="68580" bIns="34290"/>
          <a:lstStyle/>
          <a:p>
            <a:pPr eaLnBrk="1" fontAlgn="auto" hangingPunct="1">
              <a:spcBef>
                <a:spcPts val="0"/>
              </a:spcBef>
              <a:spcAft>
                <a:spcPts val="0"/>
              </a:spcAft>
              <a:defRPr/>
            </a:pPr>
            <a:endParaRPr lang="zh-CN" altLang="en-US"/>
          </a:p>
        </p:txBody>
      </p:sp>
      <p:sp>
        <p:nvSpPr>
          <p:cNvPr id="9" name="椭圆 8"/>
          <p:cNvSpPr/>
          <p:nvPr>
            <p:custDataLst>
              <p:tags r:id="rId34"/>
            </p:custDataLst>
          </p:nvPr>
        </p:nvSpPr>
        <p:spPr>
          <a:xfrm>
            <a:off x="2071544" y="3531165"/>
            <a:ext cx="468146" cy="468146"/>
          </a:xfrm>
          <a:prstGeom prst="ellips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10" name="等腰三角形 9"/>
          <p:cNvSpPr/>
          <p:nvPr>
            <p:custDataLst>
              <p:tags r:id="rId35"/>
            </p:custDataLst>
          </p:nvPr>
        </p:nvSpPr>
        <p:spPr>
          <a:xfrm flipV="1">
            <a:off x="2115951" y="3764023"/>
            <a:ext cx="379331" cy="327010"/>
          </a:xfrm>
          <a:prstGeom prst="triangl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16" name="圆角矩形 15"/>
          <p:cNvSpPr/>
          <p:nvPr>
            <p:custDataLst>
              <p:tags r:id="rId36"/>
            </p:custDataLst>
          </p:nvPr>
        </p:nvSpPr>
        <p:spPr>
          <a:xfrm flipV="1">
            <a:off x="2172857" y="4110757"/>
            <a:ext cx="265695" cy="1017796"/>
          </a:xfrm>
          <a:prstGeom prst="roundRect">
            <a:avLst>
              <a:gd name="adj" fmla="val 50000"/>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15" name="椭圆 14"/>
          <p:cNvSpPr/>
          <p:nvPr>
            <p:custDataLst>
              <p:tags r:id="rId37"/>
            </p:custDataLst>
          </p:nvPr>
        </p:nvSpPr>
        <p:spPr>
          <a:xfrm>
            <a:off x="2148958" y="4914871"/>
            <a:ext cx="312086" cy="312086"/>
          </a:xfrm>
          <a:prstGeom prst="ellipse">
            <a:avLst/>
          </a:prstGeom>
          <a:solidFill>
            <a:srgbClr val="FF9700"/>
          </a:solidFill>
          <a:ln>
            <a:solidFill>
              <a:srgbClr val="FF9700"/>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14" name="椭圆 13"/>
          <p:cNvSpPr>
            <a:spLocks noChangeAspect="1"/>
          </p:cNvSpPr>
          <p:nvPr>
            <p:custDataLst>
              <p:tags r:id="rId38"/>
            </p:custDataLst>
          </p:nvPr>
        </p:nvSpPr>
        <p:spPr>
          <a:xfrm flipV="1">
            <a:off x="2241740" y="5009060"/>
            <a:ext cx="127928" cy="127927"/>
          </a:xfrm>
          <a:prstGeom prst="ellipse">
            <a:avLst/>
          </a:prstGeom>
          <a:solidFill>
            <a:srgbClr val="FF9700"/>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85" name="KSO_Shape"/>
          <p:cNvSpPr>
            <a:spLocks noChangeAspect="1"/>
          </p:cNvSpPr>
          <p:nvPr>
            <p:custDataLst>
              <p:tags r:id="rId39"/>
            </p:custDataLst>
          </p:nvPr>
        </p:nvSpPr>
        <p:spPr>
          <a:xfrm>
            <a:off x="2193943" y="3665551"/>
            <a:ext cx="222116" cy="177130"/>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rgbClr val="FFFFFF">
              <a:lumMod val="95000"/>
            </a:srgbClr>
          </a:solidFill>
          <a:ln w="12700">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11" name="圆角矩形 10"/>
          <p:cNvSpPr/>
          <p:nvPr>
            <p:custDataLst>
              <p:tags r:id="rId40"/>
            </p:custDataLst>
          </p:nvPr>
        </p:nvSpPr>
        <p:spPr>
          <a:xfrm>
            <a:off x="6431101" y="2766923"/>
            <a:ext cx="628256" cy="298459"/>
          </a:xfrm>
          <a:prstGeom prst="roundRect">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65" name="等腰三角形 64"/>
          <p:cNvSpPr/>
          <p:nvPr>
            <p:custDataLst>
              <p:tags r:id="rId41"/>
            </p:custDataLst>
          </p:nvPr>
        </p:nvSpPr>
        <p:spPr>
          <a:xfrm flipV="1">
            <a:off x="6624206" y="3004866"/>
            <a:ext cx="242044" cy="177141"/>
          </a:xfrm>
          <a:prstGeom prst="triangl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12" name="圆角矩形 11"/>
          <p:cNvSpPr/>
          <p:nvPr>
            <p:custDataLst>
              <p:tags r:id="rId42"/>
            </p:custDataLst>
          </p:nvPr>
        </p:nvSpPr>
        <p:spPr>
          <a:xfrm flipV="1">
            <a:off x="6613963" y="3197941"/>
            <a:ext cx="265696" cy="1921721"/>
          </a:xfrm>
          <a:prstGeom prst="roundRect">
            <a:avLst>
              <a:gd name="adj" fmla="val 50000"/>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13" name="椭圆 12"/>
          <p:cNvSpPr/>
          <p:nvPr>
            <p:custDataLst>
              <p:tags r:id="rId43"/>
            </p:custDataLst>
          </p:nvPr>
        </p:nvSpPr>
        <p:spPr>
          <a:xfrm>
            <a:off x="6591470" y="4914871"/>
            <a:ext cx="310681" cy="312086"/>
          </a:xfrm>
          <a:prstGeom prst="ellips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25" name="椭圆 24"/>
          <p:cNvSpPr>
            <a:spLocks noChangeAspect="1"/>
          </p:cNvSpPr>
          <p:nvPr>
            <p:custDataLst>
              <p:tags r:id="rId44"/>
            </p:custDataLst>
          </p:nvPr>
        </p:nvSpPr>
        <p:spPr>
          <a:xfrm flipV="1">
            <a:off x="6680036" y="5009060"/>
            <a:ext cx="127927" cy="127927"/>
          </a:xfrm>
          <a:prstGeom prst="ellipse">
            <a:avLst/>
          </a:prstGeom>
          <a:solidFill>
            <a:srgbClr val="FF9700"/>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86" name="KSO_Shape"/>
          <p:cNvSpPr>
            <a:spLocks noChangeAspect="1"/>
          </p:cNvSpPr>
          <p:nvPr>
            <p:custDataLst>
              <p:tags r:id="rId45"/>
            </p:custDataLst>
          </p:nvPr>
        </p:nvSpPr>
        <p:spPr>
          <a:xfrm>
            <a:off x="6632239" y="2826940"/>
            <a:ext cx="223521" cy="149014"/>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rgbClr val="FFFFFF">
              <a:lumMod val="95000"/>
            </a:srgbClr>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en-US"/>
          </a:p>
        </p:txBody>
      </p:sp>
      <p:sp>
        <p:nvSpPr>
          <p:cNvPr id="67" name="圆角矩形 66"/>
          <p:cNvSpPr/>
          <p:nvPr>
            <p:custDataLst>
              <p:tags r:id="rId46"/>
            </p:custDataLst>
          </p:nvPr>
        </p:nvSpPr>
        <p:spPr>
          <a:xfrm>
            <a:off x="8690936" y="3913379"/>
            <a:ext cx="628256" cy="298459"/>
          </a:xfrm>
          <a:prstGeom prst="roundRect">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68" name="等腰三角形 67"/>
          <p:cNvSpPr/>
          <p:nvPr>
            <p:custDataLst>
              <p:tags r:id="rId47"/>
            </p:custDataLst>
          </p:nvPr>
        </p:nvSpPr>
        <p:spPr>
          <a:xfrm flipV="1">
            <a:off x="8884042" y="4151321"/>
            <a:ext cx="242044" cy="177141"/>
          </a:xfrm>
          <a:prstGeom prst="triangl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39" name="圆角矩形 38"/>
          <p:cNvSpPr/>
          <p:nvPr>
            <p:custDataLst>
              <p:tags r:id="rId48"/>
            </p:custDataLst>
          </p:nvPr>
        </p:nvSpPr>
        <p:spPr>
          <a:xfrm flipV="1">
            <a:off x="8872875" y="4359583"/>
            <a:ext cx="265695" cy="768969"/>
          </a:xfrm>
          <a:prstGeom prst="roundRect">
            <a:avLst>
              <a:gd name="adj" fmla="val 50000"/>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40" name="椭圆 39"/>
          <p:cNvSpPr/>
          <p:nvPr>
            <p:custDataLst>
              <p:tags r:id="rId49"/>
            </p:custDataLst>
          </p:nvPr>
        </p:nvSpPr>
        <p:spPr>
          <a:xfrm>
            <a:off x="8850382" y="4914871"/>
            <a:ext cx="310680" cy="312086"/>
          </a:xfrm>
          <a:prstGeom prst="ellips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17" name="椭圆 16"/>
          <p:cNvSpPr>
            <a:spLocks noChangeAspect="1"/>
          </p:cNvSpPr>
          <p:nvPr>
            <p:custDataLst>
              <p:tags r:id="rId50"/>
            </p:custDataLst>
          </p:nvPr>
        </p:nvSpPr>
        <p:spPr>
          <a:xfrm flipV="1">
            <a:off x="8941759" y="5009060"/>
            <a:ext cx="127928" cy="127927"/>
          </a:xfrm>
          <a:prstGeom prst="ellipse">
            <a:avLst/>
          </a:prstGeom>
          <a:solidFill>
            <a:srgbClr val="FF9700"/>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87" name="KSO_Shape"/>
          <p:cNvSpPr>
            <a:spLocks noChangeAspect="1"/>
          </p:cNvSpPr>
          <p:nvPr>
            <p:custDataLst>
              <p:tags r:id="rId51"/>
            </p:custDataLst>
          </p:nvPr>
        </p:nvSpPr>
        <p:spPr>
          <a:xfrm>
            <a:off x="8893961" y="3976990"/>
            <a:ext cx="223522" cy="16869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rgbClr val="FFFFFF">
              <a:lumMod val="95000"/>
            </a:srgbClr>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en-US"/>
          </a:p>
        </p:txBody>
      </p:sp>
      <p:sp>
        <p:nvSpPr>
          <p:cNvPr id="18" name="椭圆 17"/>
          <p:cNvSpPr/>
          <p:nvPr>
            <p:custDataLst>
              <p:tags r:id="rId52"/>
            </p:custDataLst>
          </p:nvPr>
        </p:nvSpPr>
        <p:spPr>
          <a:xfrm>
            <a:off x="7641073" y="3015020"/>
            <a:ext cx="468146" cy="468146"/>
          </a:xfrm>
          <a:prstGeom prst="ellips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19" name="等腰三角形 18"/>
          <p:cNvSpPr/>
          <p:nvPr>
            <p:custDataLst>
              <p:tags r:id="rId53"/>
            </p:custDataLst>
          </p:nvPr>
        </p:nvSpPr>
        <p:spPr>
          <a:xfrm flipV="1">
            <a:off x="7685480" y="3247878"/>
            <a:ext cx="379331" cy="327010"/>
          </a:xfrm>
          <a:prstGeom prst="triangl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42" name="圆角矩形 41"/>
          <p:cNvSpPr/>
          <p:nvPr>
            <p:custDataLst>
              <p:tags r:id="rId54"/>
            </p:custDataLst>
          </p:nvPr>
        </p:nvSpPr>
        <p:spPr>
          <a:xfrm flipV="1">
            <a:off x="7741990" y="3611700"/>
            <a:ext cx="265695" cy="1516852"/>
          </a:xfrm>
          <a:prstGeom prst="roundRect">
            <a:avLst>
              <a:gd name="adj" fmla="val 50000"/>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20" name="椭圆 19"/>
          <p:cNvSpPr/>
          <p:nvPr>
            <p:custDataLst>
              <p:tags r:id="rId55"/>
            </p:custDataLst>
          </p:nvPr>
        </p:nvSpPr>
        <p:spPr>
          <a:xfrm>
            <a:off x="7719497" y="4914871"/>
            <a:ext cx="310680" cy="312086"/>
          </a:xfrm>
          <a:prstGeom prst="ellips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22" name="椭圆 21"/>
          <p:cNvSpPr>
            <a:spLocks noChangeAspect="1"/>
          </p:cNvSpPr>
          <p:nvPr>
            <p:custDataLst>
              <p:tags r:id="rId56"/>
            </p:custDataLst>
          </p:nvPr>
        </p:nvSpPr>
        <p:spPr>
          <a:xfrm flipV="1">
            <a:off x="7816497" y="5009060"/>
            <a:ext cx="127928" cy="127927"/>
          </a:xfrm>
          <a:prstGeom prst="ellipse">
            <a:avLst/>
          </a:prstGeom>
          <a:solidFill>
            <a:srgbClr val="FF9700"/>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88" name="KSO_Shape"/>
          <p:cNvSpPr>
            <a:spLocks noChangeAspect="1"/>
          </p:cNvSpPr>
          <p:nvPr>
            <p:custDataLst>
              <p:tags r:id="rId57"/>
            </p:custDataLst>
          </p:nvPr>
        </p:nvSpPr>
        <p:spPr>
          <a:xfrm>
            <a:off x="7763076" y="3152328"/>
            <a:ext cx="223522" cy="208058"/>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lumMod val="95000"/>
            </a:srgbClr>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61" name="圆角矩形 60"/>
          <p:cNvSpPr/>
          <p:nvPr>
            <p:custDataLst>
              <p:tags r:id="rId58"/>
            </p:custDataLst>
          </p:nvPr>
        </p:nvSpPr>
        <p:spPr>
          <a:xfrm>
            <a:off x="3121405" y="2959966"/>
            <a:ext cx="628256" cy="298459"/>
          </a:xfrm>
          <a:prstGeom prst="roundRect">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62" name="等腰三角形 61"/>
          <p:cNvSpPr/>
          <p:nvPr>
            <p:custDataLst>
              <p:tags r:id="rId59"/>
            </p:custDataLst>
          </p:nvPr>
        </p:nvSpPr>
        <p:spPr>
          <a:xfrm flipV="1">
            <a:off x="3314511" y="3197909"/>
            <a:ext cx="242044" cy="177141"/>
          </a:xfrm>
          <a:prstGeom prst="triangl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30" name="圆角矩形 29"/>
          <p:cNvSpPr/>
          <p:nvPr>
            <p:custDataLst>
              <p:tags r:id="rId60"/>
            </p:custDataLst>
          </p:nvPr>
        </p:nvSpPr>
        <p:spPr>
          <a:xfrm flipV="1">
            <a:off x="3303009" y="3405048"/>
            <a:ext cx="265696" cy="1723505"/>
          </a:xfrm>
          <a:prstGeom prst="roundRect">
            <a:avLst>
              <a:gd name="adj" fmla="val 50000"/>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31" name="椭圆 30"/>
          <p:cNvSpPr/>
          <p:nvPr>
            <p:custDataLst>
              <p:tags r:id="rId61"/>
            </p:custDataLst>
          </p:nvPr>
        </p:nvSpPr>
        <p:spPr>
          <a:xfrm>
            <a:off x="3280517" y="4914871"/>
            <a:ext cx="310681" cy="312086"/>
          </a:xfrm>
          <a:prstGeom prst="ellipse">
            <a:avLst/>
          </a:prstGeom>
          <a:solidFill>
            <a:srgbClr val="FF9700"/>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29" name="椭圆 28"/>
          <p:cNvSpPr>
            <a:spLocks noChangeAspect="1"/>
          </p:cNvSpPr>
          <p:nvPr>
            <p:custDataLst>
              <p:tags r:id="rId62"/>
            </p:custDataLst>
          </p:nvPr>
        </p:nvSpPr>
        <p:spPr>
          <a:xfrm flipV="1">
            <a:off x="3371894" y="5009060"/>
            <a:ext cx="127927" cy="127927"/>
          </a:xfrm>
          <a:prstGeom prst="ellipse">
            <a:avLst/>
          </a:prstGeom>
          <a:solidFill>
            <a:srgbClr val="FF9700"/>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90" name="KSO_Shape"/>
          <p:cNvSpPr/>
          <p:nvPr>
            <p:custDataLst>
              <p:tags r:id="rId63"/>
            </p:custDataLst>
          </p:nvPr>
        </p:nvSpPr>
        <p:spPr>
          <a:xfrm>
            <a:off x="3328314" y="3005802"/>
            <a:ext cx="215087" cy="192594"/>
          </a:xfrm>
          <a:custGeom>
            <a:avLst/>
            <a:gdLst/>
            <a:ahLst/>
            <a:cxnLst/>
            <a:rect l="l" t="t" r="r" b="b"/>
            <a:pathLst>
              <a:path w="1800200" h="1603947">
                <a:moveTo>
                  <a:pt x="900100" y="235795"/>
                </a:moveTo>
                <a:lnTo>
                  <a:pt x="1656184" y="919871"/>
                </a:lnTo>
                <a:lnTo>
                  <a:pt x="1656184" y="1603947"/>
                </a:lnTo>
                <a:lnTo>
                  <a:pt x="1242138" y="1603947"/>
                </a:lnTo>
                <a:lnTo>
                  <a:pt x="1242138" y="919870"/>
                </a:lnTo>
                <a:lnTo>
                  <a:pt x="558062" y="919870"/>
                </a:lnTo>
                <a:lnTo>
                  <a:pt x="558062" y="1603947"/>
                </a:lnTo>
                <a:lnTo>
                  <a:pt x="144016" y="1603947"/>
                </a:lnTo>
                <a:lnTo>
                  <a:pt x="144016" y="919871"/>
                </a:lnTo>
                <a:close/>
                <a:moveTo>
                  <a:pt x="900100" y="0"/>
                </a:moveTo>
                <a:lnTo>
                  <a:pt x="1310094" y="370947"/>
                </a:lnTo>
                <a:lnTo>
                  <a:pt x="1310094" y="14514"/>
                </a:lnTo>
                <a:lnTo>
                  <a:pt x="1428894" y="14514"/>
                </a:lnTo>
                <a:lnTo>
                  <a:pt x="1428894" y="478433"/>
                </a:lnTo>
                <a:lnTo>
                  <a:pt x="1800200" y="814377"/>
                </a:lnTo>
                <a:lnTo>
                  <a:pt x="1800200" y="988497"/>
                </a:lnTo>
                <a:lnTo>
                  <a:pt x="900100" y="174121"/>
                </a:lnTo>
                <a:lnTo>
                  <a:pt x="0" y="988498"/>
                </a:lnTo>
                <a:lnTo>
                  <a:pt x="0" y="814377"/>
                </a:lnTo>
                <a:close/>
              </a:path>
            </a:pathLst>
          </a:custGeom>
          <a:solidFill>
            <a:srgbClr val="FFFFFF">
              <a:lumMod val="95000"/>
            </a:srgbClr>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en-US"/>
          </a:p>
        </p:txBody>
      </p:sp>
      <p:sp>
        <p:nvSpPr>
          <p:cNvPr id="80" name="文本框 11"/>
          <p:cNvSpPr txBox="1">
            <a:spLocks noChangeArrowheads="1"/>
          </p:cNvSpPr>
          <p:nvPr>
            <p:custDataLst>
              <p:tags r:id="rId64"/>
            </p:custDataLst>
          </p:nvPr>
        </p:nvSpPr>
        <p:spPr bwMode="auto">
          <a:xfrm>
            <a:off x="7936230" y="5369560"/>
            <a:ext cx="2138045"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t" anchorCtr="0">
            <a:no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rPr>
              <a:t>7. 创造式简历</a:t>
            </a:r>
            <a:endPar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endParaRPr>
          </a:p>
        </p:txBody>
      </p:sp>
      <p:sp>
        <p:nvSpPr>
          <p:cNvPr id="82" name="文本框 11"/>
          <p:cNvSpPr txBox="1">
            <a:spLocks noChangeArrowheads="1"/>
          </p:cNvSpPr>
          <p:nvPr>
            <p:custDataLst>
              <p:tags r:id="rId65"/>
            </p:custDataLst>
          </p:nvPr>
        </p:nvSpPr>
        <p:spPr bwMode="auto">
          <a:xfrm>
            <a:off x="1236980" y="5369454"/>
            <a:ext cx="2138214" cy="38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t" anchorCtr="0">
            <a:no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00000"/>
              </a:lnSpc>
              <a:spcBef>
                <a:spcPct val="0"/>
              </a:spcBef>
              <a:buFontTx/>
              <a:buNone/>
              <a:defRPr/>
            </a:pPr>
            <a:r>
              <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rPr>
              <a:t>4. 提要式（节略式）简历</a:t>
            </a:r>
            <a:endPar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endParaRPr>
          </a:p>
        </p:txBody>
      </p:sp>
      <p:sp>
        <p:nvSpPr>
          <p:cNvPr id="91" name="文本框 11"/>
          <p:cNvSpPr txBox="1">
            <a:spLocks noChangeArrowheads="1"/>
          </p:cNvSpPr>
          <p:nvPr>
            <p:custDataLst>
              <p:tags r:id="rId66"/>
            </p:custDataLst>
          </p:nvPr>
        </p:nvSpPr>
        <p:spPr bwMode="auto">
          <a:xfrm>
            <a:off x="3496945" y="5369454"/>
            <a:ext cx="2138214" cy="38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t" anchorCtr="0">
            <a:no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00000"/>
              </a:lnSpc>
              <a:spcBef>
                <a:spcPct val="0"/>
              </a:spcBef>
              <a:buFontTx/>
              <a:buNone/>
              <a:defRPr/>
            </a:pPr>
            <a:r>
              <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rPr>
              <a:t>5. 按年月顺序（时间顺序）式简历</a:t>
            </a:r>
            <a:endPar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endParaRPr>
          </a:p>
        </p:txBody>
      </p:sp>
      <p:sp>
        <p:nvSpPr>
          <p:cNvPr id="93" name="文本框 11"/>
          <p:cNvSpPr txBox="1">
            <a:spLocks noChangeArrowheads="1"/>
          </p:cNvSpPr>
          <p:nvPr>
            <p:custDataLst>
              <p:tags r:id="rId67"/>
            </p:custDataLst>
          </p:nvPr>
        </p:nvSpPr>
        <p:spPr bwMode="auto">
          <a:xfrm>
            <a:off x="6981190" y="2296795"/>
            <a:ext cx="1798320" cy="382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no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rPr>
              <a:t>3. 小册子式简历</a:t>
            </a:r>
            <a:endPar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endParaRPr>
          </a:p>
        </p:txBody>
      </p:sp>
      <p:sp>
        <p:nvSpPr>
          <p:cNvPr id="95" name="文本框 11"/>
          <p:cNvSpPr txBox="1">
            <a:spLocks noChangeArrowheads="1"/>
          </p:cNvSpPr>
          <p:nvPr>
            <p:custDataLst>
              <p:tags r:id="rId68"/>
            </p:custDataLst>
          </p:nvPr>
        </p:nvSpPr>
        <p:spPr bwMode="auto">
          <a:xfrm>
            <a:off x="2536825" y="2296795"/>
            <a:ext cx="1798320" cy="382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no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rPr>
              <a:t>1. 完全表格式简历</a:t>
            </a:r>
            <a:endPar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endParaRPr>
          </a:p>
        </p:txBody>
      </p:sp>
      <p:sp>
        <p:nvSpPr>
          <p:cNvPr id="97" name="文本框 11"/>
          <p:cNvSpPr txBox="1">
            <a:spLocks noChangeArrowheads="1"/>
          </p:cNvSpPr>
          <p:nvPr>
            <p:custDataLst>
              <p:tags r:id="rId69"/>
            </p:custDataLst>
          </p:nvPr>
        </p:nvSpPr>
        <p:spPr bwMode="auto">
          <a:xfrm>
            <a:off x="4713605" y="2296795"/>
            <a:ext cx="1798320" cy="382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no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rPr>
              <a:t>2. 半文章式简历</a:t>
            </a:r>
            <a:endPar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endParaRPr>
          </a:p>
        </p:txBody>
      </p:sp>
      <p:sp>
        <p:nvSpPr>
          <p:cNvPr id="99" name="文本框 11"/>
          <p:cNvSpPr txBox="1">
            <a:spLocks noChangeArrowheads="1"/>
          </p:cNvSpPr>
          <p:nvPr>
            <p:custDataLst>
              <p:tags r:id="rId70"/>
            </p:custDataLst>
          </p:nvPr>
        </p:nvSpPr>
        <p:spPr bwMode="auto">
          <a:xfrm>
            <a:off x="5674360" y="5365644"/>
            <a:ext cx="2138214" cy="38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t" anchorCtr="0">
            <a:no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rPr>
              <a:t>6. 功能式简历</a:t>
            </a:r>
            <a:endParaRPr lang="zh-CN" altLang="en-US" sz="1800" b="1" spc="3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24578" y="203937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049060" y="510489"/>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757164" y="105716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764540" y="73660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一、简历的准备与制作</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1329893" y="1327957"/>
            <a:ext cx="4646528" cy="711742"/>
          </a:xfrm>
          <a:prstGeom prst="rect">
            <a:avLst/>
          </a:prstGeom>
          <a:noFill/>
        </p:spPr>
        <p:txBody>
          <a:bodyPr wrap="square" rtlCol="0" anchor="ctr">
            <a:norm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（二）简历的基本要素</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sp>
        <p:nvSpPr>
          <p:cNvPr id="96" name="TextBox 95"/>
          <p:cNvSpPr txBox="1"/>
          <p:nvPr>
            <p:custDataLst>
              <p:tags r:id="rId19"/>
            </p:custDataLst>
          </p:nvPr>
        </p:nvSpPr>
        <p:spPr>
          <a:xfrm>
            <a:off x="1727835" y="3133090"/>
            <a:ext cx="1768475" cy="554355"/>
          </a:xfrm>
          <a:prstGeom prst="rect">
            <a:avLst/>
          </a:prstGeom>
          <a:noFill/>
        </p:spPr>
        <p:txBody>
          <a:bodyPr wrap="square" rtlCol="0">
            <a:noAutofit/>
          </a:bodyPr>
          <a:lstStyle/>
          <a:p>
            <a:pPr algn="ctr"/>
            <a:r>
              <a:rPr lang="id-ID" sz="1700" smtClean="0">
                <a:solidFill>
                  <a:srgbClr val="000000"/>
                </a:solidFill>
                <a:latin typeface="微软雅黑" panose="020B0503020204020204" charset="-122"/>
                <a:ea typeface="微软雅黑" panose="020B0503020204020204" charset="-122"/>
                <a:cs typeface="微软雅黑" panose="020B0503020204020204" charset="-122"/>
              </a:rPr>
              <a:t>1. 个人基本情况</a:t>
            </a:r>
            <a:endParaRPr lang="id-ID" sz="1700"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2" name="Oval 92"/>
          <p:cNvSpPr/>
          <p:nvPr>
            <p:custDataLst>
              <p:tags r:id="rId20"/>
            </p:custDataLst>
          </p:nvPr>
        </p:nvSpPr>
        <p:spPr>
          <a:xfrm>
            <a:off x="2244082" y="2210668"/>
            <a:ext cx="665167" cy="665167"/>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94" name="Freeform 5"/>
          <p:cNvSpPr/>
          <p:nvPr>
            <p:custDataLst>
              <p:tags r:id="rId21"/>
            </p:custDataLst>
          </p:nvPr>
        </p:nvSpPr>
        <p:spPr bwMode="auto">
          <a:xfrm>
            <a:off x="2373885" y="2339437"/>
            <a:ext cx="405560" cy="407629"/>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127" name="Oval 126"/>
          <p:cNvSpPr/>
          <p:nvPr>
            <p:custDataLst>
              <p:tags r:id="rId22"/>
            </p:custDataLst>
          </p:nvPr>
        </p:nvSpPr>
        <p:spPr>
          <a:xfrm>
            <a:off x="4334405" y="2210668"/>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9" name="Freeform 9"/>
          <p:cNvSpPr>
            <a:spLocks noEditPoints="1"/>
          </p:cNvSpPr>
          <p:nvPr>
            <p:custDataLst>
              <p:tags r:id="rId23"/>
            </p:custDataLst>
          </p:nvPr>
        </p:nvSpPr>
        <p:spPr bwMode="auto">
          <a:xfrm>
            <a:off x="4472663" y="2348194"/>
            <a:ext cx="388650" cy="390116"/>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0" name="Freeform 10"/>
          <p:cNvSpPr>
            <a:spLocks noEditPoints="1"/>
          </p:cNvSpPr>
          <p:nvPr>
            <p:custDataLst>
              <p:tags r:id="rId24"/>
            </p:custDataLst>
          </p:nvPr>
        </p:nvSpPr>
        <p:spPr bwMode="auto">
          <a:xfrm>
            <a:off x="4576792" y="2452323"/>
            <a:ext cx="180392" cy="181858"/>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1" name="Freeform 11"/>
          <p:cNvSpPr>
            <a:spLocks noEditPoints="1"/>
          </p:cNvSpPr>
          <p:nvPr>
            <p:custDataLst>
              <p:tags r:id="rId25"/>
            </p:custDataLst>
          </p:nvPr>
        </p:nvSpPr>
        <p:spPr bwMode="auto">
          <a:xfrm>
            <a:off x="4617857" y="2494854"/>
            <a:ext cx="98263" cy="9826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2" name="TextBox 95"/>
          <p:cNvSpPr txBox="1"/>
          <p:nvPr>
            <p:custDataLst>
              <p:tags r:id="rId26"/>
            </p:custDataLst>
          </p:nvPr>
        </p:nvSpPr>
        <p:spPr>
          <a:xfrm>
            <a:off x="3818152" y="3133113"/>
            <a:ext cx="1697673" cy="554457"/>
          </a:xfrm>
          <a:prstGeom prst="rect">
            <a:avLst/>
          </a:prstGeom>
          <a:noFill/>
        </p:spPr>
        <p:txBody>
          <a:bodyPr wrap="square" rtlCol="0">
            <a:normAutofit/>
          </a:bodyPr>
          <a:lstStyle/>
          <a:p>
            <a:pPr algn="ctr"/>
            <a:r>
              <a:rPr lang="id-ID" smtClean="0">
                <a:solidFill>
                  <a:srgbClr val="000000"/>
                </a:solidFill>
                <a:latin typeface="微软雅黑" panose="020B0503020204020204" charset="-122"/>
                <a:ea typeface="微软雅黑" panose="020B0503020204020204" charset="-122"/>
                <a:cs typeface="微软雅黑" panose="020B0503020204020204" charset="-122"/>
              </a:rPr>
              <a:t>2. 教育背景</a:t>
            </a:r>
            <a:endParaRPr lang="id-ID"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20" name="Oval 119"/>
          <p:cNvSpPr/>
          <p:nvPr>
            <p:custDataLst>
              <p:tags r:id="rId27"/>
            </p:custDataLst>
          </p:nvPr>
        </p:nvSpPr>
        <p:spPr>
          <a:xfrm>
            <a:off x="6436089" y="2210668"/>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2" name="Freeform 5"/>
          <p:cNvSpPr>
            <a:spLocks noEditPoints="1"/>
          </p:cNvSpPr>
          <p:nvPr>
            <p:custDataLst>
              <p:tags r:id="rId28"/>
            </p:custDataLst>
          </p:nvPr>
        </p:nvSpPr>
        <p:spPr bwMode="auto">
          <a:xfrm>
            <a:off x="6578484" y="2355743"/>
            <a:ext cx="380376" cy="375018"/>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3" name="Freeform 6"/>
          <p:cNvSpPr>
            <a:spLocks noEditPoints="1"/>
          </p:cNvSpPr>
          <p:nvPr>
            <p:custDataLst>
              <p:tags r:id="rId29"/>
            </p:custDataLst>
          </p:nvPr>
        </p:nvSpPr>
        <p:spPr bwMode="auto">
          <a:xfrm>
            <a:off x="6685632" y="2450837"/>
            <a:ext cx="164741" cy="166079"/>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4" name="Freeform 7"/>
          <p:cNvSpPr>
            <a:spLocks noEditPoints="1"/>
          </p:cNvSpPr>
          <p:nvPr>
            <p:custDataLst>
              <p:tags r:id="rId30"/>
            </p:custDataLst>
          </p:nvPr>
        </p:nvSpPr>
        <p:spPr bwMode="auto">
          <a:xfrm>
            <a:off x="6736528" y="2478963"/>
            <a:ext cx="62950" cy="87058"/>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5" name="Freeform 8"/>
          <p:cNvSpPr>
            <a:spLocks noEditPoints="1"/>
          </p:cNvSpPr>
          <p:nvPr>
            <p:custDataLst>
              <p:tags r:id="rId31"/>
            </p:custDataLst>
          </p:nvPr>
        </p:nvSpPr>
        <p:spPr bwMode="auto">
          <a:xfrm>
            <a:off x="6629380" y="2406639"/>
            <a:ext cx="290639" cy="254477"/>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6" name="TextBox 95"/>
          <p:cNvSpPr txBox="1"/>
          <p:nvPr>
            <p:custDataLst>
              <p:tags r:id="rId32"/>
            </p:custDataLst>
          </p:nvPr>
        </p:nvSpPr>
        <p:spPr>
          <a:xfrm>
            <a:off x="5919836" y="3133113"/>
            <a:ext cx="1697673" cy="554457"/>
          </a:xfrm>
          <a:prstGeom prst="rect">
            <a:avLst/>
          </a:prstGeom>
          <a:noFill/>
        </p:spPr>
        <p:txBody>
          <a:bodyPr wrap="square" rtlCol="0">
            <a:noAutofit/>
          </a:bodyPr>
          <a:lstStyle/>
          <a:p>
            <a:pPr algn="ctr"/>
            <a:r>
              <a:rPr lang="id-ID" sz="1700" smtClean="0">
                <a:solidFill>
                  <a:srgbClr val="000000"/>
                </a:solidFill>
                <a:latin typeface="微软雅黑" panose="020B0503020204020204" charset="-122"/>
                <a:ea typeface="微软雅黑" panose="020B0503020204020204" charset="-122"/>
                <a:cs typeface="微软雅黑" panose="020B0503020204020204" charset="-122"/>
              </a:rPr>
              <a:t>3. 求职意向及工作目标</a:t>
            </a:r>
            <a:endParaRPr lang="id-ID" sz="1700"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3" name="Oval 132"/>
          <p:cNvSpPr/>
          <p:nvPr>
            <p:custDataLst>
              <p:tags r:id="rId33"/>
            </p:custDataLst>
          </p:nvPr>
        </p:nvSpPr>
        <p:spPr>
          <a:xfrm>
            <a:off x="8503606" y="2210668"/>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35" name="Freeform 15"/>
          <p:cNvSpPr/>
          <p:nvPr>
            <p:custDataLst>
              <p:tags r:id="rId34"/>
            </p:custDataLst>
          </p:nvPr>
        </p:nvSpPr>
        <p:spPr bwMode="auto">
          <a:xfrm>
            <a:off x="8713223" y="2420874"/>
            <a:ext cx="89430" cy="88253"/>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6" name="Freeform 16"/>
          <p:cNvSpPr>
            <a:spLocks noEditPoints="1"/>
          </p:cNvSpPr>
          <p:nvPr>
            <p:custDataLst>
              <p:tags r:id="rId35"/>
            </p:custDataLst>
          </p:nvPr>
        </p:nvSpPr>
        <p:spPr bwMode="auto">
          <a:xfrm>
            <a:off x="8649681" y="2356155"/>
            <a:ext cx="373016" cy="374193"/>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3" name="TextBox 95"/>
          <p:cNvSpPr txBox="1"/>
          <p:nvPr>
            <p:custDataLst>
              <p:tags r:id="rId36"/>
            </p:custDataLst>
          </p:nvPr>
        </p:nvSpPr>
        <p:spPr>
          <a:xfrm>
            <a:off x="7987353" y="3133113"/>
            <a:ext cx="1697673" cy="554457"/>
          </a:xfrm>
          <a:prstGeom prst="rect">
            <a:avLst/>
          </a:prstGeom>
          <a:noFill/>
        </p:spPr>
        <p:txBody>
          <a:bodyPr wrap="square" rtlCol="0">
            <a:normAutofit/>
          </a:bodyPr>
          <a:lstStyle/>
          <a:p>
            <a:pPr algn="ctr"/>
            <a:r>
              <a:rPr lang="id-ID" smtClean="0">
                <a:solidFill>
                  <a:srgbClr val="000000"/>
                </a:solidFill>
                <a:latin typeface="微软雅黑" panose="020B0503020204020204" charset="-122"/>
                <a:ea typeface="微软雅黑" panose="020B0503020204020204" charset="-122"/>
                <a:cs typeface="微软雅黑" panose="020B0503020204020204" charset="-122"/>
              </a:rPr>
              <a:t>4. 工作经历</a:t>
            </a:r>
            <a:endParaRPr lang="id-ID"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8" name="Oval 137"/>
          <p:cNvSpPr/>
          <p:nvPr>
            <p:custDataLst>
              <p:tags r:id="rId37"/>
            </p:custDataLst>
          </p:nvPr>
        </p:nvSpPr>
        <p:spPr>
          <a:xfrm>
            <a:off x="2244082" y="4489885"/>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40" name="Freeform 17"/>
          <p:cNvSpPr>
            <a:spLocks noEditPoints="1"/>
          </p:cNvSpPr>
          <p:nvPr>
            <p:custDataLst>
              <p:tags r:id="rId38"/>
            </p:custDataLst>
          </p:nvPr>
        </p:nvSpPr>
        <p:spPr bwMode="auto">
          <a:xfrm>
            <a:off x="2395473" y="4641276"/>
            <a:ext cx="362386" cy="362386"/>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41" name="Freeform 18"/>
          <p:cNvSpPr>
            <a:spLocks noEditPoints="1"/>
          </p:cNvSpPr>
          <p:nvPr>
            <p:custDataLst>
              <p:tags r:id="rId39"/>
            </p:custDataLst>
          </p:nvPr>
        </p:nvSpPr>
        <p:spPr bwMode="auto">
          <a:xfrm>
            <a:off x="2459744" y="4705548"/>
            <a:ext cx="232474" cy="233841"/>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7" name="TextBox 95"/>
          <p:cNvSpPr txBox="1"/>
          <p:nvPr>
            <p:custDataLst>
              <p:tags r:id="rId40"/>
            </p:custDataLst>
          </p:nvPr>
        </p:nvSpPr>
        <p:spPr>
          <a:xfrm>
            <a:off x="1727829" y="5398599"/>
            <a:ext cx="1697673" cy="554457"/>
          </a:xfrm>
          <a:prstGeom prst="rect">
            <a:avLst/>
          </a:prstGeom>
          <a:noFill/>
        </p:spPr>
        <p:txBody>
          <a:bodyPr wrap="square" rtlCol="0">
            <a:normAutofit/>
          </a:bodyPr>
          <a:lstStyle/>
          <a:p>
            <a:pPr algn="ctr"/>
            <a:r>
              <a:rPr lang="id-ID" smtClean="0">
                <a:solidFill>
                  <a:srgbClr val="000000"/>
                </a:solidFill>
                <a:latin typeface="微软雅黑" panose="020B0503020204020204" charset="-122"/>
                <a:ea typeface="微软雅黑" panose="020B0503020204020204" charset="-122"/>
                <a:cs typeface="微软雅黑" panose="020B0503020204020204" charset="-122"/>
              </a:rPr>
              <a:t>5. 知识和技能</a:t>
            </a:r>
            <a:endParaRPr lang="id-ID"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53" name="Oval 152"/>
          <p:cNvSpPr/>
          <p:nvPr>
            <p:custDataLst>
              <p:tags r:id="rId41"/>
            </p:custDataLst>
          </p:nvPr>
        </p:nvSpPr>
        <p:spPr>
          <a:xfrm>
            <a:off x="8503606" y="4478059"/>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54" name="Freeform 30"/>
          <p:cNvSpPr>
            <a:spLocks noEditPoints="1"/>
          </p:cNvSpPr>
          <p:nvPr>
            <p:custDataLst>
              <p:tags r:id="rId42"/>
            </p:custDataLst>
          </p:nvPr>
        </p:nvSpPr>
        <p:spPr bwMode="auto">
          <a:xfrm>
            <a:off x="8648981" y="4611169"/>
            <a:ext cx="374417" cy="398948"/>
          </a:xfrm>
          <a:custGeom>
            <a:avLst/>
            <a:gdLst>
              <a:gd name="T0" fmla="*/ 60 w 120"/>
              <a:gd name="T1" fmla="*/ 0 h 128"/>
              <a:gd name="T2" fmla="*/ 0 w 120"/>
              <a:gd name="T3" fmla="*/ 60 h 128"/>
              <a:gd name="T4" fmla="*/ 4 w 120"/>
              <a:gd name="T5" fmla="*/ 64 h 128"/>
              <a:gd name="T6" fmla="*/ 56 w 120"/>
              <a:gd name="T7" fmla="*/ 64 h 128"/>
              <a:gd name="T8" fmla="*/ 56 w 120"/>
              <a:gd name="T9" fmla="*/ 111 h 128"/>
              <a:gd name="T10" fmla="*/ 46 w 120"/>
              <a:gd name="T11" fmla="*/ 120 h 128"/>
              <a:gd name="T12" fmla="*/ 36 w 120"/>
              <a:gd name="T13" fmla="*/ 111 h 128"/>
              <a:gd name="T14" fmla="*/ 32 w 120"/>
              <a:gd name="T15" fmla="*/ 107 h 128"/>
              <a:gd name="T16" fmla="*/ 28 w 120"/>
              <a:gd name="T17" fmla="*/ 111 h 128"/>
              <a:gd name="T18" fmla="*/ 46 w 120"/>
              <a:gd name="T19" fmla="*/ 128 h 128"/>
              <a:gd name="T20" fmla="*/ 64 w 120"/>
              <a:gd name="T21" fmla="*/ 111 h 128"/>
              <a:gd name="T22" fmla="*/ 64 w 120"/>
              <a:gd name="T23" fmla="*/ 64 h 128"/>
              <a:gd name="T24" fmla="*/ 116 w 120"/>
              <a:gd name="T25" fmla="*/ 64 h 128"/>
              <a:gd name="T26" fmla="*/ 120 w 120"/>
              <a:gd name="T27" fmla="*/ 60 h 128"/>
              <a:gd name="T28" fmla="*/ 60 w 120"/>
              <a:gd name="T29" fmla="*/ 0 h 128"/>
              <a:gd name="T30" fmla="*/ 8 w 120"/>
              <a:gd name="T31" fmla="*/ 56 h 128"/>
              <a:gd name="T32" fmla="*/ 51 w 120"/>
              <a:gd name="T33" fmla="*/ 9 h 128"/>
              <a:gd name="T34" fmla="*/ 30 w 120"/>
              <a:gd name="T35" fmla="*/ 56 h 128"/>
              <a:gd name="T36" fmla="*/ 8 w 120"/>
              <a:gd name="T37" fmla="*/ 56 h 128"/>
              <a:gd name="T38" fmla="*/ 34 w 120"/>
              <a:gd name="T39" fmla="*/ 56 h 128"/>
              <a:gd name="T40" fmla="*/ 60 w 120"/>
              <a:gd name="T41" fmla="*/ 9 h 128"/>
              <a:gd name="T42" fmla="*/ 86 w 120"/>
              <a:gd name="T43" fmla="*/ 56 h 128"/>
              <a:gd name="T44" fmla="*/ 34 w 120"/>
              <a:gd name="T45" fmla="*/ 56 h 128"/>
              <a:gd name="T46" fmla="*/ 90 w 120"/>
              <a:gd name="T47" fmla="*/ 56 h 128"/>
              <a:gd name="T48" fmla="*/ 69 w 120"/>
              <a:gd name="T49" fmla="*/ 9 h 128"/>
              <a:gd name="T50" fmla="*/ 112 w 120"/>
              <a:gd name="T51" fmla="*/ 56 h 128"/>
              <a:gd name="T52" fmla="*/ 90 w 120"/>
              <a:gd name="T5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8">
                <a:moveTo>
                  <a:pt x="60" y="0"/>
                </a:moveTo>
                <a:cubicBezTo>
                  <a:pt x="27" y="0"/>
                  <a:pt x="0" y="27"/>
                  <a:pt x="0" y="60"/>
                </a:cubicBezTo>
                <a:cubicBezTo>
                  <a:pt x="0" y="62"/>
                  <a:pt x="2" y="64"/>
                  <a:pt x="4" y="64"/>
                </a:cubicBezTo>
                <a:cubicBezTo>
                  <a:pt x="56" y="64"/>
                  <a:pt x="56" y="64"/>
                  <a:pt x="56" y="64"/>
                </a:cubicBezTo>
                <a:cubicBezTo>
                  <a:pt x="56" y="111"/>
                  <a:pt x="56" y="111"/>
                  <a:pt x="56" y="111"/>
                </a:cubicBezTo>
                <a:cubicBezTo>
                  <a:pt x="56" y="116"/>
                  <a:pt x="51" y="120"/>
                  <a:pt x="46" y="120"/>
                </a:cubicBezTo>
                <a:cubicBezTo>
                  <a:pt x="40" y="120"/>
                  <a:pt x="36" y="116"/>
                  <a:pt x="36" y="111"/>
                </a:cubicBezTo>
                <a:cubicBezTo>
                  <a:pt x="36" y="108"/>
                  <a:pt x="34" y="107"/>
                  <a:pt x="32" y="107"/>
                </a:cubicBezTo>
                <a:cubicBezTo>
                  <a:pt x="30" y="107"/>
                  <a:pt x="28" y="108"/>
                  <a:pt x="28" y="111"/>
                </a:cubicBezTo>
                <a:cubicBezTo>
                  <a:pt x="28" y="120"/>
                  <a:pt x="36" y="128"/>
                  <a:pt x="46" y="128"/>
                </a:cubicBezTo>
                <a:cubicBezTo>
                  <a:pt x="56" y="128"/>
                  <a:pt x="64" y="120"/>
                  <a:pt x="64" y="111"/>
                </a:cubicBezTo>
                <a:cubicBezTo>
                  <a:pt x="64" y="64"/>
                  <a:pt x="64" y="64"/>
                  <a:pt x="64" y="64"/>
                </a:cubicBezTo>
                <a:cubicBezTo>
                  <a:pt x="116" y="64"/>
                  <a:pt x="116" y="64"/>
                  <a:pt x="116" y="64"/>
                </a:cubicBezTo>
                <a:cubicBezTo>
                  <a:pt x="118" y="64"/>
                  <a:pt x="120" y="62"/>
                  <a:pt x="120" y="60"/>
                </a:cubicBezTo>
                <a:cubicBezTo>
                  <a:pt x="120" y="27"/>
                  <a:pt x="93" y="0"/>
                  <a:pt x="60" y="0"/>
                </a:cubicBezTo>
                <a:close/>
                <a:moveTo>
                  <a:pt x="8" y="56"/>
                </a:moveTo>
                <a:cubicBezTo>
                  <a:pt x="10" y="32"/>
                  <a:pt x="28" y="13"/>
                  <a:pt x="51" y="9"/>
                </a:cubicBezTo>
                <a:cubicBezTo>
                  <a:pt x="38" y="17"/>
                  <a:pt x="30" y="35"/>
                  <a:pt x="30" y="56"/>
                </a:cubicBezTo>
                <a:lnTo>
                  <a:pt x="8" y="56"/>
                </a:lnTo>
                <a:close/>
                <a:moveTo>
                  <a:pt x="34" y="56"/>
                </a:moveTo>
                <a:cubicBezTo>
                  <a:pt x="34" y="32"/>
                  <a:pt x="44" y="14"/>
                  <a:pt x="60" y="9"/>
                </a:cubicBezTo>
                <a:cubicBezTo>
                  <a:pt x="76" y="14"/>
                  <a:pt x="86" y="32"/>
                  <a:pt x="86" y="56"/>
                </a:cubicBezTo>
                <a:lnTo>
                  <a:pt x="34" y="56"/>
                </a:lnTo>
                <a:close/>
                <a:moveTo>
                  <a:pt x="90" y="56"/>
                </a:moveTo>
                <a:cubicBezTo>
                  <a:pt x="90" y="35"/>
                  <a:pt x="82" y="17"/>
                  <a:pt x="69" y="9"/>
                </a:cubicBezTo>
                <a:cubicBezTo>
                  <a:pt x="92" y="13"/>
                  <a:pt x="110" y="32"/>
                  <a:pt x="112" y="56"/>
                </a:cubicBezTo>
                <a:lnTo>
                  <a:pt x="90" y="56"/>
                </a:ln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155" name="TextBox 95"/>
          <p:cNvSpPr txBox="1"/>
          <p:nvPr>
            <p:custDataLst>
              <p:tags r:id="rId43"/>
            </p:custDataLst>
          </p:nvPr>
        </p:nvSpPr>
        <p:spPr>
          <a:xfrm>
            <a:off x="7987353" y="5398599"/>
            <a:ext cx="1697673" cy="554457"/>
          </a:xfrm>
          <a:prstGeom prst="rect">
            <a:avLst/>
          </a:prstGeom>
          <a:noFill/>
        </p:spPr>
        <p:txBody>
          <a:bodyPr wrap="square" rtlCol="0">
            <a:normAutofit/>
          </a:bodyPr>
          <a:lstStyle/>
          <a:p>
            <a:pPr algn="ctr"/>
            <a:r>
              <a:rPr lang="id-ID" smtClean="0">
                <a:solidFill>
                  <a:srgbClr val="000000"/>
                </a:solidFill>
                <a:latin typeface="微软雅黑" panose="020B0503020204020204" charset="-122"/>
                <a:ea typeface="微软雅黑" panose="020B0503020204020204" charset="-122"/>
                <a:cs typeface="微软雅黑" panose="020B0503020204020204" charset="-122"/>
              </a:rPr>
              <a:t>8. 证明文件</a:t>
            </a:r>
            <a:endParaRPr lang="id-ID"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56" name="Oval 155"/>
          <p:cNvSpPr/>
          <p:nvPr>
            <p:custDataLst>
              <p:tags r:id="rId44"/>
            </p:custDataLst>
          </p:nvPr>
        </p:nvSpPr>
        <p:spPr>
          <a:xfrm>
            <a:off x="6436089" y="4478059"/>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57" name="Group 156"/>
          <p:cNvGrpSpPr/>
          <p:nvPr>
            <p:custDataLst>
              <p:tags r:id="rId45"/>
            </p:custDataLst>
          </p:nvPr>
        </p:nvGrpSpPr>
        <p:grpSpPr>
          <a:xfrm>
            <a:off x="6568308" y="4618847"/>
            <a:ext cx="400728" cy="383591"/>
            <a:chOff x="9886950" y="1016001"/>
            <a:chExt cx="482600" cy="461963"/>
          </a:xfrm>
          <a:solidFill>
            <a:srgbClr val="FFFFFF"/>
          </a:solidFill>
        </p:grpSpPr>
        <p:sp>
          <p:nvSpPr>
            <p:cNvPr id="158" name="Freeform 36"/>
            <p:cNvSpPr>
              <a:spLocks noEditPoints="1"/>
            </p:cNvSpPr>
            <p:nvPr>
              <p:custDataLst>
                <p:tags r:id="rId46"/>
              </p:custDataLst>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59" name="Freeform 37"/>
            <p:cNvSpPr>
              <a:spLocks noEditPoints="1"/>
            </p:cNvSpPr>
            <p:nvPr>
              <p:custDataLst>
                <p:tags r:id="rId47"/>
              </p:custDataLst>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0" name="Freeform 38"/>
            <p:cNvSpPr>
              <a:spLocks noEditPoints="1"/>
            </p:cNvSpPr>
            <p:nvPr>
              <p:custDataLst>
                <p:tags r:id="rId48"/>
              </p:custDataLst>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1" name="Freeform 39"/>
            <p:cNvSpPr/>
            <p:nvPr>
              <p:custDataLst>
                <p:tags r:id="rId49"/>
              </p:custDataLst>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2" name="Freeform 40"/>
            <p:cNvSpPr/>
            <p:nvPr>
              <p:custDataLst>
                <p:tags r:id="rId50"/>
              </p:custDataLst>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3" name="Freeform 41"/>
            <p:cNvSpPr/>
            <p:nvPr>
              <p:custDataLst>
                <p:tags r:id="rId51"/>
              </p:custDataLst>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4" name="Freeform 42"/>
            <p:cNvSpPr/>
            <p:nvPr>
              <p:custDataLst>
                <p:tags r:id="rId52"/>
              </p:custDataLst>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45" name="TextBox 95"/>
          <p:cNvSpPr txBox="1"/>
          <p:nvPr>
            <p:custDataLst>
              <p:tags r:id="rId53"/>
            </p:custDataLst>
          </p:nvPr>
        </p:nvSpPr>
        <p:spPr>
          <a:xfrm>
            <a:off x="5919836" y="5398599"/>
            <a:ext cx="1697673" cy="554457"/>
          </a:xfrm>
          <a:prstGeom prst="rect">
            <a:avLst/>
          </a:prstGeom>
          <a:noFill/>
        </p:spPr>
        <p:txBody>
          <a:bodyPr wrap="square" rtlCol="0">
            <a:normAutofit/>
          </a:bodyPr>
          <a:lstStyle/>
          <a:p>
            <a:pPr algn="ctr"/>
            <a:r>
              <a:rPr lang="id-ID" smtClean="0">
                <a:solidFill>
                  <a:srgbClr val="000000"/>
                </a:solidFill>
                <a:latin typeface="微软雅黑" panose="020B0503020204020204" charset="-122"/>
                <a:ea typeface="微软雅黑" panose="020B0503020204020204" charset="-122"/>
                <a:cs typeface="微软雅黑" panose="020B0503020204020204" charset="-122"/>
              </a:rPr>
              <a:t>7. 自我评价</a:t>
            </a:r>
            <a:endParaRPr lang="id-ID"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66" name="Oval 165"/>
          <p:cNvSpPr/>
          <p:nvPr>
            <p:custDataLst>
              <p:tags r:id="rId54"/>
            </p:custDataLst>
          </p:nvPr>
        </p:nvSpPr>
        <p:spPr>
          <a:xfrm>
            <a:off x="4334405" y="4478059"/>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67" name="Group 166"/>
          <p:cNvGrpSpPr/>
          <p:nvPr>
            <p:custDataLst>
              <p:tags r:id="rId55"/>
            </p:custDataLst>
          </p:nvPr>
        </p:nvGrpSpPr>
        <p:grpSpPr>
          <a:xfrm>
            <a:off x="4453598" y="4597986"/>
            <a:ext cx="426780" cy="425314"/>
            <a:chOff x="8310563" y="882650"/>
            <a:chExt cx="461962" cy="460375"/>
          </a:xfrm>
          <a:solidFill>
            <a:srgbClr val="FFFFFF"/>
          </a:solidFill>
        </p:grpSpPr>
        <p:sp>
          <p:nvSpPr>
            <p:cNvPr id="168" name="Freeform 46"/>
            <p:cNvSpPr>
              <a:spLocks noEditPoints="1"/>
            </p:cNvSpPr>
            <p:nvPr>
              <p:custDataLst>
                <p:tags r:id="rId56"/>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9" name="Freeform 47"/>
            <p:cNvSpPr>
              <a:spLocks noEditPoints="1"/>
            </p:cNvSpPr>
            <p:nvPr>
              <p:custDataLst>
                <p:tags r:id="rId57"/>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0" name="Freeform 48"/>
            <p:cNvSpPr>
              <a:spLocks noEditPoints="1"/>
            </p:cNvSpPr>
            <p:nvPr>
              <p:custDataLst>
                <p:tags r:id="rId58"/>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1" name="Freeform 49"/>
            <p:cNvSpPr>
              <a:spLocks noEditPoints="1"/>
            </p:cNvSpPr>
            <p:nvPr>
              <p:custDataLst>
                <p:tags r:id="rId59"/>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2" name="Freeform 50"/>
            <p:cNvSpPr>
              <a:spLocks noEditPoints="1"/>
            </p:cNvSpPr>
            <p:nvPr>
              <p:custDataLst>
                <p:tags r:id="rId60"/>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37" name="TextBox 95"/>
          <p:cNvSpPr txBox="1"/>
          <p:nvPr>
            <p:custDataLst>
              <p:tags r:id="rId61"/>
            </p:custDataLst>
          </p:nvPr>
        </p:nvSpPr>
        <p:spPr>
          <a:xfrm>
            <a:off x="3818152" y="5398599"/>
            <a:ext cx="1697673" cy="554457"/>
          </a:xfrm>
          <a:prstGeom prst="rect">
            <a:avLst/>
          </a:prstGeom>
          <a:noFill/>
        </p:spPr>
        <p:txBody>
          <a:bodyPr wrap="square" rtlCol="0">
            <a:normAutofit/>
          </a:bodyPr>
          <a:lstStyle/>
          <a:p>
            <a:pPr algn="ctr"/>
            <a:r>
              <a:rPr lang="id-ID" smtClean="0">
                <a:solidFill>
                  <a:srgbClr val="000000"/>
                </a:solidFill>
                <a:latin typeface="微软雅黑" panose="020B0503020204020204" charset="-122"/>
                <a:ea typeface="微软雅黑" panose="020B0503020204020204" charset="-122"/>
                <a:cs typeface="微软雅黑" panose="020B0503020204020204" charset="-122"/>
              </a:rPr>
              <a:t>6. 所获荣誉</a:t>
            </a:r>
            <a:endParaRPr lang="id-ID"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24578" y="203937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049060" y="510489"/>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一、简历的准备与制作</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1169873" y="1084117"/>
            <a:ext cx="4646528" cy="711742"/>
          </a:xfrm>
          <a:prstGeom prst="rect">
            <a:avLst/>
          </a:prstGeom>
          <a:noFill/>
        </p:spPr>
        <p:txBody>
          <a:bodyPr wrap="square" rtlCol="0" anchor="ctr">
            <a:norm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（三）简历撰写的原则</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grpSp>
        <p:nvGrpSpPr>
          <p:cNvPr id="8" name="组合 7"/>
          <p:cNvGrpSpPr/>
          <p:nvPr>
            <p:custDataLst>
              <p:tags r:id="rId19"/>
            </p:custDataLst>
          </p:nvPr>
        </p:nvGrpSpPr>
        <p:grpSpPr>
          <a:xfrm>
            <a:off x="3012295" y="4264842"/>
            <a:ext cx="1922516" cy="1665399"/>
            <a:chOff x="4138084" y="2988734"/>
            <a:chExt cx="1574799" cy="1364186"/>
          </a:xfrm>
        </p:grpSpPr>
        <p:sp>
          <p:nvSpPr>
            <p:cNvPr id="9" name="任意多边形 8"/>
            <p:cNvSpPr/>
            <p:nvPr>
              <p:custDataLst>
                <p:tags r:id="rId20"/>
              </p:custDataLst>
            </p:nvPr>
          </p:nvSpPr>
          <p:spPr>
            <a:xfrm>
              <a:off x="4684183" y="3927474"/>
              <a:ext cx="482600" cy="425446"/>
            </a:xfrm>
            <a:custGeom>
              <a:avLst/>
              <a:gdLst>
                <a:gd name="connsiteX0" fmla="*/ 0 w 482600"/>
                <a:gd name="connsiteY0" fmla="*/ 0 h 425446"/>
                <a:gd name="connsiteX1" fmla="*/ 88900 w 482600"/>
                <a:gd name="connsiteY1" fmla="*/ 0 h 425446"/>
                <a:gd name="connsiteX2" fmla="*/ 88900 w 482600"/>
                <a:gd name="connsiteY2" fmla="*/ 182032 h 425446"/>
                <a:gd name="connsiteX3" fmla="*/ 241300 w 482600"/>
                <a:gd name="connsiteY3" fmla="*/ 334432 h 425446"/>
                <a:gd name="connsiteX4" fmla="*/ 393700 w 482600"/>
                <a:gd name="connsiteY4" fmla="*/ 182032 h 425446"/>
                <a:gd name="connsiteX5" fmla="*/ 393700 w 482600"/>
                <a:gd name="connsiteY5" fmla="*/ 0 h 425446"/>
                <a:gd name="connsiteX6" fmla="*/ 482600 w 482600"/>
                <a:gd name="connsiteY6" fmla="*/ 0 h 425446"/>
                <a:gd name="connsiteX7" fmla="*/ 482600 w 482600"/>
                <a:gd name="connsiteY7" fmla="*/ 425446 h 425446"/>
                <a:gd name="connsiteX8" fmla="*/ 0 w 482600"/>
                <a:gd name="connsiteY8" fmla="*/ 425446 h 42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600" h="425446">
                  <a:moveTo>
                    <a:pt x="0" y="0"/>
                  </a:moveTo>
                  <a:lnTo>
                    <a:pt x="88900" y="0"/>
                  </a:lnTo>
                  <a:lnTo>
                    <a:pt x="88900" y="182032"/>
                  </a:lnTo>
                  <a:cubicBezTo>
                    <a:pt x="88900" y="266200"/>
                    <a:pt x="157132" y="334432"/>
                    <a:pt x="241300" y="334432"/>
                  </a:cubicBezTo>
                  <a:cubicBezTo>
                    <a:pt x="325468" y="334432"/>
                    <a:pt x="393700" y="266200"/>
                    <a:pt x="393700" y="182032"/>
                  </a:cubicBezTo>
                  <a:lnTo>
                    <a:pt x="393700" y="0"/>
                  </a:lnTo>
                  <a:lnTo>
                    <a:pt x="482600" y="0"/>
                  </a:lnTo>
                  <a:lnTo>
                    <a:pt x="482600" y="425446"/>
                  </a:lnTo>
                  <a:lnTo>
                    <a:pt x="0" y="425446"/>
                  </a:lnTo>
                  <a:close/>
                </a:path>
              </a:pathLst>
            </a:custGeom>
            <a:solidFill>
              <a:srgbClr val="F8931D"/>
            </a:solidFill>
            <a:ln>
              <a:noFill/>
            </a:ln>
          </p:spPr>
          <p:style>
            <a:lnRef idx="2">
              <a:srgbClr val="F8931D">
                <a:shade val="50000"/>
              </a:srgbClr>
            </a:lnRef>
            <a:fillRef idx="1">
              <a:srgbClr val="F8931D"/>
            </a:fillRef>
            <a:effectRef idx="0">
              <a:srgbClr val="F8931D"/>
            </a:effectRef>
            <a:fontRef idx="minor">
              <a:sysClr val="window" lastClr="FFFFFF"/>
            </a:fontRef>
          </p:style>
          <p:txBody>
            <a:bodyPr bIns="180000" rtlCol="0" anchor="ctr">
              <a:normAutofit/>
            </a:bodyPr>
            <a:p>
              <a:pPr algn="ctr"/>
              <a:r>
                <a:rPr lang="en-US" altLang="zh-CN" dirty="0">
                  <a:solidFill>
                    <a:srgbClr val="F8931D"/>
                  </a:solidFill>
                </a:rPr>
                <a:t>D</a:t>
              </a:r>
              <a:endParaRPr lang="zh-CN" altLang="en-US" dirty="0">
                <a:solidFill>
                  <a:srgbClr val="F8931D"/>
                </a:solidFill>
              </a:endParaRPr>
            </a:p>
          </p:txBody>
        </p:sp>
        <p:sp>
          <p:nvSpPr>
            <p:cNvPr id="10" name="矩形 9"/>
            <p:cNvSpPr/>
            <p:nvPr>
              <p:custDataLst>
                <p:tags r:id="rId21"/>
              </p:custDataLst>
            </p:nvPr>
          </p:nvSpPr>
          <p:spPr>
            <a:xfrm>
              <a:off x="4138084" y="2988734"/>
              <a:ext cx="1574799" cy="938740"/>
            </a:xfrm>
            <a:prstGeom prst="rect">
              <a:avLst/>
            </a:prstGeom>
            <a:solidFill>
              <a:sysClr val="window" lastClr="FFFFFF"/>
            </a:solidFill>
            <a:ln w="3175">
              <a:solidFill>
                <a:srgbClr val="F8931D"/>
              </a:solidFill>
            </a:ln>
          </p:spPr>
          <p:style>
            <a:lnRef idx="2">
              <a:srgbClr val="F8931D">
                <a:shade val="50000"/>
              </a:srgbClr>
            </a:lnRef>
            <a:fillRef idx="1">
              <a:srgbClr val="F8931D"/>
            </a:fillRef>
            <a:effectRef idx="0">
              <a:srgbClr val="F8931D"/>
            </a:effectRef>
            <a:fontRef idx="minor">
              <a:sysClr val="window" lastClr="FFFFFF"/>
            </a:fontRef>
          </p:style>
          <p:txBody>
            <a:bodyPr rtlCol="0" anchor="ctr">
              <a:normAutofit/>
            </a:bodyPr>
            <a:p>
              <a:pPr algn="ctr"/>
              <a:r>
                <a:rPr lang="en-US" altLang="zh-CN" smtClean="0">
                  <a:solidFill>
                    <a:srgbClr val="F8931D"/>
                  </a:solidFill>
                  <a:latin typeface="微软雅黑" panose="020B0503020204020204" charset="-122"/>
                  <a:ea typeface="微软雅黑" panose="020B0503020204020204" charset="-122"/>
                  <a:cs typeface="微软雅黑" panose="020B0503020204020204" charset="-122"/>
                </a:rPr>
                <a:t>4. 整洁</a:t>
              </a:r>
              <a:endParaRPr lang="en-US" altLang="zh-CN" smtClean="0">
                <a:solidFill>
                  <a:srgbClr val="F8931D"/>
                </a:solidFill>
                <a:latin typeface="微软雅黑" panose="020B0503020204020204" charset="-122"/>
                <a:ea typeface="微软雅黑" panose="020B0503020204020204" charset="-122"/>
                <a:cs typeface="微软雅黑" panose="020B0503020204020204" charset="-122"/>
              </a:endParaRPr>
            </a:p>
          </p:txBody>
        </p:sp>
      </p:grpSp>
      <p:grpSp>
        <p:nvGrpSpPr>
          <p:cNvPr id="5" name="组合 4"/>
          <p:cNvGrpSpPr/>
          <p:nvPr>
            <p:custDataLst>
              <p:tags r:id="rId22"/>
            </p:custDataLst>
          </p:nvPr>
        </p:nvGrpSpPr>
        <p:grpSpPr>
          <a:xfrm>
            <a:off x="6697119" y="4129832"/>
            <a:ext cx="1922516" cy="1665399"/>
            <a:chOff x="4138084" y="2988734"/>
            <a:chExt cx="1574799" cy="1364186"/>
          </a:xfrm>
        </p:grpSpPr>
        <p:sp>
          <p:nvSpPr>
            <p:cNvPr id="15" name="任意多边形 14"/>
            <p:cNvSpPr/>
            <p:nvPr>
              <p:custDataLst>
                <p:tags r:id="rId23"/>
              </p:custDataLst>
            </p:nvPr>
          </p:nvSpPr>
          <p:spPr>
            <a:xfrm>
              <a:off x="4684183" y="3927474"/>
              <a:ext cx="482600" cy="425446"/>
            </a:xfrm>
            <a:custGeom>
              <a:avLst/>
              <a:gdLst>
                <a:gd name="connsiteX0" fmla="*/ 0 w 482600"/>
                <a:gd name="connsiteY0" fmla="*/ 0 h 425446"/>
                <a:gd name="connsiteX1" fmla="*/ 88900 w 482600"/>
                <a:gd name="connsiteY1" fmla="*/ 0 h 425446"/>
                <a:gd name="connsiteX2" fmla="*/ 88900 w 482600"/>
                <a:gd name="connsiteY2" fmla="*/ 182032 h 425446"/>
                <a:gd name="connsiteX3" fmla="*/ 241300 w 482600"/>
                <a:gd name="connsiteY3" fmla="*/ 334432 h 425446"/>
                <a:gd name="connsiteX4" fmla="*/ 393700 w 482600"/>
                <a:gd name="connsiteY4" fmla="*/ 182032 h 425446"/>
                <a:gd name="connsiteX5" fmla="*/ 393700 w 482600"/>
                <a:gd name="connsiteY5" fmla="*/ 0 h 425446"/>
                <a:gd name="connsiteX6" fmla="*/ 482600 w 482600"/>
                <a:gd name="connsiteY6" fmla="*/ 0 h 425446"/>
                <a:gd name="connsiteX7" fmla="*/ 482600 w 482600"/>
                <a:gd name="connsiteY7" fmla="*/ 425446 h 425446"/>
                <a:gd name="connsiteX8" fmla="*/ 0 w 482600"/>
                <a:gd name="connsiteY8" fmla="*/ 425446 h 42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600" h="425446">
                  <a:moveTo>
                    <a:pt x="0" y="0"/>
                  </a:moveTo>
                  <a:lnTo>
                    <a:pt x="88900" y="0"/>
                  </a:lnTo>
                  <a:lnTo>
                    <a:pt x="88900" y="182032"/>
                  </a:lnTo>
                  <a:cubicBezTo>
                    <a:pt x="88900" y="266200"/>
                    <a:pt x="157132" y="334432"/>
                    <a:pt x="241300" y="334432"/>
                  </a:cubicBezTo>
                  <a:cubicBezTo>
                    <a:pt x="325468" y="334432"/>
                    <a:pt x="393700" y="266200"/>
                    <a:pt x="393700" y="182032"/>
                  </a:cubicBezTo>
                  <a:lnTo>
                    <a:pt x="393700" y="0"/>
                  </a:lnTo>
                  <a:lnTo>
                    <a:pt x="482600" y="0"/>
                  </a:lnTo>
                  <a:lnTo>
                    <a:pt x="482600" y="425446"/>
                  </a:lnTo>
                  <a:lnTo>
                    <a:pt x="0" y="425446"/>
                  </a:lnTo>
                  <a:close/>
                </a:path>
              </a:pathLst>
            </a:custGeom>
            <a:solidFill>
              <a:srgbClr val="F8931D"/>
            </a:solidFill>
            <a:ln>
              <a:noFill/>
            </a:ln>
          </p:spPr>
          <p:style>
            <a:lnRef idx="2">
              <a:srgbClr val="F8931D">
                <a:shade val="50000"/>
              </a:srgbClr>
            </a:lnRef>
            <a:fillRef idx="1">
              <a:srgbClr val="F8931D"/>
            </a:fillRef>
            <a:effectRef idx="0">
              <a:srgbClr val="F8931D"/>
            </a:effectRef>
            <a:fontRef idx="minor">
              <a:sysClr val="window" lastClr="FFFFFF"/>
            </a:fontRef>
          </p:style>
          <p:txBody>
            <a:bodyPr bIns="180000" rtlCol="0" anchor="ctr">
              <a:normAutofit/>
            </a:bodyPr>
            <a:p>
              <a:pPr algn="ctr"/>
              <a:r>
                <a:rPr lang="en-US" altLang="zh-CN" dirty="0">
                  <a:solidFill>
                    <a:srgbClr val="F8931D"/>
                  </a:solidFill>
                </a:rPr>
                <a:t>E</a:t>
              </a:r>
              <a:endParaRPr lang="zh-CN" altLang="en-US" dirty="0">
                <a:solidFill>
                  <a:srgbClr val="F8931D"/>
                </a:solidFill>
              </a:endParaRPr>
            </a:p>
          </p:txBody>
        </p:sp>
        <p:sp>
          <p:nvSpPr>
            <p:cNvPr id="16" name="矩形 15"/>
            <p:cNvSpPr/>
            <p:nvPr>
              <p:custDataLst>
                <p:tags r:id="rId24"/>
              </p:custDataLst>
            </p:nvPr>
          </p:nvSpPr>
          <p:spPr>
            <a:xfrm>
              <a:off x="4138084" y="2988734"/>
              <a:ext cx="1574799" cy="938740"/>
            </a:xfrm>
            <a:prstGeom prst="rect">
              <a:avLst/>
            </a:prstGeom>
            <a:solidFill>
              <a:sysClr val="window" lastClr="FFFFFF"/>
            </a:solidFill>
            <a:ln w="3175">
              <a:solidFill>
                <a:srgbClr val="F8931D"/>
              </a:solidFill>
            </a:ln>
          </p:spPr>
          <p:style>
            <a:lnRef idx="2">
              <a:srgbClr val="F8931D">
                <a:shade val="50000"/>
              </a:srgbClr>
            </a:lnRef>
            <a:fillRef idx="1">
              <a:srgbClr val="F8931D"/>
            </a:fillRef>
            <a:effectRef idx="0">
              <a:srgbClr val="F8931D"/>
            </a:effectRef>
            <a:fontRef idx="minor">
              <a:sysClr val="window" lastClr="FFFFFF"/>
            </a:fontRef>
          </p:style>
          <p:txBody>
            <a:bodyPr rtlCol="0" anchor="ctr">
              <a:normAutofit/>
            </a:bodyPr>
            <a:p>
              <a:pPr algn="ctr"/>
              <a:r>
                <a:rPr lang="en-US" altLang="zh-CN" smtClean="0">
                  <a:solidFill>
                    <a:srgbClr val="F8931D"/>
                  </a:solidFill>
                  <a:latin typeface="微软雅黑" panose="020B0503020204020204" charset="-122"/>
                  <a:ea typeface="微软雅黑" panose="020B0503020204020204" charset="-122"/>
                  <a:cs typeface="微软雅黑" panose="020B0503020204020204" charset="-122"/>
                </a:rPr>
                <a:t>5. 真实</a:t>
              </a:r>
              <a:endParaRPr lang="en-US" altLang="zh-CN" smtClean="0">
                <a:solidFill>
                  <a:srgbClr val="F8931D"/>
                </a:solidFill>
                <a:latin typeface="微软雅黑" panose="020B0503020204020204" charset="-122"/>
                <a:ea typeface="微软雅黑" panose="020B0503020204020204" charset="-122"/>
                <a:cs typeface="微软雅黑" panose="020B0503020204020204" charset="-122"/>
              </a:endParaRPr>
            </a:p>
          </p:txBody>
        </p:sp>
      </p:grpSp>
      <p:grpSp>
        <p:nvGrpSpPr>
          <p:cNvPr id="7" name="组合 6"/>
          <p:cNvGrpSpPr/>
          <p:nvPr>
            <p:custDataLst>
              <p:tags r:id="rId25"/>
            </p:custDataLst>
          </p:nvPr>
        </p:nvGrpSpPr>
        <p:grpSpPr>
          <a:xfrm>
            <a:off x="1169883" y="1971525"/>
            <a:ext cx="1922516" cy="1665399"/>
            <a:chOff x="4138084" y="2988734"/>
            <a:chExt cx="1574799" cy="1364186"/>
          </a:xfrm>
        </p:grpSpPr>
        <p:sp>
          <p:nvSpPr>
            <p:cNvPr id="11" name="任意多边形 10"/>
            <p:cNvSpPr/>
            <p:nvPr>
              <p:custDataLst>
                <p:tags r:id="rId26"/>
              </p:custDataLst>
            </p:nvPr>
          </p:nvSpPr>
          <p:spPr>
            <a:xfrm>
              <a:off x="4684183" y="3927474"/>
              <a:ext cx="482600" cy="425446"/>
            </a:xfrm>
            <a:custGeom>
              <a:avLst/>
              <a:gdLst>
                <a:gd name="connsiteX0" fmla="*/ 0 w 482600"/>
                <a:gd name="connsiteY0" fmla="*/ 0 h 425446"/>
                <a:gd name="connsiteX1" fmla="*/ 88900 w 482600"/>
                <a:gd name="connsiteY1" fmla="*/ 0 h 425446"/>
                <a:gd name="connsiteX2" fmla="*/ 88900 w 482600"/>
                <a:gd name="connsiteY2" fmla="*/ 182032 h 425446"/>
                <a:gd name="connsiteX3" fmla="*/ 241300 w 482600"/>
                <a:gd name="connsiteY3" fmla="*/ 334432 h 425446"/>
                <a:gd name="connsiteX4" fmla="*/ 393700 w 482600"/>
                <a:gd name="connsiteY4" fmla="*/ 182032 h 425446"/>
                <a:gd name="connsiteX5" fmla="*/ 393700 w 482600"/>
                <a:gd name="connsiteY5" fmla="*/ 0 h 425446"/>
                <a:gd name="connsiteX6" fmla="*/ 482600 w 482600"/>
                <a:gd name="connsiteY6" fmla="*/ 0 h 425446"/>
                <a:gd name="connsiteX7" fmla="*/ 482600 w 482600"/>
                <a:gd name="connsiteY7" fmla="*/ 425446 h 425446"/>
                <a:gd name="connsiteX8" fmla="*/ 0 w 482600"/>
                <a:gd name="connsiteY8" fmla="*/ 425446 h 42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600" h="425446">
                  <a:moveTo>
                    <a:pt x="0" y="0"/>
                  </a:moveTo>
                  <a:lnTo>
                    <a:pt x="88900" y="0"/>
                  </a:lnTo>
                  <a:lnTo>
                    <a:pt x="88900" y="182032"/>
                  </a:lnTo>
                  <a:cubicBezTo>
                    <a:pt x="88900" y="266200"/>
                    <a:pt x="157132" y="334432"/>
                    <a:pt x="241300" y="334432"/>
                  </a:cubicBezTo>
                  <a:cubicBezTo>
                    <a:pt x="325468" y="334432"/>
                    <a:pt x="393700" y="266200"/>
                    <a:pt x="393700" y="182032"/>
                  </a:cubicBezTo>
                  <a:lnTo>
                    <a:pt x="393700" y="0"/>
                  </a:lnTo>
                  <a:lnTo>
                    <a:pt x="482600" y="0"/>
                  </a:lnTo>
                  <a:lnTo>
                    <a:pt x="482600" y="425446"/>
                  </a:lnTo>
                  <a:lnTo>
                    <a:pt x="0" y="425446"/>
                  </a:lnTo>
                  <a:close/>
                </a:path>
              </a:pathLst>
            </a:custGeom>
            <a:solidFill>
              <a:srgbClr val="F8931D"/>
            </a:solidFill>
            <a:ln>
              <a:noFill/>
            </a:ln>
          </p:spPr>
          <p:style>
            <a:lnRef idx="2">
              <a:srgbClr val="F8931D">
                <a:shade val="50000"/>
              </a:srgbClr>
            </a:lnRef>
            <a:fillRef idx="1">
              <a:srgbClr val="F8931D"/>
            </a:fillRef>
            <a:effectRef idx="0">
              <a:srgbClr val="F8931D"/>
            </a:effectRef>
            <a:fontRef idx="minor">
              <a:sysClr val="window" lastClr="FFFFFF"/>
            </a:fontRef>
          </p:style>
          <p:txBody>
            <a:bodyPr bIns="180000" rtlCol="0" anchor="ctr">
              <a:normAutofit/>
            </a:bodyPr>
            <a:p>
              <a:pPr algn="ctr"/>
              <a:r>
                <a:rPr lang="en-US" altLang="zh-CN" dirty="0">
                  <a:solidFill>
                    <a:srgbClr val="F8931D"/>
                  </a:solidFill>
                </a:rPr>
                <a:t>A</a:t>
              </a:r>
              <a:endParaRPr lang="zh-CN" altLang="en-US" dirty="0">
                <a:solidFill>
                  <a:srgbClr val="F8931D"/>
                </a:solidFill>
              </a:endParaRPr>
            </a:p>
          </p:txBody>
        </p:sp>
        <p:sp>
          <p:nvSpPr>
            <p:cNvPr id="12" name="矩形 11"/>
            <p:cNvSpPr/>
            <p:nvPr>
              <p:custDataLst>
                <p:tags r:id="rId27"/>
              </p:custDataLst>
            </p:nvPr>
          </p:nvSpPr>
          <p:spPr>
            <a:xfrm>
              <a:off x="4138084" y="2988734"/>
              <a:ext cx="1574799" cy="938740"/>
            </a:xfrm>
            <a:prstGeom prst="rect">
              <a:avLst/>
            </a:prstGeom>
            <a:solidFill>
              <a:sysClr val="window" lastClr="FFFFFF"/>
            </a:solidFill>
            <a:ln w="3175">
              <a:solidFill>
                <a:srgbClr val="F8931D"/>
              </a:solidFill>
            </a:ln>
          </p:spPr>
          <p:style>
            <a:lnRef idx="2">
              <a:srgbClr val="F8931D">
                <a:shade val="50000"/>
              </a:srgbClr>
            </a:lnRef>
            <a:fillRef idx="1">
              <a:srgbClr val="F8931D"/>
            </a:fillRef>
            <a:effectRef idx="0">
              <a:srgbClr val="F8931D"/>
            </a:effectRef>
            <a:fontRef idx="minor">
              <a:sysClr val="window" lastClr="FFFFFF"/>
            </a:fontRef>
          </p:style>
          <p:txBody>
            <a:bodyPr rtlCol="0" anchor="ctr">
              <a:normAutofit/>
            </a:bodyPr>
            <a:p>
              <a:pPr algn="ctr"/>
              <a:r>
                <a:rPr lang="en-US" altLang="zh-CN" smtClean="0">
                  <a:solidFill>
                    <a:srgbClr val="F8931D"/>
                  </a:solidFill>
                  <a:latin typeface="微软雅黑" panose="020B0503020204020204" charset="-122"/>
                  <a:ea typeface="微软雅黑" panose="020B0503020204020204" charset="-122"/>
                  <a:cs typeface="微软雅黑" panose="020B0503020204020204" charset="-122"/>
                </a:rPr>
                <a:t>1. 简短</a:t>
              </a:r>
              <a:endParaRPr lang="en-US" altLang="zh-CN" smtClean="0">
                <a:solidFill>
                  <a:srgbClr val="F8931D"/>
                </a:solidFill>
                <a:latin typeface="微软雅黑" panose="020B0503020204020204" charset="-122"/>
                <a:ea typeface="微软雅黑" panose="020B0503020204020204" charset="-122"/>
                <a:cs typeface="微软雅黑" panose="020B0503020204020204" charset="-122"/>
              </a:endParaRPr>
            </a:p>
          </p:txBody>
        </p:sp>
      </p:grpSp>
      <p:grpSp>
        <p:nvGrpSpPr>
          <p:cNvPr id="19" name="组合 18"/>
          <p:cNvGrpSpPr/>
          <p:nvPr>
            <p:custDataLst>
              <p:tags r:id="rId28"/>
            </p:custDataLst>
          </p:nvPr>
        </p:nvGrpSpPr>
        <p:grpSpPr>
          <a:xfrm>
            <a:off x="4854707" y="1971525"/>
            <a:ext cx="1922516" cy="1665399"/>
            <a:chOff x="4138084" y="2988734"/>
            <a:chExt cx="1574799" cy="1364186"/>
          </a:xfrm>
        </p:grpSpPr>
        <p:sp>
          <p:nvSpPr>
            <p:cNvPr id="23" name="任意多边形 22"/>
            <p:cNvSpPr/>
            <p:nvPr>
              <p:custDataLst>
                <p:tags r:id="rId29"/>
              </p:custDataLst>
            </p:nvPr>
          </p:nvSpPr>
          <p:spPr>
            <a:xfrm>
              <a:off x="4684183" y="3927474"/>
              <a:ext cx="482600" cy="425446"/>
            </a:xfrm>
            <a:custGeom>
              <a:avLst/>
              <a:gdLst>
                <a:gd name="connsiteX0" fmla="*/ 0 w 482600"/>
                <a:gd name="connsiteY0" fmla="*/ 0 h 425446"/>
                <a:gd name="connsiteX1" fmla="*/ 88900 w 482600"/>
                <a:gd name="connsiteY1" fmla="*/ 0 h 425446"/>
                <a:gd name="connsiteX2" fmla="*/ 88900 w 482600"/>
                <a:gd name="connsiteY2" fmla="*/ 182032 h 425446"/>
                <a:gd name="connsiteX3" fmla="*/ 241300 w 482600"/>
                <a:gd name="connsiteY3" fmla="*/ 334432 h 425446"/>
                <a:gd name="connsiteX4" fmla="*/ 393700 w 482600"/>
                <a:gd name="connsiteY4" fmla="*/ 182032 h 425446"/>
                <a:gd name="connsiteX5" fmla="*/ 393700 w 482600"/>
                <a:gd name="connsiteY5" fmla="*/ 0 h 425446"/>
                <a:gd name="connsiteX6" fmla="*/ 482600 w 482600"/>
                <a:gd name="connsiteY6" fmla="*/ 0 h 425446"/>
                <a:gd name="connsiteX7" fmla="*/ 482600 w 482600"/>
                <a:gd name="connsiteY7" fmla="*/ 425446 h 425446"/>
                <a:gd name="connsiteX8" fmla="*/ 0 w 482600"/>
                <a:gd name="connsiteY8" fmla="*/ 425446 h 42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600" h="425446">
                  <a:moveTo>
                    <a:pt x="0" y="0"/>
                  </a:moveTo>
                  <a:lnTo>
                    <a:pt x="88900" y="0"/>
                  </a:lnTo>
                  <a:lnTo>
                    <a:pt x="88900" y="182032"/>
                  </a:lnTo>
                  <a:cubicBezTo>
                    <a:pt x="88900" y="266200"/>
                    <a:pt x="157132" y="334432"/>
                    <a:pt x="241300" y="334432"/>
                  </a:cubicBezTo>
                  <a:cubicBezTo>
                    <a:pt x="325468" y="334432"/>
                    <a:pt x="393700" y="266200"/>
                    <a:pt x="393700" y="182032"/>
                  </a:cubicBezTo>
                  <a:lnTo>
                    <a:pt x="393700" y="0"/>
                  </a:lnTo>
                  <a:lnTo>
                    <a:pt x="482600" y="0"/>
                  </a:lnTo>
                  <a:lnTo>
                    <a:pt x="482600" y="425446"/>
                  </a:lnTo>
                  <a:lnTo>
                    <a:pt x="0" y="425446"/>
                  </a:lnTo>
                  <a:close/>
                </a:path>
              </a:pathLst>
            </a:custGeom>
            <a:solidFill>
              <a:srgbClr val="F8931D"/>
            </a:solidFill>
            <a:ln>
              <a:noFill/>
            </a:ln>
          </p:spPr>
          <p:style>
            <a:lnRef idx="2">
              <a:srgbClr val="F8931D">
                <a:shade val="50000"/>
              </a:srgbClr>
            </a:lnRef>
            <a:fillRef idx="1">
              <a:srgbClr val="F8931D"/>
            </a:fillRef>
            <a:effectRef idx="0">
              <a:srgbClr val="F8931D"/>
            </a:effectRef>
            <a:fontRef idx="minor">
              <a:sysClr val="window" lastClr="FFFFFF"/>
            </a:fontRef>
          </p:style>
          <p:txBody>
            <a:bodyPr bIns="180000" rtlCol="0" anchor="ctr">
              <a:normAutofit/>
            </a:bodyPr>
            <a:p>
              <a:pPr algn="ctr"/>
              <a:r>
                <a:rPr lang="en-US" altLang="zh-CN" dirty="0">
                  <a:solidFill>
                    <a:srgbClr val="F8931D"/>
                  </a:solidFill>
                </a:rPr>
                <a:t>B</a:t>
              </a:r>
              <a:endParaRPr lang="zh-CN" altLang="en-US" dirty="0">
                <a:solidFill>
                  <a:srgbClr val="F8931D"/>
                </a:solidFill>
              </a:endParaRPr>
            </a:p>
          </p:txBody>
        </p:sp>
        <p:sp>
          <p:nvSpPr>
            <p:cNvPr id="29" name="矩形 28"/>
            <p:cNvSpPr/>
            <p:nvPr>
              <p:custDataLst>
                <p:tags r:id="rId30"/>
              </p:custDataLst>
            </p:nvPr>
          </p:nvSpPr>
          <p:spPr>
            <a:xfrm>
              <a:off x="4138084" y="2988734"/>
              <a:ext cx="1574799" cy="938740"/>
            </a:xfrm>
            <a:prstGeom prst="rect">
              <a:avLst/>
            </a:prstGeom>
            <a:solidFill>
              <a:sysClr val="window" lastClr="FFFFFF"/>
            </a:solidFill>
            <a:ln w="3175">
              <a:solidFill>
                <a:srgbClr val="F8931D"/>
              </a:solidFill>
            </a:ln>
          </p:spPr>
          <p:style>
            <a:lnRef idx="2">
              <a:srgbClr val="F8931D">
                <a:shade val="50000"/>
              </a:srgbClr>
            </a:lnRef>
            <a:fillRef idx="1">
              <a:srgbClr val="F8931D"/>
            </a:fillRef>
            <a:effectRef idx="0">
              <a:srgbClr val="F8931D"/>
            </a:effectRef>
            <a:fontRef idx="minor">
              <a:sysClr val="window" lastClr="FFFFFF"/>
            </a:fontRef>
          </p:style>
          <p:txBody>
            <a:bodyPr rtlCol="0" anchor="ctr">
              <a:normAutofit/>
            </a:bodyPr>
            <a:p>
              <a:pPr algn="ctr"/>
              <a:r>
                <a:rPr lang="en-US" altLang="zh-CN" smtClean="0">
                  <a:solidFill>
                    <a:srgbClr val="F8931D"/>
                  </a:solidFill>
                  <a:latin typeface="微软雅黑" panose="020B0503020204020204" charset="-122"/>
                  <a:ea typeface="微软雅黑" panose="020B0503020204020204" charset="-122"/>
                  <a:cs typeface="微软雅黑" panose="020B0503020204020204" charset="-122"/>
                </a:rPr>
                <a:t>2. 清晰</a:t>
              </a:r>
              <a:endParaRPr lang="en-US" altLang="zh-CN" smtClean="0">
                <a:solidFill>
                  <a:srgbClr val="F8931D"/>
                </a:solidFill>
                <a:latin typeface="微软雅黑" panose="020B0503020204020204" charset="-122"/>
                <a:ea typeface="微软雅黑" panose="020B0503020204020204" charset="-122"/>
                <a:cs typeface="微软雅黑" panose="020B0503020204020204" charset="-122"/>
              </a:endParaRPr>
            </a:p>
          </p:txBody>
        </p:sp>
      </p:grpSp>
      <p:grpSp>
        <p:nvGrpSpPr>
          <p:cNvPr id="30" name="组合 29"/>
          <p:cNvGrpSpPr/>
          <p:nvPr>
            <p:custDataLst>
              <p:tags r:id="rId31"/>
            </p:custDataLst>
          </p:nvPr>
        </p:nvGrpSpPr>
        <p:grpSpPr>
          <a:xfrm>
            <a:off x="8539531" y="1971525"/>
            <a:ext cx="1922516" cy="1665399"/>
            <a:chOff x="4138084" y="2988734"/>
            <a:chExt cx="1574799" cy="1364186"/>
          </a:xfrm>
        </p:grpSpPr>
        <p:sp>
          <p:nvSpPr>
            <p:cNvPr id="31" name="任意多边形 30"/>
            <p:cNvSpPr/>
            <p:nvPr>
              <p:custDataLst>
                <p:tags r:id="rId32"/>
              </p:custDataLst>
            </p:nvPr>
          </p:nvSpPr>
          <p:spPr>
            <a:xfrm>
              <a:off x="4684183" y="3927474"/>
              <a:ext cx="482600" cy="425446"/>
            </a:xfrm>
            <a:custGeom>
              <a:avLst/>
              <a:gdLst>
                <a:gd name="connsiteX0" fmla="*/ 0 w 482600"/>
                <a:gd name="connsiteY0" fmla="*/ 0 h 425446"/>
                <a:gd name="connsiteX1" fmla="*/ 88900 w 482600"/>
                <a:gd name="connsiteY1" fmla="*/ 0 h 425446"/>
                <a:gd name="connsiteX2" fmla="*/ 88900 w 482600"/>
                <a:gd name="connsiteY2" fmla="*/ 182032 h 425446"/>
                <a:gd name="connsiteX3" fmla="*/ 241300 w 482600"/>
                <a:gd name="connsiteY3" fmla="*/ 334432 h 425446"/>
                <a:gd name="connsiteX4" fmla="*/ 393700 w 482600"/>
                <a:gd name="connsiteY4" fmla="*/ 182032 h 425446"/>
                <a:gd name="connsiteX5" fmla="*/ 393700 w 482600"/>
                <a:gd name="connsiteY5" fmla="*/ 0 h 425446"/>
                <a:gd name="connsiteX6" fmla="*/ 482600 w 482600"/>
                <a:gd name="connsiteY6" fmla="*/ 0 h 425446"/>
                <a:gd name="connsiteX7" fmla="*/ 482600 w 482600"/>
                <a:gd name="connsiteY7" fmla="*/ 425446 h 425446"/>
                <a:gd name="connsiteX8" fmla="*/ 0 w 482600"/>
                <a:gd name="connsiteY8" fmla="*/ 425446 h 42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600" h="425446">
                  <a:moveTo>
                    <a:pt x="0" y="0"/>
                  </a:moveTo>
                  <a:lnTo>
                    <a:pt x="88900" y="0"/>
                  </a:lnTo>
                  <a:lnTo>
                    <a:pt x="88900" y="182032"/>
                  </a:lnTo>
                  <a:cubicBezTo>
                    <a:pt x="88900" y="266200"/>
                    <a:pt x="157132" y="334432"/>
                    <a:pt x="241300" y="334432"/>
                  </a:cubicBezTo>
                  <a:cubicBezTo>
                    <a:pt x="325468" y="334432"/>
                    <a:pt x="393700" y="266200"/>
                    <a:pt x="393700" y="182032"/>
                  </a:cubicBezTo>
                  <a:lnTo>
                    <a:pt x="393700" y="0"/>
                  </a:lnTo>
                  <a:lnTo>
                    <a:pt x="482600" y="0"/>
                  </a:lnTo>
                  <a:lnTo>
                    <a:pt x="482600" y="425446"/>
                  </a:lnTo>
                  <a:lnTo>
                    <a:pt x="0" y="425446"/>
                  </a:lnTo>
                  <a:close/>
                </a:path>
              </a:pathLst>
            </a:custGeom>
            <a:solidFill>
              <a:srgbClr val="F8931D"/>
            </a:solidFill>
            <a:ln>
              <a:noFill/>
            </a:ln>
          </p:spPr>
          <p:style>
            <a:lnRef idx="2">
              <a:srgbClr val="F8931D">
                <a:shade val="50000"/>
              </a:srgbClr>
            </a:lnRef>
            <a:fillRef idx="1">
              <a:srgbClr val="F8931D"/>
            </a:fillRef>
            <a:effectRef idx="0">
              <a:srgbClr val="F8931D"/>
            </a:effectRef>
            <a:fontRef idx="minor">
              <a:sysClr val="window" lastClr="FFFFFF"/>
            </a:fontRef>
          </p:style>
          <p:txBody>
            <a:bodyPr bIns="180000" rtlCol="0" anchor="ctr">
              <a:normAutofit/>
            </a:bodyPr>
            <a:p>
              <a:pPr algn="ctr"/>
              <a:r>
                <a:rPr lang="en-US" altLang="zh-CN" dirty="0">
                  <a:solidFill>
                    <a:srgbClr val="F8931D"/>
                  </a:solidFill>
                </a:rPr>
                <a:t>C</a:t>
              </a:r>
              <a:endParaRPr lang="zh-CN" altLang="en-US" dirty="0">
                <a:solidFill>
                  <a:srgbClr val="F8931D"/>
                </a:solidFill>
              </a:endParaRPr>
            </a:p>
          </p:txBody>
        </p:sp>
        <p:sp>
          <p:nvSpPr>
            <p:cNvPr id="32" name="矩形 31"/>
            <p:cNvSpPr/>
            <p:nvPr>
              <p:custDataLst>
                <p:tags r:id="rId33"/>
              </p:custDataLst>
            </p:nvPr>
          </p:nvSpPr>
          <p:spPr>
            <a:xfrm>
              <a:off x="4138084" y="2988734"/>
              <a:ext cx="1574799" cy="938740"/>
            </a:xfrm>
            <a:prstGeom prst="rect">
              <a:avLst/>
            </a:prstGeom>
            <a:solidFill>
              <a:sysClr val="window" lastClr="FFFFFF"/>
            </a:solidFill>
            <a:ln w="3175">
              <a:solidFill>
                <a:srgbClr val="F8931D"/>
              </a:solidFill>
            </a:ln>
          </p:spPr>
          <p:style>
            <a:lnRef idx="2">
              <a:srgbClr val="F8931D">
                <a:shade val="50000"/>
              </a:srgbClr>
            </a:lnRef>
            <a:fillRef idx="1">
              <a:srgbClr val="F8931D"/>
            </a:fillRef>
            <a:effectRef idx="0">
              <a:srgbClr val="F8931D"/>
            </a:effectRef>
            <a:fontRef idx="minor">
              <a:sysClr val="window" lastClr="FFFFFF"/>
            </a:fontRef>
          </p:style>
          <p:txBody>
            <a:bodyPr rtlCol="0" anchor="ctr">
              <a:normAutofit/>
            </a:bodyPr>
            <a:p>
              <a:pPr algn="ctr"/>
              <a:r>
                <a:rPr lang="en-US" altLang="zh-CN" smtClean="0">
                  <a:solidFill>
                    <a:srgbClr val="F8931D"/>
                  </a:solidFill>
                  <a:latin typeface="微软雅黑" panose="020B0503020204020204" charset="-122"/>
                  <a:ea typeface="微软雅黑" panose="020B0503020204020204" charset="-122"/>
                  <a:cs typeface="微软雅黑" panose="020B0503020204020204" charset="-122"/>
                </a:rPr>
                <a:t>3. 准确</a:t>
              </a:r>
              <a:endParaRPr lang="en-US" altLang="zh-CN" smtClean="0">
                <a:solidFill>
                  <a:srgbClr val="F8931D"/>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24578" y="203937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049060" y="510489"/>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一、简历的准备与制作</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1169873" y="1084117"/>
            <a:ext cx="4646528" cy="711742"/>
          </a:xfrm>
          <a:prstGeom prst="rect">
            <a:avLst/>
          </a:prstGeom>
          <a:noFill/>
        </p:spPr>
        <p:txBody>
          <a:bodyPr wrap="square" rtlCol="0" anchor="ctr">
            <a:norm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（四）简历中常见的问题</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sp>
        <p:nvSpPr>
          <p:cNvPr id="2" name="菱形 1"/>
          <p:cNvSpPr/>
          <p:nvPr>
            <p:custDataLst>
              <p:tags r:id="rId19"/>
            </p:custDataLst>
          </p:nvPr>
        </p:nvSpPr>
        <p:spPr>
          <a:xfrm>
            <a:off x="2685062" y="1810691"/>
            <a:ext cx="1342208" cy="1342208"/>
          </a:xfrm>
          <a:prstGeom prst="diamond">
            <a:avLst/>
          </a:prstGeom>
          <a:solidFill>
            <a:srgbClr val="EEBB00"/>
          </a:solidFill>
        </p:spPr>
        <p:txBody>
          <a:bodyPr rot="0" spcFirstLastPara="0" vertOverflow="overflow" horzOverflow="overflow" vert="horz" wrap="square" lIns="0" tIns="0" rIns="0" bIns="0" numCol="1" spcCol="0" rtlCol="0" fromWordArt="0" anchor="ctr" anchorCtr="0" forceAA="0" compatLnSpc="1">
            <a:normAutofit/>
          </a:bodyPr>
          <a:p>
            <a:pPr algn="just">
              <a:lnSpc>
                <a:spcPct val="130000"/>
              </a:lnSpc>
            </a:pPr>
            <a:r>
              <a:rPr lang="en-US" altLang="zh-CN" smtClean="0">
                <a:solidFill>
                  <a:sysClr val="window" lastClr="FFFFFF"/>
                </a:solidFill>
                <a:latin typeface="Calibri Light" panose="020F0302020204030204" charset="0"/>
                <a:ea typeface="+mn-ea"/>
                <a:cs typeface="+mn-ea"/>
              </a:rPr>
              <a:t>   ONE</a:t>
            </a:r>
            <a:endParaRPr lang="en-US" altLang="zh-CN" smtClean="0">
              <a:solidFill>
                <a:sysClr val="window" lastClr="FFFFFF"/>
              </a:solidFill>
              <a:latin typeface="Calibri Light" panose="020F0302020204030204" charset="0"/>
              <a:ea typeface="+mn-ea"/>
              <a:cs typeface="+mn-ea"/>
            </a:endParaRPr>
          </a:p>
        </p:txBody>
      </p:sp>
      <p:sp>
        <p:nvSpPr>
          <p:cNvPr id="3" name="文本框 2"/>
          <p:cNvSpPr txBox="1"/>
          <p:nvPr>
            <p:custDataLst>
              <p:tags r:id="rId20"/>
            </p:custDataLst>
          </p:nvPr>
        </p:nvSpPr>
        <p:spPr>
          <a:xfrm flipH="1">
            <a:off x="2369394" y="3194592"/>
            <a:ext cx="1973542" cy="671330"/>
          </a:xfrm>
          <a:prstGeom prst="rect">
            <a:avLst/>
          </a:prstGeom>
          <a:noFill/>
        </p:spPr>
        <p:txBody>
          <a:bodyPr wrap="square" rtlCol="0" anchor="t" anchorCtr="0">
            <a:normAutofit lnSpcReduction="2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1. 缺乏针对性</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4" name="菱形 3"/>
          <p:cNvSpPr/>
          <p:nvPr>
            <p:custDataLst>
              <p:tags r:id="rId21"/>
            </p:custDataLst>
          </p:nvPr>
        </p:nvSpPr>
        <p:spPr>
          <a:xfrm>
            <a:off x="2624397" y="2322549"/>
            <a:ext cx="318490" cy="318489"/>
          </a:xfrm>
          <a:prstGeom prst="diamond">
            <a:avLst/>
          </a:prstGeom>
          <a:solidFill>
            <a:srgbClr val="EEBB00">
              <a:lumMod val="40000"/>
              <a:lumOff val="60000"/>
            </a:srgbClr>
          </a:solidFill>
        </p:spPr>
        <p:txBody>
          <a:bodyPr rot="0" spcFirstLastPara="0" vertOverflow="overflow" horzOverflow="overflow" vert="horz" wrap="square" lIns="0" tIns="0" rIns="0" bIns="0" numCol="1" spcCol="0" rtlCol="0" fromWordArt="0" anchor="ctr" anchorCtr="0" forceAA="0" compatLnSpc="1">
            <a:normAutofit fontScale="65000" lnSpcReduction="20000"/>
          </a:bodyPr>
          <a:p>
            <a:pPr algn="ctr"/>
            <a:r>
              <a:rPr lang="en-US" altLang="zh-CN" sz="1600" b="1" dirty="0">
                <a:solidFill>
                  <a:sysClr val="window" lastClr="FFFFFF"/>
                </a:solidFill>
              </a:rPr>
              <a:t>A</a:t>
            </a:r>
            <a:endParaRPr lang="zh-CN" altLang="en-US" sz="1600" b="1" dirty="0" err="1">
              <a:solidFill>
                <a:sysClr val="window" lastClr="FFFFFF"/>
              </a:solidFill>
            </a:endParaRPr>
          </a:p>
        </p:txBody>
      </p:sp>
      <p:sp>
        <p:nvSpPr>
          <p:cNvPr id="13" name="菱形 12"/>
          <p:cNvSpPr/>
          <p:nvPr>
            <p:custDataLst>
              <p:tags r:id="rId22"/>
            </p:custDataLst>
          </p:nvPr>
        </p:nvSpPr>
        <p:spPr>
          <a:xfrm flipH="1">
            <a:off x="2463689" y="2495521"/>
            <a:ext cx="213788" cy="213788"/>
          </a:xfrm>
          <a:prstGeom prst="diamond">
            <a:avLst/>
          </a:prstGeom>
          <a:solidFill>
            <a:srgbClr val="EEBB00">
              <a:alpha val="4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14" name="菱形 13"/>
          <p:cNvSpPr/>
          <p:nvPr>
            <p:custDataLst>
              <p:tags r:id="rId23"/>
            </p:custDataLst>
          </p:nvPr>
        </p:nvSpPr>
        <p:spPr>
          <a:xfrm flipH="1">
            <a:off x="2499015" y="2292296"/>
            <a:ext cx="158302" cy="158302"/>
          </a:xfrm>
          <a:prstGeom prst="diamond">
            <a:avLst/>
          </a:prstGeom>
          <a:solidFill>
            <a:srgbClr val="EEBB00">
              <a:alpha val="35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17" name="菱形 16"/>
          <p:cNvSpPr/>
          <p:nvPr>
            <p:custDataLst>
              <p:tags r:id="rId24"/>
            </p:custDataLst>
          </p:nvPr>
        </p:nvSpPr>
        <p:spPr>
          <a:xfrm flipH="1">
            <a:off x="2405625" y="2413028"/>
            <a:ext cx="107295" cy="107295"/>
          </a:xfrm>
          <a:prstGeom prst="diamond">
            <a:avLst/>
          </a:prstGeom>
          <a:solidFill>
            <a:srgbClr val="EEBB00">
              <a:alpha val="3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18" name="菱形 17"/>
          <p:cNvSpPr/>
          <p:nvPr>
            <p:custDataLst>
              <p:tags r:id="rId25"/>
            </p:custDataLst>
          </p:nvPr>
        </p:nvSpPr>
        <p:spPr>
          <a:xfrm flipH="1">
            <a:off x="2356155" y="2341357"/>
            <a:ext cx="60166" cy="60166"/>
          </a:xfrm>
          <a:prstGeom prst="diamond">
            <a:avLst/>
          </a:prstGeom>
          <a:solidFill>
            <a:srgbClr val="EEBB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20" name="菱形 19"/>
          <p:cNvSpPr/>
          <p:nvPr>
            <p:custDataLst>
              <p:tags r:id="rId26"/>
            </p:custDataLst>
          </p:nvPr>
        </p:nvSpPr>
        <p:spPr>
          <a:xfrm flipH="1">
            <a:off x="2290308" y="2474201"/>
            <a:ext cx="46128" cy="46128"/>
          </a:xfrm>
          <a:prstGeom prst="diamond">
            <a:avLst/>
          </a:prstGeom>
          <a:solidFill>
            <a:srgbClr val="EEBB00">
              <a:alpha val="1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22" name="菱形 21"/>
          <p:cNvSpPr/>
          <p:nvPr>
            <p:custDataLst>
              <p:tags r:id="rId27"/>
            </p:custDataLst>
          </p:nvPr>
        </p:nvSpPr>
        <p:spPr>
          <a:xfrm>
            <a:off x="7369424" y="1810691"/>
            <a:ext cx="1342208" cy="1342208"/>
          </a:xfrm>
          <a:prstGeom prst="diamond">
            <a:avLst/>
          </a:prstGeom>
          <a:solidFill>
            <a:srgbClr val="F89114"/>
          </a:solidFill>
        </p:spPr>
        <p:txBody>
          <a:bodyPr rot="0" spcFirstLastPara="0" vertOverflow="overflow" horzOverflow="overflow" vert="horz" wrap="square" lIns="0" tIns="0" rIns="0" bIns="0" numCol="1" spcCol="0" rtlCol="0" fromWordArt="0" anchor="ctr" anchorCtr="0" forceAA="0" compatLnSpc="1">
            <a:normAutofit/>
          </a:bodyPr>
          <a:p>
            <a:pPr algn="just">
              <a:lnSpc>
                <a:spcPct val="130000"/>
              </a:lnSpc>
            </a:pPr>
            <a:r>
              <a:rPr lang="en-US" altLang="zh-CN" smtClean="0">
                <a:solidFill>
                  <a:sysClr val="window" lastClr="FFFFFF"/>
                </a:solidFill>
                <a:latin typeface="Calibri Light" panose="020F0302020204030204" charset="0"/>
                <a:ea typeface="+mn-ea"/>
                <a:cs typeface="+mn-ea"/>
              </a:rPr>
              <a:t> THREE</a:t>
            </a:r>
            <a:endParaRPr lang="en-US" altLang="zh-CN" smtClean="0">
              <a:solidFill>
                <a:sysClr val="window" lastClr="FFFFFF"/>
              </a:solidFill>
              <a:latin typeface="Calibri Light" panose="020F0302020204030204" charset="0"/>
              <a:ea typeface="+mn-ea"/>
              <a:cs typeface="+mn-ea"/>
            </a:endParaRPr>
          </a:p>
        </p:txBody>
      </p:sp>
      <p:sp>
        <p:nvSpPr>
          <p:cNvPr id="24" name="文本框 23"/>
          <p:cNvSpPr txBox="1"/>
          <p:nvPr>
            <p:custDataLst>
              <p:tags r:id="rId28"/>
            </p:custDataLst>
          </p:nvPr>
        </p:nvSpPr>
        <p:spPr>
          <a:xfrm flipH="1">
            <a:off x="7053757" y="3194592"/>
            <a:ext cx="1973542" cy="671330"/>
          </a:xfrm>
          <a:prstGeom prst="rect">
            <a:avLst/>
          </a:prstGeom>
          <a:noFill/>
        </p:spPr>
        <p:txBody>
          <a:bodyPr wrap="square" rtlCol="0" anchor="t" anchorCtr="0">
            <a:normAutofit lnSpcReduction="2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3. 条理不清</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25" name="菱形 24"/>
          <p:cNvSpPr/>
          <p:nvPr>
            <p:custDataLst>
              <p:tags r:id="rId29"/>
            </p:custDataLst>
          </p:nvPr>
        </p:nvSpPr>
        <p:spPr>
          <a:xfrm>
            <a:off x="7308761" y="2322549"/>
            <a:ext cx="318489" cy="318489"/>
          </a:xfrm>
          <a:prstGeom prst="diamond">
            <a:avLst/>
          </a:prstGeom>
          <a:solidFill>
            <a:srgbClr val="F89114">
              <a:lumMod val="40000"/>
              <a:lumOff val="60000"/>
            </a:srgbClr>
          </a:solidFill>
        </p:spPr>
        <p:txBody>
          <a:bodyPr rot="0" spcFirstLastPara="0" vertOverflow="overflow" horzOverflow="overflow" vert="horz" wrap="square" lIns="0" tIns="0" rIns="0" bIns="0" numCol="1" spcCol="0" rtlCol="0" fromWordArt="0" anchor="ctr" anchorCtr="0" forceAA="0" compatLnSpc="1">
            <a:normAutofit fontScale="65000" lnSpcReduction="20000"/>
          </a:bodyPr>
          <a:p>
            <a:pPr algn="ctr"/>
            <a:r>
              <a:rPr lang="en-US" altLang="zh-CN" sz="1600" b="1" dirty="0">
                <a:solidFill>
                  <a:sysClr val="window" lastClr="FFFFFF"/>
                </a:solidFill>
              </a:rPr>
              <a:t>C</a:t>
            </a:r>
            <a:endParaRPr lang="zh-CN" altLang="en-US" sz="1600" b="1" dirty="0" err="1">
              <a:solidFill>
                <a:sysClr val="window" lastClr="FFFFFF"/>
              </a:solidFill>
            </a:endParaRPr>
          </a:p>
        </p:txBody>
      </p:sp>
      <p:sp>
        <p:nvSpPr>
          <p:cNvPr id="33" name="菱形 32"/>
          <p:cNvSpPr/>
          <p:nvPr>
            <p:custDataLst>
              <p:tags r:id="rId30"/>
            </p:custDataLst>
          </p:nvPr>
        </p:nvSpPr>
        <p:spPr>
          <a:xfrm flipH="1">
            <a:off x="7148052" y="2495521"/>
            <a:ext cx="213788" cy="213788"/>
          </a:xfrm>
          <a:prstGeom prst="diamond">
            <a:avLst/>
          </a:prstGeom>
          <a:solidFill>
            <a:srgbClr val="F89114">
              <a:alpha val="4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34" name="菱形 33"/>
          <p:cNvSpPr/>
          <p:nvPr>
            <p:custDataLst>
              <p:tags r:id="rId31"/>
            </p:custDataLst>
          </p:nvPr>
        </p:nvSpPr>
        <p:spPr>
          <a:xfrm flipH="1">
            <a:off x="7183378" y="2292296"/>
            <a:ext cx="158302" cy="158302"/>
          </a:xfrm>
          <a:prstGeom prst="diamond">
            <a:avLst/>
          </a:prstGeom>
          <a:solidFill>
            <a:srgbClr val="F89114">
              <a:alpha val="35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35" name="菱形 34"/>
          <p:cNvSpPr/>
          <p:nvPr>
            <p:custDataLst>
              <p:tags r:id="rId32"/>
            </p:custDataLst>
          </p:nvPr>
        </p:nvSpPr>
        <p:spPr>
          <a:xfrm flipH="1">
            <a:off x="7089987" y="2413028"/>
            <a:ext cx="107295" cy="107295"/>
          </a:xfrm>
          <a:prstGeom prst="diamond">
            <a:avLst/>
          </a:prstGeom>
          <a:solidFill>
            <a:srgbClr val="F89114">
              <a:alpha val="3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36" name="菱形 35"/>
          <p:cNvSpPr/>
          <p:nvPr>
            <p:custDataLst>
              <p:tags r:id="rId33"/>
            </p:custDataLst>
          </p:nvPr>
        </p:nvSpPr>
        <p:spPr>
          <a:xfrm flipH="1">
            <a:off x="7040515" y="2341357"/>
            <a:ext cx="60166" cy="60166"/>
          </a:xfrm>
          <a:prstGeom prst="diamond">
            <a:avLst/>
          </a:prstGeom>
          <a:solidFill>
            <a:srgbClr val="F89114">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37" name="菱形 36"/>
          <p:cNvSpPr/>
          <p:nvPr>
            <p:custDataLst>
              <p:tags r:id="rId34"/>
            </p:custDataLst>
          </p:nvPr>
        </p:nvSpPr>
        <p:spPr>
          <a:xfrm flipH="1">
            <a:off x="6974679" y="2474201"/>
            <a:ext cx="46128" cy="46128"/>
          </a:xfrm>
          <a:prstGeom prst="diamond">
            <a:avLst/>
          </a:prstGeom>
          <a:solidFill>
            <a:srgbClr val="F89114">
              <a:alpha val="1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38" name="菱形 37"/>
          <p:cNvSpPr/>
          <p:nvPr>
            <p:custDataLst>
              <p:tags r:id="rId35"/>
            </p:custDataLst>
          </p:nvPr>
        </p:nvSpPr>
        <p:spPr>
          <a:xfrm>
            <a:off x="5027232" y="1810691"/>
            <a:ext cx="1342208" cy="1342208"/>
          </a:xfrm>
          <a:prstGeom prst="diamond">
            <a:avLst/>
          </a:prstGeom>
          <a:solidFill>
            <a:srgbClr val="CC8734"/>
          </a:solidFill>
        </p:spPr>
        <p:txBody>
          <a:bodyPr rot="0" spcFirstLastPara="0" vertOverflow="overflow" horzOverflow="overflow" vert="horz" wrap="square" lIns="0" tIns="0" rIns="0" bIns="0" numCol="1" spcCol="0" rtlCol="0" fromWordArt="0" anchor="ctr" anchorCtr="0" forceAA="0" compatLnSpc="1">
            <a:normAutofit/>
          </a:bodyPr>
          <a:p>
            <a:pPr algn="just">
              <a:lnSpc>
                <a:spcPct val="130000"/>
              </a:lnSpc>
            </a:pPr>
            <a:r>
              <a:rPr lang="en-US" altLang="zh-CN" smtClean="0">
                <a:solidFill>
                  <a:sysClr val="window" lastClr="FFFFFF"/>
                </a:solidFill>
                <a:latin typeface="Calibri Light" panose="020F0302020204030204" charset="0"/>
                <a:ea typeface="+mn-ea"/>
                <a:cs typeface="+mn-ea"/>
              </a:rPr>
              <a:t>   TWO</a:t>
            </a:r>
            <a:endParaRPr lang="en-US" altLang="zh-CN" smtClean="0">
              <a:solidFill>
                <a:sysClr val="window" lastClr="FFFFFF"/>
              </a:solidFill>
              <a:latin typeface="Calibri Light" panose="020F0302020204030204" charset="0"/>
              <a:ea typeface="+mn-ea"/>
              <a:cs typeface="+mn-ea"/>
            </a:endParaRPr>
          </a:p>
        </p:txBody>
      </p:sp>
      <p:sp>
        <p:nvSpPr>
          <p:cNvPr id="39" name="文本框 38"/>
          <p:cNvSpPr txBox="1"/>
          <p:nvPr>
            <p:custDataLst>
              <p:tags r:id="rId36"/>
            </p:custDataLst>
          </p:nvPr>
        </p:nvSpPr>
        <p:spPr>
          <a:xfrm flipH="1">
            <a:off x="4711565" y="3194592"/>
            <a:ext cx="1973542" cy="671330"/>
          </a:xfrm>
          <a:prstGeom prst="rect">
            <a:avLst/>
          </a:prstGeom>
          <a:noFill/>
        </p:spPr>
        <p:txBody>
          <a:bodyPr wrap="square" rtlCol="0" anchor="t" anchorCtr="0">
            <a:normAutofit lnSpcReduction="2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2. 存在明显错误</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40" name="菱形 39"/>
          <p:cNvSpPr/>
          <p:nvPr>
            <p:custDataLst>
              <p:tags r:id="rId37"/>
            </p:custDataLst>
          </p:nvPr>
        </p:nvSpPr>
        <p:spPr>
          <a:xfrm>
            <a:off x="4966567" y="2322549"/>
            <a:ext cx="318489" cy="318489"/>
          </a:xfrm>
          <a:prstGeom prst="diamond">
            <a:avLst/>
          </a:prstGeom>
          <a:solidFill>
            <a:srgbClr val="CC8734">
              <a:lumMod val="40000"/>
              <a:lumOff val="60000"/>
            </a:srgbClr>
          </a:solidFill>
        </p:spPr>
        <p:txBody>
          <a:bodyPr rot="0" spcFirstLastPara="0" vertOverflow="overflow" horzOverflow="overflow" vert="horz" wrap="square" lIns="0" tIns="0" rIns="0" bIns="0" numCol="1" spcCol="0" rtlCol="0" fromWordArt="0" anchor="ctr" anchorCtr="0" forceAA="0" compatLnSpc="1">
            <a:normAutofit fontScale="65000" lnSpcReduction="20000"/>
          </a:bodyPr>
          <a:p>
            <a:pPr algn="ctr"/>
            <a:r>
              <a:rPr lang="en-US" altLang="zh-CN" sz="1600" b="1" dirty="0">
                <a:solidFill>
                  <a:sysClr val="window" lastClr="FFFFFF"/>
                </a:solidFill>
              </a:rPr>
              <a:t>B</a:t>
            </a:r>
            <a:endParaRPr lang="zh-CN" altLang="en-US" sz="1600" b="1" dirty="0" err="1">
              <a:solidFill>
                <a:sysClr val="window" lastClr="FFFFFF"/>
              </a:solidFill>
            </a:endParaRPr>
          </a:p>
        </p:txBody>
      </p:sp>
      <p:sp>
        <p:nvSpPr>
          <p:cNvPr id="42" name="菱形 41"/>
          <p:cNvSpPr/>
          <p:nvPr>
            <p:custDataLst>
              <p:tags r:id="rId38"/>
            </p:custDataLst>
          </p:nvPr>
        </p:nvSpPr>
        <p:spPr>
          <a:xfrm flipH="1">
            <a:off x="4805861" y="2495521"/>
            <a:ext cx="213788" cy="213788"/>
          </a:xfrm>
          <a:prstGeom prst="diamond">
            <a:avLst/>
          </a:prstGeom>
          <a:solidFill>
            <a:srgbClr val="CC8734">
              <a:alpha val="4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59" name="菱形 58"/>
          <p:cNvSpPr/>
          <p:nvPr>
            <p:custDataLst>
              <p:tags r:id="rId39"/>
            </p:custDataLst>
          </p:nvPr>
        </p:nvSpPr>
        <p:spPr>
          <a:xfrm flipH="1">
            <a:off x="4841189" y="2292296"/>
            <a:ext cx="158302" cy="158302"/>
          </a:xfrm>
          <a:prstGeom prst="diamond">
            <a:avLst/>
          </a:prstGeom>
          <a:solidFill>
            <a:srgbClr val="CC8734">
              <a:alpha val="35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61" name="菱形 60"/>
          <p:cNvSpPr/>
          <p:nvPr>
            <p:custDataLst>
              <p:tags r:id="rId40"/>
            </p:custDataLst>
          </p:nvPr>
        </p:nvSpPr>
        <p:spPr>
          <a:xfrm flipH="1">
            <a:off x="4747795" y="2413028"/>
            <a:ext cx="107295" cy="107295"/>
          </a:xfrm>
          <a:prstGeom prst="diamond">
            <a:avLst/>
          </a:prstGeom>
          <a:solidFill>
            <a:srgbClr val="CC8734">
              <a:alpha val="3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62" name="菱形 61"/>
          <p:cNvSpPr/>
          <p:nvPr>
            <p:custDataLst>
              <p:tags r:id="rId41"/>
            </p:custDataLst>
          </p:nvPr>
        </p:nvSpPr>
        <p:spPr>
          <a:xfrm flipH="1">
            <a:off x="4698335" y="2341357"/>
            <a:ext cx="60166" cy="60166"/>
          </a:xfrm>
          <a:prstGeom prst="diamond">
            <a:avLst/>
          </a:prstGeom>
          <a:solidFill>
            <a:srgbClr val="CC8734">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65" name="菱形 64"/>
          <p:cNvSpPr/>
          <p:nvPr>
            <p:custDataLst>
              <p:tags r:id="rId42"/>
            </p:custDataLst>
          </p:nvPr>
        </p:nvSpPr>
        <p:spPr>
          <a:xfrm flipH="1">
            <a:off x="4632508" y="2474201"/>
            <a:ext cx="46128" cy="46128"/>
          </a:xfrm>
          <a:prstGeom prst="diamond">
            <a:avLst/>
          </a:prstGeom>
          <a:solidFill>
            <a:srgbClr val="CC8734">
              <a:alpha val="1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66" name="菱形 65"/>
          <p:cNvSpPr/>
          <p:nvPr>
            <p:custDataLst>
              <p:tags r:id="rId43"/>
            </p:custDataLst>
          </p:nvPr>
        </p:nvSpPr>
        <p:spPr>
          <a:xfrm>
            <a:off x="5027254" y="4050730"/>
            <a:ext cx="1342208" cy="1342208"/>
          </a:xfrm>
          <a:prstGeom prst="diamond">
            <a:avLst/>
          </a:prstGeom>
          <a:solidFill>
            <a:srgbClr val="EEBB00"/>
          </a:solidFill>
        </p:spPr>
        <p:txBody>
          <a:bodyPr rot="0" spcFirstLastPara="0" vertOverflow="overflow" horzOverflow="overflow" vert="horz" wrap="square" lIns="0" tIns="0" rIns="0" bIns="0" numCol="1" spcCol="0" rtlCol="0" fromWordArt="0" anchor="ctr" anchorCtr="0" forceAA="0" compatLnSpc="1">
            <a:normAutofit/>
          </a:bodyPr>
          <a:p>
            <a:pPr algn="just">
              <a:lnSpc>
                <a:spcPct val="130000"/>
              </a:lnSpc>
            </a:pPr>
            <a:r>
              <a:rPr lang="en-US" altLang="zh-CN" smtClean="0">
                <a:solidFill>
                  <a:sysClr val="window" lastClr="FFFFFF"/>
                </a:solidFill>
                <a:latin typeface="Calibri Light" panose="020F0302020204030204" charset="0"/>
                <a:ea typeface="+mn-ea"/>
                <a:cs typeface="+mn-ea"/>
              </a:rPr>
              <a:t>    FIVE</a:t>
            </a:r>
            <a:endParaRPr lang="en-US" altLang="zh-CN" smtClean="0">
              <a:solidFill>
                <a:sysClr val="window" lastClr="FFFFFF"/>
              </a:solidFill>
              <a:latin typeface="Calibri Light" panose="020F0302020204030204" charset="0"/>
              <a:ea typeface="+mn-ea"/>
              <a:cs typeface="+mn-ea"/>
            </a:endParaRPr>
          </a:p>
        </p:txBody>
      </p:sp>
      <p:sp>
        <p:nvSpPr>
          <p:cNvPr id="67" name="文本框 66"/>
          <p:cNvSpPr txBox="1"/>
          <p:nvPr>
            <p:custDataLst>
              <p:tags r:id="rId44"/>
            </p:custDataLst>
          </p:nvPr>
        </p:nvSpPr>
        <p:spPr>
          <a:xfrm flipH="1">
            <a:off x="4711586" y="5434631"/>
            <a:ext cx="1973542" cy="671330"/>
          </a:xfrm>
          <a:prstGeom prst="rect">
            <a:avLst/>
          </a:prstGeom>
          <a:noFill/>
        </p:spPr>
        <p:txBody>
          <a:bodyPr wrap="square" rtlCol="0" anchor="t" anchorCtr="0">
            <a:normAutofit lnSpcReduction="2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5. 内容不完整</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68" name="菱形 67"/>
          <p:cNvSpPr/>
          <p:nvPr>
            <p:custDataLst>
              <p:tags r:id="rId45"/>
            </p:custDataLst>
          </p:nvPr>
        </p:nvSpPr>
        <p:spPr>
          <a:xfrm>
            <a:off x="4966589" y="4562588"/>
            <a:ext cx="318490" cy="318489"/>
          </a:xfrm>
          <a:prstGeom prst="diamond">
            <a:avLst/>
          </a:prstGeom>
          <a:solidFill>
            <a:srgbClr val="EEBB00">
              <a:lumMod val="40000"/>
              <a:lumOff val="60000"/>
            </a:srgbClr>
          </a:solidFill>
        </p:spPr>
        <p:txBody>
          <a:bodyPr rot="0" spcFirstLastPara="0" vertOverflow="overflow" horzOverflow="overflow" vert="horz" wrap="square" lIns="0" tIns="0" rIns="0" bIns="0" numCol="1" spcCol="0" rtlCol="0" fromWordArt="0" anchor="ctr" anchorCtr="0" forceAA="0" compatLnSpc="1">
            <a:normAutofit fontScale="65000" lnSpcReduction="20000"/>
          </a:bodyPr>
          <a:p>
            <a:pPr algn="ctr"/>
            <a:r>
              <a:rPr lang="en-US" altLang="zh-CN" sz="1600" b="1" dirty="0">
                <a:solidFill>
                  <a:sysClr val="window" lastClr="FFFFFF"/>
                </a:solidFill>
              </a:rPr>
              <a:t>E</a:t>
            </a:r>
            <a:endParaRPr lang="zh-CN" altLang="en-US" sz="1600" b="1" dirty="0" err="1">
              <a:solidFill>
                <a:sysClr val="window" lastClr="FFFFFF"/>
              </a:solidFill>
            </a:endParaRPr>
          </a:p>
        </p:txBody>
      </p:sp>
      <p:sp>
        <p:nvSpPr>
          <p:cNvPr id="69" name="菱形 68"/>
          <p:cNvSpPr/>
          <p:nvPr>
            <p:custDataLst>
              <p:tags r:id="rId46"/>
            </p:custDataLst>
          </p:nvPr>
        </p:nvSpPr>
        <p:spPr>
          <a:xfrm flipH="1">
            <a:off x="4805882" y="4735559"/>
            <a:ext cx="213788" cy="213788"/>
          </a:xfrm>
          <a:prstGeom prst="diamond">
            <a:avLst/>
          </a:prstGeom>
          <a:solidFill>
            <a:srgbClr val="EEBB00">
              <a:alpha val="4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70" name="菱形 69"/>
          <p:cNvSpPr/>
          <p:nvPr>
            <p:custDataLst>
              <p:tags r:id="rId47"/>
            </p:custDataLst>
          </p:nvPr>
        </p:nvSpPr>
        <p:spPr>
          <a:xfrm flipH="1">
            <a:off x="4841208" y="4532334"/>
            <a:ext cx="158302" cy="158302"/>
          </a:xfrm>
          <a:prstGeom prst="diamond">
            <a:avLst/>
          </a:prstGeom>
          <a:solidFill>
            <a:srgbClr val="EEBB00">
              <a:alpha val="35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71" name="菱形 70"/>
          <p:cNvSpPr/>
          <p:nvPr>
            <p:custDataLst>
              <p:tags r:id="rId48"/>
            </p:custDataLst>
          </p:nvPr>
        </p:nvSpPr>
        <p:spPr>
          <a:xfrm flipH="1">
            <a:off x="4747817" y="4653066"/>
            <a:ext cx="107295" cy="107295"/>
          </a:xfrm>
          <a:prstGeom prst="diamond">
            <a:avLst/>
          </a:prstGeom>
          <a:solidFill>
            <a:srgbClr val="EEBB00">
              <a:alpha val="3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72" name="菱形 71"/>
          <p:cNvSpPr/>
          <p:nvPr>
            <p:custDataLst>
              <p:tags r:id="rId49"/>
            </p:custDataLst>
          </p:nvPr>
        </p:nvSpPr>
        <p:spPr>
          <a:xfrm flipH="1">
            <a:off x="4698347" y="4581395"/>
            <a:ext cx="60166" cy="60166"/>
          </a:xfrm>
          <a:prstGeom prst="diamond">
            <a:avLst/>
          </a:prstGeom>
          <a:solidFill>
            <a:srgbClr val="EEBB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73" name="菱形 72"/>
          <p:cNvSpPr/>
          <p:nvPr>
            <p:custDataLst>
              <p:tags r:id="rId50"/>
            </p:custDataLst>
          </p:nvPr>
        </p:nvSpPr>
        <p:spPr>
          <a:xfrm flipH="1">
            <a:off x="4632500" y="4714239"/>
            <a:ext cx="46128" cy="46128"/>
          </a:xfrm>
          <a:prstGeom prst="diamond">
            <a:avLst/>
          </a:prstGeom>
          <a:solidFill>
            <a:srgbClr val="EEBB00">
              <a:alpha val="1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74" name="菱形 73"/>
          <p:cNvSpPr/>
          <p:nvPr>
            <p:custDataLst>
              <p:tags r:id="rId51"/>
            </p:custDataLst>
          </p:nvPr>
        </p:nvSpPr>
        <p:spPr>
          <a:xfrm>
            <a:off x="2685053" y="4050730"/>
            <a:ext cx="1342208" cy="1342208"/>
          </a:xfrm>
          <a:prstGeom prst="diamond">
            <a:avLst/>
          </a:prstGeom>
          <a:solidFill>
            <a:srgbClr val="F89114"/>
          </a:solidFill>
        </p:spPr>
        <p:txBody>
          <a:bodyPr rot="0" spcFirstLastPara="0" vertOverflow="overflow" horzOverflow="overflow" vert="horz" wrap="square" lIns="0" tIns="0" rIns="0" bIns="0" numCol="1" spcCol="0" rtlCol="0" fromWordArt="0" anchor="ctr" anchorCtr="0" forceAA="0" compatLnSpc="1">
            <a:normAutofit/>
          </a:bodyPr>
          <a:p>
            <a:pPr algn="just">
              <a:lnSpc>
                <a:spcPct val="130000"/>
              </a:lnSpc>
            </a:pPr>
            <a:r>
              <a:rPr lang="en-US" altLang="zh-CN" smtClean="0">
                <a:solidFill>
                  <a:sysClr val="window" lastClr="FFFFFF"/>
                </a:solidFill>
                <a:latin typeface="Calibri Light" panose="020F0302020204030204" charset="0"/>
                <a:ea typeface="+mn-ea"/>
                <a:cs typeface="+mn-ea"/>
              </a:rPr>
              <a:t>  FOUR</a:t>
            </a:r>
            <a:endParaRPr lang="en-US" altLang="zh-CN" smtClean="0">
              <a:solidFill>
                <a:sysClr val="window" lastClr="FFFFFF"/>
              </a:solidFill>
              <a:latin typeface="Calibri Light" panose="020F0302020204030204" charset="0"/>
              <a:ea typeface="+mn-ea"/>
              <a:cs typeface="+mn-ea"/>
            </a:endParaRPr>
          </a:p>
        </p:txBody>
      </p:sp>
      <p:sp>
        <p:nvSpPr>
          <p:cNvPr id="75" name="文本框 74"/>
          <p:cNvSpPr txBox="1"/>
          <p:nvPr>
            <p:custDataLst>
              <p:tags r:id="rId52"/>
            </p:custDataLst>
          </p:nvPr>
        </p:nvSpPr>
        <p:spPr>
          <a:xfrm flipH="1">
            <a:off x="2369386" y="5434631"/>
            <a:ext cx="1973542" cy="671330"/>
          </a:xfrm>
          <a:prstGeom prst="rect">
            <a:avLst/>
          </a:prstGeom>
          <a:noFill/>
        </p:spPr>
        <p:txBody>
          <a:bodyPr wrap="square" rtlCol="0" anchor="t" anchorCtr="0">
            <a:normAutofit lnSpcReduction="2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4. 太过简单</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76" name="菱形 75"/>
          <p:cNvSpPr/>
          <p:nvPr>
            <p:custDataLst>
              <p:tags r:id="rId53"/>
            </p:custDataLst>
          </p:nvPr>
        </p:nvSpPr>
        <p:spPr>
          <a:xfrm>
            <a:off x="2624390" y="4562588"/>
            <a:ext cx="318489" cy="318489"/>
          </a:xfrm>
          <a:prstGeom prst="diamond">
            <a:avLst/>
          </a:prstGeom>
          <a:solidFill>
            <a:srgbClr val="F89114">
              <a:lumMod val="40000"/>
              <a:lumOff val="60000"/>
            </a:srgbClr>
          </a:solidFill>
        </p:spPr>
        <p:txBody>
          <a:bodyPr rot="0" spcFirstLastPara="0" vertOverflow="overflow" horzOverflow="overflow" vert="horz" wrap="square" lIns="0" tIns="0" rIns="0" bIns="0" numCol="1" spcCol="0" rtlCol="0" fromWordArt="0" anchor="ctr" anchorCtr="0" forceAA="0" compatLnSpc="1">
            <a:normAutofit fontScale="65000" lnSpcReduction="20000"/>
          </a:bodyPr>
          <a:p>
            <a:pPr algn="ctr"/>
            <a:r>
              <a:rPr lang="en-US" altLang="zh-CN" sz="1600" b="1" dirty="0">
                <a:solidFill>
                  <a:sysClr val="window" lastClr="FFFFFF"/>
                </a:solidFill>
              </a:rPr>
              <a:t>D</a:t>
            </a:r>
            <a:endParaRPr lang="zh-CN" altLang="en-US" sz="1600" b="1" dirty="0" err="1">
              <a:solidFill>
                <a:sysClr val="window" lastClr="FFFFFF"/>
              </a:solidFill>
            </a:endParaRPr>
          </a:p>
        </p:txBody>
      </p:sp>
      <p:sp>
        <p:nvSpPr>
          <p:cNvPr id="77" name="菱形 76"/>
          <p:cNvSpPr/>
          <p:nvPr>
            <p:custDataLst>
              <p:tags r:id="rId54"/>
            </p:custDataLst>
          </p:nvPr>
        </p:nvSpPr>
        <p:spPr>
          <a:xfrm flipH="1">
            <a:off x="2463681" y="4735559"/>
            <a:ext cx="213788" cy="213788"/>
          </a:xfrm>
          <a:prstGeom prst="diamond">
            <a:avLst/>
          </a:prstGeom>
          <a:solidFill>
            <a:srgbClr val="F89114">
              <a:alpha val="4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78" name="菱形 77"/>
          <p:cNvSpPr/>
          <p:nvPr>
            <p:custDataLst>
              <p:tags r:id="rId55"/>
            </p:custDataLst>
          </p:nvPr>
        </p:nvSpPr>
        <p:spPr>
          <a:xfrm flipH="1">
            <a:off x="2499007" y="4532334"/>
            <a:ext cx="158302" cy="158302"/>
          </a:xfrm>
          <a:prstGeom prst="diamond">
            <a:avLst/>
          </a:prstGeom>
          <a:solidFill>
            <a:srgbClr val="F89114">
              <a:alpha val="35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79" name="菱形 78"/>
          <p:cNvSpPr/>
          <p:nvPr>
            <p:custDataLst>
              <p:tags r:id="rId56"/>
            </p:custDataLst>
          </p:nvPr>
        </p:nvSpPr>
        <p:spPr>
          <a:xfrm flipH="1">
            <a:off x="2405616" y="4653066"/>
            <a:ext cx="107295" cy="107295"/>
          </a:xfrm>
          <a:prstGeom prst="diamond">
            <a:avLst/>
          </a:prstGeom>
          <a:solidFill>
            <a:srgbClr val="F89114">
              <a:alpha val="3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80" name="菱形 79"/>
          <p:cNvSpPr/>
          <p:nvPr>
            <p:custDataLst>
              <p:tags r:id="rId57"/>
            </p:custDataLst>
          </p:nvPr>
        </p:nvSpPr>
        <p:spPr>
          <a:xfrm flipH="1">
            <a:off x="2356144" y="4581395"/>
            <a:ext cx="60166" cy="60166"/>
          </a:xfrm>
          <a:prstGeom prst="diamond">
            <a:avLst/>
          </a:prstGeom>
          <a:solidFill>
            <a:srgbClr val="F89114">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81" name="菱形 80"/>
          <p:cNvSpPr/>
          <p:nvPr>
            <p:custDataLst>
              <p:tags r:id="rId58"/>
            </p:custDataLst>
          </p:nvPr>
        </p:nvSpPr>
        <p:spPr>
          <a:xfrm flipH="1">
            <a:off x="2290308" y="4714239"/>
            <a:ext cx="46128" cy="46128"/>
          </a:xfrm>
          <a:prstGeom prst="diamond">
            <a:avLst/>
          </a:prstGeom>
          <a:solidFill>
            <a:srgbClr val="F89114">
              <a:alpha val="1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82" name="菱形 81"/>
          <p:cNvSpPr/>
          <p:nvPr>
            <p:custDataLst>
              <p:tags r:id="rId59"/>
            </p:custDataLst>
          </p:nvPr>
        </p:nvSpPr>
        <p:spPr>
          <a:xfrm>
            <a:off x="7369424" y="4050730"/>
            <a:ext cx="1342208" cy="1342208"/>
          </a:xfrm>
          <a:prstGeom prst="diamond">
            <a:avLst/>
          </a:prstGeom>
          <a:solidFill>
            <a:srgbClr val="CC8734"/>
          </a:solidFill>
        </p:spPr>
        <p:txBody>
          <a:bodyPr rot="0" spcFirstLastPara="0" vertOverflow="overflow" horzOverflow="overflow" vert="horz" wrap="square" lIns="0" tIns="0" rIns="0" bIns="0" numCol="1" spcCol="0" rtlCol="0" fromWordArt="0" anchor="ctr" anchorCtr="0" forceAA="0" compatLnSpc="1">
            <a:normAutofit/>
          </a:bodyPr>
          <a:p>
            <a:pPr algn="just">
              <a:lnSpc>
                <a:spcPct val="130000"/>
              </a:lnSpc>
            </a:pPr>
            <a:r>
              <a:rPr lang="en-US" altLang="zh-CN" smtClean="0">
                <a:solidFill>
                  <a:sysClr val="window" lastClr="FFFFFF"/>
                </a:solidFill>
                <a:latin typeface="Calibri Light" panose="020F0302020204030204" charset="0"/>
                <a:ea typeface="+mn-ea"/>
                <a:cs typeface="+mn-ea"/>
              </a:rPr>
              <a:t>    SIX</a:t>
            </a:r>
            <a:endParaRPr lang="en-US" altLang="zh-CN" smtClean="0">
              <a:solidFill>
                <a:sysClr val="window" lastClr="FFFFFF"/>
              </a:solidFill>
              <a:latin typeface="Calibri Light" panose="020F0302020204030204" charset="0"/>
              <a:ea typeface="+mn-ea"/>
              <a:cs typeface="+mn-ea"/>
            </a:endParaRPr>
          </a:p>
        </p:txBody>
      </p:sp>
      <p:sp>
        <p:nvSpPr>
          <p:cNvPr id="83" name="文本框 82"/>
          <p:cNvSpPr txBox="1"/>
          <p:nvPr>
            <p:custDataLst>
              <p:tags r:id="rId60"/>
            </p:custDataLst>
          </p:nvPr>
        </p:nvSpPr>
        <p:spPr>
          <a:xfrm flipH="1">
            <a:off x="7053757" y="5434631"/>
            <a:ext cx="1973542" cy="671330"/>
          </a:xfrm>
          <a:prstGeom prst="rect">
            <a:avLst/>
          </a:prstGeom>
          <a:noFill/>
        </p:spPr>
        <p:txBody>
          <a:bodyPr wrap="square" rtlCol="0" anchor="t" anchorCtr="0">
            <a:normAutofit lnSpcReduction="2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6. 照片不合适</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84" name="菱形 83"/>
          <p:cNvSpPr/>
          <p:nvPr>
            <p:custDataLst>
              <p:tags r:id="rId61"/>
            </p:custDataLst>
          </p:nvPr>
        </p:nvSpPr>
        <p:spPr>
          <a:xfrm>
            <a:off x="7308758" y="4562588"/>
            <a:ext cx="318489" cy="318489"/>
          </a:xfrm>
          <a:prstGeom prst="diamond">
            <a:avLst/>
          </a:prstGeom>
          <a:solidFill>
            <a:srgbClr val="CC8734">
              <a:lumMod val="40000"/>
              <a:lumOff val="60000"/>
            </a:srgbClr>
          </a:solidFill>
        </p:spPr>
        <p:txBody>
          <a:bodyPr rot="0" spcFirstLastPara="0" vertOverflow="overflow" horzOverflow="overflow" vert="horz" wrap="square" lIns="0" tIns="0" rIns="0" bIns="0" numCol="1" spcCol="0" rtlCol="0" fromWordArt="0" anchor="ctr" anchorCtr="0" forceAA="0" compatLnSpc="1">
            <a:normAutofit fontScale="65000" lnSpcReduction="20000"/>
          </a:bodyPr>
          <a:p>
            <a:pPr algn="ctr"/>
            <a:r>
              <a:rPr lang="en-US" altLang="zh-CN" sz="1600" b="1" dirty="0">
                <a:solidFill>
                  <a:sysClr val="window" lastClr="FFFFFF"/>
                </a:solidFill>
              </a:rPr>
              <a:t>F</a:t>
            </a:r>
            <a:endParaRPr lang="zh-CN" altLang="en-US" sz="1600" b="1" dirty="0" err="1">
              <a:solidFill>
                <a:sysClr val="window" lastClr="FFFFFF"/>
              </a:solidFill>
            </a:endParaRPr>
          </a:p>
        </p:txBody>
      </p:sp>
      <p:sp>
        <p:nvSpPr>
          <p:cNvPr id="85" name="菱形 84"/>
          <p:cNvSpPr/>
          <p:nvPr>
            <p:custDataLst>
              <p:tags r:id="rId62"/>
            </p:custDataLst>
          </p:nvPr>
        </p:nvSpPr>
        <p:spPr>
          <a:xfrm flipH="1">
            <a:off x="7148053" y="4735559"/>
            <a:ext cx="213788" cy="213788"/>
          </a:xfrm>
          <a:prstGeom prst="diamond">
            <a:avLst/>
          </a:prstGeom>
          <a:solidFill>
            <a:srgbClr val="CC8734">
              <a:alpha val="4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86" name="菱形 85"/>
          <p:cNvSpPr/>
          <p:nvPr>
            <p:custDataLst>
              <p:tags r:id="rId63"/>
            </p:custDataLst>
          </p:nvPr>
        </p:nvSpPr>
        <p:spPr>
          <a:xfrm flipH="1">
            <a:off x="7183381" y="4532334"/>
            <a:ext cx="158302" cy="158302"/>
          </a:xfrm>
          <a:prstGeom prst="diamond">
            <a:avLst/>
          </a:prstGeom>
          <a:solidFill>
            <a:srgbClr val="CC8734">
              <a:alpha val="35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87" name="菱形 86"/>
          <p:cNvSpPr/>
          <p:nvPr>
            <p:custDataLst>
              <p:tags r:id="rId64"/>
            </p:custDataLst>
          </p:nvPr>
        </p:nvSpPr>
        <p:spPr>
          <a:xfrm flipH="1">
            <a:off x="7089987" y="4653066"/>
            <a:ext cx="107295" cy="107295"/>
          </a:xfrm>
          <a:prstGeom prst="diamond">
            <a:avLst/>
          </a:prstGeom>
          <a:solidFill>
            <a:srgbClr val="CC8734">
              <a:alpha val="3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88" name="菱形 87"/>
          <p:cNvSpPr/>
          <p:nvPr>
            <p:custDataLst>
              <p:tags r:id="rId65"/>
            </p:custDataLst>
          </p:nvPr>
        </p:nvSpPr>
        <p:spPr>
          <a:xfrm flipH="1">
            <a:off x="7040527" y="4581395"/>
            <a:ext cx="60166" cy="60166"/>
          </a:xfrm>
          <a:prstGeom prst="diamond">
            <a:avLst/>
          </a:prstGeom>
          <a:solidFill>
            <a:srgbClr val="CC8734">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
        <p:nvSpPr>
          <p:cNvPr id="89" name="菱形 88"/>
          <p:cNvSpPr/>
          <p:nvPr>
            <p:custDataLst>
              <p:tags r:id="rId66"/>
            </p:custDataLst>
          </p:nvPr>
        </p:nvSpPr>
        <p:spPr>
          <a:xfrm flipH="1">
            <a:off x="6974700" y="4714239"/>
            <a:ext cx="46128" cy="46128"/>
          </a:xfrm>
          <a:prstGeom prst="diamond">
            <a:avLst/>
          </a:prstGeom>
          <a:solidFill>
            <a:srgbClr val="CC8734">
              <a:alpha val="1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24578" y="203937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049060" y="510489"/>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一、简历的准备与制作</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1169873" y="1084117"/>
            <a:ext cx="4646528" cy="711742"/>
          </a:xfrm>
          <a:prstGeom prst="rect">
            <a:avLst/>
          </a:prstGeom>
          <a:noFill/>
        </p:spPr>
        <p:txBody>
          <a:bodyPr wrap="square" rtlCol="0" anchor="ctr">
            <a:norm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（五）如何制作一份完美的简历</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sp>
        <p:nvSpPr>
          <p:cNvPr id="5" name="KSO_Shape"/>
          <p:cNvSpPr/>
          <p:nvPr>
            <p:custDataLst>
              <p:tags r:id="rId19"/>
            </p:custDataLst>
          </p:nvPr>
        </p:nvSpPr>
        <p:spPr>
          <a:xfrm>
            <a:off x="2666470" y="1947657"/>
            <a:ext cx="1240840" cy="1164322"/>
          </a:xfrm>
          <a:custGeom>
            <a:avLst/>
            <a:gdLst>
              <a:gd name="connsiteX0" fmla="*/ 467233 w 943997"/>
              <a:gd name="connsiteY0" fmla="*/ 503576 h 885056"/>
              <a:gd name="connsiteX1" fmla="*/ 471999 w 943997"/>
              <a:gd name="connsiteY1" fmla="*/ 512355 h 885056"/>
              <a:gd name="connsiteX2" fmla="*/ 476764 w 943997"/>
              <a:gd name="connsiteY2" fmla="*/ 503576 h 885056"/>
              <a:gd name="connsiteX3" fmla="*/ 471999 w 943997"/>
              <a:gd name="connsiteY3" fmla="*/ 504056 h 885056"/>
              <a:gd name="connsiteX4" fmla="*/ 471999 w 943997"/>
              <a:gd name="connsiteY4" fmla="*/ 0 h 885056"/>
              <a:gd name="connsiteX5" fmla="*/ 724027 w 943997"/>
              <a:gd name="connsiteY5" fmla="*/ 252028 h 885056"/>
              <a:gd name="connsiteX6" fmla="*/ 704221 w 943997"/>
              <a:gd name="connsiteY6" fmla="*/ 350128 h 885056"/>
              <a:gd name="connsiteX7" fmla="*/ 687204 w 943997"/>
              <a:gd name="connsiteY7" fmla="*/ 381480 h 885056"/>
              <a:gd name="connsiteX8" fmla="*/ 691969 w 943997"/>
              <a:gd name="connsiteY8" fmla="*/ 381000 h 885056"/>
              <a:gd name="connsiteX9" fmla="*/ 943997 w 943997"/>
              <a:gd name="connsiteY9" fmla="*/ 633028 h 885056"/>
              <a:gd name="connsiteX10" fmla="*/ 691969 w 943997"/>
              <a:gd name="connsiteY10" fmla="*/ 885056 h 885056"/>
              <a:gd name="connsiteX11" fmla="*/ 482984 w 943997"/>
              <a:gd name="connsiteY11" fmla="*/ 773939 h 885056"/>
              <a:gd name="connsiteX12" fmla="*/ 471999 w 943997"/>
              <a:gd name="connsiteY12" fmla="*/ 753701 h 885056"/>
              <a:gd name="connsiteX13" fmla="*/ 461014 w 943997"/>
              <a:gd name="connsiteY13" fmla="*/ 773939 h 885056"/>
              <a:gd name="connsiteX14" fmla="*/ 252028 w 943997"/>
              <a:gd name="connsiteY14" fmla="*/ 885056 h 885056"/>
              <a:gd name="connsiteX15" fmla="*/ 0 w 943997"/>
              <a:gd name="connsiteY15" fmla="*/ 633028 h 885056"/>
              <a:gd name="connsiteX16" fmla="*/ 252028 w 943997"/>
              <a:gd name="connsiteY16" fmla="*/ 381000 h 885056"/>
              <a:gd name="connsiteX17" fmla="*/ 256794 w 943997"/>
              <a:gd name="connsiteY17" fmla="*/ 381481 h 885056"/>
              <a:gd name="connsiteX18" fmla="*/ 239777 w 943997"/>
              <a:gd name="connsiteY18" fmla="*/ 350128 h 885056"/>
              <a:gd name="connsiteX19" fmla="*/ 219971 w 943997"/>
              <a:gd name="connsiteY19" fmla="*/ 252028 h 885056"/>
              <a:gd name="connsiteX20" fmla="*/ 471999 w 943997"/>
              <a:gd name="connsiteY20" fmla="*/ 0 h 885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3997" h="885056">
                <a:moveTo>
                  <a:pt x="467233" y="503576"/>
                </a:moveTo>
                <a:lnTo>
                  <a:pt x="471999" y="512355"/>
                </a:lnTo>
                <a:lnTo>
                  <a:pt x="476764" y="503576"/>
                </a:lnTo>
                <a:lnTo>
                  <a:pt x="471999" y="504056"/>
                </a:lnTo>
                <a:close/>
                <a:moveTo>
                  <a:pt x="471999" y="0"/>
                </a:moveTo>
                <a:cubicBezTo>
                  <a:pt x="611190" y="0"/>
                  <a:pt x="724027" y="112837"/>
                  <a:pt x="724027" y="252028"/>
                </a:cubicBezTo>
                <a:cubicBezTo>
                  <a:pt x="724027" y="286826"/>
                  <a:pt x="716975" y="319976"/>
                  <a:pt x="704221" y="350128"/>
                </a:cubicBezTo>
                <a:lnTo>
                  <a:pt x="687204" y="381480"/>
                </a:lnTo>
                <a:lnTo>
                  <a:pt x="691969" y="381000"/>
                </a:lnTo>
                <a:cubicBezTo>
                  <a:pt x="831160" y="381000"/>
                  <a:pt x="943997" y="493837"/>
                  <a:pt x="943997" y="633028"/>
                </a:cubicBezTo>
                <a:cubicBezTo>
                  <a:pt x="943997" y="772219"/>
                  <a:pt x="831160" y="885056"/>
                  <a:pt x="691969" y="885056"/>
                </a:cubicBezTo>
                <a:cubicBezTo>
                  <a:pt x="604975" y="885056"/>
                  <a:pt x="528275" y="840979"/>
                  <a:pt x="482984" y="773939"/>
                </a:cubicBezTo>
                <a:lnTo>
                  <a:pt x="471999" y="753701"/>
                </a:lnTo>
                <a:lnTo>
                  <a:pt x="461014" y="773939"/>
                </a:lnTo>
                <a:cubicBezTo>
                  <a:pt x="415722" y="840979"/>
                  <a:pt x="339022" y="885056"/>
                  <a:pt x="252028" y="885056"/>
                </a:cubicBezTo>
                <a:cubicBezTo>
                  <a:pt x="112837" y="885056"/>
                  <a:pt x="0" y="772219"/>
                  <a:pt x="0" y="633028"/>
                </a:cubicBezTo>
                <a:cubicBezTo>
                  <a:pt x="0" y="493837"/>
                  <a:pt x="112837" y="381000"/>
                  <a:pt x="252028" y="381000"/>
                </a:cubicBezTo>
                <a:lnTo>
                  <a:pt x="256794" y="381481"/>
                </a:lnTo>
                <a:lnTo>
                  <a:pt x="239777" y="350128"/>
                </a:lnTo>
                <a:cubicBezTo>
                  <a:pt x="227023" y="319976"/>
                  <a:pt x="219971" y="286826"/>
                  <a:pt x="219971" y="252028"/>
                </a:cubicBezTo>
                <a:cubicBezTo>
                  <a:pt x="219971" y="112837"/>
                  <a:pt x="332808" y="0"/>
                  <a:pt x="471999" y="0"/>
                </a:cubicBezTo>
                <a:close/>
              </a:path>
            </a:pathLst>
          </a:custGeom>
          <a:solidFill>
            <a:srgbClr val="F6C171"/>
          </a:solidFill>
          <a:ln>
            <a:noFill/>
          </a:ln>
        </p:spPr>
        <p:style>
          <a:lnRef idx="2">
            <a:srgbClr val="F6C171">
              <a:shade val="50000"/>
            </a:srgbClr>
          </a:lnRef>
          <a:fillRef idx="1">
            <a:srgbClr val="F6C171"/>
          </a:fillRef>
          <a:effectRef idx="0">
            <a:srgbClr val="F6C171"/>
          </a:effectRef>
          <a:fontRef idx="minor">
            <a:sysClr val="window" lastClr="FFFFFF"/>
          </a:fontRef>
        </p:style>
        <p:txBody>
          <a:bodyPr tIns="396000" bIns="36000" anchor="ctr" anchorCtr="0">
            <a:normAutofit/>
          </a:bodyPr>
          <a:p>
            <a:pPr algn="ctr">
              <a:defRPr/>
            </a:pPr>
            <a:r>
              <a:rPr lang="en-US" altLang="zh-CN" smtClean="0">
                <a:solidFill>
                  <a:sysClr val="window" lastClr="FFFFFF"/>
                </a:solidFill>
                <a:latin typeface="Calibri Light" panose="020F0302020204030204" charset="0"/>
                <a:ea typeface="+mn-ea"/>
                <a:cs typeface="+mn-ea"/>
              </a:rPr>
              <a:t>ONE</a:t>
            </a:r>
            <a:endParaRPr lang="en-US" altLang="zh-CN" smtClean="0">
              <a:solidFill>
                <a:sysClr val="window" lastClr="FFFFFF"/>
              </a:solidFill>
              <a:latin typeface="Calibri Light" panose="020F0302020204030204" charset="0"/>
              <a:ea typeface="+mn-ea"/>
              <a:cs typeface="+mn-ea"/>
            </a:endParaRPr>
          </a:p>
        </p:txBody>
      </p:sp>
      <p:sp>
        <p:nvSpPr>
          <p:cNvPr id="7" name="文本框 6"/>
          <p:cNvSpPr txBox="1"/>
          <p:nvPr>
            <p:custDataLst>
              <p:tags r:id="rId20"/>
            </p:custDataLst>
          </p:nvPr>
        </p:nvSpPr>
        <p:spPr>
          <a:xfrm flipH="1">
            <a:off x="2015489" y="3111980"/>
            <a:ext cx="2542801" cy="745329"/>
          </a:xfrm>
          <a:prstGeom prst="rect">
            <a:avLst/>
          </a:prstGeom>
          <a:noFill/>
        </p:spPr>
        <p:txBody>
          <a:bodyPr wrap="square" rtlCol="0" anchor="t" anchorCtr="0">
            <a:normAutofit lnSpcReduction="1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1. 针对性强</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8" name="KSO_Shape"/>
          <p:cNvSpPr/>
          <p:nvPr>
            <p:custDataLst>
              <p:tags r:id="rId21"/>
            </p:custDataLst>
          </p:nvPr>
        </p:nvSpPr>
        <p:spPr>
          <a:xfrm>
            <a:off x="5265397" y="1947657"/>
            <a:ext cx="1240840" cy="1164322"/>
          </a:xfrm>
          <a:custGeom>
            <a:avLst/>
            <a:gdLst>
              <a:gd name="connsiteX0" fmla="*/ 467233 w 943997"/>
              <a:gd name="connsiteY0" fmla="*/ 503576 h 885056"/>
              <a:gd name="connsiteX1" fmla="*/ 471999 w 943997"/>
              <a:gd name="connsiteY1" fmla="*/ 512355 h 885056"/>
              <a:gd name="connsiteX2" fmla="*/ 476764 w 943997"/>
              <a:gd name="connsiteY2" fmla="*/ 503576 h 885056"/>
              <a:gd name="connsiteX3" fmla="*/ 471999 w 943997"/>
              <a:gd name="connsiteY3" fmla="*/ 504056 h 885056"/>
              <a:gd name="connsiteX4" fmla="*/ 471999 w 943997"/>
              <a:gd name="connsiteY4" fmla="*/ 0 h 885056"/>
              <a:gd name="connsiteX5" fmla="*/ 724027 w 943997"/>
              <a:gd name="connsiteY5" fmla="*/ 252028 h 885056"/>
              <a:gd name="connsiteX6" fmla="*/ 704221 w 943997"/>
              <a:gd name="connsiteY6" fmla="*/ 350128 h 885056"/>
              <a:gd name="connsiteX7" fmla="*/ 687204 w 943997"/>
              <a:gd name="connsiteY7" fmla="*/ 381480 h 885056"/>
              <a:gd name="connsiteX8" fmla="*/ 691969 w 943997"/>
              <a:gd name="connsiteY8" fmla="*/ 381000 h 885056"/>
              <a:gd name="connsiteX9" fmla="*/ 943997 w 943997"/>
              <a:gd name="connsiteY9" fmla="*/ 633028 h 885056"/>
              <a:gd name="connsiteX10" fmla="*/ 691969 w 943997"/>
              <a:gd name="connsiteY10" fmla="*/ 885056 h 885056"/>
              <a:gd name="connsiteX11" fmla="*/ 482984 w 943997"/>
              <a:gd name="connsiteY11" fmla="*/ 773939 h 885056"/>
              <a:gd name="connsiteX12" fmla="*/ 471999 w 943997"/>
              <a:gd name="connsiteY12" fmla="*/ 753701 h 885056"/>
              <a:gd name="connsiteX13" fmla="*/ 461014 w 943997"/>
              <a:gd name="connsiteY13" fmla="*/ 773939 h 885056"/>
              <a:gd name="connsiteX14" fmla="*/ 252028 w 943997"/>
              <a:gd name="connsiteY14" fmla="*/ 885056 h 885056"/>
              <a:gd name="connsiteX15" fmla="*/ 0 w 943997"/>
              <a:gd name="connsiteY15" fmla="*/ 633028 h 885056"/>
              <a:gd name="connsiteX16" fmla="*/ 252028 w 943997"/>
              <a:gd name="connsiteY16" fmla="*/ 381000 h 885056"/>
              <a:gd name="connsiteX17" fmla="*/ 256794 w 943997"/>
              <a:gd name="connsiteY17" fmla="*/ 381481 h 885056"/>
              <a:gd name="connsiteX18" fmla="*/ 239777 w 943997"/>
              <a:gd name="connsiteY18" fmla="*/ 350128 h 885056"/>
              <a:gd name="connsiteX19" fmla="*/ 219971 w 943997"/>
              <a:gd name="connsiteY19" fmla="*/ 252028 h 885056"/>
              <a:gd name="connsiteX20" fmla="*/ 471999 w 943997"/>
              <a:gd name="connsiteY20" fmla="*/ 0 h 885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3997" h="885056">
                <a:moveTo>
                  <a:pt x="467233" y="503576"/>
                </a:moveTo>
                <a:lnTo>
                  <a:pt x="471999" y="512355"/>
                </a:lnTo>
                <a:lnTo>
                  <a:pt x="476764" y="503576"/>
                </a:lnTo>
                <a:lnTo>
                  <a:pt x="471999" y="504056"/>
                </a:lnTo>
                <a:close/>
                <a:moveTo>
                  <a:pt x="471999" y="0"/>
                </a:moveTo>
                <a:cubicBezTo>
                  <a:pt x="611190" y="0"/>
                  <a:pt x="724027" y="112837"/>
                  <a:pt x="724027" y="252028"/>
                </a:cubicBezTo>
                <a:cubicBezTo>
                  <a:pt x="724027" y="286826"/>
                  <a:pt x="716975" y="319976"/>
                  <a:pt x="704221" y="350128"/>
                </a:cubicBezTo>
                <a:lnTo>
                  <a:pt x="687204" y="381480"/>
                </a:lnTo>
                <a:lnTo>
                  <a:pt x="691969" y="381000"/>
                </a:lnTo>
                <a:cubicBezTo>
                  <a:pt x="831160" y="381000"/>
                  <a:pt x="943997" y="493837"/>
                  <a:pt x="943997" y="633028"/>
                </a:cubicBezTo>
                <a:cubicBezTo>
                  <a:pt x="943997" y="772219"/>
                  <a:pt x="831160" y="885056"/>
                  <a:pt x="691969" y="885056"/>
                </a:cubicBezTo>
                <a:cubicBezTo>
                  <a:pt x="604975" y="885056"/>
                  <a:pt x="528275" y="840979"/>
                  <a:pt x="482984" y="773939"/>
                </a:cubicBezTo>
                <a:lnTo>
                  <a:pt x="471999" y="753701"/>
                </a:lnTo>
                <a:lnTo>
                  <a:pt x="461014" y="773939"/>
                </a:lnTo>
                <a:cubicBezTo>
                  <a:pt x="415722" y="840979"/>
                  <a:pt x="339022" y="885056"/>
                  <a:pt x="252028" y="885056"/>
                </a:cubicBezTo>
                <a:cubicBezTo>
                  <a:pt x="112837" y="885056"/>
                  <a:pt x="0" y="772219"/>
                  <a:pt x="0" y="633028"/>
                </a:cubicBezTo>
                <a:cubicBezTo>
                  <a:pt x="0" y="493837"/>
                  <a:pt x="112837" y="381000"/>
                  <a:pt x="252028" y="381000"/>
                </a:cubicBezTo>
                <a:lnTo>
                  <a:pt x="256794" y="381481"/>
                </a:lnTo>
                <a:lnTo>
                  <a:pt x="239777" y="350128"/>
                </a:lnTo>
                <a:cubicBezTo>
                  <a:pt x="227023" y="319976"/>
                  <a:pt x="219971" y="286826"/>
                  <a:pt x="219971" y="252028"/>
                </a:cubicBezTo>
                <a:cubicBezTo>
                  <a:pt x="219971" y="112837"/>
                  <a:pt x="332808" y="0"/>
                  <a:pt x="471999" y="0"/>
                </a:cubicBezTo>
                <a:close/>
              </a:path>
            </a:pathLst>
          </a:cu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tIns="396000" bIns="36000" anchor="ctr" anchorCtr="0">
            <a:normAutofit/>
          </a:bodyPr>
          <a:p>
            <a:pPr algn="ctr">
              <a:defRPr/>
            </a:pPr>
            <a:r>
              <a:rPr lang="en-US" altLang="zh-CN" smtClean="0">
                <a:solidFill>
                  <a:sysClr val="window" lastClr="FFFFFF"/>
                </a:solidFill>
                <a:latin typeface="Calibri Light" panose="020F0302020204030204" charset="0"/>
                <a:ea typeface="+mn-ea"/>
                <a:cs typeface="+mn-ea"/>
              </a:rPr>
              <a:t>TWO</a:t>
            </a:r>
            <a:endParaRPr lang="en-US" altLang="zh-CN" smtClean="0">
              <a:solidFill>
                <a:sysClr val="window" lastClr="FFFFFF"/>
              </a:solidFill>
              <a:latin typeface="Calibri Light" panose="020F0302020204030204" charset="0"/>
              <a:ea typeface="+mn-ea"/>
              <a:cs typeface="+mn-ea"/>
            </a:endParaRPr>
          </a:p>
        </p:txBody>
      </p:sp>
      <p:sp>
        <p:nvSpPr>
          <p:cNvPr id="9" name="文本框 8"/>
          <p:cNvSpPr txBox="1"/>
          <p:nvPr>
            <p:custDataLst>
              <p:tags r:id="rId22"/>
            </p:custDataLst>
          </p:nvPr>
        </p:nvSpPr>
        <p:spPr>
          <a:xfrm flipH="1">
            <a:off x="4614415" y="3111980"/>
            <a:ext cx="2542801" cy="745329"/>
          </a:xfrm>
          <a:prstGeom prst="rect">
            <a:avLst/>
          </a:prstGeom>
          <a:noFill/>
        </p:spPr>
        <p:txBody>
          <a:bodyPr wrap="square" rtlCol="0" anchor="t" anchorCtr="0">
            <a:normAutofit lnSpcReduction="1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2. 言简意赅</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10" name="KSO_Shape"/>
          <p:cNvSpPr/>
          <p:nvPr>
            <p:custDataLst>
              <p:tags r:id="rId23"/>
            </p:custDataLst>
          </p:nvPr>
        </p:nvSpPr>
        <p:spPr>
          <a:xfrm>
            <a:off x="7864323" y="1947657"/>
            <a:ext cx="1240840" cy="1164322"/>
          </a:xfrm>
          <a:custGeom>
            <a:avLst/>
            <a:gdLst>
              <a:gd name="connsiteX0" fmla="*/ 467233 w 943997"/>
              <a:gd name="connsiteY0" fmla="*/ 503576 h 885056"/>
              <a:gd name="connsiteX1" fmla="*/ 471999 w 943997"/>
              <a:gd name="connsiteY1" fmla="*/ 512355 h 885056"/>
              <a:gd name="connsiteX2" fmla="*/ 476764 w 943997"/>
              <a:gd name="connsiteY2" fmla="*/ 503576 h 885056"/>
              <a:gd name="connsiteX3" fmla="*/ 471999 w 943997"/>
              <a:gd name="connsiteY3" fmla="*/ 504056 h 885056"/>
              <a:gd name="connsiteX4" fmla="*/ 471999 w 943997"/>
              <a:gd name="connsiteY4" fmla="*/ 0 h 885056"/>
              <a:gd name="connsiteX5" fmla="*/ 724027 w 943997"/>
              <a:gd name="connsiteY5" fmla="*/ 252028 h 885056"/>
              <a:gd name="connsiteX6" fmla="*/ 704221 w 943997"/>
              <a:gd name="connsiteY6" fmla="*/ 350128 h 885056"/>
              <a:gd name="connsiteX7" fmla="*/ 687204 w 943997"/>
              <a:gd name="connsiteY7" fmla="*/ 381480 h 885056"/>
              <a:gd name="connsiteX8" fmla="*/ 691969 w 943997"/>
              <a:gd name="connsiteY8" fmla="*/ 381000 h 885056"/>
              <a:gd name="connsiteX9" fmla="*/ 943997 w 943997"/>
              <a:gd name="connsiteY9" fmla="*/ 633028 h 885056"/>
              <a:gd name="connsiteX10" fmla="*/ 691969 w 943997"/>
              <a:gd name="connsiteY10" fmla="*/ 885056 h 885056"/>
              <a:gd name="connsiteX11" fmla="*/ 482984 w 943997"/>
              <a:gd name="connsiteY11" fmla="*/ 773939 h 885056"/>
              <a:gd name="connsiteX12" fmla="*/ 471999 w 943997"/>
              <a:gd name="connsiteY12" fmla="*/ 753701 h 885056"/>
              <a:gd name="connsiteX13" fmla="*/ 461014 w 943997"/>
              <a:gd name="connsiteY13" fmla="*/ 773939 h 885056"/>
              <a:gd name="connsiteX14" fmla="*/ 252028 w 943997"/>
              <a:gd name="connsiteY14" fmla="*/ 885056 h 885056"/>
              <a:gd name="connsiteX15" fmla="*/ 0 w 943997"/>
              <a:gd name="connsiteY15" fmla="*/ 633028 h 885056"/>
              <a:gd name="connsiteX16" fmla="*/ 252028 w 943997"/>
              <a:gd name="connsiteY16" fmla="*/ 381000 h 885056"/>
              <a:gd name="connsiteX17" fmla="*/ 256794 w 943997"/>
              <a:gd name="connsiteY17" fmla="*/ 381481 h 885056"/>
              <a:gd name="connsiteX18" fmla="*/ 239777 w 943997"/>
              <a:gd name="connsiteY18" fmla="*/ 350128 h 885056"/>
              <a:gd name="connsiteX19" fmla="*/ 219971 w 943997"/>
              <a:gd name="connsiteY19" fmla="*/ 252028 h 885056"/>
              <a:gd name="connsiteX20" fmla="*/ 471999 w 943997"/>
              <a:gd name="connsiteY20" fmla="*/ 0 h 885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3997" h="885056">
                <a:moveTo>
                  <a:pt x="467233" y="503576"/>
                </a:moveTo>
                <a:lnTo>
                  <a:pt x="471999" y="512355"/>
                </a:lnTo>
                <a:lnTo>
                  <a:pt x="476764" y="503576"/>
                </a:lnTo>
                <a:lnTo>
                  <a:pt x="471999" y="504056"/>
                </a:lnTo>
                <a:close/>
                <a:moveTo>
                  <a:pt x="471999" y="0"/>
                </a:moveTo>
                <a:cubicBezTo>
                  <a:pt x="611190" y="0"/>
                  <a:pt x="724027" y="112837"/>
                  <a:pt x="724027" y="252028"/>
                </a:cubicBezTo>
                <a:cubicBezTo>
                  <a:pt x="724027" y="286826"/>
                  <a:pt x="716975" y="319976"/>
                  <a:pt x="704221" y="350128"/>
                </a:cubicBezTo>
                <a:lnTo>
                  <a:pt x="687204" y="381480"/>
                </a:lnTo>
                <a:lnTo>
                  <a:pt x="691969" y="381000"/>
                </a:lnTo>
                <a:cubicBezTo>
                  <a:pt x="831160" y="381000"/>
                  <a:pt x="943997" y="493837"/>
                  <a:pt x="943997" y="633028"/>
                </a:cubicBezTo>
                <a:cubicBezTo>
                  <a:pt x="943997" y="772219"/>
                  <a:pt x="831160" y="885056"/>
                  <a:pt x="691969" y="885056"/>
                </a:cubicBezTo>
                <a:cubicBezTo>
                  <a:pt x="604975" y="885056"/>
                  <a:pt x="528275" y="840979"/>
                  <a:pt x="482984" y="773939"/>
                </a:cubicBezTo>
                <a:lnTo>
                  <a:pt x="471999" y="753701"/>
                </a:lnTo>
                <a:lnTo>
                  <a:pt x="461014" y="773939"/>
                </a:lnTo>
                <a:cubicBezTo>
                  <a:pt x="415722" y="840979"/>
                  <a:pt x="339022" y="885056"/>
                  <a:pt x="252028" y="885056"/>
                </a:cubicBezTo>
                <a:cubicBezTo>
                  <a:pt x="112837" y="885056"/>
                  <a:pt x="0" y="772219"/>
                  <a:pt x="0" y="633028"/>
                </a:cubicBezTo>
                <a:cubicBezTo>
                  <a:pt x="0" y="493837"/>
                  <a:pt x="112837" y="381000"/>
                  <a:pt x="252028" y="381000"/>
                </a:cubicBezTo>
                <a:lnTo>
                  <a:pt x="256794" y="381481"/>
                </a:lnTo>
                <a:lnTo>
                  <a:pt x="239777" y="350128"/>
                </a:lnTo>
                <a:cubicBezTo>
                  <a:pt x="227023" y="319976"/>
                  <a:pt x="219971" y="286826"/>
                  <a:pt x="219971" y="252028"/>
                </a:cubicBezTo>
                <a:cubicBezTo>
                  <a:pt x="219971" y="112837"/>
                  <a:pt x="332808" y="0"/>
                  <a:pt x="471999" y="0"/>
                </a:cubicBezTo>
                <a:close/>
              </a:path>
            </a:pathLst>
          </a:custGeom>
          <a:solidFill>
            <a:srgbClr val="CE8D3E"/>
          </a:solidFill>
          <a:ln>
            <a:noFill/>
          </a:ln>
        </p:spPr>
        <p:style>
          <a:lnRef idx="2">
            <a:srgbClr val="F6C171">
              <a:shade val="50000"/>
            </a:srgbClr>
          </a:lnRef>
          <a:fillRef idx="1">
            <a:srgbClr val="F6C171"/>
          </a:fillRef>
          <a:effectRef idx="0">
            <a:srgbClr val="F6C171"/>
          </a:effectRef>
          <a:fontRef idx="minor">
            <a:sysClr val="window" lastClr="FFFFFF"/>
          </a:fontRef>
        </p:style>
        <p:txBody>
          <a:bodyPr tIns="396000" bIns="36000" anchor="ctr" anchorCtr="0">
            <a:normAutofit/>
          </a:bodyPr>
          <a:p>
            <a:pPr algn="ctr">
              <a:defRPr/>
            </a:pPr>
            <a:r>
              <a:rPr lang="en-US" altLang="zh-CN" smtClean="0">
                <a:solidFill>
                  <a:sysClr val="window" lastClr="FFFFFF"/>
                </a:solidFill>
                <a:latin typeface="Calibri Light" panose="020F0302020204030204" charset="0"/>
                <a:ea typeface="+mn-ea"/>
                <a:cs typeface="+mn-ea"/>
              </a:rPr>
              <a:t>THREE</a:t>
            </a:r>
            <a:endParaRPr lang="en-US" altLang="zh-CN" smtClean="0">
              <a:solidFill>
                <a:sysClr val="window" lastClr="FFFFFF"/>
              </a:solidFill>
              <a:latin typeface="Calibri Light" panose="020F0302020204030204" charset="0"/>
              <a:ea typeface="+mn-ea"/>
              <a:cs typeface="+mn-ea"/>
            </a:endParaRPr>
          </a:p>
        </p:txBody>
      </p:sp>
      <p:sp>
        <p:nvSpPr>
          <p:cNvPr id="11" name="文本框 10"/>
          <p:cNvSpPr txBox="1"/>
          <p:nvPr>
            <p:custDataLst>
              <p:tags r:id="rId24"/>
            </p:custDataLst>
          </p:nvPr>
        </p:nvSpPr>
        <p:spPr>
          <a:xfrm flipH="1">
            <a:off x="7213341" y="3111980"/>
            <a:ext cx="2542801" cy="745329"/>
          </a:xfrm>
          <a:prstGeom prst="rect">
            <a:avLst/>
          </a:prstGeom>
          <a:noFill/>
        </p:spPr>
        <p:txBody>
          <a:bodyPr wrap="square" rtlCol="0" anchor="t" anchorCtr="0">
            <a:normAutofit lnSpcReduction="1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3. 突出重点，强化优势</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12" name="KSO_Shape"/>
          <p:cNvSpPr/>
          <p:nvPr>
            <p:custDataLst>
              <p:tags r:id="rId25"/>
            </p:custDataLst>
          </p:nvPr>
        </p:nvSpPr>
        <p:spPr>
          <a:xfrm>
            <a:off x="2666470" y="4028752"/>
            <a:ext cx="1240840" cy="1164322"/>
          </a:xfrm>
          <a:custGeom>
            <a:avLst/>
            <a:gdLst>
              <a:gd name="connsiteX0" fmla="*/ 467233 w 943997"/>
              <a:gd name="connsiteY0" fmla="*/ 503576 h 885056"/>
              <a:gd name="connsiteX1" fmla="*/ 471999 w 943997"/>
              <a:gd name="connsiteY1" fmla="*/ 512355 h 885056"/>
              <a:gd name="connsiteX2" fmla="*/ 476764 w 943997"/>
              <a:gd name="connsiteY2" fmla="*/ 503576 h 885056"/>
              <a:gd name="connsiteX3" fmla="*/ 471999 w 943997"/>
              <a:gd name="connsiteY3" fmla="*/ 504056 h 885056"/>
              <a:gd name="connsiteX4" fmla="*/ 471999 w 943997"/>
              <a:gd name="connsiteY4" fmla="*/ 0 h 885056"/>
              <a:gd name="connsiteX5" fmla="*/ 724027 w 943997"/>
              <a:gd name="connsiteY5" fmla="*/ 252028 h 885056"/>
              <a:gd name="connsiteX6" fmla="*/ 704221 w 943997"/>
              <a:gd name="connsiteY6" fmla="*/ 350128 h 885056"/>
              <a:gd name="connsiteX7" fmla="*/ 687204 w 943997"/>
              <a:gd name="connsiteY7" fmla="*/ 381480 h 885056"/>
              <a:gd name="connsiteX8" fmla="*/ 691969 w 943997"/>
              <a:gd name="connsiteY8" fmla="*/ 381000 h 885056"/>
              <a:gd name="connsiteX9" fmla="*/ 943997 w 943997"/>
              <a:gd name="connsiteY9" fmla="*/ 633028 h 885056"/>
              <a:gd name="connsiteX10" fmla="*/ 691969 w 943997"/>
              <a:gd name="connsiteY10" fmla="*/ 885056 h 885056"/>
              <a:gd name="connsiteX11" fmla="*/ 482984 w 943997"/>
              <a:gd name="connsiteY11" fmla="*/ 773939 h 885056"/>
              <a:gd name="connsiteX12" fmla="*/ 471999 w 943997"/>
              <a:gd name="connsiteY12" fmla="*/ 753701 h 885056"/>
              <a:gd name="connsiteX13" fmla="*/ 461014 w 943997"/>
              <a:gd name="connsiteY13" fmla="*/ 773939 h 885056"/>
              <a:gd name="connsiteX14" fmla="*/ 252028 w 943997"/>
              <a:gd name="connsiteY14" fmla="*/ 885056 h 885056"/>
              <a:gd name="connsiteX15" fmla="*/ 0 w 943997"/>
              <a:gd name="connsiteY15" fmla="*/ 633028 h 885056"/>
              <a:gd name="connsiteX16" fmla="*/ 252028 w 943997"/>
              <a:gd name="connsiteY16" fmla="*/ 381000 h 885056"/>
              <a:gd name="connsiteX17" fmla="*/ 256794 w 943997"/>
              <a:gd name="connsiteY17" fmla="*/ 381481 h 885056"/>
              <a:gd name="connsiteX18" fmla="*/ 239777 w 943997"/>
              <a:gd name="connsiteY18" fmla="*/ 350128 h 885056"/>
              <a:gd name="connsiteX19" fmla="*/ 219971 w 943997"/>
              <a:gd name="connsiteY19" fmla="*/ 252028 h 885056"/>
              <a:gd name="connsiteX20" fmla="*/ 471999 w 943997"/>
              <a:gd name="connsiteY20" fmla="*/ 0 h 885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3997" h="885056">
                <a:moveTo>
                  <a:pt x="467233" y="503576"/>
                </a:moveTo>
                <a:lnTo>
                  <a:pt x="471999" y="512355"/>
                </a:lnTo>
                <a:lnTo>
                  <a:pt x="476764" y="503576"/>
                </a:lnTo>
                <a:lnTo>
                  <a:pt x="471999" y="504056"/>
                </a:lnTo>
                <a:close/>
                <a:moveTo>
                  <a:pt x="471999" y="0"/>
                </a:moveTo>
                <a:cubicBezTo>
                  <a:pt x="611190" y="0"/>
                  <a:pt x="724027" y="112837"/>
                  <a:pt x="724027" y="252028"/>
                </a:cubicBezTo>
                <a:cubicBezTo>
                  <a:pt x="724027" y="286826"/>
                  <a:pt x="716975" y="319976"/>
                  <a:pt x="704221" y="350128"/>
                </a:cubicBezTo>
                <a:lnTo>
                  <a:pt x="687204" y="381480"/>
                </a:lnTo>
                <a:lnTo>
                  <a:pt x="691969" y="381000"/>
                </a:lnTo>
                <a:cubicBezTo>
                  <a:pt x="831160" y="381000"/>
                  <a:pt x="943997" y="493837"/>
                  <a:pt x="943997" y="633028"/>
                </a:cubicBezTo>
                <a:cubicBezTo>
                  <a:pt x="943997" y="772219"/>
                  <a:pt x="831160" y="885056"/>
                  <a:pt x="691969" y="885056"/>
                </a:cubicBezTo>
                <a:cubicBezTo>
                  <a:pt x="604975" y="885056"/>
                  <a:pt x="528275" y="840979"/>
                  <a:pt x="482984" y="773939"/>
                </a:cubicBezTo>
                <a:lnTo>
                  <a:pt x="471999" y="753701"/>
                </a:lnTo>
                <a:lnTo>
                  <a:pt x="461014" y="773939"/>
                </a:lnTo>
                <a:cubicBezTo>
                  <a:pt x="415722" y="840979"/>
                  <a:pt x="339022" y="885056"/>
                  <a:pt x="252028" y="885056"/>
                </a:cubicBezTo>
                <a:cubicBezTo>
                  <a:pt x="112837" y="885056"/>
                  <a:pt x="0" y="772219"/>
                  <a:pt x="0" y="633028"/>
                </a:cubicBezTo>
                <a:cubicBezTo>
                  <a:pt x="0" y="493837"/>
                  <a:pt x="112837" y="381000"/>
                  <a:pt x="252028" y="381000"/>
                </a:cubicBezTo>
                <a:lnTo>
                  <a:pt x="256794" y="381481"/>
                </a:lnTo>
                <a:lnTo>
                  <a:pt x="239777" y="350128"/>
                </a:lnTo>
                <a:cubicBezTo>
                  <a:pt x="227023" y="319976"/>
                  <a:pt x="219971" y="286826"/>
                  <a:pt x="219971" y="252028"/>
                </a:cubicBezTo>
                <a:cubicBezTo>
                  <a:pt x="219971" y="112837"/>
                  <a:pt x="332808" y="0"/>
                  <a:pt x="471999" y="0"/>
                </a:cubicBezTo>
                <a:close/>
              </a:path>
            </a:pathLst>
          </a:custGeom>
          <a:solidFill>
            <a:srgbClr val="CE8D3E"/>
          </a:solidFill>
          <a:ln>
            <a:noFill/>
          </a:ln>
        </p:spPr>
        <p:style>
          <a:lnRef idx="2">
            <a:srgbClr val="F6C171">
              <a:shade val="50000"/>
            </a:srgbClr>
          </a:lnRef>
          <a:fillRef idx="1">
            <a:srgbClr val="F6C171"/>
          </a:fillRef>
          <a:effectRef idx="0">
            <a:srgbClr val="F6C171"/>
          </a:effectRef>
          <a:fontRef idx="minor">
            <a:sysClr val="window" lastClr="FFFFFF"/>
          </a:fontRef>
        </p:style>
        <p:txBody>
          <a:bodyPr tIns="396000" bIns="36000" anchor="ctr" anchorCtr="0">
            <a:normAutofit/>
          </a:bodyPr>
          <a:p>
            <a:pPr algn="ctr">
              <a:defRPr/>
            </a:pPr>
            <a:r>
              <a:rPr lang="en-US" altLang="zh-CN" smtClean="0">
                <a:solidFill>
                  <a:sysClr val="window" lastClr="FFFFFF"/>
                </a:solidFill>
                <a:latin typeface="Calibri Light" panose="020F0302020204030204" charset="0"/>
                <a:ea typeface="+mn-ea"/>
                <a:cs typeface="+mn-ea"/>
              </a:rPr>
              <a:t>FOUR</a:t>
            </a:r>
            <a:endParaRPr lang="en-US" altLang="zh-CN" smtClean="0">
              <a:solidFill>
                <a:sysClr val="window" lastClr="FFFFFF"/>
              </a:solidFill>
              <a:latin typeface="Calibri Light" panose="020F0302020204030204" charset="0"/>
              <a:ea typeface="+mn-ea"/>
              <a:cs typeface="+mn-ea"/>
            </a:endParaRPr>
          </a:p>
        </p:txBody>
      </p:sp>
      <p:sp>
        <p:nvSpPr>
          <p:cNvPr id="15" name="文本框 14"/>
          <p:cNvSpPr txBox="1"/>
          <p:nvPr>
            <p:custDataLst>
              <p:tags r:id="rId26"/>
            </p:custDataLst>
          </p:nvPr>
        </p:nvSpPr>
        <p:spPr>
          <a:xfrm flipH="1">
            <a:off x="2015489" y="5193075"/>
            <a:ext cx="2542801" cy="745329"/>
          </a:xfrm>
          <a:prstGeom prst="rect">
            <a:avLst/>
          </a:prstGeom>
          <a:noFill/>
        </p:spPr>
        <p:txBody>
          <a:bodyPr wrap="square" rtlCol="0" anchor="t" anchorCtr="0">
            <a:normAutofit lnSpcReduction="1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4. 格式方便阅读</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16" name="KSO_Shape"/>
          <p:cNvSpPr/>
          <p:nvPr>
            <p:custDataLst>
              <p:tags r:id="rId27"/>
            </p:custDataLst>
          </p:nvPr>
        </p:nvSpPr>
        <p:spPr>
          <a:xfrm>
            <a:off x="5265397" y="4028752"/>
            <a:ext cx="1240840" cy="1164322"/>
          </a:xfrm>
          <a:custGeom>
            <a:avLst/>
            <a:gdLst>
              <a:gd name="connsiteX0" fmla="*/ 467233 w 943997"/>
              <a:gd name="connsiteY0" fmla="*/ 503576 h 885056"/>
              <a:gd name="connsiteX1" fmla="*/ 471999 w 943997"/>
              <a:gd name="connsiteY1" fmla="*/ 512355 h 885056"/>
              <a:gd name="connsiteX2" fmla="*/ 476764 w 943997"/>
              <a:gd name="connsiteY2" fmla="*/ 503576 h 885056"/>
              <a:gd name="connsiteX3" fmla="*/ 471999 w 943997"/>
              <a:gd name="connsiteY3" fmla="*/ 504056 h 885056"/>
              <a:gd name="connsiteX4" fmla="*/ 471999 w 943997"/>
              <a:gd name="connsiteY4" fmla="*/ 0 h 885056"/>
              <a:gd name="connsiteX5" fmla="*/ 724027 w 943997"/>
              <a:gd name="connsiteY5" fmla="*/ 252028 h 885056"/>
              <a:gd name="connsiteX6" fmla="*/ 704221 w 943997"/>
              <a:gd name="connsiteY6" fmla="*/ 350128 h 885056"/>
              <a:gd name="connsiteX7" fmla="*/ 687204 w 943997"/>
              <a:gd name="connsiteY7" fmla="*/ 381480 h 885056"/>
              <a:gd name="connsiteX8" fmla="*/ 691969 w 943997"/>
              <a:gd name="connsiteY8" fmla="*/ 381000 h 885056"/>
              <a:gd name="connsiteX9" fmla="*/ 943997 w 943997"/>
              <a:gd name="connsiteY9" fmla="*/ 633028 h 885056"/>
              <a:gd name="connsiteX10" fmla="*/ 691969 w 943997"/>
              <a:gd name="connsiteY10" fmla="*/ 885056 h 885056"/>
              <a:gd name="connsiteX11" fmla="*/ 482984 w 943997"/>
              <a:gd name="connsiteY11" fmla="*/ 773939 h 885056"/>
              <a:gd name="connsiteX12" fmla="*/ 471999 w 943997"/>
              <a:gd name="connsiteY12" fmla="*/ 753701 h 885056"/>
              <a:gd name="connsiteX13" fmla="*/ 461014 w 943997"/>
              <a:gd name="connsiteY13" fmla="*/ 773939 h 885056"/>
              <a:gd name="connsiteX14" fmla="*/ 252028 w 943997"/>
              <a:gd name="connsiteY14" fmla="*/ 885056 h 885056"/>
              <a:gd name="connsiteX15" fmla="*/ 0 w 943997"/>
              <a:gd name="connsiteY15" fmla="*/ 633028 h 885056"/>
              <a:gd name="connsiteX16" fmla="*/ 252028 w 943997"/>
              <a:gd name="connsiteY16" fmla="*/ 381000 h 885056"/>
              <a:gd name="connsiteX17" fmla="*/ 256794 w 943997"/>
              <a:gd name="connsiteY17" fmla="*/ 381481 h 885056"/>
              <a:gd name="connsiteX18" fmla="*/ 239777 w 943997"/>
              <a:gd name="connsiteY18" fmla="*/ 350128 h 885056"/>
              <a:gd name="connsiteX19" fmla="*/ 219971 w 943997"/>
              <a:gd name="connsiteY19" fmla="*/ 252028 h 885056"/>
              <a:gd name="connsiteX20" fmla="*/ 471999 w 943997"/>
              <a:gd name="connsiteY20" fmla="*/ 0 h 885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3997" h="885056">
                <a:moveTo>
                  <a:pt x="467233" y="503576"/>
                </a:moveTo>
                <a:lnTo>
                  <a:pt x="471999" y="512355"/>
                </a:lnTo>
                <a:lnTo>
                  <a:pt x="476764" y="503576"/>
                </a:lnTo>
                <a:lnTo>
                  <a:pt x="471999" y="504056"/>
                </a:lnTo>
                <a:close/>
                <a:moveTo>
                  <a:pt x="471999" y="0"/>
                </a:moveTo>
                <a:cubicBezTo>
                  <a:pt x="611190" y="0"/>
                  <a:pt x="724027" y="112837"/>
                  <a:pt x="724027" y="252028"/>
                </a:cubicBezTo>
                <a:cubicBezTo>
                  <a:pt x="724027" y="286826"/>
                  <a:pt x="716975" y="319976"/>
                  <a:pt x="704221" y="350128"/>
                </a:cubicBezTo>
                <a:lnTo>
                  <a:pt x="687204" y="381480"/>
                </a:lnTo>
                <a:lnTo>
                  <a:pt x="691969" y="381000"/>
                </a:lnTo>
                <a:cubicBezTo>
                  <a:pt x="831160" y="381000"/>
                  <a:pt x="943997" y="493837"/>
                  <a:pt x="943997" y="633028"/>
                </a:cubicBezTo>
                <a:cubicBezTo>
                  <a:pt x="943997" y="772219"/>
                  <a:pt x="831160" y="885056"/>
                  <a:pt x="691969" y="885056"/>
                </a:cubicBezTo>
                <a:cubicBezTo>
                  <a:pt x="604975" y="885056"/>
                  <a:pt x="528275" y="840979"/>
                  <a:pt x="482984" y="773939"/>
                </a:cubicBezTo>
                <a:lnTo>
                  <a:pt x="471999" y="753701"/>
                </a:lnTo>
                <a:lnTo>
                  <a:pt x="461014" y="773939"/>
                </a:lnTo>
                <a:cubicBezTo>
                  <a:pt x="415722" y="840979"/>
                  <a:pt x="339022" y="885056"/>
                  <a:pt x="252028" y="885056"/>
                </a:cubicBezTo>
                <a:cubicBezTo>
                  <a:pt x="112837" y="885056"/>
                  <a:pt x="0" y="772219"/>
                  <a:pt x="0" y="633028"/>
                </a:cubicBezTo>
                <a:cubicBezTo>
                  <a:pt x="0" y="493837"/>
                  <a:pt x="112837" y="381000"/>
                  <a:pt x="252028" y="381000"/>
                </a:cubicBezTo>
                <a:lnTo>
                  <a:pt x="256794" y="381481"/>
                </a:lnTo>
                <a:lnTo>
                  <a:pt x="239777" y="350128"/>
                </a:lnTo>
                <a:cubicBezTo>
                  <a:pt x="227023" y="319976"/>
                  <a:pt x="219971" y="286826"/>
                  <a:pt x="219971" y="252028"/>
                </a:cubicBezTo>
                <a:cubicBezTo>
                  <a:pt x="219971" y="112837"/>
                  <a:pt x="332808" y="0"/>
                  <a:pt x="471999" y="0"/>
                </a:cubicBezTo>
                <a:close/>
              </a:path>
            </a:pathLst>
          </a:custGeom>
          <a:solidFill>
            <a:srgbClr val="F6C171"/>
          </a:solidFill>
          <a:ln>
            <a:noFill/>
          </a:ln>
        </p:spPr>
        <p:style>
          <a:lnRef idx="2">
            <a:srgbClr val="F6C171">
              <a:shade val="50000"/>
            </a:srgbClr>
          </a:lnRef>
          <a:fillRef idx="1">
            <a:srgbClr val="F6C171"/>
          </a:fillRef>
          <a:effectRef idx="0">
            <a:srgbClr val="F6C171"/>
          </a:effectRef>
          <a:fontRef idx="minor">
            <a:sysClr val="window" lastClr="FFFFFF"/>
          </a:fontRef>
        </p:style>
        <p:txBody>
          <a:bodyPr tIns="396000" bIns="36000" anchor="ctr" anchorCtr="0">
            <a:normAutofit/>
          </a:bodyPr>
          <a:p>
            <a:pPr algn="ctr">
              <a:defRPr/>
            </a:pPr>
            <a:r>
              <a:rPr lang="en-US" altLang="zh-CN" smtClean="0">
                <a:solidFill>
                  <a:sysClr val="window" lastClr="FFFFFF"/>
                </a:solidFill>
                <a:latin typeface="Calibri Light" panose="020F0302020204030204" charset="0"/>
                <a:ea typeface="+mn-ea"/>
                <a:cs typeface="+mn-ea"/>
              </a:rPr>
              <a:t>FIVE</a:t>
            </a:r>
            <a:endParaRPr lang="en-US" altLang="zh-CN" smtClean="0">
              <a:solidFill>
                <a:sysClr val="window" lastClr="FFFFFF"/>
              </a:solidFill>
              <a:latin typeface="Calibri Light" panose="020F0302020204030204" charset="0"/>
              <a:ea typeface="+mn-ea"/>
              <a:cs typeface="+mn-ea"/>
            </a:endParaRPr>
          </a:p>
        </p:txBody>
      </p:sp>
      <p:sp>
        <p:nvSpPr>
          <p:cNvPr id="19" name="文本框 18"/>
          <p:cNvSpPr txBox="1"/>
          <p:nvPr>
            <p:custDataLst>
              <p:tags r:id="rId28"/>
            </p:custDataLst>
          </p:nvPr>
        </p:nvSpPr>
        <p:spPr>
          <a:xfrm flipH="1">
            <a:off x="4614415" y="5193075"/>
            <a:ext cx="2542801" cy="745329"/>
          </a:xfrm>
          <a:prstGeom prst="rect">
            <a:avLst/>
          </a:prstGeom>
          <a:noFill/>
        </p:spPr>
        <p:txBody>
          <a:bodyPr wrap="square" rtlCol="0" anchor="t" anchorCtr="0">
            <a:normAutofit lnSpcReduction="1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5. 逻辑清晰，层次分明</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23" name="KSO_Shape"/>
          <p:cNvSpPr/>
          <p:nvPr>
            <p:custDataLst>
              <p:tags r:id="rId29"/>
            </p:custDataLst>
          </p:nvPr>
        </p:nvSpPr>
        <p:spPr>
          <a:xfrm>
            <a:off x="7864323" y="4028752"/>
            <a:ext cx="1240840" cy="1164322"/>
          </a:xfrm>
          <a:custGeom>
            <a:avLst/>
            <a:gdLst>
              <a:gd name="connsiteX0" fmla="*/ 467233 w 943997"/>
              <a:gd name="connsiteY0" fmla="*/ 503576 h 885056"/>
              <a:gd name="connsiteX1" fmla="*/ 471999 w 943997"/>
              <a:gd name="connsiteY1" fmla="*/ 512355 h 885056"/>
              <a:gd name="connsiteX2" fmla="*/ 476764 w 943997"/>
              <a:gd name="connsiteY2" fmla="*/ 503576 h 885056"/>
              <a:gd name="connsiteX3" fmla="*/ 471999 w 943997"/>
              <a:gd name="connsiteY3" fmla="*/ 504056 h 885056"/>
              <a:gd name="connsiteX4" fmla="*/ 471999 w 943997"/>
              <a:gd name="connsiteY4" fmla="*/ 0 h 885056"/>
              <a:gd name="connsiteX5" fmla="*/ 724027 w 943997"/>
              <a:gd name="connsiteY5" fmla="*/ 252028 h 885056"/>
              <a:gd name="connsiteX6" fmla="*/ 704221 w 943997"/>
              <a:gd name="connsiteY6" fmla="*/ 350128 h 885056"/>
              <a:gd name="connsiteX7" fmla="*/ 687204 w 943997"/>
              <a:gd name="connsiteY7" fmla="*/ 381480 h 885056"/>
              <a:gd name="connsiteX8" fmla="*/ 691969 w 943997"/>
              <a:gd name="connsiteY8" fmla="*/ 381000 h 885056"/>
              <a:gd name="connsiteX9" fmla="*/ 943997 w 943997"/>
              <a:gd name="connsiteY9" fmla="*/ 633028 h 885056"/>
              <a:gd name="connsiteX10" fmla="*/ 691969 w 943997"/>
              <a:gd name="connsiteY10" fmla="*/ 885056 h 885056"/>
              <a:gd name="connsiteX11" fmla="*/ 482984 w 943997"/>
              <a:gd name="connsiteY11" fmla="*/ 773939 h 885056"/>
              <a:gd name="connsiteX12" fmla="*/ 471999 w 943997"/>
              <a:gd name="connsiteY12" fmla="*/ 753701 h 885056"/>
              <a:gd name="connsiteX13" fmla="*/ 461014 w 943997"/>
              <a:gd name="connsiteY13" fmla="*/ 773939 h 885056"/>
              <a:gd name="connsiteX14" fmla="*/ 252028 w 943997"/>
              <a:gd name="connsiteY14" fmla="*/ 885056 h 885056"/>
              <a:gd name="connsiteX15" fmla="*/ 0 w 943997"/>
              <a:gd name="connsiteY15" fmla="*/ 633028 h 885056"/>
              <a:gd name="connsiteX16" fmla="*/ 252028 w 943997"/>
              <a:gd name="connsiteY16" fmla="*/ 381000 h 885056"/>
              <a:gd name="connsiteX17" fmla="*/ 256794 w 943997"/>
              <a:gd name="connsiteY17" fmla="*/ 381481 h 885056"/>
              <a:gd name="connsiteX18" fmla="*/ 239777 w 943997"/>
              <a:gd name="connsiteY18" fmla="*/ 350128 h 885056"/>
              <a:gd name="connsiteX19" fmla="*/ 219971 w 943997"/>
              <a:gd name="connsiteY19" fmla="*/ 252028 h 885056"/>
              <a:gd name="connsiteX20" fmla="*/ 471999 w 943997"/>
              <a:gd name="connsiteY20" fmla="*/ 0 h 885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3997" h="885056">
                <a:moveTo>
                  <a:pt x="467233" y="503576"/>
                </a:moveTo>
                <a:lnTo>
                  <a:pt x="471999" y="512355"/>
                </a:lnTo>
                <a:lnTo>
                  <a:pt x="476764" y="503576"/>
                </a:lnTo>
                <a:lnTo>
                  <a:pt x="471999" y="504056"/>
                </a:lnTo>
                <a:close/>
                <a:moveTo>
                  <a:pt x="471999" y="0"/>
                </a:moveTo>
                <a:cubicBezTo>
                  <a:pt x="611190" y="0"/>
                  <a:pt x="724027" y="112837"/>
                  <a:pt x="724027" y="252028"/>
                </a:cubicBezTo>
                <a:cubicBezTo>
                  <a:pt x="724027" y="286826"/>
                  <a:pt x="716975" y="319976"/>
                  <a:pt x="704221" y="350128"/>
                </a:cubicBezTo>
                <a:lnTo>
                  <a:pt x="687204" y="381480"/>
                </a:lnTo>
                <a:lnTo>
                  <a:pt x="691969" y="381000"/>
                </a:lnTo>
                <a:cubicBezTo>
                  <a:pt x="831160" y="381000"/>
                  <a:pt x="943997" y="493837"/>
                  <a:pt x="943997" y="633028"/>
                </a:cubicBezTo>
                <a:cubicBezTo>
                  <a:pt x="943997" y="772219"/>
                  <a:pt x="831160" y="885056"/>
                  <a:pt x="691969" y="885056"/>
                </a:cubicBezTo>
                <a:cubicBezTo>
                  <a:pt x="604975" y="885056"/>
                  <a:pt x="528275" y="840979"/>
                  <a:pt x="482984" y="773939"/>
                </a:cubicBezTo>
                <a:lnTo>
                  <a:pt x="471999" y="753701"/>
                </a:lnTo>
                <a:lnTo>
                  <a:pt x="461014" y="773939"/>
                </a:lnTo>
                <a:cubicBezTo>
                  <a:pt x="415722" y="840979"/>
                  <a:pt x="339022" y="885056"/>
                  <a:pt x="252028" y="885056"/>
                </a:cubicBezTo>
                <a:cubicBezTo>
                  <a:pt x="112837" y="885056"/>
                  <a:pt x="0" y="772219"/>
                  <a:pt x="0" y="633028"/>
                </a:cubicBezTo>
                <a:cubicBezTo>
                  <a:pt x="0" y="493837"/>
                  <a:pt x="112837" y="381000"/>
                  <a:pt x="252028" y="381000"/>
                </a:cubicBezTo>
                <a:lnTo>
                  <a:pt x="256794" y="381481"/>
                </a:lnTo>
                <a:lnTo>
                  <a:pt x="239777" y="350128"/>
                </a:lnTo>
                <a:cubicBezTo>
                  <a:pt x="227023" y="319976"/>
                  <a:pt x="219971" y="286826"/>
                  <a:pt x="219971" y="252028"/>
                </a:cubicBezTo>
                <a:cubicBezTo>
                  <a:pt x="219971" y="112837"/>
                  <a:pt x="332808" y="0"/>
                  <a:pt x="471999" y="0"/>
                </a:cubicBezTo>
                <a:close/>
              </a:path>
            </a:pathLst>
          </a:cu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tIns="396000" bIns="36000" anchor="ctr" anchorCtr="0">
            <a:normAutofit/>
          </a:bodyPr>
          <a:p>
            <a:pPr algn="ctr">
              <a:defRPr/>
            </a:pPr>
            <a:r>
              <a:rPr lang="en-US" altLang="zh-CN" smtClean="0">
                <a:solidFill>
                  <a:sysClr val="window" lastClr="FFFFFF"/>
                </a:solidFill>
                <a:latin typeface="Calibri Light" panose="020F0302020204030204" charset="0"/>
                <a:ea typeface="+mn-ea"/>
                <a:cs typeface="+mn-ea"/>
              </a:rPr>
              <a:t>SIX</a:t>
            </a:r>
            <a:endParaRPr lang="en-US" altLang="zh-CN" smtClean="0">
              <a:solidFill>
                <a:sysClr val="window" lastClr="FFFFFF"/>
              </a:solidFill>
              <a:latin typeface="Calibri Light" panose="020F0302020204030204" charset="0"/>
              <a:ea typeface="+mn-ea"/>
              <a:cs typeface="+mn-ea"/>
            </a:endParaRPr>
          </a:p>
        </p:txBody>
      </p:sp>
      <p:sp>
        <p:nvSpPr>
          <p:cNvPr id="29" name="文本框 28"/>
          <p:cNvSpPr txBox="1"/>
          <p:nvPr>
            <p:custDataLst>
              <p:tags r:id="rId30"/>
            </p:custDataLst>
          </p:nvPr>
        </p:nvSpPr>
        <p:spPr>
          <a:xfrm flipH="1">
            <a:off x="7213341" y="5193075"/>
            <a:ext cx="2542801" cy="745329"/>
          </a:xfrm>
          <a:prstGeom prst="rect">
            <a:avLst/>
          </a:prstGeom>
          <a:noFill/>
        </p:spPr>
        <p:txBody>
          <a:bodyPr wrap="square" rtlCol="0" anchor="t" anchorCtr="0">
            <a:normAutofit lnSpcReduction="10000"/>
          </a:bodyPr>
          <a:p>
            <a:pPr algn="ctr">
              <a:lnSpc>
                <a:spcPct val="120000"/>
              </a:lnSpc>
            </a:pPr>
            <a:r>
              <a:rPr lang="zh-CN" altLang="en-US" dirty="0">
                <a:latin typeface="微软雅黑" panose="020B0503020204020204" charset="-122"/>
                <a:ea typeface="微软雅黑" panose="020B0503020204020204" charset="-122"/>
                <a:cs typeface="微软雅黑" panose="020B0503020204020204" charset="-122"/>
              </a:rPr>
              <a:t>6. 客观真实</a:t>
            </a:r>
            <a:endParaRPr lang="zh-CN" altLang="en-US"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6</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第六章　求职技巧与职场礼仪</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7</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第七章　就业权益与保障</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8</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第八章　就业形势与政策</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9</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第九章　职场适应与发展</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8"/>
          <p:cNvSpPr txBox="1"/>
          <p:nvPr>
            <p:custDataLst>
              <p:tags r:id="rId44"/>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第十章　大学生自主创业</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5756275" y="5419090"/>
            <a:ext cx="862330" cy="471170"/>
            <a:chOff x="9065" y="8534"/>
            <a:chExt cx="1358" cy="742"/>
          </a:xfrm>
        </p:grpSpPr>
        <p:sp>
          <p:nvSpPr>
            <p:cNvPr id="33" name="PA-椭圆 51"/>
            <p:cNvSpPr/>
            <p:nvPr>
              <p:custDataLst>
                <p:tags r:id="rId45"/>
              </p:custDataLst>
            </p:nvPr>
          </p:nvSpPr>
          <p:spPr>
            <a:xfrm>
              <a:off x="9386" y="8568"/>
              <a:ext cx="709" cy="709"/>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Visby CF Bold" panose="00000800000000000000" pitchFamily="50" charset="0"/>
              </a:endParaRPr>
            </a:p>
          </p:txBody>
        </p:sp>
        <p:sp>
          <p:nvSpPr>
            <p:cNvPr id="31" name="文本框 30"/>
            <p:cNvSpPr txBox="1"/>
            <p:nvPr/>
          </p:nvSpPr>
          <p:spPr>
            <a:xfrm>
              <a:off x="9065" y="8534"/>
              <a:ext cx="1359" cy="725"/>
            </a:xfrm>
            <a:prstGeom prst="rect">
              <a:avLst/>
            </a:prstGeom>
            <a:noFill/>
          </p:spPr>
          <p:txBody>
            <a:bodyPr wrap="square" rtlCol="0">
              <a:spAutoFit/>
            </a:bodyPr>
            <a:p>
              <a:pPr algn="ctr"/>
              <a:r>
                <a:rPr lang="en-US" altLang="zh-CN" sz="2400" dirty="0">
                  <a:solidFill>
                    <a:schemeClr val="bg1"/>
                  </a:solidFill>
                  <a:latin typeface="Visby CF Bold" panose="00000800000000000000" pitchFamily="50" charset="0"/>
                  <a:sym typeface="+mn-ea"/>
                </a:rPr>
                <a:t>10</a:t>
              </a:r>
              <a:endParaRPr lang="en-US" altLang="zh-CN" sz="2400" dirty="0">
                <a:solidFill>
                  <a:schemeClr val="bg1"/>
                </a:solidFill>
                <a:latin typeface="Visby CF Bold" panose="00000800000000000000" pitchFamily="50"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bldLvl="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24193" y="1089056"/>
            <a:ext cx="1967089" cy="1967089"/>
          </a:xfrm>
          <a:prstGeom prst="rect">
            <a:avLst/>
          </a:prstGeom>
          <a:gradFill>
            <a:gsLst>
              <a:gs pos="70000">
                <a:schemeClr val="accent1">
                  <a:lumMod val="70000"/>
                  <a:lumOff val="30000"/>
                </a:schemeClr>
              </a:gs>
              <a:gs pos="0">
                <a:schemeClr val="accent1"/>
              </a:gs>
            </a:gsLst>
            <a:lin ang="16200000" scaled="1"/>
          </a:gradFill>
          <a:ln w="19050">
            <a:noFill/>
          </a:ln>
          <a:effectLst>
            <a:outerShdw blurRad="254000" dist="101600" sy="23000" kx="1200000" algn="br" rotWithShape="0">
              <a:schemeClr val="accent1">
                <a:alpha val="17000"/>
              </a:schemeClr>
            </a:outerShdw>
          </a:effectLst>
          <a:sp3d extrusionH="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3" name="PA-AutoShape 14"/>
          <p:cNvSpPr>
            <a:spLocks noChangeArrowheads="1"/>
          </p:cNvSpPr>
          <p:nvPr>
            <p:custDataLst>
              <p:tags r:id="rId2"/>
            </p:custDataLst>
          </p:nvPr>
        </p:nvSpPr>
        <p:spPr bwMode="auto">
          <a:xfrm>
            <a:off x="1141095" y="2555875"/>
            <a:ext cx="985520" cy="972185"/>
          </a:xfrm>
          <a:prstGeom prst="roundRect">
            <a:avLst>
              <a:gd name="adj" fmla="val 16382"/>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charset="0"/>
                <a:ea typeface="微软雅黑" panose="020B0503020204020204" charset="-122"/>
                <a:cs typeface="Calibri Light" panose="020F0302020204030204" charset="0"/>
              </a:rPr>
              <a:t>ONE</a:t>
            </a:r>
            <a:endParaRPr lang="en-US" altLang="zh-CN" dirty="0">
              <a:latin typeface="Calibri Light" panose="020F0302020204030204" charset="0"/>
              <a:ea typeface="微软雅黑" panose="020B0503020204020204" charset="-122"/>
              <a:cs typeface="Calibri Light" panose="020F0302020204030204" charset="0"/>
            </a:endParaRPr>
          </a:p>
        </p:txBody>
      </p:sp>
      <p:sp>
        <p:nvSpPr>
          <p:cNvPr id="114" name="PA-文本框 12"/>
          <p:cNvSpPr txBox="1"/>
          <p:nvPr>
            <p:custDataLst>
              <p:tags r:id="rId3"/>
            </p:custDataLst>
          </p:nvPr>
        </p:nvSpPr>
        <p:spPr>
          <a:xfrm>
            <a:off x="2234452" y="2556125"/>
            <a:ext cx="4264283" cy="975995"/>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1. 有针对性的求职信</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这种求职信是在已经知道了某个单位招聘人才的情况下写的，它具有高度的针对性。</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115" name="直接连接符 114"/>
          <p:cNvCxnSpPr/>
          <p:nvPr/>
        </p:nvCxnSpPr>
        <p:spPr>
          <a:xfrm>
            <a:off x="1196387" y="3920073"/>
            <a:ext cx="50273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6" name="PA-AutoShape 14"/>
          <p:cNvSpPr>
            <a:spLocks noChangeArrowheads="1"/>
          </p:cNvSpPr>
          <p:nvPr>
            <p:custDataLst>
              <p:tags r:id="rId4"/>
            </p:custDataLst>
          </p:nvPr>
        </p:nvSpPr>
        <p:spPr bwMode="auto">
          <a:xfrm>
            <a:off x="1141255" y="4431392"/>
            <a:ext cx="986400" cy="972000"/>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charset="0"/>
                <a:ea typeface="微软雅黑" panose="020B0503020204020204" charset="-122"/>
                <a:cs typeface="Calibri Light" panose="020F0302020204030204" charset="0"/>
              </a:rPr>
              <a:t>TWO</a:t>
            </a:r>
            <a:endParaRPr lang="en-US" altLang="zh-CN" dirty="0">
              <a:latin typeface="Calibri Light" panose="020F0302020204030204" charset="0"/>
              <a:ea typeface="微软雅黑" panose="020B0503020204020204" charset="-122"/>
              <a:cs typeface="Calibri Light" panose="020F0302020204030204" charset="0"/>
            </a:endParaRPr>
          </a:p>
        </p:txBody>
      </p:sp>
      <p:pic>
        <p:nvPicPr>
          <p:cNvPr id="6" name="图片占位符 5" descr="图片包含 室内, 桌子, 人, 男人&#10;&#10;描述已自动生成"/>
          <p:cNvPicPr>
            <a:picLocks noGrp="1" noChangeAspect="1"/>
          </p:cNvPicPr>
          <p:nvPr>
            <p:ph type="pic" sz="quarter" idx="10"/>
          </p:nvPr>
        </p:nvPicPr>
        <p:blipFill rotWithShape="1">
          <a:blip r:embed="rId5" cstate="screen"/>
          <a:srcRect/>
          <a:stretch>
            <a:fillRect/>
          </a:stretch>
        </p:blipFill>
        <p:spPr/>
      </p:pic>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二、求职信</a:t>
            </a:r>
            <a:endParaRPr lang="en-US" altLang="zh-CN" sz="2800" dirty="0">
              <a:solidFill>
                <a:schemeClr val="tx1"/>
              </a:solidFill>
              <a:latin typeface="微软雅黑" panose="020B0503020204020204" charset="-122"/>
              <a:ea typeface="微软雅黑" panose="020B0503020204020204" charset="-122"/>
            </a:endParaRPr>
          </a:p>
        </p:txBody>
      </p:sp>
      <p:sp>
        <p:nvSpPr>
          <p:cNvPr id="3" name="PA-文本框 12"/>
          <p:cNvSpPr txBox="1"/>
          <p:nvPr>
            <p:custDataLst>
              <p:tags r:id="rId6"/>
            </p:custDataLst>
          </p:nvPr>
        </p:nvSpPr>
        <p:spPr>
          <a:xfrm>
            <a:off x="2235087" y="4308090"/>
            <a:ext cx="4264283" cy="1271270"/>
          </a:xfrm>
          <a:prstGeom prst="rect">
            <a:avLst/>
          </a:prstGeom>
          <a:noFill/>
        </p:spPr>
        <p:txBody>
          <a:bodyPr wrap="square">
            <a:spAutoFit/>
          </a:bodyPr>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2. 广泛适用的求职信</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这种求职信不分职业、单位和对象，没有求职的具体目标，带有一定的盲目性，成功率相对较低。</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5" name="文本框 4"/>
          <p:cNvSpPr txBox="1"/>
          <p:nvPr/>
        </p:nvSpPr>
        <p:spPr>
          <a:xfrm>
            <a:off x="502920" y="1924050"/>
            <a:ext cx="546735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（一）求职信的分类</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ppt_x"/>
                                          </p:val>
                                        </p:tav>
                                        <p:tav tm="100000">
                                          <p:val>
                                            <p:strVal val="#ppt_x"/>
                                          </p:val>
                                        </p:tav>
                                      </p:tavLst>
                                    </p:anim>
                                    <p:anim calcmode="lin" valueType="num">
                                      <p:cBhvr additive="base">
                                        <p:cTn id="16" dur="500" fill="hold"/>
                                        <p:tgtEl>
                                          <p:spTgt spid="1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500" fill="hold"/>
                                        <p:tgtEl>
                                          <p:spTgt spid="114"/>
                                        </p:tgtEl>
                                        <p:attrNameLst>
                                          <p:attrName>ppt_x</p:attrName>
                                        </p:attrNameLst>
                                      </p:cBhvr>
                                      <p:tavLst>
                                        <p:tav tm="0">
                                          <p:val>
                                            <p:strVal val="#ppt_x"/>
                                          </p:val>
                                        </p:tav>
                                        <p:tav tm="100000">
                                          <p:val>
                                            <p:strVal val="#ppt_x"/>
                                          </p:val>
                                        </p:tav>
                                      </p:tavLst>
                                    </p:anim>
                                    <p:anim calcmode="lin" valueType="num">
                                      <p:cBhvr additive="base">
                                        <p:cTn id="20" dur="500" fill="hold"/>
                                        <p:tgtEl>
                                          <p:spTgt spid="1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additive="base">
                                        <p:cTn id="23" dur="500" fill="hold"/>
                                        <p:tgtEl>
                                          <p:spTgt spid="116"/>
                                        </p:tgtEl>
                                        <p:attrNameLst>
                                          <p:attrName>ppt_x</p:attrName>
                                        </p:attrNameLst>
                                      </p:cBhvr>
                                      <p:tavLst>
                                        <p:tav tm="0">
                                          <p:val>
                                            <p:strVal val="#ppt_x"/>
                                          </p:val>
                                        </p:tav>
                                        <p:tav tm="100000">
                                          <p:val>
                                            <p:strVal val="#ppt_x"/>
                                          </p:val>
                                        </p:tav>
                                      </p:tavLst>
                                    </p:anim>
                                    <p:anim calcmode="lin" valueType="num">
                                      <p:cBhvr additive="base">
                                        <p:cTn id="24" dur="500" fill="hold"/>
                                        <p:tgtEl>
                                          <p:spTgt spid="1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ppt_x"/>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113" grpId="0" bldLvl="0" animBg="1"/>
      <p:bldP spid="114" grpId="0"/>
      <p:bldP spid="116" grpId="0" bldLvl="0" animBg="1"/>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24578" y="203937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049060" y="510489"/>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二、求职信</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1478483" y="1054907"/>
            <a:ext cx="4646528" cy="711742"/>
          </a:xfrm>
          <a:prstGeom prst="rect">
            <a:avLst/>
          </a:prstGeom>
          <a:noFill/>
        </p:spPr>
        <p:txBody>
          <a:bodyPr wrap="square" rtlCol="0" anchor="ctr">
            <a:norm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（二）求职信的内容和格式</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sp>
        <p:nvSpPr>
          <p:cNvPr id="8" name="任意多边形 7"/>
          <p:cNvSpPr/>
          <p:nvPr>
            <p:custDataLst>
              <p:tags r:id="rId19"/>
            </p:custDataLst>
          </p:nvPr>
        </p:nvSpPr>
        <p:spPr>
          <a:xfrm>
            <a:off x="2039023" y="2502897"/>
            <a:ext cx="3067106" cy="826702"/>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F74AD">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9" name="等腰三角形 8"/>
          <p:cNvSpPr/>
          <p:nvPr>
            <p:custDataLst>
              <p:tags r:id="rId20"/>
            </p:custDataLst>
          </p:nvPr>
        </p:nvSpPr>
        <p:spPr>
          <a:xfrm rot="17703762">
            <a:off x="5109415" y="3004025"/>
            <a:ext cx="101850" cy="249666"/>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0" name="等腰三角形 9"/>
          <p:cNvSpPr/>
          <p:nvPr>
            <p:custDataLst>
              <p:tags r:id="rId21"/>
            </p:custDataLst>
          </p:nvPr>
        </p:nvSpPr>
        <p:spPr>
          <a:xfrm rot="14680307">
            <a:off x="5072116" y="2927231"/>
            <a:ext cx="101850" cy="136507"/>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4" name="任意多边形 13"/>
          <p:cNvSpPr/>
          <p:nvPr>
            <p:custDataLst>
              <p:tags r:id="rId22"/>
            </p:custDataLst>
          </p:nvPr>
        </p:nvSpPr>
        <p:spPr>
          <a:xfrm>
            <a:off x="2059840" y="2450001"/>
            <a:ext cx="753989" cy="414675"/>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F74AD"/>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18" name="任意多边形 17"/>
          <p:cNvSpPr/>
          <p:nvPr>
            <p:custDataLst>
              <p:tags r:id="rId23"/>
            </p:custDataLst>
          </p:nvPr>
        </p:nvSpPr>
        <p:spPr>
          <a:xfrm>
            <a:off x="2619257" y="3988010"/>
            <a:ext cx="3067106" cy="826702"/>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AA3AA">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19" name="等腰三角形 18"/>
          <p:cNvSpPr/>
          <p:nvPr>
            <p:custDataLst>
              <p:tags r:id="rId24"/>
            </p:custDataLst>
          </p:nvPr>
        </p:nvSpPr>
        <p:spPr>
          <a:xfrm rot="17703762">
            <a:off x="5689649" y="4489138"/>
            <a:ext cx="101850" cy="249666"/>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20" name="等腰三角形 19"/>
          <p:cNvSpPr/>
          <p:nvPr>
            <p:custDataLst>
              <p:tags r:id="rId25"/>
            </p:custDataLst>
          </p:nvPr>
        </p:nvSpPr>
        <p:spPr>
          <a:xfrm rot="14680307">
            <a:off x="5652349" y="4412344"/>
            <a:ext cx="101850" cy="136507"/>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2" name="任意多边形 1"/>
          <p:cNvSpPr/>
          <p:nvPr>
            <p:custDataLst>
              <p:tags r:id="rId26"/>
            </p:custDataLst>
          </p:nvPr>
        </p:nvSpPr>
        <p:spPr>
          <a:xfrm>
            <a:off x="2640074" y="3935113"/>
            <a:ext cx="753989" cy="414675"/>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AA3AA"/>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23" name="任意多边形 22"/>
          <p:cNvSpPr/>
          <p:nvPr>
            <p:custDataLst>
              <p:tags r:id="rId27"/>
            </p:custDataLst>
          </p:nvPr>
        </p:nvSpPr>
        <p:spPr>
          <a:xfrm>
            <a:off x="3199491" y="5473122"/>
            <a:ext cx="3067106" cy="826702"/>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9BBB59">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24" name="等腰三角形 23"/>
          <p:cNvSpPr/>
          <p:nvPr>
            <p:custDataLst>
              <p:tags r:id="rId28"/>
            </p:custDataLst>
          </p:nvPr>
        </p:nvSpPr>
        <p:spPr>
          <a:xfrm rot="17703762">
            <a:off x="6269883" y="5974250"/>
            <a:ext cx="101850" cy="249666"/>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25" name="等腰三角形 24"/>
          <p:cNvSpPr/>
          <p:nvPr>
            <p:custDataLst>
              <p:tags r:id="rId29"/>
            </p:custDataLst>
          </p:nvPr>
        </p:nvSpPr>
        <p:spPr>
          <a:xfrm rot="14538485">
            <a:off x="6232583" y="5897455"/>
            <a:ext cx="101850" cy="136507"/>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 name="任意多边形 2"/>
          <p:cNvSpPr/>
          <p:nvPr>
            <p:custDataLst>
              <p:tags r:id="rId30"/>
            </p:custDataLst>
          </p:nvPr>
        </p:nvSpPr>
        <p:spPr>
          <a:xfrm>
            <a:off x="3220308" y="5420225"/>
            <a:ext cx="753989" cy="414675"/>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9BBB59"/>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4" name="任意多边形 3"/>
          <p:cNvSpPr/>
          <p:nvPr>
            <p:custDataLst>
              <p:tags r:id="rId31"/>
            </p:custDataLst>
          </p:nvPr>
        </p:nvSpPr>
        <p:spPr>
          <a:xfrm>
            <a:off x="5333393" y="1760341"/>
            <a:ext cx="3067106" cy="826702"/>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3498D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29" name="等腰三角形 28"/>
          <p:cNvSpPr/>
          <p:nvPr>
            <p:custDataLst>
              <p:tags r:id="rId32"/>
            </p:custDataLst>
          </p:nvPr>
        </p:nvSpPr>
        <p:spPr>
          <a:xfrm rot="17703762">
            <a:off x="8403785" y="2261469"/>
            <a:ext cx="101850" cy="249666"/>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0" name="等腰三角形 29"/>
          <p:cNvSpPr/>
          <p:nvPr>
            <p:custDataLst>
              <p:tags r:id="rId33"/>
            </p:custDataLst>
          </p:nvPr>
        </p:nvSpPr>
        <p:spPr>
          <a:xfrm rot="14680307">
            <a:off x="8366485" y="2184675"/>
            <a:ext cx="101850" cy="136507"/>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1" name="任意多边形 30"/>
          <p:cNvSpPr/>
          <p:nvPr>
            <p:custDataLst>
              <p:tags r:id="rId34"/>
            </p:custDataLst>
          </p:nvPr>
        </p:nvSpPr>
        <p:spPr>
          <a:xfrm>
            <a:off x="5354210" y="1707444"/>
            <a:ext cx="753989" cy="414675"/>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3498D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3" name="任意多边形 32"/>
          <p:cNvSpPr/>
          <p:nvPr>
            <p:custDataLst>
              <p:tags r:id="rId35"/>
            </p:custDataLst>
          </p:nvPr>
        </p:nvSpPr>
        <p:spPr>
          <a:xfrm>
            <a:off x="5913627" y="3245454"/>
            <a:ext cx="3067106" cy="826702"/>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69A35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34" name="等腰三角形 33"/>
          <p:cNvSpPr/>
          <p:nvPr>
            <p:custDataLst>
              <p:tags r:id="rId36"/>
            </p:custDataLst>
          </p:nvPr>
        </p:nvSpPr>
        <p:spPr>
          <a:xfrm rot="17703762">
            <a:off x="8984019" y="3746582"/>
            <a:ext cx="101850" cy="249666"/>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5" name="等腰三角形 34"/>
          <p:cNvSpPr/>
          <p:nvPr>
            <p:custDataLst>
              <p:tags r:id="rId37"/>
            </p:custDataLst>
          </p:nvPr>
        </p:nvSpPr>
        <p:spPr>
          <a:xfrm rot="14680307">
            <a:off x="8946719" y="3669787"/>
            <a:ext cx="101850" cy="136507"/>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6" name="任意多边形 35"/>
          <p:cNvSpPr/>
          <p:nvPr>
            <p:custDataLst>
              <p:tags r:id="rId38"/>
            </p:custDataLst>
          </p:nvPr>
        </p:nvSpPr>
        <p:spPr>
          <a:xfrm>
            <a:off x="5934444" y="3190451"/>
            <a:ext cx="753989" cy="414675"/>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69A35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8" name="任意多边形 37"/>
          <p:cNvSpPr/>
          <p:nvPr>
            <p:custDataLst>
              <p:tags r:id="rId39"/>
            </p:custDataLst>
          </p:nvPr>
        </p:nvSpPr>
        <p:spPr>
          <a:xfrm>
            <a:off x="6493860" y="4730566"/>
            <a:ext cx="3067106" cy="826702"/>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FFC000">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39" name="等腰三角形 38"/>
          <p:cNvSpPr/>
          <p:nvPr>
            <p:custDataLst>
              <p:tags r:id="rId40"/>
            </p:custDataLst>
          </p:nvPr>
        </p:nvSpPr>
        <p:spPr>
          <a:xfrm rot="17703762">
            <a:off x="9564252" y="5231694"/>
            <a:ext cx="101850" cy="249666"/>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40" name="等腰三角形 39"/>
          <p:cNvSpPr/>
          <p:nvPr>
            <p:custDataLst>
              <p:tags r:id="rId41"/>
            </p:custDataLst>
          </p:nvPr>
        </p:nvSpPr>
        <p:spPr>
          <a:xfrm rot="14680307">
            <a:off x="9526953" y="5154900"/>
            <a:ext cx="101850" cy="136507"/>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5" name="任意多边形 4"/>
          <p:cNvSpPr/>
          <p:nvPr>
            <p:custDataLst>
              <p:tags r:id="rId42"/>
            </p:custDataLst>
          </p:nvPr>
        </p:nvSpPr>
        <p:spPr>
          <a:xfrm>
            <a:off x="6514677" y="4677670"/>
            <a:ext cx="753989" cy="414675"/>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FFC000"/>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7" name="矩形 6"/>
          <p:cNvSpPr/>
          <p:nvPr>
            <p:custDataLst>
              <p:tags r:id="rId43"/>
            </p:custDataLst>
          </p:nvPr>
        </p:nvSpPr>
        <p:spPr>
          <a:xfrm>
            <a:off x="2222420" y="2477828"/>
            <a:ext cx="428829" cy="359020"/>
          </a:xfrm>
          <a:prstGeom prst="rect">
            <a:avLst/>
          </a:prstGeom>
        </p:spPr>
        <p:txBody>
          <a:bodyPr wrap="none">
            <a:normAutofit lnSpcReduction="20000"/>
          </a:bodyPr>
          <a:p>
            <a:pPr algn="ctr"/>
            <a:r>
              <a:rPr lang="en-US" altLang="zh-CN" b="1" dirty="0">
                <a:solidFill>
                  <a:sysClr val="window" lastClr="FFFFFF"/>
                </a:solidFill>
                <a:sym typeface="Arial" panose="020B0604020202020204" pitchFamily="34" charset="0"/>
              </a:rPr>
              <a:t>01</a:t>
            </a:r>
            <a:endParaRPr lang="zh-CN" altLang="en-US" b="1" dirty="0" err="1">
              <a:solidFill>
                <a:sysClr val="window" lastClr="FFFFFF"/>
              </a:solidFill>
              <a:sym typeface="Arial" panose="020B0604020202020204" pitchFamily="34" charset="0"/>
            </a:endParaRPr>
          </a:p>
        </p:txBody>
      </p:sp>
      <p:sp>
        <p:nvSpPr>
          <p:cNvPr id="11" name="矩形 10"/>
          <p:cNvSpPr/>
          <p:nvPr>
            <p:custDataLst>
              <p:tags r:id="rId44"/>
            </p:custDataLst>
          </p:nvPr>
        </p:nvSpPr>
        <p:spPr>
          <a:xfrm>
            <a:off x="2802654" y="3962941"/>
            <a:ext cx="428830" cy="359020"/>
          </a:xfrm>
          <a:prstGeom prst="rect">
            <a:avLst/>
          </a:prstGeom>
        </p:spPr>
        <p:txBody>
          <a:bodyPr wrap="none">
            <a:normAutofit lnSpcReduction="20000"/>
          </a:bodyPr>
          <a:p>
            <a:pPr algn="ctr"/>
            <a:r>
              <a:rPr lang="en-US" altLang="zh-CN" b="1" dirty="0">
                <a:solidFill>
                  <a:sysClr val="window" lastClr="FFFFFF"/>
                </a:solidFill>
                <a:sym typeface="Arial" panose="020B0604020202020204" pitchFamily="34" charset="0"/>
              </a:rPr>
              <a:t>03</a:t>
            </a:r>
            <a:endParaRPr lang="zh-CN" altLang="en-US" b="1" dirty="0" err="1">
              <a:solidFill>
                <a:sysClr val="window" lastClr="FFFFFF"/>
              </a:solidFill>
              <a:sym typeface="Arial" panose="020B0604020202020204" pitchFamily="34" charset="0"/>
            </a:endParaRPr>
          </a:p>
        </p:txBody>
      </p:sp>
      <p:sp>
        <p:nvSpPr>
          <p:cNvPr id="12" name="矩形 11"/>
          <p:cNvSpPr/>
          <p:nvPr>
            <p:custDataLst>
              <p:tags r:id="rId45"/>
            </p:custDataLst>
          </p:nvPr>
        </p:nvSpPr>
        <p:spPr>
          <a:xfrm>
            <a:off x="3382888" y="5448053"/>
            <a:ext cx="428830" cy="359020"/>
          </a:xfrm>
          <a:prstGeom prst="rect">
            <a:avLst/>
          </a:prstGeom>
        </p:spPr>
        <p:txBody>
          <a:bodyPr wrap="none">
            <a:normAutofit lnSpcReduction="20000"/>
          </a:bodyPr>
          <a:p>
            <a:pPr algn="ctr"/>
            <a:r>
              <a:rPr lang="en-US" altLang="zh-CN" b="1" dirty="0">
                <a:solidFill>
                  <a:sysClr val="window" lastClr="FFFFFF"/>
                </a:solidFill>
                <a:sym typeface="Arial" panose="020B0604020202020204" pitchFamily="34" charset="0"/>
              </a:rPr>
              <a:t>05</a:t>
            </a:r>
            <a:endParaRPr lang="zh-CN" altLang="en-US" b="1" dirty="0" err="1">
              <a:solidFill>
                <a:sysClr val="window" lastClr="FFFFFF"/>
              </a:solidFill>
              <a:sym typeface="Arial" panose="020B0604020202020204" pitchFamily="34" charset="0"/>
            </a:endParaRPr>
          </a:p>
        </p:txBody>
      </p:sp>
      <p:sp>
        <p:nvSpPr>
          <p:cNvPr id="13" name="矩形 12"/>
          <p:cNvSpPr/>
          <p:nvPr>
            <p:custDataLst>
              <p:tags r:id="rId46"/>
            </p:custDataLst>
          </p:nvPr>
        </p:nvSpPr>
        <p:spPr>
          <a:xfrm>
            <a:off x="6097024" y="3218279"/>
            <a:ext cx="428830" cy="359020"/>
          </a:xfrm>
          <a:prstGeom prst="rect">
            <a:avLst/>
          </a:prstGeom>
        </p:spPr>
        <p:txBody>
          <a:bodyPr wrap="none">
            <a:normAutofit lnSpcReduction="20000"/>
          </a:bodyPr>
          <a:p>
            <a:pPr algn="ctr"/>
            <a:r>
              <a:rPr lang="en-US" altLang="zh-CN" b="1" dirty="0">
                <a:solidFill>
                  <a:sysClr val="window" lastClr="FFFFFF"/>
                </a:solidFill>
                <a:sym typeface="Arial" panose="020B0604020202020204" pitchFamily="34" charset="0"/>
              </a:rPr>
              <a:t>04</a:t>
            </a:r>
            <a:endParaRPr lang="zh-CN" altLang="en-US" b="1" dirty="0" err="1">
              <a:solidFill>
                <a:sysClr val="window" lastClr="FFFFFF"/>
              </a:solidFill>
              <a:sym typeface="Arial" panose="020B0604020202020204" pitchFamily="34" charset="0"/>
            </a:endParaRPr>
          </a:p>
        </p:txBody>
      </p:sp>
      <p:sp>
        <p:nvSpPr>
          <p:cNvPr id="16" name="矩形 15"/>
          <p:cNvSpPr/>
          <p:nvPr>
            <p:custDataLst>
              <p:tags r:id="rId47"/>
            </p:custDataLst>
          </p:nvPr>
        </p:nvSpPr>
        <p:spPr>
          <a:xfrm>
            <a:off x="5516790" y="1735272"/>
            <a:ext cx="428830" cy="359020"/>
          </a:xfrm>
          <a:prstGeom prst="rect">
            <a:avLst/>
          </a:prstGeom>
        </p:spPr>
        <p:txBody>
          <a:bodyPr wrap="none">
            <a:normAutofit lnSpcReduction="20000"/>
          </a:bodyPr>
          <a:p>
            <a:pPr algn="ctr"/>
            <a:r>
              <a:rPr lang="en-US" altLang="zh-CN" b="1" dirty="0">
                <a:solidFill>
                  <a:sysClr val="window" lastClr="FFFFFF"/>
                </a:solidFill>
                <a:sym typeface="Arial" panose="020B0604020202020204" pitchFamily="34" charset="0"/>
              </a:rPr>
              <a:t>02</a:t>
            </a:r>
            <a:endParaRPr lang="zh-CN" altLang="en-US" b="1" dirty="0" err="1">
              <a:solidFill>
                <a:sysClr val="window" lastClr="FFFFFF"/>
              </a:solidFill>
              <a:sym typeface="Arial" panose="020B0604020202020204" pitchFamily="34" charset="0"/>
            </a:endParaRPr>
          </a:p>
        </p:txBody>
      </p:sp>
      <p:sp>
        <p:nvSpPr>
          <p:cNvPr id="17" name="矩形 16"/>
          <p:cNvSpPr/>
          <p:nvPr>
            <p:custDataLst>
              <p:tags r:id="rId48"/>
            </p:custDataLst>
          </p:nvPr>
        </p:nvSpPr>
        <p:spPr>
          <a:xfrm>
            <a:off x="6677258" y="4705497"/>
            <a:ext cx="428830" cy="359020"/>
          </a:xfrm>
          <a:prstGeom prst="rect">
            <a:avLst/>
          </a:prstGeom>
        </p:spPr>
        <p:txBody>
          <a:bodyPr wrap="none">
            <a:normAutofit lnSpcReduction="20000"/>
          </a:bodyPr>
          <a:p>
            <a:pPr algn="ctr"/>
            <a:r>
              <a:rPr lang="en-US" altLang="zh-CN" b="1" dirty="0">
                <a:solidFill>
                  <a:sysClr val="window" lastClr="FFFFFF"/>
                </a:solidFill>
                <a:sym typeface="Arial" panose="020B0604020202020204" pitchFamily="34" charset="0"/>
              </a:rPr>
              <a:t>06</a:t>
            </a:r>
            <a:endParaRPr lang="zh-CN" altLang="en-US" b="1" dirty="0" err="1">
              <a:solidFill>
                <a:sysClr val="window" lastClr="FFFFFF"/>
              </a:solidFill>
              <a:sym typeface="Arial" panose="020B0604020202020204" pitchFamily="34" charset="0"/>
            </a:endParaRPr>
          </a:p>
        </p:txBody>
      </p:sp>
      <p:sp>
        <p:nvSpPr>
          <p:cNvPr id="22" name="文本框 21"/>
          <p:cNvSpPr txBox="1"/>
          <p:nvPr>
            <p:custDataLst>
              <p:tags r:id="rId49"/>
            </p:custDataLst>
          </p:nvPr>
        </p:nvSpPr>
        <p:spPr>
          <a:xfrm>
            <a:off x="3391527" y="4074974"/>
            <a:ext cx="1987131" cy="479156"/>
          </a:xfrm>
          <a:prstGeom prst="rect">
            <a:avLst/>
          </a:prstGeom>
          <a:noFill/>
        </p:spPr>
        <p:txBody>
          <a:bodyPr wrap="square" rtlCol="0" anchor="ctr">
            <a:normAutofit/>
          </a:bodyPr>
          <a:p>
            <a:pPr>
              <a:lnSpc>
                <a:spcPct val="120000"/>
              </a:lnSpc>
            </a:pPr>
            <a:r>
              <a:rPr lang="zh-CN" altLang="en-US" spc="150">
                <a:solidFill>
                  <a:sysClr val="window" lastClr="FFFFFF"/>
                </a:solidFill>
                <a:latin typeface="微软雅黑" panose="020B0503020204020204" charset="-122"/>
                <a:ea typeface="微软雅黑" panose="020B0503020204020204" charset="-122"/>
              </a:rPr>
              <a:t>3. 正文</a:t>
            </a:r>
            <a:endParaRPr lang="zh-CN" altLang="en-US" spc="150">
              <a:solidFill>
                <a:sysClr val="window" lastClr="FFFFFF"/>
              </a:solidFill>
              <a:latin typeface="微软雅黑" panose="020B0503020204020204" charset="-122"/>
              <a:ea typeface="微软雅黑" panose="020B0503020204020204" charset="-122"/>
            </a:endParaRPr>
          </a:p>
        </p:txBody>
      </p:sp>
      <p:sp>
        <p:nvSpPr>
          <p:cNvPr id="37" name="文本框 36"/>
          <p:cNvSpPr txBox="1"/>
          <p:nvPr>
            <p:custDataLst>
              <p:tags r:id="rId50"/>
            </p:custDataLst>
          </p:nvPr>
        </p:nvSpPr>
        <p:spPr>
          <a:xfrm>
            <a:off x="6097024" y="1849001"/>
            <a:ext cx="1987131" cy="479156"/>
          </a:xfrm>
          <a:prstGeom prst="rect">
            <a:avLst/>
          </a:prstGeom>
          <a:noFill/>
        </p:spPr>
        <p:txBody>
          <a:bodyPr wrap="square" rtlCol="0" anchor="ctr">
            <a:normAutofit/>
          </a:bodyPr>
          <a:p>
            <a:pPr>
              <a:lnSpc>
                <a:spcPct val="120000"/>
              </a:lnSpc>
            </a:pPr>
            <a:r>
              <a:rPr lang="zh-CN" altLang="en-US" spc="150">
                <a:solidFill>
                  <a:sysClr val="window" lastClr="FFFFFF"/>
                </a:solidFill>
                <a:latin typeface="微软雅黑" panose="020B0503020204020204" charset="-122"/>
                <a:ea typeface="微软雅黑" panose="020B0503020204020204" charset="-122"/>
              </a:rPr>
              <a:t>2. 称谓</a:t>
            </a:r>
            <a:endParaRPr lang="zh-CN" altLang="en-US" spc="150">
              <a:solidFill>
                <a:sysClr val="window" lastClr="FFFFFF"/>
              </a:solidFill>
              <a:latin typeface="微软雅黑" panose="020B0503020204020204" charset="-122"/>
              <a:ea typeface="微软雅黑" panose="020B0503020204020204" charset="-122"/>
            </a:endParaRPr>
          </a:p>
        </p:txBody>
      </p:sp>
      <p:sp>
        <p:nvSpPr>
          <p:cNvPr id="42" name="文本框 41"/>
          <p:cNvSpPr txBox="1"/>
          <p:nvPr>
            <p:custDataLst>
              <p:tags r:id="rId51"/>
            </p:custDataLst>
          </p:nvPr>
        </p:nvSpPr>
        <p:spPr>
          <a:xfrm>
            <a:off x="2802654" y="2587043"/>
            <a:ext cx="1987131" cy="479156"/>
          </a:xfrm>
          <a:prstGeom prst="rect">
            <a:avLst/>
          </a:prstGeom>
          <a:noFill/>
        </p:spPr>
        <p:txBody>
          <a:bodyPr wrap="square" rtlCol="0" anchor="ctr">
            <a:normAutofit/>
          </a:bodyPr>
          <a:p>
            <a:pPr>
              <a:lnSpc>
                <a:spcPct val="120000"/>
              </a:lnSpc>
            </a:pPr>
            <a:r>
              <a:rPr lang="zh-CN" altLang="en-US" spc="150" dirty="0">
                <a:solidFill>
                  <a:sysClr val="window" lastClr="FFFFFF"/>
                </a:solidFill>
                <a:latin typeface="微软雅黑" panose="020B0503020204020204" charset="-122"/>
                <a:ea typeface="微软雅黑" panose="020B0503020204020204" charset="-122"/>
              </a:rPr>
              <a:t>1. 标题</a:t>
            </a:r>
            <a:endParaRPr lang="zh-CN" altLang="en-US" spc="150"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2"/>
            </p:custDataLst>
          </p:nvPr>
        </p:nvSpPr>
        <p:spPr>
          <a:xfrm>
            <a:off x="6688433" y="3334114"/>
            <a:ext cx="1987131" cy="479156"/>
          </a:xfrm>
          <a:prstGeom prst="rect">
            <a:avLst/>
          </a:prstGeom>
          <a:noFill/>
        </p:spPr>
        <p:txBody>
          <a:bodyPr wrap="square" rtlCol="0" anchor="ctr">
            <a:normAutofit/>
          </a:bodyPr>
          <a:p>
            <a:pPr>
              <a:lnSpc>
                <a:spcPct val="120000"/>
              </a:lnSpc>
            </a:pPr>
            <a:r>
              <a:rPr lang="zh-CN" altLang="en-US" spc="150">
                <a:solidFill>
                  <a:sysClr val="window" lastClr="FFFFFF"/>
                </a:solidFill>
                <a:latin typeface="微软雅黑" panose="020B0503020204020204" charset="-122"/>
                <a:ea typeface="微软雅黑" panose="020B0503020204020204" charset="-122"/>
              </a:rPr>
              <a:t>4. 结尾</a:t>
            </a:r>
            <a:endParaRPr lang="zh-CN" altLang="en-US" spc="15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53"/>
            </p:custDataLst>
          </p:nvPr>
        </p:nvSpPr>
        <p:spPr>
          <a:xfrm>
            <a:off x="7268666" y="4814712"/>
            <a:ext cx="1987131" cy="479156"/>
          </a:xfrm>
          <a:prstGeom prst="rect">
            <a:avLst/>
          </a:prstGeom>
          <a:noFill/>
        </p:spPr>
        <p:txBody>
          <a:bodyPr wrap="square" rtlCol="0" anchor="ctr">
            <a:normAutofit/>
          </a:bodyPr>
          <a:p>
            <a:pPr>
              <a:lnSpc>
                <a:spcPct val="120000"/>
              </a:lnSpc>
            </a:pPr>
            <a:r>
              <a:rPr lang="zh-CN" altLang="en-US" spc="150">
                <a:solidFill>
                  <a:sysClr val="window" lastClr="FFFFFF"/>
                </a:solidFill>
                <a:latin typeface="微软雅黑" panose="020B0503020204020204" charset="-122"/>
                <a:ea typeface="微软雅黑" panose="020B0503020204020204" charset="-122"/>
              </a:rPr>
              <a:t>6. 附件</a:t>
            </a:r>
            <a:endParaRPr lang="zh-CN" altLang="en-US" spc="150">
              <a:solidFill>
                <a:sysClr val="window" lastClr="FFFFFF"/>
              </a:solidFill>
              <a:latin typeface="微软雅黑" panose="020B0503020204020204" charset="-122"/>
              <a:ea typeface="微软雅黑" panose="020B0503020204020204" charset="-122"/>
            </a:endParaRPr>
          </a:p>
        </p:txBody>
      </p:sp>
      <p:sp>
        <p:nvSpPr>
          <p:cNvPr id="62" name="文本框 61"/>
          <p:cNvSpPr txBox="1"/>
          <p:nvPr>
            <p:custDataLst>
              <p:tags r:id="rId54"/>
            </p:custDataLst>
          </p:nvPr>
        </p:nvSpPr>
        <p:spPr>
          <a:xfrm>
            <a:off x="3974297" y="5557269"/>
            <a:ext cx="1987131" cy="479156"/>
          </a:xfrm>
          <a:prstGeom prst="rect">
            <a:avLst/>
          </a:prstGeom>
          <a:noFill/>
        </p:spPr>
        <p:txBody>
          <a:bodyPr wrap="square" rtlCol="0" anchor="ctr">
            <a:normAutofit/>
          </a:bodyPr>
          <a:p>
            <a:pPr>
              <a:lnSpc>
                <a:spcPct val="120000"/>
              </a:lnSpc>
            </a:pPr>
            <a:r>
              <a:rPr lang="zh-CN" altLang="en-US" spc="150">
                <a:solidFill>
                  <a:sysClr val="window" lastClr="FFFFFF"/>
                </a:solidFill>
                <a:latin typeface="微软雅黑" panose="020B0503020204020204" charset="-122"/>
                <a:ea typeface="微软雅黑" panose="020B0503020204020204" charset="-122"/>
              </a:rPr>
              <a:t>5. 署名和日期</a:t>
            </a:r>
            <a:endParaRPr lang="zh-CN" altLang="en-US" spc="150">
              <a:solidFill>
                <a:sysClr val="window" lastClr="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24578" y="203937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049060" y="510489"/>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二、求职信</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1478483" y="1054907"/>
            <a:ext cx="4646528" cy="711742"/>
          </a:xfrm>
          <a:prstGeom prst="rect">
            <a:avLst/>
          </a:prstGeom>
          <a:noFill/>
        </p:spPr>
        <p:txBody>
          <a:bodyPr wrap="square" rtlCol="0" anchor="ctr">
            <a:norm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（三）撰写求职信的注意事项</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grpSp>
        <p:nvGrpSpPr>
          <p:cNvPr id="161" name="组合 160"/>
          <p:cNvGrpSpPr/>
          <p:nvPr>
            <p:custDataLst>
              <p:tags r:id="rId19"/>
            </p:custDataLst>
          </p:nvPr>
        </p:nvGrpSpPr>
        <p:grpSpPr>
          <a:xfrm>
            <a:off x="1018329" y="2411458"/>
            <a:ext cx="1718410" cy="1454039"/>
            <a:chOff x="3280834" y="2734733"/>
            <a:chExt cx="1871133" cy="1583267"/>
          </a:xfrm>
        </p:grpSpPr>
        <p:sp>
          <p:nvSpPr>
            <p:cNvPr id="162" name="任意多边形 161"/>
            <p:cNvSpPr/>
            <p:nvPr>
              <p:custDataLst>
                <p:tags r:id="rId20"/>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01</a:t>
              </a:r>
              <a:endParaRPr lang="zh-CN" altLang="en-US" dirty="0">
                <a:solidFill>
                  <a:sysClr val="window" lastClr="FFFFFF"/>
                </a:solidFill>
                <a:sym typeface="Arial" panose="020B0604020202020204" pitchFamily="34" charset="0"/>
              </a:endParaRPr>
            </a:p>
          </p:txBody>
        </p:sp>
        <p:sp>
          <p:nvSpPr>
            <p:cNvPr id="163" name="任意多边形 162"/>
            <p:cNvSpPr/>
            <p:nvPr>
              <p:custDataLst>
                <p:tags r:id="rId21"/>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 篇幅尽量简短</a:t>
              </a:r>
              <a:endPar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4" name="矩形 163"/>
            <p:cNvSpPr/>
            <p:nvPr>
              <p:custDataLst>
                <p:tags r:id="rId22"/>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65" name="组合 164"/>
          <p:cNvGrpSpPr/>
          <p:nvPr>
            <p:custDataLst>
              <p:tags r:id="rId23"/>
            </p:custDataLst>
          </p:nvPr>
        </p:nvGrpSpPr>
        <p:grpSpPr>
          <a:xfrm>
            <a:off x="3936633" y="2412093"/>
            <a:ext cx="1718410" cy="1454039"/>
            <a:chOff x="3280834" y="2734733"/>
            <a:chExt cx="1871133" cy="1583267"/>
          </a:xfrm>
        </p:grpSpPr>
        <p:sp>
          <p:nvSpPr>
            <p:cNvPr id="166" name="任意多边形 165"/>
            <p:cNvSpPr/>
            <p:nvPr>
              <p:custDataLst>
                <p:tags r:id="rId24"/>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02</a:t>
              </a:r>
              <a:endParaRPr lang="zh-CN" altLang="en-US" dirty="0">
                <a:solidFill>
                  <a:sysClr val="window" lastClr="FFFFFF"/>
                </a:solidFill>
                <a:sym typeface="Arial" panose="020B0604020202020204" pitchFamily="34" charset="0"/>
              </a:endParaRPr>
            </a:p>
          </p:txBody>
        </p:sp>
        <p:sp>
          <p:nvSpPr>
            <p:cNvPr id="167" name="任意多边形 166"/>
            <p:cNvSpPr/>
            <p:nvPr>
              <p:custDataLst>
                <p:tags r:id="rId25"/>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 突出个性</a:t>
              </a:r>
              <a:endPar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8" name="矩形 167"/>
            <p:cNvSpPr/>
            <p:nvPr>
              <p:custDataLst>
                <p:tags r:id="rId26"/>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69" name="组合 168"/>
          <p:cNvGrpSpPr/>
          <p:nvPr>
            <p:custDataLst>
              <p:tags r:id="rId27"/>
            </p:custDataLst>
          </p:nvPr>
        </p:nvGrpSpPr>
        <p:grpSpPr>
          <a:xfrm>
            <a:off x="6854937" y="2412093"/>
            <a:ext cx="1718410" cy="1454039"/>
            <a:chOff x="3280834" y="2734733"/>
            <a:chExt cx="1871133" cy="1583267"/>
          </a:xfrm>
        </p:grpSpPr>
        <p:sp>
          <p:nvSpPr>
            <p:cNvPr id="170" name="任意多边形 169"/>
            <p:cNvSpPr/>
            <p:nvPr>
              <p:custDataLst>
                <p:tags r:id="rId28"/>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03</a:t>
              </a:r>
              <a:endParaRPr lang="zh-CN" altLang="en-US" dirty="0">
                <a:solidFill>
                  <a:sysClr val="window" lastClr="FFFFFF"/>
                </a:solidFill>
                <a:sym typeface="Arial" panose="020B0604020202020204" pitchFamily="34" charset="0"/>
              </a:endParaRPr>
            </a:p>
          </p:txBody>
        </p:sp>
        <p:sp>
          <p:nvSpPr>
            <p:cNvPr id="171" name="任意多边形 170"/>
            <p:cNvSpPr/>
            <p:nvPr>
              <p:custDataLst>
                <p:tags r:id="rId29"/>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 实事求是</a:t>
              </a:r>
              <a:endPar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72" name="矩形 171"/>
            <p:cNvSpPr/>
            <p:nvPr>
              <p:custDataLst>
                <p:tags r:id="rId30"/>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73" name="组合 172"/>
          <p:cNvGrpSpPr/>
          <p:nvPr>
            <p:custDataLst>
              <p:tags r:id="rId31"/>
            </p:custDataLst>
          </p:nvPr>
        </p:nvGrpSpPr>
        <p:grpSpPr>
          <a:xfrm>
            <a:off x="1018329" y="4409052"/>
            <a:ext cx="1718410" cy="1454039"/>
            <a:chOff x="3280834" y="2734733"/>
            <a:chExt cx="1871133" cy="1583267"/>
          </a:xfrm>
        </p:grpSpPr>
        <p:sp>
          <p:nvSpPr>
            <p:cNvPr id="174" name="任意多边形 173"/>
            <p:cNvSpPr/>
            <p:nvPr>
              <p:custDataLst>
                <p:tags r:id="rId32"/>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05</a:t>
              </a:r>
              <a:endParaRPr lang="zh-CN" altLang="en-US" dirty="0">
                <a:solidFill>
                  <a:sysClr val="window" lastClr="FFFFFF"/>
                </a:solidFill>
                <a:sym typeface="Arial" panose="020B0604020202020204" pitchFamily="34" charset="0"/>
              </a:endParaRPr>
            </a:p>
          </p:txBody>
        </p:sp>
        <p:sp>
          <p:nvSpPr>
            <p:cNvPr id="175" name="任意多边形 174"/>
            <p:cNvSpPr/>
            <p:nvPr>
              <p:custDataLst>
                <p:tags r:id="rId33"/>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 尽量不要谈</a:t>
              </a:r>
              <a:endPar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ctr"/>
              <a:r>
                <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薪酬</a:t>
              </a:r>
              <a:endPar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76" name="矩形 175"/>
            <p:cNvSpPr/>
            <p:nvPr>
              <p:custDataLst>
                <p:tags r:id="rId34"/>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77" name="组合 176"/>
          <p:cNvGrpSpPr/>
          <p:nvPr>
            <p:custDataLst>
              <p:tags r:id="rId35"/>
            </p:custDataLst>
          </p:nvPr>
        </p:nvGrpSpPr>
        <p:grpSpPr>
          <a:xfrm>
            <a:off x="3936633" y="4409052"/>
            <a:ext cx="1718410" cy="1454039"/>
            <a:chOff x="3280834" y="2734733"/>
            <a:chExt cx="1871133" cy="1583267"/>
          </a:xfrm>
        </p:grpSpPr>
        <p:sp>
          <p:nvSpPr>
            <p:cNvPr id="178" name="任意多边形 177"/>
            <p:cNvSpPr/>
            <p:nvPr>
              <p:custDataLst>
                <p:tags r:id="rId36"/>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06</a:t>
              </a:r>
              <a:endParaRPr lang="zh-CN" altLang="en-US" dirty="0">
                <a:solidFill>
                  <a:sysClr val="window" lastClr="FFFFFF"/>
                </a:solidFill>
                <a:sym typeface="Arial" panose="020B0604020202020204" pitchFamily="34" charset="0"/>
              </a:endParaRPr>
            </a:p>
          </p:txBody>
        </p:sp>
        <p:sp>
          <p:nvSpPr>
            <p:cNvPr id="179" name="任意多边形 178"/>
            <p:cNvSpPr/>
            <p:nvPr>
              <p:custDataLst>
                <p:tags r:id="rId37"/>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 仔细检查</a:t>
              </a:r>
              <a:endPar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80" name="矩形 179"/>
            <p:cNvSpPr/>
            <p:nvPr>
              <p:custDataLst>
                <p:tags r:id="rId38"/>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81" name="组合 180"/>
          <p:cNvGrpSpPr/>
          <p:nvPr>
            <p:custDataLst>
              <p:tags r:id="rId39"/>
            </p:custDataLst>
          </p:nvPr>
        </p:nvGrpSpPr>
        <p:grpSpPr>
          <a:xfrm>
            <a:off x="6854937" y="4409052"/>
            <a:ext cx="1718410" cy="1454039"/>
            <a:chOff x="3280834" y="2734733"/>
            <a:chExt cx="1871133" cy="1583267"/>
          </a:xfrm>
        </p:grpSpPr>
        <p:sp>
          <p:nvSpPr>
            <p:cNvPr id="182" name="任意多边形 181"/>
            <p:cNvSpPr/>
            <p:nvPr>
              <p:custDataLst>
                <p:tags r:id="rId40"/>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07</a:t>
              </a:r>
              <a:endParaRPr lang="zh-CN" altLang="en-US" dirty="0">
                <a:solidFill>
                  <a:sysClr val="window" lastClr="FFFFFF"/>
                </a:solidFill>
                <a:sym typeface="Arial" panose="020B0604020202020204" pitchFamily="34" charset="0"/>
              </a:endParaRPr>
            </a:p>
          </p:txBody>
        </p:sp>
        <p:sp>
          <p:nvSpPr>
            <p:cNvPr id="183" name="任意多边形 182"/>
            <p:cNvSpPr/>
            <p:nvPr>
              <p:custDataLst>
                <p:tags r:id="rId41"/>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7. 在必要时可用中、英文两种文字写求职信</a:t>
              </a:r>
              <a:endPar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84" name="矩形 183"/>
            <p:cNvSpPr/>
            <p:nvPr>
              <p:custDataLst>
                <p:tags r:id="rId42"/>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85" name="组合 184"/>
          <p:cNvGrpSpPr/>
          <p:nvPr>
            <p:custDataLst>
              <p:tags r:id="rId43"/>
            </p:custDataLst>
          </p:nvPr>
        </p:nvGrpSpPr>
        <p:grpSpPr>
          <a:xfrm>
            <a:off x="9561942" y="2441938"/>
            <a:ext cx="1718410" cy="1454039"/>
            <a:chOff x="3280834" y="2734733"/>
            <a:chExt cx="1871133" cy="1583267"/>
          </a:xfrm>
        </p:grpSpPr>
        <p:sp>
          <p:nvSpPr>
            <p:cNvPr id="186" name="任意多边形 185"/>
            <p:cNvSpPr/>
            <p:nvPr>
              <p:custDataLst>
                <p:tags r:id="rId44"/>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04</a:t>
              </a:r>
              <a:endParaRPr lang="zh-CN" altLang="en-US" dirty="0">
                <a:solidFill>
                  <a:sysClr val="window" lastClr="FFFFFF"/>
                </a:solidFill>
                <a:sym typeface="Arial" panose="020B0604020202020204" pitchFamily="34" charset="0"/>
              </a:endParaRPr>
            </a:p>
          </p:txBody>
        </p:sp>
        <p:sp>
          <p:nvSpPr>
            <p:cNvPr id="187" name="任意多边形 186"/>
            <p:cNvSpPr/>
            <p:nvPr>
              <p:custDataLst>
                <p:tags r:id="rId45"/>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 语句通顺，文字流畅</a:t>
              </a:r>
              <a:endParaRPr lang="en-US" altLang="zh-CN" sz="1600"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88" name="矩形 187"/>
            <p:cNvSpPr/>
            <p:nvPr>
              <p:custDataLst>
                <p:tags r:id="rId46"/>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三、毕业生就业推荐表及其他准备材料</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89280" y="1826260"/>
            <a:ext cx="5680710" cy="415417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（一）毕业生就业推荐表</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就业推荐表是毕业生和用人单位达成意向后，毕业生在签订就业协议前递交给用人单位的一份正式文件，用人单位应该妥善保存。毕业生如果因种种原因和用人单位解除了录用关系，应该索回就业推荐表，以便与下一个单位签约时使用。若就业推荐表遗失要及时到学校就业主管部门补办手续，以免耽误求职。</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现在使用的就业推荐表，是由学校毕业生就业指导服务中心统一印制的，其栏目有姓名、性别、民族、出生年月、政治面貌、学校名称、专业、学历、培养类别、外语水平、健康状况、学校地址、特长、奖惩情况、在校表现、院系推荐意见、学校毕业生就业指导中心意见等。</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792480" y="78549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三、毕业生就业推荐表及其他准备材料</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1315720" y="1975485"/>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（二）求职中的其他准备材料</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08025" y="2536825"/>
            <a:ext cx="6021070" cy="396938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400" dirty="0">
                <a:solidFill>
                  <a:schemeClr val="tx1">
                    <a:lumMod val="85000"/>
                    <a:lumOff val="15000"/>
                    <a:alpha val="75000"/>
                  </a:schemeClr>
                </a:solidFill>
                <a:latin typeface="微软雅黑" panose="020B0503020204020204" charset="-122"/>
                <a:ea typeface="微软雅黑" panose="020B0503020204020204" charset="-122"/>
              </a:rPr>
              <a:t>应届毕业生择业求职时需要准备的求职资料大致可分为三个方面：个人信息类、等级证书类、成绩及成果鉴定资料类，具体内容如下。</a:t>
            </a:r>
            <a:endParaRPr lang="zh-CN" altLang="en-US" sz="14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400" dirty="0">
                <a:solidFill>
                  <a:schemeClr val="tx1">
                    <a:lumMod val="85000"/>
                    <a:lumOff val="15000"/>
                    <a:alpha val="75000"/>
                  </a:schemeClr>
                </a:solidFill>
                <a:latin typeface="微软雅黑" panose="020B0503020204020204" charset="-122"/>
                <a:ea typeface="微软雅黑" panose="020B0503020204020204" charset="-122"/>
              </a:rPr>
              <a:t>（1）个人信息类，主要包括毕业证、身份证、学位证、自传、个人彩色证件照片电子版以及 1 寸和 2 寸照片各备 10 张。</a:t>
            </a:r>
            <a:endParaRPr lang="zh-CN" altLang="en-US" sz="14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400" dirty="0">
                <a:solidFill>
                  <a:schemeClr val="tx1">
                    <a:lumMod val="85000"/>
                    <a:lumOff val="15000"/>
                    <a:alpha val="75000"/>
                  </a:schemeClr>
                </a:solidFill>
                <a:latin typeface="微软雅黑" panose="020B0503020204020204" charset="-122"/>
                <a:ea typeface="微软雅黑" panose="020B0503020204020204" charset="-122"/>
              </a:rPr>
              <a:t>（2）等级证书类，主要有外语、计算机、会计、人力资源、行政管理等级证书，获得的各种奖励、荣誉称号证书，各种奖学金以及各类竞赛的证书等（中学、高中、大学均包括）。</a:t>
            </a:r>
            <a:endParaRPr lang="zh-CN" altLang="en-US" sz="14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400" dirty="0">
                <a:solidFill>
                  <a:schemeClr val="tx1">
                    <a:lumMod val="85000"/>
                    <a:lumOff val="15000"/>
                    <a:alpha val="75000"/>
                  </a:schemeClr>
                </a:solidFill>
                <a:latin typeface="微软雅黑" panose="020B0503020204020204" charset="-122"/>
                <a:ea typeface="微软雅黑" panose="020B0503020204020204" charset="-122"/>
              </a:rPr>
              <a:t>（3）成绩及成果鉴定资料类，可根据个人情况酌情增减，主要包括高校学习成绩单（高校教务部填写盖章的原件）、科研成果证明、在报刊发表过的文章及著作（数量较多可选获奖和具代表性的文章三篇左右）、参加各类社会活动和社会实践取得的鉴定资料、实习期间参与工作所获得的认可鉴定等证明材料。</a:t>
            </a:r>
            <a:endParaRPr lang="zh-CN" altLang="en-US" sz="14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就业信息的准备</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四</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FOUR</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0612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349481" y="2189830"/>
            <a:ext cx="2584343" cy="46166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1. 宏观信息</a:t>
            </a:r>
            <a:endParaRPr lang="en-US" altLang="zh-CN" dirty="0">
              <a:latin typeface="思源黑体 CN Bold" panose="020B0800000000000000" pitchFamily="34" charset="-122"/>
              <a:ea typeface="思源黑体 CN Bold" panose="020B0800000000000000" pitchFamily="3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95250" y="5008896"/>
            <a:ext cx="6350091" cy="68135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微观信息是指某些具体的就业信息，如用人单位的需求情况、发展前景、需求专业、条件、工资待遇等。</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68620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45656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一、就业信息的类型及来源</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349481" y="4441007"/>
            <a:ext cx="2584343" cy="46166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2. 微观信息</a:t>
            </a:r>
            <a:endParaRPr lang="en-US" altLang="zh-CN"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01756" y="4083422"/>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
        <p:nvSpPr>
          <p:cNvPr id="3" name="Rectangle 23"/>
          <p:cNvSpPr/>
          <p:nvPr/>
        </p:nvSpPr>
        <p:spPr>
          <a:xfrm>
            <a:off x="1295250" y="2710407"/>
            <a:ext cx="6400949" cy="975995"/>
          </a:xfrm>
          <a:prstGeom prst="rect">
            <a:avLst/>
          </a:prstGeom>
        </p:spPr>
        <p:txBody>
          <a:bodyPr wrap="square">
            <a:spAutoFit/>
          </a:bodyPr>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宏观信息是指国家的政治经济情况，国家或地区社会经济的方针政策规定，国家对毕业生的就业政策与劳动人事制度改革的信息，社会各部门、企业需求情况及未来产业、职业发展趋势所要求的信息。</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2" name="文本框 1"/>
          <p:cNvSpPr txBox="1"/>
          <p:nvPr/>
        </p:nvSpPr>
        <p:spPr>
          <a:xfrm>
            <a:off x="434340" y="1525905"/>
            <a:ext cx="622808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（一）就业信息的类型</a:t>
            </a:r>
            <a:endParaRPr lang="zh-CN" altLang="en-US"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ppt_x"/>
                                          </p:val>
                                        </p:tav>
                                        <p:tav tm="100000">
                                          <p:val>
                                            <p:strVal val="#ppt_x"/>
                                          </p:val>
                                        </p:tav>
                                      </p:tavLst>
                                    </p:anim>
                                    <p:anim calcmode="lin" valueType="num">
                                      <p:cBhvr additive="base">
                                        <p:cTn id="60" dur="500" fill="hold"/>
                                        <p:tgtEl>
                                          <p:spTgt spid="3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ppt_x"/>
                                          </p:val>
                                        </p:tav>
                                        <p:tav tm="100000">
                                          <p:val>
                                            <p:strVal val="#ppt_x"/>
                                          </p:val>
                                        </p:tav>
                                      </p:tavLst>
                                    </p:anim>
                                    <p:anim calcmode="lin" valueType="num">
                                      <p:cBhvr additive="base">
                                        <p:cTn id="64" dur="500" fill="hold"/>
                                        <p:tgtEl>
                                          <p:spTgt spid="32"/>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ppt_x"/>
                                          </p:val>
                                        </p:tav>
                                        <p:tav tm="100000">
                                          <p:val>
                                            <p:strVal val="#ppt_x"/>
                                          </p:val>
                                        </p:tav>
                                      </p:tavLst>
                                    </p:anim>
                                    <p:anim calcmode="lin" valueType="num">
                                      <p:cBhvr additive="base">
                                        <p:cTn id="68" dur="500" fill="hold"/>
                                        <p:tgtEl>
                                          <p:spTgt spid="33"/>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additive="base">
                                        <p:cTn id="75" dur="500" fill="hold"/>
                                        <p:tgtEl>
                                          <p:spTgt spid="8"/>
                                        </p:tgtEl>
                                        <p:attrNameLst>
                                          <p:attrName>ppt_x</p:attrName>
                                        </p:attrNameLst>
                                      </p:cBhvr>
                                      <p:tavLst>
                                        <p:tav tm="0">
                                          <p:val>
                                            <p:strVal val="#ppt_x"/>
                                          </p:val>
                                        </p:tav>
                                        <p:tav tm="100000">
                                          <p:val>
                                            <p:strVal val="#ppt_x"/>
                                          </p:val>
                                        </p:tav>
                                      </p:tavLst>
                                    </p:anim>
                                    <p:anim calcmode="lin" valueType="num">
                                      <p:cBhvr additive="base">
                                        <p:cTn id="76" dur="500" fill="hold"/>
                                        <p:tgtEl>
                                          <p:spTgt spid="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
                                        </p:tgtEl>
                                        <p:attrNameLst>
                                          <p:attrName>style.visibility</p:attrName>
                                        </p:attrNameLst>
                                      </p:cBhvr>
                                      <p:to>
                                        <p:strVal val="visible"/>
                                      </p:to>
                                    </p:set>
                                    <p:anim calcmode="lin" valueType="num">
                                      <p:cBhvr additive="base">
                                        <p:cTn id="79" dur="500" fill="hold"/>
                                        <p:tgtEl>
                                          <p:spTgt spid="3"/>
                                        </p:tgtEl>
                                        <p:attrNameLst>
                                          <p:attrName>ppt_x</p:attrName>
                                        </p:attrNameLst>
                                      </p:cBhvr>
                                      <p:tavLst>
                                        <p:tav tm="0">
                                          <p:val>
                                            <p:strVal val="#ppt_x"/>
                                          </p:val>
                                        </p:tav>
                                        <p:tav tm="100000">
                                          <p:val>
                                            <p:strVal val="#ppt_x"/>
                                          </p:val>
                                        </p:tav>
                                      </p:tavLst>
                                    </p:anim>
                                    <p:anim calcmode="lin" valueType="num">
                                      <p:cBhvr additive="base">
                                        <p:cTn id="8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1" grpId="0" bldLvl="0" animBg="1"/>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792480" y="78549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一、就业信息的类型及来源</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1315720" y="1975485"/>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（二）就业信息的范围</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08025" y="2536825"/>
            <a:ext cx="5741035"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b="1" dirty="0">
                <a:solidFill>
                  <a:schemeClr val="tx1">
                    <a:lumMod val="85000"/>
                    <a:lumOff val="15000"/>
                    <a:alpha val="75000"/>
                  </a:schemeClr>
                </a:solidFill>
                <a:latin typeface="微软雅黑" panose="020B0503020204020204" charset="-122"/>
                <a:ea typeface="微软雅黑" panose="020B0503020204020204" charset="-122"/>
              </a:rPr>
              <a:t>1. 就业政策</a:t>
            </a:r>
            <a:endParaRPr lang="zh-CN" altLang="en-US" sz="1600" b="1"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（1）了解国家就业方针、原则和政策，不仅可以了解当年的就业政策，更重要的是了解当下的就业形势和政策。</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（2）了解相关的就业法律法规。这样不仅可以取得合法权益，还可以捍卫自己的正当权利，减少不必要的损失。</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（3）地方的用人政策，如外地生源进沪、进京的户口申请政策和程序；参加选调生考试的条件；参加西部志愿者的相关政策；等等。</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（4）学校的有关规定。</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24193" y="1089056"/>
            <a:ext cx="1967089" cy="1967089"/>
          </a:xfrm>
          <a:prstGeom prst="rect">
            <a:avLst/>
          </a:prstGeom>
          <a:gradFill>
            <a:gsLst>
              <a:gs pos="70000">
                <a:schemeClr val="accent1">
                  <a:lumMod val="70000"/>
                  <a:lumOff val="30000"/>
                </a:schemeClr>
              </a:gs>
              <a:gs pos="0">
                <a:schemeClr val="accent1"/>
              </a:gs>
            </a:gsLst>
            <a:lin ang="16200000" scaled="1"/>
          </a:gradFill>
          <a:ln w="19050">
            <a:noFill/>
          </a:ln>
          <a:effectLst>
            <a:outerShdw blurRad="254000" dist="101600" sy="23000" kx="1200000" algn="br" rotWithShape="0">
              <a:schemeClr val="accent1">
                <a:alpha val="17000"/>
              </a:schemeClr>
            </a:outerShdw>
          </a:effectLst>
          <a:sp3d extrusionH="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3" name="PA-AutoShape 14"/>
          <p:cNvSpPr>
            <a:spLocks noChangeArrowheads="1"/>
          </p:cNvSpPr>
          <p:nvPr>
            <p:custDataLst>
              <p:tags r:id="rId2"/>
            </p:custDataLst>
          </p:nvPr>
        </p:nvSpPr>
        <p:spPr bwMode="auto">
          <a:xfrm>
            <a:off x="1141095" y="2324735"/>
            <a:ext cx="985520" cy="972185"/>
          </a:xfrm>
          <a:prstGeom prst="roundRect">
            <a:avLst>
              <a:gd name="adj" fmla="val 16382"/>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微软雅黑" panose="020B0503020204020204" charset="-122"/>
                <a:ea typeface="微软雅黑" panose="020B0503020204020204" charset="-122"/>
              </a:rPr>
              <a:t>2</a:t>
            </a:r>
            <a:endParaRPr lang="en-US" altLang="zh-CN" sz="4000" dirty="0">
              <a:latin typeface="微软雅黑" panose="020B0503020204020204" charset="-122"/>
              <a:ea typeface="微软雅黑" panose="020B0503020204020204" charset="-122"/>
            </a:endParaRPr>
          </a:p>
        </p:txBody>
      </p:sp>
      <p:sp>
        <p:nvSpPr>
          <p:cNvPr id="114" name="PA-文本框 12"/>
          <p:cNvSpPr txBox="1"/>
          <p:nvPr>
            <p:custDataLst>
              <p:tags r:id="rId3"/>
            </p:custDataLst>
          </p:nvPr>
        </p:nvSpPr>
        <p:spPr>
          <a:xfrm>
            <a:off x="2235087" y="1938270"/>
            <a:ext cx="4264283" cy="1861185"/>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2. 就业市场供需情况</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大学毕业生在就业前需要对就业市场有一个基本的认识，了解就业需求量和供应量；了解不同行业的需求量；了解不同专业的就业率；了解当下基本的就业情况和就业形势；了解所学专业与市场需求量；等等。</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115" name="直接连接符 114"/>
          <p:cNvCxnSpPr/>
          <p:nvPr/>
        </p:nvCxnSpPr>
        <p:spPr>
          <a:xfrm>
            <a:off x="1196387" y="4126448"/>
            <a:ext cx="50273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6" name="PA-AutoShape 14"/>
          <p:cNvSpPr>
            <a:spLocks noChangeArrowheads="1"/>
          </p:cNvSpPr>
          <p:nvPr>
            <p:custDataLst>
              <p:tags r:id="rId4"/>
            </p:custDataLst>
          </p:nvPr>
        </p:nvSpPr>
        <p:spPr bwMode="auto">
          <a:xfrm>
            <a:off x="1141255" y="4431392"/>
            <a:ext cx="986400" cy="972000"/>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微软雅黑" panose="020B0503020204020204" charset="-122"/>
                <a:ea typeface="微软雅黑" panose="020B0503020204020204" charset="-122"/>
              </a:rPr>
              <a:t>3</a:t>
            </a:r>
            <a:endParaRPr lang="en-US" altLang="zh-CN" sz="4000" dirty="0">
              <a:latin typeface="微软雅黑" panose="020B0503020204020204" charset="-122"/>
              <a:ea typeface="微软雅黑" panose="020B0503020204020204" charset="-122"/>
            </a:endParaRPr>
          </a:p>
        </p:txBody>
      </p:sp>
      <p:pic>
        <p:nvPicPr>
          <p:cNvPr id="6" name="图片占位符 5" descr="图片包含 室内, 桌子, 人, 男人&#10;&#10;描述已自动生成"/>
          <p:cNvPicPr>
            <a:picLocks noGrp="1" noChangeAspect="1"/>
          </p:cNvPicPr>
          <p:nvPr>
            <p:ph type="pic" sz="quarter" idx="10"/>
          </p:nvPr>
        </p:nvPicPr>
        <p:blipFill rotWithShape="1">
          <a:blip r:embed="rId5" cstate="screen"/>
          <a:srcRect/>
          <a:stretch>
            <a:fillRect/>
          </a:stretch>
        </p:blipFill>
        <p:spPr/>
      </p:pic>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一、就业信息的类型及来源</a:t>
            </a:r>
            <a:endParaRPr lang="en-US" altLang="zh-CN" sz="2800" dirty="0">
              <a:solidFill>
                <a:schemeClr val="tx1"/>
              </a:solidFill>
              <a:latin typeface="微软雅黑" panose="020B0503020204020204" charset="-122"/>
              <a:ea typeface="微软雅黑" panose="020B0503020204020204" charset="-122"/>
            </a:endParaRPr>
          </a:p>
        </p:txBody>
      </p:sp>
      <p:sp>
        <p:nvSpPr>
          <p:cNvPr id="3" name="PA-文本框 12"/>
          <p:cNvSpPr txBox="1"/>
          <p:nvPr>
            <p:custDataLst>
              <p:tags r:id="rId6"/>
            </p:custDataLst>
          </p:nvPr>
        </p:nvSpPr>
        <p:spPr>
          <a:xfrm>
            <a:off x="2229372" y="4431915"/>
            <a:ext cx="4264283" cy="975995"/>
          </a:xfrm>
          <a:prstGeom prst="rect">
            <a:avLst/>
          </a:prstGeom>
          <a:noFill/>
        </p:spPr>
        <p:txBody>
          <a:bodyPr wrap="square">
            <a:spAutoFit/>
          </a:bodyPr>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3. 用人单位</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在了解相关的就业政策和就业形势之后，毕业生还需要对用人单位有一个完整的认识。</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ppt_x"/>
                                          </p:val>
                                        </p:tav>
                                        <p:tav tm="100000">
                                          <p:val>
                                            <p:strVal val="#ppt_x"/>
                                          </p:val>
                                        </p:tav>
                                      </p:tavLst>
                                    </p:anim>
                                    <p:anim calcmode="lin" valueType="num">
                                      <p:cBhvr additive="base">
                                        <p:cTn id="16" dur="500" fill="hold"/>
                                        <p:tgtEl>
                                          <p:spTgt spid="1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500" fill="hold"/>
                                        <p:tgtEl>
                                          <p:spTgt spid="114"/>
                                        </p:tgtEl>
                                        <p:attrNameLst>
                                          <p:attrName>ppt_x</p:attrName>
                                        </p:attrNameLst>
                                      </p:cBhvr>
                                      <p:tavLst>
                                        <p:tav tm="0">
                                          <p:val>
                                            <p:strVal val="#ppt_x"/>
                                          </p:val>
                                        </p:tav>
                                        <p:tav tm="100000">
                                          <p:val>
                                            <p:strVal val="#ppt_x"/>
                                          </p:val>
                                        </p:tav>
                                      </p:tavLst>
                                    </p:anim>
                                    <p:anim calcmode="lin" valueType="num">
                                      <p:cBhvr additive="base">
                                        <p:cTn id="20" dur="500" fill="hold"/>
                                        <p:tgtEl>
                                          <p:spTgt spid="1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additive="base">
                                        <p:cTn id="23" dur="500" fill="hold"/>
                                        <p:tgtEl>
                                          <p:spTgt spid="116"/>
                                        </p:tgtEl>
                                        <p:attrNameLst>
                                          <p:attrName>ppt_x</p:attrName>
                                        </p:attrNameLst>
                                      </p:cBhvr>
                                      <p:tavLst>
                                        <p:tav tm="0">
                                          <p:val>
                                            <p:strVal val="#ppt_x"/>
                                          </p:val>
                                        </p:tav>
                                        <p:tav tm="100000">
                                          <p:val>
                                            <p:strVal val="#ppt_x"/>
                                          </p:val>
                                        </p:tav>
                                      </p:tavLst>
                                    </p:anim>
                                    <p:anim calcmode="lin" valueType="num">
                                      <p:cBhvr additive="base">
                                        <p:cTn id="24" dur="500" fill="hold"/>
                                        <p:tgtEl>
                                          <p:spTgt spid="1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ppt_x"/>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113" grpId="0" bldLvl="0" animBg="1"/>
      <p:bldP spid="114" grpId="0"/>
      <p:bldP spid="116" grpId="0" bldLvl="0" animBg="1"/>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24578" y="203937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049060" y="510489"/>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一、就业信息的类型及来源</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892378" y="1054907"/>
            <a:ext cx="4646528" cy="711742"/>
          </a:xfrm>
          <a:prstGeom prst="rect">
            <a:avLst/>
          </a:prstGeom>
          <a:noFill/>
        </p:spPr>
        <p:txBody>
          <a:bodyPr wrap="square" rtlCol="0" anchor="ctr">
            <a:norm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（三）就业信息的来源</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sp>
        <p:nvSpPr>
          <p:cNvPr id="5" name="任意多边形 4"/>
          <p:cNvSpPr/>
          <p:nvPr>
            <p:custDataLst>
              <p:tags r:id="rId19"/>
            </p:custDataLst>
          </p:nvPr>
        </p:nvSpPr>
        <p:spPr>
          <a:xfrm rot="19800000">
            <a:off x="1464080" y="1949159"/>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AA8DD"/>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2" name="图片 1"/>
          <p:cNvPicPr>
            <a:picLocks noChangeAspect="1"/>
          </p:cNvPicPr>
          <p:nvPr>
            <p:custDataLst>
              <p:tags r:id="rId20"/>
            </p:custDataLst>
          </p:nvPr>
        </p:nvPicPr>
        <p:blipFill>
          <a:blip r:embed="rId21"/>
          <a:srcRect/>
          <a:stretch>
            <a:fillRect/>
          </a:stretch>
        </p:blipFill>
        <p:spPr>
          <a:xfrm rot="14400000" flipV="1">
            <a:off x="2082735" y="1883228"/>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8" name="矩形 7"/>
          <p:cNvSpPr/>
          <p:nvPr>
            <p:custDataLst>
              <p:tags r:id="rId22"/>
            </p:custDataLst>
          </p:nvPr>
        </p:nvSpPr>
        <p:spPr>
          <a:xfrm>
            <a:off x="2676599" y="2347167"/>
            <a:ext cx="3134804" cy="1447200"/>
          </a:xfrm>
          <a:prstGeom prst="rect">
            <a:avLst/>
          </a:prstGeom>
        </p:spPr>
        <p:txBody>
          <a:bodyPr wrap="square" anchor="t" anchorCtr="0">
            <a:normAutofit/>
          </a:bodyPr>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1. 政府渠道</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政府渠道包含国家政府就业网站、地方政府就业网站、地方政府举办的招聘会等。</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14" name="任意多边形 13"/>
          <p:cNvSpPr/>
          <p:nvPr>
            <p:custDataLst>
              <p:tags r:id="rId23"/>
            </p:custDataLst>
          </p:nvPr>
        </p:nvSpPr>
        <p:spPr>
          <a:xfrm rot="19800000">
            <a:off x="1464080" y="4112653"/>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70BDAF"/>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15" name="图片 14"/>
          <p:cNvPicPr>
            <a:picLocks noChangeAspect="1"/>
          </p:cNvPicPr>
          <p:nvPr>
            <p:custDataLst>
              <p:tags r:id="rId24"/>
            </p:custDataLst>
          </p:nvPr>
        </p:nvPicPr>
        <p:blipFill>
          <a:blip r:embed="rId21"/>
          <a:srcRect/>
          <a:stretch>
            <a:fillRect/>
          </a:stretch>
        </p:blipFill>
        <p:spPr>
          <a:xfrm rot="14400000" flipV="1">
            <a:off x="2082735" y="4046722"/>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13" name="矩形 12"/>
          <p:cNvSpPr/>
          <p:nvPr>
            <p:custDataLst>
              <p:tags r:id="rId25"/>
            </p:custDataLst>
          </p:nvPr>
        </p:nvSpPr>
        <p:spPr>
          <a:xfrm>
            <a:off x="2676599" y="4510661"/>
            <a:ext cx="3134804" cy="1447200"/>
          </a:xfrm>
          <a:prstGeom prst="rect">
            <a:avLst/>
          </a:prstGeom>
        </p:spPr>
        <p:txBody>
          <a:bodyPr wrap="square" anchor="t" anchorCtr="0">
            <a:normAutofit/>
          </a:bodyPr>
          <a:p>
            <a:pPr>
              <a:lnSpc>
                <a:spcPct val="120000"/>
              </a:lnSpc>
            </a:pPr>
            <a:r>
              <a:rPr lang="en-US" altLang="zh-CN" sz="1400" kern="0" spc="150" dirty="0">
                <a:latin typeface="Arial" panose="020B0604020202020204" pitchFamily="34" charset="0"/>
                <a:ea typeface="微软雅黑" panose="020B0503020204020204" charset="-122"/>
                <a:sym typeface="Arial" panose="020B0604020202020204" pitchFamily="34" charset="0"/>
              </a:rPr>
              <a:t>3</a:t>
            </a:r>
            <a:r>
              <a:rPr lang="zh-CN" altLang="en-US" sz="1400" kern="0" spc="150" dirty="0">
                <a:latin typeface="Arial" panose="020B0604020202020204" pitchFamily="34" charset="0"/>
                <a:ea typeface="微软雅黑" panose="020B0503020204020204" charset="-122"/>
                <a:sym typeface="Arial" panose="020B0604020202020204" pitchFamily="34" charset="0"/>
              </a:rPr>
              <a:t>. 学校渠道</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学校渠道包括高校的官网和就业网站、高校举办的大型现场招聘会和专场招聘会等。</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26"/>
            </p:custDataLst>
          </p:nvPr>
        </p:nvSpPr>
        <p:spPr>
          <a:xfrm rot="19800000">
            <a:off x="6309477" y="1949159"/>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DB3C6"/>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31" name="图片 30"/>
          <p:cNvPicPr>
            <a:picLocks noChangeAspect="1"/>
          </p:cNvPicPr>
          <p:nvPr>
            <p:custDataLst>
              <p:tags r:id="rId27"/>
            </p:custDataLst>
          </p:nvPr>
        </p:nvPicPr>
        <p:blipFill>
          <a:blip r:embed="rId21"/>
          <a:srcRect/>
          <a:stretch>
            <a:fillRect/>
          </a:stretch>
        </p:blipFill>
        <p:spPr>
          <a:xfrm rot="14400000" flipV="1">
            <a:off x="6928132" y="1883228"/>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9" name="矩形 28"/>
          <p:cNvSpPr/>
          <p:nvPr>
            <p:custDataLst>
              <p:tags r:id="rId28"/>
            </p:custDataLst>
          </p:nvPr>
        </p:nvSpPr>
        <p:spPr>
          <a:xfrm>
            <a:off x="7521997" y="2347167"/>
            <a:ext cx="3134804" cy="1447200"/>
          </a:xfrm>
          <a:prstGeom prst="rect">
            <a:avLst/>
          </a:prstGeom>
        </p:spPr>
        <p:txBody>
          <a:bodyPr wrap="square" anchor="t" anchorCtr="0">
            <a:normAutofit/>
          </a:bodyPr>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2. 市场渠道</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市场渠道包括各类职业中介机构、社会和用人单位的人才网站、报纸杂志、广播电视网络等媒介。</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35" name="任意多边形 34"/>
          <p:cNvSpPr/>
          <p:nvPr>
            <p:custDataLst>
              <p:tags r:id="rId29"/>
            </p:custDataLst>
          </p:nvPr>
        </p:nvSpPr>
        <p:spPr>
          <a:xfrm rot="19800000">
            <a:off x="6309477" y="4112653"/>
            <a:ext cx="1027894" cy="631421"/>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72C898"/>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36" name="图片 35"/>
          <p:cNvPicPr>
            <a:picLocks noChangeAspect="1"/>
          </p:cNvPicPr>
          <p:nvPr>
            <p:custDataLst>
              <p:tags r:id="rId30"/>
            </p:custDataLst>
          </p:nvPr>
        </p:nvPicPr>
        <p:blipFill>
          <a:blip r:embed="rId21"/>
          <a:srcRect/>
          <a:stretch>
            <a:fillRect/>
          </a:stretch>
        </p:blipFill>
        <p:spPr>
          <a:xfrm rot="14400000" flipV="1">
            <a:off x="6928132" y="4046724"/>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34" name="矩形 33"/>
          <p:cNvSpPr/>
          <p:nvPr>
            <p:custDataLst>
              <p:tags r:id="rId31"/>
            </p:custDataLst>
          </p:nvPr>
        </p:nvSpPr>
        <p:spPr>
          <a:xfrm>
            <a:off x="7521996" y="4510661"/>
            <a:ext cx="3134804" cy="1447200"/>
          </a:xfrm>
          <a:prstGeom prst="rect">
            <a:avLst/>
          </a:prstGeom>
        </p:spPr>
        <p:txBody>
          <a:bodyPr wrap="square" anchor="t" anchorCtr="0">
            <a:noAutofit/>
          </a:bodyPr>
          <a:p>
            <a:pPr algn="just">
              <a:lnSpc>
                <a:spcPct val="120000"/>
              </a:lnSpc>
            </a:pPr>
            <a:r>
              <a:rPr lang="zh-CN" altLang="en-US" sz="1300" kern="0" spc="150" dirty="0">
                <a:latin typeface="Arial" panose="020B0604020202020204" pitchFamily="34" charset="0"/>
                <a:ea typeface="微软雅黑" panose="020B0503020204020204" charset="-122"/>
                <a:sym typeface="Arial" panose="020B0604020202020204" pitchFamily="34" charset="0"/>
              </a:rPr>
              <a:t>4. 其他渠道</a:t>
            </a:r>
            <a:endParaRPr lang="zh-CN" altLang="en-US" sz="1300" kern="0" spc="150" dirty="0">
              <a:latin typeface="Arial" panose="020B0604020202020204" pitchFamily="34" charset="0"/>
              <a:ea typeface="微软雅黑" panose="020B0503020204020204" charset="-122"/>
              <a:sym typeface="Arial" panose="020B0604020202020204" pitchFamily="34" charset="0"/>
            </a:endParaRPr>
          </a:p>
          <a:p>
            <a:pPr algn="just">
              <a:lnSpc>
                <a:spcPct val="120000"/>
              </a:lnSpc>
            </a:pPr>
            <a:r>
              <a:rPr lang="zh-CN" altLang="en-US" sz="1300" kern="0" spc="150" dirty="0">
                <a:latin typeface="Arial" panose="020B0604020202020204" pitchFamily="34" charset="0"/>
                <a:ea typeface="微软雅黑" panose="020B0503020204020204" charset="-122"/>
                <a:sym typeface="Arial" panose="020B0604020202020204" pitchFamily="34" charset="0"/>
              </a:rPr>
              <a:t>除了政府渠道、市场渠道和学校渠道以外，还可以通过其他方式了解就业信息，如家人、朋友、老师、校友的推荐，在实习、社会实践中获得的信息，通过信件、电话访问以及上门自荐等。</a:t>
            </a:r>
            <a:endParaRPr lang="zh-CN" altLang="en-US" sz="1300" kern="0" spc="150" dirty="0">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32"/>
            </p:custDataLst>
          </p:nvPr>
        </p:nvSpPr>
        <p:spPr>
          <a:xfrm rot="19800000">
            <a:off x="1694937" y="2017493"/>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01</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33"/>
            </p:custDataLst>
          </p:nvPr>
        </p:nvSpPr>
        <p:spPr>
          <a:xfrm rot="19800000">
            <a:off x="6540334" y="2017493"/>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02</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custDataLst>
              <p:tags r:id="rId34"/>
            </p:custDataLst>
          </p:nvPr>
        </p:nvSpPr>
        <p:spPr>
          <a:xfrm rot="19800000">
            <a:off x="1694937" y="4180987"/>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03</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35"/>
            </p:custDataLst>
          </p:nvPr>
        </p:nvSpPr>
        <p:spPr>
          <a:xfrm rot="19800000">
            <a:off x="6540334" y="4180988"/>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04</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14534" y="4106073"/>
            <a:ext cx="4316714" cy="306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04</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6343650" y="2244725"/>
            <a:ext cx="3821430"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latin typeface="思源黑体 CN Bold" panose="020B0800000000000000" pitchFamily="34" charset="-122"/>
                <a:ea typeface="思源黑体 CN Bold" panose="020B0800000000000000" pitchFamily="34" charset="-122"/>
              </a:rPr>
              <a:t>第四章</a:t>
            </a:r>
            <a:endParaRPr lang="zh-CN" altLang="en-US" sz="5400" b="1" dirty="0">
              <a:gradFill>
                <a:gsLst>
                  <a:gs pos="0">
                    <a:srgbClr val="FF9700"/>
                  </a:gs>
                  <a:gs pos="100000">
                    <a:srgbClr val="FF9700"/>
                  </a:gs>
                </a:gsLst>
                <a:lin ang="5400000" scaled="1"/>
              </a:gradFill>
              <a:effectLst/>
              <a:latin typeface="思源黑体 CN Bold" panose="020B0800000000000000" pitchFamily="34" charset="-122"/>
              <a:ea typeface="思源黑体 CN Bold" panose="020B0800000000000000" pitchFamily="34" charset="-122"/>
            </a:endParaRPr>
          </a:p>
          <a:p>
            <a:pPr algn="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latin typeface="思源黑体 CN Bold" panose="020B0800000000000000" pitchFamily="34" charset="-122"/>
                <a:ea typeface="思源黑体 CN Bold" panose="020B0800000000000000" pitchFamily="34" charset="-122"/>
              </a:rPr>
              <a:t>就业准备</a:t>
            </a:r>
            <a:endParaRPr lang="zh-CN" altLang="en-US" sz="5400" b="1" dirty="0">
              <a:gradFill>
                <a:gsLst>
                  <a:gs pos="0">
                    <a:srgbClr val="FF9700"/>
                  </a:gs>
                  <a:gs pos="100000">
                    <a:srgbClr val="FF9700"/>
                  </a:gs>
                </a:gsLst>
                <a:lin ang="5400000" scaled="1"/>
              </a:gradFill>
              <a:effectLst/>
              <a:latin typeface="思源黑体 CN Bold" panose="020B0800000000000000" pitchFamily="34" charset="-122"/>
              <a:ea typeface="思源黑体 CN Bold" panose="020B0800000000000000" pitchFamily="34" charset="-122"/>
            </a:endParaRPr>
          </a:p>
        </p:txBody>
      </p:sp>
      <p:sp>
        <p:nvSpPr>
          <p:cNvPr id="41" name="矩形 40"/>
          <p:cNvSpPr/>
          <p:nvPr/>
        </p:nvSpPr>
        <p:spPr>
          <a:xfrm>
            <a:off x="5761990" y="4105910"/>
            <a:ext cx="4403725" cy="1076325"/>
          </a:xfrm>
          <a:prstGeom prst="rect">
            <a:avLst/>
          </a:prstGeom>
        </p:spPr>
        <p:txBody>
          <a:bodyPr wrap="square">
            <a:spAutoFit/>
          </a:bodyPr>
          <a:lstStyle/>
          <a:p>
            <a:pPr algn="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求职是一项系统工程，在人力资源供过于求的市场背景下，竞争变得尤为激烈，大学生求职不仅要经历一个持久的过程，还要通过复杂的选拔程序。</a:t>
            </a:r>
            <a:endParaRPr lang="zh-CN" altLang="en-US" sz="1600" dirty="0">
              <a:latin typeface="思源黑体 CN Light" panose="020B0500000000000000" pitchFamily="34" charset="-122"/>
              <a:ea typeface="思源黑体 CN Light" panose="020B0500000000000000" pitchFamily="34" charset="-122"/>
            </a:endParaRPr>
          </a:p>
        </p:txBody>
      </p:sp>
      <p:sp>
        <p:nvSpPr>
          <p:cNvPr id="42" name="PA-Freeform: Shape 71"/>
          <p:cNvSpPr/>
          <p:nvPr>
            <p:custDataLst>
              <p:tags r:id="rId5"/>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6"/>
            </p:custDataLst>
          </p:nvPr>
        </p:nvSpPr>
        <p:spPr>
          <a:xfrm rot="310108" flipH="1">
            <a:off x="10200426" y="134750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0" name="图形 49"/>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4775" y="148747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9" cstate="screen"/>
          <a:srcRect/>
          <a:stretch>
            <a:fillRect/>
          </a:stretch>
        </p:blipFill>
        <p:spPr>
          <a:xfrm>
            <a:off x="-1" y="0"/>
            <a:ext cx="5465250" cy="6858000"/>
          </a:xfrm>
        </p:spPr>
      </p:pic>
      <p:grpSp>
        <p:nvGrpSpPr>
          <p:cNvPr id="14" name="PA-组合 4"/>
          <p:cNvGrpSpPr/>
          <p:nvPr>
            <p:custDataLst>
              <p:tags r:id="rId10"/>
            </p:custDataLst>
          </p:nvPr>
        </p:nvGrpSpPr>
        <p:grpSpPr>
          <a:xfrm>
            <a:off x="4641471" y="1572152"/>
            <a:ext cx="516260" cy="944986"/>
            <a:chOff x="6506531" y="281108"/>
            <a:chExt cx="516260" cy="944986"/>
          </a:xfrm>
        </p:grpSpPr>
        <p:sp>
          <p:nvSpPr>
            <p:cNvPr id="15" name="PA-椭圆 5"/>
            <p:cNvSpPr/>
            <p:nvPr>
              <p:custDataLst>
                <p:tags r:id="rId11"/>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12"/>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13"/>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14"/>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15"/>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16"/>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7"/>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8"/>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9"/>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二、就业信息的搜集</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58165" y="1994535"/>
            <a:ext cx="5467350" cy="378460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（一）就业信息的搜集原则</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作为大学生就业的基础和前提，就业信息的搜集一方面可以增加就业信息的广度，拓宽大学生的择业视野；另一方面可以增强就业信息的深度，优化就业信息的质量，提高大学生择业的成功效率。就业信息具有质量的高低之分、真伪的性质差别。通常，高质量的就业信息分布于广泛的就业信息中，具有一定的隐蔽性，所以，必须掌握搜集就业信息的基本原则和基本方法，以便全面、准确地搜集到与就业相关的各种高质量信息，为大学毕业生的择业选择、择业决策提供必要的信息准备。</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二、就业信息的搜集</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18"/>
            </p:custDataLst>
          </p:nvPr>
        </p:nvSpPr>
        <p:spPr>
          <a:xfrm>
            <a:off x="624205" y="1703705"/>
            <a:ext cx="10518140" cy="92202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（二）就业信息的搜集方法</a:t>
            </a:r>
            <a:endParaRPr lang="zh-CN" altLang="en-US"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大学生对就业信息的搜集有很多途径，重点在于掌握主动性。一般常用的信息搜集方法有以下三种。</a:t>
            </a:r>
            <a:endParaRPr lang="zh-CN" altLang="en-US" dirty="0">
              <a:latin typeface="微软雅黑" panose="020B0503020204020204" charset="-122"/>
              <a:ea typeface="微软雅黑" panose="020B0503020204020204" charset="-122"/>
            </a:endParaRPr>
          </a:p>
        </p:txBody>
      </p:sp>
      <p:sp>
        <p:nvSpPr>
          <p:cNvPr id="3" name="矩形 2"/>
          <p:cNvSpPr/>
          <p:nvPr>
            <p:custDataLst>
              <p:tags r:id="rId19"/>
            </p:custDataLst>
          </p:nvPr>
        </p:nvSpPr>
        <p:spPr>
          <a:xfrm>
            <a:off x="1630611" y="4513862"/>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A</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5" name="矩形 4"/>
          <p:cNvSpPr/>
          <p:nvPr>
            <p:custDataLst>
              <p:tags r:id="rId20"/>
            </p:custDataLst>
          </p:nvPr>
        </p:nvSpPr>
        <p:spPr>
          <a:xfrm>
            <a:off x="1630611" y="3347275"/>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7" name="直接连接符 6"/>
          <p:cNvCxnSpPr/>
          <p:nvPr>
            <p:custDataLst>
              <p:tags r:id="rId21"/>
            </p:custDataLst>
          </p:nvPr>
        </p:nvCxnSpPr>
        <p:spPr>
          <a:xfrm>
            <a:off x="1774726" y="4513861"/>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8" name="直接连接符 7"/>
          <p:cNvCxnSpPr/>
          <p:nvPr>
            <p:custDataLst>
              <p:tags r:id="rId22"/>
            </p:custDataLst>
          </p:nvPr>
        </p:nvCxnSpPr>
        <p:spPr>
          <a:xfrm>
            <a:off x="2075669" y="4513861"/>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9" name="直接连接符 8"/>
          <p:cNvCxnSpPr/>
          <p:nvPr>
            <p:custDataLst>
              <p:tags r:id="rId23"/>
            </p:custDataLst>
          </p:nvPr>
        </p:nvCxnSpPr>
        <p:spPr>
          <a:xfrm>
            <a:off x="2487870" y="4647379"/>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0" name="直接连接符 9"/>
          <p:cNvCxnSpPr/>
          <p:nvPr>
            <p:custDataLst>
              <p:tags r:id="rId24"/>
            </p:custDataLst>
          </p:nvPr>
        </p:nvCxnSpPr>
        <p:spPr>
          <a:xfrm>
            <a:off x="3120497" y="4751227"/>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3" name="直接连接符 12"/>
          <p:cNvCxnSpPr/>
          <p:nvPr>
            <p:custDataLst>
              <p:tags r:id="rId25"/>
            </p:custDataLst>
          </p:nvPr>
        </p:nvCxnSpPr>
        <p:spPr>
          <a:xfrm>
            <a:off x="3506213" y="4513861"/>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6" name="直接连接符 15"/>
          <p:cNvCxnSpPr/>
          <p:nvPr>
            <p:custDataLst>
              <p:tags r:id="rId26"/>
            </p:custDataLst>
          </p:nvPr>
        </p:nvCxnSpPr>
        <p:spPr>
          <a:xfrm>
            <a:off x="2961546" y="4513861"/>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8" name="直接连接符 17"/>
          <p:cNvCxnSpPr/>
          <p:nvPr>
            <p:custDataLst>
              <p:tags r:id="rId27"/>
            </p:custDataLst>
          </p:nvPr>
        </p:nvCxnSpPr>
        <p:spPr>
          <a:xfrm>
            <a:off x="1753531" y="4809508"/>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9" name="平行四边形 18"/>
          <p:cNvSpPr/>
          <p:nvPr>
            <p:custDataLst>
              <p:tags r:id="rId28"/>
            </p:custDataLst>
          </p:nvPr>
        </p:nvSpPr>
        <p:spPr>
          <a:xfrm flipH="1">
            <a:off x="2798358" y="4513862"/>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20" name="平行四边形 19"/>
          <p:cNvSpPr/>
          <p:nvPr>
            <p:custDataLst>
              <p:tags r:id="rId29"/>
            </p:custDataLst>
          </p:nvPr>
        </p:nvSpPr>
        <p:spPr>
          <a:xfrm flipH="1">
            <a:off x="1636966" y="4513862"/>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1" name="平行四边形 10"/>
          <p:cNvSpPr/>
          <p:nvPr>
            <p:custDataLst>
              <p:tags r:id="rId30"/>
            </p:custDataLst>
          </p:nvPr>
        </p:nvSpPr>
        <p:spPr>
          <a:xfrm flipH="1">
            <a:off x="2601262" y="4513862"/>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2" name="文本框 11"/>
          <p:cNvSpPr txBox="1"/>
          <p:nvPr>
            <p:custDataLst>
              <p:tags r:id="rId31"/>
            </p:custDataLst>
          </p:nvPr>
        </p:nvSpPr>
        <p:spPr>
          <a:xfrm>
            <a:off x="1635912" y="3747268"/>
            <a:ext cx="2210456" cy="361406"/>
          </a:xfrm>
          <a:prstGeom prst="rect">
            <a:avLst/>
          </a:prstGeom>
          <a:noFill/>
        </p:spPr>
        <p:txBody>
          <a:bodyPr wrap="square" rtlCol="0" anchor="ctr">
            <a:noAutofit/>
          </a:bodyPr>
          <a:lstStyle/>
          <a:p>
            <a:pPr algn="ctr">
              <a:lnSpc>
                <a:spcPct val="120000"/>
              </a:lnSpc>
            </a:pPr>
            <a:r>
              <a:rPr lang="zh-CN" altLang="en-US" spc="150" dirty="0">
                <a:solidFill>
                  <a:srgbClr val="FFFFFF"/>
                </a:solidFill>
                <a:latin typeface="微软雅黑" panose="020B0503020204020204" charset="-122"/>
                <a:ea typeface="微软雅黑" panose="020B0503020204020204" charset="-122"/>
              </a:rPr>
              <a:t>1. 全方位搜集法</a:t>
            </a:r>
            <a:endParaRPr lang="zh-CN" altLang="en-US" spc="150" dirty="0">
              <a:solidFill>
                <a:srgbClr val="FFFFFF"/>
              </a:solidFill>
              <a:latin typeface="微软雅黑" panose="020B0503020204020204" charset="-122"/>
              <a:ea typeface="微软雅黑" panose="020B0503020204020204" charset="-122"/>
            </a:endParaRPr>
          </a:p>
        </p:txBody>
      </p:sp>
      <p:sp>
        <p:nvSpPr>
          <p:cNvPr id="25" name="矩形 24"/>
          <p:cNvSpPr/>
          <p:nvPr>
            <p:custDataLst>
              <p:tags r:id="rId32"/>
            </p:custDataLst>
          </p:nvPr>
        </p:nvSpPr>
        <p:spPr>
          <a:xfrm>
            <a:off x="4784175" y="4513862"/>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B</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4" name="矩形 13"/>
          <p:cNvSpPr/>
          <p:nvPr>
            <p:custDataLst>
              <p:tags r:id="rId33"/>
            </p:custDataLst>
          </p:nvPr>
        </p:nvSpPr>
        <p:spPr>
          <a:xfrm>
            <a:off x="4784175" y="3352469"/>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5" name="直接连接符 14"/>
          <p:cNvCxnSpPr/>
          <p:nvPr>
            <p:custDataLst>
              <p:tags r:id="rId34"/>
            </p:custDataLst>
          </p:nvPr>
        </p:nvCxnSpPr>
        <p:spPr>
          <a:xfrm>
            <a:off x="4928290" y="4513861"/>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7" name="直接连接符 16"/>
          <p:cNvCxnSpPr/>
          <p:nvPr>
            <p:custDataLst>
              <p:tags r:id="rId35"/>
            </p:custDataLst>
          </p:nvPr>
        </p:nvCxnSpPr>
        <p:spPr>
          <a:xfrm>
            <a:off x="5229233" y="4513861"/>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22" name="直接连接符 21"/>
          <p:cNvCxnSpPr/>
          <p:nvPr>
            <p:custDataLst>
              <p:tags r:id="rId36"/>
            </p:custDataLst>
          </p:nvPr>
        </p:nvCxnSpPr>
        <p:spPr>
          <a:xfrm>
            <a:off x="5641434" y="4647379"/>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24" name="直接连接符 23"/>
          <p:cNvCxnSpPr/>
          <p:nvPr>
            <p:custDataLst>
              <p:tags r:id="rId37"/>
            </p:custDataLst>
          </p:nvPr>
        </p:nvCxnSpPr>
        <p:spPr>
          <a:xfrm>
            <a:off x="6274061" y="4751227"/>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39" name="直接连接符 38"/>
          <p:cNvCxnSpPr/>
          <p:nvPr>
            <p:custDataLst>
              <p:tags r:id="rId38"/>
            </p:custDataLst>
          </p:nvPr>
        </p:nvCxnSpPr>
        <p:spPr>
          <a:xfrm>
            <a:off x="6659777" y="4513861"/>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40" name="直接连接符 39"/>
          <p:cNvCxnSpPr/>
          <p:nvPr>
            <p:custDataLst>
              <p:tags r:id="rId39"/>
            </p:custDataLst>
          </p:nvPr>
        </p:nvCxnSpPr>
        <p:spPr>
          <a:xfrm>
            <a:off x="6115110" y="4513861"/>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42" name="直接连接符 41"/>
          <p:cNvCxnSpPr/>
          <p:nvPr>
            <p:custDataLst>
              <p:tags r:id="rId40"/>
            </p:custDataLst>
          </p:nvPr>
        </p:nvCxnSpPr>
        <p:spPr>
          <a:xfrm>
            <a:off x="4907095" y="4809508"/>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59" name="平行四边形 58"/>
          <p:cNvSpPr/>
          <p:nvPr>
            <p:custDataLst>
              <p:tags r:id="rId41"/>
            </p:custDataLst>
          </p:nvPr>
        </p:nvSpPr>
        <p:spPr>
          <a:xfrm flipH="1">
            <a:off x="5951922" y="4513862"/>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61" name="平行四边形 60"/>
          <p:cNvSpPr/>
          <p:nvPr>
            <p:custDataLst>
              <p:tags r:id="rId42"/>
            </p:custDataLst>
          </p:nvPr>
        </p:nvSpPr>
        <p:spPr>
          <a:xfrm flipH="1">
            <a:off x="4790530" y="4513862"/>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62" name="平行四边形 61"/>
          <p:cNvSpPr/>
          <p:nvPr>
            <p:custDataLst>
              <p:tags r:id="rId43"/>
            </p:custDataLst>
          </p:nvPr>
        </p:nvSpPr>
        <p:spPr>
          <a:xfrm flipH="1">
            <a:off x="5754826" y="4513862"/>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2" name="文本框 81"/>
          <p:cNvSpPr txBox="1"/>
          <p:nvPr>
            <p:custDataLst>
              <p:tags r:id="rId44"/>
            </p:custDataLst>
          </p:nvPr>
        </p:nvSpPr>
        <p:spPr>
          <a:xfrm>
            <a:off x="4789476" y="3752462"/>
            <a:ext cx="2210456" cy="361406"/>
          </a:xfrm>
          <a:prstGeom prst="rect">
            <a:avLst/>
          </a:prstGeom>
          <a:noFill/>
        </p:spPr>
        <p:txBody>
          <a:bodyPr wrap="square" rtlCol="0" anchor="ctr">
            <a:noAutofit/>
          </a:bodyPr>
          <a:lstStyle/>
          <a:p>
            <a:pPr algn="ctr">
              <a:lnSpc>
                <a:spcPct val="120000"/>
              </a:lnSpc>
            </a:pPr>
            <a:r>
              <a:rPr lang="zh-CN" altLang="en-US" spc="150" dirty="0">
                <a:solidFill>
                  <a:srgbClr val="FFFFFF"/>
                </a:solidFill>
                <a:latin typeface="微软雅黑" panose="020B0503020204020204" charset="-122"/>
                <a:ea typeface="微软雅黑" panose="020B0503020204020204" charset="-122"/>
              </a:rPr>
              <a:t>2. 定方向搜集法</a:t>
            </a:r>
            <a:endParaRPr lang="zh-CN" altLang="en-US" spc="150" dirty="0">
              <a:solidFill>
                <a:srgbClr val="FFFFFF"/>
              </a:solidFill>
              <a:latin typeface="微软雅黑" panose="020B0503020204020204" charset="-122"/>
              <a:ea typeface="微软雅黑" panose="020B0503020204020204" charset="-122"/>
            </a:endParaRPr>
          </a:p>
        </p:txBody>
      </p:sp>
      <p:sp>
        <p:nvSpPr>
          <p:cNvPr id="65" name="矩形 64"/>
          <p:cNvSpPr/>
          <p:nvPr>
            <p:custDataLst>
              <p:tags r:id="rId45"/>
            </p:custDataLst>
          </p:nvPr>
        </p:nvSpPr>
        <p:spPr>
          <a:xfrm>
            <a:off x="7937740" y="4513862"/>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C</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66" name="矩形 65"/>
          <p:cNvSpPr/>
          <p:nvPr>
            <p:custDataLst>
              <p:tags r:id="rId46"/>
            </p:custDataLst>
          </p:nvPr>
        </p:nvSpPr>
        <p:spPr>
          <a:xfrm>
            <a:off x="7937740" y="3352469"/>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67" name="直接连接符 66"/>
          <p:cNvCxnSpPr/>
          <p:nvPr>
            <p:custDataLst>
              <p:tags r:id="rId47"/>
            </p:custDataLst>
          </p:nvPr>
        </p:nvCxnSpPr>
        <p:spPr>
          <a:xfrm>
            <a:off x="8081855" y="4513861"/>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68" name="直接连接符 67"/>
          <p:cNvCxnSpPr/>
          <p:nvPr>
            <p:custDataLst>
              <p:tags r:id="rId48"/>
            </p:custDataLst>
          </p:nvPr>
        </p:nvCxnSpPr>
        <p:spPr>
          <a:xfrm>
            <a:off x="8382798" y="4513861"/>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69" name="直接连接符 68"/>
          <p:cNvCxnSpPr/>
          <p:nvPr>
            <p:custDataLst>
              <p:tags r:id="rId49"/>
            </p:custDataLst>
          </p:nvPr>
        </p:nvCxnSpPr>
        <p:spPr>
          <a:xfrm>
            <a:off x="8794999" y="4647379"/>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70" name="直接连接符 69"/>
          <p:cNvCxnSpPr/>
          <p:nvPr>
            <p:custDataLst>
              <p:tags r:id="rId50"/>
            </p:custDataLst>
          </p:nvPr>
        </p:nvCxnSpPr>
        <p:spPr>
          <a:xfrm>
            <a:off x="9427626" y="4751227"/>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71" name="直接连接符 70"/>
          <p:cNvCxnSpPr/>
          <p:nvPr>
            <p:custDataLst>
              <p:tags r:id="rId51"/>
            </p:custDataLst>
          </p:nvPr>
        </p:nvCxnSpPr>
        <p:spPr>
          <a:xfrm>
            <a:off x="9813342" y="4513861"/>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72" name="直接连接符 71"/>
          <p:cNvCxnSpPr/>
          <p:nvPr>
            <p:custDataLst>
              <p:tags r:id="rId52"/>
            </p:custDataLst>
          </p:nvPr>
        </p:nvCxnSpPr>
        <p:spPr>
          <a:xfrm>
            <a:off x="9268675" y="4513861"/>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73" name="直接连接符 72"/>
          <p:cNvCxnSpPr/>
          <p:nvPr>
            <p:custDataLst>
              <p:tags r:id="rId53"/>
            </p:custDataLst>
          </p:nvPr>
        </p:nvCxnSpPr>
        <p:spPr>
          <a:xfrm>
            <a:off x="8060660" y="4809508"/>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74" name="平行四边形 73"/>
          <p:cNvSpPr/>
          <p:nvPr>
            <p:custDataLst>
              <p:tags r:id="rId54"/>
            </p:custDataLst>
          </p:nvPr>
        </p:nvSpPr>
        <p:spPr>
          <a:xfrm flipH="1">
            <a:off x="9105487" y="4513862"/>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75" name="平行四边形 74"/>
          <p:cNvSpPr/>
          <p:nvPr>
            <p:custDataLst>
              <p:tags r:id="rId55"/>
            </p:custDataLst>
          </p:nvPr>
        </p:nvSpPr>
        <p:spPr>
          <a:xfrm flipH="1">
            <a:off x="7944095" y="4513862"/>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76" name="平行四边形 75"/>
          <p:cNvSpPr/>
          <p:nvPr>
            <p:custDataLst>
              <p:tags r:id="rId56"/>
            </p:custDataLst>
          </p:nvPr>
        </p:nvSpPr>
        <p:spPr>
          <a:xfrm flipH="1">
            <a:off x="8908391" y="4513862"/>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3" name="文本框 82"/>
          <p:cNvSpPr txBox="1"/>
          <p:nvPr>
            <p:custDataLst>
              <p:tags r:id="rId57"/>
            </p:custDataLst>
          </p:nvPr>
        </p:nvSpPr>
        <p:spPr>
          <a:xfrm>
            <a:off x="7943041" y="3752462"/>
            <a:ext cx="2210456" cy="361406"/>
          </a:xfrm>
          <a:prstGeom prst="rect">
            <a:avLst/>
          </a:prstGeom>
          <a:noFill/>
        </p:spPr>
        <p:txBody>
          <a:bodyPr wrap="square" rtlCol="0" anchor="ctr">
            <a:noAutofit/>
          </a:bodyPr>
          <a:lstStyle/>
          <a:p>
            <a:pPr algn="ctr">
              <a:lnSpc>
                <a:spcPct val="120000"/>
              </a:lnSpc>
            </a:pPr>
            <a:r>
              <a:rPr lang="zh-CN" altLang="en-US" spc="150" dirty="0">
                <a:solidFill>
                  <a:srgbClr val="FFFFFF"/>
                </a:solidFill>
                <a:latin typeface="微软雅黑" panose="020B0503020204020204" charset="-122"/>
                <a:ea typeface="微软雅黑" panose="020B0503020204020204" charset="-122"/>
              </a:rPr>
              <a:t>3. 定区域搜集法</a:t>
            </a:r>
            <a:endParaRPr lang="zh-CN" altLang="en-US" spc="150" dirty="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cBhvr additive="base">
                                        <p:cTn id="43" dur="500" fill="hold"/>
                                        <p:tgtEl>
                                          <p:spTgt spid="81"/>
                                        </p:tgtEl>
                                        <p:attrNameLst>
                                          <p:attrName>ppt_x</p:attrName>
                                        </p:attrNameLst>
                                      </p:cBhvr>
                                      <p:tavLst>
                                        <p:tav tm="0">
                                          <p:val>
                                            <p:strVal val="#ppt_x"/>
                                          </p:val>
                                        </p:tav>
                                        <p:tav tm="100000">
                                          <p:val>
                                            <p:strVal val="#ppt_x"/>
                                          </p:val>
                                        </p:tav>
                                      </p:tavLst>
                                    </p:anim>
                                    <p:anim calcmode="lin" valueType="num">
                                      <p:cBhvr additive="base">
                                        <p:cTn id="4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6" grpId="0" bldLvl="0" animBg="1"/>
      <p:bldP spid="41" grpId="0" bldLvl="0" animBg="1"/>
      <p:bldP spid="60" grpId="0"/>
      <p:bldP spid="6" grpId="0"/>
      <p:bldP spid="8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24578" y="203937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0049060" y="510489"/>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三、就业信息的运用过程</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1501775" y="1247140"/>
            <a:ext cx="6018530" cy="711835"/>
          </a:xfrm>
          <a:prstGeom prst="rect">
            <a:avLst/>
          </a:prstGeom>
          <a:noFill/>
        </p:spPr>
        <p:txBody>
          <a:bodyPr wrap="square" rtlCol="0" anchor="ctr">
            <a:noAutofit/>
          </a:bodyPr>
          <a:p>
            <a:pPr algn="l">
              <a:lnSpc>
                <a:spcPct val="150000"/>
              </a:lnSpc>
            </a:pPr>
            <a:r>
              <a:rPr lang="zh-CN" altLang="en-US" sz="1600" dirty="0">
                <a:latin typeface="微软雅黑" panose="020B0503020204020204" charset="-122"/>
                <a:ea typeface="微软雅黑" panose="020B0503020204020204" charset="-122"/>
                <a:cs typeface="+mn-ea"/>
                <a:sym typeface="Arial" panose="020B0604020202020204" pitchFamily="34" charset="0"/>
              </a:rPr>
              <a:t>（一）就业信息的整理</a:t>
            </a:r>
            <a:endParaRPr lang="zh-CN" altLang="en-US" sz="1600" dirty="0">
              <a:latin typeface="微软雅黑" panose="020B0503020204020204" charset="-122"/>
              <a:ea typeface="微软雅黑" panose="020B0503020204020204" charset="-122"/>
              <a:cs typeface="+mn-ea"/>
              <a:sym typeface="Arial" panose="020B0604020202020204" pitchFamily="34" charset="0"/>
            </a:endParaRPr>
          </a:p>
          <a:p>
            <a:pPr algn="l">
              <a:lnSpc>
                <a:spcPct val="150000"/>
              </a:lnSpc>
            </a:pPr>
            <a:r>
              <a:rPr lang="zh-CN" altLang="en-US" sz="1600" dirty="0">
                <a:latin typeface="微软雅黑" panose="020B0503020204020204" charset="-122"/>
                <a:ea typeface="微软雅黑" panose="020B0503020204020204" charset="-122"/>
                <a:cs typeface="+mn-ea"/>
                <a:sym typeface="Arial" panose="020B0604020202020204" pitchFamily="34" charset="0"/>
              </a:rPr>
              <a:t>在整理就业信息的过程中，可以遵循以下几个原则。</a:t>
            </a:r>
            <a:endParaRPr lang="zh-CN" altLang="en-US" sz="1600" dirty="0">
              <a:latin typeface="微软雅黑" panose="020B0503020204020204" charset="-122"/>
              <a:ea typeface="微软雅黑" panose="020B0503020204020204" charset="-122"/>
              <a:cs typeface="+mn-ea"/>
              <a:sym typeface="Arial" panose="020B0604020202020204" pitchFamily="34" charset="0"/>
            </a:endParaRPr>
          </a:p>
        </p:txBody>
      </p:sp>
      <p:sp>
        <p:nvSpPr>
          <p:cNvPr id="96" name="TextBox 95"/>
          <p:cNvSpPr txBox="1"/>
          <p:nvPr>
            <p:custDataLst>
              <p:tags r:id="rId19"/>
            </p:custDataLst>
          </p:nvPr>
        </p:nvSpPr>
        <p:spPr>
          <a:xfrm>
            <a:off x="1850390" y="3159125"/>
            <a:ext cx="1768475" cy="554355"/>
          </a:xfrm>
          <a:prstGeom prst="rect">
            <a:avLst/>
          </a:prstGeom>
          <a:noFill/>
        </p:spPr>
        <p:txBody>
          <a:bodyPr wrap="square" rtlCol="0">
            <a:noAutofit/>
          </a:bodyPr>
          <a:lstStyle/>
          <a:p>
            <a:pPr algn="ctr"/>
            <a:r>
              <a:rPr lang="id-ID" sz="1700" smtClean="0">
                <a:solidFill>
                  <a:srgbClr val="000000"/>
                </a:solidFill>
                <a:latin typeface="微软雅黑" panose="020B0503020204020204" charset="-122"/>
                <a:ea typeface="微软雅黑" panose="020B0503020204020204" charset="-122"/>
                <a:cs typeface="微软雅黑" panose="020B0503020204020204" charset="-122"/>
              </a:rPr>
              <a:t>1. 掌握重点</a:t>
            </a:r>
            <a:endParaRPr lang="id-ID" sz="1700"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2" name="Oval 92"/>
          <p:cNvSpPr/>
          <p:nvPr>
            <p:custDataLst>
              <p:tags r:id="rId20"/>
            </p:custDataLst>
          </p:nvPr>
        </p:nvSpPr>
        <p:spPr>
          <a:xfrm>
            <a:off x="2366637" y="2236703"/>
            <a:ext cx="665167" cy="665167"/>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94" name="Freeform 5"/>
          <p:cNvSpPr/>
          <p:nvPr>
            <p:custDataLst>
              <p:tags r:id="rId21"/>
            </p:custDataLst>
          </p:nvPr>
        </p:nvSpPr>
        <p:spPr bwMode="auto">
          <a:xfrm>
            <a:off x="2496440" y="2365472"/>
            <a:ext cx="405560" cy="407629"/>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127" name="Oval 126"/>
          <p:cNvSpPr/>
          <p:nvPr>
            <p:custDataLst>
              <p:tags r:id="rId22"/>
            </p:custDataLst>
          </p:nvPr>
        </p:nvSpPr>
        <p:spPr>
          <a:xfrm>
            <a:off x="4456960" y="2236703"/>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9" name="Freeform 9"/>
          <p:cNvSpPr>
            <a:spLocks noEditPoints="1"/>
          </p:cNvSpPr>
          <p:nvPr>
            <p:custDataLst>
              <p:tags r:id="rId23"/>
            </p:custDataLst>
          </p:nvPr>
        </p:nvSpPr>
        <p:spPr bwMode="auto">
          <a:xfrm>
            <a:off x="4595218" y="2374229"/>
            <a:ext cx="388650" cy="390116"/>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0" name="Freeform 10"/>
          <p:cNvSpPr>
            <a:spLocks noEditPoints="1"/>
          </p:cNvSpPr>
          <p:nvPr>
            <p:custDataLst>
              <p:tags r:id="rId24"/>
            </p:custDataLst>
          </p:nvPr>
        </p:nvSpPr>
        <p:spPr bwMode="auto">
          <a:xfrm>
            <a:off x="4699347" y="2478358"/>
            <a:ext cx="180392" cy="181858"/>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1" name="Freeform 11"/>
          <p:cNvSpPr>
            <a:spLocks noEditPoints="1"/>
          </p:cNvSpPr>
          <p:nvPr>
            <p:custDataLst>
              <p:tags r:id="rId25"/>
            </p:custDataLst>
          </p:nvPr>
        </p:nvSpPr>
        <p:spPr bwMode="auto">
          <a:xfrm>
            <a:off x="4740412" y="2520889"/>
            <a:ext cx="98263" cy="9826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2" name="TextBox 95"/>
          <p:cNvSpPr txBox="1"/>
          <p:nvPr>
            <p:custDataLst>
              <p:tags r:id="rId26"/>
            </p:custDataLst>
          </p:nvPr>
        </p:nvSpPr>
        <p:spPr>
          <a:xfrm>
            <a:off x="3940707" y="3159148"/>
            <a:ext cx="1697673" cy="554457"/>
          </a:xfrm>
          <a:prstGeom prst="rect">
            <a:avLst/>
          </a:prstGeom>
          <a:noFill/>
        </p:spPr>
        <p:txBody>
          <a:bodyPr wrap="square" rtlCol="0">
            <a:normAutofit/>
          </a:bodyPr>
          <a:lstStyle/>
          <a:p>
            <a:pPr algn="ctr"/>
            <a:r>
              <a:rPr lang="id-ID" smtClean="0">
                <a:solidFill>
                  <a:srgbClr val="000000"/>
                </a:solidFill>
                <a:latin typeface="微软雅黑" panose="020B0503020204020204" charset="-122"/>
                <a:ea typeface="微软雅黑" panose="020B0503020204020204" charset="-122"/>
                <a:cs typeface="微软雅黑" panose="020B0503020204020204" charset="-122"/>
              </a:rPr>
              <a:t>2. 善于对比</a:t>
            </a:r>
            <a:endParaRPr lang="id-ID"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20" name="Oval 119"/>
          <p:cNvSpPr/>
          <p:nvPr>
            <p:custDataLst>
              <p:tags r:id="rId27"/>
            </p:custDataLst>
          </p:nvPr>
        </p:nvSpPr>
        <p:spPr>
          <a:xfrm>
            <a:off x="6558644" y="2236703"/>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2" name="Freeform 5"/>
          <p:cNvSpPr>
            <a:spLocks noEditPoints="1"/>
          </p:cNvSpPr>
          <p:nvPr>
            <p:custDataLst>
              <p:tags r:id="rId28"/>
            </p:custDataLst>
          </p:nvPr>
        </p:nvSpPr>
        <p:spPr bwMode="auto">
          <a:xfrm>
            <a:off x="6701039" y="2381778"/>
            <a:ext cx="380376" cy="375018"/>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3" name="Freeform 6"/>
          <p:cNvSpPr>
            <a:spLocks noEditPoints="1"/>
          </p:cNvSpPr>
          <p:nvPr>
            <p:custDataLst>
              <p:tags r:id="rId29"/>
            </p:custDataLst>
          </p:nvPr>
        </p:nvSpPr>
        <p:spPr bwMode="auto">
          <a:xfrm>
            <a:off x="6808187" y="2476872"/>
            <a:ext cx="164741" cy="166079"/>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4" name="Freeform 7"/>
          <p:cNvSpPr>
            <a:spLocks noEditPoints="1"/>
          </p:cNvSpPr>
          <p:nvPr>
            <p:custDataLst>
              <p:tags r:id="rId30"/>
            </p:custDataLst>
          </p:nvPr>
        </p:nvSpPr>
        <p:spPr bwMode="auto">
          <a:xfrm>
            <a:off x="6859083" y="2504998"/>
            <a:ext cx="62950" cy="87058"/>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5" name="Freeform 8"/>
          <p:cNvSpPr>
            <a:spLocks noEditPoints="1"/>
          </p:cNvSpPr>
          <p:nvPr>
            <p:custDataLst>
              <p:tags r:id="rId31"/>
            </p:custDataLst>
          </p:nvPr>
        </p:nvSpPr>
        <p:spPr bwMode="auto">
          <a:xfrm>
            <a:off x="6751935" y="2432674"/>
            <a:ext cx="290639" cy="254477"/>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6" name="TextBox 95"/>
          <p:cNvSpPr txBox="1"/>
          <p:nvPr>
            <p:custDataLst>
              <p:tags r:id="rId32"/>
            </p:custDataLst>
          </p:nvPr>
        </p:nvSpPr>
        <p:spPr>
          <a:xfrm>
            <a:off x="6042391" y="3159148"/>
            <a:ext cx="1697673" cy="554457"/>
          </a:xfrm>
          <a:prstGeom prst="rect">
            <a:avLst/>
          </a:prstGeom>
          <a:noFill/>
        </p:spPr>
        <p:txBody>
          <a:bodyPr wrap="square" rtlCol="0">
            <a:noAutofit/>
          </a:bodyPr>
          <a:lstStyle/>
          <a:p>
            <a:pPr algn="ctr"/>
            <a:r>
              <a:rPr lang="id-ID" sz="1700" smtClean="0">
                <a:solidFill>
                  <a:srgbClr val="000000"/>
                </a:solidFill>
                <a:latin typeface="微软雅黑" panose="020B0503020204020204" charset="-122"/>
                <a:ea typeface="微软雅黑" panose="020B0503020204020204" charset="-122"/>
                <a:cs typeface="微软雅黑" panose="020B0503020204020204" charset="-122"/>
              </a:rPr>
              <a:t>3. 不耻下问</a:t>
            </a:r>
            <a:endParaRPr lang="id-ID" sz="1700"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3" name="Oval 132"/>
          <p:cNvSpPr/>
          <p:nvPr>
            <p:custDataLst>
              <p:tags r:id="rId33"/>
            </p:custDataLst>
          </p:nvPr>
        </p:nvSpPr>
        <p:spPr>
          <a:xfrm>
            <a:off x="8626161" y="2236703"/>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35" name="Freeform 15"/>
          <p:cNvSpPr/>
          <p:nvPr>
            <p:custDataLst>
              <p:tags r:id="rId34"/>
            </p:custDataLst>
          </p:nvPr>
        </p:nvSpPr>
        <p:spPr bwMode="auto">
          <a:xfrm>
            <a:off x="8835778" y="2446909"/>
            <a:ext cx="89430" cy="88253"/>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6" name="Freeform 16"/>
          <p:cNvSpPr>
            <a:spLocks noEditPoints="1"/>
          </p:cNvSpPr>
          <p:nvPr>
            <p:custDataLst>
              <p:tags r:id="rId35"/>
            </p:custDataLst>
          </p:nvPr>
        </p:nvSpPr>
        <p:spPr bwMode="auto">
          <a:xfrm>
            <a:off x="8772236" y="2382190"/>
            <a:ext cx="373016" cy="374193"/>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3" name="TextBox 95"/>
          <p:cNvSpPr txBox="1"/>
          <p:nvPr>
            <p:custDataLst>
              <p:tags r:id="rId36"/>
            </p:custDataLst>
          </p:nvPr>
        </p:nvSpPr>
        <p:spPr>
          <a:xfrm>
            <a:off x="8109908" y="3159148"/>
            <a:ext cx="1697673" cy="554457"/>
          </a:xfrm>
          <a:prstGeom prst="rect">
            <a:avLst/>
          </a:prstGeom>
          <a:noFill/>
        </p:spPr>
        <p:txBody>
          <a:bodyPr wrap="square" rtlCol="0">
            <a:normAutofit/>
          </a:bodyPr>
          <a:lstStyle/>
          <a:p>
            <a:pPr algn="ctr"/>
            <a:r>
              <a:rPr lang="id-ID" smtClean="0">
                <a:solidFill>
                  <a:srgbClr val="000000"/>
                </a:solidFill>
                <a:latin typeface="微软雅黑" panose="020B0503020204020204" charset="-122"/>
                <a:ea typeface="微软雅黑" panose="020B0503020204020204" charset="-122"/>
                <a:cs typeface="微软雅黑" panose="020B0503020204020204" charset="-122"/>
              </a:rPr>
              <a:t>4. 了解透彻</a:t>
            </a:r>
            <a:endParaRPr lang="id-ID"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8" name="Oval 137"/>
          <p:cNvSpPr/>
          <p:nvPr>
            <p:custDataLst>
              <p:tags r:id="rId37"/>
            </p:custDataLst>
          </p:nvPr>
        </p:nvSpPr>
        <p:spPr>
          <a:xfrm>
            <a:off x="2366637" y="4515920"/>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40" name="Freeform 17"/>
          <p:cNvSpPr>
            <a:spLocks noEditPoints="1"/>
          </p:cNvSpPr>
          <p:nvPr>
            <p:custDataLst>
              <p:tags r:id="rId38"/>
            </p:custDataLst>
          </p:nvPr>
        </p:nvSpPr>
        <p:spPr bwMode="auto">
          <a:xfrm>
            <a:off x="2518028" y="4667311"/>
            <a:ext cx="362386" cy="362386"/>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41" name="Freeform 18"/>
          <p:cNvSpPr>
            <a:spLocks noEditPoints="1"/>
          </p:cNvSpPr>
          <p:nvPr>
            <p:custDataLst>
              <p:tags r:id="rId39"/>
            </p:custDataLst>
          </p:nvPr>
        </p:nvSpPr>
        <p:spPr bwMode="auto">
          <a:xfrm>
            <a:off x="2582299" y="4731583"/>
            <a:ext cx="232474" cy="233841"/>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7" name="TextBox 95"/>
          <p:cNvSpPr txBox="1"/>
          <p:nvPr>
            <p:custDataLst>
              <p:tags r:id="rId40"/>
            </p:custDataLst>
          </p:nvPr>
        </p:nvSpPr>
        <p:spPr>
          <a:xfrm>
            <a:off x="1850384" y="5424634"/>
            <a:ext cx="1697673" cy="554457"/>
          </a:xfrm>
          <a:prstGeom prst="rect">
            <a:avLst/>
          </a:prstGeom>
          <a:noFill/>
        </p:spPr>
        <p:txBody>
          <a:bodyPr wrap="square" rtlCol="0">
            <a:normAutofit/>
          </a:bodyPr>
          <a:lstStyle/>
          <a:p>
            <a:pPr algn="ctr"/>
            <a:r>
              <a:rPr lang="id-ID" smtClean="0">
                <a:solidFill>
                  <a:srgbClr val="000000"/>
                </a:solidFill>
                <a:latin typeface="微软雅黑" panose="020B0503020204020204" charset="-122"/>
                <a:ea typeface="微软雅黑" panose="020B0503020204020204" charset="-122"/>
                <a:cs typeface="微软雅黑" panose="020B0503020204020204" charset="-122"/>
              </a:rPr>
              <a:t>5. 避免盲从</a:t>
            </a:r>
            <a:endParaRPr lang="id-ID"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53" name="Oval 152"/>
          <p:cNvSpPr/>
          <p:nvPr>
            <p:custDataLst>
              <p:tags r:id="rId41"/>
            </p:custDataLst>
          </p:nvPr>
        </p:nvSpPr>
        <p:spPr>
          <a:xfrm>
            <a:off x="8626161" y="4504094"/>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54" name="Freeform 30"/>
          <p:cNvSpPr>
            <a:spLocks noEditPoints="1"/>
          </p:cNvSpPr>
          <p:nvPr>
            <p:custDataLst>
              <p:tags r:id="rId42"/>
            </p:custDataLst>
          </p:nvPr>
        </p:nvSpPr>
        <p:spPr bwMode="auto">
          <a:xfrm>
            <a:off x="8771536" y="4637204"/>
            <a:ext cx="374417" cy="398948"/>
          </a:xfrm>
          <a:custGeom>
            <a:avLst/>
            <a:gdLst>
              <a:gd name="T0" fmla="*/ 60 w 120"/>
              <a:gd name="T1" fmla="*/ 0 h 128"/>
              <a:gd name="T2" fmla="*/ 0 w 120"/>
              <a:gd name="T3" fmla="*/ 60 h 128"/>
              <a:gd name="T4" fmla="*/ 4 w 120"/>
              <a:gd name="T5" fmla="*/ 64 h 128"/>
              <a:gd name="T6" fmla="*/ 56 w 120"/>
              <a:gd name="T7" fmla="*/ 64 h 128"/>
              <a:gd name="T8" fmla="*/ 56 w 120"/>
              <a:gd name="T9" fmla="*/ 111 h 128"/>
              <a:gd name="T10" fmla="*/ 46 w 120"/>
              <a:gd name="T11" fmla="*/ 120 h 128"/>
              <a:gd name="T12" fmla="*/ 36 w 120"/>
              <a:gd name="T13" fmla="*/ 111 h 128"/>
              <a:gd name="T14" fmla="*/ 32 w 120"/>
              <a:gd name="T15" fmla="*/ 107 h 128"/>
              <a:gd name="T16" fmla="*/ 28 w 120"/>
              <a:gd name="T17" fmla="*/ 111 h 128"/>
              <a:gd name="T18" fmla="*/ 46 w 120"/>
              <a:gd name="T19" fmla="*/ 128 h 128"/>
              <a:gd name="T20" fmla="*/ 64 w 120"/>
              <a:gd name="T21" fmla="*/ 111 h 128"/>
              <a:gd name="T22" fmla="*/ 64 w 120"/>
              <a:gd name="T23" fmla="*/ 64 h 128"/>
              <a:gd name="T24" fmla="*/ 116 w 120"/>
              <a:gd name="T25" fmla="*/ 64 h 128"/>
              <a:gd name="T26" fmla="*/ 120 w 120"/>
              <a:gd name="T27" fmla="*/ 60 h 128"/>
              <a:gd name="T28" fmla="*/ 60 w 120"/>
              <a:gd name="T29" fmla="*/ 0 h 128"/>
              <a:gd name="T30" fmla="*/ 8 w 120"/>
              <a:gd name="T31" fmla="*/ 56 h 128"/>
              <a:gd name="T32" fmla="*/ 51 w 120"/>
              <a:gd name="T33" fmla="*/ 9 h 128"/>
              <a:gd name="T34" fmla="*/ 30 w 120"/>
              <a:gd name="T35" fmla="*/ 56 h 128"/>
              <a:gd name="T36" fmla="*/ 8 w 120"/>
              <a:gd name="T37" fmla="*/ 56 h 128"/>
              <a:gd name="T38" fmla="*/ 34 w 120"/>
              <a:gd name="T39" fmla="*/ 56 h 128"/>
              <a:gd name="T40" fmla="*/ 60 w 120"/>
              <a:gd name="T41" fmla="*/ 9 h 128"/>
              <a:gd name="T42" fmla="*/ 86 w 120"/>
              <a:gd name="T43" fmla="*/ 56 h 128"/>
              <a:gd name="T44" fmla="*/ 34 w 120"/>
              <a:gd name="T45" fmla="*/ 56 h 128"/>
              <a:gd name="T46" fmla="*/ 90 w 120"/>
              <a:gd name="T47" fmla="*/ 56 h 128"/>
              <a:gd name="T48" fmla="*/ 69 w 120"/>
              <a:gd name="T49" fmla="*/ 9 h 128"/>
              <a:gd name="T50" fmla="*/ 112 w 120"/>
              <a:gd name="T51" fmla="*/ 56 h 128"/>
              <a:gd name="T52" fmla="*/ 90 w 120"/>
              <a:gd name="T5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8">
                <a:moveTo>
                  <a:pt x="60" y="0"/>
                </a:moveTo>
                <a:cubicBezTo>
                  <a:pt x="27" y="0"/>
                  <a:pt x="0" y="27"/>
                  <a:pt x="0" y="60"/>
                </a:cubicBezTo>
                <a:cubicBezTo>
                  <a:pt x="0" y="62"/>
                  <a:pt x="2" y="64"/>
                  <a:pt x="4" y="64"/>
                </a:cubicBezTo>
                <a:cubicBezTo>
                  <a:pt x="56" y="64"/>
                  <a:pt x="56" y="64"/>
                  <a:pt x="56" y="64"/>
                </a:cubicBezTo>
                <a:cubicBezTo>
                  <a:pt x="56" y="111"/>
                  <a:pt x="56" y="111"/>
                  <a:pt x="56" y="111"/>
                </a:cubicBezTo>
                <a:cubicBezTo>
                  <a:pt x="56" y="116"/>
                  <a:pt x="51" y="120"/>
                  <a:pt x="46" y="120"/>
                </a:cubicBezTo>
                <a:cubicBezTo>
                  <a:pt x="40" y="120"/>
                  <a:pt x="36" y="116"/>
                  <a:pt x="36" y="111"/>
                </a:cubicBezTo>
                <a:cubicBezTo>
                  <a:pt x="36" y="108"/>
                  <a:pt x="34" y="107"/>
                  <a:pt x="32" y="107"/>
                </a:cubicBezTo>
                <a:cubicBezTo>
                  <a:pt x="30" y="107"/>
                  <a:pt x="28" y="108"/>
                  <a:pt x="28" y="111"/>
                </a:cubicBezTo>
                <a:cubicBezTo>
                  <a:pt x="28" y="120"/>
                  <a:pt x="36" y="128"/>
                  <a:pt x="46" y="128"/>
                </a:cubicBezTo>
                <a:cubicBezTo>
                  <a:pt x="56" y="128"/>
                  <a:pt x="64" y="120"/>
                  <a:pt x="64" y="111"/>
                </a:cubicBezTo>
                <a:cubicBezTo>
                  <a:pt x="64" y="64"/>
                  <a:pt x="64" y="64"/>
                  <a:pt x="64" y="64"/>
                </a:cubicBezTo>
                <a:cubicBezTo>
                  <a:pt x="116" y="64"/>
                  <a:pt x="116" y="64"/>
                  <a:pt x="116" y="64"/>
                </a:cubicBezTo>
                <a:cubicBezTo>
                  <a:pt x="118" y="64"/>
                  <a:pt x="120" y="62"/>
                  <a:pt x="120" y="60"/>
                </a:cubicBezTo>
                <a:cubicBezTo>
                  <a:pt x="120" y="27"/>
                  <a:pt x="93" y="0"/>
                  <a:pt x="60" y="0"/>
                </a:cubicBezTo>
                <a:close/>
                <a:moveTo>
                  <a:pt x="8" y="56"/>
                </a:moveTo>
                <a:cubicBezTo>
                  <a:pt x="10" y="32"/>
                  <a:pt x="28" y="13"/>
                  <a:pt x="51" y="9"/>
                </a:cubicBezTo>
                <a:cubicBezTo>
                  <a:pt x="38" y="17"/>
                  <a:pt x="30" y="35"/>
                  <a:pt x="30" y="56"/>
                </a:cubicBezTo>
                <a:lnTo>
                  <a:pt x="8" y="56"/>
                </a:lnTo>
                <a:close/>
                <a:moveTo>
                  <a:pt x="34" y="56"/>
                </a:moveTo>
                <a:cubicBezTo>
                  <a:pt x="34" y="32"/>
                  <a:pt x="44" y="14"/>
                  <a:pt x="60" y="9"/>
                </a:cubicBezTo>
                <a:cubicBezTo>
                  <a:pt x="76" y="14"/>
                  <a:pt x="86" y="32"/>
                  <a:pt x="86" y="56"/>
                </a:cubicBezTo>
                <a:lnTo>
                  <a:pt x="34" y="56"/>
                </a:lnTo>
                <a:close/>
                <a:moveTo>
                  <a:pt x="90" y="56"/>
                </a:moveTo>
                <a:cubicBezTo>
                  <a:pt x="90" y="35"/>
                  <a:pt x="82" y="17"/>
                  <a:pt x="69" y="9"/>
                </a:cubicBezTo>
                <a:cubicBezTo>
                  <a:pt x="92" y="13"/>
                  <a:pt x="110" y="32"/>
                  <a:pt x="112" y="56"/>
                </a:cubicBezTo>
                <a:lnTo>
                  <a:pt x="90" y="56"/>
                </a:ln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155" name="TextBox 95"/>
          <p:cNvSpPr txBox="1"/>
          <p:nvPr>
            <p:custDataLst>
              <p:tags r:id="rId43"/>
            </p:custDataLst>
          </p:nvPr>
        </p:nvSpPr>
        <p:spPr>
          <a:xfrm>
            <a:off x="8109908" y="5424634"/>
            <a:ext cx="1697673" cy="554457"/>
          </a:xfrm>
          <a:prstGeom prst="rect">
            <a:avLst/>
          </a:prstGeom>
          <a:noFill/>
        </p:spPr>
        <p:txBody>
          <a:bodyPr wrap="square" rtlCol="0">
            <a:noAutofit/>
          </a:bodyPr>
          <a:lstStyle/>
          <a:p>
            <a:pPr algn="ctr"/>
            <a:r>
              <a:rPr lang="id-ID" sz="1700" smtClean="0">
                <a:solidFill>
                  <a:srgbClr val="000000"/>
                </a:solidFill>
                <a:latin typeface="微软雅黑" panose="020B0503020204020204" charset="-122"/>
                <a:ea typeface="微软雅黑" panose="020B0503020204020204" charset="-122"/>
                <a:cs typeface="微软雅黑" panose="020B0503020204020204" charset="-122"/>
              </a:rPr>
              <a:t>8. 确定信息搜索范围</a:t>
            </a:r>
            <a:endParaRPr lang="id-ID" sz="1700"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56" name="Oval 155"/>
          <p:cNvSpPr/>
          <p:nvPr>
            <p:custDataLst>
              <p:tags r:id="rId44"/>
            </p:custDataLst>
          </p:nvPr>
        </p:nvSpPr>
        <p:spPr>
          <a:xfrm>
            <a:off x="6558644" y="4504094"/>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57" name="Group 156"/>
          <p:cNvGrpSpPr/>
          <p:nvPr>
            <p:custDataLst>
              <p:tags r:id="rId45"/>
            </p:custDataLst>
          </p:nvPr>
        </p:nvGrpSpPr>
        <p:grpSpPr>
          <a:xfrm>
            <a:off x="6690863" y="4644882"/>
            <a:ext cx="400728" cy="383591"/>
            <a:chOff x="9886950" y="1016001"/>
            <a:chExt cx="482600" cy="461963"/>
          </a:xfrm>
          <a:solidFill>
            <a:srgbClr val="FFFFFF"/>
          </a:solidFill>
        </p:grpSpPr>
        <p:sp>
          <p:nvSpPr>
            <p:cNvPr id="158" name="Freeform 36"/>
            <p:cNvSpPr>
              <a:spLocks noEditPoints="1"/>
            </p:cNvSpPr>
            <p:nvPr>
              <p:custDataLst>
                <p:tags r:id="rId46"/>
              </p:custDataLst>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59" name="Freeform 37"/>
            <p:cNvSpPr>
              <a:spLocks noEditPoints="1"/>
            </p:cNvSpPr>
            <p:nvPr>
              <p:custDataLst>
                <p:tags r:id="rId47"/>
              </p:custDataLst>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0" name="Freeform 38"/>
            <p:cNvSpPr>
              <a:spLocks noEditPoints="1"/>
            </p:cNvSpPr>
            <p:nvPr>
              <p:custDataLst>
                <p:tags r:id="rId48"/>
              </p:custDataLst>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1" name="Freeform 39"/>
            <p:cNvSpPr/>
            <p:nvPr>
              <p:custDataLst>
                <p:tags r:id="rId49"/>
              </p:custDataLst>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2" name="Freeform 40"/>
            <p:cNvSpPr/>
            <p:nvPr>
              <p:custDataLst>
                <p:tags r:id="rId50"/>
              </p:custDataLst>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3" name="Freeform 41"/>
            <p:cNvSpPr/>
            <p:nvPr>
              <p:custDataLst>
                <p:tags r:id="rId51"/>
              </p:custDataLst>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4" name="Freeform 42"/>
            <p:cNvSpPr/>
            <p:nvPr>
              <p:custDataLst>
                <p:tags r:id="rId52"/>
              </p:custDataLst>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45" name="TextBox 95"/>
          <p:cNvSpPr txBox="1"/>
          <p:nvPr>
            <p:custDataLst>
              <p:tags r:id="rId53"/>
            </p:custDataLst>
          </p:nvPr>
        </p:nvSpPr>
        <p:spPr>
          <a:xfrm>
            <a:off x="6042391" y="5424634"/>
            <a:ext cx="1697673" cy="554457"/>
          </a:xfrm>
          <a:prstGeom prst="rect">
            <a:avLst/>
          </a:prstGeom>
          <a:noFill/>
        </p:spPr>
        <p:txBody>
          <a:bodyPr wrap="square" rtlCol="0">
            <a:noAutofit/>
          </a:bodyPr>
          <a:lstStyle/>
          <a:p>
            <a:pPr algn="ctr"/>
            <a:r>
              <a:rPr lang="id-ID" sz="1700" smtClean="0">
                <a:solidFill>
                  <a:srgbClr val="000000"/>
                </a:solidFill>
                <a:latin typeface="微软雅黑" panose="020B0503020204020204" charset="-122"/>
                <a:ea typeface="微软雅黑" panose="020B0503020204020204" charset="-122"/>
                <a:cs typeface="微软雅黑" panose="020B0503020204020204" charset="-122"/>
              </a:rPr>
              <a:t>7. 注意信息的时效性</a:t>
            </a:r>
            <a:endParaRPr lang="id-ID" sz="1700" smtClean="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66" name="Oval 165"/>
          <p:cNvSpPr/>
          <p:nvPr>
            <p:custDataLst>
              <p:tags r:id="rId54"/>
            </p:custDataLst>
          </p:nvPr>
        </p:nvSpPr>
        <p:spPr>
          <a:xfrm>
            <a:off x="4456960" y="4504094"/>
            <a:ext cx="665167" cy="665167"/>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67" name="Group 166"/>
          <p:cNvGrpSpPr/>
          <p:nvPr>
            <p:custDataLst>
              <p:tags r:id="rId55"/>
            </p:custDataLst>
          </p:nvPr>
        </p:nvGrpSpPr>
        <p:grpSpPr>
          <a:xfrm>
            <a:off x="4576153" y="4624021"/>
            <a:ext cx="426780" cy="425314"/>
            <a:chOff x="8310563" y="882650"/>
            <a:chExt cx="461962" cy="460375"/>
          </a:xfrm>
          <a:solidFill>
            <a:srgbClr val="FFFFFF"/>
          </a:solidFill>
        </p:grpSpPr>
        <p:sp>
          <p:nvSpPr>
            <p:cNvPr id="168" name="Freeform 46"/>
            <p:cNvSpPr>
              <a:spLocks noEditPoints="1"/>
            </p:cNvSpPr>
            <p:nvPr>
              <p:custDataLst>
                <p:tags r:id="rId56"/>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9" name="Freeform 47"/>
            <p:cNvSpPr>
              <a:spLocks noEditPoints="1"/>
            </p:cNvSpPr>
            <p:nvPr>
              <p:custDataLst>
                <p:tags r:id="rId57"/>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0" name="Freeform 48"/>
            <p:cNvSpPr>
              <a:spLocks noEditPoints="1"/>
            </p:cNvSpPr>
            <p:nvPr>
              <p:custDataLst>
                <p:tags r:id="rId58"/>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1" name="Freeform 49"/>
            <p:cNvSpPr>
              <a:spLocks noEditPoints="1"/>
            </p:cNvSpPr>
            <p:nvPr>
              <p:custDataLst>
                <p:tags r:id="rId59"/>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2" name="Freeform 50"/>
            <p:cNvSpPr>
              <a:spLocks noEditPoints="1"/>
            </p:cNvSpPr>
            <p:nvPr>
              <p:custDataLst>
                <p:tags r:id="rId60"/>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37" name="TextBox 95"/>
          <p:cNvSpPr txBox="1"/>
          <p:nvPr>
            <p:custDataLst>
              <p:tags r:id="rId61"/>
            </p:custDataLst>
          </p:nvPr>
        </p:nvSpPr>
        <p:spPr>
          <a:xfrm>
            <a:off x="3940707" y="5424634"/>
            <a:ext cx="1697673" cy="554457"/>
          </a:xfrm>
          <a:prstGeom prst="rect">
            <a:avLst/>
          </a:prstGeom>
          <a:noFill/>
        </p:spPr>
        <p:txBody>
          <a:bodyPr wrap="square" rtlCol="0">
            <a:normAutofit/>
          </a:bodyPr>
          <a:lstStyle/>
          <a:p>
            <a:pPr algn="ctr"/>
            <a:r>
              <a:rPr lang="id-ID" smtClean="0">
                <a:solidFill>
                  <a:srgbClr val="000000"/>
                </a:solidFill>
                <a:latin typeface="微软雅黑" panose="020B0503020204020204" charset="-122"/>
                <a:ea typeface="微软雅黑" panose="020B0503020204020204" charset="-122"/>
                <a:cs typeface="微软雅黑" panose="020B0503020204020204" charset="-122"/>
              </a:rPr>
              <a:t>6. 适合自己</a:t>
            </a:r>
            <a:endParaRPr lang="id-ID"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792480" y="78549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三、就业信息的运用过程</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1315720" y="1975485"/>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（二）就业信息的鉴别</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862580"/>
            <a:ext cx="5741035" cy="258445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b="1" dirty="0">
                <a:solidFill>
                  <a:schemeClr val="tx1">
                    <a:lumMod val="85000"/>
                    <a:lumOff val="15000"/>
                    <a:alpha val="75000"/>
                  </a:schemeClr>
                </a:solidFill>
                <a:latin typeface="微软雅黑" panose="020B0503020204020204" charset="-122"/>
                <a:ea typeface="微软雅黑" panose="020B0503020204020204" charset="-122"/>
              </a:rPr>
              <a:t>1. 就业信息的真伪鉴别</a:t>
            </a:r>
            <a:endParaRPr lang="zh-CN" altLang="en-US" b="1"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一般来说，真实可靠的招聘信息都是经过劳动、人事部门核准的，或通过高校就业指导中心向毕业生发布，或在正规报刊、广播、电视、网站等媒体上发布，但也不能完全认为报纸上、网络上的信息就是可靠的，或朋友介绍的就没有可疑之处。</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792480" y="78549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三、就业信息的运用过程</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17"/>
            </p:custDataLst>
          </p:nvPr>
        </p:nvSpPr>
        <p:spPr>
          <a:xfrm>
            <a:off x="764540" y="1663700"/>
            <a:ext cx="9895840" cy="5067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b="1" dirty="0">
                <a:solidFill>
                  <a:schemeClr val="tx1">
                    <a:lumMod val="85000"/>
                    <a:lumOff val="15000"/>
                    <a:alpha val="75000"/>
                  </a:schemeClr>
                </a:solidFill>
                <a:latin typeface="微软雅黑" panose="020B0503020204020204" charset="-122"/>
                <a:ea typeface="微软雅黑" panose="020B0503020204020204" charset="-122"/>
              </a:rPr>
              <a:t>2. 就业陷阱的形</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4" name="矩形 3"/>
          <p:cNvSpPr/>
          <p:nvPr>
            <p:custDataLst>
              <p:tags r:id="rId18"/>
            </p:custDataLst>
          </p:nvPr>
        </p:nvSpPr>
        <p:spPr>
          <a:xfrm>
            <a:off x="1569651" y="363889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A</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5" name="矩形 4"/>
          <p:cNvSpPr/>
          <p:nvPr>
            <p:custDataLst>
              <p:tags r:id="rId19"/>
            </p:custDataLst>
          </p:nvPr>
        </p:nvSpPr>
        <p:spPr>
          <a:xfrm>
            <a:off x="1569651" y="2472306"/>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7" name="直接连接符 6"/>
          <p:cNvCxnSpPr/>
          <p:nvPr>
            <p:custDataLst>
              <p:tags r:id="rId20"/>
            </p:custDataLst>
          </p:nvPr>
        </p:nvCxnSpPr>
        <p:spPr>
          <a:xfrm>
            <a:off x="1713766" y="363889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8" name="直接连接符 7"/>
          <p:cNvCxnSpPr/>
          <p:nvPr>
            <p:custDataLst>
              <p:tags r:id="rId21"/>
            </p:custDataLst>
          </p:nvPr>
        </p:nvCxnSpPr>
        <p:spPr>
          <a:xfrm>
            <a:off x="2014709" y="363889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9" name="直接连接符 8"/>
          <p:cNvCxnSpPr/>
          <p:nvPr>
            <p:custDataLst>
              <p:tags r:id="rId22"/>
            </p:custDataLst>
          </p:nvPr>
        </p:nvCxnSpPr>
        <p:spPr>
          <a:xfrm>
            <a:off x="2426910" y="377241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0" name="直接连接符 9"/>
          <p:cNvCxnSpPr/>
          <p:nvPr>
            <p:custDataLst>
              <p:tags r:id="rId23"/>
            </p:custDataLst>
          </p:nvPr>
        </p:nvCxnSpPr>
        <p:spPr>
          <a:xfrm>
            <a:off x="3059537" y="387625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3" name="直接连接符 12"/>
          <p:cNvCxnSpPr/>
          <p:nvPr>
            <p:custDataLst>
              <p:tags r:id="rId24"/>
            </p:custDataLst>
          </p:nvPr>
        </p:nvCxnSpPr>
        <p:spPr>
          <a:xfrm>
            <a:off x="3445253" y="363889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6" name="直接连接符 15"/>
          <p:cNvCxnSpPr/>
          <p:nvPr>
            <p:custDataLst>
              <p:tags r:id="rId25"/>
            </p:custDataLst>
          </p:nvPr>
        </p:nvCxnSpPr>
        <p:spPr>
          <a:xfrm>
            <a:off x="2900586" y="363889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8" name="直接连接符 17"/>
          <p:cNvCxnSpPr/>
          <p:nvPr>
            <p:custDataLst>
              <p:tags r:id="rId26"/>
            </p:custDataLst>
          </p:nvPr>
        </p:nvCxnSpPr>
        <p:spPr>
          <a:xfrm>
            <a:off x="1692571" y="393453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9" name="平行四边形 18"/>
          <p:cNvSpPr/>
          <p:nvPr>
            <p:custDataLst>
              <p:tags r:id="rId27"/>
            </p:custDataLst>
          </p:nvPr>
        </p:nvSpPr>
        <p:spPr>
          <a:xfrm flipH="1">
            <a:off x="2737398" y="363889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20" name="平行四边形 19"/>
          <p:cNvSpPr/>
          <p:nvPr>
            <p:custDataLst>
              <p:tags r:id="rId28"/>
            </p:custDataLst>
          </p:nvPr>
        </p:nvSpPr>
        <p:spPr>
          <a:xfrm flipH="1">
            <a:off x="1576006" y="363889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1" name="平行四边形 10"/>
          <p:cNvSpPr/>
          <p:nvPr>
            <p:custDataLst>
              <p:tags r:id="rId29"/>
            </p:custDataLst>
          </p:nvPr>
        </p:nvSpPr>
        <p:spPr>
          <a:xfrm flipH="1">
            <a:off x="2540302" y="363889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2" name="文本框 11"/>
          <p:cNvSpPr txBox="1"/>
          <p:nvPr>
            <p:custDataLst>
              <p:tags r:id="rId30"/>
            </p:custDataLst>
          </p:nvPr>
        </p:nvSpPr>
        <p:spPr>
          <a:xfrm>
            <a:off x="1574952" y="2872299"/>
            <a:ext cx="2210456" cy="361406"/>
          </a:xfrm>
          <a:prstGeom prst="rect">
            <a:avLst/>
          </a:prstGeom>
          <a:noFill/>
        </p:spPr>
        <p:txBody>
          <a:bodyPr wrap="square" rtlCol="0" anchor="ctr">
            <a:noAutofit/>
          </a:bodyPr>
          <a:lstStyle/>
          <a:p>
            <a:pPr algn="ctr">
              <a:lnSpc>
                <a:spcPct val="120000"/>
              </a:lnSpc>
            </a:pPr>
            <a:r>
              <a:rPr lang="zh-CN" altLang="en-US" sz="1400" spc="150" dirty="0">
                <a:solidFill>
                  <a:srgbClr val="FFFFFF"/>
                </a:solidFill>
                <a:latin typeface="微软雅黑" panose="020B0503020204020204" charset="-122"/>
                <a:ea typeface="微软雅黑" panose="020B0503020204020204" charset="-122"/>
              </a:rPr>
              <a:t>（1）以招聘为名盗取信息。</a:t>
            </a:r>
            <a:endParaRPr lang="zh-CN" altLang="en-US" sz="1400" spc="150" dirty="0">
              <a:solidFill>
                <a:srgbClr val="FFFFFF"/>
              </a:solidFill>
              <a:latin typeface="微软雅黑" panose="020B0503020204020204" charset="-122"/>
              <a:ea typeface="微软雅黑" panose="020B0503020204020204" charset="-122"/>
            </a:endParaRPr>
          </a:p>
        </p:txBody>
      </p:sp>
      <p:sp>
        <p:nvSpPr>
          <p:cNvPr id="25" name="矩形 24"/>
          <p:cNvSpPr/>
          <p:nvPr>
            <p:custDataLst>
              <p:tags r:id="rId31"/>
            </p:custDataLst>
          </p:nvPr>
        </p:nvSpPr>
        <p:spPr>
          <a:xfrm>
            <a:off x="4723215" y="363889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B</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4" name="矩形 13"/>
          <p:cNvSpPr/>
          <p:nvPr>
            <p:custDataLst>
              <p:tags r:id="rId32"/>
            </p:custDataLst>
          </p:nvPr>
        </p:nvSpPr>
        <p:spPr>
          <a:xfrm>
            <a:off x="4723215" y="247750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5" name="直接连接符 14"/>
          <p:cNvCxnSpPr/>
          <p:nvPr>
            <p:custDataLst>
              <p:tags r:id="rId33"/>
            </p:custDataLst>
          </p:nvPr>
        </p:nvCxnSpPr>
        <p:spPr>
          <a:xfrm>
            <a:off x="4867330" y="363889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7" name="直接连接符 16"/>
          <p:cNvCxnSpPr/>
          <p:nvPr>
            <p:custDataLst>
              <p:tags r:id="rId34"/>
            </p:custDataLst>
          </p:nvPr>
        </p:nvCxnSpPr>
        <p:spPr>
          <a:xfrm>
            <a:off x="5168273" y="363889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22" name="直接连接符 21"/>
          <p:cNvCxnSpPr/>
          <p:nvPr>
            <p:custDataLst>
              <p:tags r:id="rId35"/>
            </p:custDataLst>
          </p:nvPr>
        </p:nvCxnSpPr>
        <p:spPr>
          <a:xfrm>
            <a:off x="5580474" y="377241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24" name="直接连接符 23"/>
          <p:cNvCxnSpPr/>
          <p:nvPr>
            <p:custDataLst>
              <p:tags r:id="rId36"/>
            </p:custDataLst>
          </p:nvPr>
        </p:nvCxnSpPr>
        <p:spPr>
          <a:xfrm>
            <a:off x="6213101" y="387625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39" name="直接连接符 38"/>
          <p:cNvCxnSpPr/>
          <p:nvPr>
            <p:custDataLst>
              <p:tags r:id="rId37"/>
            </p:custDataLst>
          </p:nvPr>
        </p:nvCxnSpPr>
        <p:spPr>
          <a:xfrm>
            <a:off x="6598817" y="363889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40" name="直接连接符 39"/>
          <p:cNvCxnSpPr/>
          <p:nvPr>
            <p:custDataLst>
              <p:tags r:id="rId38"/>
            </p:custDataLst>
          </p:nvPr>
        </p:nvCxnSpPr>
        <p:spPr>
          <a:xfrm>
            <a:off x="6054150" y="363889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42" name="直接连接符 41"/>
          <p:cNvCxnSpPr/>
          <p:nvPr>
            <p:custDataLst>
              <p:tags r:id="rId39"/>
            </p:custDataLst>
          </p:nvPr>
        </p:nvCxnSpPr>
        <p:spPr>
          <a:xfrm>
            <a:off x="4846135" y="393453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59" name="平行四边形 58"/>
          <p:cNvSpPr/>
          <p:nvPr>
            <p:custDataLst>
              <p:tags r:id="rId40"/>
            </p:custDataLst>
          </p:nvPr>
        </p:nvSpPr>
        <p:spPr>
          <a:xfrm flipH="1">
            <a:off x="5890962" y="363889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61" name="平行四边形 60"/>
          <p:cNvSpPr/>
          <p:nvPr>
            <p:custDataLst>
              <p:tags r:id="rId41"/>
            </p:custDataLst>
          </p:nvPr>
        </p:nvSpPr>
        <p:spPr>
          <a:xfrm flipH="1">
            <a:off x="4729570" y="363889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62" name="平行四边形 61"/>
          <p:cNvSpPr/>
          <p:nvPr>
            <p:custDataLst>
              <p:tags r:id="rId42"/>
            </p:custDataLst>
          </p:nvPr>
        </p:nvSpPr>
        <p:spPr>
          <a:xfrm flipH="1">
            <a:off x="5693866" y="363889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2" name="文本框 81"/>
          <p:cNvSpPr txBox="1"/>
          <p:nvPr>
            <p:custDataLst>
              <p:tags r:id="rId43"/>
            </p:custDataLst>
          </p:nvPr>
        </p:nvSpPr>
        <p:spPr>
          <a:xfrm>
            <a:off x="4728516" y="2877493"/>
            <a:ext cx="2210456" cy="361406"/>
          </a:xfrm>
          <a:prstGeom prst="rect">
            <a:avLst/>
          </a:prstGeom>
          <a:noFill/>
        </p:spPr>
        <p:txBody>
          <a:bodyPr wrap="square" rtlCol="0" anchor="ctr">
            <a:noAutofit/>
          </a:bodyPr>
          <a:lstStyle/>
          <a:p>
            <a:pPr algn="ctr">
              <a:lnSpc>
                <a:spcPct val="120000"/>
              </a:lnSpc>
            </a:pPr>
            <a:r>
              <a:rPr lang="zh-CN" altLang="en-US" sz="1400" spc="150" dirty="0">
                <a:solidFill>
                  <a:srgbClr val="FFFFFF"/>
                </a:solidFill>
                <a:latin typeface="微软雅黑" panose="020B0503020204020204" charset="-122"/>
                <a:ea typeface="微软雅黑" panose="020B0503020204020204" charset="-122"/>
              </a:rPr>
              <a:t>（2）以招聘为名骗取钱财。</a:t>
            </a:r>
            <a:endParaRPr lang="zh-CN" altLang="en-US" sz="1400" spc="150" dirty="0">
              <a:solidFill>
                <a:srgbClr val="FFFFFF"/>
              </a:solidFill>
              <a:latin typeface="微软雅黑" panose="020B0503020204020204" charset="-122"/>
              <a:ea typeface="微软雅黑" panose="020B0503020204020204" charset="-122"/>
            </a:endParaRPr>
          </a:p>
        </p:txBody>
      </p:sp>
      <p:sp>
        <p:nvSpPr>
          <p:cNvPr id="65" name="矩形 64"/>
          <p:cNvSpPr/>
          <p:nvPr>
            <p:custDataLst>
              <p:tags r:id="rId44"/>
            </p:custDataLst>
          </p:nvPr>
        </p:nvSpPr>
        <p:spPr>
          <a:xfrm>
            <a:off x="7876780" y="363889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C</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66" name="矩形 65"/>
          <p:cNvSpPr/>
          <p:nvPr>
            <p:custDataLst>
              <p:tags r:id="rId45"/>
            </p:custDataLst>
          </p:nvPr>
        </p:nvSpPr>
        <p:spPr>
          <a:xfrm>
            <a:off x="7876780" y="247750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67" name="直接连接符 66"/>
          <p:cNvCxnSpPr/>
          <p:nvPr>
            <p:custDataLst>
              <p:tags r:id="rId46"/>
            </p:custDataLst>
          </p:nvPr>
        </p:nvCxnSpPr>
        <p:spPr>
          <a:xfrm>
            <a:off x="8020895" y="363889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68" name="直接连接符 67"/>
          <p:cNvCxnSpPr/>
          <p:nvPr>
            <p:custDataLst>
              <p:tags r:id="rId47"/>
            </p:custDataLst>
          </p:nvPr>
        </p:nvCxnSpPr>
        <p:spPr>
          <a:xfrm>
            <a:off x="8321838" y="363889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69" name="直接连接符 68"/>
          <p:cNvCxnSpPr/>
          <p:nvPr>
            <p:custDataLst>
              <p:tags r:id="rId48"/>
            </p:custDataLst>
          </p:nvPr>
        </p:nvCxnSpPr>
        <p:spPr>
          <a:xfrm>
            <a:off x="8734039" y="377241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70" name="直接连接符 69"/>
          <p:cNvCxnSpPr/>
          <p:nvPr>
            <p:custDataLst>
              <p:tags r:id="rId49"/>
            </p:custDataLst>
          </p:nvPr>
        </p:nvCxnSpPr>
        <p:spPr>
          <a:xfrm>
            <a:off x="9366666" y="387625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71" name="直接连接符 70"/>
          <p:cNvCxnSpPr/>
          <p:nvPr>
            <p:custDataLst>
              <p:tags r:id="rId50"/>
            </p:custDataLst>
          </p:nvPr>
        </p:nvCxnSpPr>
        <p:spPr>
          <a:xfrm>
            <a:off x="9752382" y="363889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72" name="直接连接符 71"/>
          <p:cNvCxnSpPr/>
          <p:nvPr>
            <p:custDataLst>
              <p:tags r:id="rId51"/>
            </p:custDataLst>
          </p:nvPr>
        </p:nvCxnSpPr>
        <p:spPr>
          <a:xfrm>
            <a:off x="9207715" y="363889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73" name="直接连接符 72"/>
          <p:cNvCxnSpPr/>
          <p:nvPr>
            <p:custDataLst>
              <p:tags r:id="rId52"/>
            </p:custDataLst>
          </p:nvPr>
        </p:nvCxnSpPr>
        <p:spPr>
          <a:xfrm>
            <a:off x="7999700" y="393453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74" name="平行四边形 73"/>
          <p:cNvSpPr/>
          <p:nvPr>
            <p:custDataLst>
              <p:tags r:id="rId53"/>
            </p:custDataLst>
          </p:nvPr>
        </p:nvSpPr>
        <p:spPr>
          <a:xfrm flipH="1">
            <a:off x="9044527" y="363889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75" name="平行四边形 74"/>
          <p:cNvSpPr/>
          <p:nvPr>
            <p:custDataLst>
              <p:tags r:id="rId54"/>
            </p:custDataLst>
          </p:nvPr>
        </p:nvSpPr>
        <p:spPr>
          <a:xfrm flipH="1">
            <a:off x="7883135" y="363889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76" name="平行四边形 75"/>
          <p:cNvSpPr/>
          <p:nvPr>
            <p:custDataLst>
              <p:tags r:id="rId55"/>
            </p:custDataLst>
          </p:nvPr>
        </p:nvSpPr>
        <p:spPr>
          <a:xfrm flipH="1">
            <a:off x="8847431" y="363889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3" name="文本框 82"/>
          <p:cNvSpPr txBox="1"/>
          <p:nvPr>
            <p:custDataLst>
              <p:tags r:id="rId56"/>
            </p:custDataLst>
          </p:nvPr>
        </p:nvSpPr>
        <p:spPr>
          <a:xfrm>
            <a:off x="7882081" y="2877493"/>
            <a:ext cx="2210456" cy="361406"/>
          </a:xfrm>
          <a:prstGeom prst="rect">
            <a:avLst/>
          </a:prstGeom>
          <a:noFill/>
        </p:spPr>
        <p:txBody>
          <a:bodyPr wrap="square" rtlCol="0" anchor="ctr">
            <a:noAutofit/>
          </a:bodyPr>
          <a:lstStyle/>
          <a:p>
            <a:pPr algn="ctr">
              <a:lnSpc>
                <a:spcPct val="120000"/>
              </a:lnSpc>
            </a:pPr>
            <a:r>
              <a:rPr lang="zh-CN" altLang="en-US" sz="1400" spc="150" dirty="0">
                <a:solidFill>
                  <a:srgbClr val="FFFFFF"/>
                </a:solidFill>
                <a:latin typeface="微软雅黑" panose="020B0503020204020204" charset="-122"/>
                <a:ea typeface="微软雅黑" panose="020B0503020204020204" charset="-122"/>
              </a:rPr>
              <a:t>（3）以招聘为名获得劳动力及成果。</a:t>
            </a:r>
            <a:endParaRPr lang="zh-CN" altLang="en-US" sz="1400" spc="150" dirty="0">
              <a:solidFill>
                <a:srgbClr val="FFFFFF"/>
              </a:solidFill>
              <a:latin typeface="微软雅黑" panose="020B0503020204020204" charset="-122"/>
              <a:ea typeface="微软雅黑" panose="020B0503020204020204" charset="-122"/>
            </a:endParaRPr>
          </a:p>
        </p:txBody>
      </p:sp>
      <p:sp>
        <p:nvSpPr>
          <p:cNvPr id="104" name="矩形 103"/>
          <p:cNvSpPr/>
          <p:nvPr>
            <p:custDataLst>
              <p:tags r:id="rId57"/>
            </p:custDataLst>
          </p:nvPr>
        </p:nvSpPr>
        <p:spPr>
          <a:xfrm>
            <a:off x="1569651" y="547847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D</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05" name="矩形 104"/>
          <p:cNvSpPr/>
          <p:nvPr>
            <p:custDataLst>
              <p:tags r:id="rId58"/>
            </p:custDataLst>
          </p:nvPr>
        </p:nvSpPr>
        <p:spPr>
          <a:xfrm>
            <a:off x="1569651" y="431708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06" name="直接连接符 105"/>
          <p:cNvCxnSpPr/>
          <p:nvPr>
            <p:custDataLst>
              <p:tags r:id="rId59"/>
            </p:custDataLst>
          </p:nvPr>
        </p:nvCxnSpPr>
        <p:spPr>
          <a:xfrm>
            <a:off x="1713766" y="547847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07" name="直接连接符 106"/>
          <p:cNvCxnSpPr/>
          <p:nvPr>
            <p:custDataLst>
              <p:tags r:id="rId60"/>
            </p:custDataLst>
          </p:nvPr>
        </p:nvCxnSpPr>
        <p:spPr>
          <a:xfrm>
            <a:off x="2014709" y="547847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08" name="直接连接符 107"/>
          <p:cNvCxnSpPr/>
          <p:nvPr>
            <p:custDataLst>
              <p:tags r:id="rId61"/>
            </p:custDataLst>
          </p:nvPr>
        </p:nvCxnSpPr>
        <p:spPr>
          <a:xfrm>
            <a:off x="2426910" y="561199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09" name="直接连接符 108"/>
          <p:cNvCxnSpPr/>
          <p:nvPr>
            <p:custDataLst>
              <p:tags r:id="rId62"/>
            </p:custDataLst>
          </p:nvPr>
        </p:nvCxnSpPr>
        <p:spPr>
          <a:xfrm>
            <a:off x="3059537" y="571583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10" name="直接连接符 109"/>
          <p:cNvCxnSpPr/>
          <p:nvPr>
            <p:custDataLst>
              <p:tags r:id="rId63"/>
            </p:custDataLst>
          </p:nvPr>
        </p:nvCxnSpPr>
        <p:spPr>
          <a:xfrm>
            <a:off x="3445253" y="547847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11" name="直接连接符 110"/>
          <p:cNvCxnSpPr/>
          <p:nvPr>
            <p:custDataLst>
              <p:tags r:id="rId64"/>
            </p:custDataLst>
          </p:nvPr>
        </p:nvCxnSpPr>
        <p:spPr>
          <a:xfrm>
            <a:off x="2900586" y="547847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12" name="直接连接符 111"/>
          <p:cNvCxnSpPr/>
          <p:nvPr>
            <p:custDataLst>
              <p:tags r:id="rId65"/>
            </p:custDataLst>
          </p:nvPr>
        </p:nvCxnSpPr>
        <p:spPr>
          <a:xfrm>
            <a:off x="1692571" y="577411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13" name="平行四边形 112"/>
          <p:cNvSpPr/>
          <p:nvPr>
            <p:custDataLst>
              <p:tags r:id="rId66"/>
            </p:custDataLst>
          </p:nvPr>
        </p:nvSpPr>
        <p:spPr>
          <a:xfrm flipH="1">
            <a:off x="2737398" y="547847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14" name="平行四边形 113"/>
          <p:cNvSpPr/>
          <p:nvPr>
            <p:custDataLst>
              <p:tags r:id="rId67"/>
            </p:custDataLst>
          </p:nvPr>
        </p:nvSpPr>
        <p:spPr>
          <a:xfrm flipH="1">
            <a:off x="1576006" y="547847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15" name="平行四边形 114"/>
          <p:cNvSpPr/>
          <p:nvPr>
            <p:custDataLst>
              <p:tags r:id="rId68"/>
            </p:custDataLst>
          </p:nvPr>
        </p:nvSpPr>
        <p:spPr>
          <a:xfrm flipH="1">
            <a:off x="2540302" y="547847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6" name="文本框 85"/>
          <p:cNvSpPr txBox="1"/>
          <p:nvPr>
            <p:custDataLst>
              <p:tags r:id="rId69"/>
            </p:custDataLst>
          </p:nvPr>
        </p:nvSpPr>
        <p:spPr>
          <a:xfrm>
            <a:off x="1574952" y="4717073"/>
            <a:ext cx="2210456" cy="361406"/>
          </a:xfrm>
          <a:prstGeom prst="rect">
            <a:avLst/>
          </a:prstGeom>
          <a:noFill/>
        </p:spPr>
        <p:txBody>
          <a:bodyPr wrap="square" rtlCol="0" anchor="ctr">
            <a:noAutofit/>
          </a:bodyPr>
          <a:lstStyle/>
          <a:p>
            <a:pPr algn="ctr">
              <a:lnSpc>
                <a:spcPct val="120000"/>
              </a:lnSpc>
            </a:pPr>
            <a:r>
              <a:rPr lang="zh-CN" altLang="en-US" sz="1400" spc="150" dirty="0">
                <a:solidFill>
                  <a:srgbClr val="FFFFFF"/>
                </a:solidFill>
                <a:latin typeface="微软雅黑" panose="020B0503020204020204" charset="-122"/>
                <a:ea typeface="微软雅黑" panose="020B0503020204020204" charset="-122"/>
              </a:rPr>
              <a:t>4）以试用期为名榨取劳动力。利用试用期与签约时间的时间差，来榨取劳动力。</a:t>
            </a:r>
            <a:endParaRPr lang="zh-CN" altLang="en-US" sz="1400" spc="150" dirty="0">
              <a:solidFill>
                <a:srgbClr val="FFFFFF"/>
              </a:solidFill>
              <a:latin typeface="微软雅黑" panose="020B0503020204020204" charset="-122"/>
              <a:ea typeface="微软雅黑" panose="020B0503020204020204" charset="-122"/>
            </a:endParaRPr>
          </a:p>
        </p:txBody>
      </p:sp>
      <p:sp>
        <p:nvSpPr>
          <p:cNvPr id="117" name="矩形 116"/>
          <p:cNvSpPr/>
          <p:nvPr>
            <p:custDataLst>
              <p:tags r:id="rId70"/>
            </p:custDataLst>
          </p:nvPr>
        </p:nvSpPr>
        <p:spPr>
          <a:xfrm>
            <a:off x="4723215" y="547847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E</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18" name="矩形 117"/>
          <p:cNvSpPr/>
          <p:nvPr>
            <p:custDataLst>
              <p:tags r:id="rId71"/>
            </p:custDataLst>
          </p:nvPr>
        </p:nvSpPr>
        <p:spPr>
          <a:xfrm>
            <a:off x="4723215" y="431708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19" name="直接连接符 118"/>
          <p:cNvCxnSpPr/>
          <p:nvPr>
            <p:custDataLst>
              <p:tags r:id="rId72"/>
            </p:custDataLst>
          </p:nvPr>
        </p:nvCxnSpPr>
        <p:spPr>
          <a:xfrm>
            <a:off x="4867330" y="547847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20" name="直接连接符 119"/>
          <p:cNvCxnSpPr/>
          <p:nvPr>
            <p:custDataLst>
              <p:tags r:id="rId73"/>
            </p:custDataLst>
          </p:nvPr>
        </p:nvCxnSpPr>
        <p:spPr>
          <a:xfrm>
            <a:off x="5168273" y="547847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21" name="直接连接符 120"/>
          <p:cNvCxnSpPr/>
          <p:nvPr>
            <p:custDataLst>
              <p:tags r:id="rId74"/>
            </p:custDataLst>
          </p:nvPr>
        </p:nvCxnSpPr>
        <p:spPr>
          <a:xfrm>
            <a:off x="5580474" y="561199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22" name="直接连接符 121"/>
          <p:cNvCxnSpPr/>
          <p:nvPr>
            <p:custDataLst>
              <p:tags r:id="rId75"/>
            </p:custDataLst>
          </p:nvPr>
        </p:nvCxnSpPr>
        <p:spPr>
          <a:xfrm>
            <a:off x="6213101" y="571583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23" name="直接连接符 122"/>
          <p:cNvCxnSpPr/>
          <p:nvPr>
            <p:custDataLst>
              <p:tags r:id="rId76"/>
            </p:custDataLst>
          </p:nvPr>
        </p:nvCxnSpPr>
        <p:spPr>
          <a:xfrm>
            <a:off x="6598817" y="547847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24" name="直接连接符 123"/>
          <p:cNvCxnSpPr/>
          <p:nvPr>
            <p:custDataLst>
              <p:tags r:id="rId77"/>
            </p:custDataLst>
          </p:nvPr>
        </p:nvCxnSpPr>
        <p:spPr>
          <a:xfrm>
            <a:off x="6054150" y="547847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25" name="直接连接符 124"/>
          <p:cNvCxnSpPr/>
          <p:nvPr>
            <p:custDataLst>
              <p:tags r:id="rId78"/>
            </p:custDataLst>
          </p:nvPr>
        </p:nvCxnSpPr>
        <p:spPr>
          <a:xfrm>
            <a:off x="4846135" y="577411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26" name="平行四边形 125"/>
          <p:cNvSpPr/>
          <p:nvPr>
            <p:custDataLst>
              <p:tags r:id="rId79"/>
            </p:custDataLst>
          </p:nvPr>
        </p:nvSpPr>
        <p:spPr>
          <a:xfrm flipH="1">
            <a:off x="5890962" y="547847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27" name="平行四边形 126"/>
          <p:cNvSpPr/>
          <p:nvPr>
            <p:custDataLst>
              <p:tags r:id="rId80"/>
            </p:custDataLst>
          </p:nvPr>
        </p:nvSpPr>
        <p:spPr>
          <a:xfrm flipH="1">
            <a:off x="4729570" y="547847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28" name="平行四边形 127"/>
          <p:cNvSpPr/>
          <p:nvPr>
            <p:custDataLst>
              <p:tags r:id="rId81"/>
            </p:custDataLst>
          </p:nvPr>
        </p:nvSpPr>
        <p:spPr>
          <a:xfrm flipH="1">
            <a:off x="5693866" y="547847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7" name="文本框 86"/>
          <p:cNvSpPr txBox="1"/>
          <p:nvPr>
            <p:custDataLst>
              <p:tags r:id="rId82"/>
            </p:custDataLst>
          </p:nvPr>
        </p:nvSpPr>
        <p:spPr>
          <a:xfrm>
            <a:off x="4728516" y="4717073"/>
            <a:ext cx="2210456" cy="361406"/>
          </a:xfrm>
          <a:prstGeom prst="rect">
            <a:avLst/>
          </a:prstGeom>
          <a:noFill/>
        </p:spPr>
        <p:txBody>
          <a:bodyPr wrap="square" rtlCol="0" anchor="ctr">
            <a:noAutofit/>
          </a:bodyPr>
          <a:lstStyle/>
          <a:p>
            <a:pPr algn="ctr">
              <a:lnSpc>
                <a:spcPct val="120000"/>
              </a:lnSpc>
            </a:pPr>
            <a:r>
              <a:rPr lang="zh-CN" altLang="en-US" sz="1400" spc="150" dirty="0">
                <a:solidFill>
                  <a:srgbClr val="FFFFFF"/>
                </a:solidFill>
                <a:latin typeface="微软雅黑" panose="020B0503020204020204" charset="-122"/>
                <a:ea typeface="微软雅黑" panose="020B0503020204020204" charset="-122"/>
              </a:rPr>
              <a:t>（5）以“霸王条款”克扣毕业生。</a:t>
            </a:r>
            <a:endParaRPr lang="zh-CN" altLang="en-US" sz="1400" spc="150" dirty="0">
              <a:solidFill>
                <a:srgbClr val="FFFFFF"/>
              </a:solidFill>
              <a:latin typeface="微软雅黑" panose="020B0503020204020204" charset="-122"/>
              <a:ea typeface="微软雅黑" panose="020B0503020204020204" charset="-122"/>
            </a:endParaRPr>
          </a:p>
        </p:txBody>
      </p:sp>
      <p:sp>
        <p:nvSpPr>
          <p:cNvPr id="130" name="矩形 129"/>
          <p:cNvSpPr/>
          <p:nvPr>
            <p:custDataLst>
              <p:tags r:id="rId83"/>
            </p:custDataLst>
          </p:nvPr>
        </p:nvSpPr>
        <p:spPr>
          <a:xfrm>
            <a:off x="7876780" y="5478473"/>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F</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31" name="矩形 130"/>
          <p:cNvSpPr/>
          <p:nvPr>
            <p:custDataLst>
              <p:tags r:id="rId84"/>
            </p:custDataLst>
          </p:nvPr>
        </p:nvSpPr>
        <p:spPr>
          <a:xfrm>
            <a:off x="7876780" y="4317080"/>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32" name="直接连接符 131"/>
          <p:cNvCxnSpPr/>
          <p:nvPr>
            <p:custDataLst>
              <p:tags r:id="rId85"/>
            </p:custDataLst>
          </p:nvPr>
        </p:nvCxnSpPr>
        <p:spPr>
          <a:xfrm>
            <a:off x="8020895" y="5478472"/>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33" name="直接连接符 132"/>
          <p:cNvCxnSpPr/>
          <p:nvPr>
            <p:custDataLst>
              <p:tags r:id="rId86"/>
            </p:custDataLst>
          </p:nvPr>
        </p:nvCxnSpPr>
        <p:spPr>
          <a:xfrm>
            <a:off x="8321838" y="5478472"/>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34" name="直接连接符 133"/>
          <p:cNvCxnSpPr/>
          <p:nvPr>
            <p:custDataLst>
              <p:tags r:id="rId87"/>
            </p:custDataLst>
          </p:nvPr>
        </p:nvCxnSpPr>
        <p:spPr>
          <a:xfrm>
            <a:off x="8734039" y="5611990"/>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35" name="直接连接符 134"/>
          <p:cNvCxnSpPr/>
          <p:nvPr>
            <p:custDataLst>
              <p:tags r:id="rId88"/>
            </p:custDataLst>
          </p:nvPr>
        </p:nvCxnSpPr>
        <p:spPr>
          <a:xfrm>
            <a:off x="9366666" y="5715838"/>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36" name="直接连接符 135"/>
          <p:cNvCxnSpPr/>
          <p:nvPr>
            <p:custDataLst>
              <p:tags r:id="rId89"/>
            </p:custDataLst>
          </p:nvPr>
        </p:nvCxnSpPr>
        <p:spPr>
          <a:xfrm>
            <a:off x="9752382" y="5478472"/>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37" name="直接连接符 136"/>
          <p:cNvCxnSpPr/>
          <p:nvPr>
            <p:custDataLst>
              <p:tags r:id="rId90"/>
            </p:custDataLst>
          </p:nvPr>
        </p:nvCxnSpPr>
        <p:spPr>
          <a:xfrm>
            <a:off x="9207715" y="5478472"/>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38" name="直接连接符 137"/>
          <p:cNvCxnSpPr/>
          <p:nvPr>
            <p:custDataLst>
              <p:tags r:id="rId91"/>
            </p:custDataLst>
          </p:nvPr>
        </p:nvCxnSpPr>
        <p:spPr>
          <a:xfrm>
            <a:off x="7999700" y="5774119"/>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39" name="平行四边形 138"/>
          <p:cNvSpPr/>
          <p:nvPr>
            <p:custDataLst>
              <p:tags r:id="rId92"/>
            </p:custDataLst>
          </p:nvPr>
        </p:nvSpPr>
        <p:spPr>
          <a:xfrm flipH="1">
            <a:off x="9044527" y="5478473"/>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40" name="平行四边形 139"/>
          <p:cNvSpPr/>
          <p:nvPr>
            <p:custDataLst>
              <p:tags r:id="rId93"/>
            </p:custDataLst>
          </p:nvPr>
        </p:nvSpPr>
        <p:spPr>
          <a:xfrm flipH="1">
            <a:off x="7883135" y="5478473"/>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41" name="平行四边形 140"/>
          <p:cNvSpPr/>
          <p:nvPr>
            <p:custDataLst>
              <p:tags r:id="rId94"/>
            </p:custDataLst>
          </p:nvPr>
        </p:nvSpPr>
        <p:spPr>
          <a:xfrm flipH="1">
            <a:off x="8847431" y="5478473"/>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88" name="文本框 87"/>
          <p:cNvSpPr txBox="1"/>
          <p:nvPr>
            <p:custDataLst>
              <p:tags r:id="rId95"/>
            </p:custDataLst>
          </p:nvPr>
        </p:nvSpPr>
        <p:spPr>
          <a:xfrm>
            <a:off x="7882081" y="4717073"/>
            <a:ext cx="2210456" cy="361406"/>
          </a:xfrm>
          <a:prstGeom prst="rect">
            <a:avLst/>
          </a:prstGeom>
          <a:noFill/>
        </p:spPr>
        <p:txBody>
          <a:bodyPr wrap="square" rtlCol="0" anchor="ctr">
            <a:noAutofit/>
          </a:bodyPr>
          <a:lstStyle/>
          <a:p>
            <a:pPr algn="ctr">
              <a:lnSpc>
                <a:spcPct val="120000"/>
              </a:lnSpc>
            </a:pPr>
            <a:r>
              <a:rPr lang="zh-CN" altLang="en-US" sz="1400" spc="150" dirty="0">
                <a:solidFill>
                  <a:srgbClr val="FFFFFF"/>
                </a:solidFill>
                <a:latin typeface="微软雅黑" panose="020B0503020204020204" charset="-122"/>
                <a:ea typeface="微软雅黑" panose="020B0503020204020204" charset="-122"/>
              </a:rPr>
              <a:t>（6）以“培训”为名骗取培训费。</a:t>
            </a:r>
            <a:endParaRPr lang="zh-CN" altLang="en-US" sz="1400" spc="150" dirty="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24193" y="1089056"/>
            <a:ext cx="1967089" cy="1967089"/>
          </a:xfrm>
          <a:prstGeom prst="rect">
            <a:avLst/>
          </a:prstGeom>
          <a:gradFill>
            <a:gsLst>
              <a:gs pos="70000">
                <a:schemeClr val="accent1">
                  <a:lumMod val="70000"/>
                  <a:lumOff val="30000"/>
                </a:schemeClr>
              </a:gs>
              <a:gs pos="0">
                <a:schemeClr val="accent1"/>
              </a:gs>
            </a:gsLst>
            <a:lin ang="16200000" scaled="1"/>
          </a:gradFill>
          <a:ln w="19050">
            <a:noFill/>
          </a:ln>
          <a:effectLst>
            <a:outerShdw blurRad="254000" dist="101600" sy="23000" kx="1200000" algn="br" rotWithShape="0">
              <a:schemeClr val="accent1">
                <a:alpha val="17000"/>
              </a:schemeClr>
            </a:outerShdw>
          </a:effectLst>
          <a:sp3d extrusionH="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72633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3" name="PA-AutoShape 14"/>
          <p:cNvSpPr>
            <a:spLocks noChangeArrowheads="1"/>
          </p:cNvSpPr>
          <p:nvPr>
            <p:custDataLst>
              <p:tags r:id="rId2"/>
            </p:custDataLst>
          </p:nvPr>
        </p:nvSpPr>
        <p:spPr bwMode="auto">
          <a:xfrm>
            <a:off x="1141095" y="2174875"/>
            <a:ext cx="985520" cy="972185"/>
          </a:xfrm>
          <a:prstGeom prst="roundRect">
            <a:avLst>
              <a:gd name="adj" fmla="val 16382"/>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ONE</a:t>
            </a:r>
            <a:endParaRPr lang="en-US" altLang="zh-CN" dirty="0">
              <a:latin typeface="微软雅黑" panose="020B0503020204020204" charset="-122"/>
              <a:ea typeface="微软雅黑" panose="020B0503020204020204" charset="-122"/>
            </a:endParaRPr>
          </a:p>
        </p:txBody>
      </p:sp>
      <p:sp>
        <p:nvSpPr>
          <p:cNvPr id="114" name="PA-文本框 12"/>
          <p:cNvSpPr txBox="1"/>
          <p:nvPr>
            <p:custDataLst>
              <p:tags r:id="rId3"/>
            </p:custDataLst>
          </p:nvPr>
        </p:nvSpPr>
        <p:spPr>
          <a:xfrm>
            <a:off x="2234452" y="2321810"/>
            <a:ext cx="4264283" cy="1565910"/>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1. 就业信息的筛选</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就业信息的分析整理就是对搜集到的信息进行加工，去粗取精，去伪存真，由表及里，通过对各种信息进行分析、综合、归类，筛选出对自己有用的信息，更好地为求职做准备。</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115" name="直接连接符 114"/>
          <p:cNvCxnSpPr/>
          <p:nvPr/>
        </p:nvCxnSpPr>
        <p:spPr>
          <a:xfrm>
            <a:off x="1196387" y="3920073"/>
            <a:ext cx="50273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6" name="PA-AutoShape 14"/>
          <p:cNvSpPr>
            <a:spLocks noChangeArrowheads="1"/>
          </p:cNvSpPr>
          <p:nvPr>
            <p:custDataLst>
              <p:tags r:id="rId4"/>
            </p:custDataLst>
          </p:nvPr>
        </p:nvSpPr>
        <p:spPr bwMode="auto">
          <a:xfrm>
            <a:off x="1141255" y="4431392"/>
            <a:ext cx="986400" cy="972000"/>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TWO</a:t>
            </a:r>
            <a:endParaRPr lang="en-US" altLang="zh-CN" dirty="0">
              <a:latin typeface="微软雅黑" panose="020B0503020204020204" charset="-122"/>
              <a:ea typeface="微软雅黑" panose="020B0503020204020204" charset="-122"/>
            </a:endParaRPr>
          </a:p>
        </p:txBody>
      </p:sp>
      <p:pic>
        <p:nvPicPr>
          <p:cNvPr id="6" name="图片占位符 5" descr="图片包含 室内, 桌子, 人, 男人&#10;&#10;描述已自动生成"/>
          <p:cNvPicPr>
            <a:picLocks noGrp="1" noChangeAspect="1"/>
          </p:cNvPicPr>
          <p:nvPr>
            <p:ph type="pic" sz="quarter" idx="10"/>
          </p:nvPr>
        </p:nvPicPr>
        <p:blipFill rotWithShape="1">
          <a:blip r:embed="rId5" cstate="screen"/>
          <a:srcRect/>
          <a:stretch>
            <a:fillRect/>
          </a:stretch>
        </p:blipFill>
        <p:spPr/>
      </p:pic>
      <p:sp>
        <p:nvSpPr>
          <p:cNvPr id="2" name="- About"/>
          <p:cNvSpPr txBox="1"/>
          <p:nvPr/>
        </p:nvSpPr>
        <p:spPr>
          <a:xfrm>
            <a:off x="699770" y="46545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三、职业生涯规划的原则</a:t>
            </a:r>
            <a:endParaRPr lang="en-US" altLang="zh-CN" sz="2800" dirty="0">
              <a:solidFill>
                <a:schemeClr val="tx1"/>
              </a:solidFill>
              <a:latin typeface="微软雅黑" panose="020B0503020204020204" charset="-122"/>
              <a:ea typeface="微软雅黑" panose="020B0503020204020204" charset="-122"/>
            </a:endParaRPr>
          </a:p>
        </p:txBody>
      </p:sp>
      <p:sp>
        <p:nvSpPr>
          <p:cNvPr id="3" name="PA-文本框 12"/>
          <p:cNvSpPr txBox="1"/>
          <p:nvPr>
            <p:custDataLst>
              <p:tags r:id="rId6"/>
            </p:custDataLst>
          </p:nvPr>
        </p:nvSpPr>
        <p:spPr>
          <a:xfrm>
            <a:off x="2229372" y="4431915"/>
            <a:ext cx="4264283" cy="1565910"/>
          </a:xfrm>
          <a:prstGeom prst="rect">
            <a:avLst/>
          </a:prstGeom>
          <a:noFill/>
        </p:spPr>
        <p:txBody>
          <a:bodyPr wrap="square">
            <a:spAutoFit/>
          </a:bodyPr>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2. 就业信息的利用价值分析</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对一条自己感兴趣的招聘信息，大学生在求职之前，还应该冷静地思考该信息传递的内在含义，如这条信息所包含的内容是什么、用人单位要招聘什么样的人等。</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5" name="文本框 4"/>
          <p:cNvSpPr txBox="1"/>
          <p:nvPr/>
        </p:nvSpPr>
        <p:spPr>
          <a:xfrm>
            <a:off x="921385" y="1565910"/>
            <a:ext cx="4785360" cy="368300"/>
          </a:xfrm>
          <a:prstGeom prst="rect">
            <a:avLst/>
          </a:prstGeom>
          <a:noFill/>
        </p:spPr>
        <p:txBody>
          <a:bodyPr wrap="square" rtlCol="0" anchor="t">
            <a:spAutoFit/>
          </a:bodyPr>
          <a:p>
            <a:pPr algn="just"/>
            <a:r>
              <a:rPr lang="zh-CN" altLang="en-US">
                <a:latin typeface="微软雅黑" panose="020B0503020204020204" charset="-122"/>
                <a:ea typeface="微软雅黑" panose="020B0503020204020204" charset="-122"/>
              </a:rPr>
              <a:t>（三）就业信息的分析整理</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792480" y="78549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三、就业信息的运用过程</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17"/>
            </p:custDataLst>
          </p:nvPr>
        </p:nvSpPr>
        <p:spPr>
          <a:xfrm>
            <a:off x="764540" y="1663700"/>
            <a:ext cx="9895840" cy="5067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（四）就业信息的运用</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矩形 1"/>
          <p:cNvSpPr/>
          <p:nvPr>
            <p:custDataLst>
              <p:tags r:id="rId18"/>
            </p:custDataLst>
          </p:nvPr>
        </p:nvSpPr>
        <p:spPr>
          <a:xfrm>
            <a:off x="1812221" y="362301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A</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3" name="矩形 2"/>
          <p:cNvSpPr/>
          <p:nvPr>
            <p:custDataLst>
              <p:tags r:id="rId19"/>
            </p:custDataLst>
          </p:nvPr>
        </p:nvSpPr>
        <p:spPr>
          <a:xfrm>
            <a:off x="1812221" y="2456431"/>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23" name="直接连接符 22"/>
          <p:cNvCxnSpPr/>
          <p:nvPr>
            <p:custDataLst>
              <p:tags r:id="rId20"/>
            </p:custDataLst>
          </p:nvPr>
        </p:nvCxnSpPr>
        <p:spPr>
          <a:xfrm>
            <a:off x="1956336" y="362301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29" name="直接连接符 28"/>
          <p:cNvCxnSpPr/>
          <p:nvPr>
            <p:custDataLst>
              <p:tags r:id="rId21"/>
            </p:custDataLst>
          </p:nvPr>
        </p:nvCxnSpPr>
        <p:spPr>
          <a:xfrm>
            <a:off x="2257279" y="362301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30" name="直接连接符 29"/>
          <p:cNvCxnSpPr/>
          <p:nvPr>
            <p:custDataLst>
              <p:tags r:id="rId22"/>
            </p:custDataLst>
          </p:nvPr>
        </p:nvCxnSpPr>
        <p:spPr>
          <a:xfrm>
            <a:off x="2669480" y="375653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31" name="直接连接符 30"/>
          <p:cNvCxnSpPr/>
          <p:nvPr>
            <p:custDataLst>
              <p:tags r:id="rId23"/>
            </p:custDataLst>
          </p:nvPr>
        </p:nvCxnSpPr>
        <p:spPr>
          <a:xfrm>
            <a:off x="3302107" y="386038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32" name="直接连接符 31"/>
          <p:cNvCxnSpPr/>
          <p:nvPr>
            <p:custDataLst>
              <p:tags r:id="rId24"/>
            </p:custDataLst>
          </p:nvPr>
        </p:nvCxnSpPr>
        <p:spPr>
          <a:xfrm>
            <a:off x="3687823" y="362301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33" name="直接连接符 32"/>
          <p:cNvCxnSpPr/>
          <p:nvPr>
            <p:custDataLst>
              <p:tags r:id="rId25"/>
            </p:custDataLst>
          </p:nvPr>
        </p:nvCxnSpPr>
        <p:spPr>
          <a:xfrm>
            <a:off x="3143156" y="362301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34" name="直接连接符 33"/>
          <p:cNvCxnSpPr/>
          <p:nvPr>
            <p:custDataLst>
              <p:tags r:id="rId26"/>
            </p:custDataLst>
          </p:nvPr>
        </p:nvCxnSpPr>
        <p:spPr>
          <a:xfrm>
            <a:off x="1935141" y="391866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35" name="平行四边形 34"/>
          <p:cNvSpPr/>
          <p:nvPr>
            <p:custDataLst>
              <p:tags r:id="rId27"/>
            </p:custDataLst>
          </p:nvPr>
        </p:nvSpPr>
        <p:spPr>
          <a:xfrm flipH="1">
            <a:off x="2979968" y="362301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36" name="平行四边形 35"/>
          <p:cNvSpPr/>
          <p:nvPr>
            <p:custDataLst>
              <p:tags r:id="rId28"/>
            </p:custDataLst>
          </p:nvPr>
        </p:nvSpPr>
        <p:spPr>
          <a:xfrm flipH="1">
            <a:off x="1818576" y="362301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37" name="平行四边形 36"/>
          <p:cNvSpPr/>
          <p:nvPr>
            <p:custDataLst>
              <p:tags r:id="rId29"/>
            </p:custDataLst>
          </p:nvPr>
        </p:nvSpPr>
        <p:spPr>
          <a:xfrm flipH="1">
            <a:off x="2782872" y="362301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38" name="文本框 37"/>
          <p:cNvSpPr txBox="1"/>
          <p:nvPr>
            <p:custDataLst>
              <p:tags r:id="rId30"/>
            </p:custDataLst>
          </p:nvPr>
        </p:nvSpPr>
        <p:spPr>
          <a:xfrm>
            <a:off x="1817522" y="2856424"/>
            <a:ext cx="2210456" cy="361406"/>
          </a:xfrm>
          <a:prstGeom prst="rect">
            <a:avLst/>
          </a:prstGeom>
          <a:noFill/>
        </p:spPr>
        <p:txBody>
          <a:bodyPr wrap="square" rtlCol="0" anchor="ctr">
            <a:noAutofit/>
          </a:bodyPr>
          <a:lstStyle/>
          <a:p>
            <a:pPr algn="ctr">
              <a:lnSpc>
                <a:spcPct val="120000"/>
              </a:lnSpc>
            </a:pPr>
            <a:r>
              <a:rPr lang="zh-CN" altLang="en-US" sz="1600" spc="150" dirty="0">
                <a:solidFill>
                  <a:srgbClr val="FFFFFF"/>
                </a:solidFill>
                <a:latin typeface="微软雅黑" panose="020B0503020204020204" charset="-122"/>
                <a:ea typeface="微软雅黑" panose="020B0503020204020204" charset="-122"/>
              </a:rPr>
              <a:t>1. 确定自己的职业目标是前提</a:t>
            </a:r>
            <a:endParaRPr lang="zh-CN" altLang="en-US" sz="1600" spc="150" dirty="0">
              <a:solidFill>
                <a:srgbClr val="FFFFFF"/>
              </a:solidFill>
              <a:latin typeface="微软雅黑" panose="020B0503020204020204" charset="-122"/>
              <a:ea typeface="微软雅黑" panose="020B0503020204020204" charset="-122"/>
            </a:endParaRPr>
          </a:p>
        </p:txBody>
      </p:sp>
      <p:sp>
        <p:nvSpPr>
          <p:cNvPr id="41" name="矩形 40"/>
          <p:cNvSpPr/>
          <p:nvPr>
            <p:custDataLst>
              <p:tags r:id="rId31"/>
            </p:custDataLst>
          </p:nvPr>
        </p:nvSpPr>
        <p:spPr>
          <a:xfrm>
            <a:off x="4965785" y="362301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B</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77" name="矩形 76"/>
          <p:cNvSpPr/>
          <p:nvPr>
            <p:custDataLst>
              <p:tags r:id="rId32"/>
            </p:custDataLst>
          </p:nvPr>
        </p:nvSpPr>
        <p:spPr>
          <a:xfrm>
            <a:off x="4965785" y="2461625"/>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78" name="直接连接符 77"/>
          <p:cNvCxnSpPr/>
          <p:nvPr>
            <p:custDataLst>
              <p:tags r:id="rId33"/>
            </p:custDataLst>
          </p:nvPr>
        </p:nvCxnSpPr>
        <p:spPr>
          <a:xfrm>
            <a:off x="5109900" y="362301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79" name="直接连接符 78"/>
          <p:cNvCxnSpPr/>
          <p:nvPr>
            <p:custDataLst>
              <p:tags r:id="rId34"/>
            </p:custDataLst>
          </p:nvPr>
        </p:nvCxnSpPr>
        <p:spPr>
          <a:xfrm>
            <a:off x="5410843" y="362301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80" name="直接连接符 79"/>
          <p:cNvCxnSpPr/>
          <p:nvPr>
            <p:custDataLst>
              <p:tags r:id="rId35"/>
            </p:custDataLst>
          </p:nvPr>
        </p:nvCxnSpPr>
        <p:spPr>
          <a:xfrm>
            <a:off x="5823044" y="375653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84" name="直接连接符 83"/>
          <p:cNvCxnSpPr/>
          <p:nvPr>
            <p:custDataLst>
              <p:tags r:id="rId36"/>
            </p:custDataLst>
          </p:nvPr>
        </p:nvCxnSpPr>
        <p:spPr>
          <a:xfrm>
            <a:off x="6455671" y="386038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85" name="直接连接符 84"/>
          <p:cNvCxnSpPr/>
          <p:nvPr>
            <p:custDataLst>
              <p:tags r:id="rId37"/>
            </p:custDataLst>
          </p:nvPr>
        </p:nvCxnSpPr>
        <p:spPr>
          <a:xfrm>
            <a:off x="6841387" y="362301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89" name="直接连接符 88"/>
          <p:cNvCxnSpPr/>
          <p:nvPr>
            <p:custDataLst>
              <p:tags r:id="rId38"/>
            </p:custDataLst>
          </p:nvPr>
        </p:nvCxnSpPr>
        <p:spPr>
          <a:xfrm>
            <a:off x="6296720" y="362301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90" name="直接连接符 89"/>
          <p:cNvCxnSpPr/>
          <p:nvPr>
            <p:custDataLst>
              <p:tags r:id="rId39"/>
            </p:custDataLst>
          </p:nvPr>
        </p:nvCxnSpPr>
        <p:spPr>
          <a:xfrm>
            <a:off x="5088705" y="391866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91" name="平行四边形 90"/>
          <p:cNvSpPr/>
          <p:nvPr>
            <p:custDataLst>
              <p:tags r:id="rId40"/>
            </p:custDataLst>
          </p:nvPr>
        </p:nvSpPr>
        <p:spPr>
          <a:xfrm flipH="1">
            <a:off x="6133532" y="362301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92" name="平行四边形 91"/>
          <p:cNvSpPr/>
          <p:nvPr>
            <p:custDataLst>
              <p:tags r:id="rId41"/>
            </p:custDataLst>
          </p:nvPr>
        </p:nvSpPr>
        <p:spPr>
          <a:xfrm flipH="1">
            <a:off x="4972140" y="362301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93" name="平行四边形 92"/>
          <p:cNvSpPr/>
          <p:nvPr>
            <p:custDataLst>
              <p:tags r:id="rId42"/>
            </p:custDataLst>
          </p:nvPr>
        </p:nvSpPr>
        <p:spPr>
          <a:xfrm flipH="1">
            <a:off x="5936436" y="362301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94" name="文本框 93"/>
          <p:cNvSpPr txBox="1"/>
          <p:nvPr>
            <p:custDataLst>
              <p:tags r:id="rId43"/>
            </p:custDataLst>
          </p:nvPr>
        </p:nvSpPr>
        <p:spPr>
          <a:xfrm>
            <a:off x="4971086" y="2861618"/>
            <a:ext cx="2210456" cy="361406"/>
          </a:xfrm>
          <a:prstGeom prst="rect">
            <a:avLst/>
          </a:prstGeom>
          <a:noFill/>
        </p:spPr>
        <p:txBody>
          <a:bodyPr wrap="square" rtlCol="0" anchor="ctr">
            <a:noAutofit/>
          </a:bodyPr>
          <a:lstStyle/>
          <a:p>
            <a:pPr algn="ctr">
              <a:lnSpc>
                <a:spcPct val="120000"/>
              </a:lnSpc>
            </a:pPr>
            <a:r>
              <a:rPr lang="zh-CN" altLang="en-US" sz="1600" spc="150" dirty="0">
                <a:solidFill>
                  <a:srgbClr val="FFFFFF"/>
                </a:solidFill>
                <a:latin typeface="微软雅黑" panose="020B0503020204020204" charset="-122"/>
                <a:ea typeface="微软雅黑" panose="020B0503020204020204" charset="-122"/>
              </a:rPr>
              <a:t>2. 考虑就业信息的时效性</a:t>
            </a:r>
            <a:endParaRPr lang="zh-CN" altLang="en-US" sz="1600" spc="150" dirty="0">
              <a:solidFill>
                <a:srgbClr val="FFFFFF"/>
              </a:solidFill>
              <a:latin typeface="微软雅黑" panose="020B0503020204020204" charset="-122"/>
              <a:ea typeface="微软雅黑" panose="020B0503020204020204" charset="-122"/>
            </a:endParaRPr>
          </a:p>
        </p:txBody>
      </p:sp>
      <p:sp>
        <p:nvSpPr>
          <p:cNvPr id="95" name="矩形 94"/>
          <p:cNvSpPr/>
          <p:nvPr>
            <p:custDataLst>
              <p:tags r:id="rId44"/>
            </p:custDataLst>
          </p:nvPr>
        </p:nvSpPr>
        <p:spPr>
          <a:xfrm>
            <a:off x="8119350" y="362301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C</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96" name="矩形 95"/>
          <p:cNvSpPr/>
          <p:nvPr>
            <p:custDataLst>
              <p:tags r:id="rId45"/>
            </p:custDataLst>
          </p:nvPr>
        </p:nvSpPr>
        <p:spPr>
          <a:xfrm>
            <a:off x="8119350" y="2461625"/>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97" name="直接连接符 96"/>
          <p:cNvCxnSpPr/>
          <p:nvPr>
            <p:custDataLst>
              <p:tags r:id="rId46"/>
            </p:custDataLst>
          </p:nvPr>
        </p:nvCxnSpPr>
        <p:spPr>
          <a:xfrm>
            <a:off x="8263465" y="362301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98" name="直接连接符 97"/>
          <p:cNvCxnSpPr/>
          <p:nvPr>
            <p:custDataLst>
              <p:tags r:id="rId47"/>
            </p:custDataLst>
          </p:nvPr>
        </p:nvCxnSpPr>
        <p:spPr>
          <a:xfrm>
            <a:off x="8564408" y="362301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99" name="直接连接符 98"/>
          <p:cNvCxnSpPr/>
          <p:nvPr>
            <p:custDataLst>
              <p:tags r:id="rId48"/>
            </p:custDataLst>
          </p:nvPr>
        </p:nvCxnSpPr>
        <p:spPr>
          <a:xfrm>
            <a:off x="8976609" y="375653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00" name="直接连接符 99"/>
          <p:cNvCxnSpPr/>
          <p:nvPr>
            <p:custDataLst>
              <p:tags r:id="rId49"/>
            </p:custDataLst>
          </p:nvPr>
        </p:nvCxnSpPr>
        <p:spPr>
          <a:xfrm>
            <a:off x="9609236" y="386038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01" name="直接连接符 100"/>
          <p:cNvCxnSpPr/>
          <p:nvPr>
            <p:custDataLst>
              <p:tags r:id="rId50"/>
            </p:custDataLst>
          </p:nvPr>
        </p:nvCxnSpPr>
        <p:spPr>
          <a:xfrm>
            <a:off x="9994952" y="362301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02" name="直接连接符 101"/>
          <p:cNvCxnSpPr/>
          <p:nvPr>
            <p:custDataLst>
              <p:tags r:id="rId51"/>
            </p:custDataLst>
          </p:nvPr>
        </p:nvCxnSpPr>
        <p:spPr>
          <a:xfrm>
            <a:off x="9450285" y="362301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03" name="直接连接符 102"/>
          <p:cNvCxnSpPr/>
          <p:nvPr>
            <p:custDataLst>
              <p:tags r:id="rId52"/>
            </p:custDataLst>
          </p:nvPr>
        </p:nvCxnSpPr>
        <p:spPr>
          <a:xfrm>
            <a:off x="8242270" y="391866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16" name="平行四边形 115"/>
          <p:cNvSpPr/>
          <p:nvPr>
            <p:custDataLst>
              <p:tags r:id="rId53"/>
            </p:custDataLst>
          </p:nvPr>
        </p:nvSpPr>
        <p:spPr>
          <a:xfrm flipH="1">
            <a:off x="9287097" y="362301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29" name="平行四边形 128"/>
          <p:cNvSpPr/>
          <p:nvPr>
            <p:custDataLst>
              <p:tags r:id="rId54"/>
            </p:custDataLst>
          </p:nvPr>
        </p:nvSpPr>
        <p:spPr>
          <a:xfrm flipH="1">
            <a:off x="8125705" y="362301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42" name="平行四边形 141"/>
          <p:cNvSpPr/>
          <p:nvPr>
            <p:custDataLst>
              <p:tags r:id="rId55"/>
            </p:custDataLst>
          </p:nvPr>
        </p:nvSpPr>
        <p:spPr>
          <a:xfrm flipH="1">
            <a:off x="9090001" y="362301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43" name="文本框 142"/>
          <p:cNvSpPr txBox="1"/>
          <p:nvPr>
            <p:custDataLst>
              <p:tags r:id="rId56"/>
            </p:custDataLst>
          </p:nvPr>
        </p:nvSpPr>
        <p:spPr>
          <a:xfrm>
            <a:off x="8124651" y="2861618"/>
            <a:ext cx="2210456" cy="361406"/>
          </a:xfrm>
          <a:prstGeom prst="rect">
            <a:avLst/>
          </a:prstGeom>
          <a:noFill/>
        </p:spPr>
        <p:txBody>
          <a:bodyPr wrap="square" rtlCol="0" anchor="ctr">
            <a:noAutofit/>
          </a:bodyPr>
          <a:lstStyle/>
          <a:p>
            <a:pPr algn="ctr">
              <a:lnSpc>
                <a:spcPct val="120000"/>
              </a:lnSpc>
            </a:pPr>
            <a:r>
              <a:rPr lang="zh-CN" altLang="en-US" sz="1600" spc="150" dirty="0">
                <a:solidFill>
                  <a:srgbClr val="FFFFFF"/>
                </a:solidFill>
                <a:latin typeface="微软雅黑" panose="020B0503020204020204" charset="-122"/>
                <a:ea typeface="微软雅黑" panose="020B0503020204020204" charset="-122"/>
              </a:rPr>
              <a:t>3. 灵活运用就业</a:t>
            </a:r>
            <a:endParaRPr lang="zh-CN" altLang="en-US" sz="1600" spc="150" dirty="0">
              <a:solidFill>
                <a:srgbClr val="FFFFFF"/>
              </a:solidFill>
              <a:latin typeface="微软雅黑" panose="020B0503020204020204" charset="-122"/>
              <a:ea typeface="微软雅黑" panose="020B0503020204020204" charset="-122"/>
            </a:endParaRPr>
          </a:p>
          <a:p>
            <a:pPr algn="ctr">
              <a:lnSpc>
                <a:spcPct val="120000"/>
              </a:lnSpc>
            </a:pPr>
            <a:r>
              <a:rPr lang="zh-CN" altLang="en-US" sz="1600" spc="150" dirty="0">
                <a:solidFill>
                  <a:srgbClr val="FFFFFF"/>
                </a:solidFill>
                <a:latin typeface="微软雅黑" panose="020B0503020204020204" charset="-122"/>
                <a:ea typeface="微软雅黑" panose="020B0503020204020204" charset="-122"/>
              </a:rPr>
              <a:t>信息</a:t>
            </a:r>
            <a:endParaRPr lang="zh-CN" altLang="en-US" sz="1600" spc="150" dirty="0">
              <a:solidFill>
                <a:srgbClr val="FFFFFF"/>
              </a:solidFill>
              <a:latin typeface="微软雅黑" panose="020B0503020204020204" charset="-122"/>
              <a:ea typeface="微软雅黑" panose="020B0503020204020204" charset="-122"/>
            </a:endParaRPr>
          </a:p>
        </p:txBody>
      </p:sp>
      <p:sp>
        <p:nvSpPr>
          <p:cNvPr id="144" name="矩形 143"/>
          <p:cNvSpPr/>
          <p:nvPr>
            <p:custDataLst>
              <p:tags r:id="rId57"/>
            </p:custDataLst>
          </p:nvPr>
        </p:nvSpPr>
        <p:spPr>
          <a:xfrm>
            <a:off x="3389004" y="546259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D</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45" name="矩形 144"/>
          <p:cNvSpPr/>
          <p:nvPr>
            <p:custDataLst>
              <p:tags r:id="rId58"/>
            </p:custDataLst>
          </p:nvPr>
        </p:nvSpPr>
        <p:spPr>
          <a:xfrm>
            <a:off x="3389004" y="4301205"/>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46" name="直接连接符 145"/>
          <p:cNvCxnSpPr/>
          <p:nvPr>
            <p:custDataLst>
              <p:tags r:id="rId59"/>
            </p:custDataLst>
          </p:nvPr>
        </p:nvCxnSpPr>
        <p:spPr>
          <a:xfrm>
            <a:off x="3533119" y="546259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47" name="直接连接符 146"/>
          <p:cNvCxnSpPr/>
          <p:nvPr>
            <p:custDataLst>
              <p:tags r:id="rId60"/>
            </p:custDataLst>
          </p:nvPr>
        </p:nvCxnSpPr>
        <p:spPr>
          <a:xfrm>
            <a:off x="3834062" y="546259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48" name="直接连接符 147"/>
          <p:cNvCxnSpPr/>
          <p:nvPr>
            <p:custDataLst>
              <p:tags r:id="rId61"/>
            </p:custDataLst>
          </p:nvPr>
        </p:nvCxnSpPr>
        <p:spPr>
          <a:xfrm>
            <a:off x="4246263" y="559611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49" name="直接连接符 148"/>
          <p:cNvCxnSpPr/>
          <p:nvPr>
            <p:custDataLst>
              <p:tags r:id="rId62"/>
            </p:custDataLst>
          </p:nvPr>
        </p:nvCxnSpPr>
        <p:spPr>
          <a:xfrm>
            <a:off x="4878890" y="569996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50" name="直接连接符 149"/>
          <p:cNvCxnSpPr/>
          <p:nvPr>
            <p:custDataLst>
              <p:tags r:id="rId63"/>
            </p:custDataLst>
          </p:nvPr>
        </p:nvCxnSpPr>
        <p:spPr>
          <a:xfrm>
            <a:off x="5264606" y="546259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51" name="直接连接符 150"/>
          <p:cNvCxnSpPr/>
          <p:nvPr>
            <p:custDataLst>
              <p:tags r:id="rId64"/>
            </p:custDataLst>
          </p:nvPr>
        </p:nvCxnSpPr>
        <p:spPr>
          <a:xfrm>
            <a:off x="4719939" y="546259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52" name="直接连接符 151"/>
          <p:cNvCxnSpPr/>
          <p:nvPr>
            <p:custDataLst>
              <p:tags r:id="rId65"/>
            </p:custDataLst>
          </p:nvPr>
        </p:nvCxnSpPr>
        <p:spPr>
          <a:xfrm>
            <a:off x="3511924" y="575824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53" name="平行四边形 152"/>
          <p:cNvSpPr/>
          <p:nvPr>
            <p:custDataLst>
              <p:tags r:id="rId66"/>
            </p:custDataLst>
          </p:nvPr>
        </p:nvSpPr>
        <p:spPr>
          <a:xfrm flipH="1">
            <a:off x="4556751" y="546259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54" name="平行四边形 153"/>
          <p:cNvSpPr/>
          <p:nvPr>
            <p:custDataLst>
              <p:tags r:id="rId67"/>
            </p:custDataLst>
          </p:nvPr>
        </p:nvSpPr>
        <p:spPr>
          <a:xfrm flipH="1">
            <a:off x="3395359" y="546259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55" name="平行四边形 154"/>
          <p:cNvSpPr/>
          <p:nvPr>
            <p:custDataLst>
              <p:tags r:id="rId68"/>
            </p:custDataLst>
          </p:nvPr>
        </p:nvSpPr>
        <p:spPr>
          <a:xfrm flipH="1">
            <a:off x="4359655" y="546259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56" name="文本框 155"/>
          <p:cNvSpPr txBox="1"/>
          <p:nvPr>
            <p:custDataLst>
              <p:tags r:id="rId69"/>
            </p:custDataLst>
          </p:nvPr>
        </p:nvSpPr>
        <p:spPr>
          <a:xfrm>
            <a:off x="3394305" y="4701198"/>
            <a:ext cx="2210456" cy="361406"/>
          </a:xfrm>
          <a:prstGeom prst="rect">
            <a:avLst/>
          </a:prstGeom>
          <a:noFill/>
        </p:spPr>
        <p:txBody>
          <a:bodyPr wrap="square" rtlCol="0" anchor="ctr">
            <a:noAutofit/>
          </a:bodyPr>
          <a:lstStyle/>
          <a:p>
            <a:pPr algn="ctr">
              <a:lnSpc>
                <a:spcPct val="120000"/>
              </a:lnSpc>
            </a:pPr>
            <a:r>
              <a:rPr lang="zh-CN" altLang="en-US" sz="1600" spc="150" dirty="0">
                <a:solidFill>
                  <a:srgbClr val="FFFFFF"/>
                </a:solidFill>
                <a:latin typeface="微软雅黑" panose="020B0503020204020204" charset="-122"/>
                <a:ea typeface="微软雅黑" panose="020B0503020204020204" charset="-122"/>
              </a:rPr>
              <a:t>4. 把握胜任和难度的原则</a:t>
            </a:r>
            <a:endParaRPr lang="zh-CN" altLang="en-US" sz="1600" spc="150" dirty="0">
              <a:solidFill>
                <a:srgbClr val="FFFFFF"/>
              </a:solidFill>
              <a:latin typeface="微软雅黑" panose="020B0503020204020204" charset="-122"/>
              <a:ea typeface="微软雅黑" panose="020B0503020204020204" charset="-122"/>
            </a:endParaRPr>
          </a:p>
        </p:txBody>
      </p:sp>
      <p:sp>
        <p:nvSpPr>
          <p:cNvPr id="157" name="矩形 156"/>
          <p:cNvSpPr/>
          <p:nvPr>
            <p:custDataLst>
              <p:tags r:id="rId70"/>
            </p:custDataLst>
          </p:nvPr>
        </p:nvSpPr>
        <p:spPr>
          <a:xfrm>
            <a:off x="6542568" y="5462598"/>
            <a:ext cx="2221059" cy="466253"/>
          </a:xfrm>
          <a:prstGeom prst="rect">
            <a:avLst/>
          </a:prstGeom>
          <a:solidFill>
            <a:srgbClr val="DEAB81">
              <a:lumMod val="20000"/>
              <a:lumOff val="8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92500" lnSpcReduction="20000"/>
          </a:bodyPr>
          <a:lstStyle/>
          <a:p>
            <a:pPr algn="ctr"/>
            <a:r>
              <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rPr>
              <a:t>E</a:t>
            </a:r>
            <a:endParaRPr lang="en-US" altLang="zh-CN" sz="2800" dirty="0">
              <a:solidFill>
                <a:srgbClr val="DEAB81">
                  <a:lumMod val="50000"/>
                </a:srgbClr>
              </a:solidFill>
              <a:latin typeface="Arial" panose="020B0604020202020204" pitchFamily="34" charset="0"/>
              <a:ea typeface="微软雅黑" panose="020B0503020204020204" charset="-122"/>
              <a:cs typeface="Arial" panose="020B0604020202020204" pitchFamily="34" charset="0"/>
            </a:endParaRPr>
          </a:p>
        </p:txBody>
      </p:sp>
      <p:sp>
        <p:nvSpPr>
          <p:cNvPr id="158" name="矩形 157"/>
          <p:cNvSpPr/>
          <p:nvPr>
            <p:custDataLst>
              <p:tags r:id="rId71"/>
            </p:custDataLst>
          </p:nvPr>
        </p:nvSpPr>
        <p:spPr>
          <a:xfrm>
            <a:off x="6542568" y="4301205"/>
            <a:ext cx="2221059" cy="1161393"/>
          </a:xfrm>
          <a:prstGeom prst="rect">
            <a:avLst/>
          </a:prstGeom>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lstStyle/>
          <a:p>
            <a:pPr algn="ctr">
              <a:lnSpc>
                <a:spcPct val="150000"/>
              </a:lnSpc>
            </a:pPr>
            <a:endParaRPr lang="zh-CN" altLang="en-US" dirty="0">
              <a:solidFill>
                <a:srgbClr val="FFFFFF"/>
              </a:solidFill>
              <a:latin typeface="微软雅黑" panose="020B0503020204020204" charset="-122"/>
              <a:ea typeface="微软雅黑" panose="020B0503020204020204" charset="-122"/>
            </a:endParaRPr>
          </a:p>
        </p:txBody>
      </p:sp>
      <p:cxnSp>
        <p:nvCxnSpPr>
          <p:cNvPr id="159" name="直接连接符 158"/>
          <p:cNvCxnSpPr/>
          <p:nvPr>
            <p:custDataLst>
              <p:tags r:id="rId72"/>
            </p:custDataLst>
          </p:nvPr>
        </p:nvCxnSpPr>
        <p:spPr>
          <a:xfrm>
            <a:off x="6686683" y="5462597"/>
            <a:ext cx="279752" cy="279752"/>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60" name="直接连接符 159"/>
          <p:cNvCxnSpPr/>
          <p:nvPr>
            <p:custDataLst>
              <p:tags r:id="rId73"/>
            </p:custDataLst>
          </p:nvPr>
        </p:nvCxnSpPr>
        <p:spPr>
          <a:xfrm>
            <a:off x="6987626" y="5462597"/>
            <a:ext cx="466254" cy="466254"/>
          </a:xfrm>
          <a:prstGeom prst="line">
            <a:avLst/>
          </a:prstGeom>
        </p:spPr>
        <p:style>
          <a:lnRef idx="1">
            <a:srgbClr val="DEAB81"/>
          </a:lnRef>
          <a:fillRef idx="0">
            <a:srgbClr val="DEAB81"/>
          </a:fillRef>
          <a:effectRef idx="0">
            <a:srgbClr val="DEAB81"/>
          </a:effectRef>
          <a:fontRef idx="minor">
            <a:srgbClr val="5F5F5F"/>
          </a:fontRef>
        </p:style>
      </p:cxnSp>
      <p:cxnSp>
        <p:nvCxnSpPr>
          <p:cNvPr id="161" name="直接连接符 160"/>
          <p:cNvCxnSpPr/>
          <p:nvPr>
            <p:custDataLst>
              <p:tags r:id="rId74"/>
            </p:custDataLst>
          </p:nvPr>
        </p:nvCxnSpPr>
        <p:spPr>
          <a:xfrm>
            <a:off x="7399827" y="5596115"/>
            <a:ext cx="99610" cy="99610"/>
          </a:xfrm>
          <a:prstGeom prst="line">
            <a:avLst/>
          </a:prstGeom>
        </p:spPr>
        <p:style>
          <a:lnRef idx="1">
            <a:srgbClr val="DEAB81"/>
          </a:lnRef>
          <a:fillRef idx="0">
            <a:srgbClr val="DEAB81"/>
          </a:fillRef>
          <a:effectRef idx="0">
            <a:srgbClr val="DEAB81"/>
          </a:effectRef>
          <a:fontRef idx="minor">
            <a:srgbClr val="5F5F5F"/>
          </a:fontRef>
        </p:style>
      </p:cxnSp>
      <p:cxnSp>
        <p:nvCxnSpPr>
          <p:cNvPr id="162" name="直接连接符 161"/>
          <p:cNvCxnSpPr/>
          <p:nvPr>
            <p:custDataLst>
              <p:tags r:id="rId75"/>
            </p:custDataLst>
          </p:nvPr>
        </p:nvCxnSpPr>
        <p:spPr>
          <a:xfrm>
            <a:off x="8032454" y="5699963"/>
            <a:ext cx="228888" cy="228888"/>
          </a:xfrm>
          <a:prstGeom prst="line">
            <a:avLst/>
          </a:prstGeom>
          <a:ln>
            <a:solidFill>
              <a:srgbClr val="DEAB81">
                <a:lumMod val="75000"/>
              </a:srgbClr>
            </a:solidFill>
          </a:ln>
        </p:spPr>
        <p:style>
          <a:lnRef idx="1">
            <a:srgbClr val="DEAB81"/>
          </a:lnRef>
          <a:fillRef idx="0">
            <a:srgbClr val="DEAB81"/>
          </a:fillRef>
          <a:effectRef idx="0">
            <a:srgbClr val="DEAB81"/>
          </a:effectRef>
          <a:fontRef idx="minor">
            <a:srgbClr val="5F5F5F"/>
          </a:fontRef>
        </p:style>
      </p:cxnSp>
      <p:cxnSp>
        <p:nvCxnSpPr>
          <p:cNvPr id="163" name="直接连接符 162"/>
          <p:cNvCxnSpPr/>
          <p:nvPr>
            <p:custDataLst>
              <p:tags r:id="rId76"/>
            </p:custDataLst>
          </p:nvPr>
        </p:nvCxnSpPr>
        <p:spPr>
          <a:xfrm>
            <a:off x="8418170" y="5462597"/>
            <a:ext cx="341209" cy="341208"/>
          </a:xfrm>
          <a:prstGeom prst="line">
            <a:avLst/>
          </a:prstGeom>
          <a:ln>
            <a:solidFill>
              <a:srgbClr val="DEAB81"/>
            </a:solidFill>
          </a:ln>
        </p:spPr>
        <p:style>
          <a:lnRef idx="1">
            <a:srgbClr val="DEAB81"/>
          </a:lnRef>
          <a:fillRef idx="0">
            <a:srgbClr val="DEAB81"/>
          </a:fillRef>
          <a:effectRef idx="0">
            <a:srgbClr val="DEAB81"/>
          </a:effectRef>
          <a:fontRef idx="minor">
            <a:srgbClr val="5F5F5F"/>
          </a:fontRef>
        </p:style>
      </p:cxnSp>
      <p:cxnSp>
        <p:nvCxnSpPr>
          <p:cNvPr id="164" name="直接连接符 163"/>
          <p:cNvCxnSpPr/>
          <p:nvPr>
            <p:custDataLst>
              <p:tags r:id="rId77"/>
            </p:custDataLst>
          </p:nvPr>
        </p:nvCxnSpPr>
        <p:spPr>
          <a:xfrm>
            <a:off x="7873503" y="5462597"/>
            <a:ext cx="466254" cy="466254"/>
          </a:xfrm>
          <a:prstGeom prst="line">
            <a:avLst/>
          </a:prstGeom>
          <a:ln>
            <a:solidFill>
              <a:srgbClr val="DEAB81">
                <a:lumMod val="40000"/>
                <a:lumOff val="60000"/>
              </a:srgbClr>
            </a:solidFill>
          </a:ln>
        </p:spPr>
        <p:style>
          <a:lnRef idx="1">
            <a:srgbClr val="DEAB81"/>
          </a:lnRef>
          <a:fillRef idx="0">
            <a:srgbClr val="DEAB81"/>
          </a:fillRef>
          <a:effectRef idx="0">
            <a:srgbClr val="DEAB81"/>
          </a:effectRef>
          <a:fontRef idx="minor">
            <a:srgbClr val="5F5F5F"/>
          </a:fontRef>
        </p:style>
      </p:cxnSp>
      <p:cxnSp>
        <p:nvCxnSpPr>
          <p:cNvPr id="165" name="直接连接符 164"/>
          <p:cNvCxnSpPr/>
          <p:nvPr>
            <p:custDataLst>
              <p:tags r:id="rId78"/>
            </p:custDataLst>
          </p:nvPr>
        </p:nvCxnSpPr>
        <p:spPr>
          <a:xfrm>
            <a:off x="6665488" y="5758244"/>
            <a:ext cx="99610" cy="99610"/>
          </a:xfrm>
          <a:prstGeom prst="line">
            <a:avLst/>
          </a:prstGeom>
          <a:ln>
            <a:solidFill>
              <a:srgbClr val="DEAB81">
                <a:lumMod val="50000"/>
              </a:srgbClr>
            </a:solidFill>
          </a:ln>
        </p:spPr>
        <p:style>
          <a:lnRef idx="1">
            <a:srgbClr val="DEAB81"/>
          </a:lnRef>
          <a:fillRef idx="0">
            <a:srgbClr val="DEAB81"/>
          </a:fillRef>
          <a:effectRef idx="0">
            <a:srgbClr val="DEAB81"/>
          </a:effectRef>
          <a:fontRef idx="minor">
            <a:srgbClr val="5F5F5F"/>
          </a:fontRef>
        </p:style>
      </p:cxnSp>
      <p:sp>
        <p:nvSpPr>
          <p:cNvPr id="166" name="平行四边形 165"/>
          <p:cNvSpPr/>
          <p:nvPr>
            <p:custDataLst>
              <p:tags r:id="rId79"/>
            </p:custDataLst>
          </p:nvPr>
        </p:nvSpPr>
        <p:spPr>
          <a:xfrm flipH="1">
            <a:off x="7710315" y="5462598"/>
            <a:ext cx="915551" cy="466254"/>
          </a:xfrm>
          <a:prstGeom prst="parallelogram">
            <a:avLst>
              <a:gd name="adj" fmla="val 95454"/>
            </a:avLst>
          </a:prstGeom>
          <a:solidFill>
            <a:srgbClr val="FEFFFF">
              <a:alpha val="4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30000" lnSpcReduction="20000"/>
          </a:bodyPr>
          <a:lstStyle/>
          <a:p>
            <a:pPr algn="ctr"/>
            <a:endParaRPr lang="zh-CN" altLang="en-US">
              <a:latin typeface="微软雅黑" panose="020B0503020204020204" charset="-122"/>
              <a:ea typeface="微软雅黑" panose="020B0503020204020204" charset="-122"/>
            </a:endParaRPr>
          </a:p>
        </p:txBody>
      </p:sp>
      <p:sp>
        <p:nvSpPr>
          <p:cNvPr id="167" name="平行四边形 166"/>
          <p:cNvSpPr/>
          <p:nvPr>
            <p:custDataLst>
              <p:tags r:id="rId80"/>
            </p:custDataLst>
          </p:nvPr>
        </p:nvSpPr>
        <p:spPr>
          <a:xfrm flipH="1">
            <a:off x="6548923" y="5462598"/>
            <a:ext cx="722691" cy="466254"/>
          </a:xfrm>
          <a:prstGeom prst="parallelogram">
            <a:avLst>
              <a:gd name="adj" fmla="val 100908"/>
            </a:avLst>
          </a:prstGeom>
          <a:solidFill>
            <a:srgbClr val="DEAB81">
              <a:lumMod val="60000"/>
              <a:lumOff val="40000"/>
              <a:alpha val="42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68" name="平行四边形 167"/>
          <p:cNvSpPr/>
          <p:nvPr>
            <p:custDataLst>
              <p:tags r:id="rId81"/>
            </p:custDataLst>
          </p:nvPr>
        </p:nvSpPr>
        <p:spPr>
          <a:xfrm flipH="1">
            <a:off x="7513219" y="5462598"/>
            <a:ext cx="722691" cy="466254"/>
          </a:xfrm>
          <a:prstGeom prst="parallelogram">
            <a:avLst>
              <a:gd name="adj" fmla="val 100908"/>
            </a:avLst>
          </a:prstGeom>
          <a:solidFill>
            <a:srgbClr val="DEAB81">
              <a:lumMod val="60000"/>
              <a:lumOff val="40000"/>
              <a:alpha val="13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fontScale="25000" lnSpcReduction="20000"/>
          </a:bodyPr>
          <a:lstStyle/>
          <a:p>
            <a:pPr algn="ctr"/>
            <a:endParaRPr lang="zh-CN" altLang="en-US">
              <a:latin typeface="微软雅黑" panose="020B0503020204020204" charset="-122"/>
              <a:ea typeface="微软雅黑" panose="020B0503020204020204" charset="-122"/>
            </a:endParaRPr>
          </a:p>
        </p:txBody>
      </p:sp>
      <p:sp>
        <p:nvSpPr>
          <p:cNvPr id="169" name="文本框 168"/>
          <p:cNvSpPr txBox="1"/>
          <p:nvPr>
            <p:custDataLst>
              <p:tags r:id="rId82"/>
            </p:custDataLst>
          </p:nvPr>
        </p:nvSpPr>
        <p:spPr>
          <a:xfrm>
            <a:off x="6547869" y="4701198"/>
            <a:ext cx="2210456" cy="361406"/>
          </a:xfrm>
          <a:prstGeom prst="rect">
            <a:avLst/>
          </a:prstGeom>
          <a:noFill/>
        </p:spPr>
        <p:txBody>
          <a:bodyPr wrap="square" rtlCol="0" anchor="ctr">
            <a:noAutofit/>
          </a:bodyPr>
          <a:lstStyle/>
          <a:p>
            <a:pPr algn="ctr">
              <a:lnSpc>
                <a:spcPct val="120000"/>
              </a:lnSpc>
            </a:pPr>
            <a:r>
              <a:rPr lang="zh-CN" altLang="en-US" sz="1600" spc="150" dirty="0">
                <a:solidFill>
                  <a:srgbClr val="FFFFFF"/>
                </a:solidFill>
                <a:latin typeface="微软雅黑" panose="020B0503020204020204" charset="-122"/>
                <a:ea typeface="微软雅黑" panose="020B0503020204020204" charset="-122"/>
              </a:rPr>
              <a:t>5. 共享信息资源</a:t>
            </a:r>
            <a:endParaRPr lang="zh-CN" altLang="en-US" sz="1600" spc="150" dirty="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2600057"/>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C:\Users\Administrator\Desktop\新建文件夹\图片1(2).png图片1(2)"/>
          <p:cNvPicPr>
            <a:picLocks noGrp="1" noChangeAspect="1"/>
          </p:cNvPicPr>
          <p:nvPr>
            <p:ph type="pic" sz="quarter" idx="10"/>
          </p:nvPr>
        </p:nvPicPr>
        <p:blipFill rotWithShape="1">
          <a:blip r:embed="rId2"/>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图形 7"/>
          <p:cNvSpPr/>
          <p:nvPr>
            <p:custDataLst>
              <p:tags r:id="rId3"/>
            </p:custDataLst>
          </p:nvPr>
        </p:nvSpPr>
        <p:spPr>
          <a:xfrm rot="310108" flipH="1">
            <a:off x="5366409" y="206518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66" grpId="0" animBg="1"/>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基本的就业能力准备</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第一节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什么是就业</a:t>
            </a:r>
            <a:r>
              <a:rPr lang="zh-CN" altLang="en-US"/>
              <a:t>能力</a:t>
            </a:r>
            <a:endParaRPr lang="zh-CN" altLang="en-US"/>
          </a:p>
        </p:txBody>
      </p:sp>
      <p:sp>
        <p:nvSpPr>
          <p:cNvPr id="3" name="文本占位符 2"/>
          <p:cNvSpPr>
            <a:spLocks noGrp="1"/>
          </p:cNvSpPr>
          <p:nvPr>
            <p:ph type="body" sz="quarter" idx="13"/>
          </p:nvPr>
        </p:nvSpPr>
        <p:spPr/>
        <p:txBody>
          <a:bodyPr/>
          <a:p>
            <a:pPr algn="just"/>
            <a:r>
              <a:rPr lang="zh-CN" altLang="en-US" sz="1800"/>
              <a:t>就业能力是指从事某种职业所需要的能力。如果一个人想要获得工作机会、创造劳动价值，就需要具备与该职业相关的能力。</a:t>
            </a:r>
            <a:endParaRPr lang="zh-CN" altLang="en-US" sz="1800"/>
          </a:p>
        </p:txBody>
      </p:sp>
      <p:sp>
        <p:nvSpPr>
          <p:cNvPr id="4" name="内容占位符 3"/>
          <p:cNvSpPr>
            <a:spLocks noGrp="1"/>
          </p:cNvSpPr>
          <p:nvPr>
            <p:ph sz="quarter" idx="14"/>
          </p:nvPr>
        </p:nvSpPr>
        <p:spPr/>
        <p:txBody>
          <a:bodyPr/>
          <a:p>
            <a:pPr algn="just"/>
            <a:r>
              <a:rPr lang="zh-CN" altLang="en-US"/>
              <a:t>狭义的就业能力是指获取职业的能力，即通常所说的求职应聘能力。如大学生在求职应聘活动中需经历搜索招聘信息、发出求职信息、参加面试、鉴定就业协议等一系列</a:t>
            </a:r>
            <a:r>
              <a:rPr lang="zh-CN" altLang="en-US"/>
              <a:t>过程。</a:t>
            </a:r>
            <a:endParaRPr lang="zh-CN" altLang="en-US"/>
          </a:p>
          <a:p>
            <a:pPr algn="just"/>
            <a:r>
              <a:rPr lang="zh-CN" altLang="en-US"/>
              <a:t>广义的就业能力不仅包括个人求职应聘的过程，还包括大学生未来的职业生涯发展和终身学习的能力。大学生在未来工作中能够履行什么职责、承担什么任务，以及完成这些职责及任务的质量与效果，都取决于广义上的就业</a:t>
            </a:r>
            <a:r>
              <a:rPr lang="zh-CN" altLang="en-US"/>
              <a:t>能力。</a:t>
            </a:r>
            <a:endParaRPr lang="zh-CN" altLang="en-US"/>
          </a:p>
          <a:p>
            <a:pPr algn="just"/>
            <a:r>
              <a:rPr lang="zh-CN" altLang="en-US"/>
              <a:t>就业能力包括</a:t>
            </a:r>
            <a:r>
              <a:rPr lang="zh-CN" altLang="en-US" b="1">
                <a:solidFill>
                  <a:srgbClr val="FFC000"/>
                </a:solidFill>
                <a:latin typeface="Microsoft YaHei Bold" panose="020B0503020204020204" charset="-122"/>
                <a:ea typeface="Microsoft YaHei Bold" panose="020B0503020204020204" charset="-122"/>
              </a:rPr>
              <a:t>专业技能</a:t>
            </a:r>
            <a:r>
              <a:rPr lang="zh-CN" altLang="en-US"/>
              <a:t>和</a:t>
            </a:r>
            <a:r>
              <a:rPr lang="zh-CN" altLang="en-US" b="1">
                <a:solidFill>
                  <a:srgbClr val="FFC000"/>
                </a:solidFill>
                <a:latin typeface="Microsoft YaHei Bold" panose="020B0503020204020204" charset="-122"/>
                <a:ea typeface="Microsoft YaHei Bold" panose="020B0503020204020204" charset="-122"/>
              </a:rPr>
              <a:t>通用技能</a:t>
            </a:r>
            <a:r>
              <a:rPr lang="zh-CN" altLang="en-US"/>
              <a:t>。</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空心弧 1"/>
          <p:cNvSpPr/>
          <p:nvPr>
            <p:custDataLst>
              <p:tags r:id="rId1"/>
            </p:custDataLst>
          </p:nvPr>
        </p:nvSpPr>
        <p:spPr>
          <a:xfrm rot="16200000">
            <a:off x="4330700" y="2268220"/>
            <a:ext cx="1467485" cy="1435100"/>
          </a:xfrm>
          <a:prstGeom prst="blockArc">
            <a:avLst>
              <a:gd name="adj1" fmla="val 4833046"/>
              <a:gd name="adj2" fmla="val 21427104"/>
              <a:gd name="adj3" fmla="val 4802"/>
            </a:avLst>
          </a:prstGeom>
          <a:solidFill>
            <a:srgbClr val="FFC000"/>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000000"/>
              </a:solidFill>
            </a:endParaRPr>
          </a:p>
        </p:txBody>
      </p:sp>
      <p:sp>
        <p:nvSpPr>
          <p:cNvPr id="3" name="椭圆 2"/>
          <p:cNvSpPr/>
          <p:nvPr>
            <p:custDataLst>
              <p:tags r:id="rId2"/>
            </p:custDataLst>
          </p:nvPr>
        </p:nvSpPr>
        <p:spPr>
          <a:xfrm>
            <a:off x="4689475" y="2610485"/>
            <a:ext cx="751205" cy="751205"/>
          </a:xfrm>
          <a:prstGeom prst="ellipse">
            <a:avLst/>
          </a:prstGeom>
          <a:solidFill>
            <a:srgbClr val="FFC000"/>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4" name="椭圆 13"/>
          <p:cNvSpPr/>
          <p:nvPr>
            <p:custDataLst>
              <p:tags r:id="rId3"/>
            </p:custDataLst>
          </p:nvPr>
        </p:nvSpPr>
        <p:spPr>
          <a:xfrm>
            <a:off x="4569460" y="2491105"/>
            <a:ext cx="990600" cy="990600"/>
          </a:xfrm>
          <a:prstGeom prst="ellipse">
            <a:avLst/>
          </a:prstGeom>
          <a:noFill/>
          <a:ln>
            <a:solidFill>
              <a:srgbClr val="FFC000"/>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32" name="椭圆 31"/>
          <p:cNvSpPr/>
          <p:nvPr>
            <p:custDataLst>
              <p:tags r:id="rId4"/>
            </p:custDataLst>
          </p:nvPr>
        </p:nvSpPr>
        <p:spPr>
          <a:xfrm>
            <a:off x="5257800" y="2491105"/>
            <a:ext cx="181610" cy="181610"/>
          </a:xfrm>
          <a:prstGeom prst="ellipse">
            <a:avLst/>
          </a:prstGeom>
          <a:solidFill>
            <a:srgbClr val="FFC000"/>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43" name="直接连接符 42"/>
          <p:cNvCxnSpPr/>
          <p:nvPr>
            <p:custDataLst>
              <p:tags r:id="rId5"/>
            </p:custDataLst>
          </p:nvPr>
        </p:nvCxnSpPr>
        <p:spPr>
          <a:xfrm flipV="1">
            <a:off x="4916170" y="1823720"/>
            <a:ext cx="0" cy="495300"/>
          </a:xfrm>
          <a:prstGeom prst="line">
            <a:avLst/>
          </a:prstGeom>
          <a:ln w="12700">
            <a:solidFill>
              <a:srgbClr val="FFC000"/>
            </a:solidFill>
            <a:prstDash val="lgDash"/>
            <a:tailEnd type="oval"/>
          </a:ln>
        </p:spPr>
        <p:style>
          <a:lnRef idx="1">
            <a:srgbClr val="00E9DB"/>
          </a:lnRef>
          <a:fillRef idx="0">
            <a:srgbClr val="00E9DB"/>
          </a:fillRef>
          <a:effectRef idx="0">
            <a:srgbClr val="00E9DB"/>
          </a:effectRef>
          <a:fontRef idx="minor">
            <a:srgbClr val="000000"/>
          </a:fontRef>
        </p:style>
      </p:cxnSp>
      <p:sp>
        <p:nvSpPr>
          <p:cNvPr id="95" name="文本框 94"/>
          <p:cNvSpPr txBox="1"/>
          <p:nvPr>
            <p:custDataLst>
              <p:tags r:id="rId6"/>
            </p:custDataLst>
          </p:nvPr>
        </p:nvSpPr>
        <p:spPr>
          <a:xfrm>
            <a:off x="2080260" y="2188210"/>
            <a:ext cx="1887220" cy="353060"/>
          </a:xfrm>
          <a:prstGeom prst="rect">
            <a:avLst/>
          </a:prstGeom>
          <a:noFill/>
        </p:spPr>
        <p:txBody>
          <a:bodyPr wrap="square" bIns="0" rtlCol="0">
            <a:noAutofit/>
          </a:bodyPr>
          <a:p>
            <a:pPr algn="r"/>
            <a:r>
              <a:rPr lang="zh-CN" altLang="en-US" sz="1900" b="1">
                <a:solidFill>
                  <a:srgbClr val="FFC000"/>
                </a:solidFill>
                <a:uFillTx/>
                <a:latin typeface="Microsoft YaHei Bold" panose="020B0503020204020204" charset="-122"/>
                <a:ea typeface="Microsoft YaHei Bold" panose="020B0503020204020204" charset="-122"/>
              </a:rPr>
              <a:t>专业</a:t>
            </a:r>
            <a:r>
              <a:rPr lang="zh-CN" altLang="en-US" sz="1900" b="1">
                <a:solidFill>
                  <a:srgbClr val="FFC000"/>
                </a:solidFill>
                <a:uFillTx/>
                <a:latin typeface="Microsoft YaHei Bold" panose="020B0503020204020204" charset="-122"/>
                <a:ea typeface="Microsoft YaHei Bold" panose="020B0503020204020204" charset="-122"/>
              </a:rPr>
              <a:t>技能</a:t>
            </a:r>
            <a:endParaRPr lang="zh-CN" altLang="en-US" sz="1900" b="1">
              <a:solidFill>
                <a:srgbClr val="FFC000"/>
              </a:solidFill>
              <a:uFillTx/>
              <a:latin typeface="Microsoft YaHei Bold" panose="020B0503020204020204" charset="-122"/>
              <a:ea typeface="Microsoft YaHei Bold" panose="020B0503020204020204" charset="-122"/>
            </a:endParaRPr>
          </a:p>
        </p:txBody>
      </p:sp>
      <p:pic>
        <p:nvPicPr>
          <p:cNvPr id="20" name="图片 19" descr="343435383036303b343532343136343bcfeec4bfb7b6cea7"/>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867275" y="2788285"/>
            <a:ext cx="396240" cy="396240"/>
          </a:xfrm>
          <a:prstGeom prst="rect">
            <a:avLst/>
          </a:prstGeom>
        </p:spPr>
      </p:pic>
      <p:sp>
        <p:nvSpPr>
          <p:cNvPr id="59" name="文本框 58"/>
          <p:cNvSpPr txBox="1"/>
          <p:nvPr>
            <p:custDataLst>
              <p:tags r:id="rId10"/>
            </p:custDataLst>
          </p:nvPr>
        </p:nvSpPr>
        <p:spPr>
          <a:xfrm>
            <a:off x="508000" y="2672715"/>
            <a:ext cx="3459480" cy="1812925"/>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是指获取与其职业相关的专业知识和实践所需的某种特殊技能，如护士需要掌握专业的护理技能，会计须精通财会知识和核算技能，室内设计师必须具备设计和画图技能</a:t>
            </a: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等。</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4" name="空心弧 3"/>
          <p:cNvSpPr/>
          <p:nvPr>
            <p:custDataLst>
              <p:tags r:id="rId11"/>
            </p:custDataLst>
          </p:nvPr>
        </p:nvSpPr>
        <p:spPr>
          <a:xfrm rot="16980000">
            <a:off x="6147435" y="3056255"/>
            <a:ext cx="1467485" cy="1435100"/>
          </a:xfrm>
          <a:prstGeom prst="blockArc">
            <a:avLst>
              <a:gd name="adj1" fmla="val 9210876"/>
              <a:gd name="adj2" fmla="val 21427104"/>
              <a:gd name="adj3" fmla="val 4802"/>
            </a:avLst>
          </a:prstGeom>
          <a:solidFill>
            <a:srgbClr val="FF9700"/>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000000"/>
              </a:solidFill>
            </a:endParaRPr>
          </a:p>
        </p:txBody>
      </p:sp>
      <p:sp>
        <p:nvSpPr>
          <p:cNvPr id="5" name="椭圆 4"/>
          <p:cNvSpPr/>
          <p:nvPr>
            <p:custDataLst>
              <p:tags r:id="rId12"/>
            </p:custDataLst>
          </p:nvPr>
        </p:nvSpPr>
        <p:spPr>
          <a:xfrm>
            <a:off x="6506210" y="3398520"/>
            <a:ext cx="751205" cy="751205"/>
          </a:xfrm>
          <a:prstGeom prst="ellipse">
            <a:avLst/>
          </a:prstGeom>
          <a:solidFill>
            <a:srgbClr val="FF9700"/>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5" name="椭圆 14"/>
          <p:cNvSpPr/>
          <p:nvPr>
            <p:custDataLst>
              <p:tags r:id="rId13"/>
            </p:custDataLst>
          </p:nvPr>
        </p:nvSpPr>
        <p:spPr>
          <a:xfrm>
            <a:off x="6386195" y="3279140"/>
            <a:ext cx="990600" cy="990600"/>
          </a:xfrm>
          <a:prstGeom prst="ellipse">
            <a:avLst/>
          </a:prstGeom>
          <a:noFill/>
          <a:ln>
            <a:solidFill>
              <a:srgbClr val="FF9700"/>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33" name="椭圆 32"/>
          <p:cNvSpPr/>
          <p:nvPr>
            <p:custDataLst>
              <p:tags r:id="rId14"/>
            </p:custDataLst>
          </p:nvPr>
        </p:nvSpPr>
        <p:spPr>
          <a:xfrm>
            <a:off x="7279005" y="3800475"/>
            <a:ext cx="181610" cy="181610"/>
          </a:xfrm>
          <a:prstGeom prst="ellipse">
            <a:avLst/>
          </a:prstGeom>
          <a:solidFill>
            <a:srgbClr val="FF9700"/>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cxnSp>
        <p:nvCxnSpPr>
          <p:cNvPr id="38" name="直接连接符 37"/>
          <p:cNvCxnSpPr/>
          <p:nvPr>
            <p:custDataLst>
              <p:tags r:id="rId15"/>
            </p:custDataLst>
          </p:nvPr>
        </p:nvCxnSpPr>
        <p:spPr>
          <a:xfrm>
            <a:off x="6838315" y="4485005"/>
            <a:ext cx="0" cy="581025"/>
          </a:xfrm>
          <a:prstGeom prst="line">
            <a:avLst/>
          </a:prstGeom>
          <a:ln w="12700">
            <a:solidFill>
              <a:srgbClr val="FF9700"/>
            </a:solidFill>
            <a:prstDash val="lgDash"/>
            <a:tailEnd type="oval"/>
          </a:ln>
        </p:spPr>
        <p:style>
          <a:lnRef idx="1">
            <a:srgbClr val="00E9DB"/>
          </a:lnRef>
          <a:fillRef idx="0">
            <a:srgbClr val="00E9DB"/>
          </a:fillRef>
          <a:effectRef idx="0">
            <a:srgbClr val="00E9DB"/>
          </a:effectRef>
          <a:fontRef idx="minor">
            <a:srgbClr val="000000"/>
          </a:fontRef>
        </p:style>
      </p:cxnSp>
      <p:sp>
        <p:nvSpPr>
          <p:cNvPr id="97" name="文本框 96"/>
          <p:cNvSpPr txBox="1"/>
          <p:nvPr>
            <p:custDataLst>
              <p:tags r:id="rId16"/>
            </p:custDataLst>
          </p:nvPr>
        </p:nvSpPr>
        <p:spPr>
          <a:xfrm>
            <a:off x="7896860" y="4650105"/>
            <a:ext cx="1887220" cy="353060"/>
          </a:xfrm>
          <a:prstGeom prst="rect">
            <a:avLst/>
          </a:prstGeom>
          <a:noFill/>
        </p:spPr>
        <p:txBody>
          <a:bodyPr wrap="square" bIns="0" rtlCol="0">
            <a:noAutofit/>
          </a:bodyPr>
          <a:p>
            <a:pPr algn="l"/>
            <a:r>
              <a:rPr lang="zh-CN" altLang="en-US" sz="1900" b="1">
                <a:solidFill>
                  <a:srgbClr val="FF9700"/>
                </a:solidFill>
                <a:uFillTx/>
                <a:latin typeface="Microsoft YaHei Bold" panose="020B0503020204020204" charset="-122"/>
                <a:ea typeface="Microsoft YaHei Bold" panose="020B0503020204020204" charset="-122"/>
              </a:rPr>
              <a:t>通用</a:t>
            </a:r>
            <a:r>
              <a:rPr lang="zh-CN" altLang="en-US" sz="1900" b="1">
                <a:solidFill>
                  <a:srgbClr val="FF9700"/>
                </a:solidFill>
                <a:uFillTx/>
                <a:latin typeface="Microsoft YaHei Bold" panose="020B0503020204020204" charset="-122"/>
                <a:ea typeface="Microsoft YaHei Bold" panose="020B0503020204020204" charset="-122"/>
              </a:rPr>
              <a:t>技能</a:t>
            </a:r>
            <a:endParaRPr lang="zh-CN" altLang="en-US" sz="1900" b="1">
              <a:solidFill>
                <a:srgbClr val="FF9700"/>
              </a:solidFill>
              <a:uFillTx/>
              <a:latin typeface="Microsoft YaHei Bold" panose="020B0503020204020204" charset="-122"/>
              <a:ea typeface="Microsoft YaHei Bold" panose="020B0503020204020204" charset="-122"/>
            </a:endParaRPr>
          </a:p>
        </p:txBody>
      </p:sp>
      <p:pic>
        <p:nvPicPr>
          <p:cNvPr id="17" name="图片 16" descr="343435383036303b343532343136303bcfeec4bfbda8d2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684010" y="3576320"/>
            <a:ext cx="396240" cy="396240"/>
          </a:xfrm>
          <a:prstGeom prst="rect">
            <a:avLst/>
          </a:prstGeom>
        </p:spPr>
      </p:pic>
      <p:sp>
        <p:nvSpPr>
          <p:cNvPr id="6" name="文本框 5"/>
          <p:cNvSpPr txBox="1"/>
          <p:nvPr>
            <p:custDataLst>
              <p:tags r:id="rId20"/>
            </p:custDataLst>
          </p:nvPr>
        </p:nvSpPr>
        <p:spPr>
          <a:xfrm>
            <a:off x="7896860" y="2188210"/>
            <a:ext cx="3794125" cy="232283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rPr>
              <a:t>是指人们在参与社会活动的过程中，自我形象的设定和自我角色的认定能力，它表现为表达沟通能力、人际交往能力、创新能力、团队合作能力、组织管理能力等，反映了一个人的态度、世界观、价值观、习惯，如怎样进行工作、如何与人相处。</a:t>
            </a:r>
            <a:endParaRPr lang="zh-CN" altLang="en-US" sz="1600">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
        <p:nvSpPr>
          <p:cNvPr id="13" name="标题 12"/>
          <p:cNvSpPr>
            <a:spLocks noGrp="1"/>
          </p:cNvSpPr>
          <p:nvPr>
            <p:ph type="title"/>
          </p:nvPr>
        </p:nvSpPr>
        <p:spPr>
          <a:xfrm>
            <a:off x="734695" y="317500"/>
            <a:ext cx="9933305" cy="580390"/>
          </a:xfrm>
        </p:spPr>
        <p:txBody>
          <a:bodyPr>
            <a:normAutofit/>
          </a:bodyPr>
          <a:p>
            <a:pPr algn="l"/>
            <a:r>
              <a:rPr lang="zh-CN" altLang="en-US" sz="2800"/>
              <a:t>就业能力包括</a:t>
            </a:r>
            <a:r>
              <a:rPr lang="zh-CN" altLang="en-US" sz="2800">
                <a:sym typeface="+mn-ea"/>
              </a:rPr>
              <a:t>专业技能与通用技能</a:t>
            </a:r>
            <a:endParaRPr lang="zh-CN" altLang="en-US" sz="2800"/>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标题 12"/>
          <p:cNvSpPr>
            <a:spLocks noGrp="1"/>
          </p:cNvSpPr>
          <p:nvPr>
            <p:ph type="title"/>
          </p:nvPr>
        </p:nvSpPr>
        <p:spPr>
          <a:xfrm>
            <a:off x="734695" y="317500"/>
            <a:ext cx="9933305" cy="580390"/>
          </a:xfrm>
        </p:spPr>
        <p:txBody>
          <a:bodyPr>
            <a:normAutofit/>
          </a:bodyPr>
          <a:p>
            <a:pPr algn="l"/>
            <a:r>
              <a:rPr lang="zh-CN" altLang="en-US" sz="2800"/>
              <a:t>专业技能与通用技能的</a:t>
            </a:r>
            <a:r>
              <a:rPr lang="zh-CN" altLang="en-US" sz="2800"/>
              <a:t>关系</a:t>
            </a:r>
            <a:endParaRPr lang="zh-CN" altLang="en-US" sz="2800"/>
          </a:p>
        </p:txBody>
      </p:sp>
      <p:sp>
        <p:nvSpPr>
          <p:cNvPr id="7" name="文本框 6"/>
          <p:cNvSpPr txBox="1"/>
          <p:nvPr>
            <p:custDataLst>
              <p:tags r:id="rId1"/>
            </p:custDataLst>
          </p:nvPr>
        </p:nvSpPr>
        <p:spPr>
          <a:xfrm>
            <a:off x="695960" y="1539875"/>
            <a:ext cx="10800080" cy="3778250"/>
          </a:xfrm>
          <a:prstGeom prst="rect">
            <a:avLst/>
          </a:prstGeom>
          <a:noFill/>
        </p:spPr>
        <p:txBody>
          <a:bodyPr wrap="square" rtlCol="0" anchor="ctr" anchorCtr="0">
            <a:noAutofit/>
          </a:bodyPr>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lang="zh-CN" altLang="en-US">
                <a:solidFill>
                  <a:srgbClr val="000000">
                    <a:lumMod val="75000"/>
                    <a:lumOff val="25000"/>
                  </a:srgbClr>
                </a:solidFill>
                <a:uFillTx/>
                <a:latin typeface="微软雅黑" panose="020B0503020204020204" charset="-122"/>
                <a:ea typeface="Microsoft YaHei Regular" panose="020B0503020204020204" charset="-122"/>
                <a:sym typeface="+mn-ea"/>
              </a:rPr>
              <a:t>专业技能和通用技能在职业活动中都很重要。要较好地从事某种职业，常常需要专业技能和通用技能的有机配合。我国高等职业教育的目标是培养生产、服务与管理第一线的高素质技术技能人才，一方面要培养大学生从事某项职业的专业理论知识和实践操作能力，另一方面要使其有良好的职业素质和从事职业所需要的通用技能。可以说，一个专业技能和通用技能都很高的人，其整体工作能力一定是很强的。因此，优秀的大学毕业生除了掌握好扎实的专业技能外，更要不断地提高自己的能用技能。</a:t>
            </a:r>
            <a:endParaRPr lang="en-US" altLang="zh-CN">
              <a:solidFill>
                <a:srgbClr val="000000">
                  <a:lumMod val="75000"/>
                  <a:lumOff val="25000"/>
                </a:srgbClr>
              </a:solidFill>
              <a:uFillTx/>
              <a:latin typeface="微软雅黑" panose="020B0503020204020204" charset="-122"/>
              <a:ea typeface="Microsoft YaHei Regular" panose="020B050302020402020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8" name="图片 1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16" name="矩形 15"/>
          <p:cNvSpPr/>
          <p:nvPr>
            <p:custDataLst>
              <p:tags r:id="rId5"/>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6"/>
            </p:custDataLst>
          </p:nvPr>
        </p:nvSpPr>
        <p:spPr>
          <a:xfrm>
            <a:off x="333829" y="1672533"/>
            <a:ext cx="11321142" cy="4408572"/>
          </a:xfrm>
          <a:prstGeom prst="rect">
            <a:avLst/>
          </a:prstGeom>
          <a:solidFill>
            <a:schemeClr val="lt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91" name="任意多边形: 形状 90"/>
          <p:cNvSpPr/>
          <p:nvPr>
            <p:custDataLst>
              <p:tags r:id="rId7"/>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4" name="任意多边形: 形状 13"/>
          <p:cNvSpPr>
            <a:spLocks noChangeAspect="1"/>
          </p:cNvSpPr>
          <p:nvPr>
            <p:custDataLst>
              <p:tags r:id="rId8"/>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5" name="任意多边形: 形状 14"/>
          <p:cNvSpPr>
            <a:spLocks noChangeAspect="1"/>
          </p:cNvSpPr>
          <p:nvPr>
            <p:custDataLst>
              <p:tags r:id="rId9"/>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2" name="任意多边形: 形状 11"/>
          <p:cNvSpPr>
            <a:spLocks noChangeAspect="1"/>
          </p:cNvSpPr>
          <p:nvPr>
            <p:custDataLst>
              <p:tags r:id="rId10"/>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3" name="任意多边形: 形状 12"/>
          <p:cNvSpPr>
            <a:spLocks noChangeAspect="1"/>
          </p:cNvSpPr>
          <p:nvPr>
            <p:custDataLst>
              <p:tags r:id="rId11"/>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93" name="文本框 92"/>
          <p:cNvSpPr txBox="1"/>
          <p:nvPr>
            <p:custDataLst>
              <p:tags r:id="rId12"/>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406400" lvl="0" indent="-406400" algn="l" fontAlgn="ctr">
              <a:lnSpc>
                <a:spcPct val="120000"/>
              </a:lnSpc>
              <a:spcBef>
                <a:spcPts val="0"/>
              </a:spcBef>
              <a:spcAft>
                <a:spcPts val="800"/>
              </a:spcAft>
              <a:buClr>
                <a:schemeClr val="accent2"/>
              </a:buClr>
              <a:buSzPct val="100000"/>
              <a:buFont typeface="WPS-Bullets" pitchFamily="2" charset="0"/>
              <a:buChar char=""/>
            </a:pPr>
            <a:r>
              <a:rPr lang="zh-CN" altLang="en-US" sz="2400" b="1" spc="160">
                <a:solidFill>
                  <a:schemeClr val="dk1">
                    <a:lumMod val="75000"/>
                    <a:lumOff val="25000"/>
                  </a:schemeClr>
                </a:solidFill>
                <a:latin typeface="微软雅黑" panose="020B0503020204020204" charset="-122"/>
                <a:ea typeface="微软雅黑" panose="020B0503020204020204" charset="-122"/>
              </a:rPr>
              <a:t>合理的知识结构的内涵</a:t>
            </a:r>
            <a:endParaRPr lang="zh-CN" altLang="en-US" sz="2400" b="1" spc="160">
              <a:solidFill>
                <a:schemeClr val="dk1">
                  <a:lumMod val="75000"/>
                  <a:lumOff val="25000"/>
                </a:schemeClr>
              </a:solidFill>
              <a:latin typeface="微软雅黑" panose="020B0503020204020204" charset="-122"/>
              <a:ea typeface="微软雅黑" panose="020B0503020204020204" charset="-122"/>
            </a:endParaRPr>
          </a:p>
          <a:p>
            <a:pPr marL="406400" lvl="1" indent="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None/>
              <a:tabLst>
                <a:tab pos="355600" algn="l"/>
              </a:tabLst>
            </a:pPr>
            <a:r>
              <a:rPr lang="zh-CN" altLang="en-US" sz="2200" spc="140">
                <a:solidFill>
                  <a:schemeClr val="dk1">
                    <a:lumMod val="75000"/>
                    <a:lumOff val="25000"/>
                  </a:schemeClr>
                </a:solidFill>
                <a:uFillTx/>
                <a:latin typeface="微软雅黑" panose="020B0503020204020204" charset="-122"/>
                <a:ea typeface="微软雅黑" panose="020B0503020204020204" charset="-122"/>
              </a:rPr>
              <a:t>合理的知识结构包括了适应社会发展的需要，大学生应掌握的数学、物理、化学、外语、计算机等方面的基础知识；大学阶段所学的专业知识，这是大学生今后走向工作岗位的一技之长；以边缘学科、交叉学科知识为重要组成部分的复合知识。</a:t>
            </a:r>
            <a:endParaRPr lang="zh-CN" altLang="en-US" sz="2200" spc="140">
              <a:solidFill>
                <a:schemeClr val="dk1">
                  <a:lumMod val="75000"/>
                  <a:lumOff val="25000"/>
                </a:schemeClr>
              </a:solidFill>
              <a:uFillTx/>
              <a:latin typeface="微软雅黑" panose="020B0503020204020204" charset="-122"/>
              <a:ea typeface="微软雅黑" panose="020B0503020204020204" charset="-122"/>
            </a:endParaRPr>
          </a:p>
        </p:txBody>
      </p:sp>
      <p:sp>
        <p:nvSpPr>
          <p:cNvPr id="94" name="文本框 93"/>
          <p:cNvSpPr txBox="1"/>
          <p:nvPr>
            <p:custDataLst>
              <p:tags r:id="rId13"/>
            </p:custDataLst>
          </p:nvPr>
        </p:nvSpPr>
        <p:spPr>
          <a:xfrm>
            <a:off x="549910" y="645795"/>
            <a:ext cx="9982200" cy="629920"/>
          </a:xfrm>
          <a:prstGeom prst="rect">
            <a:avLst/>
          </a:prstGeom>
          <a:noFill/>
        </p:spPr>
        <p:txBody>
          <a:bodyPr wrap="square" lIns="90000" tIns="46800" rIns="90000" bIns="46800" rtlCol="0">
            <a:normAutofit fontScale="90000"/>
          </a:bodyPr>
          <a:lstStyle/>
          <a:p>
            <a:pPr marL="0" indent="0" algn="l">
              <a:lnSpc>
                <a:spcPct val="100000"/>
              </a:lnSpc>
              <a:spcBef>
                <a:spcPts val="0"/>
              </a:spcBef>
              <a:spcAft>
                <a:spcPts val="0"/>
              </a:spcAft>
              <a:buSzPct val="100000"/>
              <a:buNone/>
            </a:pPr>
            <a:r>
              <a:rPr lang="zh-CN" altLang="en-US" sz="3200" b="1" spc="160">
                <a:solidFill>
                  <a:schemeClr val="accent1">
                    <a:lumMod val="75000"/>
                  </a:schemeClr>
                </a:solidFill>
                <a:uFillTx/>
                <a:latin typeface="微软雅黑" panose="020B0503020204020204" charset="-122"/>
                <a:ea typeface="微软雅黑" panose="020B0503020204020204" charset="-122"/>
              </a:rPr>
              <a:t>一、建立合理的知识结构</a:t>
            </a:r>
            <a:endParaRPr lang="zh-CN" altLang="en-US" sz="3200" b="1" spc="160">
              <a:solidFill>
                <a:schemeClr val="accent1">
                  <a:lumMod val="75000"/>
                </a:schemeClr>
              </a:solidFill>
              <a:uFillTx/>
              <a:latin typeface="微软雅黑" panose="020B0503020204020204" charset="-122"/>
              <a:ea typeface="微软雅黑" panose="020B0503020204020204" charset="-122"/>
            </a:endParaRPr>
          </a:p>
        </p:txBody>
      </p:sp>
    </p:spTree>
    <p:custDataLst>
      <p:tags r:id="rId1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50_6*l_h_i*1_5_2"/>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50_6*l_h_i*1_5_3"/>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50_6*l_h_i*1_5_4"/>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50_6*l_h_i*1_2_2"/>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50_6*l_h_i*1_2_3"/>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50_6*l_h_i*1_2_4"/>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50_6*l_h_i*1_4_2"/>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50_6*l_h_i*1_4_3"/>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50_6*l_h_i*1_4_4"/>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350_6*l_h_i*1_6_2"/>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350_6*l_h_i*1_6_3"/>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350_6*l_h_i*1_6_4"/>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02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50_6*l_h_f*1_3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02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50_6*l_h_f*1_2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02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50_6*l_h_f*1_1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024.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50_6*l_h_f*1_4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025.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350_6*l_h_f*1_6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026.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50_6*l_h_f*1_5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027.xml><?xml version="1.0" encoding="utf-8"?>
<p:tagLst xmlns:p="http://schemas.openxmlformats.org/presentationml/2006/main">
  <p:tag name="PA" val="v5.2.11"/>
  <p:tag name="RESOURCELIBID_ANIM" val="462"/>
</p:tagLst>
</file>

<file path=ppt/tags/tag1028.xml><?xml version="1.0" encoding="utf-8"?>
<p:tagLst xmlns:p="http://schemas.openxmlformats.org/presentationml/2006/main">
  <p:tag name="PA" val="v5.2.11"/>
  <p:tag name="RESOURCELIBID_ANIM" val="462"/>
</p:tagLst>
</file>

<file path=ppt/tags/tag1029.xml><?xml version="1.0" encoding="utf-8"?>
<p:tagLst xmlns:p="http://schemas.openxmlformats.org/presentationml/2006/main">
  <p:tag name="PA" val="v5.2.1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030.xml><?xml version="1.0" encoding="utf-8"?>
<p:tagLst xmlns:p="http://schemas.openxmlformats.org/presentationml/2006/main">
  <p:tag name="PA" val="v5.2.11"/>
</p:tagLst>
</file>

<file path=ppt/tags/tag1031.xml><?xml version="1.0" encoding="utf-8"?>
<p:tagLst xmlns:p="http://schemas.openxmlformats.org/presentationml/2006/main">
  <p:tag name="PA" val="v5.2.11"/>
</p:tagLst>
</file>

<file path=ppt/tags/tag1032.xml><?xml version="1.0" encoding="utf-8"?>
<p:tagLst xmlns:p="http://schemas.openxmlformats.org/presentationml/2006/main">
  <p:tag name="PA" val="v5.2.11"/>
</p:tagLst>
</file>

<file path=ppt/tags/tag1033.xml><?xml version="1.0" encoding="utf-8"?>
<p:tagLst xmlns:p="http://schemas.openxmlformats.org/presentationml/2006/main">
  <p:tag name="PA" val="v5.2.11"/>
</p:tagLst>
</file>

<file path=ppt/tags/tag1034.xml><?xml version="1.0" encoding="utf-8"?>
<p:tagLst xmlns:p="http://schemas.openxmlformats.org/presentationml/2006/main">
  <p:tag name="PA" val="v5.2.11"/>
</p:tagLst>
</file>

<file path=ppt/tags/tag1035.xml><?xml version="1.0" encoding="utf-8"?>
<p:tagLst xmlns:p="http://schemas.openxmlformats.org/presentationml/2006/main">
  <p:tag name="PA" val="v5.2.11"/>
</p:tagLst>
</file>

<file path=ppt/tags/tag1036.xml><?xml version="1.0" encoding="utf-8"?>
<p:tagLst xmlns:p="http://schemas.openxmlformats.org/presentationml/2006/main">
  <p:tag name="PA" val="v5.2.11"/>
</p:tagLst>
</file>

<file path=ppt/tags/tag1037.xml><?xml version="1.0" encoding="utf-8"?>
<p:tagLst xmlns:p="http://schemas.openxmlformats.org/presentationml/2006/main">
  <p:tag name="PA" val="v5.2.11"/>
</p:tagLst>
</file>

<file path=ppt/tags/tag1038.xml><?xml version="1.0" encoding="utf-8"?>
<p:tagLst xmlns:p="http://schemas.openxmlformats.org/presentationml/2006/main">
  <p:tag name="PA" val="v5.2.11"/>
</p:tagLst>
</file>

<file path=ppt/tags/tag1039.xml><?xml version="1.0" encoding="utf-8"?>
<p:tagLst xmlns:p="http://schemas.openxmlformats.org/presentationml/2006/main">
  <p:tag name="PA" val="v5.2.1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040.xml><?xml version="1.0" encoding="utf-8"?>
<p:tagLst xmlns:p="http://schemas.openxmlformats.org/presentationml/2006/main">
  <p:tag name="PA" val="v5.2.11"/>
</p:tagLst>
</file>

<file path=ppt/tags/tag1041.xml><?xml version="1.0" encoding="utf-8"?>
<p:tagLst xmlns:p="http://schemas.openxmlformats.org/presentationml/2006/main">
  <p:tag name="PA" val="v5.2.11"/>
</p:tagLst>
</file>

<file path=ppt/tags/tag1042.xml><?xml version="1.0" encoding="utf-8"?>
<p:tagLst xmlns:p="http://schemas.openxmlformats.org/presentationml/2006/main">
  <p:tag name="PA" val="v5.2.11"/>
</p:tagLst>
</file>

<file path=ppt/tags/tag1043.xml><?xml version="1.0" encoding="utf-8"?>
<p:tagLst xmlns:p="http://schemas.openxmlformats.org/presentationml/2006/main">
  <p:tag name="PA" val="v5.2.11"/>
</p:tagLst>
</file>

<file path=ppt/tags/tag1044.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1045.xml><?xml version="1.0" encoding="utf-8"?>
<p:tagLst xmlns:p="http://schemas.openxmlformats.org/presentationml/2006/main">
  <p:tag name="KSO_WM_TAG_VERSION" val="1.0"/>
  <p:tag name="KSO_WM_BEAUTIFY_FLAG" val="#wm#"/>
  <p:tag name="KSO_WM_UNIT_TYPE" val="i"/>
  <p:tag name="KSO_WM_UNIT_ID" val="diagram160376_6*i*0"/>
  <p:tag name="KSO_WM_TEMPLATE_CATEGORY" val="diagram"/>
  <p:tag name="KSO_WM_TEMPLATE_INDEX" val="160376"/>
  <p:tag name="KSO_WM_UNIT_INDEX" val="0"/>
</p:tagLst>
</file>

<file path=ppt/tags/tag1046.xml><?xml version="1.0" encoding="utf-8"?>
<p:tagLst xmlns:p="http://schemas.openxmlformats.org/presentationml/2006/main">
  <p:tag name="KSO_WM_TEMPLATE_CATEGORY" val="diagram"/>
  <p:tag name="KSO_WM_TEMPLATE_INDEX" val="160376"/>
  <p:tag name="KSO_WM_UNIT_TYPE" val="l_i"/>
  <p:tag name="KSO_WM_UNIT_INDEX" val="1_1"/>
  <p:tag name="KSO_WM_UNIT_ID" val="diagram160376_6*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047.xml><?xml version="1.0" encoding="utf-8"?>
<p:tagLst xmlns:p="http://schemas.openxmlformats.org/presentationml/2006/main">
  <p:tag name="KSO_WM_TEMPLATE_CATEGORY" val="diagram"/>
  <p:tag name="KSO_WM_TEMPLATE_INDEX" val="160376"/>
  <p:tag name="KSO_WM_UNIT_TYPE" val="l_h_f"/>
  <p:tag name="KSO_WM_UNIT_INDEX" val="1_1_1"/>
  <p:tag name="KSO_WM_UNIT_ID" val="diagram160376_6*l_h_f*1_1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1048.xml><?xml version="1.0" encoding="utf-8"?>
<p:tagLst xmlns:p="http://schemas.openxmlformats.org/presentationml/2006/main">
  <p:tag name="KSO_WM_TEMPLATE_CATEGORY" val="diagram"/>
  <p:tag name="KSO_WM_TEMPLATE_INDEX" val="160376"/>
  <p:tag name="KSO_WM_UNIT_TYPE" val="l_i"/>
  <p:tag name="KSO_WM_UNIT_INDEX" val="1_2"/>
  <p:tag name="KSO_WM_UNIT_ID" val="diagram160376_6*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49.xml><?xml version="1.0" encoding="utf-8"?>
<p:tagLst xmlns:p="http://schemas.openxmlformats.org/presentationml/2006/main">
  <p:tag name="KSO_WM_TAG_VERSION" val="1.0"/>
  <p:tag name="KSO_WM_BEAUTIFY_FLAG" val="#wm#"/>
  <p:tag name="KSO_WM_UNIT_TYPE" val="i"/>
  <p:tag name="KSO_WM_UNIT_ID" val="diagram160376_6*i*7"/>
  <p:tag name="KSO_WM_TEMPLATE_CATEGORY" val="diagram"/>
  <p:tag name="KSO_WM_TEMPLATE_INDEX" val="160376"/>
  <p:tag name="KSO_WM_UNIT_INDEX" val="7"/>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050.xml><?xml version="1.0" encoding="utf-8"?>
<p:tagLst xmlns:p="http://schemas.openxmlformats.org/presentationml/2006/main">
  <p:tag name="KSO_WM_TEMPLATE_CATEGORY" val="diagram"/>
  <p:tag name="KSO_WM_TEMPLATE_INDEX" val="160376"/>
  <p:tag name="KSO_WM_UNIT_TYPE" val="l_i"/>
  <p:tag name="KSO_WM_UNIT_INDEX" val="1_3"/>
  <p:tag name="KSO_WM_UNIT_ID" val="diagram160376_6*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051.xml><?xml version="1.0" encoding="utf-8"?>
<p:tagLst xmlns:p="http://schemas.openxmlformats.org/presentationml/2006/main">
  <p:tag name="KSO_WM_TEMPLATE_CATEGORY" val="diagram"/>
  <p:tag name="KSO_WM_TEMPLATE_INDEX" val="160376"/>
  <p:tag name="KSO_WM_UNIT_TYPE" val="l_h_f"/>
  <p:tag name="KSO_WM_UNIT_INDEX" val="1_2_1"/>
  <p:tag name="KSO_WM_UNIT_ID" val="diagram160376_6*l_h_f*1_2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1052.xml><?xml version="1.0" encoding="utf-8"?>
<p:tagLst xmlns:p="http://schemas.openxmlformats.org/presentationml/2006/main">
  <p:tag name="KSO_WM_TEMPLATE_CATEGORY" val="diagram"/>
  <p:tag name="KSO_WM_TEMPLATE_INDEX" val="160376"/>
  <p:tag name="KSO_WM_UNIT_TYPE" val="l_i"/>
  <p:tag name="KSO_WM_UNIT_INDEX" val="1_4"/>
  <p:tag name="KSO_WM_UNIT_ID" val="diagram160376_6*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53.xml><?xml version="1.0" encoding="utf-8"?>
<p:tagLst xmlns:p="http://schemas.openxmlformats.org/presentationml/2006/main">
  <p:tag name="KSO_WM_TAG_VERSION" val="1.0"/>
  <p:tag name="KSO_WM_BEAUTIFY_FLAG" val="#wm#"/>
  <p:tag name="KSO_WM_UNIT_TYPE" val="i"/>
  <p:tag name="KSO_WM_UNIT_ID" val="diagram160376_6*i*14"/>
  <p:tag name="KSO_WM_TEMPLATE_CATEGORY" val="diagram"/>
  <p:tag name="KSO_WM_TEMPLATE_INDEX" val="160376"/>
  <p:tag name="KSO_WM_UNIT_INDEX" val="14"/>
</p:tagLst>
</file>

<file path=ppt/tags/tag1054.xml><?xml version="1.0" encoding="utf-8"?>
<p:tagLst xmlns:p="http://schemas.openxmlformats.org/presentationml/2006/main">
  <p:tag name="KSO_WM_TEMPLATE_CATEGORY" val="diagram"/>
  <p:tag name="KSO_WM_TEMPLATE_INDEX" val="160376"/>
  <p:tag name="KSO_WM_UNIT_TYPE" val="l_i"/>
  <p:tag name="KSO_WM_UNIT_INDEX" val="1_5"/>
  <p:tag name="KSO_WM_UNIT_ID" val="diagram160376_6*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055.xml><?xml version="1.0" encoding="utf-8"?>
<p:tagLst xmlns:p="http://schemas.openxmlformats.org/presentationml/2006/main">
  <p:tag name="KSO_WM_TEMPLATE_CATEGORY" val="diagram"/>
  <p:tag name="KSO_WM_TEMPLATE_INDEX" val="160376"/>
  <p:tag name="KSO_WM_UNIT_TYPE" val="l_h_f"/>
  <p:tag name="KSO_WM_UNIT_INDEX" val="1_3_1"/>
  <p:tag name="KSO_WM_UNIT_ID" val="diagram160376_6*l_h_f*1_3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1056.xml><?xml version="1.0" encoding="utf-8"?>
<p:tagLst xmlns:p="http://schemas.openxmlformats.org/presentationml/2006/main">
  <p:tag name="KSO_WM_TEMPLATE_CATEGORY" val="diagram"/>
  <p:tag name="KSO_WM_TEMPLATE_INDEX" val="160376"/>
  <p:tag name="KSO_WM_UNIT_TYPE" val="l_i"/>
  <p:tag name="KSO_WM_UNIT_INDEX" val="1_6"/>
  <p:tag name="KSO_WM_UNIT_ID" val="diagram160376_6*l_i*1_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57.xml><?xml version="1.0" encoding="utf-8"?>
<p:tagLst xmlns:p="http://schemas.openxmlformats.org/presentationml/2006/main">
  <p:tag name="KSO_WM_TAG_VERSION" val="1.0"/>
  <p:tag name="KSO_WM_BEAUTIFY_FLAG" val="#wm#"/>
  <p:tag name="KSO_WM_UNIT_TYPE" val="i"/>
  <p:tag name="KSO_WM_UNIT_ID" val="diagram160376_6*i*22"/>
  <p:tag name="KSO_WM_TEMPLATE_CATEGORY" val="diagram"/>
  <p:tag name="KSO_WM_TEMPLATE_INDEX" val="160376"/>
  <p:tag name="KSO_WM_UNIT_INDEX" val="22"/>
</p:tagLst>
</file>

<file path=ppt/tags/tag1058.xml><?xml version="1.0" encoding="utf-8"?>
<p:tagLst xmlns:p="http://schemas.openxmlformats.org/presentationml/2006/main">
  <p:tag name="KSO_WM_TEMPLATE_CATEGORY" val="diagram"/>
  <p:tag name="KSO_WM_TEMPLATE_INDEX" val="160376"/>
  <p:tag name="KSO_WM_UNIT_TYPE" val="l_i"/>
  <p:tag name="KSO_WM_UNIT_INDEX" val="1_7"/>
  <p:tag name="KSO_WM_UNIT_ID" val="diagram160376_6*l_i*1_7"/>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059.xml><?xml version="1.0" encoding="utf-8"?>
<p:tagLst xmlns:p="http://schemas.openxmlformats.org/presentationml/2006/main">
  <p:tag name="KSO_WM_TEMPLATE_CATEGORY" val="diagram"/>
  <p:tag name="KSO_WM_TEMPLATE_INDEX" val="160376"/>
  <p:tag name="KSO_WM_UNIT_TYPE" val="l_h_f"/>
  <p:tag name="KSO_WM_UNIT_INDEX" val="1_4_1"/>
  <p:tag name="KSO_WM_UNIT_ID" val="diagram160376_6*l_h_f*1_4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060.xml><?xml version="1.0" encoding="utf-8"?>
<p:tagLst xmlns:p="http://schemas.openxmlformats.org/presentationml/2006/main">
  <p:tag name="KSO_WM_TEMPLATE_CATEGORY" val="diagram"/>
  <p:tag name="KSO_WM_TEMPLATE_INDEX" val="160376"/>
  <p:tag name="KSO_WM_UNIT_TYPE" val="l_i"/>
  <p:tag name="KSO_WM_UNIT_INDEX" val="1_8"/>
  <p:tag name="KSO_WM_UNIT_ID" val="diagram160376_6*l_i*1_8"/>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61.xml><?xml version="1.0" encoding="utf-8"?>
<p:tagLst xmlns:p="http://schemas.openxmlformats.org/presentationml/2006/main">
  <p:tag name="KSO_WM_TAG_VERSION" val="1.0"/>
  <p:tag name="KSO_WM_BEAUTIFY_FLAG" val="#wm#"/>
  <p:tag name="KSO_WM_UNIT_TYPE" val="i"/>
  <p:tag name="KSO_WM_UNIT_ID" val="diagram160376_6*i*29"/>
  <p:tag name="KSO_WM_TEMPLATE_CATEGORY" val="diagram"/>
  <p:tag name="KSO_WM_TEMPLATE_INDEX" val="160376"/>
  <p:tag name="KSO_WM_UNIT_INDEX" val="29"/>
</p:tagLst>
</file>

<file path=ppt/tags/tag1062.xml><?xml version="1.0" encoding="utf-8"?>
<p:tagLst xmlns:p="http://schemas.openxmlformats.org/presentationml/2006/main">
  <p:tag name="KSO_WM_TEMPLATE_CATEGORY" val="diagram"/>
  <p:tag name="KSO_WM_TEMPLATE_INDEX" val="160376"/>
  <p:tag name="KSO_WM_UNIT_TYPE" val="l_i"/>
  <p:tag name="KSO_WM_UNIT_INDEX" val="1_9"/>
  <p:tag name="KSO_WM_UNIT_ID" val="diagram160376_6*l_i*1_9"/>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063.xml><?xml version="1.0" encoding="utf-8"?>
<p:tagLst xmlns:p="http://schemas.openxmlformats.org/presentationml/2006/main">
  <p:tag name="KSO_WM_TEMPLATE_CATEGORY" val="diagram"/>
  <p:tag name="KSO_WM_TEMPLATE_INDEX" val="160376"/>
  <p:tag name="KSO_WM_UNIT_TYPE" val="l_h_f"/>
  <p:tag name="KSO_WM_UNIT_INDEX" val="1_5_1"/>
  <p:tag name="KSO_WM_UNIT_ID" val="diagram160376_6*l_h_f*1_5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1064.xml><?xml version="1.0" encoding="utf-8"?>
<p:tagLst xmlns:p="http://schemas.openxmlformats.org/presentationml/2006/main">
  <p:tag name="KSO_WM_TEMPLATE_CATEGORY" val="diagram"/>
  <p:tag name="KSO_WM_TEMPLATE_INDEX" val="160376"/>
  <p:tag name="KSO_WM_UNIT_TYPE" val="l_i"/>
  <p:tag name="KSO_WM_UNIT_INDEX" val="1_10"/>
  <p:tag name="KSO_WM_UNIT_ID" val="diagram160376_6*l_i*1_10"/>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65.xml><?xml version="1.0" encoding="utf-8"?>
<p:tagLst xmlns:p="http://schemas.openxmlformats.org/presentationml/2006/main">
  <p:tag name="KSO_WM_TAG_VERSION" val="1.0"/>
  <p:tag name="KSO_WM_BEAUTIFY_FLAG" val="#wm#"/>
  <p:tag name="KSO_WM_UNIT_TYPE" val="i"/>
  <p:tag name="KSO_WM_UNIT_ID" val="diagram160376_6*i*36"/>
  <p:tag name="KSO_WM_TEMPLATE_CATEGORY" val="diagram"/>
  <p:tag name="KSO_WM_TEMPLATE_INDEX" val="160376"/>
  <p:tag name="KSO_WM_UNIT_INDEX" val="36"/>
</p:tagLst>
</file>

<file path=ppt/tags/tag1066.xml><?xml version="1.0" encoding="utf-8"?>
<p:tagLst xmlns:p="http://schemas.openxmlformats.org/presentationml/2006/main">
  <p:tag name="KSO_WM_TEMPLATE_CATEGORY" val="diagram"/>
  <p:tag name="KSO_WM_TEMPLATE_INDEX" val="160376"/>
  <p:tag name="KSO_WM_UNIT_TYPE" val="l_i"/>
  <p:tag name="KSO_WM_UNIT_INDEX" val="1_11"/>
  <p:tag name="KSO_WM_UNIT_ID" val="diagram160376_6*l_i*1_1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067.xml><?xml version="1.0" encoding="utf-8"?>
<p:tagLst xmlns:p="http://schemas.openxmlformats.org/presentationml/2006/main">
  <p:tag name="KSO_WM_TEMPLATE_CATEGORY" val="diagram"/>
  <p:tag name="KSO_WM_TEMPLATE_INDEX" val="160376"/>
  <p:tag name="KSO_WM_UNIT_TYPE" val="l_h_f"/>
  <p:tag name="KSO_WM_UNIT_INDEX" val="1_6_1"/>
  <p:tag name="KSO_WM_UNIT_ID" val="diagram160376_6*l_h_f*1_6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1068.xml><?xml version="1.0" encoding="utf-8"?>
<p:tagLst xmlns:p="http://schemas.openxmlformats.org/presentationml/2006/main">
  <p:tag name="KSO_WM_TEMPLATE_CATEGORY" val="diagram"/>
  <p:tag name="KSO_WM_TEMPLATE_INDEX" val="160376"/>
  <p:tag name="KSO_WM_UNIT_TYPE" val="l_i"/>
  <p:tag name="KSO_WM_UNIT_INDEX" val="1_12"/>
  <p:tag name="KSO_WM_UNIT_ID" val="diagram160376_6*l_i*1_1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69.xml><?xml version="1.0" encoding="utf-8"?>
<p:tagLst xmlns:p="http://schemas.openxmlformats.org/presentationml/2006/main">
  <p:tag name="KSO_WM_TAG_VERSION" val="1.0"/>
  <p:tag name="KSO_WM_BEAUTIFY_FLAG" val="#wm#"/>
  <p:tag name="KSO_WM_UNIT_TYPE" val="i"/>
  <p:tag name="KSO_WM_UNIT_ID" val="diagram160376_6*i*14"/>
  <p:tag name="KSO_WM_TEMPLATE_CATEGORY" val="diagram"/>
  <p:tag name="KSO_WM_TEMPLATE_INDEX" val="160376"/>
  <p:tag name="KSO_WM_UNIT_INDEX" val="14"/>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070.xml><?xml version="1.0" encoding="utf-8"?>
<p:tagLst xmlns:p="http://schemas.openxmlformats.org/presentationml/2006/main">
  <p:tag name="KSO_WM_TEMPLATE_CATEGORY" val="diagram"/>
  <p:tag name="KSO_WM_TEMPLATE_INDEX" val="160376"/>
  <p:tag name="KSO_WM_UNIT_TYPE" val="l_i"/>
  <p:tag name="KSO_WM_UNIT_INDEX" val="1_5"/>
  <p:tag name="KSO_WM_UNIT_ID" val="diagram160376_6*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071.xml><?xml version="1.0" encoding="utf-8"?>
<p:tagLst xmlns:p="http://schemas.openxmlformats.org/presentationml/2006/main">
  <p:tag name="KSO_WM_TEMPLATE_CATEGORY" val="diagram"/>
  <p:tag name="KSO_WM_TEMPLATE_INDEX" val="160376"/>
  <p:tag name="KSO_WM_UNIT_TYPE" val="l_h_f"/>
  <p:tag name="KSO_WM_UNIT_INDEX" val="1_3_1"/>
  <p:tag name="KSO_WM_UNIT_ID" val="diagram160376_6*l_h_f*1_3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1072.xml><?xml version="1.0" encoding="utf-8"?>
<p:tagLst xmlns:p="http://schemas.openxmlformats.org/presentationml/2006/main">
  <p:tag name="KSO_WM_TEMPLATE_CATEGORY" val="diagram"/>
  <p:tag name="KSO_WM_TEMPLATE_INDEX" val="160376"/>
  <p:tag name="KSO_WM_UNIT_TYPE" val="l_i"/>
  <p:tag name="KSO_WM_UNIT_INDEX" val="1_6"/>
  <p:tag name="KSO_WM_UNIT_ID" val="diagram160376_6*l_i*1_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73.xml><?xml version="1.0" encoding="utf-8"?>
<p:tagLst xmlns:p="http://schemas.openxmlformats.org/presentationml/2006/main">
  <p:tag name="PA" val="v5.2.11"/>
  <p:tag name="RESOURCELIBID_ANIM" val="462"/>
</p:tagLst>
</file>

<file path=ppt/tags/tag1074.xml><?xml version="1.0" encoding="utf-8"?>
<p:tagLst xmlns:p="http://schemas.openxmlformats.org/presentationml/2006/main">
  <p:tag name="PA" val="v5.2.11"/>
</p:tagLst>
</file>

<file path=ppt/tags/tag1075.xml><?xml version="1.0" encoding="utf-8"?>
<p:tagLst xmlns:p="http://schemas.openxmlformats.org/presentationml/2006/main">
  <p:tag name="PA" val="v5.2.11"/>
</p:tagLst>
</file>

<file path=ppt/tags/tag1076.xml><?xml version="1.0" encoding="utf-8"?>
<p:tagLst xmlns:p="http://schemas.openxmlformats.org/presentationml/2006/main">
  <p:tag name="PA" val="v5.2.11"/>
</p:tagLst>
</file>

<file path=ppt/tags/tag1077.xml><?xml version="1.0" encoding="utf-8"?>
<p:tagLst xmlns:p="http://schemas.openxmlformats.org/presentationml/2006/main">
  <p:tag name="PA" val="v5.2.11"/>
</p:tagLst>
</file>

<file path=ppt/tags/tag1078.xml><?xml version="1.0" encoding="utf-8"?>
<p:tagLst xmlns:p="http://schemas.openxmlformats.org/presentationml/2006/main">
  <p:tag name="PA" val="v5.2.11"/>
</p:tagLst>
</file>

<file path=ppt/tags/tag1079.xml><?xml version="1.0" encoding="utf-8"?>
<p:tagLst xmlns:p="http://schemas.openxmlformats.org/presentationml/2006/main">
  <p:tag name="PA" val="v5.2.1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080.xml><?xml version="1.0" encoding="utf-8"?>
<p:tagLst xmlns:p="http://schemas.openxmlformats.org/presentationml/2006/main">
  <p:tag name="PA" val="v5.2.11"/>
</p:tagLst>
</file>

<file path=ppt/tags/tag1081.xml><?xml version="1.0" encoding="utf-8"?>
<p:tagLst xmlns:p="http://schemas.openxmlformats.org/presentationml/2006/main">
  <p:tag name="PA" val="v5.2.11"/>
</p:tagLst>
</file>

<file path=ppt/tags/tag1082.xml><?xml version="1.0" encoding="utf-8"?>
<p:tagLst xmlns:p="http://schemas.openxmlformats.org/presentationml/2006/main">
  <p:tag name="PA" val="v5.2.11"/>
</p:tagLst>
</file>

<file path=ppt/tags/tag1083.xml><?xml version="1.0" encoding="utf-8"?>
<p:tagLst xmlns:p="http://schemas.openxmlformats.org/presentationml/2006/main">
  <p:tag name="PA" val="v5.2.11"/>
  <p:tag name="RESOURCELIBID_ANIM" val="462"/>
</p:tagLst>
</file>

<file path=ppt/tags/tag1084.xml><?xml version="1.0" encoding="utf-8"?>
<p:tagLst xmlns:p="http://schemas.openxmlformats.org/presentationml/2006/main">
  <p:tag name="PA" val="v5.2.11"/>
  <p:tag name="RESOURCELIBID_ANIM" val="462"/>
</p:tagLst>
</file>

<file path=ppt/tags/tag1085.xml><?xml version="1.0" encoding="utf-8"?>
<p:tagLst xmlns:p="http://schemas.openxmlformats.org/presentationml/2006/main">
  <p:tag name="PA" val="v5.2.11"/>
</p:tagLst>
</file>

<file path=ppt/tags/tag1086.xml><?xml version="1.0" encoding="utf-8"?>
<p:tagLst xmlns:p="http://schemas.openxmlformats.org/presentationml/2006/main">
  <p:tag name="PA" val="v5.2.11"/>
</p:tagLst>
</file>

<file path=ppt/tags/tag1087.xml><?xml version="1.0" encoding="utf-8"?>
<p:tagLst xmlns:p="http://schemas.openxmlformats.org/presentationml/2006/main">
  <p:tag name="PA" val="v5.2.11"/>
</p:tagLst>
</file>

<file path=ppt/tags/tag1088.xml><?xml version="1.0" encoding="utf-8"?>
<p:tagLst xmlns:p="http://schemas.openxmlformats.org/presentationml/2006/main">
  <p:tag name="PA" val="v5.2.11"/>
</p:tagLst>
</file>

<file path=ppt/tags/tag1089.xml><?xml version="1.0" encoding="utf-8"?>
<p:tagLst xmlns:p="http://schemas.openxmlformats.org/presentationml/2006/main">
  <p:tag name="PA" val="v5.2.1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090.xml><?xml version="1.0" encoding="utf-8"?>
<p:tagLst xmlns:p="http://schemas.openxmlformats.org/presentationml/2006/main">
  <p:tag name="PA" val="v5.2.11"/>
</p:tagLst>
</file>

<file path=ppt/tags/tag1091.xml><?xml version="1.0" encoding="utf-8"?>
<p:tagLst xmlns:p="http://schemas.openxmlformats.org/presentationml/2006/main">
  <p:tag name="PA" val="v5.2.11"/>
</p:tagLst>
</file>

<file path=ppt/tags/tag1092.xml><?xml version="1.0" encoding="utf-8"?>
<p:tagLst xmlns:p="http://schemas.openxmlformats.org/presentationml/2006/main">
  <p:tag name="PA" val="v5.2.11"/>
</p:tagLst>
</file>

<file path=ppt/tags/tag1093.xml><?xml version="1.0" encoding="utf-8"?>
<p:tagLst xmlns:p="http://schemas.openxmlformats.org/presentationml/2006/main">
  <p:tag name="PA" val="v5.2.11"/>
</p:tagLst>
</file>

<file path=ppt/tags/tag1094.xml><?xml version="1.0" encoding="utf-8"?>
<p:tagLst xmlns:p="http://schemas.openxmlformats.org/presentationml/2006/main">
  <p:tag name="PA" val="v5.2.11"/>
</p:tagLst>
</file>

<file path=ppt/tags/tag1095.xml><?xml version="1.0" encoding="utf-8"?>
<p:tagLst xmlns:p="http://schemas.openxmlformats.org/presentationml/2006/main">
  <p:tag name="PA" val="v5.2.11"/>
</p:tagLst>
</file>

<file path=ppt/tags/tag1096.xml><?xml version="1.0" encoding="utf-8"?>
<p:tagLst xmlns:p="http://schemas.openxmlformats.org/presentationml/2006/main">
  <p:tag name="PA" val="v5.2.11"/>
</p:tagLst>
</file>

<file path=ppt/tags/tag1097.xml><?xml version="1.0" encoding="utf-8"?>
<p:tagLst xmlns:p="http://schemas.openxmlformats.org/presentationml/2006/main">
  <p:tag name="PA" val="v5.2.11"/>
</p:tagLst>
</file>

<file path=ppt/tags/tag1098.xml><?xml version="1.0" encoding="utf-8"?>
<p:tagLst xmlns:p="http://schemas.openxmlformats.org/presentationml/2006/main">
  <p:tag name="PA" val="v5.2.11"/>
</p:tagLst>
</file>

<file path=ppt/tags/tag1099.xml><?xml version="1.0" encoding="utf-8"?>
<p:tagLst xmlns:p="http://schemas.openxmlformats.org/presentationml/2006/main">
  <p:tag name="PA" val="v5.2.1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100.xml><?xml version="1.0" encoding="utf-8"?>
<p:tagLst xmlns:p="http://schemas.openxmlformats.org/presentationml/2006/main">
  <p:tag name="PA" val="v5.2.11"/>
  <p:tag name="WHOLESPTYPE" val="Shape_Text"/>
</p:tagLst>
</file>

<file path=ppt/tags/tag1101.xml><?xml version="1.0" encoding="utf-8"?>
<p:tagLst xmlns:p="http://schemas.openxmlformats.org/presentationml/2006/main">
  <p:tag name="PA" val="v5.2.11"/>
  <p:tag name="RESOURCELIBID_ANIM" val="462"/>
</p:tagLst>
</file>

<file path=ppt/tags/tag1102.xml><?xml version="1.0" encoding="utf-8"?>
<p:tagLst xmlns:p="http://schemas.openxmlformats.org/presentationml/2006/main">
  <p:tag name="PA" val="v5.2.11"/>
</p:tagLst>
</file>

<file path=ppt/tags/tag1103.xml><?xml version="1.0" encoding="utf-8"?>
<p:tagLst xmlns:p="http://schemas.openxmlformats.org/presentationml/2006/main">
  <p:tag name="PA" val="v5.2.11"/>
</p:tagLst>
</file>

<file path=ppt/tags/tag1104.xml><?xml version="1.0" encoding="utf-8"?>
<p:tagLst xmlns:p="http://schemas.openxmlformats.org/presentationml/2006/main">
  <p:tag name="PA" val="v5.2.11"/>
</p:tagLst>
</file>

<file path=ppt/tags/tag1105.xml><?xml version="1.0" encoding="utf-8"?>
<p:tagLst xmlns:p="http://schemas.openxmlformats.org/presentationml/2006/main">
  <p:tag name="PA" val="v5.2.11"/>
</p:tagLst>
</file>

<file path=ppt/tags/tag1106.xml><?xml version="1.0" encoding="utf-8"?>
<p:tagLst xmlns:p="http://schemas.openxmlformats.org/presentationml/2006/main">
  <p:tag name="PA" val="v5.2.11"/>
</p:tagLst>
</file>

<file path=ppt/tags/tag1107.xml><?xml version="1.0" encoding="utf-8"?>
<p:tagLst xmlns:p="http://schemas.openxmlformats.org/presentationml/2006/main">
  <p:tag name="PA" val="v5.2.11"/>
</p:tagLst>
</file>

<file path=ppt/tags/tag1108.xml><?xml version="1.0" encoding="utf-8"?>
<p:tagLst xmlns:p="http://schemas.openxmlformats.org/presentationml/2006/main">
  <p:tag name="PA" val="v5.2.11"/>
</p:tagLst>
</file>

<file path=ppt/tags/tag1109.xml><?xml version="1.0" encoding="utf-8"?>
<p:tagLst xmlns:p="http://schemas.openxmlformats.org/presentationml/2006/main">
  <p:tag name="PA" val="v5.2.1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110.xml><?xml version="1.0" encoding="utf-8"?>
<p:tagLst xmlns:p="http://schemas.openxmlformats.org/presentationml/2006/main">
  <p:tag name="PA" val="v5.2.11"/>
</p:tagLst>
</file>

<file path=ppt/tags/tag1111.xml><?xml version="1.0" encoding="utf-8"?>
<p:tagLst xmlns:p="http://schemas.openxmlformats.org/presentationml/2006/main">
  <p:tag name="PA" val="v5.2.11"/>
  <p:tag name="RESOURCELIBID_ANIM" val="462"/>
</p:tagLst>
</file>

<file path=ppt/tags/tag1112.xml><?xml version="1.0" encoding="utf-8"?>
<p:tagLst xmlns:p="http://schemas.openxmlformats.org/presentationml/2006/main">
  <p:tag name="PA" val="v5.2.11"/>
  <p:tag name="RESOURCELIBID_ANIM" val="462"/>
</p:tagLst>
</file>

<file path=ppt/tags/tag1113.xml><?xml version="1.0" encoding="utf-8"?>
<p:tagLst xmlns:p="http://schemas.openxmlformats.org/presentationml/2006/main">
  <p:tag name="PA" val="v5.2.11"/>
</p:tagLst>
</file>

<file path=ppt/tags/tag1114.xml><?xml version="1.0" encoding="utf-8"?>
<p:tagLst xmlns:p="http://schemas.openxmlformats.org/presentationml/2006/main">
  <p:tag name="PA" val="v5.2.11"/>
</p:tagLst>
</file>

<file path=ppt/tags/tag1115.xml><?xml version="1.0" encoding="utf-8"?>
<p:tagLst xmlns:p="http://schemas.openxmlformats.org/presentationml/2006/main">
  <p:tag name="PA" val="v5.2.11"/>
</p:tagLst>
</file>

<file path=ppt/tags/tag1116.xml><?xml version="1.0" encoding="utf-8"?>
<p:tagLst xmlns:p="http://schemas.openxmlformats.org/presentationml/2006/main">
  <p:tag name="PA" val="v5.2.11"/>
</p:tagLst>
</file>

<file path=ppt/tags/tag1117.xml><?xml version="1.0" encoding="utf-8"?>
<p:tagLst xmlns:p="http://schemas.openxmlformats.org/presentationml/2006/main">
  <p:tag name="PA" val="v5.2.11"/>
</p:tagLst>
</file>

<file path=ppt/tags/tag1118.xml><?xml version="1.0" encoding="utf-8"?>
<p:tagLst xmlns:p="http://schemas.openxmlformats.org/presentationml/2006/main">
  <p:tag name="PA" val="v5.2.11"/>
</p:tagLst>
</file>

<file path=ppt/tags/tag1119.xml><?xml version="1.0" encoding="utf-8"?>
<p:tagLst xmlns:p="http://schemas.openxmlformats.org/presentationml/2006/main">
  <p:tag name="PA" val="v5.2.11"/>
</p:tagLst>
</file>

<file path=ppt/tags/tag112.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1120.xml><?xml version="1.0" encoding="utf-8"?>
<p:tagLst xmlns:p="http://schemas.openxmlformats.org/presentationml/2006/main">
  <p:tag name="PA" val="v5.2.11"/>
</p:tagLst>
</file>

<file path=ppt/tags/tag1121.xml><?xml version="1.0" encoding="utf-8"?>
<p:tagLst xmlns:p="http://schemas.openxmlformats.org/presentationml/2006/main">
  <p:tag name="PA" val="v5.2.11"/>
</p:tagLst>
</file>

<file path=ppt/tags/tag1122.xml><?xml version="1.0" encoding="utf-8"?>
<p:tagLst xmlns:p="http://schemas.openxmlformats.org/presentationml/2006/main">
  <p:tag name="PA" val="v5.2.11"/>
</p:tagLst>
</file>

<file path=ppt/tags/tag1123.xml><?xml version="1.0" encoding="utf-8"?>
<p:tagLst xmlns:p="http://schemas.openxmlformats.org/presentationml/2006/main">
  <p:tag name="PA" val="v5.2.11"/>
</p:tagLst>
</file>

<file path=ppt/tags/tag1124.xml><?xml version="1.0" encoding="utf-8"?>
<p:tagLst xmlns:p="http://schemas.openxmlformats.org/presentationml/2006/main">
  <p:tag name="PA" val="v5.2.11"/>
</p:tagLst>
</file>

<file path=ppt/tags/tag1125.xml><?xml version="1.0" encoding="utf-8"?>
<p:tagLst xmlns:p="http://schemas.openxmlformats.org/presentationml/2006/main">
  <p:tag name="PA" val="v5.2.11"/>
</p:tagLst>
</file>

<file path=ppt/tags/tag1126.xml><?xml version="1.0" encoding="utf-8"?>
<p:tagLst xmlns:p="http://schemas.openxmlformats.org/presentationml/2006/main">
  <p:tag name="PA" val="v5.2.11"/>
</p:tagLst>
</file>

<file path=ppt/tags/tag1127.xml><?xml version="1.0" encoding="utf-8"?>
<p:tagLst xmlns:p="http://schemas.openxmlformats.org/presentationml/2006/main">
  <p:tag name="PA" val="v5.2.11"/>
</p:tagLst>
</file>

<file path=ppt/tags/tag1128.xml><?xml version="1.0" encoding="utf-8"?>
<p:tagLst xmlns:p="http://schemas.openxmlformats.org/presentationml/2006/main">
  <p:tag name="PA" val="v5.2.11"/>
  <p:tag name="WHOLESPTYPE" val="Shape_Other"/>
</p:tagLst>
</file>

<file path=ppt/tags/tag1129.xml><?xml version="1.0" encoding="utf-8"?>
<p:tagLst xmlns:p="http://schemas.openxmlformats.org/presentationml/2006/main">
  <p:tag name="PA" val="v5.2.11"/>
  <p:tag name="WHOLESPTYPE" val="Shape_Text"/>
</p:tagLst>
</file>

<file path=ppt/tags/tag113.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1130.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131.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133.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1134.xml><?xml version="1.0" encoding="utf-8"?>
<p:tagLst xmlns:p="http://schemas.openxmlformats.org/presentationml/2006/main">
  <p:tag name="PA" val="v5.2.11"/>
  <p:tag name="RESOURCELIBID_ANIM" val="462"/>
</p:tagLst>
</file>

<file path=ppt/tags/tag1135.xml><?xml version="1.0" encoding="utf-8"?>
<p:tagLst xmlns:p="http://schemas.openxmlformats.org/presentationml/2006/main">
  <p:tag name="PA" val="v5.2.11"/>
</p:tagLst>
</file>

<file path=ppt/tags/tag1136.xml><?xml version="1.0" encoding="utf-8"?>
<p:tagLst xmlns:p="http://schemas.openxmlformats.org/presentationml/2006/main">
  <p:tag name="PA" val="v5.2.11"/>
</p:tagLst>
</file>

<file path=ppt/tags/tag1137.xml><?xml version="1.0" encoding="utf-8"?>
<p:tagLst xmlns:p="http://schemas.openxmlformats.org/presentationml/2006/main">
  <p:tag name="PA" val="v5.2.11"/>
</p:tagLst>
</file>

<file path=ppt/tags/tag1138.xml><?xml version="1.0" encoding="utf-8"?>
<p:tagLst xmlns:p="http://schemas.openxmlformats.org/presentationml/2006/main">
  <p:tag name="PA" val="v5.2.11"/>
</p:tagLst>
</file>

<file path=ppt/tags/tag1139.xml><?xml version="1.0" encoding="utf-8"?>
<p:tagLst xmlns:p="http://schemas.openxmlformats.org/presentationml/2006/main">
  <p:tag name="PA" val="v5.2.1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1140.xml><?xml version="1.0" encoding="utf-8"?>
<p:tagLst xmlns:p="http://schemas.openxmlformats.org/presentationml/2006/main">
  <p:tag name="PA" val="v5.2.11"/>
</p:tagLst>
</file>

<file path=ppt/tags/tag1141.xml><?xml version="1.0" encoding="utf-8"?>
<p:tagLst xmlns:p="http://schemas.openxmlformats.org/presentationml/2006/main">
  <p:tag name="PA" val="v5.2.11"/>
</p:tagLst>
</file>

<file path=ppt/tags/tag1142.xml><?xml version="1.0" encoding="utf-8"?>
<p:tagLst xmlns:p="http://schemas.openxmlformats.org/presentationml/2006/main">
  <p:tag name="PA" val="v5.2.11"/>
</p:tagLst>
</file>

<file path=ppt/tags/tag1143.xml><?xml version="1.0" encoding="utf-8"?>
<p:tagLst xmlns:p="http://schemas.openxmlformats.org/presentationml/2006/main">
  <p:tag name="PA" val="v5.2.11"/>
</p:tagLst>
</file>

<file path=ppt/tags/tag1144.xml><?xml version="1.0" encoding="utf-8"?>
<p:tagLst xmlns:p="http://schemas.openxmlformats.org/presentationml/2006/main">
  <p:tag name="PA" val="v5.2.11"/>
  <p:tag name="RESOURCELIBID_ANIM" val="462"/>
</p:tagLst>
</file>

<file path=ppt/tags/tag1145.xml><?xml version="1.0" encoding="utf-8"?>
<p:tagLst xmlns:p="http://schemas.openxmlformats.org/presentationml/2006/main">
  <p:tag name="PA" val="v5.2.11"/>
  <p:tag name="RESOURCELIBID_ANIM" val="462"/>
</p:tagLst>
</file>

<file path=ppt/tags/tag1146.xml><?xml version="1.0" encoding="utf-8"?>
<p:tagLst xmlns:p="http://schemas.openxmlformats.org/presentationml/2006/main">
  <p:tag name="PA" val="v5.2.11"/>
</p:tagLst>
</file>

<file path=ppt/tags/tag1147.xml><?xml version="1.0" encoding="utf-8"?>
<p:tagLst xmlns:p="http://schemas.openxmlformats.org/presentationml/2006/main">
  <p:tag name="PA" val="v5.2.11"/>
</p:tagLst>
</file>

<file path=ppt/tags/tag1148.xml><?xml version="1.0" encoding="utf-8"?>
<p:tagLst xmlns:p="http://schemas.openxmlformats.org/presentationml/2006/main">
  <p:tag name="PA" val="v5.2.11"/>
</p:tagLst>
</file>

<file path=ppt/tags/tag1149.xml><?xml version="1.0" encoding="utf-8"?>
<p:tagLst xmlns:p="http://schemas.openxmlformats.org/presentationml/2006/main">
  <p:tag name="PA" val="v5.2.1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1150.xml><?xml version="1.0" encoding="utf-8"?>
<p:tagLst xmlns:p="http://schemas.openxmlformats.org/presentationml/2006/main">
  <p:tag name="PA" val="v5.2.11"/>
</p:tagLst>
</file>

<file path=ppt/tags/tag1151.xml><?xml version="1.0" encoding="utf-8"?>
<p:tagLst xmlns:p="http://schemas.openxmlformats.org/presentationml/2006/main">
  <p:tag name="PA" val="v5.2.11"/>
</p:tagLst>
</file>

<file path=ppt/tags/tag1152.xml><?xml version="1.0" encoding="utf-8"?>
<p:tagLst xmlns:p="http://schemas.openxmlformats.org/presentationml/2006/main">
  <p:tag name="PA" val="v5.2.11"/>
</p:tagLst>
</file>

<file path=ppt/tags/tag1153.xml><?xml version="1.0" encoding="utf-8"?>
<p:tagLst xmlns:p="http://schemas.openxmlformats.org/presentationml/2006/main">
  <p:tag name="PA" val="v5.2.11"/>
</p:tagLst>
</file>

<file path=ppt/tags/tag1154.xml><?xml version="1.0" encoding="utf-8"?>
<p:tagLst xmlns:p="http://schemas.openxmlformats.org/presentationml/2006/main">
  <p:tag name="PA" val="v5.2.11"/>
</p:tagLst>
</file>

<file path=ppt/tags/tag1155.xml><?xml version="1.0" encoding="utf-8"?>
<p:tagLst xmlns:p="http://schemas.openxmlformats.org/presentationml/2006/main">
  <p:tag name="PA" val="v5.2.11"/>
</p:tagLst>
</file>

<file path=ppt/tags/tag1156.xml><?xml version="1.0" encoding="utf-8"?>
<p:tagLst xmlns:p="http://schemas.openxmlformats.org/presentationml/2006/main">
  <p:tag name="PA" val="v5.2.11"/>
</p:tagLst>
</file>

<file path=ppt/tags/tag1157.xml><?xml version="1.0" encoding="utf-8"?>
<p:tagLst xmlns:p="http://schemas.openxmlformats.org/presentationml/2006/main">
  <p:tag name="PA" val="v5.2.11"/>
</p:tagLst>
</file>

<file path=ppt/tags/tag1158.xml><?xml version="1.0" encoding="utf-8"?>
<p:tagLst xmlns:p="http://schemas.openxmlformats.org/presentationml/2006/main">
  <p:tag name="PA" val="v5.2.11"/>
</p:tagLst>
</file>

<file path=ppt/tags/tag1159.xml><?xml version="1.0" encoding="utf-8"?>
<p:tagLst xmlns:p="http://schemas.openxmlformats.org/presentationml/2006/main">
  <p:tag name="PA" val="v5.2.11"/>
</p:tagLst>
</file>

<file path=ppt/tags/tag116.xml><?xml version="1.0" encoding="utf-8"?>
<p:tagLst xmlns:p="http://schemas.openxmlformats.org/presentationml/2006/main">
  <p:tag name="KSO_WM_SLIDE_BACKGROUND_TYPE" val="general"/>
</p:tagLst>
</file>

<file path=ppt/tags/tag1160.xml><?xml version="1.0" encoding="utf-8"?>
<p:tagLst xmlns:p="http://schemas.openxmlformats.org/presentationml/2006/main">
  <p:tag name="PA" val="v5.2.11"/>
</p:tagLst>
</file>

<file path=ppt/tags/tag1161.xml><?xml version="1.0" encoding="utf-8"?>
<p:tagLst xmlns:p="http://schemas.openxmlformats.org/presentationml/2006/main">
  <p:tag name="PA" val="v5.2.11"/>
  <p:tag name="WHOLESPTYPE" val="Shape_Other"/>
</p:tagLst>
</file>

<file path=ppt/tags/tag1162.xml><?xml version="1.0" encoding="utf-8"?>
<p:tagLst xmlns:p="http://schemas.openxmlformats.org/presentationml/2006/main">
  <p:tag name="PA" val="v5.2.11"/>
  <p:tag name="WHOLESPTYPE" val="Shape_Text"/>
</p:tagLst>
</file>

<file path=ppt/tags/tag1163.xml><?xml version="1.0" encoding="utf-8"?>
<p:tagLst xmlns:p="http://schemas.openxmlformats.org/presentationml/2006/main">
  <p:tag name="PA" val="v5.2.11"/>
  <p:tag name="RESOURCELIBID_ANIM" val="462"/>
</p:tagLst>
</file>

<file path=ppt/tags/tag1164.xml><?xml version="1.0" encoding="utf-8"?>
<p:tagLst xmlns:p="http://schemas.openxmlformats.org/presentationml/2006/main">
  <p:tag name="PA" val="v5.2.11"/>
  <p:tag name="WHOLESPTYPE" val="Shape_Other"/>
</p:tagLst>
</file>

<file path=ppt/tags/tag1165.xml><?xml version="1.0" encoding="utf-8"?>
<p:tagLst xmlns:p="http://schemas.openxmlformats.org/presentationml/2006/main">
  <p:tag name="PA" val="v5.2.11"/>
  <p:tag name="WHOLESPTYPE" val="Shape_Text"/>
</p:tagLst>
</file>

<file path=ppt/tags/tag1166.xml><?xml version="1.0" encoding="utf-8"?>
<p:tagLst xmlns:p="http://schemas.openxmlformats.org/presentationml/2006/main">
  <p:tag name="PA" val="v5.2.11"/>
  <p:tag name="WHOLESPTYPE" val="Shape_Other"/>
</p:tagLst>
</file>

<file path=ppt/tags/tag1167.xml><?xml version="1.0" encoding="utf-8"?>
<p:tagLst xmlns:p="http://schemas.openxmlformats.org/presentationml/2006/main">
  <p:tag name="PA" val="v5.2.11"/>
  <p:tag name="WHOLESPTYPE" val="Shape_Text"/>
</p:tagLst>
</file>

<file path=ppt/tags/tag1168.xml><?xml version="1.0" encoding="utf-8"?>
<p:tagLst xmlns:p="http://schemas.openxmlformats.org/presentationml/2006/main">
  <p:tag name="PA" val="v5.2.11"/>
  <p:tag name="RESOURCELIBID_ANIM" val="462"/>
</p:tagLst>
</file>

<file path=ppt/tags/tag1169.xml><?xml version="1.0" encoding="utf-8"?>
<p:tagLst xmlns:p="http://schemas.openxmlformats.org/presentationml/2006/main">
  <p:tag name="PA" val="v5.2.11"/>
  <p:tag name="RESOURCELIBID_ANIM" val="462"/>
</p:tagLst>
</file>

<file path=ppt/tags/tag117.xml><?xml version="1.0" encoding="utf-8"?>
<p:tagLst xmlns:p="http://schemas.openxmlformats.org/presentationml/2006/main">
  <p:tag name="KSO_WM_SLIDE_BACKGROUND_TYPE" val="general"/>
</p:tagLst>
</file>

<file path=ppt/tags/tag1170.xml><?xml version="1.0" encoding="utf-8"?>
<p:tagLst xmlns:p="http://schemas.openxmlformats.org/presentationml/2006/main">
  <p:tag name="PA" val="v5.2.11"/>
</p:tagLst>
</file>

<file path=ppt/tags/tag1171.xml><?xml version="1.0" encoding="utf-8"?>
<p:tagLst xmlns:p="http://schemas.openxmlformats.org/presentationml/2006/main">
  <p:tag name="PA" val="v5.2.11"/>
</p:tagLst>
</file>

<file path=ppt/tags/tag1172.xml><?xml version="1.0" encoding="utf-8"?>
<p:tagLst xmlns:p="http://schemas.openxmlformats.org/presentationml/2006/main">
  <p:tag name="PA" val="v5.2.11"/>
</p:tagLst>
</file>

<file path=ppt/tags/tag1173.xml><?xml version="1.0" encoding="utf-8"?>
<p:tagLst xmlns:p="http://schemas.openxmlformats.org/presentationml/2006/main">
  <p:tag name="PA" val="v5.2.11"/>
</p:tagLst>
</file>

<file path=ppt/tags/tag1174.xml><?xml version="1.0" encoding="utf-8"?>
<p:tagLst xmlns:p="http://schemas.openxmlformats.org/presentationml/2006/main">
  <p:tag name="PA" val="v5.2.11"/>
</p:tagLst>
</file>

<file path=ppt/tags/tag1175.xml><?xml version="1.0" encoding="utf-8"?>
<p:tagLst xmlns:p="http://schemas.openxmlformats.org/presentationml/2006/main">
  <p:tag name="PA" val="v5.2.11"/>
</p:tagLst>
</file>

<file path=ppt/tags/tag1176.xml><?xml version="1.0" encoding="utf-8"?>
<p:tagLst xmlns:p="http://schemas.openxmlformats.org/presentationml/2006/main">
  <p:tag name="PA" val="v5.2.11"/>
</p:tagLst>
</file>

<file path=ppt/tags/tag1177.xml><?xml version="1.0" encoding="utf-8"?>
<p:tagLst xmlns:p="http://schemas.openxmlformats.org/presentationml/2006/main">
  <p:tag name="PA" val="v5.2.11"/>
</p:tagLst>
</file>

<file path=ppt/tags/tag1178.xml><?xml version="1.0" encoding="utf-8"?>
<p:tagLst xmlns:p="http://schemas.openxmlformats.org/presentationml/2006/main">
  <p:tag name="PA" val="v5.2.11"/>
</p:tagLst>
</file>

<file path=ppt/tags/tag1179.xml><?xml version="1.0" encoding="utf-8"?>
<p:tagLst xmlns:p="http://schemas.openxmlformats.org/presentationml/2006/main">
  <p:tag name="PA" val="v5.2.11"/>
</p:tagLst>
</file>

<file path=ppt/tags/tag118.xml><?xml version="1.0" encoding="utf-8"?>
<p:tagLst xmlns:p="http://schemas.openxmlformats.org/presentationml/2006/main">
  <p:tag name="KSO_WM_SLIDE_BACKGROUND_TYPE" val="general"/>
</p:tagLst>
</file>

<file path=ppt/tags/tag1180.xml><?xml version="1.0" encoding="utf-8"?>
<p:tagLst xmlns:p="http://schemas.openxmlformats.org/presentationml/2006/main">
  <p:tag name="PA" val="v5.2.11"/>
</p:tagLst>
</file>

<file path=ppt/tags/tag1181.xml><?xml version="1.0" encoding="utf-8"?>
<p:tagLst xmlns:p="http://schemas.openxmlformats.org/presentationml/2006/main">
  <p:tag name="PA" val="v5.2.11"/>
</p:tagLst>
</file>

<file path=ppt/tags/tag1182.xml><?xml version="1.0" encoding="utf-8"?>
<p:tagLst xmlns:p="http://schemas.openxmlformats.org/presentationml/2006/main">
  <p:tag name="PA" val="v5.2.11"/>
</p:tagLst>
</file>

<file path=ppt/tags/tag1183.xml><?xml version="1.0" encoding="utf-8"?>
<p:tagLst xmlns:p="http://schemas.openxmlformats.org/presentationml/2006/main">
  <p:tag name="PA" val="v5.2.11"/>
</p:tagLst>
</file>

<file path=ppt/tags/tag1184.xml><?xml version="1.0" encoding="utf-8"?>
<p:tagLst xmlns:p="http://schemas.openxmlformats.org/presentationml/2006/main">
  <p:tag name="PA" val="v5.2.11"/>
</p:tagLst>
</file>

<file path=ppt/tags/tag1185.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18_3*l_h_i*1_1_1"/>
  <p:tag name="KSO_WM_TEMPLATE_CATEGORY" val="diagram"/>
  <p:tag name="KSO_WM_TEMPLATE_INDEX" val="16041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418_3*l_h_i*1_1_2"/>
  <p:tag name="KSO_WM_TEMPLATE_CATEGORY" val="diagram"/>
  <p:tag name="KSO_WM_TEMPLATE_INDEX" val="160418"/>
  <p:tag name="KSO_WM_UNIT_LAYERLEVEL" val="1_1_1"/>
  <p:tag name="KSO_WM_TAG_VERSION" val="1.0"/>
  <p:tag name="KSO_WM_BEAUTIFY_FLAG" val="#wm#"/>
</p:tagLst>
</file>

<file path=ppt/tags/tag118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18_3*l_h_f*1_1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18_3*l_h_i*1_3_1"/>
  <p:tag name="KSO_WM_TEMPLATE_CATEGORY" val="diagram"/>
  <p:tag name="KSO_WM_TEMPLATE_INDEX" val="16041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9.xml><?xml version="1.0" encoding="utf-8"?>
<p:tagLst xmlns:p="http://schemas.openxmlformats.org/presentationml/2006/main">
  <p:tag name="KSO_WM_SLIDE_BACKGROUND_TYPE" val="general"/>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418_3*l_h_i*1_3_2"/>
  <p:tag name="KSO_WM_TEMPLATE_CATEGORY" val="diagram"/>
  <p:tag name="KSO_WM_TEMPLATE_INDEX" val="160418"/>
  <p:tag name="KSO_WM_UNIT_LAYERLEVEL" val="1_1_1"/>
  <p:tag name="KSO_WM_TAG_VERSION" val="1.0"/>
  <p:tag name="KSO_WM_BEAUTIFY_FLAG" val="#wm#"/>
</p:tagLst>
</file>

<file path=ppt/tags/tag119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18_3*l_h_f*1_3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18_3*l_h_i*1_2_1"/>
  <p:tag name="KSO_WM_TEMPLATE_CATEGORY" val="diagram"/>
  <p:tag name="KSO_WM_TEMPLATE_INDEX" val="16041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418_3*l_h_i*1_2_2"/>
  <p:tag name="KSO_WM_TEMPLATE_CATEGORY" val="diagram"/>
  <p:tag name="KSO_WM_TEMPLATE_INDEX" val="160418"/>
  <p:tag name="KSO_WM_UNIT_LAYERLEVEL" val="1_1_1"/>
  <p:tag name="KSO_WM_TAG_VERSION" val="1.0"/>
  <p:tag name="KSO_WM_BEAUTIFY_FLAG" val="#wm#"/>
</p:tagLst>
</file>

<file path=ppt/tags/tag119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18_3*l_h_f*1_2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418_3*l_h_i*1_4_1"/>
  <p:tag name="KSO_WM_TEMPLATE_CATEGORY" val="diagram"/>
  <p:tag name="KSO_WM_TEMPLATE_INDEX" val="16041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418_3*l_h_i*1_4_2"/>
  <p:tag name="KSO_WM_TEMPLATE_CATEGORY" val="diagram"/>
  <p:tag name="KSO_WM_TEMPLATE_INDEX" val="160418"/>
  <p:tag name="KSO_WM_UNIT_LAYERLEVEL" val="1_1_1"/>
  <p:tag name="KSO_WM_TAG_VERSION" val="1.0"/>
  <p:tag name="KSO_WM_BEAUTIFY_FLAG" val="#wm#"/>
</p:tagLst>
</file>

<file path=ppt/tags/tag119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418_3*l_h_f*1_4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160418_3*l_h_i*1_1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160418_3*l_h_i*1_2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160418_3*l_h_i*1_3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160418_3*l_h_i*1_4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1202.xml><?xml version="1.0" encoding="utf-8"?>
<p:tagLst xmlns:p="http://schemas.openxmlformats.org/presentationml/2006/main">
  <p:tag name="PA" val="v5.2.11"/>
  <p:tag name="RESOURCELIBID_ANIM" val="462"/>
</p:tagLst>
</file>

<file path=ppt/tags/tag1203.xml><?xml version="1.0" encoding="utf-8"?>
<p:tagLst xmlns:p="http://schemas.openxmlformats.org/presentationml/2006/main">
  <p:tag name="PA" val="v5.2.11"/>
</p:tagLst>
</file>

<file path=ppt/tags/tag1204.xml><?xml version="1.0" encoding="utf-8"?>
<p:tagLst xmlns:p="http://schemas.openxmlformats.org/presentationml/2006/main">
  <p:tag name="PA" val="v5.2.11"/>
</p:tagLst>
</file>

<file path=ppt/tags/tag1205.xml><?xml version="1.0" encoding="utf-8"?>
<p:tagLst xmlns:p="http://schemas.openxmlformats.org/presentationml/2006/main">
  <p:tag name="PA" val="v5.2.11"/>
</p:tagLst>
</file>

<file path=ppt/tags/tag1206.xml><?xml version="1.0" encoding="utf-8"?>
<p:tagLst xmlns:p="http://schemas.openxmlformats.org/presentationml/2006/main">
  <p:tag name="PA" val="v5.2.11"/>
</p:tagLst>
</file>

<file path=ppt/tags/tag1207.xml><?xml version="1.0" encoding="utf-8"?>
<p:tagLst xmlns:p="http://schemas.openxmlformats.org/presentationml/2006/main">
  <p:tag name="PA" val="v5.2.11"/>
</p:tagLst>
</file>

<file path=ppt/tags/tag1208.xml><?xml version="1.0" encoding="utf-8"?>
<p:tagLst xmlns:p="http://schemas.openxmlformats.org/presentationml/2006/main">
  <p:tag name="PA" val="v5.2.11"/>
</p:tagLst>
</file>

<file path=ppt/tags/tag1209.xml><?xml version="1.0" encoding="utf-8"?>
<p:tagLst xmlns:p="http://schemas.openxmlformats.org/presentationml/2006/main">
  <p:tag name="PA" val="v5.2.1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1210.xml><?xml version="1.0" encoding="utf-8"?>
<p:tagLst xmlns:p="http://schemas.openxmlformats.org/presentationml/2006/main">
  <p:tag name="PA" val="v5.2.11"/>
</p:tagLst>
</file>

<file path=ppt/tags/tag1211.xml><?xml version="1.0" encoding="utf-8"?>
<p:tagLst xmlns:p="http://schemas.openxmlformats.org/presentationml/2006/main">
  <p:tag name="PA" val="v5.2.11"/>
</p:tagLst>
</file>

<file path=ppt/tags/tag1212.xml><?xml version="1.0" encoding="utf-8"?>
<p:tagLst xmlns:p="http://schemas.openxmlformats.org/presentationml/2006/main">
  <p:tag name="PA" val="v5.2.11"/>
  <p:tag name="RESOURCELIBID_ANIM" val="462"/>
</p:tagLst>
</file>

<file path=ppt/tags/tag1213.xml><?xml version="1.0" encoding="utf-8"?>
<p:tagLst xmlns:p="http://schemas.openxmlformats.org/presentationml/2006/main">
  <p:tag name="PA" val="v5.2.11"/>
  <p:tag name="RESOURCELIBID_ANIM" val="462"/>
</p:tagLst>
</file>

<file path=ppt/tags/tag1214.xml><?xml version="1.0" encoding="utf-8"?>
<p:tagLst xmlns:p="http://schemas.openxmlformats.org/presentationml/2006/main">
  <p:tag name="PA" val="v5.2.11"/>
</p:tagLst>
</file>

<file path=ppt/tags/tag1215.xml><?xml version="1.0" encoding="utf-8"?>
<p:tagLst xmlns:p="http://schemas.openxmlformats.org/presentationml/2006/main">
  <p:tag name="PA" val="v5.2.11"/>
</p:tagLst>
</file>

<file path=ppt/tags/tag1216.xml><?xml version="1.0" encoding="utf-8"?>
<p:tagLst xmlns:p="http://schemas.openxmlformats.org/presentationml/2006/main">
  <p:tag name="PA" val="v5.2.11"/>
</p:tagLst>
</file>

<file path=ppt/tags/tag1217.xml><?xml version="1.0" encoding="utf-8"?>
<p:tagLst xmlns:p="http://schemas.openxmlformats.org/presentationml/2006/main">
  <p:tag name="PA" val="v5.2.11"/>
</p:tagLst>
</file>

<file path=ppt/tags/tag1218.xml><?xml version="1.0" encoding="utf-8"?>
<p:tagLst xmlns:p="http://schemas.openxmlformats.org/presentationml/2006/main">
  <p:tag name="PA" val="v5.2.11"/>
</p:tagLst>
</file>

<file path=ppt/tags/tag1219.xml><?xml version="1.0" encoding="utf-8"?>
<p:tagLst xmlns:p="http://schemas.openxmlformats.org/presentationml/2006/main">
  <p:tag name="PA" val="v5.2.1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1220.xml><?xml version="1.0" encoding="utf-8"?>
<p:tagLst xmlns:p="http://schemas.openxmlformats.org/presentationml/2006/main">
  <p:tag name="PA" val="v5.2.11"/>
</p:tagLst>
</file>

<file path=ppt/tags/tag1221.xml><?xml version="1.0" encoding="utf-8"?>
<p:tagLst xmlns:p="http://schemas.openxmlformats.org/presentationml/2006/main">
  <p:tag name="PA" val="v5.2.11"/>
</p:tagLst>
</file>

<file path=ppt/tags/tag1222.xml><?xml version="1.0" encoding="utf-8"?>
<p:tagLst xmlns:p="http://schemas.openxmlformats.org/presentationml/2006/main">
  <p:tag name="PA" val="v5.2.11"/>
</p:tagLst>
</file>

<file path=ppt/tags/tag1223.xml><?xml version="1.0" encoding="utf-8"?>
<p:tagLst xmlns:p="http://schemas.openxmlformats.org/presentationml/2006/main">
  <p:tag name="PA" val="v5.2.11"/>
</p:tagLst>
</file>

<file path=ppt/tags/tag1224.xml><?xml version="1.0" encoding="utf-8"?>
<p:tagLst xmlns:p="http://schemas.openxmlformats.org/presentationml/2006/main">
  <p:tag name="PA" val="v5.2.11"/>
</p:tagLst>
</file>

<file path=ppt/tags/tag1225.xml><?xml version="1.0" encoding="utf-8"?>
<p:tagLst xmlns:p="http://schemas.openxmlformats.org/presentationml/2006/main">
  <p:tag name="PA" val="v5.2.11"/>
</p:tagLst>
</file>

<file path=ppt/tags/tag1226.xml><?xml version="1.0" encoding="utf-8"?>
<p:tagLst xmlns:p="http://schemas.openxmlformats.org/presentationml/2006/main">
  <p:tag name="PA" val="v5.2.11"/>
</p:tagLst>
</file>

<file path=ppt/tags/tag1227.xml><?xml version="1.0" encoding="utf-8"?>
<p:tagLst xmlns:p="http://schemas.openxmlformats.org/presentationml/2006/main">
  <p:tag name="PA" val="v5.2.11"/>
</p:tagLst>
</file>

<file path=ppt/tags/tag1228.xml><?xml version="1.0" encoding="utf-8"?>
<p:tagLst xmlns:p="http://schemas.openxmlformats.org/presentationml/2006/main">
  <p:tag name="PA" val="v5.2.11"/>
</p:tagLst>
</file>

<file path=ppt/tags/tag1229.xml><?xml version="1.0" encoding="utf-8"?>
<p:tagLst xmlns:p="http://schemas.openxmlformats.org/presentationml/2006/main">
  <p:tag name="PA" val="v5.2.11"/>
  <p:tag name="WHOLESPTYPE" val="Shape_Text"/>
</p:tagLst>
</file>

<file path=ppt/tags/tag123.xml><?xml version="1.0" encoding="utf-8"?>
<p:tagLst xmlns:p="http://schemas.openxmlformats.org/presentationml/2006/main">
  <p:tag name="KSO_WM_SLIDE_BACKGROUND_TYPE" val="frame"/>
</p:tagLst>
</file>

<file path=ppt/tags/tag1230.xml><?xml version="1.0" encoding="utf-8"?>
<p:tagLst xmlns:p="http://schemas.openxmlformats.org/presentationml/2006/main">
  <p:tag name="PA" val="v5.2.11"/>
  <p:tag name="RESOURCELIBID_ANIM" val="462"/>
</p:tagLst>
</file>

<file path=ppt/tags/tag1231.xml><?xml version="1.0" encoding="utf-8"?>
<p:tagLst xmlns:p="http://schemas.openxmlformats.org/presentationml/2006/main">
  <p:tag name="PA" val="v5.2.11"/>
  <p:tag name="RESOURCELIBID_ANIM" val="462"/>
</p:tagLst>
</file>

<file path=ppt/tags/tag1232.xml><?xml version="1.0" encoding="utf-8"?>
<p:tagLst xmlns:p="http://schemas.openxmlformats.org/presentationml/2006/main">
  <p:tag name="PA" val="v5.2.11"/>
</p:tagLst>
</file>

<file path=ppt/tags/tag1233.xml><?xml version="1.0" encoding="utf-8"?>
<p:tagLst xmlns:p="http://schemas.openxmlformats.org/presentationml/2006/main">
  <p:tag name="PA" val="v5.2.11"/>
</p:tagLst>
</file>

<file path=ppt/tags/tag1234.xml><?xml version="1.0" encoding="utf-8"?>
<p:tagLst xmlns:p="http://schemas.openxmlformats.org/presentationml/2006/main">
  <p:tag name="PA" val="v5.2.11"/>
</p:tagLst>
</file>

<file path=ppt/tags/tag1235.xml><?xml version="1.0" encoding="utf-8"?>
<p:tagLst xmlns:p="http://schemas.openxmlformats.org/presentationml/2006/main">
  <p:tag name="PA" val="v5.2.11"/>
</p:tagLst>
</file>

<file path=ppt/tags/tag1236.xml><?xml version="1.0" encoding="utf-8"?>
<p:tagLst xmlns:p="http://schemas.openxmlformats.org/presentationml/2006/main">
  <p:tag name="PA" val="v5.2.11"/>
</p:tagLst>
</file>

<file path=ppt/tags/tag1237.xml><?xml version="1.0" encoding="utf-8"?>
<p:tagLst xmlns:p="http://schemas.openxmlformats.org/presentationml/2006/main">
  <p:tag name="PA" val="v5.2.11"/>
</p:tagLst>
</file>

<file path=ppt/tags/tag1238.xml><?xml version="1.0" encoding="utf-8"?>
<p:tagLst xmlns:p="http://schemas.openxmlformats.org/presentationml/2006/main">
  <p:tag name="PA" val="v5.2.11"/>
</p:tagLst>
</file>

<file path=ppt/tags/tag1239.xml><?xml version="1.0" encoding="utf-8"?>
<p:tagLst xmlns:p="http://schemas.openxmlformats.org/presentationml/2006/main">
  <p:tag name="PA" val="v5.2.11"/>
</p:tagLst>
</file>

<file path=ppt/tags/tag124.xml><?xml version="1.0" encoding="utf-8"?>
<p:tagLst xmlns:p="http://schemas.openxmlformats.org/presentationml/2006/main">
  <p:tag name="KSO_WM_SLIDE_BACKGROUND_TYPE" val="frame"/>
</p:tagLst>
</file>

<file path=ppt/tags/tag1240.xml><?xml version="1.0" encoding="utf-8"?>
<p:tagLst xmlns:p="http://schemas.openxmlformats.org/presentationml/2006/main">
  <p:tag name="PA" val="v5.2.11"/>
</p:tagLst>
</file>

<file path=ppt/tags/tag1241.xml><?xml version="1.0" encoding="utf-8"?>
<p:tagLst xmlns:p="http://schemas.openxmlformats.org/presentationml/2006/main">
  <p:tag name="PA" val="v5.2.11"/>
</p:tagLst>
</file>

<file path=ppt/tags/tag1242.xml><?xml version="1.0" encoding="utf-8"?>
<p:tagLst xmlns:p="http://schemas.openxmlformats.org/presentationml/2006/main">
  <p:tag name="PA" val="v5.2.11"/>
</p:tagLst>
</file>

<file path=ppt/tags/tag1243.xml><?xml version="1.0" encoding="utf-8"?>
<p:tagLst xmlns:p="http://schemas.openxmlformats.org/presentationml/2006/main">
  <p:tag name="PA" val="v5.2.11"/>
</p:tagLst>
</file>

<file path=ppt/tags/tag1244.xml><?xml version="1.0" encoding="utf-8"?>
<p:tagLst xmlns:p="http://schemas.openxmlformats.org/presentationml/2006/main">
  <p:tag name="PA" val="v5.2.11"/>
</p:tagLst>
</file>

<file path=ppt/tags/tag1245.xml><?xml version="1.0" encoding="utf-8"?>
<p:tagLst xmlns:p="http://schemas.openxmlformats.org/presentationml/2006/main">
  <p:tag name="PA" val="v5.2.11"/>
</p:tagLst>
</file>

<file path=ppt/tags/tag1246.xml><?xml version="1.0" encoding="utf-8"?>
<p:tagLst xmlns:p="http://schemas.openxmlformats.org/presentationml/2006/main">
  <p:tag name="PA" val="v5.2.11"/>
</p:tagLst>
</file>

<file path=ppt/tags/tag1247.xml><?xml version="1.0" encoding="utf-8"?>
<p:tagLst xmlns:p="http://schemas.openxmlformats.org/presentationml/2006/main">
  <p:tag name="PA" val="v5.2.11"/>
  <p:tag name="WHOLESPTYPE" val="Shape_Text"/>
</p:tagLst>
</file>

<file path=ppt/tags/tag124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
  <p:tag name="KSO_WM_UNIT_ID" val="diagram749_3*l_h_i*1_1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A"/>
  <p:tag name="KSO_WM_UNIT_FILL_FORE_SCHEMECOLOR_INDEX" val="5"/>
  <p:tag name="KSO_WM_UNIT_FILL_TYPE" val="1"/>
  <p:tag name="KSO_WM_UNIT_TEXT_FILL_FORE_SCHEMECOLOR_INDEX" val="5"/>
  <p:tag name="KSO_WM_UNIT_TEXT_FILL_TYPE" val="1"/>
</p:tagLst>
</file>

<file path=ppt/tags/tag124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2"/>
  <p:tag name="KSO_WM_UNIT_ID" val="diagram749_3*l_h_i*1_1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25.xml><?xml version="1.0" encoding="utf-8"?>
<p:tagLst xmlns:p="http://schemas.openxmlformats.org/presentationml/2006/main">
  <p:tag name="KSO_WM_SLIDE_BACKGROUND_TYPE" val="frame"/>
</p:tagLst>
</file>

<file path=ppt/tags/tag125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4"/>
  <p:tag name="KSO_WM_UNIT_ID" val="diagram749_3*l_h_i*1_1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5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5"/>
  <p:tag name="KSO_WM_UNIT_ID" val="diagram749_3*l_h_i*1_1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5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6"/>
  <p:tag name="KSO_WM_UNIT_ID" val="diagram749_3*l_h_i*1_1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5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7"/>
  <p:tag name="KSO_WM_UNIT_ID" val="diagram749_3*l_h_i*1_1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5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8"/>
  <p:tag name="KSO_WM_UNIT_ID" val="diagram749_3*l_h_i*1_1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5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9"/>
  <p:tag name="KSO_WM_UNIT_ID" val="diagram749_3*l_h_i*1_1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5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0"/>
  <p:tag name="KSO_WM_UNIT_ID" val="diagram749_3*l_h_i*1_1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5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1"/>
  <p:tag name="KSO_WM_UNIT_ID" val="diagram749_3*l_h_i*1_1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25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2"/>
  <p:tag name="KSO_WM_UNIT_ID" val="diagram749_3*l_h_i*1_1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5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3"/>
  <p:tag name="KSO_WM_UNIT_ID" val="diagram749_3*l_h_i*1_1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SLIDE_BACKGROUND_TYPE" val="frame"/>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3*l_h_f*1_1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1_2"/>
  <p:tag name="KSO_WM_UNIT_PRESET_TEXT" val="单击此处添加文本"/>
  <p:tag name="KSO_WM_UNIT_TEXT_FILL_FORE_SCHEMECOLOR_INDEX" val="14"/>
  <p:tag name="KSO_WM_UNIT_TEXT_FILL_TYPE" val="1"/>
</p:tagLst>
</file>

<file path=ppt/tags/tag126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
  <p:tag name="KSO_WM_UNIT_ID" val="diagram749_3*l_h_i*1_2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B"/>
  <p:tag name="KSO_WM_UNIT_FILL_FORE_SCHEMECOLOR_INDEX" val="5"/>
  <p:tag name="KSO_WM_UNIT_FILL_TYPE" val="1"/>
  <p:tag name="KSO_WM_UNIT_TEXT_FILL_FORE_SCHEMECOLOR_INDEX" val="5"/>
  <p:tag name="KSO_WM_UNIT_TEXT_FILL_TYPE" val="1"/>
</p:tagLst>
</file>

<file path=ppt/tags/tag126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2"/>
  <p:tag name="KSO_WM_UNIT_ID" val="diagram749_3*l_h_i*1_2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26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2"/>
  <p:tag name="KSO_WM_UNIT_ID" val="diagram749_3*l_h_i*1_2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6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3"/>
  <p:tag name="KSO_WM_UNIT_ID" val="diagram749_3*l_h_i*1_2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6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4"/>
  <p:tag name="KSO_WM_UNIT_ID" val="diagram749_3*l_h_i*1_2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6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5"/>
  <p:tag name="KSO_WM_UNIT_ID" val="diagram749_3*l_h_i*1_2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6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6"/>
  <p:tag name="KSO_WM_UNIT_ID" val="diagram749_3*l_h_i*1_2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6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7"/>
  <p:tag name="KSO_WM_UNIT_ID" val="diagram749_3*l_h_i*1_2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6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8"/>
  <p:tag name="KSO_WM_UNIT_ID" val="diagram749_3*l_h_i*1_2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7.xml><?xml version="1.0" encoding="utf-8"?>
<p:tagLst xmlns:p="http://schemas.openxmlformats.org/presentationml/2006/main">
  <p:tag name="KSO_WM_SLIDE_BACKGROUND_TYPE" val="frame"/>
</p:tagLst>
</file>

<file path=ppt/tags/tag127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9"/>
  <p:tag name="KSO_WM_UNIT_ID" val="diagram749_3*l_h_i*1_2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27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0"/>
  <p:tag name="KSO_WM_UNIT_ID" val="diagram749_3*l_h_i*1_2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7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1"/>
  <p:tag name="KSO_WM_UNIT_ID" val="diagram749_3*l_h_i*1_2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3*l_h_f*1_2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2_2"/>
  <p:tag name="KSO_WM_UNIT_PRESET_TEXT" val="单击此处添加文本"/>
  <p:tag name="KSO_WM_UNIT_TEXT_FILL_FORE_SCHEMECOLOR_INDEX" val="14"/>
  <p:tag name="KSO_WM_UNIT_TEXT_FILL_TYPE" val="1"/>
</p:tagLst>
</file>

<file path=ppt/tags/tag127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
  <p:tag name="KSO_WM_UNIT_ID" val="diagram749_3*l_h_i*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C"/>
  <p:tag name="KSO_WM_UNIT_FILL_FORE_SCHEMECOLOR_INDEX" val="5"/>
  <p:tag name="KSO_WM_UNIT_FILL_TYPE" val="1"/>
  <p:tag name="KSO_WM_UNIT_TEXT_FILL_FORE_SCHEMECOLOR_INDEX" val="5"/>
  <p:tag name="KSO_WM_UNIT_TEXT_FILL_TYPE" val="1"/>
</p:tagLst>
</file>

<file path=ppt/tags/tag127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2"/>
  <p:tag name="KSO_WM_UNIT_ID" val="diagram749_3*l_h_i*1_3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27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2"/>
  <p:tag name="KSO_WM_UNIT_ID" val="diagram749_3*l_h_i*1_3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7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3"/>
  <p:tag name="KSO_WM_UNIT_ID" val="diagram749_3*l_h_i*1_3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7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4"/>
  <p:tag name="KSO_WM_UNIT_ID" val="diagram749_3*l_h_i*1_3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7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5"/>
  <p:tag name="KSO_WM_UNIT_ID" val="diagram749_3*l_h_i*1_3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8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6"/>
  <p:tag name="KSO_WM_UNIT_ID" val="diagram749_3*l_h_i*1_3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8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7"/>
  <p:tag name="KSO_WM_UNIT_ID" val="diagram749_3*l_h_i*1_3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8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8"/>
  <p:tag name="KSO_WM_UNIT_ID" val="diagram749_3*l_h_i*1_3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28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9"/>
  <p:tag name="KSO_WM_UNIT_ID" val="diagram749_3*l_h_i*1_3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28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0"/>
  <p:tag name="KSO_WM_UNIT_ID" val="diagram749_3*l_h_i*1_3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8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1"/>
  <p:tag name="KSO_WM_UNIT_ID" val="diagram749_3*l_h_i*1_3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3*l_h_f*1_3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3_2"/>
  <p:tag name="KSO_WM_UNIT_PRESET_TEXT" val="单击此处添加文本"/>
  <p:tag name="KSO_WM_UNIT_TEXT_FILL_FORE_SCHEMECOLOR_INDEX" val="14"/>
  <p:tag name="KSO_WM_UNIT_TEXT_FILL_TYPE" val="1"/>
</p:tagLst>
</file>

<file path=ppt/tags/tag1287.xml><?xml version="1.0" encoding="utf-8"?>
<p:tagLst xmlns:p="http://schemas.openxmlformats.org/presentationml/2006/main">
  <p:tag name="PA" val="v5.2.11"/>
  <p:tag name="RESOURCELIBID_ANIM" val="462"/>
</p:tagLst>
</file>

<file path=ppt/tags/tag1288.xml><?xml version="1.0" encoding="utf-8"?>
<p:tagLst xmlns:p="http://schemas.openxmlformats.org/presentationml/2006/main">
  <p:tag name="PA" val="v5.2.11"/>
  <p:tag name="RESOURCELIBID_ANIM" val="462"/>
</p:tagLst>
</file>

<file path=ppt/tags/tag1289.xml><?xml version="1.0" encoding="utf-8"?>
<p:tagLst xmlns:p="http://schemas.openxmlformats.org/presentationml/2006/main">
  <p:tag name="PA" val="v5.2.1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1290.xml><?xml version="1.0" encoding="utf-8"?>
<p:tagLst xmlns:p="http://schemas.openxmlformats.org/presentationml/2006/main">
  <p:tag name="PA" val="v5.2.11"/>
</p:tagLst>
</file>

<file path=ppt/tags/tag1291.xml><?xml version="1.0" encoding="utf-8"?>
<p:tagLst xmlns:p="http://schemas.openxmlformats.org/presentationml/2006/main">
  <p:tag name="PA" val="v5.2.11"/>
</p:tagLst>
</file>

<file path=ppt/tags/tag1292.xml><?xml version="1.0" encoding="utf-8"?>
<p:tagLst xmlns:p="http://schemas.openxmlformats.org/presentationml/2006/main">
  <p:tag name="PA" val="v5.2.11"/>
</p:tagLst>
</file>

<file path=ppt/tags/tag1293.xml><?xml version="1.0" encoding="utf-8"?>
<p:tagLst xmlns:p="http://schemas.openxmlformats.org/presentationml/2006/main">
  <p:tag name="PA" val="v5.2.11"/>
</p:tagLst>
</file>

<file path=ppt/tags/tag1294.xml><?xml version="1.0" encoding="utf-8"?>
<p:tagLst xmlns:p="http://schemas.openxmlformats.org/presentationml/2006/main">
  <p:tag name="PA" val="v5.2.11"/>
</p:tagLst>
</file>

<file path=ppt/tags/tag1295.xml><?xml version="1.0" encoding="utf-8"?>
<p:tagLst xmlns:p="http://schemas.openxmlformats.org/presentationml/2006/main">
  <p:tag name="PA" val="v5.2.11"/>
</p:tagLst>
</file>

<file path=ppt/tags/tag1296.xml><?xml version="1.0" encoding="utf-8"?>
<p:tagLst xmlns:p="http://schemas.openxmlformats.org/presentationml/2006/main">
  <p:tag name="PA" val="v5.2.11"/>
</p:tagLst>
</file>

<file path=ppt/tags/tag1297.xml><?xml version="1.0" encoding="utf-8"?>
<p:tagLst xmlns:p="http://schemas.openxmlformats.org/presentationml/2006/main">
  <p:tag name="PA" val="v5.2.11"/>
</p:tagLst>
</file>

<file path=ppt/tags/tag1298.xml><?xml version="1.0" encoding="utf-8"?>
<p:tagLst xmlns:p="http://schemas.openxmlformats.org/presentationml/2006/main">
  <p:tag name="PA" val="v5.2.11"/>
</p:tagLst>
</file>

<file path=ppt/tags/tag1299.xml><?xml version="1.0" encoding="utf-8"?>
<p:tagLst xmlns:p="http://schemas.openxmlformats.org/presentationml/2006/main">
  <p:tag name="PA" val="v5.2.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1300.xml><?xml version="1.0" encoding="utf-8"?>
<p:tagLst xmlns:p="http://schemas.openxmlformats.org/presentationml/2006/main">
  <p:tag name="PA" val="v5.2.11"/>
</p:tagLst>
</file>

<file path=ppt/tags/tag1301.xml><?xml version="1.0" encoding="utf-8"?>
<p:tagLst xmlns:p="http://schemas.openxmlformats.org/presentationml/2006/main">
  <p:tag name="PA" val="v5.2.11"/>
</p:tagLst>
</file>

<file path=ppt/tags/tag1302.xml><?xml version="1.0" encoding="utf-8"?>
<p:tagLst xmlns:p="http://schemas.openxmlformats.org/presentationml/2006/main">
  <p:tag name="PA" val="v5.2.11"/>
</p:tagLst>
</file>

<file path=ppt/tags/tag1303.xml><?xml version="1.0" encoding="utf-8"?>
<p:tagLst xmlns:p="http://schemas.openxmlformats.org/presentationml/2006/main">
  <p:tag name="PA" val="v5.2.11"/>
</p:tagLst>
</file>

<file path=ppt/tags/tag1304.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130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1_1"/>
  <p:tag name="KSO_WM_UNIT_ID" val="diagram20174807_7*l_h_f*1_1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30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7*l_h_i*1_1_1"/>
  <p:tag name="KSO_WM_UNIT_LAYERLEVEL" val="1_1_1"/>
  <p:tag name="KSO_WM_DIAGRAM_GROUP_CODE" val="l1-1"/>
  <p:tag name="KSO_WM_UNIT_FILL_FORE_SCHEMECOLOR_INDEX" val="5"/>
  <p:tag name="KSO_WM_UNIT_FILL_TYPE" val="1"/>
</p:tagLst>
</file>

<file path=ppt/tags/tag130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7*l_h_i*1_1_2"/>
  <p:tag name="KSO_WM_UNIT_LAYERLEVEL" val="1_1_1"/>
  <p:tag name="KSO_WM_DIAGRAM_GROUP_CODE" val="l1-1"/>
  <p:tag name="KSO_WM_UNIT_FILL_FORE_SCHEMECOLOR_INDEX" val="14"/>
  <p:tag name="KSO_WM_UNIT_FILL_TYPE" val="1"/>
</p:tagLst>
</file>

<file path=ppt/tags/tag130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7*l_h_i*1_2_1"/>
  <p:tag name="KSO_WM_UNIT_LAYERLEVEL" val="1_1_1"/>
  <p:tag name="KSO_WM_DIAGRAM_GROUP_CODE" val="l1-1"/>
  <p:tag name="KSO_WM_UNIT_FILL_FORE_SCHEMECOLOR_INDEX" val="6"/>
  <p:tag name="KSO_WM_UNIT_FILL_TYPE" val="1"/>
</p:tagLst>
</file>

<file path=ppt/tags/tag130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7*l_h_i*1_2_2"/>
  <p:tag name="KSO_WM_UNIT_LAYERLEVEL" val="1_1_1"/>
  <p:tag name="KSO_WM_DIAGRAM_GROUP_CODE" val="l1-1"/>
  <p:tag name="KSO_WM_UNIT_FILL_FORE_SCHEMECOLOR_INDEX" val="14"/>
  <p:tag name="KSO_WM_UNIT_FILL_TYPE" val="1"/>
</p:tagLst>
</file>

<file path=ppt/tags/tag131.xml><?xml version="1.0" encoding="utf-8"?>
<p:tagLst xmlns:p="http://schemas.openxmlformats.org/presentationml/2006/main">
  <p:tag name="KSO_WM_SLIDE_BACKGROUND_TYPE" val="leftRight"/>
</p:tagLst>
</file>

<file path=ppt/tags/tag131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7*l_h_i*1_2_3"/>
  <p:tag name="KSO_WM_UNIT_LAYERLEVEL" val="1_1_1"/>
  <p:tag name="KSO_WM_DIAGRAM_GROUP_CODE" val="l1-1"/>
  <p:tag name="KSO_WM_UNIT_FILL_FORE_SCHEMECOLOR_INDEX" val="14"/>
  <p:tag name="KSO_WM_UNIT_FILL_TYPE" val="1"/>
</p:tagLst>
</file>

<file path=ppt/tags/tag131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7*l_h_i*1_2_4"/>
  <p:tag name="KSO_WM_UNIT_LAYERLEVEL" val="1_1_1"/>
  <p:tag name="KSO_WM_DIAGRAM_GROUP_CODE" val="l1-1"/>
  <p:tag name="KSO_WM_UNIT_FILL_FORE_SCHEMECOLOR_INDEX" val="14"/>
  <p:tag name="KSO_WM_UNIT_FILL_TYPE" val="1"/>
</p:tagLst>
</file>

<file path=ppt/tags/tag131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2_1"/>
  <p:tag name="KSO_WM_UNIT_ID" val="diagram20174807_7*l_h_f*1_2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31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7*l_h_i*1_3_1"/>
  <p:tag name="KSO_WM_UNIT_LAYERLEVEL" val="1_1_1"/>
  <p:tag name="KSO_WM_DIAGRAM_GROUP_CODE" val="l1-1"/>
  <p:tag name="KSO_WM_UNIT_FILL_FORE_SCHEMECOLOR_INDEX" val="7"/>
  <p:tag name="KSO_WM_UNIT_FILL_TYPE" val="1"/>
</p:tagLst>
</file>

<file path=ppt/tags/tag131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7*l_h_i*1_3_2"/>
  <p:tag name="KSO_WM_UNIT_LAYERLEVEL" val="1_1_1"/>
  <p:tag name="KSO_WM_DIAGRAM_GROUP_CODE" val="l1-1"/>
  <p:tag name="KSO_WM_UNIT_FILL_FORE_SCHEMECOLOR_INDEX" val="14"/>
  <p:tag name="KSO_WM_UNIT_FILL_TYPE" val="1"/>
</p:tagLst>
</file>

<file path=ppt/tags/tag131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7*l_h_i*1_3_3"/>
  <p:tag name="KSO_WM_UNIT_LAYERLEVEL" val="1_1_1"/>
  <p:tag name="KSO_WM_DIAGRAM_GROUP_CODE" val="l1-1"/>
  <p:tag name="KSO_WM_UNIT_FILL_FORE_SCHEMECOLOR_INDEX" val="14"/>
  <p:tag name="KSO_WM_UNIT_FILL_TYPE" val="1"/>
</p:tagLst>
</file>

<file path=ppt/tags/tag131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7*l_h_i*1_3_4"/>
  <p:tag name="KSO_WM_UNIT_LAYERLEVEL" val="1_1_1"/>
  <p:tag name="KSO_WM_DIAGRAM_GROUP_CODE" val="l1-1"/>
  <p:tag name="KSO_WM_UNIT_FILL_FORE_SCHEMECOLOR_INDEX" val="14"/>
  <p:tag name="KSO_WM_UNIT_FILL_TYPE" val="1"/>
</p:tagLst>
</file>

<file path=ppt/tags/tag131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7*l_h_i*1_3_5"/>
  <p:tag name="KSO_WM_UNIT_LAYERLEVEL" val="1_1_1"/>
  <p:tag name="KSO_WM_DIAGRAM_GROUP_CODE" val="l1-1"/>
  <p:tag name="KSO_WM_UNIT_FILL_FORE_SCHEMECOLOR_INDEX" val="14"/>
  <p:tag name="KSO_WM_UNIT_FILL_TYPE" val="1"/>
</p:tagLst>
</file>

<file path=ppt/tags/tag131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3_1"/>
  <p:tag name="KSO_WM_UNIT_ID" val="diagram20174807_7*l_h_f*1_3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31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7*l_h_i*1_4_1"/>
  <p:tag name="KSO_WM_UNIT_LAYERLEVEL" val="1_1_1"/>
  <p:tag name="KSO_WM_DIAGRAM_GROUP_CODE" val="l1-1"/>
  <p:tag name="KSO_WM_UNIT_FILL_FORE_SCHEMECOLOR_INDEX" val="8"/>
  <p:tag name="KSO_WM_UNIT_FILL_TYPE" val="1"/>
</p:tagLst>
</file>

<file path=ppt/tags/tag132.xml><?xml version="1.0" encoding="utf-8"?>
<p:tagLst xmlns:p="http://schemas.openxmlformats.org/presentationml/2006/main">
  <p:tag name="KSO_WM_SLIDE_BACKGROUND_TYPE" val="leftRight"/>
</p:tagLst>
</file>

<file path=ppt/tags/tag132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7*l_h_i*1_4_2"/>
  <p:tag name="KSO_WM_UNIT_LAYERLEVEL" val="1_1_1"/>
  <p:tag name="KSO_WM_DIAGRAM_GROUP_CODE" val="l1-1"/>
  <p:tag name="KSO_WM_UNIT_FILL_FORE_SCHEMECOLOR_INDEX" val="14"/>
  <p:tag name="KSO_WM_UNIT_FILL_TYPE" val="1"/>
</p:tagLst>
</file>

<file path=ppt/tags/tag132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7*l_h_i*1_4_3"/>
  <p:tag name="KSO_WM_UNIT_LAYERLEVEL" val="1_1_1"/>
  <p:tag name="KSO_WM_DIAGRAM_GROUP_CODE" val="l1-1"/>
  <p:tag name="KSO_WM_UNIT_FILL_FORE_SCHEMECOLOR_INDEX" val="14"/>
  <p:tag name="KSO_WM_UNIT_FILL_TYPE" val="1"/>
</p:tagLst>
</file>

<file path=ppt/tags/tag132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4_1"/>
  <p:tag name="KSO_WM_UNIT_ID" val="diagram20174807_7*l_h_f*1_4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32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7*l_h_i*1_5_1"/>
  <p:tag name="KSO_WM_UNIT_LAYERLEVEL" val="1_1_1"/>
  <p:tag name="KSO_WM_DIAGRAM_GROUP_CODE" val="l1-1"/>
  <p:tag name="KSO_WM_UNIT_FILL_FORE_SCHEMECOLOR_INDEX" val="9"/>
  <p:tag name="KSO_WM_UNIT_FILL_TYPE" val="1"/>
</p:tagLst>
</file>

<file path=ppt/tags/tag132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7*l_h_i*1_5_2"/>
  <p:tag name="KSO_WM_UNIT_LAYERLEVEL" val="1_1_1"/>
  <p:tag name="KSO_WM_DIAGRAM_GROUP_CODE" val="l1-1"/>
  <p:tag name="KSO_WM_UNIT_FILL_FORE_SCHEMECOLOR_INDEX" val="14"/>
  <p:tag name="KSO_WM_UNIT_FILL_TYPE" val="1"/>
</p:tagLst>
</file>

<file path=ppt/tags/tag132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7*l_h_i*1_5_3"/>
  <p:tag name="KSO_WM_UNIT_LAYERLEVEL" val="1_1_1"/>
  <p:tag name="KSO_WM_DIAGRAM_GROUP_CODE" val="l1-1"/>
  <p:tag name="KSO_WM_UNIT_FILL_FORE_SCHEMECOLOR_INDEX" val="14"/>
  <p:tag name="KSO_WM_UNIT_FILL_TYPE" val="1"/>
</p:tagLst>
</file>

<file path=ppt/tags/tag132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5_1"/>
  <p:tag name="KSO_WM_UNIT_ID" val="diagram20174807_7*l_h_f*1_5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32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1"/>
  <p:tag name="KSO_WM_UNIT_ID" val="diagram20174807_7*l_h_i*1_8_1"/>
  <p:tag name="KSO_WM_UNIT_LAYERLEVEL" val="1_1_1"/>
  <p:tag name="KSO_WM_DIAGRAM_GROUP_CODE" val="l1-1"/>
  <p:tag name="KSO_WM_UNIT_FILL_FORE_SCHEMECOLOR_INDEX" val="8"/>
  <p:tag name="KSO_WM_UNIT_FILL_TYPE" val="1"/>
</p:tagLst>
</file>

<file path=ppt/tags/tag132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2"/>
  <p:tag name="KSO_WM_UNIT_ID" val="diagram20174807_7*l_h_i*1_8_2"/>
  <p:tag name="KSO_WM_UNIT_LAYERLEVEL" val="1_1_1"/>
  <p:tag name="KSO_WM_DIAGRAM_GROUP_CODE" val="l1-1"/>
  <p:tag name="KSO_WM_UNIT_FILL_FORE_SCHEMECOLOR_INDEX" val="14"/>
  <p:tag name="KSO_WM_UNIT_FILL_TYPE" val="1"/>
</p:tagLst>
</file>

<file path=ppt/tags/tag132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8_1"/>
  <p:tag name="KSO_WM_UNIT_ID" val="diagram20174807_7*l_h_f*1_8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33.xml><?xml version="1.0" encoding="utf-8"?>
<p:tagLst xmlns:p="http://schemas.openxmlformats.org/presentationml/2006/main">
  <p:tag name="KSO_WM_SLIDE_BACKGROUND_TYPE" val="leftRight"/>
</p:tagLst>
</file>

<file path=ppt/tags/tag133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7*l_h_i*1_7_1"/>
  <p:tag name="KSO_WM_UNIT_LAYERLEVEL" val="1_1_1"/>
  <p:tag name="KSO_WM_DIAGRAM_GROUP_CODE" val="l1-1"/>
  <p:tag name="KSO_WM_UNIT_FILL_FORE_SCHEMECOLOR_INDEX" val="9"/>
  <p:tag name="KSO_WM_UNIT_FILL_TYPE" val="1"/>
</p:tagLst>
</file>

<file path=ppt/tags/tag1331.xml><?xml version="1.0" encoding="utf-8"?>
<p:tagLst xmlns:p="http://schemas.openxmlformats.org/presentationml/2006/main">
  <p:tag name="KSO_WM_TAG_VERSION" val="1.0"/>
  <p:tag name="KSO_WM_BEAUTIFY_FLAG" val="#wm#"/>
  <p:tag name="KSO_WM_UNIT_TYPE" val="i"/>
  <p:tag name="KSO_WM_UNIT_ID" val="diagram20174807_7*i*38"/>
  <p:tag name="KSO_WM_TEMPLATE_CATEGORY" val="diagram"/>
  <p:tag name="KSO_WM_TEMPLATE_INDEX" val="20174807"/>
  <p:tag name="KSO_WM_UNIT_INDEX" val="38"/>
</p:tagLst>
</file>

<file path=ppt/tags/tag133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2"/>
  <p:tag name="KSO_WM_UNIT_ID" val="diagram20174807_7*l_h_i*1_7_2"/>
  <p:tag name="KSO_WM_UNIT_LAYERLEVEL" val="1_1_1"/>
  <p:tag name="KSO_WM_DIAGRAM_GROUP_CODE" val="l1-1"/>
  <p:tag name="KSO_WM_UNIT_FILL_FORE_SCHEMECOLOR_INDEX" val="14"/>
  <p:tag name="KSO_WM_UNIT_FILL_TYPE" val="1"/>
</p:tagLst>
</file>

<file path=ppt/tags/tag133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3"/>
  <p:tag name="KSO_WM_UNIT_ID" val="diagram20174807_7*l_h_i*1_7_3"/>
  <p:tag name="KSO_WM_UNIT_LAYERLEVEL" val="1_1_1"/>
  <p:tag name="KSO_WM_DIAGRAM_GROUP_CODE" val="l1-1"/>
  <p:tag name="KSO_WM_UNIT_FILL_FORE_SCHEMECOLOR_INDEX" val="14"/>
  <p:tag name="KSO_WM_UNIT_FILL_TYPE" val="1"/>
</p:tagLst>
</file>

<file path=ppt/tags/tag133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7*l_h_i*1_7_4"/>
  <p:tag name="KSO_WM_UNIT_LAYERLEVEL" val="1_1_1"/>
  <p:tag name="KSO_WM_DIAGRAM_GROUP_CODE" val="l1-1"/>
  <p:tag name="KSO_WM_UNIT_FILL_FORE_SCHEMECOLOR_INDEX" val="14"/>
  <p:tag name="KSO_WM_UNIT_FILL_TYPE" val="1"/>
</p:tagLst>
</file>

<file path=ppt/tags/tag133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5"/>
  <p:tag name="KSO_WM_UNIT_ID" val="diagram20174807_7*l_h_i*1_7_5"/>
  <p:tag name="KSO_WM_UNIT_LAYERLEVEL" val="1_1_1"/>
  <p:tag name="KSO_WM_DIAGRAM_GROUP_CODE" val="l1-1"/>
  <p:tag name="KSO_WM_UNIT_FILL_FORE_SCHEMECOLOR_INDEX" val="14"/>
  <p:tag name="KSO_WM_UNIT_FILL_TYPE" val="1"/>
</p:tagLst>
</file>

<file path=ppt/tags/tag133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6"/>
  <p:tag name="KSO_WM_UNIT_ID" val="diagram20174807_7*l_h_i*1_7_6"/>
  <p:tag name="KSO_WM_UNIT_LAYERLEVEL" val="1_1_1"/>
  <p:tag name="KSO_WM_DIAGRAM_GROUP_CODE" val="l1-1"/>
  <p:tag name="KSO_WM_UNIT_FILL_FORE_SCHEMECOLOR_INDEX" val="14"/>
  <p:tag name="KSO_WM_UNIT_FILL_TYPE" val="1"/>
</p:tagLst>
</file>

<file path=ppt/tags/tag133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7"/>
  <p:tag name="KSO_WM_UNIT_ID" val="diagram20174807_7*l_h_i*1_7_7"/>
  <p:tag name="KSO_WM_UNIT_LAYERLEVEL" val="1_1_1"/>
  <p:tag name="KSO_WM_DIAGRAM_GROUP_CODE" val="l1-1"/>
  <p:tag name="KSO_WM_UNIT_FILL_FORE_SCHEMECOLOR_INDEX" val="14"/>
  <p:tag name="KSO_WM_UNIT_FILL_TYPE" val="1"/>
</p:tagLst>
</file>

<file path=ppt/tags/tag133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8"/>
  <p:tag name="KSO_WM_UNIT_ID" val="diagram20174807_7*l_h_i*1_7_8"/>
  <p:tag name="KSO_WM_UNIT_LAYERLEVEL" val="1_1_1"/>
  <p:tag name="KSO_WM_DIAGRAM_GROUP_CODE" val="l1-1"/>
  <p:tag name="KSO_WM_UNIT_FILL_FORE_SCHEMECOLOR_INDEX" val="14"/>
  <p:tag name="KSO_WM_UNIT_FILL_TYPE" val="1"/>
</p:tagLst>
</file>

<file path=ppt/tags/tag133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7_1"/>
  <p:tag name="KSO_WM_UNIT_ID" val="diagram20174807_7*l_h_f*1_7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34.xml><?xml version="1.0" encoding="utf-8"?>
<p:tagLst xmlns:p="http://schemas.openxmlformats.org/presentationml/2006/main">
  <p:tag name="KSO_WM_SLIDE_BACKGROUND_TYPE" val="leftRight"/>
</p:tagLst>
</file>

<file path=ppt/tags/tag134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7*l_h_i*1_6_1"/>
  <p:tag name="KSO_WM_UNIT_LAYERLEVEL" val="1_1_1"/>
  <p:tag name="KSO_WM_DIAGRAM_GROUP_CODE" val="l1-1"/>
  <p:tag name="KSO_WM_UNIT_FILL_FORE_SCHEMECOLOR_INDEX" val="7"/>
  <p:tag name="KSO_WM_UNIT_FILL_TYPE" val="1"/>
</p:tagLst>
</file>

<file path=ppt/tags/tag1341.xml><?xml version="1.0" encoding="utf-8"?>
<p:tagLst xmlns:p="http://schemas.openxmlformats.org/presentationml/2006/main">
  <p:tag name="KSO_WM_TAG_VERSION" val="1.0"/>
  <p:tag name="KSO_WM_BEAUTIFY_FLAG" val="#wm#"/>
  <p:tag name="KSO_WM_UNIT_TYPE" val="i"/>
  <p:tag name="KSO_WM_UNIT_ID" val="diagram20174807_7*i*57"/>
  <p:tag name="KSO_WM_TEMPLATE_CATEGORY" val="diagram"/>
  <p:tag name="KSO_WM_TEMPLATE_INDEX" val="20174807"/>
  <p:tag name="KSO_WM_UNIT_INDEX" val="57"/>
</p:tagLst>
</file>

<file path=ppt/tags/tag134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7*l_h_i*1_6_2"/>
  <p:tag name="KSO_WM_UNIT_LAYERLEVEL" val="1_1_1"/>
  <p:tag name="KSO_WM_DIAGRAM_GROUP_CODE" val="l1-1"/>
  <p:tag name="KSO_WM_UNIT_FILL_FORE_SCHEMECOLOR_INDEX" val="14"/>
  <p:tag name="KSO_WM_UNIT_FILL_TYPE" val="1"/>
</p:tagLst>
</file>

<file path=ppt/tags/tag134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7*l_h_i*1_6_3"/>
  <p:tag name="KSO_WM_UNIT_LAYERLEVEL" val="1_1_1"/>
  <p:tag name="KSO_WM_DIAGRAM_GROUP_CODE" val="l1-1"/>
  <p:tag name="KSO_WM_UNIT_FILL_FORE_SCHEMECOLOR_INDEX" val="14"/>
  <p:tag name="KSO_WM_UNIT_FILL_TYPE" val="1"/>
</p:tagLst>
</file>

<file path=ppt/tags/tag134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7*l_h_i*1_6_4"/>
  <p:tag name="KSO_WM_UNIT_LAYERLEVEL" val="1_1_1"/>
  <p:tag name="KSO_WM_DIAGRAM_GROUP_CODE" val="l1-1"/>
  <p:tag name="KSO_WM_UNIT_FILL_FORE_SCHEMECOLOR_INDEX" val="14"/>
  <p:tag name="KSO_WM_UNIT_FILL_TYPE" val="1"/>
</p:tagLst>
</file>

<file path=ppt/tags/tag134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7*l_h_i*1_6_5"/>
  <p:tag name="KSO_WM_UNIT_LAYERLEVEL" val="1_1_1"/>
  <p:tag name="KSO_WM_DIAGRAM_GROUP_CODE" val="l1-1"/>
  <p:tag name="KSO_WM_UNIT_FILL_FORE_SCHEMECOLOR_INDEX" val="14"/>
  <p:tag name="KSO_WM_UNIT_FILL_TYPE" val="1"/>
</p:tagLst>
</file>

<file path=ppt/tags/tag134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7*l_h_i*1_6_6"/>
  <p:tag name="KSO_WM_UNIT_LAYERLEVEL" val="1_1_1"/>
  <p:tag name="KSO_WM_DIAGRAM_GROUP_CODE" val="l1-1"/>
  <p:tag name="KSO_WM_UNIT_FILL_FORE_SCHEMECOLOR_INDEX" val="14"/>
  <p:tag name="KSO_WM_UNIT_FILL_TYPE" val="1"/>
</p:tagLst>
</file>

<file path=ppt/tags/tag134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6_1"/>
  <p:tag name="KSO_WM_UNIT_ID" val="diagram20174807_7*l_h_f*1_6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1348.xml><?xml version="1.0" encoding="utf-8"?>
<p:tagLst xmlns:p="http://schemas.openxmlformats.org/presentationml/2006/main">
  <p:tag name="PA" val="v5.2.11"/>
  <p:tag name="RESOURCELIBID_ANIM" val="462"/>
</p:tagLst>
</file>

<file path=ppt/tags/tag1349.xml><?xml version="1.0" encoding="utf-8"?>
<p:tagLst xmlns:p="http://schemas.openxmlformats.org/presentationml/2006/main">
  <p:tag name="PA" val="v5.2.11"/>
</p:tagLst>
</file>

<file path=ppt/tags/tag135.xml><?xml version="1.0" encoding="utf-8"?>
<p:tagLst xmlns:p="http://schemas.openxmlformats.org/presentationml/2006/main">
  <p:tag name="KSO_WM_SLIDE_BACKGROUND_TYPE" val="leftRight"/>
</p:tagLst>
</file>

<file path=ppt/tags/tag1350.xml><?xml version="1.0" encoding="utf-8"?>
<p:tagLst xmlns:p="http://schemas.openxmlformats.org/presentationml/2006/main">
  <p:tag name="PA" val="v5.2.11"/>
</p:tagLst>
</file>

<file path=ppt/tags/tag1351.xml><?xml version="1.0" encoding="utf-8"?>
<p:tagLst xmlns:p="http://schemas.openxmlformats.org/presentationml/2006/main">
  <p:tag name="PA" val="v5.2.11"/>
</p:tagLst>
</file>

<file path=ppt/tags/tag1352.xml><?xml version="1.0" encoding="utf-8"?>
<p:tagLst xmlns:p="http://schemas.openxmlformats.org/presentationml/2006/main">
  <p:tag name="PA" val="v5.2.11"/>
</p:tagLst>
</file>

<file path=ppt/tags/tag1353.xml><?xml version="1.0" encoding="utf-8"?>
<p:tagLst xmlns:p="http://schemas.openxmlformats.org/presentationml/2006/main">
  <p:tag name="PA" val="v5.2.11"/>
</p:tagLst>
</file>

<file path=ppt/tags/tag1354.xml><?xml version="1.0" encoding="utf-8"?>
<p:tagLst xmlns:p="http://schemas.openxmlformats.org/presentationml/2006/main">
  <p:tag name="PA" val="v5.2.11"/>
</p:tagLst>
</file>

<file path=ppt/tags/tag1355.xml><?xml version="1.0" encoding="utf-8"?>
<p:tagLst xmlns:p="http://schemas.openxmlformats.org/presentationml/2006/main">
  <p:tag name="PA" val="v5.2.11"/>
</p:tagLst>
</file>

<file path=ppt/tags/tag1356.xml><?xml version="1.0" encoding="utf-8"?>
<p:tagLst xmlns:p="http://schemas.openxmlformats.org/presentationml/2006/main">
  <p:tag name="PA" val="v5.2.11"/>
</p:tagLst>
</file>

<file path=ppt/tags/tag1357.xml><?xml version="1.0" encoding="utf-8"?>
<p:tagLst xmlns:p="http://schemas.openxmlformats.org/presentationml/2006/main">
  <p:tag name="PA" val="v5.2.11"/>
</p:tagLst>
</file>

<file path=ppt/tags/tag1358.xml><?xml version="1.0" encoding="utf-8"?>
<p:tagLst xmlns:p="http://schemas.openxmlformats.org/presentationml/2006/main">
  <p:tag name="PA" val="v5.2.11"/>
  <p:tag name="RESOURCELIBID_ANIM" val="462"/>
</p:tagLst>
</file>

<file path=ppt/tags/tag1359.xml><?xml version="1.0" encoding="utf-8"?>
<p:tagLst xmlns:p="http://schemas.openxmlformats.org/presentationml/2006/main">
  <p:tag name="PA" val="v5.2.11"/>
  <p:tag name="RESOURCELIBID_ANIM" val="462"/>
</p:tagLst>
</file>

<file path=ppt/tags/tag136.xml><?xml version="1.0" encoding="utf-8"?>
<p:tagLst xmlns:p="http://schemas.openxmlformats.org/presentationml/2006/main">
  <p:tag name="KSO_WM_SLIDE_BACKGROUND_TYPE" val="leftRight"/>
</p:tagLst>
</file>

<file path=ppt/tags/tag1360.xml><?xml version="1.0" encoding="utf-8"?>
<p:tagLst xmlns:p="http://schemas.openxmlformats.org/presentationml/2006/main">
  <p:tag name="PA" val="v5.2.11"/>
</p:tagLst>
</file>

<file path=ppt/tags/tag1361.xml><?xml version="1.0" encoding="utf-8"?>
<p:tagLst xmlns:p="http://schemas.openxmlformats.org/presentationml/2006/main">
  <p:tag name="PA" val="v5.2.11"/>
</p:tagLst>
</file>

<file path=ppt/tags/tag1362.xml><?xml version="1.0" encoding="utf-8"?>
<p:tagLst xmlns:p="http://schemas.openxmlformats.org/presentationml/2006/main">
  <p:tag name="PA" val="v5.2.11"/>
</p:tagLst>
</file>

<file path=ppt/tags/tag1363.xml><?xml version="1.0" encoding="utf-8"?>
<p:tagLst xmlns:p="http://schemas.openxmlformats.org/presentationml/2006/main">
  <p:tag name="PA" val="v5.2.11"/>
</p:tagLst>
</file>

<file path=ppt/tags/tag1364.xml><?xml version="1.0" encoding="utf-8"?>
<p:tagLst xmlns:p="http://schemas.openxmlformats.org/presentationml/2006/main">
  <p:tag name="PA" val="v5.2.11"/>
</p:tagLst>
</file>

<file path=ppt/tags/tag1365.xml><?xml version="1.0" encoding="utf-8"?>
<p:tagLst xmlns:p="http://schemas.openxmlformats.org/presentationml/2006/main">
  <p:tag name="PA" val="v5.2.11"/>
</p:tagLst>
</file>

<file path=ppt/tags/tag1366.xml><?xml version="1.0" encoding="utf-8"?>
<p:tagLst xmlns:p="http://schemas.openxmlformats.org/presentationml/2006/main">
  <p:tag name="PA" val="v5.2.11"/>
</p:tagLst>
</file>

<file path=ppt/tags/tag1367.xml><?xml version="1.0" encoding="utf-8"?>
<p:tagLst xmlns:p="http://schemas.openxmlformats.org/presentationml/2006/main">
  <p:tag name="PA" val="v5.2.11"/>
</p:tagLst>
</file>

<file path=ppt/tags/tag1368.xml><?xml version="1.0" encoding="utf-8"?>
<p:tagLst xmlns:p="http://schemas.openxmlformats.org/presentationml/2006/main">
  <p:tag name="PA" val="v5.2.11"/>
</p:tagLst>
</file>

<file path=ppt/tags/tag1369.xml><?xml version="1.0" encoding="utf-8"?>
<p:tagLst xmlns:p="http://schemas.openxmlformats.org/presentationml/2006/main">
  <p:tag name="PA" val="v5.2.1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70.xml><?xml version="1.0" encoding="utf-8"?>
<p:tagLst xmlns:p="http://schemas.openxmlformats.org/presentationml/2006/main">
  <p:tag name="PA" val="v5.2.11"/>
</p:tagLst>
</file>

<file path=ppt/tags/tag1371.xml><?xml version="1.0" encoding="utf-8"?>
<p:tagLst xmlns:p="http://schemas.openxmlformats.org/presentationml/2006/main">
  <p:tag name="PA" val="v5.2.11"/>
</p:tagLst>
</file>

<file path=ppt/tags/tag1372.xml><?xml version="1.0" encoding="utf-8"?>
<p:tagLst xmlns:p="http://schemas.openxmlformats.org/presentationml/2006/main">
  <p:tag name="PA" val="v5.2.11"/>
</p:tagLst>
</file>

<file path=ppt/tags/tag1373.xml><?xml version="1.0" encoding="utf-8"?>
<p:tagLst xmlns:p="http://schemas.openxmlformats.org/presentationml/2006/main">
  <p:tag name="PA" val="v5.2.11"/>
</p:tagLst>
</file>

<file path=ppt/tags/tag1374.xml><?xml version="1.0" encoding="utf-8"?>
<p:tagLst xmlns:p="http://schemas.openxmlformats.org/presentationml/2006/main">
  <p:tag name="PA" val="v5.2.11"/>
</p:tagLst>
</file>

<file path=ppt/tags/tag1375.xml><?xml version="1.0" encoding="utf-8"?>
<p:tagLst xmlns:p="http://schemas.openxmlformats.org/presentationml/2006/main">
  <p:tag name="PA" val="v5.2.11"/>
  <p:tag name="WHOLESPTYPE" val="Shape_Other"/>
</p:tagLst>
</file>

<file path=ppt/tags/tag1376.xml><?xml version="1.0" encoding="utf-8"?>
<p:tagLst xmlns:p="http://schemas.openxmlformats.org/presentationml/2006/main">
  <p:tag name="PA" val="v5.2.11"/>
  <p:tag name="WHOLESPTYPE" val="Shape_Text"/>
</p:tagLst>
</file>

<file path=ppt/tags/tag1377.xml><?xml version="1.0" encoding="utf-8"?>
<p:tagLst xmlns:p="http://schemas.openxmlformats.org/presentationml/2006/main">
  <p:tag name="PA" val="v5.2.11"/>
  <p:tag name="RESOURCELIBID_ANIM" val="462"/>
</p:tagLst>
</file>

<file path=ppt/tags/tag1378.xml><?xml version="1.0" encoding="utf-8"?>
<p:tagLst xmlns:p="http://schemas.openxmlformats.org/presentationml/2006/main">
  <p:tag name="PA" val="v5.2.11"/>
</p:tagLst>
</file>

<file path=ppt/tags/tag1379.xml><?xml version="1.0" encoding="utf-8"?>
<p:tagLst xmlns:p="http://schemas.openxmlformats.org/presentationml/2006/main">
  <p:tag name="PA" val="v5.2.1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1380.xml><?xml version="1.0" encoding="utf-8"?>
<p:tagLst xmlns:p="http://schemas.openxmlformats.org/presentationml/2006/main">
  <p:tag name="PA" val="v5.2.11"/>
</p:tagLst>
</file>

<file path=ppt/tags/tag1381.xml><?xml version="1.0" encoding="utf-8"?>
<p:tagLst xmlns:p="http://schemas.openxmlformats.org/presentationml/2006/main">
  <p:tag name="PA" val="v5.2.11"/>
</p:tagLst>
</file>

<file path=ppt/tags/tag1382.xml><?xml version="1.0" encoding="utf-8"?>
<p:tagLst xmlns:p="http://schemas.openxmlformats.org/presentationml/2006/main">
  <p:tag name="PA" val="v5.2.11"/>
</p:tagLst>
</file>

<file path=ppt/tags/tag1383.xml><?xml version="1.0" encoding="utf-8"?>
<p:tagLst xmlns:p="http://schemas.openxmlformats.org/presentationml/2006/main">
  <p:tag name="PA" val="v5.2.11"/>
</p:tagLst>
</file>

<file path=ppt/tags/tag1384.xml><?xml version="1.0" encoding="utf-8"?>
<p:tagLst xmlns:p="http://schemas.openxmlformats.org/presentationml/2006/main">
  <p:tag name="PA" val="v5.2.11"/>
</p:tagLst>
</file>

<file path=ppt/tags/tag1385.xml><?xml version="1.0" encoding="utf-8"?>
<p:tagLst xmlns:p="http://schemas.openxmlformats.org/presentationml/2006/main">
  <p:tag name="PA" val="v5.2.11"/>
</p:tagLst>
</file>

<file path=ppt/tags/tag1386.xml><?xml version="1.0" encoding="utf-8"?>
<p:tagLst xmlns:p="http://schemas.openxmlformats.org/presentationml/2006/main">
  <p:tag name="PA" val="v5.2.11"/>
</p:tagLst>
</file>

<file path=ppt/tags/tag1387.xml><?xml version="1.0" encoding="utf-8"?>
<p:tagLst xmlns:p="http://schemas.openxmlformats.org/presentationml/2006/main">
  <p:tag name="PA" val="v5.2.11"/>
</p:tagLst>
</file>

<file path=ppt/tags/tag1388.xml><?xml version="1.0" encoding="utf-8"?>
<p:tagLst xmlns:p="http://schemas.openxmlformats.org/presentationml/2006/main">
  <p:tag name="PA" val="v5.2.11"/>
</p:tagLst>
</file>

<file path=ppt/tags/tag1389.xml><?xml version="1.0" encoding="utf-8"?>
<p:tagLst xmlns:p="http://schemas.openxmlformats.org/presentationml/2006/main">
  <p:tag name="PA" val="v5.2.1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1390.xml><?xml version="1.0" encoding="utf-8"?>
<p:tagLst xmlns:p="http://schemas.openxmlformats.org/presentationml/2006/main">
  <p:tag name="PA" val="v5.2.11"/>
</p:tagLst>
</file>

<file path=ppt/tags/tag1391.xml><?xml version="1.0" encoding="utf-8"?>
<p:tagLst xmlns:p="http://schemas.openxmlformats.org/presentationml/2006/main">
  <p:tag name="PA" val="v5.2.11"/>
</p:tagLst>
</file>

<file path=ppt/tags/tag1392.xml><?xml version="1.0" encoding="utf-8"?>
<p:tagLst xmlns:p="http://schemas.openxmlformats.org/presentationml/2006/main">
  <p:tag name="PA" val="v5.2.11"/>
</p:tagLst>
</file>

<file path=ppt/tags/tag1393.xml><?xml version="1.0" encoding="utf-8"?>
<p:tagLst xmlns:p="http://schemas.openxmlformats.org/presentationml/2006/main">
  <p:tag name="PA" val="v5.2.11"/>
  <p:tag name="WHOLESPTYPE" val="Shape_Text"/>
</p:tagLst>
</file>

<file path=ppt/tags/tag139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
  <p:tag name="KSO_WM_UNIT_ID" val="diagram749_6*l_h_i*1_1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A"/>
  <p:tag name="KSO_WM_UNIT_FILL_FORE_SCHEMECOLOR_INDEX" val="5"/>
  <p:tag name="KSO_WM_UNIT_FILL_TYPE" val="1"/>
  <p:tag name="KSO_WM_UNIT_TEXT_FILL_FORE_SCHEMECOLOR_INDEX" val="5"/>
  <p:tag name="KSO_WM_UNIT_TEXT_FILL_TYPE" val="1"/>
</p:tagLst>
</file>

<file path=ppt/tags/tag139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2"/>
  <p:tag name="KSO_WM_UNIT_ID" val="diagram749_6*l_h_i*1_1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39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4"/>
  <p:tag name="KSO_WM_UNIT_ID" val="diagram749_6*l_h_i*1_1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39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5"/>
  <p:tag name="KSO_WM_UNIT_ID" val="diagram749_6*l_h_i*1_1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39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6"/>
  <p:tag name="KSO_WM_UNIT_ID" val="diagram749_6*l_h_i*1_1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39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7"/>
  <p:tag name="KSO_WM_UNIT_ID" val="diagram749_6*l_h_i*1_1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40.xml><?xml version="1.0" encoding="utf-8"?>
<p:tagLst xmlns:p="http://schemas.openxmlformats.org/presentationml/2006/main">
  <p:tag name="KSO_WM_SLIDE_BACKGROUND_TYPE" val="topBottom"/>
</p:tagLst>
</file>

<file path=ppt/tags/tag140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8"/>
  <p:tag name="KSO_WM_UNIT_ID" val="diagram749_6*l_h_i*1_1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0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9"/>
  <p:tag name="KSO_WM_UNIT_ID" val="diagram749_6*l_h_i*1_1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0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0"/>
  <p:tag name="KSO_WM_UNIT_ID" val="diagram749_6*l_h_i*1_1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0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1"/>
  <p:tag name="KSO_WM_UNIT_ID" val="diagram749_6*l_h_i*1_1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40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2"/>
  <p:tag name="KSO_WM_UNIT_ID" val="diagram749_6*l_h_i*1_1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0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3"/>
  <p:tag name="KSO_WM_UNIT_ID" val="diagram749_6*l_h_i*1_1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1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1_2"/>
  <p:tag name="KSO_WM_UNIT_PRESET_TEXT" val="单击此处添加文本"/>
  <p:tag name="KSO_WM_UNIT_TEXT_FILL_FORE_SCHEMECOLOR_INDEX" val="14"/>
  <p:tag name="KSO_WM_UNIT_TEXT_FILL_TYPE" val="1"/>
</p:tagLst>
</file>

<file path=ppt/tags/tag140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
  <p:tag name="KSO_WM_UNIT_ID" val="diagram749_6*l_h_i*1_2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B"/>
  <p:tag name="KSO_WM_UNIT_FILL_FORE_SCHEMECOLOR_INDEX" val="5"/>
  <p:tag name="KSO_WM_UNIT_FILL_TYPE" val="1"/>
  <p:tag name="KSO_WM_UNIT_TEXT_FILL_FORE_SCHEMECOLOR_INDEX" val="5"/>
  <p:tag name="KSO_WM_UNIT_TEXT_FILL_TYPE" val="1"/>
</p:tagLst>
</file>

<file path=ppt/tags/tag140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2"/>
  <p:tag name="KSO_WM_UNIT_ID" val="diagram749_6*l_h_i*1_2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40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2"/>
  <p:tag name="KSO_WM_UNIT_ID" val="diagram749_6*l_h_i*1_2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1.xml><?xml version="1.0" encoding="utf-8"?>
<p:tagLst xmlns:p="http://schemas.openxmlformats.org/presentationml/2006/main">
  <p:tag name="KSO_WM_SLIDE_BACKGROUND_TYPE" val="topBottom"/>
</p:tagLst>
</file>

<file path=ppt/tags/tag141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3"/>
  <p:tag name="KSO_WM_UNIT_ID" val="diagram749_6*l_h_i*1_2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1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4"/>
  <p:tag name="KSO_WM_UNIT_ID" val="diagram749_6*l_h_i*1_2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1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5"/>
  <p:tag name="KSO_WM_UNIT_ID" val="diagram749_6*l_h_i*1_2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1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6"/>
  <p:tag name="KSO_WM_UNIT_ID" val="diagram749_6*l_h_i*1_2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1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7"/>
  <p:tag name="KSO_WM_UNIT_ID" val="diagram749_6*l_h_i*1_2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1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8"/>
  <p:tag name="KSO_WM_UNIT_ID" val="diagram749_6*l_h_i*1_2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1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9"/>
  <p:tag name="KSO_WM_UNIT_ID" val="diagram749_6*l_h_i*1_2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41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0"/>
  <p:tag name="KSO_WM_UNIT_ID" val="diagram749_6*l_h_i*1_2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1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1"/>
  <p:tag name="KSO_WM_UNIT_ID" val="diagram749_6*l_h_i*1_2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2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2_2"/>
  <p:tag name="KSO_WM_UNIT_PRESET_TEXT" val="单击此处添加文本"/>
  <p:tag name="KSO_WM_UNIT_TEXT_FILL_FORE_SCHEMECOLOR_INDEX" val="14"/>
  <p:tag name="KSO_WM_UNIT_TEXT_FILL_TYPE" val="1"/>
</p:tagLst>
</file>

<file path=ppt/tags/tag142.xml><?xml version="1.0" encoding="utf-8"?>
<p:tagLst xmlns:p="http://schemas.openxmlformats.org/presentationml/2006/main">
  <p:tag name="KSO_WM_SLIDE_BACKGROUND_TYPE" val="topBottom"/>
</p:tagLst>
</file>

<file path=ppt/tags/tag142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
  <p:tag name="KSO_WM_UNIT_ID" val="diagram749_6*l_h_i*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C"/>
  <p:tag name="KSO_WM_UNIT_FILL_FORE_SCHEMECOLOR_INDEX" val="5"/>
  <p:tag name="KSO_WM_UNIT_FILL_TYPE" val="1"/>
  <p:tag name="KSO_WM_UNIT_TEXT_FILL_FORE_SCHEMECOLOR_INDEX" val="5"/>
  <p:tag name="KSO_WM_UNIT_TEXT_FILL_TYPE" val="1"/>
</p:tagLst>
</file>

<file path=ppt/tags/tag142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2"/>
  <p:tag name="KSO_WM_UNIT_ID" val="diagram749_6*l_h_i*1_3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42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2"/>
  <p:tag name="KSO_WM_UNIT_ID" val="diagram749_6*l_h_i*1_3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2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3"/>
  <p:tag name="KSO_WM_UNIT_ID" val="diagram749_6*l_h_i*1_3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2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4"/>
  <p:tag name="KSO_WM_UNIT_ID" val="diagram749_6*l_h_i*1_3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2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5"/>
  <p:tag name="KSO_WM_UNIT_ID" val="diagram749_6*l_h_i*1_3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2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6"/>
  <p:tag name="KSO_WM_UNIT_ID" val="diagram749_6*l_h_i*1_3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2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7"/>
  <p:tag name="KSO_WM_UNIT_ID" val="diagram749_6*l_h_i*1_3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2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8"/>
  <p:tag name="KSO_WM_UNIT_ID" val="diagram749_6*l_h_i*1_3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2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9"/>
  <p:tag name="KSO_WM_UNIT_ID" val="diagram749_6*l_h_i*1_3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43.xml><?xml version="1.0" encoding="utf-8"?>
<p:tagLst xmlns:p="http://schemas.openxmlformats.org/presentationml/2006/main">
  <p:tag name="KSO_WM_SLIDE_BACKGROUND_TYPE" val="topBottom"/>
</p:tagLst>
</file>

<file path=ppt/tags/tag143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0"/>
  <p:tag name="KSO_WM_UNIT_ID" val="diagram749_6*l_h_i*1_3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3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1"/>
  <p:tag name="KSO_WM_UNIT_ID" val="diagram749_6*l_h_i*1_3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3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3_2"/>
  <p:tag name="KSO_WM_UNIT_PRESET_TEXT" val="单击此处添加文本"/>
  <p:tag name="KSO_WM_UNIT_TEXT_FILL_FORE_SCHEMECOLOR_INDEX" val="14"/>
  <p:tag name="KSO_WM_UNIT_TEXT_FILL_TYPE" val="1"/>
</p:tagLst>
</file>

<file path=ppt/tags/tag143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
  <p:tag name="KSO_WM_UNIT_ID" val="diagram749_6*l_h_i*1_4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D"/>
  <p:tag name="KSO_WM_UNIT_FILL_FORE_SCHEMECOLOR_INDEX" val="5"/>
  <p:tag name="KSO_WM_UNIT_FILL_TYPE" val="1"/>
  <p:tag name="KSO_WM_UNIT_TEXT_FILL_FORE_SCHEMECOLOR_INDEX" val="5"/>
  <p:tag name="KSO_WM_UNIT_TEXT_FILL_TYPE" val="1"/>
</p:tagLst>
</file>

<file path=ppt/tags/tag143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2"/>
  <p:tag name="KSO_WM_UNIT_ID" val="diagram749_6*l_h_i*1_4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43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2"/>
  <p:tag name="KSO_WM_UNIT_ID" val="diagram749_6*l_h_i*1_4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3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3"/>
  <p:tag name="KSO_WM_UNIT_ID" val="diagram749_6*l_h_i*1_4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3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4"/>
  <p:tag name="KSO_WM_UNIT_ID" val="diagram749_6*l_h_i*1_4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3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5"/>
  <p:tag name="KSO_WM_UNIT_ID" val="diagram749_6*l_h_i*1_4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3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6"/>
  <p:tag name="KSO_WM_UNIT_ID" val="diagram749_6*l_h_i*1_4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4.xml><?xml version="1.0" encoding="utf-8"?>
<p:tagLst xmlns:p="http://schemas.openxmlformats.org/presentationml/2006/main">
  <p:tag name="KSO_WM_SLIDE_BACKGROUND_TYPE" val="topBottom"/>
</p:tagLst>
</file>

<file path=ppt/tags/tag144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7"/>
  <p:tag name="KSO_WM_UNIT_ID" val="diagram749_6*l_h_i*1_4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4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8"/>
  <p:tag name="KSO_WM_UNIT_ID" val="diagram749_6*l_h_i*1_4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4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9"/>
  <p:tag name="KSO_WM_UNIT_ID" val="diagram749_6*l_h_i*1_4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44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0"/>
  <p:tag name="KSO_WM_UNIT_ID" val="diagram749_6*l_h_i*1_4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4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1"/>
  <p:tag name="KSO_WM_UNIT_ID" val="diagram749_6*l_h_i*1_4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4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4_2"/>
  <p:tag name="KSO_WM_UNIT_PRESET_TEXT" val="单击此处添加文本"/>
  <p:tag name="KSO_WM_UNIT_TEXT_FILL_FORE_SCHEMECOLOR_INDEX" val="14"/>
  <p:tag name="KSO_WM_UNIT_TEXT_FILL_TYPE" val="1"/>
</p:tagLst>
</file>

<file path=ppt/tags/tag144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
  <p:tag name="KSO_WM_UNIT_ID" val="diagram749_6*l_h_i*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E"/>
  <p:tag name="KSO_WM_UNIT_FILL_FORE_SCHEMECOLOR_INDEX" val="5"/>
  <p:tag name="KSO_WM_UNIT_FILL_TYPE" val="1"/>
  <p:tag name="KSO_WM_UNIT_TEXT_FILL_FORE_SCHEMECOLOR_INDEX" val="5"/>
  <p:tag name="KSO_WM_UNIT_TEXT_FILL_TYPE" val="1"/>
</p:tagLst>
</file>

<file path=ppt/tags/tag144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2"/>
  <p:tag name="KSO_WM_UNIT_ID" val="diagram749_6*l_h_i*1_5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44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2"/>
  <p:tag name="KSO_WM_UNIT_ID" val="diagram749_6*l_h_i*1_5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4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3"/>
  <p:tag name="KSO_WM_UNIT_ID" val="diagram749_6*l_h_i*1_5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5.xml><?xml version="1.0" encoding="utf-8"?>
<p:tagLst xmlns:p="http://schemas.openxmlformats.org/presentationml/2006/main">
  <p:tag name="KSO_WM_SLIDE_BACKGROUND_TYPE" val="topBottom"/>
</p:tagLst>
</file>

<file path=ppt/tags/tag145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4"/>
  <p:tag name="KSO_WM_UNIT_ID" val="diagram749_6*l_h_i*1_5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5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5"/>
  <p:tag name="KSO_WM_UNIT_ID" val="diagram749_6*l_h_i*1_5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5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6"/>
  <p:tag name="KSO_WM_UNIT_ID" val="diagram749_6*l_h_i*1_5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5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7"/>
  <p:tag name="KSO_WM_UNIT_ID" val="diagram749_6*l_h_i*1_5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5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8"/>
  <p:tag name="KSO_WM_UNIT_ID" val="diagram749_6*l_h_i*1_5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5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9"/>
  <p:tag name="KSO_WM_UNIT_ID" val="diagram749_6*l_h_i*1_5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45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0"/>
  <p:tag name="KSO_WM_UNIT_ID" val="diagram749_6*l_h_i*1_5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5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1"/>
  <p:tag name="KSO_WM_UNIT_ID" val="diagram749_6*l_h_i*1_5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5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5_2"/>
  <p:tag name="KSO_WM_UNIT_PRESET_TEXT" val="单击此处添加文本"/>
  <p:tag name="KSO_WM_UNIT_TEXT_FILL_FORE_SCHEMECOLOR_INDEX" val="14"/>
  <p:tag name="KSO_WM_UNIT_TEXT_FILL_TYPE" val="1"/>
</p:tagLst>
</file>

<file path=ppt/tags/tag145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1"/>
  <p:tag name="KSO_WM_UNIT_ID" val="diagram749_6*l_h_i*1_6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F"/>
  <p:tag name="KSO_WM_UNIT_FILL_FORE_SCHEMECOLOR_INDEX" val="5"/>
  <p:tag name="KSO_WM_UNIT_FILL_TYPE" val="1"/>
  <p:tag name="KSO_WM_UNIT_TEXT_FILL_FORE_SCHEMECOLOR_INDEX" val="5"/>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6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12"/>
  <p:tag name="KSO_WM_UNIT_ID" val="diagram749_6*l_h_i*1_6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46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2"/>
  <p:tag name="KSO_WM_UNIT_ID" val="diagram749_6*l_h_i*1_6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6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3"/>
  <p:tag name="KSO_WM_UNIT_ID" val="diagram749_6*l_h_i*1_6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6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4"/>
  <p:tag name="KSO_WM_UNIT_ID" val="diagram749_6*l_h_i*1_6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6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5"/>
  <p:tag name="KSO_WM_UNIT_ID" val="diagram749_6*l_h_i*1_6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6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6"/>
  <p:tag name="KSO_WM_UNIT_ID" val="diagram749_6*l_h_i*1_6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6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7"/>
  <p:tag name="KSO_WM_UNIT_ID" val="diagram749_6*l_h_i*1_6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6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8"/>
  <p:tag name="KSO_WM_UNIT_ID" val="diagram749_6*l_h_i*1_6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6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9"/>
  <p:tag name="KSO_WM_UNIT_ID" val="diagram749_6*l_h_i*1_6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46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10"/>
  <p:tag name="KSO_WM_UNIT_ID" val="diagram749_6*l_h_i*1_6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147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6_11"/>
  <p:tag name="KSO_WM_UNIT_ID" val="diagram749_6*l_h_i*1_6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6*l_h_f*1_6_2"/>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6_2"/>
  <p:tag name="KSO_WM_UNIT_PRESET_TEXT" val="单击此处添加文本"/>
  <p:tag name="KSO_WM_UNIT_TEXT_FILL_FORE_SCHEMECOLOR_INDEX" val="14"/>
  <p:tag name="KSO_WM_UNIT_TEXT_FILL_TYPE" val="1"/>
</p:tagLst>
</file>

<file path=ppt/tags/tag1472.xml><?xml version="1.0" encoding="utf-8"?>
<p:tagLst xmlns:p="http://schemas.openxmlformats.org/presentationml/2006/main">
  <p:tag name="PA" val="v5.2.11"/>
  <p:tag name="RESOURCELIBID_ANIM" val="462"/>
</p:tagLst>
</file>

<file path=ppt/tags/tag1473.xml><?xml version="1.0" encoding="utf-8"?>
<p:tagLst xmlns:p="http://schemas.openxmlformats.org/presentationml/2006/main">
  <p:tag name="PA" val="v5.2.11"/>
  <p:tag name="WHOLESPTYPE" val="Shape_Other"/>
</p:tagLst>
</file>

<file path=ppt/tags/tag1474.xml><?xml version="1.0" encoding="utf-8"?>
<p:tagLst xmlns:p="http://schemas.openxmlformats.org/presentationml/2006/main">
  <p:tag name="PA" val="v5.2.11"/>
  <p:tag name="WHOLESPTYPE" val="Shape_Text"/>
</p:tagLst>
</file>

<file path=ppt/tags/tag1475.xml><?xml version="1.0" encoding="utf-8"?>
<p:tagLst xmlns:p="http://schemas.openxmlformats.org/presentationml/2006/main">
  <p:tag name="PA" val="v5.2.11"/>
  <p:tag name="WHOLESPTYPE" val="Shape_Other"/>
</p:tagLst>
</file>

<file path=ppt/tags/tag1476.xml><?xml version="1.0" encoding="utf-8"?>
<p:tagLst xmlns:p="http://schemas.openxmlformats.org/presentationml/2006/main">
  <p:tag name="PA" val="v5.2.11"/>
  <p:tag name="WHOLESPTYPE" val="Shape_Text"/>
</p:tagLst>
</file>

<file path=ppt/tags/tag1477.xml><?xml version="1.0" encoding="utf-8"?>
<p:tagLst xmlns:p="http://schemas.openxmlformats.org/presentationml/2006/main">
  <p:tag name="PA" val="v5.2.11"/>
  <p:tag name="RESOURCELIBID_ANIM" val="462"/>
</p:tagLst>
</file>

<file path=ppt/tags/tag1478.xml><?xml version="1.0" encoding="utf-8"?>
<p:tagLst xmlns:p="http://schemas.openxmlformats.org/presentationml/2006/main">
  <p:tag name="PA" val="v5.2.11"/>
</p:tagLst>
</file>

<file path=ppt/tags/tag1479.xml><?xml version="1.0" encoding="utf-8"?>
<p:tagLst xmlns:p="http://schemas.openxmlformats.org/presentationml/2006/main">
  <p:tag name="PA" val="v5.2.1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1480.xml><?xml version="1.0" encoding="utf-8"?>
<p:tagLst xmlns:p="http://schemas.openxmlformats.org/presentationml/2006/main">
  <p:tag name="PA" val="v5.2.11"/>
</p:tagLst>
</file>

<file path=ppt/tags/tag1481.xml><?xml version="1.0" encoding="utf-8"?>
<p:tagLst xmlns:p="http://schemas.openxmlformats.org/presentationml/2006/main">
  <p:tag name="PA" val="v5.2.11"/>
</p:tagLst>
</file>

<file path=ppt/tags/tag1482.xml><?xml version="1.0" encoding="utf-8"?>
<p:tagLst xmlns:p="http://schemas.openxmlformats.org/presentationml/2006/main">
  <p:tag name="PA" val="v5.2.11"/>
</p:tagLst>
</file>

<file path=ppt/tags/tag1483.xml><?xml version="1.0" encoding="utf-8"?>
<p:tagLst xmlns:p="http://schemas.openxmlformats.org/presentationml/2006/main">
  <p:tag name="PA" val="v5.2.11"/>
</p:tagLst>
</file>

<file path=ppt/tags/tag1484.xml><?xml version="1.0" encoding="utf-8"?>
<p:tagLst xmlns:p="http://schemas.openxmlformats.org/presentationml/2006/main">
  <p:tag name="PA" val="v5.2.11"/>
</p:tagLst>
</file>

<file path=ppt/tags/tag1485.xml><?xml version="1.0" encoding="utf-8"?>
<p:tagLst xmlns:p="http://schemas.openxmlformats.org/presentationml/2006/main">
  <p:tag name="PA" val="v5.2.11"/>
</p:tagLst>
</file>

<file path=ppt/tags/tag1486.xml><?xml version="1.0" encoding="utf-8"?>
<p:tagLst xmlns:p="http://schemas.openxmlformats.org/presentationml/2006/main">
  <p:tag name="PA" val="v5.2.11"/>
</p:tagLst>
</file>

<file path=ppt/tags/tag1487.xml><?xml version="1.0" encoding="utf-8"?>
<p:tagLst xmlns:p="http://schemas.openxmlformats.org/presentationml/2006/main">
  <p:tag name="PA" val="v5.2.11"/>
</p:tagLst>
</file>

<file path=ppt/tags/tag1488.xml><?xml version="1.0" encoding="utf-8"?>
<p:tagLst xmlns:p="http://schemas.openxmlformats.org/presentationml/2006/main">
  <p:tag name="PA" val="v5.2.11"/>
</p:tagLst>
</file>

<file path=ppt/tags/tag1489.xml><?xml version="1.0" encoding="utf-8"?>
<p:tagLst xmlns:p="http://schemas.openxmlformats.org/presentationml/2006/main">
  <p:tag name="PA" val="v5.2.11"/>
</p:tagLst>
</file>

<file path=ppt/tags/tag149.xml><?xml version="1.0" encoding="utf-8"?>
<p:tagLst xmlns:p="http://schemas.openxmlformats.org/presentationml/2006/main">
  <p:tag name="KSO_WM_SLIDE_BACKGROUND_TYPE" val="bottomTop"/>
</p:tagLst>
</file>

<file path=ppt/tags/tag1490.xml><?xml version="1.0" encoding="utf-8"?>
<p:tagLst xmlns:p="http://schemas.openxmlformats.org/presentationml/2006/main">
  <p:tag name="PA" val="v5.2.11"/>
</p:tagLst>
</file>

<file path=ppt/tags/tag1491.xml><?xml version="1.0" encoding="utf-8"?>
<p:tagLst xmlns:p="http://schemas.openxmlformats.org/presentationml/2006/main">
  <p:tag name="PA" val="v5.2.11"/>
</p:tagLst>
</file>

<file path=ppt/tags/tag1492.xml><?xml version="1.0" encoding="utf-8"?>
<p:tagLst xmlns:p="http://schemas.openxmlformats.org/presentationml/2006/main">
  <p:tag name="PA" val="v5.2.11"/>
</p:tagLst>
</file>

<file path=ppt/tags/tag1493.xml><?xml version="1.0" encoding="utf-8"?>
<p:tagLst xmlns:p="http://schemas.openxmlformats.org/presentationml/2006/main">
  <p:tag name="PA" val="v5.2.11"/>
  <p:tag name="WHOLESPTYPE" val="Shape_Text"/>
</p:tagLst>
</file>

<file path=ppt/tags/tag149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
  <p:tag name="KSO_WM_UNIT_ID" val="diagram749_5*l_h_i*1_1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A"/>
  <p:tag name="KSO_WM_UNIT_FILL_FORE_SCHEMECOLOR_INDEX" val="5"/>
  <p:tag name="KSO_WM_UNIT_FILL_TYPE" val="1"/>
  <p:tag name="KSO_WM_UNIT_TEXT_FILL_FORE_SCHEMECOLOR_INDEX" val="5"/>
  <p:tag name="KSO_WM_UNIT_TEXT_FILL_TYPE" val="1"/>
</p:tagLst>
</file>

<file path=ppt/tags/tag149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2"/>
  <p:tag name="KSO_WM_UNIT_ID" val="diagram749_5*l_h_i*1_1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49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4"/>
  <p:tag name="KSO_WM_UNIT_ID" val="diagram749_5*l_h_i*1_1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9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5"/>
  <p:tag name="KSO_WM_UNIT_ID" val="diagram749_5*l_h_i*1_1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9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6"/>
  <p:tag name="KSO_WM_UNIT_ID" val="diagram749_5*l_h_i*1_1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49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7"/>
  <p:tag name="KSO_WM_UNIT_ID" val="diagram749_5*l_h_i*1_1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50.xml><?xml version="1.0" encoding="utf-8"?>
<p:tagLst xmlns:p="http://schemas.openxmlformats.org/presentationml/2006/main">
  <p:tag name="KSO_WM_SLIDE_BACKGROUND_TYPE" val="bottomTop"/>
</p:tagLst>
</file>

<file path=ppt/tags/tag150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8"/>
  <p:tag name="KSO_WM_UNIT_ID" val="diagram749_5*l_h_i*1_1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0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9"/>
  <p:tag name="KSO_WM_UNIT_ID" val="diagram749_5*l_h_i*1_1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0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0"/>
  <p:tag name="KSO_WM_UNIT_ID" val="diagram749_5*l_h_i*1_1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0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11"/>
  <p:tag name="KSO_WM_UNIT_ID" val="diagram749_5*l_h_i*1_1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50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2"/>
  <p:tag name="KSO_WM_UNIT_ID" val="diagram749_5*l_h_i*1_1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0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1_3"/>
  <p:tag name="KSO_WM_UNIT_ID" val="diagram749_5*l_h_i*1_1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1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1_1"/>
  <p:tag name="KSO_WM_UNIT_PRESET_TEXT" val="单击此处添加文本"/>
  <p:tag name="KSO_WM_UNIT_TEXT_FILL_FORE_SCHEMECOLOR_INDEX" val="14"/>
  <p:tag name="KSO_WM_UNIT_TEXT_FILL_TYPE" val="1"/>
</p:tagLst>
</file>

<file path=ppt/tags/tag150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
  <p:tag name="KSO_WM_UNIT_ID" val="diagram749_5*l_h_i*1_2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B"/>
  <p:tag name="KSO_WM_UNIT_FILL_FORE_SCHEMECOLOR_INDEX" val="5"/>
  <p:tag name="KSO_WM_UNIT_FILL_TYPE" val="1"/>
  <p:tag name="KSO_WM_UNIT_TEXT_FILL_FORE_SCHEMECOLOR_INDEX" val="5"/>
  <p:tag name="KSO_WM_UNIT_TEXT_FILL_TYPE" val="1"/>
</p:tagLst>
</file>

<file path=ppt/tags/tag150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2"/>
  <p:tag name="KSO_WM_UNIT_ID" val="diagram749_5*l_h_i*1_2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50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2"/>
  <p:tag name="KSO_WM_UNIT_ID" val="diagram749_5*l_h_i*1_2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1.xml><?xml version="1.0" encoding="utf-8"?>
<p:tagLst xmlns:p="http://schemas.openxmlformats.org/presentationml/2006/main">
  <p:tag name="KSO_WM_SLIDE_BACKGROUND_TYPE" val="bottomTop"/>
</p:tagLst>
</file>

<file path=ppt/tags/tag151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3"/>
  <p:tag name="KSO_WM_UNIT_ID" val="diagram749_5*l_h_i*1_2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1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4"/>
  <p:tag name="KSO_WM_UNIT_ID" val="diagram749_5*l_h_i*1_2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1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5"/>
  <p:tag name="KSO_WM_UNIT_ID" val="diagram749_5*l_h_i*1_2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1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6"/>
  <p:tag name="KSO_WM_UNIT_ID" val="diagram749_5*l_h_i*1_2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1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7"/>
  <p:tag name="KSO_WM_UNIT_ID" val="diagram749_5*l_h_i*1_2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1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8"/>
  <p:tag name="KSO_WM_UNIT_ID" val="diagram749_5*l_h_i*1_2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1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9"/>
  <p:tag name="KSO_WM_UNIT_ID" val="diagram749_5*l_h_i*1_2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51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0"/>
  <p:tag name="KSO_WM_UNIT_ID" val="diagram749_5*l_h_i*1_2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1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2_11"/>
  <p:tag name="KSO_WM_UNIT_ID" val="diagram749_5*l_h_i*1_2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2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2_1"/>
  <p:tag name="KSO_WM_UNIT_PRESET_TEXT" val="单击此处添加文本"/>
  <p:tag name="KSO_WM_UNIT_TEXT_FILL_FORE_SCHEMECOLOR_INDEX" val="14"/>
  <p:tag name="KSO_WM_UNIT_TEXT_FILL_TYPE" val="1"/>
</p:tagLst>
</file>

<file path=ppt/tags/tag152.xml><?xml version="1.0" encoding="utf-8"?>
<p:tagLst xmlns:p="http://schemas.openxmlformats.org/presentationml/2006/main">
  <p:tag name="KSO_WM_SLIDE_BACKGROUND_TYPE" val="bottomTop"/>
</p:tagLst>
</file>

<file path=ppt/tags/tag152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
  <p:tag name="KSO_WM_UNIT_ID" val="diagram749_5*l_h_i*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C"/>
  <p:tag name="KSO_WM_UNIT_FILL_FORE_SCHEMECOLOR_INDEX" val="5"/>
  <p:tag name="KSO_WM_UNIT_FILL_TYPE" val="1"/>
  <p:tag name="KSO_WM_UNIT_TEXT_FILL_FORE_SCHEMECOLOR_INDEX" val="5"/>
  <p:tag name="KSO_WM_UNIT_TEXT_FILL_TYPE" val="1"/>
</p:tagLst>
</file>

<file path=ppt/tags/tag152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2"/>
  <p:tag name="KSO_WM_UNIT_ID" val="diagram749_5*l_h_i*1_3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52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2"/>
  <p:tag name="KSO_WM_UNIT_ID" val="diagram749_5*l_h_i*1_3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2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3"/>
  <p:tag name="KSO_WM_UNIT_ID" val="diagram749_5*l_h_i*1_3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2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4"/>
  <p:tag name="KSO_WM_UNIT_ID" val="diagram749_5*l_h_i*1_3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2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5"/>
  <p:tag name="KSO_WM_UNIT_ID" val="diagram749_5*l_h_i*1_3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2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6"/>
  <p:tag name="KSO_WM_UNIT_ID" val="diagram749_5*l_h_i*1_3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2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7"/>
  <p:tag name="KSO_WM_UNIT_ID" val="diagram749_5*l_h_i*1_3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2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8"/>
  <p:tag name="KSO_WM_UNIT_ID" val="diagram749_5*l_h_i*1_3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2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9"/>
  <p:tag name="KSO_WM_UNIT_ID" val="diagram749_5*l_h_i*1_3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53.xml><?xml version="1.0" encoding="utf-8"?>
<p:tagLst xmlns:p="http://schemas.openxmlformats.org/presentationml/2006/main">
  <p:tag name="KSO_WM_SLIDE_BACKGROUND_TYPE" val="bottomTop"/>
</p:tagLst>
</file>

<file path=ppt/tags/tag153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0"/>
  <p:tag name="KSO_WM_UNIT_ID" val="diagram749_5*l_h_i*1_3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3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3_11"/>
  <p:tag name="KSO_WM_UNIT_ID" val="diagram749_5*l_h_i*1_3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3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3_1"/>
  <p:tag name="KSO_WM_UNIT_PRESET_TEXT" val="单击此处添加文本"/>
  <p:tag name="KSO_WM_UNIT_TEXT_FILL_FORE_SCHEMECOLOR_INDEX" val="14"/>
  <p:tag name="KSO_WM_UNIT_TEXT_FILL_TYPE" val="1"/>
</p:tagLst>
</file>

<file path=ppt/tags/tag153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
  <p:tag name="KSO_WM_UNIT_ID" val="diagram749_5*l_h_i*1_4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D"/>
  <p:tag name="KSO_WM_UNIT_FILL_FORE_SCHEMECOLOR_INDEX" val="5"/>
  <p:tag name="KSO_WM_UNIT_FILL_TYPE" val="1"/>
  <p:tag name="KSO_WM_UNIT_TEXT_FILL_FORE_SCHEMECOLOR_INDEX" val="5"/>
  <p:tag name="KSO_WM_UNIT_TEXT_FILL_TYPE" val="1"/>
</p:tagLst>
</file>

<file path=ppt/tags/tag153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2"/>
  <p:tag name="KSO_WM_UNIT_ID" val="diagram749_5*l_h_i*1_4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53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2"/>
  <p:tag name="KSO_WM_UNIT_ID" val="diagram749_5*l_h_i*1_4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3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3"/>
  <p:tag name="KSO_WM_UNIT_ID" val="diagram749_5*l_h_i*1_4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3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4"/>
  <p:tag name="KSO_WM_UNIT_ID" val="diagram749_5*l_h_i*1_4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3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5"/>
  <p:tag name="KSO_WM_UNIT_ID" val="diagram749_5*l_h_i*1_4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3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6"/>
  <p:tag name="KSO_WM_UNIT_ID" val="diagram749_5*l_h_i*1_4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4.xml><?xml version="1.0" encoding="utf-8"?>
<p:tagLst xmlns:p="http://schemas.openxmlformats.org/presentationml/2006/main">
  <p:tag name="KSO_WM_SLIDE_BACKGROUND_TYPE" val="bottomTop"/>
</p:tagLst>
</file>

<file path=ppt/tags/tag154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7"/>
  <p:tag name="KSO_WM_UNIT_ID" val="diagram749_5*l_h_i*1_4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4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8"/>
  <p:tag name="KSO_WM_UNIT_ID" val="diagram749_5*l_h_i*1_4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4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9"/>
  <p:tag name="KSO_WM_UNIT_ID" val="diagram749_5*l_h_i*1_4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54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0"/>
  <p:tag name="KSO_WM_UNIT_ID" val="diagram749_5*l_h_i*1_4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4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4_11"/>
  <p:tag name="KSO_WM_UNIT_ID" val="diagram749_5*l_h_i*1_4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4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4_1"/>
  <p:tag name="KSO_WM_UNIT_PRESET_TEXT" val="单击此处添加文本"/>
  <p:tag name="KSO_WM_UNIT_TEXT_FILL_FORE_SCHEMECOLOR_INDEX" val="14"/>
  <p:tag name="KSO_WM_UNIT_TEXT_FILL_TYPE" val="1"/>
</p:tagLst>
</file>

<file path=ppt/tags/tag154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
  <p:tag name="KSO_WM_UNIT_ID" val="diagram749_5*l_h_i*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PRESET_TEXT" val="E"/>
  <p:tag name="KSO_WM_UNIT_FILL_FORE_SCHEMECOLOR_INDEX" val="5"/>
  <p:tag name="KSO_WM_UNIT_FILL_TYPE" val="1"/>
  <p:tag name="KSO_WM_UNIT_TEXT_FILL_FORE_SCHEMECOLOR_INDEX" val="5"/>
  <p:tag name="KSO_WM_UNIT_TEXT_FILL_TYPE" val="1"/>
</p:tagLst>
</file>

<file path=ppt/tags/tag154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2"/>
  <p:tag name="KSO_WM_UNIT_ID" val="diagram749_5*l_h_i*1_5_12"/>
  <p:tag name="KSO_WM_UNIT_LAYERLEVEL" val="1_1_1"/>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548.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5"/>
  <p:tag name="KSO_WM_UNIT_ID" val="diagram749_5*l_h_i*1_5_5"/>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49.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6"/>
  <p:tag name="KSO_WM_UNIT_ID" val="diagram749_5*l_h_i*1_5_6"/>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50.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7"/>
  <p:tag name="KSO_WM_UNIT_ID" val="diagram749_5*l_h_i*1_5_7"/>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51.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8"/>
  <p:tag name="KSO_WM_UNIT_ID" val="diagram749_5*l_h_i*1_5_8"/>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52.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9"/>
  <p:tag name="KSO_WM_UNIT_ID" val="diagram749_5*l_h_i*1_5_9"/>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53.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0"/>
  <p:tag name="KSO_WM_UNIT_ID" val="diagram749_5*l_h_i*1_5_10"/>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54.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11"/>
  <p:tag name="KSO_WM_UNIT_ID" val="diagram749_5*l_h_i*1_5_1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555.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2"/>
  <p:tag name="KSO_WM_UNIT_ID" val="diagram749_5*l_h_i*1_5_2"/>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556.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3"/>
  <p:tag name="KSO_WM_UNIT_ID" val="diagram749_5*l_h_i*1_5_3"/>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57.xml><?xml version="1.0" encoding="utf-8"?>
<p:tagLst xmlns:p="http://schemas.openxmlformats.org/presentationml/2006/main">
  <p:tag name="KSO_WM_TAG_VERSION" val="1.0"/>
  <p:tag name="KSO_WM_TEMPLATE_CATEGORY" val="diagram"/>
  <p:tag name="KSO_WM_TEMPLATE_INDEX" val="749"/>
  <p:tag name="KSO_WM_UNIT_TYPE" val="l_h_i"/>
  <p:tag name="KSO_WM_UNIT_INDEX" val="1_5_4"/>
  <p:tag name="KSO_WM_UNIT_ID" val="diagram749_5*l_h_i*1_5_4"/>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49_5*l_h_f*1_5_1"/>
  <p:tag name="KSO_WM_TEMPLATE_CATEGORY" val="diagram"/>
  <p:tag name="KSO_WM_TEMPLATE_INDEX" val="749"/>
  <p:tag name="KSO_WM_UNIT_LAYERLEVEL" val="1_1_1"/>
  <p:tag name="KSO_WM_TAG_VERSION" val="1.0"/>
  <p:tag name="KSO_WM_BEAUTIFY_FLAG" val="#wm#"/>
  <p:tag name="KSO_WM_UNIT_NOCLEAR" val="0"/>
  <p:tag name="KSO_WM_UNIT_VALUE" val="11"/>
  <p:tag name="KSO_WM_UNIT_TYPE" val="l_h_f"/>
  <p:tag name="KSO_WM_UNIT_INDEX" val="1_5_1"/>
  <p:tag name="KSO_WM_UNIT_PRESET_TEXT" val="单击此处添加文本"/>
  <p:tag name="KSO_WM_UNIT_TEXT_FILL_FORE_SCHEMECOLOR_INDEX" val="14"/>
  <p:tag name="KSO_WM_UNIT_TEXT_FILL_TYPE" val="1"/>
</p:tagLst>
</file>

<file path=ppt/tags/tag1559.xml><?xml version="1.0" encoding="utf-8"?>
<p:tagLst xmlns:p="http://schemas.openxmlformats.org/presentationml/2006/main">
  <p:tag name="PA" val="v5.2.11"/>
  <p:tag name="WHOLESPTYPE" val="Shape_Other"/>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1560.xml><?xml version="1.0" encoding="utf-8"?>
<p:tagLst xmlns:p="http://schemas.openxmlformats.org/presentationml/2006/main">
  <p:tag name="COMMONDATA" val="eyJoZGlkIjoiNzQ3MTk3OTEyZDg4NzA3ZGRmN2U4ZTcxY2Y1ODYwYzQifQ=="/>
  <p:tag name="KSO_WPP_MARK_KEY" val="b43b950c-7cdb-465f-8276-d19b1a2dab83"/>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158.xml><?xml version="1.0" encoding="utf-8"?>
<p:tagLst xmlns:p="http://schemas.openxmlformats.org/presentationml/2006/main">
  <p:tag name="KSO_WM_SLIDE_BACKGROUND_TYPE" val="navigation"/>
</p:tagLst>
</file>

<file path=ppt/tags/tag159.xml><?xml version="1.0" encoding="utf-8"?>
<p:tagLst xmlns:p="http://schemas.openxmlformats.org/presentationml/2006/main">
  <p:tag name="KSO_WM_SLIDE_BACKGROUND_TYPE" val="navigation"/>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60.xml><?xml version="1.0" encoding="utf-8"?>
<p:tagLst xmlns:p="http://schemas.openxmlformats.org/presentationml/2006/main">
  <p:tag name="KSO_WM_SLIDE_BACKGROUND_TYPE" val="navigation"/>
</p:tagLst>
</file>

<file path=ppt/tags/tag161.xml><?xml version="1.0" encoding="utf-8"?>
<p:tagLst xmlns:p="http://schemas.openxmlformats.org/presentationml/2006/main">
  <p:tag name="KSO_WM_SLIDE_BACKGROUND_TYPE" val="navigation"/>
</p:tagLst>
</file>

<file path=ppt/tags/tag162.xml><?xml version="1.0" encoding="utf-8"?>
<p:tagLst xmlns:p="http://schemas.openxmlformats.org/presentationml/2006/main">
  <p:tag name="KSO_WM_SLIDE_BACKGROUND_TYPE" val="navigation"/>
</p:tagLst>
</file>

<file path=ppt/tags/tag163.xml><?xml version="1.0" encoding="utf-8"?>
<p:tagLst xmlns:p="http://schemas.openxmlformats.org/presentationml/2006/main">
  <p:tag name="KSO_WM_SLIDE_BACKGROUND_TYPE" val="navigation"/>
</p:tagLst>
</file>

<file path=ppt/tags/tag164.xml><?xml version="1.0" encoding="utf-8"?>
<p:tagLst xmlns:p="http://schemas.openxmlformats.org/presentationml/2006/main">
  <p:tag name="KSO_WM_SLIDE_BACKGROUND_TYPE" val="navigation"/>
</p:tagLst>
</file>

<file path=ppt/tags/tag165.xml><?xml version="1.0" encoding="utf-8"?>
<p:tagLst xmlns:p="http://schemas.openxmlformats.org/presentationml/2006/main">
  <p:tag name="KSO_WM_SLIDE_BACKGROUND_TYPE" val="navigation"/>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169.xml><?xml version="1.0" encoding="utf-8"?>
<p:tagLst xmlns:p="http://schemas.openxmlformats.org/presentationml/2006/main">
  <p:tag name="KSO_WM_SLIDE_BACKGROUND_TYPE" val="belt"/>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70.xml><?xml version="1.0" encoding="utf-8"?>
<p:tagLst xmlns:p="http://schemas.openxmlformats.org/presentationml/2006/main">
  <p:tag name="KSO_WM_SLIDE_BACKGROUND_TYPE" val="belt"/>
</p:tagLst>
</file>

<file path=ppt/tags/tag171.xml><?xml version="1.0" encoding="utf-8"?>
<p:tagLst xmlns:p="http://schemas.openxmlformats.org/presentationml/2006/main">
  <p:tag name="KSO_WM_SLIDE_BACKGROUND_TYPE" val="belt"/>
</p:tagLst>
</file>

<file path=ppt/tags/tag172.xml><?xml version="1.0" encoding="utf-8"?>
<p:tagLst xmlns:p="http://schemas.openxmlformats.org/presentationml/2006/main">
  <p:tag name="KSO_WM_SLIDE_BACKGROUND_TYPE" val="belt"/>
</p:tagLst>
</file>

<file path=ppt/tags/tag173.xml><?xml version="1.0" encoding="utf-8"?>
<p:tagLst xmlns:p="http://schemas.openxmlformats.org/presentationml/2006/main">
  <p:tag name="KSO_WM_SLIDE_BACKGROUND_TYPE" val="belt"/>
</p:tagLst>
</file>

<file path=ppt/tags/tag174.xml><?xml version="1.0" encoding="utf-8"?>
<p:tagLst xmlns:p="http://schemas.openxmlformats.org/presentationml/2006/main">
  <p:tag name="KSO_WM_TEMPLATE_CATEGORY" val="custom"/>
  <p:tag name="KSO_WM_TEMPLATE_INDEX" val="20204534"/>
</p:tagLst>
</file>

<file path=ppt/tags/tag175.xml><?xml version="1.0" encoding="utf-8"?>
<p:tagLst xmlns:p="http://schemas.openxmlformats.org/presentationml/2006/main">
  <p:tag name="KSO_WM_TEMPLATE_CATEGORY" val="custom"/>
  <p:tag name="KSO_WM_TEMPLATE_INDEX" val="20204534"/>
</p:tagLst>
</file>

<file path=ppt/tags/tag176.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177.xml><?xml version="1.0" encoding="utf-8"?>
<p:tagLst xmlns:p="http://schemas.openxmlformats.org/presentationml/2006/main">
  <p:tag name="PA" val="v5.2.11"/>
  <p:tag name="WHOLESPTYPE" val="Shape_Other"/>
</p:tagLst>
</file>

<file path=ppt/tags/tag178.xml><?xml version="1.0" encoding="utf-8"?>
<p:tagLst xmlns:p="http://schemas.openxmlformats.org/presentationml/2006/main">
  <p:tag name="PA" val="v5.2.11"/>
  <p:tag name="RESOURCELIBID_ANIM" val="462"/>
</p:tagLst>
</file>

<file path=ppt/tags/tag179.xml><?xml version="1.0" encoding="utf-8"?>
<p:tagLst xmlns:p="http://schemas.openxmlformats.org/presentationml/2006/main">
  <p:tag name="PA" val="v5.2.11"/>
  <p:tag name="RESOURCELIBID_ANIM" val="46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80.xml><?xml version="1.0" encoding="utf-8"?>
<p:tagLst xmlns:p="http://schemas.openxmlformats.org/presentationml/2006/main">
  <p:tag name="PA" val="v5.2.11"/>
  <p:tag name="RESOURCELIBID_ANIM" val="462"/>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PA" val="v5.2.11"/>
</p:tagLst>
</file>

<file path=ppt/tags/tag183.xml><?xml version="1.0" encoding="utf-8"?>
<p:tagLst xmlns:p="http://schemas.openxmlformats.org/presentationml/2006/main">
  <p:tag name="PA" val="v5.2.11"/>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PA" val="v5.2.11"/>
</p:tagLst>
</file>

<file path=ppt/tags/tag186.xml><?xml version="1.0" encoding="utf-8"?>
<p:tagLst xmlns:p="http://schemas.openxmlformats.org/presentationml/2006/main">
  <p:tag name="PA" val="v5.2.11"/>
</p:tagLst>
</file>

<file path=ppt/tags/tag187.xml><?xml version="1.0" encoding="utf-8"?>
<p:tagLst xmlns:p="http://schemas.openxmlformats.org/presentationml/2006/main">
  <p:tag name="PA" val="v5.2.11"/>
</p:tagLst>
</file>

<file path=ppt/tags/tag188.xml><?xml version="1.0" encoding="utf-8"?>
<p:tagLst xmlns:p="http://schemas.openxmlformats.org/presentationml/2006/main">
  <p:tag name="PA" val="v5.2.11"/>
</p:tagLst>
</file>

<file path=ppt/tags/tag189.xml><?xml version="1.0" encoding="utf-8"?>
<p:tagLst xmlns:p="http://schemas.openxmlformats.org/presentationml/2006/main">
  <p:tag name="PA" val="v5.2.1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90.xml><?xml version="1.0" encoding="utf-8"?>
<p:tagLst xmlns:p="http://schemas.openxmlformats.org/presentationml/2006/main">
  <p:tag name="PA" val="v5.2.11"/>
</p:tagLst>
</file>

<file path=ppt/tags/tag191.xml><?xml version="1.0" encoding="utf-8"?>
<p:tagLst xmlns:p="http://schemas.openxmlformats.org/presentationml/2006/main">
  <p:tag name="PA" val="v5.2.11"/>
</p:tagLst>
</file>

<file path=ppt/tags/tag192.xml><?xml version="1.0" encoding="utf-8"?>
<p:tagLst xmlns:p="http://schemas.openxmlformats.org/presentationml/2006/main">
  <p:tag name="PA" val="v5.2.11"/>
</p:tagLst>
</file>

<file path=ppt/tags/tag193.xml><?xml version="1.0" encoding="utf-8"?>
<p:tagLst xmlns:p="http://schemas.openxmlformats.org/presentationml/2006/main">
  <p:tag name="PA" val="v5.2.11"/>
</p:tagLst>
</file>

<file path=ppt/tags/tag194.xml><?xml version="1.0" encoding="utf-8"?>
<p:tagLst xmlns:p="http://schemas.openxmlformats.org/presentationml/2006/main">
  <p:tag name="PA" val="v5.2.11"/>
</p:tagLst>
</file>

<file path=ppt/tags/tag195.xml><?xml version="1.0" encoding="utf-8"?>
<p:tagLst xmlns:p="http://schemas.openxmlformats.org/presentationml/2006/main">
  <p:tag name="PA" val="v5.2.11"/>
</p:tagLst>
</file>

<file path=ppt/tags/tag196.xml><?xml version="1.0" encoding="utf-8"?>
<p:tagLst xmlns:p="http://schemas.openxmlformats.org/presentationml/2006/main">
  <p:tag name="PA" val="v5.2.11"/>
  <p:tag name="RESOURCELIBID_ANIM" val="462"/>
</p:tagLst>
</file>

<file path=ppt/tags/tag197.xml><?xml version="1.0" encoding="utf-8"?>
<p:tagLst xmlns:p="http://schemas.openxmlformats.org/presentationml/2006/main">
  <p:tag name="PA" val="v5.2.11"/>
  <p:tag name="RESOURCELIBID_ANIM" val="462"/>
</p:tagLst>
</file>

<file path=ppt/tags/tag198.xml><?xml version="1.0" encoding="utf-8"?>
<p:tagLst xmlns:p="http://schemas.openxmlformats.org/presentationml/2006/main">
  <p:tag name="PA" val="v5.2.11"/>
  <p:tag name="RESOURCELIBID_ANIM" val="462"/>
</p:tagLst>
</file>

<file path=ppt/tags/tag199.xml><?xml version="1.0" encoding="utf-8"?>
<p:tagLst xmlns:p="http://schemas.openxmlformats.org/presentationml/2006/main">
  <p:tag name="PA" val="v5.2.11"/>
  <p:tag name="RESOURCELIBID_ANIM" val="46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00.xml><?xml version="1.0" encoding="utf-8"?>
<p:tagLst xmlns:p="http://schemas.openxmlformats.org/presentationml/2006/main">
  <p:tag name="PA" val="v5.2.11"/>
  <p:tag name="RESOURCELIBID_ANIM" val="462"/>
</p:tagLst>
</file>

<file path=ppt/tags/tag201.xml><?xml version="1.0" encoding="utf-8"?>
<p:tagLst xmlns:p="http://schemas.openxmlformats.org/presentationml/2006/main">
  <p:tag name="PA" val="v5.2.11"/>
  <p:tag name="RESOURCELIBID_ANIM" val="462"/>
</p:tagLst>
</file>

<file path=ppt/tags/tag202.xml><?xml version="1.0" encoding="utf-8"?>
<p:tagLst xmlns:p="http://schemas.openxmlformats.org/presentationml/2006/main">
  <p:tag name="PA" val="v5.2.11"/>
  <p:tag name="RESOURCELIBID_ANIM" val="462"/>
</p:tagLst>
</file>

<file path=ppt/tags/tag203.xml><?xml version="1.0" encoding="utf-8"?>
<p:tagLst xmlns:p="http://schemas.openxmlformats.org/presentationml/2006/main">
  <p:tag name="PA" val="v5.2.11"/>
  <p:tag name="RESOURCELIBID_ANIM" val="462"/>
</p:tagLst>
</file>

<file path=ppt/tags/tag204.xml><?xml version="1.0" encoding="utf-8"?>
<p:tagLst xmlns:p="http://schemas.openxmlformats.org/presentationml/2006/main">
  <p:tag name="PA" val="v5.2.11"/>
  <p:tag name="RESOURCELIBID_ANIM" val="462"/>
</p:tagLst>
</file>

<file path=ppt/tags/tag205.xml><?xml version="1.0" encoding="utf-8"?>
<p:tagLst xmlns:p="http://schemas.openxmlformats.org/presentationml/2006/main">
  <p:tag name="PA" val="v5.2.11"/>
  <p:tag name="RESOURCELIBID_ANIM" val="462"/>
</p:tagLst>
</file>

<file path=ppt/tags/tag206.xml><?xml version="1.0" encoding="utf-8"?>
<p:tagLst xmlns:p="http://schemas.openxmlformats.org/presentationml/2006/main">
  <p:tag name="PA" val="v5.2.11"/>
  <p:tag name="RESOURCELIBID_ANIM" val="462"/>
</p:tagLst>
</file>

<file path=ppt/tags/tag207.xml><?xml version="1.0" encoding="utf-8"?>
<p:tagLst xmlns:p="http://schemas.openxmlformats.org/presentationml/2006/main">
  <p:tag name="PA" val="v5.2.11"/>
  <p:tag name="RESOURCELIBID_ANIM" val="462"/>
</p:tagLst>
</file>

<file path=ppt/tags/tag208.xml><?xml version="1.0" encoding="utf-8"?>
<p:tagLst xmlns:p="http://schemas.openxmlformats.org/presentationml/2006/main">
  <p:tag name="PA" val="v5.2.11"/>
  <p:tag name="RESOURCELIBID_ANIM" val="462"/>
</p:tagLst>
</file>

<file path=ppt/tags/tag209.xml><?xml version="1.0" encoding="utf-8"?>
<p:tagLst xmlns:p="http://schemas.openxmlformats.org/presentationml/2006/main">
  <p:tag name="PA" val="v5.2.1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210.xml><?xml version="1.0" encoding="utf-8"?>
<p:tagLst xmlns:p="http://schemas.openxmlformats.org/presentationml/2006/main">
  <p:tag name="PA" val="v5.2.11"/>
</p:tagLst>
</file>

<file path=ppt/tags/tag211.xml><?xml version="1.0" encoding="utf-8"?>
<p:tagLst xmlns:p="http://schemas.openxmlformats.org/presentationml/2006/main">
  <p:tag name="PA" val="v5.2.11"/>
</p:tagLst>
</file>

<file path=ppt/tags/tag212.xml><?xml version="1.0" encoding="utf-8"?>
<p:tagLst xmlns:p="http://schemas.openxmlformats.org/presentationml/2006/main">
  <p:tag name="PA" val="v5.2.11"/>
</p:tagLst>
</file>

<file path=ppt/tags/tag213.xml><?xml version="1.0" encoding="utf-8"?>
<p:tagLst xmlns:p="http://schemas.openxmlformats.org/presentationml/2006/main">
  <p:tag name="PA" val="v5.2.11"/>
</p:tagLst>
</file>

<file path=ppt/tags/tag214.xml><?xml version="1.0" encoding="utf-8"?>
<p:tagLst xmlns:p="http://schemas.openxmlformats.org/presentationml/2006/main">
  <p:tag name="PA" val="v5.2.11"/>
</p:tagLst>
</file>

<file path=ppt/tags/tag215.xml><?xml version="1.0" encoding="utf-8"?>
<p:tagLst xmlns:p="http://schemas.openxmlformats.org/presentationml/2006/main">
  <p:tag name="PA" val="v5.2.11"/>
</p:tagLst>
</file>

<file path=ppt/tags/tag216.xml><?xml version="1.0" encoding="utf-8"?>
<p:tagLst xmlns:p="http://schemas.openxmlformats.org/presentationml/2006/main">
  <p:tag name="PA" val="v5.2.11"/>
</p:tagLst>
</file>

<file path=ppt/tags/tag217.xml><?xml version="1.0" encoding="utf-8"?>
<p:tagLst xmlns:p="http://schemas.openxmlformats.org/presentationml/2006/main">
  <p:tag name="PA" val="v5.2.11"/>
</p:tagLst>
</file>

<file path=ppt/tags/tag218.xml><?xml version="1.0" encoding="utf-8"?>
<p:tagLst xmlns:p="http://schemas.openxmlformats.org/presentationml/2006/main">
  <p:tag name="PA" val="v5.2.11"/>
  <p:tag name="RESOURCELIBID_ANIM" val="462"/>
</p:tagLst>
</file>

<file path=ppt/tags/tag219.xml><?xml version="1.0" encoding="utf-8"?>
<p:tagLst xmlns:p="http://schemas.openxmlformats.org/presentationml/2006/main">
  <p:tag name="PA" val="v5.2.11"/>
  <p:tag name="RESOURCELIBID_ANIM" val="46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20.xml><?xml version="1.0" encoding="utf-8"?>
<p:tagLst xmlns:p="http://schemas.openxmlformats.org/presentationml/2006/main">
  <p:tag name="PA" val="v5.2.11"/>
  <p:tag name="RESOURCELIBID_ANIM" val="462"/>
</p:tagLst>
</file>

<file path=ppt/tags/tag221.xml><?xml version="1.0" encoding="utf-8"?>
<p:tagLst xmlns:p="http://schemas.openxmlformats.org/presentationml/2006/main">
  <p:tag name="PA" val="v5.2.11"/>
  <p:tag name="RESOURCELIBID_ANIM" val="462"/>
</p:tagLst>
</file>

<file path=ppt/tags/tag222.xml><?xml version="1.0" encoding="utf-8"?>
<p:tagLst xmlns:p="http://schemas.openxmlformats.org/presentationml/2006/main">
  <p:tag name="PA" val="v5.2.11"/>
  <p:tag name="RESOURCELIBID_ANIM" val="462"/>
</p:tagLst>
</file>

<file path=ppt/tags/tag223.xml><?xml version="1.0" encoding="utf-8"?>
<p:tagLst xmlns:p="http://schemas.openxmlformats.org/presentationml/2006/main">
  <p:tag name="PA" val="v5.2.11"/>
</p:tagLst>
</file>

<file path=ppt/tags/tag224.xml><?xml version="1.0" encoding="utf-8"?>
<p:tagLst xmlns:p="http://schemas.openxmlformats.org/presentationml/2006/main">
  <p:tag name="PA" val="v5.2.11"/>
</p:tagLst>
</file>

<file path=ppt/tags/tag225.xml><?xml version="1.0" encoding="utf-8"?>
<p:tagLst xmlns:p="http://schemas.openxmlformats.org/presentationml/2006/main">
  <p:tag name="PA" val="v5.2.11"/>
</p:tagLst>
</file>

<file path=ppt/tags/tag226.xml><?xml version="1.0" encoding="utf-8"?>
<p:tagLst xmlns:p="http://schemas.openxmlformats.org/presentationml/2006/main">
  <p:tag name="PA" val="v5.2.11"/>
</p:tagLst>
</file>

<file path=ppt/tags/tag227.xml><?xml version="1.0" encoding="utf-8"?>
<p:tagLst xmlns:p="http://schemas.openxmlformats.org/presentationml/2006/main">
  <p:tag name="PA" val="v5.2.11"/>
</p:tagLst>
</file>

<file path=ppt/tags/tag228.xml><?xml version="1.0" encoding="utf-8"?>
<p:tagLst xmlns:p="http://schemas.openxmlformats.org/presentationml/2006/main">
  <p:tag name="PA" val="v5.2.11"/>
</p:tagLst>
</file>

<file path=ppt/tags/tag229.xml><?xml version="1.0" encoding="utf-8"?>
<p:tagLst xmlns:p="http://schemas.openxmlformats.org/presentationml/2006/main">
  <p:tag name="PA" val="v5.2.1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230.xml><?xml version="1.0" encoding="utf-8"?>
<p:tagLst xmlns:p="http://schemas.openxmlformats.org/presentationml/2006/main">
  <p:tag name="PA" val="v5.2.11"/>
</p:tagLst>
</file>

<file path=ppt/tags/tag231.xml><?xml version="1.0" encoding="utf-8"?>
<p:tagLst xmlns:p="http://schemas.openxmlformats.org/presentationml/2006/main">
  <p:tag name="PA" val="v5.2.11"/>
</p:tagLst>
</file>

<file path=ppt/tags/tag232.xml><?xml version="1.0" encoding="utf-8"?>
<p:tagLst xmlns:p="http://schemas.openxmlformats.org/presentationml/2006/main">
  <p:tag name="PA" val="v5.2.11"/>
</p:tagLst>
</file>

<file path=ppt/tags/tag233.xml><?xml version="1.0" encoding="utf-8"?>
<p:tagLst xmlns:p="http://schemas.openxmlformats.org/presentationml/2006/main">
  <p:tag name="PA" val="v5.2.11"/>
</p:tagLst>
</file>

<file path=ppt/tags/tag234.xml><?xml version="1.0" encoding="utf-8"?>
<p:tagLst xmlns:p="http://schemas.openxmlformats.org/presentationml/2006/main">
  <p:tag name="PA" val="v5.2.11"/>
</p:tagLst>
</file>

<file path=ppt/tags/tag235.xml><?xml version="1.0" encoding="utf-8"?>
<p:tagLst xmlns:p="http://schemas.openxmlformats.org/presentationml/2006/main">
  <p:tag name="PA" val="v5.2.11"/>
</p:tagLst>
</file>

<file path=ppt/tags/tag236.xml><?xml version="1.0" encoding="utf-8"?>
<p:tagLst xmlns:p="http://schemas.openxmlformats.org/presentationml/2006/main">
  <p:tag name="PA" val="v5.2.11"/>
</p:tagLst>
</file>

<file path=ppt/tags/tag237.xml><?xml version="1.0" encoding="utf-8"?>
<p:tagLst xmlns:p="http://schemas.openxmlformats.org/presentationml/2006/main">
  <p:tag name="PA" val="v5.2.11"/>
</p:tagLst>
</file>

<file path=ppt/tags/tag238.xml><?xml version="1.0" encoding="utf-8"?>
<p:tagLst xmlns:p="http://schemas.openxmlformats.org/presentationml/2006/main">
  <p:tag name="PA" val="v5.2.11"/>
  <p:tag name="RESOURCELIBID_ANIM" val="462"/>
</p:tagLst>
</file>

<file path=ppt/tags/tag239.xml><?xml version="1.0" encoding="utf-8"?>
<p:tagLst xmlns:p="http://schemas.openxmlformats.org/presentationml/2006/main">
  <p:tag name="PA" val="v5.2.11"/>
  <p:tag name="RESOURCELIBID_ANIM" val="462"/>
</p:tagLst>
</file>

<file path=ppt/tags/tag2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240.xml><?xml version="1.0" encoding="utf-8"?>
<p:tagLst xmlns:p="http://schemas.openxmlformats.org/presentationml/2006/main">
  <p:tag name="PA" val="v5.2.11"/>
  <p:tag name="RESOURCELIBID_ANIM" val="462"/>
</p:tagLst>
</file>

<file path=ppt/tags/tag241.xml><?xml version="1.0" encoding="utf-8"?>
<p:tagLst xmlns:p="http://schemas.openxmlformats.org/presentationml/2006/main">
  <p:tag name="PA" val="v5.2.11"/>
  <p:tag name="RESOURCELIBID_ANIM" val="462"/>
</p:tagLst>
</file>

<file path=ppt/tags/tag242.xml><?xml version="1.0" encoding="utf-8"?>
<p:tagLst xmlns:p="http://schemas.openxmlformats.org/presentationml/2006/main">
  <p:tag name="PA" val="v5.2.11"/>
  <p:tag name="RESOURCELIBID_ANIM" val="462"/>
</p:tagLst>
</file>

<file path=ppt/tags/tag243.xml><?xml version="1.0" encoding="utf-8"?>
<p:tagLst xmlns:p="http://schemas.openxmlformats.org/presentationml/2006/main">
  <p:tag name="PA" val="v5.2.11"/>
  <p:tag name="RESOURCELIBID_ANIM" val="462"/>
</p:tagLst>
</file>

<file path=ppt/tags/tag244.xml><?xml version="1.0" encoding="utf-8"?>
<p:tagLst xmlns:p="http://schemas.openxmlformats.org/presentationml/2006/main">
  <p:tag name="PA" val="v5.2.11"/>
  <p:tag name="RESOURCELIBID_ANIM" val="462"/>
</p:tagLst>
</file>

<file path=ppt/tags/tag245.xml><?xml version="1.0" encoding="utf-8"?>
<p:tagLst xmlns:p="http://schemas.openxmlformats.org/presentationml/2006/main">
  <p:tag name="PA" val="v5.2.11"/>
  <p:tag name="RESOURCELIBID_ANIM" val="462"/>
</p:tagLst>
</file>

<file path=ppt/tags/tag246.xml><?xml version="1.0" encoding="utf-8"?>
<p:tagLst xmlns:p="http://schemas.openxmlformats.org/presentationml/2006/main">
  <p:tag name="PA" val="v5.2.11"/>
  <p:tag name="RESOURCELIBID_ANIM" val="462"/>
</p:tagLst>
</file>

<file path=ppt/tags/tag247.xml><?xml version="1.0" encoding="utf-8"?>
<p:tagLst xmlns:p="http://schemas.openxmlformats.org/presentationml/2006/main">
  <p:tag name="PA" val="v5.2.11"/>
  <p:tag name="RESOURCELIBID_ANIM" val="462"/>
</p:tagLst>
</file>

<file path=ppt/tags/tag248.xml><?xml version="1.0" encoding="utf-8"?>
<p:tagLst xmlns:p="http://schemas.openxmlformats.org/presentationml/2006/main">
  <p:tag name="PA" val="v5.2.11"/>
  <p:tag name="RESOURCELIBID_ANIM" val="462"/>
</p:tagLst>
</file>

<file path=ppt/tags/tag249.xml><?xml version="1.0" encoding="utf-8"?>
<p:tagLst xmlns:p="http://schemas.openxmlformats.org/presentationml/2006/main">
  <p:tag name="PA" val="v5.2.11"/>
  <p:tag name="RESOURCELIBID_ANIM" val="462"/>
</p:tagLst>
</file>

<file path=ppt/tags/tag2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250.xml><?xml version="1.0" encoding="utf-8"?>
<p:tagLst xmlns:p="http://schemas.openxmlformats.org/presentationml/2006/main">
  <p:tag name="PA" val="v5.2.11"/>
  <p:tag name="RESOURCELIBID_ANIM" val="462"/>
</p:tagLst>
</file>

<file path=ppt/tags/tag251.xml><?xml version="1.0" encoding="utf-8"?>
<p:tagLst xmlns:p="http://schemas.openxmlformats.org/presentationml/2006/main">
  <p:tag name="PA" val="v5.2.11"/>
</p:tagLst>
</file>

<file path=ppt/tags/tag252.xml><?xml version="1.0" encoding="utf-8"?>
<p:tagLst xmlns:p="http://schemas.openxmlformats.org/presentationml/2006/main">
  <p:tag name="PA" val="v5.2.11"/>
</p:tagLst>
</file>

<file path=ppt/tags/tag253.xml><?xml version="1.0" encoding="utf-8"?>
<p:tagLst xmlns:p="http://schemas.openxmlformats.org/presentationml/2006/main">
  <p:tag name="PA" val="v5.2.11"/>
</p:tagLst>
</file>

<file path=ppt/tags/tag254.xml><?xml version="1.0" encoding="utf-8"?>
<p:tagLst xmlns:p="http://schemas.openxmlformats.org/presentationml/2006/main">
  <p:tag name="PA" val="v5.2.11"/>
</p:tagLst>
</file>

<file path=ppt/tags/tag255.xml><?xml version="1.0" encoding="utf-8"?>
<p:tagLst xmlns:p="http://schemas.openxmlformats.org/presentationml/2006/main">
  <p:tag name="PA" val="v5.2.11"/>
</p:tagLst>
</file>

<file path=ppt/tags/tag256.xml><?xml version="1.0" encoding="utf-8"?>
<p:tagLst xmlns:p="http://schemas.openxmlformats.org/presentationml/2006/main">
  <p:tag name="PA" val="v5.2.11"/>
</p:tagLst>
</file>

<file path=ppt/tags/tag257.xml><?xml version="1.0" encoding="utf-8"?>
<p:tagLst xmlns:p="http://schemas.openxmlformats.org/presentationml/2006/main">
  <p:tag name="PA" val="v5.2.11"/>
</p:tagLst>
</file>

<file path=ppt/tags/tag258.xml><?xml version="1.0" encoding="utf-8"?>
<p:tagLst xmlns:p="http://schemas.openxmlformats.org/presentationml/2006/main">
  <p:tag name="PA" val="v5.2.11"/>
</p:tagLst>
</file>

<file path=ppt/tags/tag259.xml><?xml version="1.0" encoding="utf-8"?>
<p:tagLst xmlns:p="http://schemas.openxmlformats.org/presentationml/2006/main">
  <p:tag name="PA" val="v5.2.1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260.xml><?xml version="1.0" encoding="utf-8"?>
<p:tagLst xmlns:p="http://schemas.openxmlformats.org/presentationml/2006/main">
  <p:tag name="PA" val="v5.2.11"/>
  <p:tag name="RESOURCELIBID_ANIM" val="462"/>
</p:tagLst>
</file>

<file path=ppt/tags/tag261.xml><?xml version="1.0" encoding="utf-8"?>
<p:tagLst xmlns:p="http://schemas.openxmlformats.org/presentationml/2006/main">
  <p:tag name="PA" val="v5.2.11"/>
  <p:tag name="RESOURCELIBID_ANIM" val="462"/>
</p:tagLst>
</file>

<file path=ppt/tags/tag262.xml><?xml version="1.0" encoding="utf-8"?>
<p:tagLst xmlns:p="http://schemas.openxmlformats.org/presentationml/2006/main">
  <p:tag name="PA" val="v5.2.11"/>
  <p:tag name="RESOURCELIBID_ANIM" val="462"/>
</p:tagLst>
</file>

<file path=ppt/tags/tag263.xml><?xml version="1.0" encoding="utf-8"?>
<p:tagLst xmlns:p="http://schemas.openxmlformats.org/presentationml/2006/main">
  <p:tag name="PA" val="v5.2.11"/>
  <p:tag name="RESOURCELIBID_ANIM" val="462"/>
</p:tagLst>
</file>

<file path=ppt/tags/tag264.xml><?xml version="1.0" encoding="utf-8"?>
<p:tagLst xmlns:p="http://schemas.openxmlformats.org/presentationml/2006/main">
  <p:tag name="PA" val="v5.2.11"/>
  <p:tag name="RESOURCELIBID_ANIM" val="462"/>
</p:tagLst>
</file>

<file path=ppt/tags/tag265.xml><?xml version="1.0" encoding="utf-8"?>
<p:tagLst xmlns:p="http://schemas.openxmlformats.org/presentationml/2006/main">
  <p:tag name="PA" val="v5.2.11"/>
  <p:tag name="WHOLESPTYPE" val="Shape_Other"/>
</p:tagLst>
</file>

<file path=ppt/tags/tag266.xml><?xml version="1.0" encoding="utf-8"?>
<p:tagLst xmlns:p="http://schemas.openxmlformats.org/presentationml/2006/main">
  <p:tag name="PA" val="v5.2.11"/>
  <p:tag name="RESOURCELIBID_ANIM" val="462"/>
</p:tagLst>
</file>

<file path=ppt/tags/tag267.xml><?xml version="1.0" encoding="utf-8"?>
<p:tagLst xmlns:p="http://schemas.openxmlformats.org/presentationml/2006/main">
  <p:tag name="PA" val="v5.2.11"/>
</p:tagLst>
</file>

<file path=ppt/tags/tag268.xml><?xml version="1.0" encoding="utf-8"?>
<p:tagLst xmlns:p="http://schemas.openxmlformats.org/presentationml/2006/main">
  <p:tag name="PA" val="v5.2.11"/>
</p:tagLst>
</file>

<file path=ppt/tags/tag269.xml><?xml version="1.0" encoding="utf-8"?>
<p:tagLst xmlns:p="http://schemas.openxmlformats.org/presentationml/2006/main">
  <p:tag name="PA" val="v5.2.1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270.xml><?xml version="1.0" encoding="utf-8"?>
<p:tagLst xmlns:p="http://schemas.openxmlformats.org/presentationml/2006/main">
  <p:tag name="PA" val="v5.2.11"/>
</p:tagLst>
</file>

<file path=ppt/tags/tag271.xml><?xml version="1.0" encoding="utf-8"?>
<p:tagLst xmlns:p="http://schemas.openxmlformats.org/presentationml/2006/main">
  <p:tag name="PA" val="v5.2.11"/>
</p:tagLst>
</file>

<file path=ppt/tags/tag272.xml><?xml version="1.0" encoding="utf-8"?>
<p:tagLst xmlns:p="http://schemas.openxmlformats.org/presentationml/2006/main">
  <p:tag name="PA" val="v5.2.11"/>
</p:tagLst>
</file>

<file path=ppt/tags/tag273.xml><?xml version="1.0" encoding="utf-8"?>
<p:tagLst xmlns:p="http://schemas.openxmlformats.org/presentationml/2006/main">
  <p:tag name="PA" val="v5.2.11"/>
</p:tagLst>
</file>

<file path=ppt/tags/tag274.xml><?xml version="1.0" encoding="utf-8"?>
<p:tagLst xmlns:p="http://schemas.openxmlformats.org/presentationml/2006/main">
  <p:tag name="PA" val="v5.2.11"/>
</p:tagLst>
</file>

<file path=ppt/tags/tag275.xml><?xml version="1.0" encoding="utf-8"?>
<p:tagLst xmlns:p="http://schemas.openxmlformats.org/presentationml/2006/main">
  <p:tag name="PA" val="v5.2.11"/>
</p:tagLst>
</file>

<file path=ppt/tags/tag276.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277.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79.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BEAUTIFY_FLAG" val="#wm#"/>
  <p:tag name="KSO_WM_TEMPLATE_CATEGORY" val="custom"/>
  <p:tag name="KSO_WM_TEMPLATE_INDEX" val="20204534"/>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8_2*l_h_i*1_1_1"/>
  <p:tag name="KSO_WM_TEMPLATE_CATEGORY" val="diagram"/>
  <p:tag name="KSO_WM_TEMPLATE_INDEX" val="20228048"/>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8_2*l_h_i*1_1_2"/>
  <p:tag name="KSO_WM_TEMPLATE_CATEGORY" val="diagram"/>
  <p:tag name="KSO_WM_TEMPLATE_INDEX" val="2022804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8_2*l_h_i*1_1_3"/>
  <p:tag name="KSO_WM_TEMPLATE_CATEGORY" val="diagram"/>
  <p:tag name="KSO_WM_TEMPLATE_INDEX" val="2022804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8_2*l_h_i*1_1_4"/>
  <p:tag name="KSO_WM_TEMPLATE_CATEGORY" val="diagram"/>
  <p:tag name="KSO_WM_TEMPLATE_INDEX" val="2022804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48_2*l_h_i*1_1_5"/>
  <p:tag name="KSO_WM_TEMPLATE_CATEGORY" val="diagram"/>
  <p:tag name="KSO_WM_TEMPLATE_INDEX" val="20228048"/>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8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8_2*l_h_a*1_1_1"/>
  <p:tag name="KSO_WM_TEMPLATE_CATEGORY" val="diagram"/>
  <p:tag name="KSO_WM_TEMPLATE_INDEX" val="2022804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87.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8_2*l_h_x*1_1_1"/>
  <p:tag name="KSO_WM_TEMPLATE_CATEGORY" val="diagram"/>
  <p:tag name="KSO_WM_TEMPLATE_INDEX" val="20228048"/>
  <p:tag name="KSO_WM_UNIT_LAYERLEVEL" val="1_1_1"/>
  <p:tag name="KSO_WM_TAG_VERSION" val="1.0"/>
  <p:tag name="KSO_WM_BEAUTIFY_FLAG" val="#wm#"/>
  <p:tag name="KSO_WM_UNIT_USESOURCEFORMAT_APPLY" val="1"/>
</p:tagLst>
</file>

<file path=ppt/tags/tag28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8_2*l_h_f*1_1_1"/>
  <p:tag name="KSO_WM_TEMPLATE_CATEGORY" val="diagram"/>
  <p:tag name="KSO_WM_TEMPLATE_INDEX" val="202280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8_2*l_h_i*1_2_1"/>
  <p:tag name="KSO_WM_TEMPLATE_CATEGORY" val="diagram"/>
  <p:tag name="KSO_WM_TEMPLATE_INDEX" val="20228048"/>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8_2*l_h_i*1_2_2"/>
  <p:tag name="KSO_WM_TEMPLATE_CATEGORY" val="diagram"/>
  <p:tag name="KSO_WM_TEMPLATE_INDEX" val="2022804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8_2*l_h_i*1_2_3"/>
  <p:tag name="KSO_WM_TEMPLATE_CATEGORY" val="diagram"/>
  <p:tag name="KSO_WM_TEMPLATE_INDEX" val="2022804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8_2*l_h_i*1_2_4"/>
  <p:tag name="KSO_WM_TEMPLATE_CATEGORY" val="diagram"/>
  <p:tag name="KSO_WM_TEMPLATE_INDEX" val="2022804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48_2*l_h_i*1_2_5"/>
  <p:tag name="KSO_WM_TEMPLATE_CATEGORY" val="diagram"/>
  <p:tag name="KSO_WM_TEMPLATE_INDEX" val="20228048"/>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29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8_2*l_h_a*1_2_1"/>
  <p:tag name="KSO_WM_TEMPLATE_CATEGORY" val="diagram"/>
  <p:tag name="KSO_WM_TEMPLATE_INDEX" val="20228048"/>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95.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8_2*l_h_x*1_2_1"/>
  <p:tag name="KSO_WM_TEMPLATE_CATEGORY" val="diagram"/>
  <p:tag name="KSO_WM_TEMPLATE_INDEX" val="20228048"/>
  <p:tag name="KSO_WM_UNIT_LAYERLEVEL" val="1_1_1"/>
  <p:tag name="KSO_WM_TAG_VERSION" val="1.0"/>
  <p:tag name="KSO_WM_BEAUTIFY_FLAG" val="#wm#"/>
  <p:tag name="KSO_WM_UNIT_USESOURCEFORMAT_APPLY" val="1"/>
</p:tagLst>
</file>

<file path=ppt/tags/tag29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8_2*l_h_f*1_2_1"/>
  <p:tag name="KSO_WM_TEMPLATE_CATEGORY" val="diagram"/>
  <p:tag name="KSO_WM_TEMPLATE_INDEX" val="202280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KSO_WM_SPECIAL_SOURCE" val="bdnull"/>
  <p:tag name="KSO_WM_SLIDE_ID" val="diagram20228048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48"/>
  <p:tag name="KSO_WM_SLIDE_TYPE" val="text"/>
  <p:tag name="KSO_WM_SLIDE_SUBTYPE" val="diag"/>
  <p:tag name="KSO_WM_SLIDE_SIZE" val="777*255.3"/>
  <p:tag name="KSO_WM_SLIDE_POSITION" val="91.5*146.3"/>
  <p:tag name="KSO_WM_DIAGRAM_GROUP_CODE" val="l1-1"/>
  <p:tag name="KSO_WM_SLIDE_DIAGTYPE" val="l"/>
  <p:tag name="KSO_WM_SLIDE_LAYOUT" val="a_l"/>
  <p:tag name="KSO_WM_SLIDE_LAYOUT_CNT" val="1_1"/>
</p:tagLst>
</file>

<file path=ppt/tags/tag29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8_2*l_h_f*1_1_1"/>
  <p:tag name="KSO_WM_TEMPLATE_CATEGORY" val="diagram"/>
  <p:tag name="KSO_WM_TEMPLATE_INDEX" val="202280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SPECIAL_SOURCE" val="bdnull"/>
  <p:tag name="KSO_WM_SLIDE_ID" val="diagram20228048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48"/>
  <p:tag name="KSO_WM_SLIDE_TYPE" val="text"/>
  <p:tag name="KSO_WM_SLIDE_SUBTYPE" val="diag"/>
  <p:tag name="KSO_WM_SLIDE_SIZE" val="777*255.3"/>
  <p:tag name="KSO_WM_SLIDE_POSITION" val="91.5*146.3"/>
  <p:tag name="KSO_WM_DIAGRAM_GROUP_CODE" val="l1-1"/>
  <p:tag name="KSO_WM_SLIDE_DIAGTYPE" val="l"/>
  <p:tag name="KSO_WM_SLIDE_LAYOUT" val="a_l"/>
  <p:tag name="KSO_WM_SLIDE_LAYOUT_CNT" val="1_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302.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03.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04.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5.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6.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7.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8.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 name="KSO_WM_UNIT_TEXT_FILL_FORE_SCHEMECOLOR_INDEX_BRIGHTNESS" val="0.25"/>
  <p:tag name="KSO_WM_UNIT_TEXT_FILL_FORE_SCHEMECOLOR_INDEX" val="13"/>
  <p:tag name="KSO_WM_UNIT_TEXT_FILL_TYPE" val="1"/>
</p:tagLst>
</file>

<file path=ppt/tags/tag311.xml><?xml version="1.0" encoding="utf-8"?>
<p:tagLst xmlns:p="http://schemas.openxmlformats.org/presentationml/2006/main">
  <p:tag name="KSO_WM_BEAUTIFY_FLAG" val="#wm#"/>
  <p:tag name="KSO_WM_TEMPLATE_CATEGORY" val="diagram"/>
  <p:tag name="KSO_WM_TEMPLATE_INDEX" val="20194755"/>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 name="KSO_WM_SLIDE_BACKGROUND_TYPE" val="general"/>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2_3*l_i*1_1"/>
  <p:tag name="KSO_WM_TEMPLATE_CATEGORY" val="diagram"/>
  <p:tag name="KSO_WM_TEMPLATE_INDEX" val="20228062"/>
  <p:tag name="KSO_WM_UNIT_LAYERLEVEL" val="1_1"/>
  <p:tag name="KSO_WM_TAG_VERSION" val="1.0"/>
  <p:tag name="KSO_WM_BEAUTIFY_FLAG" val="#wm#"/>
  <p:tag name="KSO_WM_UNIT_LINE_FORE_SCHEMECOLOR_INDEX" val="7"/>
  <p:tag name="KSO_WM_UNIT_LINE_FILL_TYPE" val="2"/>
  <p:tag name="KSO_WM_UNIT_USESOURCEFORMAT_APPLY" val="1"/>
</p:tagLst>
</file>

<file path=ppt/tags/tag3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2_3*l_h_a*1_1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1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2_3*l_h_f*1_1_1"/>
  <p:tag name="KSO_WM_TEMPLATE_CATEGORY" val="diagram"/>
  <p:tag name="KSO_WM_TEMPLATE_INDEX" val="2022806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2_3*l_h_i*1_1_1"/>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2_3*l_h_i*1_1_2"/>
  <p:tag name="KSO_WM_TEMPLATE_CATEGORY" val="diagram"/>
  <p:tag name="KSO_WM_TEMPLATE_INDEX" val="2022806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2_3*l_h_i*1_1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2_3*l_h_x*1_1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2_3*l_h_i*1_2_1"/>
  <p:tag name="KSO_WM_TEMPLATE_CATEGORY" val="diagram"/>
  <p:tag name="KSO_WM_TEMPLATE_INDEX" val="20228062"/>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2_3*l_h_i*1_2_2"/>
  <p:tag name="KSO_WM_TEMPLATE_CATEGORY" val="diagram"/>
  <p:tag name="KSO_WM_TEMPLATE_INDEX" val="2022806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2_3*l_h_i*1_2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2_3*l_h_x*1_2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3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2_3*l_h_a*1_2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2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2_3*l_h_f*1_2_1"/>
  <p:tag name="KSO_WM_TEMPLATE_CATEGORY" val="diagram"/>
  <p:tag name="KSO_WM_TEMPLATE_INDEX" val="2022806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2_3*l_h_i*1_3_1"/>
  <p:tag name="KSO_WM_TEMPLATE_CATEGORY" val="diagram"/>
  <p:tag name="KSO_WM_TEMPLATE_INDEX" val="20228062"/>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2_3*l_h_i*1_3_2"/>
  <p:tag name="KSO_WM_TEMPLATE_CATEGORY" val="diagram"/>
  <p:tag name="KSO_WM_TEMPLATE_INDEX" val="2022806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2_3*l_h_i*1_3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2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2_3*l_h_x*1_3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3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2_3*l_h_a*1_3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33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2_3*l_h_f*1_3_1"/>
  <p:tag name="KSO_WM_TEMPLATE_CATEGORY" val="diagram"/>
  <p:tag name="KSO_WM_TEMPLATE_INDEX" val="2022806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62_3*a*1"/>
  <p:tag name="KSO_WM_TEMPLATE_CATEGORY" val="diagram"/>
  <p:tag name="KSO_WM_TEMPLATE_INDEX" val="2022806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62_3*i*1"/>
  <p:tag name="KSO_WM_TEMPLATE_CATEGORY" val="diagram"/>
  <p:tag name="KSO_WM_TEMPLATE_INDEX" val="20228062"/>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333.xml><?xml version="1.0" encoding="utf-8"?>
<p:tagLst xmlns:p="http://schemas.openxmlformats.org/presentationml/2006/main">
  <p:tag name="KSO_WM_SPECIAL_SOURCE" val="bdnull"/>
  <p:tag name="KSO_WM_SLIDE_ID" val="diagram20228062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62"/>
  <p:tag name="KSO_WM_SLIDE_TYPE" val="text"/>
  <p:tag name="KSO_WM_SLIDE_SUBTYPE" val="diag"/>
  <p:tag name="KSO_WM_SLIDE_SIZE" val="417.3*367.4"/>
  <p:tag name="KSO_WM_SLIDE_POSITION" val="271.35*112.8"/>
  <p:tag name="KSO_WM_DIAGRAM_GROUP_CODE" val="l1-1"/>
  <p:tag name="KSO_WM_SLIDE_DIAGTYPE" val="l"/>
  <p:tag name="KSO_WM_SLIDE_LAYOUT" val="a_l"/>
  <p:tag name="KSO_WM_SLIDE_LAYOUT_CNT" val="1_1"/>
</p:tagLst>
</file>

<file path=ppt/tags/tag33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64_3*l_i*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335.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3*l_i*1_2"/>
  <p:tag name="KSO_WM_TEMPLATE_CATEGORY" val="diagram"/>
  <p:tag name="KSO_WM_TEMPLATE_INDEX" val="20227964"/>
  <p:tag name="KSO_WM_UNIT_LAYERLEVEL" val="1_1"/>
  <p:tag name="KSO_WM_TAG_VERSION" val="1.0"/>
  <p:tag name="KSO_WM_BEAUTIFY_FLAG" val="#wm#"/>
  <p:tag name="KSO_WM_UNIT_USESOURCEFORMAT_APPLY" val="1"/>
</p:tagLst>
</file>

<file path=ppt/tags/tag336.xml><?xml version="1.0" encoding="utf-8"?>
<p:tagLst xmlns:p="http://schemas.openxmlformats.org/presentationml/2006/main">
  <p:tag name="KSO_WM_UNIT_LINE_FORE_SCHEMECOLOR_INDEX_BRIGHTNESS" val="0"/>
  <p:tag name="KSO_WM_UNIT_LINE_FORE_SCHEMECOLOR_INDEX" val="6"/>
  <p:tag name="KSO_WM_UNIT_LINE_FILL_TYPE" val="2"/>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64_3*l_i*1_3"/>
  <p:tag name="KSO_WM_TEMPLATE_CATEGORY" val="diagram"/>
  <p:tag name="KSO_WM_TEMPLATE_INDEX" val="20227964"/>
  <p:tag name="KSO_WM_UNIT_LAYERLEVEL" val="1_1"/>
  <p:tag name="KSO_WM_TAG_VERSION" val="1.0"/>
  <p:tag name="KSO_WM_BEAUTIFY_FLAG" val="#wm#"/>
  <p:tag name="KSO_WM_UNIT_USESOURCEFORMAT_APPLY" val="1"/>
</p:tagLst>
</file>

<file path=ppt/tags/tag337.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3*l_x*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3*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339.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64_3*l_h_i*1_2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340.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3*l_h_i*1_1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1.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64_3*l_h_i*1_3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64_3*l_h_i*1_2_2"/>
  <p:tag name="KSO_WM_TEMPLATE_CATEGORY" val="diagram"/>
  <p:tag name="KSO_WM_TEMPLATE_INDEX" val="20227964"/>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343.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64_3*l_h_i*1_3_2"/>
  <p:tag name="KSO_WM_TEMPLATE_CATEGORY" val="diagram"/>
  <p:tag name="KSO_WM_TEMPLATE_INDEX" val="20227964"/>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34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3*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345.xml><?xml version="1.0" encoding="utf-8"?>
<p:tagLst xmlns:p="http://schemas.openxmlformats.org/presentationml/2006/main">
  <p:tag name="KSO_WM_UNIT_FILL_FORE_SCHEMECOLOR_INDEX_BRIGHTNESS" val="0.8"/>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4_3*l_h_i*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6.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4_3*l_h_i*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7.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3*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3*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4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4_3*l_h_x*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4_3*l_h_x*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1.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3*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3*l_h_f*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3.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4_3*l_h_a*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4_3*l_h_a*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4_3*l_h_f*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4_3*l_h_f*1_3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357.xml><?xml version="1.0" encoding="utf-8"?>
<p:tagLst xmlns:p="http://schemas.openxmlformats.org/presentationml/2006/main">
  <p:tag name="KSO_WM_SPECIAL_SOURCE" val="bdnull"/>
  <p:tag name="KSO_WM_SLIDE_ID" val="diagram20227964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7964"/>
  <p:tag name="KSO_WM_SLIDE_TYPE" val="text"/>
  <p:tag name="KSO_WM_SLIDE_SUBTYPE" val="diag"/>
  <p:tag name="KSO_WM_SLIDE_ITEM_CNT" val="3"/>
  <p:tag name="KSO_WM_SLIDE_SIZE" val="913.55*403"/>
  <p:tag name="KSO_WM_SLIDE_POSITION" val="0*66.25"/>
  <p:tag name="KSO_WM_DIAGRAM_GROUP_CODE" val="l1-1"/>
  <p:tag name="KSO_WM_SLIDE_DIAGTYPE" val="l"/>
  <p:tag name="KSO_WM_SLIDE_LAYOUT" val="l"/>
  <p:tag name="KSO_WM_SLIDE_LAYOUT_CNT" val="1"/>
</p:tagLst>
</file>

<file path=ppt/tags/tag358.xml><?xml version="1.0" encoding="utf-8"?>
<p:tagLst xmlns:p="http://schemas.openxmlformats.org/presentationml/2006/main">
  <p:tag name="PA" val="v5.2.11"/>
  <p:tag name="RESOURCELIBID_ANIM" val="462"/>
</p:tagLst>
</file>

<file path=ppt/tags/tag359.xml><?xml version="1.0" encoding="utf-8"?>
<p:tagLst xmlns:p="http://schemas.openxmlformats.org/presentationml/2006/main">
  <p:tag name="PA" val="v5.2.11"/>
  <p:tag name="WHOLESPTYPE" val="Shape_Other"/>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PA" val="v5.2.11"/>
  <p:tag name="WHOLESPTYPE" val="Shape_Text"/>
</p:tagLst>
</file>

<file path=ppt/tags/tag361.xml><?xml version="1.0" encoding="utf-8"?>
<p:tagLst xmlns:p="http://schemas.openxmlformats.org/presentationml/2006/main">
  <p:tag name="PA" val="v5.2.11"/>
  <p:tag name="WHOLESPTYPE" val="Shape_Other"/>
</p:tagLst>
</file>

<file path=ppt/tags/tag362.xml><?xml version="1.0" encoding="utf-8"?>
<p:tagLst xmlns:p="http://schemas.openxmlformats.org/presentationml/2006/main">
  <p:tag name="PA" val="v5.2.11"/>
  <p:tag name="WHOLESPTYPE" val="Shape_Text"/>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390_5*l_h_i*1_1_1"/>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0_5*l_h_i*1_1_2"/>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6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0_5*l_h_a*1_1_1"/>
  <p:tag name="KSO_WM_TEMPLATE_CATEGORY" val="diagram"/>
  <p:tag name="KSO_WM_TEMPLATE_INDEX" val="160390"/>
  <p:tag name="KSO_WM_UNIT_LAYERLEVEL" val="1_1_1"/>
  <p:tag name="KSO_WM_TAG_VERSION" val="1.0"/>
  <p:tag name="KSO_WM_BEAUTIFY_FLAG" val="#wm#"/>
  <p:tag name="KSO_WM_UNIT_TEXT_FILL_FORE_SCHEMECOLOR_INDEX" val="5"/>
  <p:tag name="KSO_WM_UNIT_TEXT_FILL_TYPE" val="1"/>
</p:tagLst>
</file>

<file path=ppt/tags/tag366.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0_5*l_h_f*1_1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390_5*l_h_i*1_2_1"/>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0_5*l_h_i*1_2_2"/>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6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0_5*l_h_a*1_2_1"/>
  <p:tag name="KSO_WM_TEMPLATE_CATEGORY" val="diagram"/>
  <p:tag name="KSO_WM_TEMPLATE_INDEX" val="160390"/>
  <p:tag name="KSO_WM_UNIT_LAYERLEVEL" val="1_1_1"/>
  <p:tag name="KSO_WM_TAG_VERSION" val="1.0"/>
  <p:tag name="KSO_WM_BEAUTIFY_FLAG" val="#wm#"/>
  <p:tag name="KSO_WM_UNIT_TEXT_FILL_FORE_SCHEMECOLOR_INDEX" val="6"/>
  <p:tag name="KSO_WM_UNIT_TEXT_FILL_TYPE" val="1"/>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0_5*l_h_f*1_2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390_5*l_h_i*1_3_1"/>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0_5*l_h_i*1_3_2"/>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7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0_5*l_h_a*1_3_1"/>
  <p:tag name="KSO_WM_TEMPLATE_CATEGORY" val="diagram"/>
  <p:tag name="KSO_WM_TEMPLATE_INDEX" val="160390"/>
  <p:tag name="KSO_WM_UNIT_LAYERLEVEL" val="1_1_1"/>
  <p:tag name="KSO_WM_TAG_VERSION" val="1.0"/>
  <p:tag name="KSO_WM_BEAUTIFY_FLAG" val="#wm#"/>
  <p:tag name="KSO_WM_UNIT_TEXT_FILL_FORE_SCHEMECOLOR_INDEX" val="7"/>
  <p:tag name="KSO_WM_UNIT_TEXT_FILL_TYPE" val="1"/>
</p:tagLst>
</file>

<file path=ppt/tags/tag374.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0_5*l_h_f*1_3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390_5*l_h_i*1_4_1"/>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390_5*l_h_i*1_4_2"/>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7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60390_5*l_h_a*1_4_1"/>
  <p:tag name="KSO_WM_TEMPLATE_CATEGORY" val="diagram"/>
  <p:tag name="KSO_WM_TEMPLATE_INDEX" val="160390"/>
  <p:tag name="KSO_WM_UNIT_LAYERLEVEL" val="1_1_1"/>
  <p:tag name="KSO_WM_TAG_VERSION" val="1.0"/>
  <p:tag name="KSO_WM_BEAUTIFY_FLAG" val="#wm#"/>
  <p:tag name="KSO_WM_UNIT_TEXT_FILL_FORE_SCHEMECOLOR_INDEX" val="8"/>
  <p:tag name="KSO_WM_UNIT_TEXT_FILL_TYPE" val="1"/>
</p:tagLst>
</file>

<file path=ppt/tags/tag378.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390_5*l_h_f*1_4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160390_5*l_h_i*1_5_1"/>
  <p:tag name="KSO_WM_TEMPLATE_CATEGORY" val="diagram"/>
  <p:tag name="KSO_WM_TEMPLATE_INDEX" val="1603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390_5*l_h_i*1_5_2"/>
  <p:tag name="KSO_WM_TEMPLATE_CATEGORY" val="diagram"/>
  <p:tag name="KSO_WM_TEMPLATE_INDEX" val="16039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8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160390_5*l_h_a*1_5_1"/>
  <p:tag name="KSO_WM_TEMPLATE_CATEGORY" val="diagram"/>
  <p:tag name="KSO_WM_TEMPLATE_INDEX" val="160390"/>
  <p:tag name="KSO_WM_UNIT_LAYERLEVEL" val="1_1_1"/>
  <p:tag name="KSO_WM_TAG_VERSION" val="1.0"/>
  <p:tag name="KSO_WM_BEAUTIFY_FLAG" val="#wm#"/>
  <p:tag name="KSO_WM_UNIT_TEXT_FILL_FORE_SCHEMECOLOR_INDEX" val="9"/>
  <p:tag name="KSO_WM_UNIT_TEXT_FILL_TYPE" val="1"/>
</p:tagLst>
</file>

<file path=ppt/tags/tag382.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390_5*l_h_f*1_5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383.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84.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386.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387.xml><?xml version="1.0" encoding="utf-8"?>
<p:tagLst xmlns:p="http://schemas.openxmlformats.org/presentationml/2006/main">
  <p:tag name="PA" val="v5.2.11"/>
  <p:tag name="RESOURCELIBID_ANIM" val="462"/>
</p:tagLst>
</file>

<file path=ppt/tags/tag388.xml><?xml version="1.0" encoding="utf-8"?>
<p:tagLst xmlns:p="http://schemas.openxmlformats.org/presentationml/2006/main">
  <p:tag name="PA" val="v5.2.11"/>
</p:tagLst>
</file>

<file path=ppt/tags/tag389.xml><?xml version="1.0" encoding="utf-8"?>
<p:tagLst xmlns:p="http://schemas.openxmlformats.org/presentationml/2006/main">
  <p:tag name="PA" val="v5.2.1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PA" val="v5.2.11"/>
</p:tagLst>
</file>

<file path=ppt/tags/tag391.xml><?xml version="1.0" encoding="utf-8"?>
<p:tagLst xmlns:p="http://schemas.openxmlformats.org/presentationml/2006/main">
  <p:tag name="PA" val="v5.2.11"/>
</p:tagLst>
</file>

<file path=ppt/tags/tag392.xml><?xml version="1.0" encoding="utf-8"?>
<p:tagLst xmlns:p="http://schemas.openxmlformats.org/presentationml/2006/main">
  <p:tag name="PA" val="v5.2.11"/>
</p:tagLst>
</file>

<file path=ppt/tags/tag393.xml><?xml version="1.0" encoding="utf-8"?>
<p:tagLst xmlns:p="http://schemas.openxmlformats.org/presentationml/2006/main">
  <p:tag name="PA" val="v5.2.11"/>
</p:tagLst>
</file>

<file path=ppt/tags/tag394.xml><?xml version="1.0" encoding="utf-8"?>
<p:tagLst xmlns:p="http://schemas.openxmlformats.org/presentationml/2006/main">
  <p:tag name="PA" val="v5.2.11"/>
</p:tagLst>
</file>

<file path=ppt/tags/tag395.xml><?xml version="1.0" encoding="utf-8"?>
<p:tagLst xmlns:p="http://schemas.openxmlformats.org/presentationml/2006/main">
  <p:tag name="PA" val="v5.2.11"/>
</p:tagLst>
</file>

<file path=ppt/tags/tag396.xml><?xml version="1.0" encoding="utf-8"?>
<p:tagLst xmlns:p="http://schemas.openxmlformats.org/presentationml/2006/main">
  <p:tag name="PA" val="v5.2.11"/>
</p:tagLst>
</file>

<file path=ppt/tags/tag397.xml><?xml version="1.0" encoding="utf-8"?>
<p:tagLst xmlns:p="http://schemas.openxmlformats.org/presentationml/2006/main">
  <p:tag name="PA" val="v5.2.11"/>
  <p:tag name="RESOURCELIBID_ANIM" val="462"/>
</p:tagLst>
</file>

<file path=ppt/tags/tag398.xml><?xml version="1.0" encoding="utf-8"?>
<p:tagLst xmlns:p="http://schemas.openxmlformats.org/presentationml/2006/main">
  <p:tag name="PA" val="v5.2.11"/>
  <p:tag name="RESOURCELIBID_ANIM" val="462"/>
</p:tagLst>
</file>

<file path=ppt/tags/tag399.xml><?xml version="1.0" encoding="utf-8"?>
<p:tagLst xmlns:p="http://schemas.openxmlformats.org/presentationml/2006/main">
  <p:tag name="PA" val="v5.2.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PA" val="v5.2.11"/>
</p:tagLst>
</file>

<file path=ppt/tags/tag401.xml><?xml version="1.0" encoding="utf-8"?>
<p:tagLst xmlns:p="http://schemas.openxmlformats.org/presentationml/2006/main">
  <p:tag name="PA" val="v5.2.11"/>
</p:tagLst>
</file>

<file path=ppt/tags/tag402.xml><?xml version="1.0" encoding="utf-8"?>
<p:tagLst xmlns:p="http://schemas.openxmlformats.org/presentationml/2006/main">
  <p:tag name="PA" val="v5.2.11"/>
</p:tagLst>
</file>

<file path=ppt/tags/tag403.xml><?xml version="1.0" encoding="utf-8"?>
<p:tagLst xmlns:p="http://schemas.openxmlformats.org/presentationml/2006/main">
  <p:tag name="PA" val="v5.2.11"/>
</p:tagLst>
</file>

<file path=ppt/tags/tag404.xml><?xml version="1.0" encoding="utf-8"?>
<p:tagLst xmlns:p="http://schemas.openxmlformats.org/presentationml/2006/main">
  <p:tag name="PA" val="v5.2.11"/>
</p:tagLst>
</file>

<file path=ppt/tags/tag405.xml><?xml version="1.0" encoding="utf-8"?>
<p:tagLst xmlns:p="http://schemas.openxmlformats.org/presentationml/2006/main">
  <p:tag name="PA" val="v5.2.11"/>
</p:tagLst>
</file>

<file path=ppt/tags/tag406.xml><?xml version="1.0" encoding="utf-8"?>
<p:tagLst xmlns:p="http://schemas.openxmlformats.org/presentationml/2006/main">
  <p:tag name="PA" val="v5.2.11"/>
</p:tagLst>
</file>

<file path=ppt/tags/tag407.xml><?xml version="1.0" encoding="utf-8"?>
<p:tagLst xmlns:p="http://schemas.openxmlformats.org/presentationml/2006/main">
  <p:tag name="PA" val="v5.2.11"/>
</p:tagLst>
</file>

<file path=ppt/tags/tag408.xml><?xml version="1.0" encoding="utf-8"?>
<p:tagLst xmlns:p="http://schemas.openxmlformats.org/presentationml/2006/main">
  <p:tag name="PA" val="v5.2.11"/>
</p:tagLst>
</file>

<file path=ppt/tags/tag409.xml><?xml version="1.0" encoding="utf-8"?>
<p:tagLst xmlns:p="http://schemas.openxmlformats.org/presentationml/2006/main">
  <p:tag name="PA" val="v5.2.1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410.xml><?xml version="1.0" encoding="utf-8"?>
<p:tagLst xmlns:p="http://schemas.openxmlformats.org/presentationml/2006/main">
  <p:tag name="PA" val="v5.2.11"/>
</p:tagLst>
</file>

<file path=ppt/tags/tag411.xml><?xml version="1.0" encoding="utf-8"?>
<p:tagLst xmlns:p="http://schemas.openxmlformats.org/presentationml/2006/main">
  <p:tag name="PA" val="v5.2.11"/>
</p:tagLst>
</file>

<file path=ppt/tags/tag412.xml><?xml version="1.0" encoding="utf-8"?>
<p:tagLst xmlns:p="http://schemas.openxmlformats.org/presentationml/2006/main">
  <p:tag name="PA" val="v5.2.11"/>
</p:tagLst>
</file>

<file path=ppt/tags/tag413.xml><?xml version="1.0" encoding="utf-8"?>
<p:tagLst xmlns:p="http://schemas.openxmlformats.org/presentationml/2006/main">
  <p:tag name="PA" val="v5.2.11"/>
</p:tagLst>
</file>

<file path=ppt/tags/tag414.xml><?xml version="1.0" encoding="utf-8"?>
<p:tagLst xmlns:p="http://schemas.openxmlformats.org/presentationml/2006/main">
  <p:tag name="PA" val="v5.2.11"/>
  <p:tag name="WHOLESPTYPE" val="Shape_Other"/>
</p:tagLst>
</file>

<file path=ppt/tags/tag415.xml><?xml version="1.0" encoding="utf-8"?>
<p:tagLst xmlns:p="http://schemas.openxmlformats.org/presentationml/2006/main">
  <p:tag name="PA" val="v5.2.11"/>
  <p:tag name="WHOLESPTYPE" val="Shape_Text"/>
</p:tagLst>
</file>

<file path=ppt/tags/tag416.xml><?xml version="1.0" encoding="utf-8"?>
<p:tagLst xmlns:p="http://schemas.openxmlformats.org/presentationml/2006/main">
  <p:tag name="PA" val="v5.2.11"/>
  <p:tag name="RESOURCELIBID_ANIM" val="46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6*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6*l_h_i*1_1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6*l_h_i*1_1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6*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6*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6*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6*l_h_i*1_2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6*l_h_i*1_2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6*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6*l_h_i*1_2_5"/>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6*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6*l_h_i*1_3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6*l_h_i*1_3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6*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6*l_h_i*1_3_5"/>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097_6*l_h_i*1_4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160097_6*l_h_i*1_4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097_6*l_h_i*1_4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160097_6*l_h_i*1_4_4"/>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160097_6*l_h_i*1_4_5"/>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097_6*l_h_i*1_5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160097_6*l_h_i*1_5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097_6*l_h_i*1_5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160097_6*l_h_i*1_5_4"/>
  <p:tag name="KSO_WM_TEMPLATE_CATEGORY" val="diagram"/>
  <p:tag name="KSO_WM_TEMPLATE_INDEX" val="16009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160097_6*l_h_i*1_5_5"/>
  <p:tag name="KSO_WM_TEMPLATE_CATEGORY" val="diagram"/>
  <p:tag name="KSO_WM_TEMPLATE_INDEX" val="16009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160097_6*l_h_i*1_6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160097_6*l_h_i*1_6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160097_6*l_h_i*1_6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160097_6*l_h_i*1_6_4"/>
  <p:tag name="KSO_WM_TEMPLATE_CATEGORY" val="diagram"/>
  <p:tag name="KSO_WM_TEMPLATE_INDEX" val="16009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160097_6*l_h_i*1_6_5"/>
  <p:tag name="KSO_WM_TEMPLATE_CATEGORY" val="diagram"/>
  <p:tag name="KSO_WM_TEMPLATE_INDEX" val="16009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447.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097_6*l_h_f*1_5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48.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97_6*l_h_f*1_3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49.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6*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160097_6*l_h_f*1_6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51.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097_6*l_h_f*1_4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52.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097_6*l_h_f*1_2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53.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6*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54.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097_6*l_h_a*1_2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55.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097_6*l_h_a*1_3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56.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60097_6*l_h_a*1_4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57.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160097_6*l_h_a*1_5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58.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160097_6*l_h_a*1_6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6*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6*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6*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097_6*l_h_i*1_4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160097_6*l_h_i*1_5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160097_6*l_h_i*1_6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465.xml><?xml version="1.0" encoding="utf-8"?>
<p:tagLst xmlns:p="http://schemas.openxmlformats.org/presentationml/2006/main">
  <p:tag name="PA" val="v5.2.11"/>
  <p:tag name="RESOURCELIBID_ANIM" val="462"/>
</p:tagLst>
</file>

<file path=ppt/tags/tag466.xml><?xml version="1.0" encoding="utf-8"?>
<p:tagLst xmlns:p="http://schemas.openxmlformats.org/presentationml/2006/main">
  <p:tag name="PA" val="v5.2.11"/>
</p:tagLst>
</file>

<file path=ppt/tags/tag467.xml><?xml version="1.0" encoding="utf-8"?>
<p:tagLst xmlns:p="http://schemas.openxmlformats.org/presentationml/2006/main">
  <p:tag name="PA" val="v5.2.11"/>
</p:tagLst>
</file>

<file path=ppt/tags/tag468.xml><?xml version="1.0" encoding="utf-8"?>
<p:tagLst xmlns:p="http://schemas.openxmlformats.org/presentationml/2006/main">
  <p:tag name="PA" val="v5.2.11"/>
</p:tagLst>
</file>

<file path=ppt/tags/tag469.xml><?xml version="1.0" encoding="utf-8"?>
<p:tagLst xmlns:p="http://schemas.openxmlformats.org/presentationml/2006/main">
  <p:tag name="PA" val="v5.2.1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PA" val="v5.2.11"/>
</p:tagLst>
</file>

<file path=ppt/tags/tag471.xml><?xml version="1.0" encoding="utf-8"?>
<p:tagLst xmlns:p="http://schemas.openxmlformats.org/presentationml/2006/main">
  <p:tag name="PA" val="v5.2.11"/>
</p:tagLst>
</file>

<file path=ppt/tags/tag472.xml><?xml version="1.0" encoding="utf-8"?>
<p:tagLst xmlns:p="http://schemas.openxmlformats.org/presentationml/2006/main">
  <p:tag name="PA" val="v5.2.11"/>
</p:tagLst>
</file>

<file path=ppt/tags/tag473.xml><?xml version="1.0" encoding="utf-8"?>
<p:tagLst xmlns:p="http://schemas.openxmlformats.org/presentationml/2006/main">
  <p:tag name="PA" val="v5.2.11"/>
</p:tagLst>
</file>

<file path=ppt/tags/tag474.xml><?xml version="1.0" encoding="utf-8"?>
<p:tagLst xmlns:p="http://schemas.openxmlformats.org/presentationml/2006/main">
  <p:tag name="PA" val="v5.2.11"/>
</p:tagLst>
</file>

<file path=ppt/tags/tag475.xml><?xml version="1.0" encoding="utf-8"?>
<p:tagLst xmlns:p="http://schemas.openxmlformats.org/presentationml/2006/main">
  <p:tag name="PA" val="v5.2.11"/>
  <p:tag name="RESOURCELIBID_ANIM" val="462"/>
</p:tagLst>
</file>

<file path=ppt/tags/tag476.xml><?xml version="1.0" encoding="utf-8"?>
<p:tagLst xmlns:p="http://schemas.openxmlformats.org/presentationml/2006/main">
  <p:tag name="PA" val="v5.2.11"/>
  <p:tag name="RESOURCELIBID_ANIM" val="462"/>
</p:tagLst>
</file>

<file path=ppt/tags/tag477.xml><?xml version="1.0" encoding="utf-8"?>
<p:tagLst xmlns:p="http://schemas.openxmlformats.org/presentationml/2006/main">
  <p:tag name="PA" val="v5.2.11"/>
</p:tagLst>
</file>

<file path=ppt/tags/tag478.xml><?xml version="1.0" encoding="utf-8"?>
<p:tagLst xmlns:p="http://schemas.openxmlformats.org/presentationml/2006/main">
  <p:tag name="PA" val="v5.2.11"/>
</p:tagLst>
</file>

<file path=ppt/tags/tag479.xml><?xml version="1.0" encoding="utf-8"?>
<p:tagLst xmlns:p="http://schemas.openxmlformats.org/presentationml/2006/main">
  <p:tag name="PA" val="v5.2.1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PA" val="v5.2.11"/>
</p:tagLst>
</file>

<file path=ppt/tags/tag481.xml><?xml version="1.0" encoding="utf-8"?>
<p:tagLst xmlns:p="http://schemas.openxmlformats.org/presentationml/2006/main">
  <p:tag name="PA" val="v5.2.11"/>
</p:tagLst>
</file>

<file path=ppt/tags/tag482.xml><?xml version="1.0" encoding="utf-8"?>
<p:tagLst xmlns:p="http://schemas.openxmlformats.org/presentationml/2006/main">
  <p:tag name="PA" val="v5.2.11"/>
</p:tagLst>
</file>

<file path=ppt/tags/tag483.xml><?xml version="1.0" encoding="utf-8"?>
<p:tagLst xmlns:p="http://schemas.openxmlformats.org/presentationml/2006/main">
  <p:tag name="PA" val="v5.2.11"/>
</p:tagLst>
</file>

<file path=ppt/tags/tag484.xml><?xml version="1.0" encoding="utf-8"?>
<p:tagLst xmlns:p="http://schemas.openxmlformats.org/presentationml/2006/main">
  <p:tag name="PA" val="v5.2.11"/>
</p:tagLst>
</file>

<file path=ppt/tags/tag485.xml><?xml version="1.0" encoding="utf-8"?>
<p:tagLst xmlns:p="http://schemas.openxmlformats.org/presentationml/2006/main">
  <p:tag name="PA" val="v5.2.11"/>
</p:tagLst>
</file>

<file path=ppt/tags/tag486.xml><?xml version="1.0" encoding="utf-8"?>
<p:tagLst xmlns:p="http://schemas.openxmlformats.org/presentationml/2006/main">
  <p:tag name="PA" val="v5.2.11"/>
</p:tagLst>
</file>

<file path=ppt/tags/tag487.xml><?xml version="1.0" encoding="utf-8"?>
<p:tagLst xmlns:p="http://schemas.openxmlformats.org/presentationml/2006/main">
  <p:tag name="PA" val="v5.2.11"/>
</p:tagLst>
</file>

<file path=ppt/tags/tag488.xml><?xml version="1.0" encoding="utf-8"?>
<p:tagLst xmlns:p="http://schemas.openxmlformats.org/presentationml/2006/main">
  <p:tag name="PA" val="v5.2.11"/>
</p:tagLst>
</file>

<file path=ppt/tags/tag489.xml><?xml version="1.0" encoding="utf-8"?>
<p:tagLst xmlns:p="http://schemas.openxmlformats.org/presentationml/2006/main">
  <p:tag name="PA" val="v5.2.1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PA" val="v5.2.11"/>
</p:tagLst>
</file>

<file path=ppt/tags/tag491.xml><?xml version="1.0" encoding="utf-8"?>
<p:tagLst xmlns:p="http://schemas.openxmlformats.org/presentationml/2006/main">
  <p:tag name="PA" val="v5.2.11"/>
</p:tagLst>
</file>

<file path=ppt/tags/tag492.xml><?xml version="1.0" encoding="utf-8"?>
<p:tagLst xmlns:p="http://schemas.openxmlformats.org/presentationml/2006/main">
  <p:tag name="PA" val="v5.2.11"/>
  <p:tag name="WHOLESPTYPE" val="Shape_Other"/>
</p:tagLst>
</file>

<file path=ppt/tags/tag493.xml><?xml version="1.0" encoding="utf-8"?>
<p:tagLst xmlns:p="http://schemas.openxmlformats.org/presentationml/2006/main">
  <p:tag name="PA" val="v5.2.11"/>
  <p:tag name="WHOLESPTYPE" val="Shape_Text"/>
</p:tagLst>
</file>

<file path=ppt/tags/tag494.xml><?xml version="1.0" encoding="utf-8"?>
<p:tagLst xmlns:p="http://schemas.openxmlformats.org/presentationml/2006/main">
  <p:tag name="PA" val="v5.2.11"/>
  <p:tag name="RESOURCELIBID_ANIM" val="462"/>
</p:tagLst>
</file>

<file path=ppt/tags/tag495.xml><?xml version="1.0" encoding="utf-8"?>
<p:tagLst xmlns:p="http://schemas.openxmlformats.org/presentationml/2006/main">
  <p:tag name="PA" val="v5.2.11"/>
</p:tagLst>
</file>

<file path=ppt/tags/tag496.xml><?xml version="1.0" encoding="utf-8"?>
<p:tagLst xmlns:p="http://schemas.openxmlformats.org/presentationml/2006/main">
  <p:tag name="PA" val="v5.2.11"/>
</p:tagLst>
</file>

<file path=ppt/tags/tag497.xml><?xml version="1.0" encoding="utf-8"?>
<p:tagLst xmlns:p="http://schemas.openxmlformats.org/presentationml/2006/main">
  <p:tag name="PA" val="v5.2.11"/>
</p:tagLst>
</file>

<file path=ppt/tags/tag498.xml><?xml version="1.0" encoding="utf-8"?>
<p:tagLst xmlns:p="http://schemas.openxmlformats.org/presentationml/2006/main">
  <p:tag name="PA" val="v5.2.11"/>
</p:tagLst>
</file>

<file path=ppt/tags/tag499.xml><?xml version="1.0" encoding="utf-8"?>
<p:tagLst xmlns:p="http://schemas.openxmlformats.org/presentationml/2006/main">
  <p:tag name="PA" val="v5.2.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500.xml><?xml version="1.0" encoding="utf-8"?>
<p:tagLst xmlns:p="http://schemas.openxmlformats.org/presentationml/2006/main">
  <p:tag name="PA" val="v5.2.11"/>
</p:tagLst>
</file>

<file path=ppt/tags/tag501.xml><?xml version="1.0" encoding="utf-8"?>
<p:tagLst xmlns:p="http://schemas.openxmlformats.org/presentationml/2006/main">
  <p:tag name="PA" val="v5.2.11"/>
</p:tagLst>
</file>

<file path=ppt/tags/tag502.xml><?xml version="1.0" encoding="utf-8"?>
<p:tagLst xmlns:p="http://schemas.openxmlformats.org/presentationml/2006/main">
  <p:tag name="PA" val="v5.2.11"/>
</p:tagLst>
</file>

<file path=ppt/tags/tag503.xml><?xml version="1.0" encoding="utf-8"?>
<p:tagLst xmlns:p="http://schemas.openxmlformats.org/presentationml/2006/main">
  <p:tag name="PA" val="v5.2.11"/>
</p:tagLst>
</file>

<file path=ppt/tags/tag504.xml><?xml version="1.0" encoding="utf-8"?>
<p:tagLst xmlns:p="http://schemas.openxmlformats.org/presentationml/2006/main">
  <p:tag name="PA" val="v5.2.11"/>
  <p:tag name="RESOURCELIBID_ANIM" val="462"/>
</p:tagLst>
</file>

<file path=ppt/tags/tag505.xml><?xml version="1.0" encoding="utf-8"?>
<p:tagLst xmlns:p="http://schemas.openxmlformats.org/presentationml/2006/main">
  <p:tag name="PA" val="v5.2.11"/>
  <p:tag name="RESOURCELIBID_ANIM" val="462"/>
</p:tagLst>
</file>

<file path=ppt/tags/tag506.xml><?xml version="1.0" encoding="utf-8"?>
<p:tagLst xmlns:p="http://schemas.openxmlformats.org/presentationml/2006/main">
  <p:tag name="PA" val="v5.2.11"/>
</p:tagLst>
</file>

<file path=ppt/tags/tag507.xml><?xml version="1.0" encoding="utf-8"?>
<p:tagLst xmlns:p="http://schemas.openxmlformats.org/presentationml/2006/main">
  <p:tag name="PA" val="v5.2.11"/>
</p:tagLst>
</file>

<file path=ppt/tags/tag508.xml><?xml version="1.0" encoding="utf-8"?>
<p:tagLst xmlns:p="http://schemas.openxmlformats.org/presentationml/2006/main">
  <p:tag name="PA" val="v5.2.11"/>
</p:tagLst>
</file>

<file path=ppt/tags/tag509.xml><?xml version="1.0" encoding="utf-8"?>
<p:tagLst xmlns:p="http://schemas.openxmlformats.org/presentationml/2006/main">
  <p:tag name="PA" val="v5.2.1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510.xml><?xml version="1.0" encoding="utf-8"?>
<p:tagLst xmlns:p="http://schemas.openxmlformats.org/presentationml/2006/main">
  <p:tag name="PA" val="v5.2.11"/>
</p:tagLst>
</file>

<file path=ppt/tags/tag511.xml><?xml version="1.0" encoding="utf-8"?>
<p:tagLst xmlns:p="http://schemas.openxmlformats.org/presentationml/2006/main">
  <p:tag name="PA" val="v5.2.11"/>
</p:tagLst>
</file>

<file path=ppt/tags/tag512.xml><?xml version="1.0" encoding="utf-8"?>
<p:tagLst xmlns:p="http://schemas.openxmlformats.org/presentationml/2006/main">
  <p:tag name="PA" val="v5.2.11"/>
</p:tagLst>
</file>

<file path=ppt/tags/tag513.xml><?xml version="1.0" encoding="utf-8"?>
<p:tagLst xmlns:p="http://schemas.openxmlformats.org/presentationml/2006/main">
  <p:tag name="PA" val="v5.2.11"/>
</p:tagLst>
</file>

<file path=ppt/tags/tag514.xml><?xml version="1.0" encoding="utf-8"?>
<p:tagLst xmlns:p="http://schemas.openxmlformats.org/presentationml/2006/main">
  <p:tag name="PA" val="v5.2.11"/>
</p:tagLst>
</file>

<file path=ppt/tags/tag515.xml><?xml version="1.0" encoding="utf-8"?>
<p:tagLst xmlns:p="http://schemas.openxmlformats.org/presentationml/2006/main">
  <p:tag name="PA" val="v5.2.11"/>
</p:tagLst>
</file>

<file path=ppt/tags/tag516.xml><?xml version="1.0" encoding="utf-8"?>
<p:tagLst xmlns:p="http://schemas.openxmlformats.org/presentationml/2006/main">
  <p:tag name="PA" val="v5.2.11"/>
</p:tagLst>
</file>

<file path=ppt/tags/tag517.xml><?xml version="1.0" encoding="utf-8"?>
<p:tagLst xmlns:p="http://schemas.openxmlformats.org/presentationml/2006/main">
  <p:tag name="PA" val="v5.2.11"/>
</p:tagLst>
</file>

<file path=ppt/tags/tag518.xml><?xml version="1.0" encoding="utf-8"?>
<p:tagLst xmlns:p="http://schemas.openxmlformats.org/presentationml/2006/main">
  <p:tag name="PA" val="v5.2.11"/>
</p:tagLst>
</file>

<file path=ppt/tags/tag519.xml><?xml version="1.0" encoding="utf-8"?>
<p:tagLst xmlns:p="http://schemas.openxmlformats.org/presentationml/2006/main">
  <p:tag name="PA" val="v5.2.11"/>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PA" val="v5.2.11"/>
</p:tagLst>
</file>

<file path=ppt/tags/tag521.xml><?xml version="1.0" encoding="utf-8"?>
<p:tagLst xmlns:p="http://schemas.openxmlformats.org/presentationml/2006/main">
  <p:tag name="PA" val="v5.2.11"/>
  <p:tag name="WHOLESPTYPE" val="Shape_Text"/>
</p:tagLst>
</file>

<file path=ppt/tags/tag522.xml><?xml version="1.0" encoding="utf-8"?>
<p:tagLst xmlns:p="http://schemas.openxmlformats.org/presentationml/2006/main">
  <p:tag name="PA" val="v5.2.11"/>
  <p:tag name="RESOURCELIBID_ANIM" val="462"/>
</p:tagLst>
</file>

<file path=ppt/tags/tag523.xml><?xml version="1.0" encoding="utf-8"?>
<p:tagLst xmlns:p="http://schemas.openxmlformats.org/presentationml/2006/main">
  <p:tag name="PA" val="v5.2.11"/>
  <p:tag name="RESOURCELIBID_ANIM" val="462"/>
</p:tagLst>
</file>

<file path=ppt/tags/tag524.xml><?xml version="1.0" encoding="utf-8"?>
<p:tagLst xmlns:p="http://schemas.openxmlformats.org/presentationml/2006/main">
  <p:tag name="PA" val="v5.2.11"/>
</p:tagLst>
</file>

<file path=ppt/tags/tag525.xml><?xml version="1.0" encoding="utf-8"?>
<p:tagLst xmlns:p="http://schemas.openxmlformats.org/presentationml/2006/main">
  <p:tag name="PA" val="v5.2.11"/>
</p:tagLst>
</file>

<file path=ppt/tags/tag526.xml><?xml version="1.0" encoding="utf-8"?>
<p:tagLst xmlns:p="http://schemas.openxmlformats.org/presentationml/2006/main">
  <p:tag name="PA" val="v5.2.11"/>
</p:tagLst>
</file>

<file path=ppt/tags/tag527.xml><?xml version="1.0" encoding="utf-8"?>
<p:tagLst xmlns:p="http://schemas.openxmlformats.org/presentationml/2006/main">
  <p:tag name="PA" val="v5.2.11"/>
</p:tagLst>
</file>

<file path=ppt/tags/tag528.xml><?xml version="1.0" encoding="utf-8"?>
<p:tagLst xmlns:p="http://schemas.openxmlformats.org/presentationml/2006/main">
  <p:tag name="PA" val="v5.2.11"/>
</p:tagLst>
</file>

<file path=ppt/tags/tag529.xml><?xml version="1.0" encoding="utf-8"?>
<p:tagLst xmlns:p="http://schemas.openxmlformats.org/presentationml/2006/main">
  <p:tag name="PA" val="v5.2.11"/>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PA" val="v5.2.11"/>
</p:tagLst>
</file>

<file path=ppt/tags/tag531.xml><?xml version="1.0" encoding="utf-8"?>
<p:tagLst xmlns:p="http://schemas.openxmlformats.org/presentationml/2006/main">
  <p:tag name="PA" val="v5.2.11"/>
</p:tagLst>
</file>

<file path=ppt/tags/tag532.xml><?xml version="1.0" encoding="utf-8"?>
<p:tagLst xmlns:p="http://schemas.openxmlformats.org/presentationml/2006/main">
  <p:tag name="PA" val="v5.2.11"/>
</p:tagLst>
</file>

<file path=ppt/tags/tag533.xml><?xml version="1.0" encoding="utf-8"?>
<p:tagLst xmlns:p="http://schemas.openxmlformats.org/presentationml/2006/main">
  <p:tag name="PA" val="v5.2.11"/>
</p:tagLst>
</file>

<file path=ppt/tags/tag534.xml><?xml version="1.0" encoding="utf-8"?>
<p:tagLst xmlns:p="http://schemas.openxmlformats.org/presentationml/2006/main">
  <p:tag name="PA" val="v5.2.11"/>
</p:tagLst>
</file>

<file path=ppt/tags/tag535.xml><?xml version="1.0" encoding="utf-8"?>
<p:tagLst xmlns:p="http://schemas.openxmlformats.org/presentationml/2006/main">
  <p:tag name="PA" val="v5.2.11"/>
</p:tagLst>
</file>

<file path=ppt/tags/tag536.xml><?xml version="1.0" encoding="utf-8"?>
<p:tagLst xmlns:p="http://schemas.openxmlformats.org/presentationml/2006/main">
  <p:tag name="PA" val="v5.2.11"/>
</p:tagLst>
</file>

<file path=ppt/tags/tag537.xml><?xml version="1.0" encoding="utf-8"?>
<p:tagLst xmlns:p="http://schemas.openxmlformats.org/presentationml/2006/main">
  <p:tag name="PA" val="v5.2.11"/>
</p:tagLst>
</file>

<file path=ppt/tags/tag538.xml><?xml version="1.0" encoding="utf-8"?>
<p:tagLst xmlns:p="http://schemas.openxmlformats.org/presentationml/2006/main">
  <p:tag name="PA" val="v5.2.1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56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56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56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56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56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569.xml><?xml version="1.0" encoding="utf-8"?>
<p:tagLst xmlns:p="http://schemas.openxmlformats.org/presentationml/2006/main">
  <p:tag name="PA" val="v5.2.11"/>
  <p:tag name="RESOURCELIBID_ANIM" val="462"/>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PA" val="v5.2.11"/>
  <p:tag name="RESOURCELIBID_ANIM" val="462"/>
</p:tagLst>
</file>

<file path=ppt/tags/tag571.xml><?xml version="1.0" encoding="utf-8"?>
<p:tagLst xmlns:p="http://schemas.openxmlformats.org/presentationml/2006/main">
  <p:tag name="PA" val="v5.2.11"/>
</p:tagLst>
</file>

<file path=ppt/tags/tag572.xml><?xml version="1.0" encoding="utf-8"?>
<p:tagLst xmlns:p="http://schemas.openxmlformats.org/presentationml/2006/main">
  <p:tag name="PA" val="v5.2.11"/>
</p:tagLst>
</file>

<file path=ppt/tags/tag573.xml><?xml version="1.0" encoding="utf-8"?>
<p:tagLst xmlns:p="http://schemas.openxmlformats.org/presentationml/2006/main">
  <p:tag name="PA" val="v5.2.11"/>
</p:tagLst>
</file>

<file path=ppt/tags/tag574.xml><?xml version="1.0" encoding="utf-8"?>
<p:tagLst xmlns:p="http://schemas.openxmlformats.org/presentationml/2006/main">
  <p:tag name="PA" val="v5.2.11"/>
</p:tagLst>
</file>

<file path=ppt/tags/tag575.xml><?xml version="1.0" encoding="utf-8"?>
<p:tagLst xmlns:p="http://schemas.openxmlformats.org/presentationml/2006/main">
  <p:tag name="PA" val="v5.2.11"/>
</p:tagLst>
</file>

<file path=ppt/tags/tag576.xml><?xml version="1.0" encoding="utf-8"?>
<p:tagLst xmlns:p="http://schemas.openxmlformats.org/presentationml/2006/main">
  <p:tag name="PA" val="v5.2.11"/>
</p:tagLst>
</file>

<file path=ppt/tags/tag577.xml><?xml version="1.0" encoding="utf-8"?>
<p:tagLst xmlns:p="http://schemas.openxmlformats.org/presentationml/2006/main">
  <p:tag name="PA" val="v5.2.11"/>
</p:tagLst>
</file>

<file path=ppt/tags/tag578.xml><?xml version="1.0" encoding="utf-8"?>
<p:tagLst xmlns:p="http://schemas.openxmlformats.org/presentationml/2006/main">
  <p:tag name="PA" val="v5.2.11"/>
</p:tagLst>
</file>

<file path=ppt/tags/tag579.xml><?xml version="1.0" encoding="utf-8"?>
<p:tagLst xmlns:p="http://schemas.openxmlformats.org/presentationml/2006/main">
  <p:tag name="PA" val="v5.2.1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0.xml><?xml version="1.0" encoding="utf-8"?>
<p:tagLst xmlns:p="http://schemas.openxmlformats.org/presentationml/2006/main">
  <p:tag name="PA" val="v5.2.11"/>
</p:tagLst>
</file>

<file path=ppt/tags/tag581.xml><?xml version="1.0" encoding="utf-8"?>
<p:tagLst xmlns:p="http://schemas.openxmlformats.org/presentationml/2006/main">
  <p:tag name="PA" val="v5.2.11"/>
</p:tagLst>
</file>

<file path=ppt/tags/tag582.xml><?xml version="1.0" encoding="utf-8"?>
<p:tagLst xmlns:p="http://schemas.openxmlformats.org/presentationml/2006/main">
  <p:tag name="PA" val="v5.2.11"/>
</p:tagLst>
</file>

<file path=ppt/tags/tag583.xml><?xml version="1.0" encoding="utf-8"?>
<p:tagLst xmlns:p="http://schemas.openxmlformats.org/presentationml/2006/main">
  <p:tag name="PA" val="v5.2.11"/>
</p:tagLst>
</file>

<file path=ppt/tags/tag584.xml><?xml version="1.0" encoding="utf-8"?>
<p:tagLst xmlns:p="http://schemas.openxmlformats.org/presentationml/2006/main">
  <p:tag name="PA" val="v5.2.11"/>
</p:tagLst>
</file>

<file path=ppt/tags/tag585.xml><?xml version="1.0" encoding="utf-8"?>
<p:tagLst xmlns:p="http://schemas.openxmlformats.org/presentationml/2006/main">
  <p:tag name="PA" val="v5.2.11"/>
</p:tagLst>
</file>

<file path=ppt/tags/tag586.xml><?xml version="1.0" encoding="utf-8"?>
<p:tagLst xmlns:p="http://schemas.openxmlformats.org/presentationml/2006/main">
  <p:tag name="KSO_WM_TAG_VERSION" val="1.0"/>
  <p:tag name="KSO_WM_BEAUTIFY_FLAG" val="#wm#"/>
  <p:tag name="KSO_WM_UNIT_TYPE" val="i"/>
  <p:tag name="KSO_WM_UNIT_ID" val="diagram715_6*i*1"/>
  <p:tag name="KSO_WM_TEMPLATE_CATEGORY" val="diagram"/>
  <p:tag name="KSO_WM_TEMPLATE_INDEX" val="715"/>
  <p:tag name="KSO_WM_UNIT_INDEX" val="1"/>
  <p:tag name="KSO_WM_UNIT_HIGHLIGHT" val="0"/>
  <p:tag name="KSO_WM_UNIT_COMPATIBLE" val="0"/>
  <p:tag name="KSO_WM_UNIT_DIAGRAM_ISNUMVISUAL" val="0"/>
  <p:tag name="KSO_WM_UNIT_DIAGRAM_ISREFERUNIT" val="0"/>
  <p:tag name="KSO_WM_DIAGRAM_GROUP_CODE" val="l1-1"/>
  <p:tag name="KSO_WM_UNIT_LAYERLEVEL" val="1"/>
</p:tagLst>
</file>

<file path=ppt/tags/tag58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1"/>
  <p:tag name="KSO_WM_UNIT_ID" val="diagram715_6*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58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1_2"/>
  <p:tag name="KSO_WM_UNIT_ID" val="diagram715_6*l_h_f*1_1_2"/>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58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2"/>
  <p:tag name="KSO_WM_UNIT_ID" val="diagram715_6*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590.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3"/>
  <p:tag name="KSO_WM_UNIT_ID" val="diagram715_6*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91.xml><?xml version="1.0" encoding="utf-8"?>
<p:tagLst xmlns:p="http://schemas.openxmlformats.org/presentationml/2006/main">
  <p:tag name="KSO_WM_TAG_VERSION" val="1.0"/>
  <p:tag name="KSO_WM_BEAUTIFY_FLAG" val="#wm#"/>
  <p:tag name="KSO_WM_UNIT_TYPE" val="i"/>
  <p:tag name="KSO_WM_UNIT_ID" val="diagram715_6*i*2"/>
  <p:tag name="KSO_WM_TEMPLATE_CATEGORY" val="diagram"/>
  <p:tag name="KSO_WM_TEMPLATE_INDEX" val="715"/>
  <p:tag name="KSO_WM_UNIT_INDEX" val="2"/>
  <p:tag name="KSO_WM_UNIT_HIGHLIGHT" val="0"/>
  <p:tag name="KSO_WM_UNIT_COMPATIBLE" val="0"/>
  <p:tag name="KSO_WM_UNIT_DIAGRAM_ISNUMVISUAL" val="0"/>
  <p:tag name="KSO_WM_UNIT_DIAGRAM_ISREFERUNIT" val="0"/>
  <p:tag name="KSO_WM_DIAGRAM_GROUP_CODE" val="l1-1"/>
  <p:tag name="KSO_WM_UNIT_LAYERLEVEL" val="1"/>
</p:tagLst>
</file>

<file path=ppt/tags/tag59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1"/>
  <p:tag name="KSO_WM_UNIT_ID" val="diagram715_6*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59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2_1"/>
  <p:tag name="KSO_WM_UNIT_ID" val="diagram715_6*l_h_f*1_2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59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2"/>
  <p:tag name="KSO_WM_UNIT_ID" val="diagram715_6*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95.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3"/>
  <p:tag name="KSO_WM_UNIT_ID" val="diagram715_6*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96.xml><?xml version="1.0" encoding="utf-8"?>
<p:tagLst xmlns:p="http://schemas.openxmlformats.org/presentationml/2006/main">
  <p:tag name="KSO_WM_TAG_VERSION" val="1.0"/>
  <p:tag name="KSO_WM_BEAUTIFY_FLAG" val="#wm#"/>
  <p:tag name="KSO_WM_UNIT_TYPE" val="i"/>
  <p:tag name="KSO_WM_UNIT_ID" val="diagram715_6*i*3"/>
  <p:tag name="KSO_WM_TEMPLATE_CATEGORY" val="diagram"/>
  <p:tag name="KSO_WM_TEMPLATE_INDEX" val="715"/>
  <p:tag name="KSO_WM_UNIT_INDEX" val="3"/>
  <p:tag name="KSO_WM_UNIT_HIGHLIGHT" val="0"/>
  <p:tag name="KSO_WM_UNIT_COMPATIBLE" val="0"/>
  <p:tag name="KSO_WM_UNIT_DIAGRAM_ISNUMVISUAL" val="0"/>
  <p:tag name="KSO_WM_UNIT_DIAGRAM_ISREFERUNIT" val="0"/>
  <p:tag name="KSO_WM_DIAGRAM_GROUP_CODE" val="l1-1"/>
  <p:tag name="KSO_WM_UNIT_LAYERLEVEL" val="1"/>
</p:tagLst>
</file>

<file path=ppt/tags/tag59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1"/>
  <p:tag name="KSO_WM_UNIT_ID" val="diagram715_6*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59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3_1"/>
  <p:tag name="KSO_WM_UNIT_ID" val="diagram715_6*l_h_f*1_3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59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2"/>
  <p:tag name="KSO_WM_UNIT_ID" val="diagram715_6*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600.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3"/>
  <p:tag name="KSO_WM_UNIT_ID" val="diagram715_6*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601.xml><?xml version="1.0" encoding="utf-8"?>
<p:tagLst xmlns:p="http://schemas.openxmlformats.org/presentationml/2006/main">
  <p:tag name="KSO_WM_TAG_VERSION" val="1.0"/>
  <p:tag name="KSO_WM_BEAUTIFY_FLAG" val="#wm#"/>
  <p:tag name="KSO_WM_UNIT_TYPE" val="i"/>
  <p:tag name="KSO_WM_UNIT_ID" val="diagram715_6*i*4"/>
  <p:tag name="KSO_WM_TEMPLATE_CATEGORY" val="diagram"/>
  <p:tag name="KSO_WM_TEMPLATE_INDEX" val="715"/>
  <p:tag name="KSO_WM_UNIT_INDEX" val="4"/>
  <p:tag name="KSO_WM_UNIT_HIGHLIGHT" val="0"/>
  <p:tag name="KSO_WM_UNIT_COMPATIBLE" val="0"/>
  <p:tag name="KSO_WM_UNIT_DIAGRAM_ISNUMVISUAL" val="0"/>
  <p:tag name="KSO_WM_UNIT_DIAGRAM_ISREFERUNIT" val="0"/>
  <p:tag name="KSO_WM_DIAGRAM_GROUP_CODE" val="l1-1"/>
  <p:tag name="KSO_WM_UNIT_LAYERLEVEL" val="1"/>
</p:tagLst>
</file>

<file path=ppt/tags/tag60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1"/>
  <p:tag name="KSO_WM_UNIT_ID" val="diagram715_6*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60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4_1"/>
  <p:tag name="KSO_WM_UNIT_ID" val="diagram715_6*l_h_f*1_4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60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2"/>
  <p:tag name="KSO_WM_UNIT_ID" val="diagram715_6*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605.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3"/>
  <p:tag name="KSO_WM_UNIT_ID" val="diagram715_6*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606.xml><?xml version="1.0" encoding="utf-8"?>
<p:tagLst xmlns:p="http://schemas.openxmlformats.org/presentationml/2006/main">
  <p:tag name="KSO_WM_TAG_VERSION" val="1.0"/>
  <p:tag name="KSO_WM_BEAUTIFY_FLAG" val="#wm#"/>
  <p:tag name="KSO_WM_UNIT_TYPE" val="i"/>
  <p:tag name="KSO_WM_UNIT_ID" val="diagram715_6*i*5"/>
  <p:tag name="KSO_WM_TEMPLATE_CATEGORY" val="diagram"/>
  <p:tag name="KSO_WM_TEMPLATE_INDEX" val="715"/>
  <p:tag name="KSO_WM_UNIT_INDEX" val="5"/>
  <p:tag name="KSO_WM_UNIT_HIGHLIGHT" val="0"/>
  <p:tag name="KSO_WM_UNIT_COMPATIBLE" val="0"/>
  <p:tag name="KSO_WM_UNIT_DIAGRAM_ISNUMVISUAL" val="0"/>
  <p:tag name="KSO_WM_UNIT_DIAGRAM_ISREFERUNIT" val="0"/>
  <p:tag name="KSO_WM_DIAGRAM_GROUP_CODE" val="l1-1"/>
  <p:tag name="KSO_WM_UNIT_LAYERLEVEL" val="1"/>
</p:tagLst>
</file>

<file path=ppt/tags/tag60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1"/>
  <p:tag name="KSO_WM_UNIT_ID" val="diagram715_6*l_h_i*1_5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60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5_1"/>
  <p:tag name="KSO_WM_UNIT_ID" val="diagram715_6*l_h_f*1_5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60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2"/>
  <p:tag name="KSO_WM_UNIT_ID" val="diagram715_6*l_h_i*1_5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61.xml><?xml version="1.0" encoding="utf-8"?>
<p:tagLst xmlns:p="http://schemas.openxmlformats.org/presentationml/2006/main">
  <p:tag name="KSO_WM_SLIDE_BACKGROUND_TYPE" val="bottomTop"/>
</p:tagLst>
</file>

<file path=ppt/tags/tag610.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3"/>
  <p:tag name="KSO_WM_UNIT_ID" val="diagram715_6*l_h_i*1_5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611.xml><?xml version="1.0" encoding="utf-8"?>
<p:tagLst xmlns:p="http://schemas.openxmlformats.org/presentationml/2006/main">
  <p:tag name="PA" val="v5.2.11"/>
  <p:tag name="RESOURCELIBID_ANIM" val="462"/>
</p:tagLst>
</file>

<file path=ppt/tags/tag612.xml><?xml version="1.0" encoding="utf-8"?>
<p:tagLst xmlns:p="http://schemas.openxmlformats.org/presentationml/2006/main">
  <p:tag name="PA" val="v5.2.11"/>
  <p:tag name="RESOURCELIBID_ANIM" val="462"/>
</p:tagLst>
</file>

<file path=ppt/tags/tag613.xml><?xml version="1.0" encoding="utf-8"?>
<p:tagLst xmlns:p="http://schemas.openxmlformats.org/presentationml/2006/main">
  <p:tag name="PA" val="v5.2.11"/>
</p:tagLst>
</file>

<file path=ppt/tags/tag614.xml><?xml version="1.0" encoding="utf-8"?>
<p:tagLst xmlns:p="http://schemas.openxmlformats.org/presentationml/2006/main">
  <p:tag name="PA" val="v5.2.11"/>
</p:tagLst>
</file>

<file path=ppt/tags/tag615.xml><?xml version="1.0" encoding="utf-8"?>
<p:tagLst xmlns:p="http://schemas.openxmlformats.org/presentationml/2006/main">
  <p:tag name="PA" val="v5.2.11"/>
</p:tagLst>
</file>

<file path=ppt/tags/tag616.xml><?xml version="1.0" encoding="utf-8"?>
<p:tagLst xmlns:p="http://schemas.openxmlformats.org/presentationml/2006/main">
  <p:tag name="PA" val="v5.2.11"/>
</p:tagLst>
</file>

<file path=ppt/tags/tag617.xml><?xml version="1.0" encoding="utf-8"?>
<p:tagLst xmlns:p="http://schemas.openxmlformats.org/presentationml/2006/main">
  <p:tag name="PA" val="v5.2.11"/>
</p:tagLst>
</file>

<file path=ppt/tags/tag618.xml><?xml version="1.0" encoding="utf-8"?>
<p:tagLst xmlns:p="http://schemas.openxmlformats.org/presentationml/2006/main">
  <p:tag name="PA" val="v5.2.11"/>
</p:tagLst>
</file>

<file path=ppt/tags/tag619.xml><?xml version="1.0" encoding="utf-8"?>
<p:tagLst xmlns:p="http://schemas.openxmlformats.org/presentationml/2006/main">
  <p:tag name="PA" val="v5.2.11"/>
</p:tagLst>
</file>

<file path=ppt/tags/tag62.xml><?xml version="1.0" encoding="utf-8"?>
<p:tagLst xmlns:p="http://schemas.openxmlformats.org/presentationml/2006/main">
  <p:tag name="KSO_WM_SLIDE_BACKGROUND_TYPE" val="bottomTop"/>
</p:tagLst>
</file>

<file path=ppt/tags/tag620.xml><?xml version="1.0" encoding="utf-8"?>
<p:tagLst xmlns:p="http://schemas.openxmlformats.org/presentationml/2006/main">
  <p:tag name="PA" val="v5.2.11"/>
</p:tagLst>
</file>

<file path=ppt/tags/tag621.xml><?xml version="1.0" encoding="utf-8"?>
<p:tagLst xmlns:p="http://schemas.openxmlformats.org/presentationml/2006/main">
  <p:tag name="PA" val="v5.2.11"/>
</p:tagLst>
</file>

<file path=ppt/tags/tag622.xml><?xml version="1.0" encoding="utf-8"?>
<p:tagLst xmlns:p="http://schemas.openxmlformats.org/presentationml/2006/main">
  <p:tag name="PA" val="v5.2.11"/>
</p:tagLst>
</file>

<file path=ppt/tags/tag623.xml><?xml version="1.0" encoding="utf-8"?>
<p:tagLst xmlns:p="http://schemas.openxmlformats.org/presentationml/2006/main">
  <p:tag name="PA" val="v5.2.11"/>
</p:tagLst>
</file>

<file path=ppt/tags/tag624.xml><?xml version="1.0" encoding="utf-8"?>
<p:tagLst xmlns:p="http://schemas.openxmlformats.org/presentationml/2006/main">
  <p:tag name="PA" val="v5.2.11"/>
</p:tagLst>
</file>

<file path=ppt/tags/tag625.xml><?xml version="1.0" encoding="utf-8"?>
<p:tagLst xmlns:p="http://schemas.openxmlformats.org/presentationml/2006/main">
  <p:tag name="PA" val="v5.2.11"/>
</p:tagLst>
</file>

<file path=ppt/tags/tag626.xml><?xml version="1.0" encoding="utf-8"?>
<p:tagLst xmlns:p="http://schemas.openxmlformats.org/presentationml/2006/main">
  <p:tag name="PA" val="v5.2.11"/>
</p:tagLst>
</file>

<file path=ppt/tags/tag627.xml><?xml version="1.0" encoding="utf-8"?>
<p:tagLst xmlns:p="http://schemas.openxmlformats.org/presentationml/2006/main">
  <p:tag name="PA" val="v5.2.11"/>
</p:tagLst>
</file>

<file path=ppt/tags/tag628.xml><?xml version="1.0" encoding="utf-8"?>
<p:tagLst xmlns:p="http://schemas.openxmlformats.org/presentationml/2006/main">
  <p:tag name="KSO_WM_TAG_VERSION" val="1.0"/>
  <p:tag name="KSO_WM_BEAUTIFY_FLAG" val="#wm#"/>
  <p:tag name="KSO_WM_UNIT_TYPE" val="i"/>
  <p:tag name="KSO_WM_UNIT_ID" val="diagram160376_6*i*0"/>
  <p:tag name="KSO_WM_TEMPLATE_CATEGORY" val="diagram"/>
  <p:tag name="KSO_WM_TEMPLATE_INDEX" val="160376"/>
  <p:tag name="KSO_WM_UNIT_INDEX" val="0"/>
</p:tagLst>
</file>

<file path=ppt/tags/tag629.xml><?xml version="1.0" encoding="utf-8"?>
<p:tagLst xmlns:p="http://schemas.openxmlformats.org/presentationml/2006/main">
  <p:tag name="KSO_WM_TEMPLATE_CATEGORY" val="diagram"/>
  <p:tag name="KSO_WM_TEMPLATE_INDEX" val="160376"/>
  <p:tag name="KSO_WM_UNIT_TYPE" val="l_i"/>
  <p:tag name="KSO_WM_UNIT_INDEX" val="1_1"/>
  <p:tag name="KSO_WM_UNIT_ID" val="diagram160376_6*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63.xml><?xml version="1.0" encoding="utf-8"?>
<p:tagLst xmlns:p="http://schemas.openxmlformats.org/presentationml/2006/main">
  <p:tag name="KSO_WM_SLIDE_BACKGROUND_TYPE" val="bottomTop"/>
</p:tagLst>
</file>

<file path=ppt/tags/tag630.xml><?xml version="1.0" encoding="utf-8"?>
<p:tagLst xmlns:p="http://schemas.openxmlformats.org/presentationml/2006/main">
  <p:tag name="KSO_WM_TEMPLATE_CATEGORY" val="diagram"/>
  <p:tag name="KSO_WM_TEMPLATE_INDEX" val="160376"/>
  <p:tag name="KSO_WM_UNIT_TYPE" val="l_h_f"/>
  <p:tag name="KSO_WM_UNIT_INDEX" val="1_1_1"/>
  <p:tag name="KSO_WM_UNIT_ID" val="diagram160376_6*l_h_f*1_1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631.xml><?xml version="1.0" encoding="utf-8"?>
<p:tagLst xmlns:p="http://schemas.openxmlformats.org/presentationml/2006/main">
  <p:tag name="KSO_WM_TEMPLATE_CATEGORY" val="diagram"/>
  <p:tag name="KSO_WM_TEMPLATE_INDEX" val="160376"/>
  <p:tag name="KSO_WM_UNIT_TYPE" val="l_i"/>
  <p:tag name="KSO_WM_UNIT_INDEX" val="1_2"/>
  <p:tag name="KSO_WM_UNIT_ID" val="diagram160376_6*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32.xml><?xml version="1.0" encoding="utf-8"?>
<p:tagLst xmlns:p="http://schemas.openxmlformats.org/presentationml/2006/main">
  <p:tag name="KSO_WM_TAG_VERSION" val="1.0"/>
  <p:tag name="KSO_WM_BEAUTIFY_FLAG" val="#wm#"/>
  <p:tag name="KSO_WM_UNIT_TYPE" val="i"/>
  <p:tag name="KSO_WM_UNIT_ID" val="diagram160376_6*i*7"/>
  <p:tag name="KSO_WM_TEMPLATE_CATEGORY" val="diagram"/>
  <p:tag name="KSO_WM_TEMPLATE_INDEX" val="160376"/>
  <p:tag name="KSO_WM_UNIT_INDEX" val="7"/>
</p:tagLst>
</file>

<file path=ppt/tags/tag633.xml><?xml version="1.0" encoding="utf-8"?>
<p:tagLst xmlns:p="http://schemas.openxmlformats.org/presentationml/2006/main">
  <p:tag name="KSO_WM_TEMPLATE_CATEGORY" val="diagram"/>
  <p:tag name="KSO_WM_TEMPLATE_INDEX" val="160376"/>
  <p:tag name="KSO_WM_UNIT_TYPE" val="l_i"/>
  <p:tag name="KSO_WM_UNIT_INDEX" val="1_3"/>
  <p:tag name="KSO_WM_UNIT_ID" val="diagram160376_6*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634.xml><?xml version="1.0" encoding="utf-8"?>
<p:tagLst xmlns:p="http://schemas.openxmlformats.org/presentationml/2006/main">
  <p:tag name="KSO_WM_TEMPLATE_CATEGORY" val="diagram"/>
  <p:tag name="KSO_WM_TEMPLATE_INDEX" val="160376"/>
  <p:tag name="KSO_WM_UNIT_TYPE" val="l_h_f"/>
  <p:tag name="KSO_WM_UNIT_INDEX" val="1_2_1"/>
  <p:tag name="KSO_WM_UNIT_ID" val="diagram160376_6*l_h_f*1_2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635.xml><?xml version="1.0" encoding="utf-8"?>
<p:tagLst xmlns:p="http://schemas.openxmlformats.org/presentationml/2006/main">
  <p:tag name="KSO_WM_TEMPLATE_CATEGORY" val="diagram"/>
  <p:tag name="KSO_WM_TEMPLATE_INDEX" val="160376"/>
  <p:tag name="KSO_WM_UNIT_TYPE" val="l_i"/>
  <p:tag name="KSO_WM_UNIT_INDEX" val="1_4"/>
  <p:tag name="KSO_WM_UNIT_ID" val="diagram160376_6*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36.xml><?xml version="1.0" encoding="utf-8"?>
<p:tagLst xmlns:p="http://schemas.openxmlformats.org/presentationml/2006/main">
  <p:tag name="KSO_WM_TAG_VERSION" val="1.0"/>
  <p:tag name="KSO_WM_BEAUTIFY_FLAG" val="#wm#"/>
  <p:tag name="KSO_WM_UNIT_TYPE" val="i"/>
  <p:tag name="KSO_WM_UNIT_ID" val="diagram160376_6*i*14"/>
  <p:tag name="KSO_WM_TEMPLATE_CATEGORY" val="diagram"/>
  <p:tag name="KSO_WM_TEMPLATE_INDEX" val="160376"/>
  <p:tag name="KSO_WM_UNIT_INDEX" val="14"/>
</p:tagLst>
</file>

<file path=ppt/tags/tag637.xml><?xml version="1.0" encoding="utf-8"?>
<p:tagLst xmlns:p="http://schemas.openxmlformats.org/presentationml/2006/main">
  <p:tag name="KSO_WM_TEMPLATE_CATEGORY" val="diagram"/>
  <p:tag name="KSO_WM_TEMPLATE_INDEX" val="160376"/>
  <p:tag name="KSO_WM_UNIT_TYPE" val="l_i"/>
  <p:tag name="KSO_WM_UNIT_INDEX" val="1_5"/>
  <p:tag name="KSO_WM_UNIT_ID" val="diagram160376_6*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638.xml><?xml version="1.0" encoding="utf-8"?>
<p:tagLst xmlns:p="http://schemas.openxmlformats.org/presentationml/2006/main">
  <p:tag name="KSO_WM_TEMPLATE_CATEGORY" val="diagram"/>
  <p:tag name="KSO_WM_TEMPLATE_INDEX" val="160376"/>
  <p:tag name="KSO_WM_UNIT_TYPE" val="l_h_f"/>
  <p:tag name="KSO_WM_UNIT_INDEX" val="1_3_1"/>
  <p:tag name="KSO_WM_UNIT_ID" val="diagram160376_6*l_h_f*1_3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639.xml><?xml version="1.0" encoding="utf-8"?>
<p:tagLst xmlns:p="http://schemas.openxmlformats.org/presentationml/2006/main">
  <p:tag name="KSO_WM_TEMPLATE_CATEGORY" val="diagram"/>
  <p:tag name="KSO_WM_TEMPLATE_INDEX" val="160376"/>
  <p:tag name="KSO_WM_UNIT_TYPE" val="l_i"/>
  <p:tag name="KSO_WM_UNIT_INDEX" val="1_6"/>
  <p:tag name="KSO_WM_UNIT_ID" val="diagram160376_6*l_i*1_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4.xml><?xml version="1.0" encoding="utf-8"?>
<p:tagLst xmlns:p="http://schemas.openxmlformats.org/presentationml/2006/main">
  <p:tag name="KSO_WM_SLIDE_BACKGROUND_TYPE" val="bottomTop"/>
</p:tagLst>
</file>

<file path=ppt/tags/tag640.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641.xml><?xml version="1.0" encoding="utf-8"?>
<p:tagLst xmlns:p="http://schemas.openxmlformats.org/presentationml/2006/main">
  <p:tag name="KSO_WM_TAG_VERSION" val="1.0"/>
  <p:tag name="KSO_WM_BEAUTIFY_FLAG" val="#wm#"/>
  <p:tag name="KSO_WM_UNIT_TYPE" val="i"/>
  <p:tag name="KSO_WM_UNIT_ID" val="diagram160376_6*i*22"/>
  <p:tag name="KSO_WM_TEMPLATE_CATEGORY" val="diagram"/>
  <p:tag name="KSO_WM_TEMPLATE_INDEX" val="160376"/>
  <p:tag name="KSO_WM_UNIT_INDEX" val="22"/>
</p:tagLst>
</file>

<file path=ppt/tags/tag642.xml><?xml version="1.0" encoding="utf-8"?>
<p:tagLst xmlns:p="http://schemas.openxmlformats.org/presentationml/2006/main">
  <p:tag name="KSO_WM_TEMPLATE_CATEGORY" val="diagram"/>
  <p:tag name="KSO_WM_TEMPLATE_INDEX" val="160376"/>
  <p:tag name="KSO_WM_UNIT_TYPE" val="l_i"/>
  <p:tag name="KSO_WM_UNIT_INDEX" val="1_7"/>
  <p:tag name="KSO_WM_UNIT_ID" val="diagram160376_6*l_i*1_7"/>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643.xml><?xml version="1.0" encoding="utf-8"?>
<p:tagLst xmlns:p="http://schemas.openxmlformats.org/presentationml/2006/main">
  <p:tag name="KSO_WM_TEMPLATE_CATEGORY" val="diagram"/>
  <p:tag name="KSO_WM_TEMPLATE_INDEX" val="160376"/>
  <p:tag name="KSO_WM_UNIT_TYPE" val="l_h_f"/>
  <p:tag name="KSO_WM_UNIT_INDEX" val="1_4_1"/>
  <p:tag name="KSO_WM_UNIT_ID" val="diagram160376_6*l_h_f*1_4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644.xml><?xml version="1.0" encoding="utf-8"?>
<p:tagLst xmlns:p="http://schemas.openxmlformats.org/presentationml/2006/main">
  <p:tag name="KSO_WM_TEMPLATE_CATEGORY" val="diagram"/>
  <p:tag name="KSO_WM_TEMPLATE_INDEX" val="160376"/>
  <p:tag name="KSO_WM_UNIT_TYPE" val="l_i"/>
  <p:tag name="KSO_WM_UNIT_INDEX" val="1_8"/>
  <p:tag name="KSO_WM_UNIT_ID" val="diagram160376_6*l_i*1_8"/>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45.xml><?xml version="1.0" encoding="utf-8"?>
<p:tagLst xmlns:p="http://schemas.openxmlformats.org/presentationml/2006/main">
  <p:tag name="KSO_WM_TAG_VERSION" val="1.0"/>
  <p:tag name="KSO_WM_BEAUTIFY_FLAG" val="#wm#"/>
  <p:tag name="KSO_WM_UNIT_TYPE" val="i"/>
  <p:tag name="KSO_WM_UNIT_ID" val="diagram160376_6*i*29"/>
  <p:tag name="KSO_WM_TEMPLATE_CATEGORY" val="diagram"/>
  <p:tag name="KSO_WM_TEMPLATE_INDEX" val="160376"/>
  <p:tag name="KSO_WM_UNIT_INDEX" val="29"/>
</p:tagLst>
</file>

<file path=ppt/tags/tag646.xml><?xml version="1.0" encoding="utf-8"?>
<p:tagLst xmlns:p="http://schemas.openxmlformats.org/presentationml/2006/main">
  <p:tag name="KSO_WM_TEMPLATE_CATEGORY" val="diagram"/>
  <p:tag name="KSO_WM_TEMPLATE_INDEX" val="160376"/>
  <p:tag name="KSO_WM_UNIT_TYPE" val="l_i"/>
  <p:tag name="KSO_WM_UNIT_INDEX" val="1_9"/>
  <p:tag name="KSO_WM_UNIT_ID" val="diagram160376_6*l_i*1_9"/>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647.xml><?xml version="1.0" encoding="utf-8"?>
<p:tagLst xmlns:p="http://schemas.openxmlformats.org/presentationml/2006/main">
  <p:tag name="KSO_WM_TEMPLATE_CATEGORY" val="diagram"/>
  <p:tag name="KSO_WM_TEMPLATE_INDEX" val="160376"/>
  <p:tag name="KSO_WM_UNIT_TYPE" val="l_h_f"/>
  <p:tag name="KSO_WM_UNIT_INDEX" val="1_5_1"/>
  <p:tag name="KSO_WM_UNIT_ID" val="diagram160376_6*l_h_f*1_5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648.xml><?xml version="1.0" encoding="utf-8"?>
<p:tagLst xmlns:p="http://schemas.openxmlformats.org/presentationml/2006/main">
  <p:tag name="KSO_WM_TEMPLATE_CATEGORY" val="diagram"/>
  <p:tag name="KSO_WM_TEMPLATE_INDEX" val="160376"/>
  <p:tag name="KSO_WM_UNIT_TYPE" val="l_i"/>
  <p:tag name="KSO_WM_UNIT_INDEX" val="1_10"/>
  <p:tag name="KSO_WM_UNIT_ID" val="diagram160376_6*l_i*1_10"/>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49.xml><?xml version="1.0" encoding="utf-8"?>
<p:tagLst xmlns:p="http://schemas.openxmlformats.org/presentationml/2006/main">
  <p:tag name="KSO_WM_TAG_VERSION" val="1.0"/>
  <p:tag name="KSO_WM_BEAUTIFY_FLAG" val="#wm#"/>
  <p:tag name="KSO_WM_UNIT_TYPE" val="i"/>
  <p:tag name="KSO_WM_UNIT_ID" val="diagram160376_6*i*36"/>
  <p:tag name="KSO_WM_TEMPLATE_CATEGORY" val="diagram"/>
  <p:tag name="KSO_WM_TEMPLATE_INDEX" val="160376"/>
  <p:tag name="KSO_WM_UNIT_INDEX" val="36"/>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TEMPLATE_CATEGORY" val="diagram"/>
  <p:tag name="KSO_WM_TEMPLATE_INDEX" val="160376"/>
  <p:tag name="KSO_WM_UNIT_TYPE" val="l_i"/>
  <p:tag name="KSO_WM_UNIT_INDEX" val="1_11"/>
  <p:tag name="KSO_WM_UNIT_ID" val="diagram160376_6*l_i*1_1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651.xml><?xml version="1.0" encoding="utf-8"?>
<p:tagLst xmlns:p="http://schemas.openxmlformats.org/presentationml/2006/main">
  <p:tag name="KSO_WM_TEMPLATE_CATEGORY" val="diagram"/>
  <p:tag name="KSO_WM_TEMPLATE_INDEX" val="160376"/>
  <p:tag name="KSO_WM_UNIT_TYPE" val="l_h_f"/>
  <p:tag name="KSO_WM_UNIT_INDEX" val="1_6_1"/>
  <p:tag name="KSO_WM_UNIT_ID" val="diagram160376_6*l_h_f*1_6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652.xml><?xml version="1.0" encoding="utf-8"?>
<p:tagLst xmlns:p="http://schemas.openxmlformats.org/presentationml/2006/main">
  <p:tag name="KSO_WM_TEMPLATE_CATEGORY" val="diagram"/>
  <p:tag name="KSO_WM_TEMPLATE_INDEX" val="160376"/>
  <p:tag name="KSO_WM_UNIT_TYPE" val="l_i"/>
  <p:tag name="KSO_WM_UNIT_INDEX" val="1_12"/>
  <p:tag name="KSO_WM_UNIT_ID" val="diagram160376_6*l_i*1_1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53.xml><?xml version="1.0" encoding="utf-8"?>
<p:tagLst xmlns:p="http://schemas.openxmlformats.org/presentationml/2006/main">
  <p:tag name="KSO_WM_TAG_VERSION" val="1.0"/>
  <p:tag name="KSO_WM_BEAUTIFY_FLAG" val="#wm#"/>
  <p:tag name="KSO_WM_UNIT_TYPE" val="i"/>
  <p:tag name="KSO_WM_UNIT_ID" val="diagram160376_6*i*14"/>
  <p:tag name="KSO_WM_TEMPLATE_CATEGORY" val="diagram"/>
  <p:tag name="KSO_WM_TEMPLATE_INDEX" val="160376"/>
  <p:tag name="KSO_WM_UNIT_INDEX" val="14"/>
</p:tagLst>
</file>

<file path=ppt/tags/tag654.xml><?xml version="1.0" encoding="utf-8"?>
<p:tagLst xmlns:p="http://schemas.openxmlformats.org/presentationml/2006/main">
  <p:tag name="KSO_WM_TEMPLATE_CATEGORY" val="diagram"/>
  <p:tag name="KSO_WM_TEMPLATE_INDEX" val="160376"/>
  <p:tag name="KSO_WM_UNIT_TYPE" val="l_i"/>
  <p:tag name="KSO_WM_UNIT_INDEX" val="1_5"/>
  <p:tag name="KSO_WM_UNIT_ID" val="diagram160376_6*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655.xml><?xml version="1.0" encoding="utf-8"?>
<p:tagLst xmlns:p="http://schemas.openxmlformats.org/presentationml/2006/main">
  <p:tag name="KSO_WM_TEMPLATE_CATEGORY" val="diagram"/>
  <p:tag name="KSO_WM_TEMPLATE_INDEX" val="160376"/>
  <p:tag name="KSO_WM_UNIT_TYPE" val="l_h_f"/>
  <p:tag name="KSO_WM_UNIT_INDEX" val="1_3_1"/>
  <p:tag name="KSO_WM_UNIT_ID" val="diagram160376_6*l_h_f*1_3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656.xml><?xml version="1.0" encoding="utf-8"?>
<p:tagLst xmlns:p="http://schemas.openxmlformats.org/presentationml/2006/main">
  <p:tag name="KSO_WM_TEMPLATE_CATEGORY" val="diagram"/>
  <p:tag name="KSO_WM_TEMPLATE_INDEX" val="160376"/>
  <p:tag name="KSO_WM_UNIT_TYPE" val="l_i"/>
  <p:tag name="KSO_WM_UNIT_INDEX" val="1_6"/>
  <p:tag name="KSO_WM_UNIT_ID" val="diagram160376_6*l_i*1_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57.xml><?xml version="1.0" encoding="utf-8"?>
<p:tagLst xmlns:p="http://schemas.openxmlformats.org/presentationml/2006/main">
  <p:tag name="PA" val="v5.2.11"/>
  <p:tag name="RESOURCELIBID_ANIM" val="462"/>
</p:tagLst>
</file>

<file path=ppt/tags/tag658.xml><?xml version="1.0" encoding="utf-8"?>
<p:tagLst xmlns:p="http://schemas.openxmlformats.org/presentationml/2006/main">
  <p:tag name="PA" val="v5.2.11"/>
  <p:tag name="RESOURCELIBID_ANIM" val="462"/>
</p:tagLst>
</file>

<file path=ppt/tags/tag659.xml><?xml version="1.0" encoding="utf-8"?>
<p:tagLst xmlns:p="http://schemas.openxmlformats.org/presentationml/2006/main">
  <p:tag name="PA" val="v5.2.11"/>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PA" val="v5.2.11"/>
</p:tagLst>
</file>

<file path=ppt/tags/tag661.xml><?xml version="1.0" encoding="utf-8"?>
<p:tagLst xmlns:p="http://schemas.openxmlformats.org/presentationml/2006/main">
  <p:tag name="PA" val="v5.2.11"/>
</p:tagLst>
</file>

<file path=ppt/tags/tag662.xml><?xml version="1.0" encoding="utf-8"?>
<p:tagLst xmlns:p="http://schemas.openxmlformats.org/presentationml/2006/main">
  <p:tag name="PA" val="v5.2.11"/>
</p:tagLst>
</file>

<file path=ppt/tags/tag663.xml><?xml version="1.0" encoding="utf-8"?>
<p:tagLst xmlns:p="http://schemas.openxmlformats.org/presentationml/2006/main">
  <p:tag name="PA" val="v5.2.11"/>
</p:tagLst>
</file>

<file path=ppt/tags/tag664.xml><?xml version="1.0" encoding="utf-8"?>
<p:tagLst xmlns:p="http://schemas.openxmlformats.org/presentationml/2006/main">
  <p:tag name="PA" val="v5.2.11"/>
</p:tagLst>
</file>

<file path=ppt/tags/tag665.xml><?xml version="1.0" encoding="utf-8"?>
<p:tagLst xmlns:p="http://schemas.openxmlformats.org/presentationml/2006/main">
  <p:tag name="PA" val="v5.2.11"/>
</p:tagLst>
</file>

<file path=ppt/tags/tag666.xml><?xml version="1.0" encoding="utf-8"?>
<p:tagLst xmlns:p="http://schemas.openxmlformats.org/presentationml/2006/main">
  <p:tag name="PA" val="v5.2.11"/>
</p:tagLst>
</file>

<file path=ppt/tags/tag667.xml><?xml version="1.0" encoding="utf-8"?>
<p:tagLst xmlns:p="http://schemas.openxmlformats.org/presentationml/2006/main">
  <p:tag name="PA" val="v5.2.11"/>
</p:tagLst>
</file>

<file path=ppt/tags/tag668.xml><?xml version="1.0" encoding="utf-8"?>
<p:tagLst xmlns:p="http://schemas.openxmlformats.org/presentationml/2006/main">
  <p:tag name="PA" val="v5.2.11"/>
</p:tagLst>
</file>

<file path=ppt/tags/tag669.xml><?xml version="1.0" encoding="utf-8"?>
<p:tagLst xmlns:p="http://schemas.openxmlformats.org/presentationml/2006/main">
  <p:tag name="PA" val="v5.2.1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0.xml><?xml version="1.0" encoding="utf-8"?>
<p:tagLst xmlns:p="http://schemas.openxmlformats.org/presentationml/2006/main">
  <p:tag name="PA" val="v5.2.11"/>
</p:tagLst>
</file>

<file path=ppt/tags/tag671.xml><?xml version="1.0" encoding="utf-8"?>
<p:tagLst xmlns:p="http://schemas.openxmlformats.org/presentationml/2006/main">
  <p:tag name="PA" val="v5.2.11"/>
</p:tagLst>
</file>

<file path=ppt/tags/tag672.xml><?xml version="1.0" encoding="utf-8"?>
<p:tagLst xmlns:p="http://schemas.openxmlformats.org/presentationml/2006/main">
  <p:tag name="PA" val="v5.2.11"/>
</p:tagLst>
</file>

<file path=ppt/tags/tag673.xml><?xml version="1.0" encoding="utf-8"?>
<p:tagLst xmlns:p="http://schemas.openxmlformats.org/presentationml/2006/main">
  <p:tag name="PA" val="v5.2.1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8_6*l_h_i*1_1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8_6*l_h_i*1_1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8_6*l_h_i*1_1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38_6*l_h_i*1_1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7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8_6*l_h_f*1_1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8_6*l_h_i*1_2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8_6*l_h_i*1_2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8_6*l_h_i*1_2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38_6*l_h_i*1_2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8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8_6*l_h_f*1_2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8_6*l_h_i*1_3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8_6*l_h_i*1_3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8_6*l_h_i*1_3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38_6*l_h_i*1_3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8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8_6*l_h_f*1_3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8_6*l_h_i*1_4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8_6*l_h_i*1_4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8_6*l_h_i*1_4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38_6*l_h_i*1_4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8_6*l_h_f*1_4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8_6*l_h_i*1_5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8_6*l_h_i*1_5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8_6*l_h_i*1_5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38_6*l_h_i*1_5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9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8_6*l_h_f*1_5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38_6*l_h_i*1_6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70.xml><?xml version="1.0" encoding="utf-8"?>
<p:tagLst xmlns:p="http://schemas.openxmlformats.org/presentationml/2006/main">
  <p:tag name="KSO_WM_SLIDE_BACKGROUND_TYPE" val="navigation"/>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38_6*l_h_i*1_6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38_6*l_h_i*1_6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738_6*l_h_i*1_6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70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38_6*l_h_f*1_6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04.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705.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707.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708.xml><?xml version="1.0" encoding="utf-8"?>
<p:tagLst xmlns:p="http://schemas.openxmlformats.org/presentationml/2006/main">
  <p:tag name="PA" val="v5.2.11"/>
  <p:tag name="RESOURCELIBID_ANIM" val="462"/>
</p:tagLst>
</file>

<file path=ppt/tags/tag709.xml><?xml version="1.0" encoding="utf-8"?>
<p:tagLst xmlns:p="http://schemas.openxmlformats.org/presentationml/2006/main">
  <p:tag name="PA" val="v5.2.11"/>
  <p:tag name="RESOURCELIBID_ANIM" val="462"/>
</p:tagLst>
</file>

<file path=ppt/tags/tag71.xml><?xml version="1.0" encoding="utf-8"?>
<p:tagLst xmlns:p="http://schemas.openxmlformats.org/presentationml/2006/main">
  <p:tag name="KSO_WM_SLIDE_BACKGROUND_TYPE" val="navigation"/>
</p:tagLst>
</file>

<file path=ppt/tags/tag710.xml><?xml version="1.0" encoding="utf-8"?>
<p:tagLst xmlns:p="http://schemas.openxmlformats.org/presentationml/2006/main">
  <p:tag name="PA" val="v5.2.11"/>
</p:tagLst>
</file>

<file path=ppt/tags/tag711.xml><?xml version="1.0" encoding="utf-8"?>
<p:tagLst xmlns:p="http://schemas.openxmlformats.org/presentationml/2006/main">
  <p:tag name="PA" val="v5.2.11"/>
</p:tagLst>
</file>

<file path=ppt/tags/tag712.xml><?xml version="1.0" encoding="utf-8"?>
<p:tagLst xmlns:p="http://schemas.openxmlformats.org/presentationml/2006/main">
  <p:tag name="PA" val="v5.2.11"/>
</p:tagLst>
</file>

<file path=ppt/tags/tag713.xml><?xml version="1.0" encoding="utf-8"?>
<p:tagLst xmlns:p="http://schemas.openxmlformats.org/presentationml/2006/main">
  <p:tag name="PA" val="v5.2.11"/>
</p:tagLst>
</file>

<file path=ppt/tags/tag714.xml><?xml version="1.0" encoding="utf-8"?>
<p:tagLst xmlns:p="http://schemas.openxmlformats.org/presentationml/2006/main">
  <p:tag name="PA" val="v5.2.11"/>
</p:tagLst>
</file>

<file path=ppt/tags/tag715.xml><?xml version="1.0" encoding="utf-8"?>
<p:tagLst xmlns:p="http://schemas.openxmlformats.org/presentationml/2006/main">
  <p:tag name="PA" val="v5.2.11"/>
</p:tagLst>
</file>

<file path=ppt/tags/tag716.xml><?xml version="1.0" encoding="utf-8"?>
<p:tagLst xmlns:p="http://schemas.openxmlformats.org/presentationml/2006/main">
  <p:tag name="PA" val="v5.2.11"/>
</p:tagLst>
</file>

<file path=ppt/tags/tag717.xml><?xml version="1.0" encoding="utf-8"?>
<p:tagLst xmlns:p="http://schemas.openxmlformats.org/presentationml/2006/main">
  <p:tag name="PA" val="v5.2.11"/>
</p:tagLst>
</file>

<file path=ppt/tags/tag718.xml><?xml version="1.0" encoding="utf-8"?>
<p:tagLst xmlns:p="http://schemas.openxmlformats.org/presentationml/2006/main">
  <p:tag name="PA" val="v5.2.11"/>
</p:tagLst>
</file>

<file path=ppt/tags/tag719.xml><?xml version="1.0" encoding="utf-8"?>
<p:tagLst xmlns:p="http://schemas.openxmlformats.org/presentationml/2006/main">
  <p:tag name="PA" val="v5.2.11"/>
</p:tagLst>
</file>

<file path=ppt/tags/tag72.xml><?xml version="1.0" encoding="utf-8"?>
<p:tagLst xmlns:p="http://schemas.openxmlformats.org/presentationml/2006/main">
  <p:tag name="KSO_WM_SLIDE_BACKGROUND_TYPE" val="navigation"/>
</p:tagLst>
</file>

<file path=ppt/tags/tag720.xml><?xml version="1.0" encoding="utf-8"?>
<p:tagLst xmlns:p="http://schemas.openxmlformats.org/presentationml/2006/main">
  <p:tag name="PA" val="v5.2.11"/>
</p:tagLst>
</file>

<file path=ppt/tags/tag721.xml><?xml version="1.0" encoding="utf-8"?>
<p:tagLst xmlns:p="http://schemas.openxmlformats.org/presentationml/2006/main">
  <p:tag name="PA" val="v5.2.11"/>
</p:tagLst>
</file>

<file path=ppt/tags/tag722.xml><?xml version="1.0" encoding="utf-8"?>
<p:tagLst xmlns:p="http://schemas.openxmlformats.org/presentationml/2006/main">
  <p:tag name="PA" val="v5.2.11"/>
</p:tagLst>
</file>

<file path=ppt/tags/tag723.xml><?xml version="1.0" encoding="utf-8"?>
<p:tagLst xmlns:p="http://schemas.openxmlformats.org/presentationml/2006/main">
  <p:tag name="PA" val="v5.2.11"/>
</p:tagLst>
</file>

<file path=ppt/tags/tag724.xml><?xml version="1.0" encoding="utf-8"?>
<p:tagLst xmlns:p="http://schemas.openxmlformats.org/presentationml/2006/main">
  <p:tag name="PA" val="v5.2.11"/>
</p:tagLst>
</file>

<file path=ppt/tags/tag725.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642_7*l_i*1_1"/>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642_7*l_i*1_2"/>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642_7*l_i*1_3"/>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642_7*l_h_i*1_4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SLIDE_BACKGROUND_TYPE" val="navigation"/>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642_7*l_h_i*1_4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642_7*l_h_i*1_4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70642_7*l_h_i*1_4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70642_7*l_h_i*1_4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34.xml><?xml version="1.0" encoding="utf-8"?>
<p:tagLst xmlns:p="http://schemas.openxmlformats.org/presentationml/2006/main">
  <p:tag name="KSO_WM_UNIT_VALUE" val="70*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70642_7*l_h_x*1_4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642_7*l_h_i*1_3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642_7*l_h_i*1_3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642_7*l_h_i*1_3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70642_7*l_h_i*1_3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70642_7*l_h_i*1_3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UNIT_VALUE" val="52*7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70642_7*l_h_x*1_3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642_7*l_h_i*1_1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642_7*l_h_i*1_1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642_7*l_h_i*1_1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70642_7*l_h_i*1_1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70642_7*l_h_i*1_1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46.xml><?xml version="1.0" encoding="utf-8"?>
<p:tagLst xmlns:p="http://schemas.openxmlformats.org/presentationml/2006/main">
  <p:tag name="KSO_WM_UNIT_VALUE" val="56*7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70642_7*l_h_x*1_1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642_7*l_h_i*1_5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642_7*l_h_i*1_5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70642_7*l_h_i*1_5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170642_7*l_h_i*1_5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170642_7*l_h_i*1_5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52.xml><?xml version="1.0" encoding="utf-8"?>
<p:tagLst xmlns:p="http://schemas.openxmlformats.org/presentationml/2006/main">
  <p:tag name="KSO_WM_UNIT_VALUE" val="47*7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70642_7*l_h_x*1_5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170642_7*l_h_i*1_7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70642_7*l_h_i*1_7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170642_7*l_h_i*1_7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4"/>
  <p:tag name="KSO_WM_UNIT_ID" val="diagram20170642_7*l_h_i*1_7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5"/>
  <p:tag name="KSO_WM_UNIT_ID" val="diagram20170642_7*l_h_i*1_7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58.xml><?xml version="1.0" encoding="utf-8"?>
<p:tagLst xmlns:p="http://schemas.openxmlformats.org/presentationml/2006/main">
  <p:tag name="KSO_WM_UNIT_VALUE" val="53*70"/>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170642_7*l_h_x*1_7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642_7*l_h_i*1_6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642_7*l_h_i*1_6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170642_7*l_h_i*1_6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170642_7*l_h_i*1_6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170642_7*l_h_i*1_6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64.xml><?xml version="1.0" encoding="utf-8"?>
<p:tagLst xmlns:p="http://schemas.openxmlformats.org/presentationml/2006/main">
  <p:tag name="KSO_WM_UNIT_VALUE" val="65*7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70642_7*l_h_x*1_6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642_7*l_h_i*1_2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642_7*l_h_i*1_2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642_7*l_h_i*1_2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70642_7*l_h_i*1_2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70642_7*l_h_i*1_2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UNIT_VALUE" val="60*6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70642_7*l_h_x*1_2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7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7_1"/>
  <p:tag name="KSO_WM_UNIT_ID" val="diagram20170642_7*l_h_a*1_7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72.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642_7*l_h_a*1_1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73.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642_7*l_h_a*1_3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74.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70642_7*l_h_a*1_6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75.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642_7*l_h_a*1_2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76.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642_7*l_h_a*1_4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77.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70642_7*l_h_a*1_5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778.xml><?xml version="1.0" encoding="utf-8"?>
<p:tagLst xmlns:p="http://schemas.openxmlformats.org/presentationml/2006/main">
  <p:tag name="PA" val="v5.2.11"/>
  <p:tag name="RESOURCELIBID_ANIM" val="462"/>
</p:tagLst>
</file>

<file path=ppt/tags/tag779.xml><?xml version="1.0" encoding="utf-8"?>
<p:tagLst xmlns:p="http://schemas.openxmlformats.org/presentationml/2006/main">
  <p:tag name="PA" val="v5.2.11"/>
  <p:tag name="RESOURCELIBID_ANIM" val="46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80.xml><?xml version="1.0" encoding="utf-8"?>
<p:tagLst xmlns:p="http://schemas.openxmlformats.org/presentationml/2006/main">
  <p:tag name="PA" val="v5.2.11"/>
</p:tagLst>
</file>

<file path=ppt/tags/tag781.xml><?xml version="1.0" encoding="utf-8"?>
<p:tagLst xmlns:p="http://schemas.openxmlformats.org/presentationml/2006/main">
  <p:tag name="PA" val="v5.2.11"/>
</p:tagLst>
</file>

<file path=ppt/tags/tag782.xml><?xml version="1.0" encoding="utf-8"?>
<p:tagLst xmlns:p="http://schemas.openxmlformats.org/presentationml/2006/main">
  <p:tag name="PA" val="v5.2.11"/>
</p:tagLst>
</file>

<file path=ppt/tags/tag783.xml><?xml version="1.0" encoding="utf-8"?>
<p:tagLst xmlns:p="http://schemas.openxmlformats.org/presentationml/2006/main">
  <p:tag name="PA" val="v5.2.11"/>
</p:tagLst>
</file>

<file path=ppt/tags/tag784.xml><?xml version="1.0" encoding="utf-8"?>
<p:tagLst xmlns:p="http://schemas.openxmlformats.org/presentationml/2006/main">
  <p:tag name="PA" val="v5.2.11"/>
</p:tagLst>
</file>

<file path=ppt/tags/tag785.xml><?xml version="1.0" encoding="utf-8"?>
<p:tagLst xmlns:p="http://schemas.openxmlformats.org/presentationml/2006/main">
  <p:tag name="PA" val="v5.2.11"/>
</p:tagLst>
</file>

<file path=ppt/tags/tag786.xml><?xml version="1.0" encoding="utf-8"?>
<p:tagLst xmlns:p="http://schemas.openxmlformats.org/presentationml/2006/main">
  <p:tag name="PA" val="v5.2.11"/>
</p:tagLst>
</file>

<file path=ppt/tags/tag787.xml><?xml version="1.0" encoding="utf-8"?>
<p:tagLst xmlns:p="http://schemas.openxmlformats.org/presentationml/2006/main">
  <p:tag name="PA" val="v5.2.11"/>
</p:tagLst>
</file>

<file path=ppt/tags/tag788.xml><?xml version="1.0" encoding="utf-8"?>
<p:tagLst xmlns:p="http://schemas.openxmlformats.org/presentationml/2006/main">
  <p:tag name="PA" val="v5.2.11"/>
</p:tagLst>
</file>

<file path=ppt/tags/tag789.xml><?xml version="1.0" encoding="utf-8"?>
<p:tagLst xmlns:p="http://schemas.openxmlformats.org/presentationml/2006/main">
  <p:tag name="PA" val="v5.2.1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790.xml><?xml version="1.0" encoding="utf-8"?>
<p:tagLst xmlns:p="http://schemas.openxmlformats.org/presentationml/2006/main">
  <p:tag name="PA" val="v5.2.11"/>
</p:tagLst>
</file>

<file path=ppt/tags/tag791.xml><?xml version="1.0" encoding="utf-8"?>
<p:tagLst xmlns:p="http://schemas.openxmlformats.org/presentationml/2006/main">
  <p:tag name="PA" val="v5.2.11"/>
</p:tagLst>
</file>

<file path=ppt/tags/tag792.xml><?xml version="1.0" encoding="utf-8"?>
<p:tagLst xmlns:p="http://schemas.openxmlformats.org/presentationml/2006/main">
  <p:tag name="PA" val="v5.2.11"/>
</p:tagLst>
</file>

<file path=ppt/tags/tag793.xml><?xml version="1.0" encoding="utf-8"?>
<p:tagLst xmlns:p="http://schemas.openxmlformats.org/presentationml/2006/main">
  <p:tag name="PA" val="v5.2.11"/>
</p:tagLst>
</file>

<file path=ppt/tags/tag794.xml><?xml version="1.0" encoding="utf-8"?>
<p:tagLst xmlns:p="http://schemas.openxmlformats.org/presentationml/2006/main">
  <p:tag name="PA" val="v5.2.11"/>
</p:tagLst>
</file>

<file path=ppt/tags/tag795.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79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1_1"/>
  <p:tag name="KSO_WM_UNIT_ID" val="diagram20174807_7*l_h_f*1_1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79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7*l_h_i*1_1_1"/>
  <p:tag name="KSO_WM_UNIT_LAYERLEVEL" val="1_1_1"/>
  <p:tag name="KSO_WM_DIAGRAM_GROUP_CODE" val="l1-1"/>
  <p:tag name="KSO_WM_UNIT_FILL_FORE_SCHEMECOLOR_INDEX" val="5"/>
  <p:tag name="KSO_WM_UNIT_FILL_TYPE" val="1"/>
</p:tagLst>
</file>

<file path=ppt/tags/tag79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7*l_h_i*1_1_2"/>
  <p:tag name="KSO_WM_UNIT_LAYERLEVEL" val="1_1_1"/>
  <p:tag name="KSO_WM_DIAGRAM_GROUP_CODE" val="l1-1"/>
  <p:tag name="KSO_WM_UNIT_FILL_FORE_SCHEMECOLOR_INDEX" val="14"/>
  <p:tag name="KSO_WM_UNIT_FILL_TYPE" val="1"/>
</p:tagLst>
</file>

<file path=ppt/tags/tag79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7*l_h_i*1_2_1"/>
  <p:tag name="KSO_WM_UNIT_LAYERLEVEL" val="1_1_1"/>
  <p:tag name="KSO_WM_DIAGRAM_GROUP_CODE" val="l1-1"/>
  <p:tag name="KSO_WM_UNIT_FILL_FORE_SCHEMECOLOR_INDEX" val="6"/>
  <p:tag name="KSO_WM_UNI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80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7*l_h_i*1_2_2"/>
  <p:tag name="KSO_WM_UNIT_LAYERLEVEL" val="1_1_1"/>
  <p:tag name="KSO_WM_DIAGRAM_GROUP_CODE" val="l1-1"/>
  <p:tag name="KSO_WM_UNIT_FILL_FORE_SCHEMECOLOR_INDEX" val="14"/>
  <p:tag name="KSO_WM_UNIT_FILL_TYPE" val="1"/>
</p:tagLst>
</file>

<file path=ppt/tags/tag80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7*l_h_i*1_2_3"/>
  <p:tag name="KSO_WM_UNIT_LAYERLEVEL" val="1_1_1"/>
  <p:tag name="KSO_WM_DIAGRAM_GROUP_CODE" val="l1-1"/>
  <p:tag name="KSO_WM_UNIT_FILL_FORE_SCHEMECOLOR_INDEX" val="14"/>
  <p:tag name="KSO_WM_UNIT_FILL_TYPE" val="1"/>
</p:tagLst>
</file>

<file path=ppt/tags/tag80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7*l_h_i*1_2_4"/>
  <p:tag name="KSO_WM_UNIT_LAYERLEVEL" val="1_1_1"/>
  <p:tag name="KSO_WM_DIAGRAM_GROUP_CODE" val="l1-1"/>
  <p:tag name="KSO_WM_UNIT_FILL_FORE_SCHEMECOLOR_INDEX" val="14"/>
  <p:tag name="KSO_WM_UNIT_FILL_TYPE" val="1"/>
</p:tagLst>
</file>

<file path=ppt/tags/tag80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2_1"/>
  <p:tag name="KSO_WM_UNIT_ID" val="diagram20174807_7*l_h_f*1_2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80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7*l_h_i*1_3_1"/>
  <p:tag name="KSO_WM_UNIT_LAYERLEVEL" val="1_1_1"/>
  <p:tag name="KSO_WM_DIAGRAM_GROUP_CODE" val="l1-1"/>
  <p:tag name="KSO_WM_UNIT_FILL_FORE_SCHEMECOLOR_INDEX" val="7"/>
  <p:tag name="KSO_WM_UNIT_FILL_TYPE" val="1"/>
</p:tagLst>
</file>

<file path=ppt/tags/tag80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7*l_h_i*1_3_2"/>
  <p:tag name="KSO_WM_UNIT_LAYERLEVEL" val="1_1_1"/>
  <p:tag name="KSO_WM_DIAGRAM_GROUP_CODE" val="l1-1"/>
  <p:tag name="KSO_WM_UNIT_FILL_FORE_SCHEMECOLOR_INDEX" val="14"/>
  <p:tag name="KSO_WM_UNIT_FILL_TYPE" val="1"/>
</p:tagLst>
</file>

<file path=ppt/tags/tag80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7*l_h_i*1_3_3"/>
  <p:tag name="KSO_WM_UNIT_LAYERLEVEL" val="1_1_1"/>
  <p:tag name="KSO_WM_DIAGRAM_GROUP_CODE" val="l1-1"/>
  <p:tag name="KSO_WM_UNIT_FILL_FORE_SCHEMECOLOR_INDEX" val="14"/>
  <p:tag name="KSO_WM_UNIT_FILL_TYPE" val="1"/>
</p:tagLst>
</file>

<file path=ppt/tags/tag80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7*l_h_i*1_3_4"/>
  <p:tag name="KSO_WM_UNIT_LAYERLEVEL" val="1_1_1"/>
  <p:tag name="KSO_WM_DIAGRAM_GROUP_CODE" val="l1-1"/>
  <p:tag name="KSO_WM_UNIT_FILL_FORE_SCHEMECOLOR_INDEX" val="14"/>
  <p:tag name="KSO_WM_UNIT_FILL_TYPE" val="1"/>
</p:tagLst>
</file>

<file path=ppt/tags/tag80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7*l_h_i*1_3_5"/>
  <p:tag name="KSO_WM_UNIT_LAYERLEVEL" val="1_1_1"/>
  <p:tag name="KSO_WM_DIAGRAM_GROUP_CODE" val="l1-1"/>
  <p:tag name="KSO_WM_UNIT_FILL_FORE_SCHEMECOLOR_INDEX" val="14"/>
  <p:tag name="KSO_WM_UNIT_FILL_TYPE" val="1"/>
</p:tagLst>
</file>

<file path=ppt/tags/tag80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3_1"/>
  <p:tag name="KSO_WM_UNIT_ID" val="diagram20174807_7*l_h_f*1_3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81.xml><?xml version="1.0" encoding="utf-8"?>
<p:tagLst xmlns:p="http://schemas.openxmlformats.org/presentationml/2006/main">
  <p:tag name="KSO_WM_SLIDE_BACKGROUND_TYPE" val="belt"/>
</p:tagLst>
</file>

<file path=ppt/tags/tag81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7*l_h_i*1_4_1"/>
  <p:tag name="KSO_WM_UNIT_LAYERLEVEL" val="1_1_1"/>
  <p:tag name="KSO_WM_DIAGRAM_GROUP_CODE" val="l1-1"/>
  <p:tag name="KSO_WM_UNIT_FILL_FORE_SCHEMECOLOR_INDEX" val="8"/>
  <p:tag name="KSO_WM_UNIT_FILL_TYPE" val="1"/>
</p:tagLst>
</file>

<file path=ppt/tags/tag81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7*l_h_i*1_4_2"/>
  <p:tag name="KSO_WM_UNIT_LAYERLEVEL" val="1_1_1"/>
  <p:tag name="KSO_WM_DIAGRAM_GROUP_CODE" val="l1-1"/>
  <p:tag name="KSO_WM_UNIT_FILL_FORE_SCHEMECOLOR_INDEX" val="14"/>
  <p:tag name="KSO_WM_UNIT_FILL_TYPE" val="1"/>
</p:tagLst>
</file>

<file path=ppt/tags/tag81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7*l_h_i*1_4_3"/>
  <p:tag name="KSO_WM_UNIT_LAYERLEVEL" val="1_1_1"/>
  <p:tag name="KSO_WM_DIAGRAM_GROUP_CODE" val="l1-1"/>
  <p:tag name="KSO_WM_UNIT_FILL_FORE_SCHEMECOLOR_INDEX" val="14"/>
  <p:tag name="KSO_WM_UNIT_FILL_TYPE" val="1"/>
</p:tagLst>
</file>

<file path=ppt/tags/tag81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4_1"/>
  <p:tag name="KSO_WM_UNIT_ID" val="diagram20174807_7*l_h_f*1_4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81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7*l_h_i*1_5_1"/>
  <p:tag name="KSO_WM_UNIT_LAYERLEVEL" val="1_1_1"/>
  <p:tag name="KSO_WM_DIAGRAM_GROUP_CODE" val="l1-1"/>
  <p:tag name="KSO_WM_UNIT_FILL_FORE_SCHEMECOLOR_INDEX" val="9"/>
  <p:tag name="KSO_WM_UNIT_FILL_TYPE" val="1"/>
</p:tagLst>
</file>

<file path=ppt/tags/tag81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7*l_h_i*1_5_2"/>
  <p:tag name="KSO_WM_UNIT_LAYERLEVEL" val="1_1_1"/>
  <p:tag name="KSO_WM_DIAGRAM_GROUP_CODE" val="l1-1"/>
  <p:tag name="KSO_WM_UNIT_FILL_FORE_SCHEMECOLOR_INDEX" val="14"/>
  <p:tag name="KSO_WM_UNIT_FILL_TYPE" val="1"/>
</p:tagLst>
</file>

<file path=ppt/tags/tag81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7*l_h_i*1_5_3"/>
  <p:tag name="KSO_WM_UNIT_LAYERLEVEL" val="1_1_1"/>
  <p:tag name="KSO_WM_DIAGRAM_GROUP_CODE" val="l1-1"/>
  <p:tag name="KSO_WM_UNIT_FILL_FORE_SCHEMECOLOR_INDEX" val="14"/>
  <p:tag name="KSO_WM_UNIT_FILL_TYPE" val="1"/>
</p:tagLst>
</file>

<file path=ppt/tags/tag81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5_1"/>
  <p:tag name="KSO_WM_UNIT_ID" val="diagram20174807_7*l_h_f*1_5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81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1"/>
  <p:tag name="KSO_WM_UNIT_ID" val="diagram20174807_7*l_h_i*1_8_1"/>
  <p:tag name="KSO_WM_UNIT_LAYERLEVEL" val="1_1_1"/>
  <p:tag name="KSO_WM_DIAGRAM_GROUP_CODE" val="l1-1"/>
  <p:tag name="KSO_WM_UNIT_FILL_FORE_SCHEMECOLOR_INDEX" val="8"/>
  <p:tag name="KSO_WM_UNIT_FILL_TYPE" val="1"/>
</p:tagLst>
</file>

<file path=ppt/tags/tag81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2"/>
  <p:tag name="KSO_WM_UNIT_ID" val="diagram20174807_7*l_h_i*1_8_2"/>
  <p:tag name="KSO_WM_UNIT_LAYERLEVEL" val="1_1_1"/>
  <p:tag name="KSO_WM_DIAGRAM_GROUP_CODE" val="l1-1"/>
  <p:tag name="KSO_WM_UNIT_FILL_FORE_SCHEMECOLOR_INDEX" val="14"/>
  <p:tag name="KSO_WM_UNIT_FILL_TYPE" val="1"/>
</p:tagLst>
</file>

<file path=ppt/tags/tag82.xml><?xml version="1.0" encoding="utf-8"?>
<p:tagLst xmlns:p="http://schemas.openxmlformats.org/presentationml/2006/main">
  <p:tag name="KSO_WM_SLIDE_BACKGROUND_TYPE" val="belt"/>
</p:tagLst>
</file>

<file path=ppt/tags/tag82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8_1"/>
  <p:tag name="KSO_WM_UNIT_ID" val="diagram20174807_7*l_h_f*1_8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82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7*l_h_i*1_7_1"/>
  <p:tag name="KSO_WM_UNIT_LAYERLEVEL" val="1_1_1"/>
  <p:tag name="KSO_WM_DIAGRAM_GROUP_CODE" val="l1-1"/>
  <p:tag name="KSO_WM_UNIT_FILL_FORE_SCHEMECOLOR_INDEX" val="9"/>
  <p:tag name="KSO_WM_UNIT_FILL_TYPE" val="1"/>
</p:tagLst>
</file>

<file path=ppt/tags/tag822.xml><?xml version="1.0" encoding="utf-8"?>
<p:tagLst xmlns:p="http://schemas.openxmlformats.org/presentationml/2006/main">
  <p:tag name="KSO_WM_TAG_VERSION" val="1.0"/>
  <p:tag name="KSO_WM_BEAUTIFY_FLAG" val="#wm#"/>
  <p:tag name="KSO_WM_UNIT_TYPE" val="i"/>
  <p:tag name="KSO_WM_UNIT_ID" val="diagram20174807_7*i*38"/>
  <p:tag name="KSO_WM_TEMPLATE_CATEGORY" val="diagram"/>
  <p:tag name="KSO_WM_TEMPLATE_INDEX" val="20174807"/>
  <p:tag name="KSO_WM_UNIT_INDEX" val="38"/>
</p:tagLst>
</file>

<file path=ppt/tags/tag82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2"/>
  <p:tag name="KSO_WM_UNIT_ID" val="diagram20174807_7*l_h_i*1_7_2"/>
  <p:tag name="KSO_WM_UNIT_LAYERLEVEL" val="1_1_1"/>
  <p:tag name="KSO_WM_DIAGRAM_GROUP_CODE" val="l1-1"/>
  <p:tag name="KSO_WM_UNIT_FILL_FORE_SCHEMECOLOR_INDEX" val="14"/>
  <p:tag name="KSO_WM_UNIT_FILL_TYPE" val="1"/>
</p:tagLst>
</file>

<file path=ppt/tags/tag82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3"/>
  <p:tag name="KSO_WM_UNIT_ID" val="diagram20174807_7*l_h_i*1_7_3"/>
  <p:tag name="KSO_WM_UNIT_LAYERLEVEL" val="1_1_1"/>
  <p:tag name="KSO_WM_DIAGRAM_GROUP_CODE" val="l1-1"/>
  <p:tag name="KSO_WM_UNIT_FILL_FORE_SCHEMECOLOR_INDEX" val="14"/>
  <p:tag name="KSO_WM_UNIT_FILL_TYPE" val="1"/>
</p:tagLst>
</file>

<file path=ppt/tags/tag82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7*l_h_i*1_7_4"/>
  <p:tag name="KSO_WM_UNIT_LAYERLEVEL" val="1_1_1"/>
  <p:tag name="KSO_WM_DIAGRAM_GROUP_CODE" val="l1-1"/>
  <p:tag name="KSO_WM_UNIT_FILL_FORE_SCHEMECOLOR_INDEX" val="14"/>
  <p:tag name="KSO_WM_UNIT_FILL_TYPE" val="1"/>
</p:tagLst>
</file>

<file path=ppt/tags/tag82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5"/>
  <p:tag name="KSO_WM_UNIT_ID" val="diagram20174807_7*l_h_i*1_7_5"/>
  <p:tag name="KSO_WM_UNIT_LAYERLEVEL" val="1_1_1"/>
  <p:tag name="KSO_WM_DIAGRAM_GROUP_CODE" val="l1-1"/>
  <p:tag name="KSO_WM_UNIT_FILL_FORE_SCHEMECOLOR_INDEX" val="14"/>
  <p:tag name="KSO_WM_UNIT_FILL_TYPE" val="1"/>
</p:tagLst>
</file>

<file path=ppt/tags/tag82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6"/>
  <p:tag name="KSO_WM_UNIT_ID" val="diagram20174807_7*l_h_i*1_7_6"/>
  <p:tag name="KSO_WM_UNIT_LAYERLEVEL" val="1_1_1"/>
  <p:tag name="KSO_WM_DIAGRAM_GROUP_CODE" val="l1-1"/>
  <p:tag name="KSO_WM_UNIT_FILL_FORE_SCHEMECOLOR_INDEX" val="14"/>
  <p:tag name="KSO_WM_UNIT_FILL_TYPE" val="1"/>
</p:tagLst>
</file>

<file path=ppt/tags/tag82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7"/>
  <p:tag name="KSO_WM_UNIT_ID" val="diagram20174807_7*l_h_i*1_7_7"/>
  <p:tag name="KSO_WM_UNIT_LAYERLEVEL" val="1_1_1"/>
  <p:tag name="KSO_WM_DIAGRAM_GROUP_CODE" val="l1-1"/>
  <p:tag name="KSO_WM_UNIT_FILL_FORE_SCHEMECOLOR_INDEX" val="14"/>
  <p:tag name="KSO_WM_UNIT_FILL_TYPE" val="1"/>
</p:tagLst>
</file>

<file path=ppt/tags/tag82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8"/>
  <p:tag name="KSO_WM_UNIT_ID" val="diagram20174807_7*l_h_i*1_7_8"/>
  <p:tag name="KSO_WM_UNIT_LAYERLEVEL" val="1_1_1"/>
  <p:tag name="KSO_WM_DIAGRAM_GROUP_CODE" val="l1-1"/>
  <p:tag name="KSO_WM_UNIT_FILL_FORE_SCHEMECOLOR_INDEX" val="14"/>
  <p:tag name="KSO_WM_UNIT_FILL_TYPE" val="1"/>
</p:tagLst>
</file>

<file path=ppt/tags/tag83.xml><?xml version="1.0" encoding="utf-8"?>
<p:tagLst xmlns:p="http://schemas.openxmlformats.org/presentationml/2006/main">
  <p:tag name="KSO_WM_SLIDE_BACKGROUND_TYPE" val="belt"/>
</p:tagLst>
</file>

<file path=ppt/tags/tag83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7_1"/>
  <p:tag name="KSO_WM_UNIT_ID" val="diagram20174807_7*l_h_f*1_7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83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7*l_h_i*1_6_1"/>
  <p:tag name="KSO_WM_UNIT_LAYERLEVEL" val="1_1_1"/>
  <p:tag name="KSO_WM_DIAGRAM_GROUP_CODE" val="l1-1"/>
  <p:tag name="KSO_WM_UNIT_FILL_FORE_SCHEMECOLOR_INDEX" val="7"/>
  <p:tag name="KSO_WM_UNIT_FILL_TYPE" val="1"/>
</p:tagLst>
</file>

<file path=ppt/tags/tag832.xml><?xml version="1.0" encoding="utf-8"?>
<p:tagLst xmlns:p="http://schemas.openxmlformats.org/presentationml/2006/main">
  <p:tag name="KSO_WM_TAG_VERSION" val="1.0"/>
  <p:tag name="KSO_WM_BEAUTIFY_FLAG" val="#wm#"/>
  <p:tag name="KSO_WM_UNIT_TYPE" val="i"/>
  <p:tag name="KSO_WM_UNIT_ID" val="diagram20174807_7*i*57"/>
  <p:tag name="KSO_WM_TEMPLATE_CATEGORY" val="diagram"/>
  <p:tag name="KSO_WM_TEMPLATE_INDEX" val="20174807"/>
  <p:tag name="KSO_WM_UNIT_INDEX" val="57"/>
</p:tagLst>
</file>

<file path=ppt/tags/tag83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7*l_h_i*1_6_2"/>
  <p:tag name="KSO_WM_UNIT_LAYERLEVEL" val="1_1_1"/>
  <p:tag name="KSO_WM_DIAGRAM_GROUP_CODE" val="l1-1"/>
  <p:tag name="KSO_WM_UNIT_FILL_FORE_SCHEMECOLOR_INDEX" val="14"/>
  <p:tag name="KSO_WM_UNIT_FILL_TYPE" val="1"/>
</p:tagLst>
</file>

<file path=ppt/tags/tag83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7*l_h_i*1_6_3"/>
  <p:tag name="KSO_WM_UNIT_LAYERLEVEL" val="1_1_1"/>
  <p:tag name="KSO_WM_DIAGRAM_GROUP_CODE" val="l1-1"/>
  <p:tag name="KSO_WM_UNIT_FILL_FORE_SCHEMECOLOR_INDEX" val="14"/>
  <p:tag name="KSO_WM_UNIT_FILL_TYPE" val="1"/>
</p:tagLst>
</file>

<file path=ppt/tags/tag83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7*l_h_i*1_6_4"/>
  <p:tag name="KSO_WM_UNIT_LAYERLEVEL" val="1_1_1"/>
  <p:tag name="KSO_WM_DIAGRAM_GROUP_CODE" val="l1-1"/>
  <p:tag name="KSO_WM_UNIT_FILL_FORE_SCHEMECOLOR_INDEX" val="14"/>
  <p:tag name="KSO_WM_UNIT_FILL_TYPE" val="1"/>
</p:tagLst>
</file>

<file path=ppt/tags/tag83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7*l_h_i*1_6_5"/>
  <p:tag name="KSO_WM_UNIT_LAYERLEVEL" val="1_1_1"/>
  <p:tag name="KSO_WM_DIAGRAM_GROUP_CODE" val="l1-1"/>
  <p:tag name="KSO_WM_UNIT_FILL_FORE_SCHEMECOLOR_INDEX" val="14"/>
  <p:tag name="KSO_WM_UNIT_FILL_TYPE" val="1"/>
</p:tagLst>
</file>

<file path=ppt/tags/tag83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7*l_h_i*1_6_6"/>
  <p:tag name="KSO_WM_UNIT_LAYERLEVEL" val="1_1_1"/>
  <p:tag name="KSO_WM_DIAGRAM_GROUP_CODE" val="l1-1"/>
  <p:tag name="KSO_WM_UNIT_FILL_FORE_SCHEMECOLOR_INDEX" val="14"/>
  <p:tag name="KSO_WM_UNIT_FILL_TYPE" val="1"/>
</p:tagLst>
</file>

<file path=ppt/tags/tag83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6_1"/>
  <p:tag name="KSO_WM_UNIT_ID" val="diagram20174807_7*l_h_f*1_6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839.xml><?xml version="1.0" encoding="utf-8"?>
<p:tagLst xmlns:p="http://schemas.openxmlformats.org/presentationml/2006/main">
  <p:tag name="PA" val="v5.2.11"/>
  <p:tag name="RESOURCELIBID_ANIM" val="462"/>
</p:tagLst>
</file>

<file path=ppt/tags/tag84.xml><?xml version="1.0" encoding="utf-8"?>
<p:tagLst xmlns:p="http://schemas.openxmlformats.org/presentationml/2006/main">
  <p:tag name="KSO_WM_SLIDE_BACKGROUND_TYPE" val="belt"/>
</p:tagLst>
</file>

<file path=ppt/tags/tag840.xml><?xml version="1.0" encoding="utf-8"?>
<p:tagLst xmlns:p="http://schemas.openxmlformats.org/presentationml/2006/main">
  <p:tag name="PA" val="v5.2.11"/>
  <p:tag name="RESOURCELIBID_ANIM" val="462"/>
</p:tagLst>
</file>

<file path=ppt/tags/tag841.xml><?xml version="1.0" encoding="utf-8"?>
<p:tagLst xmlns:p="http://schemas.openxmlformats.org/presentationml/2006/main">
  <p:tag name="PA" val="v5.2.11"/>
</p:tagLst>
</file>

<file path=ppt/tags/tag842.xml><?xml version="1.0" encoding="utf-8"?>
<p:tagLst xmlns:p="http://schemas.openxmlformats.org/presentationml/2006/main">
  <p:tag name="PA" val="v5.2.11"/>
</p:tagLst>
</file>

<file path=ppt/tags/tag843.xml><?xml version="1.0" encoding="utf-8"?>
<p:tagLst xmlns:p="http://schemas.openxmlformats.org/presentationml/2006/main">
  <p:tag name="PA" val="v5.2.11"/>
</p:tagLst>
</file>

<file path=ppt/tags/tag844.xml><?xml version="1.0" encoding="utf-8"?>
<p:tagLst xmlns:p="http://schemas.openxmlformats.org/presentationml/2006/main">
  <p:tag name="PA" val="v5.2.11"/>
</p:tagLst>
</file>

<file path=ppt/tags/tag845.xml><?xml version="1.0" encoding="utf-8"?>
<p:tagLst xmlns:p="http://schemas.openxmlformats.org/presentationml/2006/main">
  <p:tag name="PA" val="v5.2.11"/>
</p:tagLst>
</file>

<file path=ppt/tags/tag846.xml><?xml version="1.0" encoding="utf-8"?>
<p:tagLst xmlns:p="http://schemas.openxmlformats.org/presentationml/2006/main">
  <p:tag name="PA" val="v5.2.11"/>
</p:tagLst>
</file>

<file path=ppt/tags/tag847.xml><?xml version="1.0" encoding="utf-8"?>
<p:tagLst xmlns:p="http://schemas.openxmlformats.org/presentationml/2006/main">
  <p:tag name="PA" val="v5.2.11"/>
</p:tagLst>
</file>

<file path=ppt/tags/tag848.xml><?xml version="1.0" encoding="utf-8"?>
<p:tagLst xmlns:p="http://schemas.openxmlformats.org/presentationml/2006/main">
  <p:tag name="PA" val="v5.2.11"/>
</p:tagLst>
</file>

<file path=ppt/tags/tag849.xml><?xml version="1.0" encoding="utf-8"?>
<p:tagLst xmlns:p="http://schemas.openxmlformats.org/presentationml/2006/main">
  <p:tag name="PA" val="v5.2.11"/>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PA" val="v5.2.11"/>
</p:tagLst>
</file>

<file path=ppt/tags/tag851.xml><?xml version="1.0" encoding="utf-8"?>
<p:tagLst xmlns:p="http://schemas.openxmlformats.org/presentationml/2006/main">
  <p:tag name="PA" val="v5.2.11"/>
</p:tagLst>
</file>

<file path=ppt/tags/tag852.xml><?xml version="1.0" encoding="utf-8"?>
<p:tagLst xmlns:p="http://schemas.openxmlformats.org/presentationml/2006/main">
  <p:tag name="PA" val="v5.2.11"/>
</p:tagLst>
</file>

<file path=ppt/tags/tag853.xml><?xml version="1.0" encoding="utf-8"?>
<p:tagLst xmlns:p="http://schemas.openxmlformats.org/presentationml/2006/main">
  <p:tag name="PA" val="v5.2.11"/>
</p:tagLst>
</file>

<file path=ppt/tags/tag854.xml><?xml version="1.0" encoding="utf-8"?>
<p:tagLst xmlns:p="http://schemas.openxmlformats.org/presentationml/2006/main">
  <p:tag name="PA" val="v5.2.11"/>
</p:tagLst>
</file>

<file path=ppt/tags/tag855.xml><?xml version="1.0" encoding="utf-8"?>
<p:tagLst xmlns:p="http://schemas.openxmlformats.org/presentationml/2006/main">
  <p:tag name="PA" val="v5.2.11"/>
</p:tagLst>
</file>

<file path=ppt/tags/tag856.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857.xml><?xml version="1.0" encoding="utf-8"?>
<p:tagLst xmlns:p="http://schemas.openxmlformats.org/presentationml/2006/main">
  <p:tag name="KSO_WM_TAG_VERSION" val="1.0"/>
  <p:tag name="KSO_WM_BEAUTIFY_FLAG" val="#wm#"/>
  <p:tag name="KSO_WM_UNIT_TYPE" val="i"/>
  <p:tag name="KSO_WM_UNIT_ID" val="diagram160312_5*i*1"/>
  <p:tag name="KSO_WM_TEMPLATE_CATEGORY" val="diagram"/>
  <p:tag name="KSO_WM_TEMPLATE_INDEX" val="160312"/>
  <p:tag name="KSO_WM_UNIT_INDEX" val="1"/>
</p:tagLst>
</file>

<file path=ppt/tags/tag858.xml><?xml version="1.0" encoding="utf-8"?>
<p:tagLst xmlns:p="http://schemas.openxmlformats.org/presentationml/2006/main">
  <p:tag name="KSO_WM_TAG_VERSION" val="1.0"/>
  <p:tag name="KSO_WM_BEAUTIFY_FLAG" val="#wm#"/>
  <p:tag name="KSO_WM_TEMPLATE_CATEGORY" val="diagram"/>
  <p:tag name="KSO_WM_TEMPLATE_INDEX" val="160312"/>
  <p:tag name="KSO_WM_UNIT_TYPE" val="l_i"/>
  <p:tag name="KSO_WM_UNIT_INDEX" val="1_1"/>
  <p:tag name="KSO_WM_UNIT_ID" val="diagram160312_5*l_i*1_1"/>
  <p:tag name="KSO_WM_UNIT_CLEAR" val="1"/>
  <p:tag name="KSO_WM_UNIT_LAYERLEVEL" val="1_1"/>
  <p:tag name="KSO_WM_DIAGRAM_GROUP_CODE" val="l1-1"/>
  <p:tag name="KSO_WM_UNIT_FILL_FORE_SCHEMECOLOR_INDEX" val="5"/>
  <p:tag name="KSO_WM_UNIT_FILL_TYPE" val="1"/>
  <p:tag name="KSO_WM_UNIT_TEXT_FILL_FORE_SCHEMECOLOR_INDEX" val="5"/>
  <p:tag name="KSO_WM_UNIT_TEXT_FILL_TYPE" val="1"/>
</p:tagLst>
</file>

<file path=ppt/tags/tag859.xml><?xml version="1.0" encoding="utf-8"?>
<p:tagLst xmlns:p="http://schemas.openxmlformats.org/presentationml/2006/main">
  <p:tag name="KSO_WM_TAG_VERSION" val="1.0"/>
  <p:tag name="KSO_WM_BEAUTIFY_FLAG" val="#wm#"/>
  <p:tag name="KSO_WM_TEMPLATE_CATEGORY" val="diagram"/>
  <p:tag name="KSO_WM_TEMPLATE_INDEX" val="160312"/>
  <p:tag name="KSO_WM_UNIT_TYPE" val="l_h_f"/>
  <p:tag name="KSO_WM_UNIT_INDEX" val="1_4_1"/>
  <p:tag name="KSO_WM_UNIT_ID" val="diagram160312_5*l_h_f*1_4_1"/>
  <p:tag name="KSO_WM_UNIT_CLEAR" val="1"/>
  <p:tag name="KSO_WM_UNIT_LAYERLEVEL" val="1_1_1"/>
  <p:tag name="KSO_WM_UNIT_VALUE" val="28"/>
  <p:tag name="KSO_WM_UNIT_HIGHLIGHT" val="0"/>
  <p:tag name="KSO_WM_UNIT_COMPATIBLE" val="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86.xml><?xml version="1.0" encoding="utf-8"?>
<p:tagLst xmlns:p="http://schemas.openxmlformats.org/presentationml/2006/main">
  <p:tag name="KSO_WM_TEMPLATE_CATEGORY" val="custom"/>
  <p:tag name="KSO_WM_TEMPLATE_INDEX" val="20204534"/>
</p:tagLst>
</file>

<file path=ppt/tags/tag860.xml><?xml version="1.0" encoding="utf-8"?>
<p:tagLst xmlns:p="http://schemas.openxmlformats.org/presentationml/2006/main">
  <p:tag name="KSO_WM_TAG_VERSION" val="1.0"/>
  <p:tag name="KSO_WM_BEAUTIFY_FLAG" val="#wm#"/>
  <p:tag name="KSO_WM_UNIT_TYPE" val="i"/>
  <p:tag name="KSO_WM_UNIT_ID" val="diagram160312_5*i*6"/>
  <p:tag name="KSO_WM_TEMPLATE_CATEGORY" val="diagram"/>
  <p:tag name="KSO_WM_TEMPLATE_INDEX" val="160312"/>
  <p:tag name="KSO_WM_UNIT_INDEX" val="6"/>
</p:tagLst>
</file>

<file path=ppt/tags/tag861.xml><?xml version="1.0" encoding="utf-8"?>
<p:tagLst xmlns:p="http://schemas.openxmlformats.org/presentationml/2006/main">
  <p:tag name="KSO_WM_TAG_VERSION" val="1.0"/>
  <p:tag name="KSO_WM_BEAUTIFY_FLAG" val="#wm#"/>
  <p:tag name="KSO_WM_TEMPLATE_CATEGORY" val="diagram"/>
  <p:tag name="KSO_WM_TEMPLATE_INDEX" val="160312"/>
  <p:tag name="KSO_WM_UNIT_TYPE" val="l_i"/>
  <p:tag name="KSO_WM_UNIT_INDEX" val="1_2"/>
  <p:tag name="KSO_WM_UNIT_ID" val="diagram160312_5*l_i*1_2"/>
  <p:tag name="KSO_WM_UNIT_CLEAR" val="1"/>
  <p:tag name="KSO_WM_UNIT_LAYERLEVEL" val="1_1"/>
  <p:tag name="KSO_WM_DIAGRAM_GROUP_CODE" val="l1-1"/>
  <p:tag name="KSO_WM_UNIT_FILL_FORE_SCHEMECOLOR_INDEX" val="5"/>
  <p:tag name="KSO_WM_UNIT_FILL_TYPE" val="1"/>
  <p:tag name="KSO_WM_UNIT_TEXT_FILL_FORE_SCHEMECOLOR_INDEX" val="5"/>
  <p:tag name="KSO_WM_UNIT_TEXT_FILL_TYPE" val="1"/>
</p:tagLst>
</file>

<file path=ppt/tags/tag862.xml><?xml version="1.0" encoding="utf-8"?>
<p:tagLst xmlns:p="http://schemas.openxmlformats.org/presentationml/2006/main">
  <p:tag name="KSO_WM_TAG_VERSION" val="1.0"/>
  <p:tag name="KSO_WM_BEAUTIFY_FLAG" val="#wm#"/>
  <p:tag name="KSO_WM_TEMPLATE_CATEGORY" val="diagram"/>
  <p:tag name="KSO_WM_TEMPLATE_INDEX" val="160312"/>
  <p:tag name="KSO_WM_UNIT_TYPE" val="l_h_f"/>
  <p:tag name="KSO_WM_UNIT_INDEX" val="1_5_1"/>
  <p:tag name="KSO_WM_UNIT_ID" val="diagram160312_5*l_h_f*1_5_1"/>
  <p:tag name="KSO_WM_UNIT_CLEAR" val="1"/>
  <p:tag name="KSO_WM_UNIT_LAYERLEVEL" val="1_1_1"/>
  <p:tag name="KSO_WM_UNIT_VALUE" val="28"/>
  <p:tag name="KSO_WM_UNIT_HIGHLIGHT" val="0"/>
  <p:tag name="KSO_WM_UNIT_COMPATIBLE" val="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863.xml><?xml version="1.0" encoding="utf-8"?>
<p:tagLst xmlns:p="http://schemas.openxmlformats.org/presentationml/2006/main">
  <p:tag name="KSO_WM_TAG_VERSION" val="1.0"/>
  <p:tag name="KSO_WM_BEAUTIFY_FLAG" val="#wm#"/>
  <p:tag name="KSO_WM_UNIT_TYPE" val="i"/>
  <p:tag name="KSO_WM_UNIT_ID" val="diagram160312_5*i*11"/>
  <p:tag name="KSO_WM_TEMPLATE_CATEGORY" val="diagram"/>
  <p:tag name="KSO_WM_TEMPLATE_INDEX" val="160312"/>
  <p:tag name="KSO_WM_UNIT_INDEX" val="11"/>
</p:tagLst>
</file>

<file path=ppt/tags/tag864.xml><?xml version="1.0" encoding="utf-8"?>
<p:tagLst xmlns:p="http://schemas.openxmlformats.org/presentationml/2006/main">
  <p:tag name="KSO_WM_TAG_VERSION" val="1.0"/>
  <p:tag name="KSO_WM_BEAUTIFY_FLAG" val="#wm#"/>
  <p:tag name="KSO_WM_TEMPLATE_CATEGORY" val="diagram"/>
  <p:tag name="KSO_WM_TEMPLATE_INDEX" val="160312"/>
  <p:tag name="KSO_WM_UNIT_TYPE" val="l_i"/>
  <p:tag name="KSO_WM_UNIT_INDEX" val="1_3"/>
  <p:tag name="KSO_WM_UNIT_ID" val="diagram160312_5*l_i*1_3"/>
  <p:tag name="KSO_WM_UNIT_CLEAR" val="1"/>
  <p:tag name="KSO_WM_UNIT_LAYERLEVEL" val="1_1"/>
  <p:tag name="KSO_WM_DIAGRAM_GROUP_CODE" val="l1-1"/>
  <p:tag name="KSO_WM_UNIT_FILL_FORE_SCHEMECOLOR_INDEX" val="5"/>
  <p:tag name="KSO_WM_UNIT_FILL_TYPE" val="1"/>
  <p:tag name="KSO_WM_UNIT_TEXT_FILL_FORE_SCHEMECOLOR_INDEX" val="5"/>
  <p:tag name="KSO_WM_UNIT_TEXT_FILL_TYPE" val="1"/>
</p:tagLst>
</file>

<file path=ppt/tags/tag865.xml><?xml version="1.0" encoding="utf-8"?>
<p:tagLst xmlns:p="http://schemas.openxmlformats.org/presentationml/2006/main">
  <p:tag name="KSO_WM_TAG_VERSION" val="1.0"/>
  <p:tag name="KSO_WM_BEAUTIFY_FLAG" val="#wm#"/>
  <p:tag name="KSO_WM_TEMPLATE_CATEGORY" val="diagram"/>
  <p:tag name="KSO_WM_TEMPLATE_INDEX" val="160312"/>
  <p:tag name="KSO_WM_UNIT_TYPE" val="l_h_f"/>
  <p:tag name="KSO_WM_UNIT_INDEX" val="1_1_1"/>
  <p:tag name="KSO_WM_UNIT_ID" val="diagram160312_5*l_h_f*1_1_1"/>
  <p:tag name="KSO_WM_UNIT_CLEAR" val="1"/>
  <p:tag name="KSO_WM_UNIT_LAYERLEVEL" val="1_1_1"/>
  <p:tag name="KSO_WM_UNIT_VALUE" val="28"/>
  <p:tag name="KSO_WM_UNIT_HIGHLIGHT" val="0"/>
  <p:tag name="KSO_WM_UNIT_COMPATIBLE" val="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866.xml><?xml version="1.0" encoding="utf-8"?>
<p:tagLst xmlns:p="http://schemas.openxmlformats.org/presentationml/2006/main">
  <p:tag name="KSO_WM_TAG_VERSION" val="1.0"/>
  <p:tag name="KSO_WM_BEAUTIFY_FLAG" val="#wm#"/>
  <p:tag name="KSO_WM_UNIT_TYPE" val="i"/>
  <p:tag name="KSO_WM_UNIT_ID" val="diagram160312_5*i*16"/>
  <p:tag name="KSO_WM_TEMPLATE_CATEGORY" val="diagram"/>
  <p:tag name="KSO_WM_TEMPLATE_INDEX" val="160312"/>
  <p:tag name="KSO_WM_UNIT_INDEX" val="16"/>
</p:tagLst>
</file>

<file path=ppt/tags/tag867.xml><?xml version="1.0" encoding="utf-8"?>
<p:tagLst xmlns:p="http://schemas.openxmlformats.org/presentationml/2006/main">
  <p:tag name="KSO_WM_TAG_VERSION" val="1.0"/>
  <p:tag name="KSO_WM_BEAUTIFY_FLAG" val="#wm#"/>
  <p:tag name="KSO_WM_TEMPLATE_CATEGORY" val="diagram"/>
  <p:tag name="KSO_WM_TEMPLATE_INDEX" val="160312"/>
  <p:tag name="KSO_WM_UNIT_TYPE" val="l_i"/>
  <p:tag name="KSO_WM_UNIT_INDEX" val="1_4"/>
  <p:tag name="KSO_WM_UNIT_ID" val="diagram160312_5*l_i*1_4"/>
  <p:tag name="KSO_WM_UNIT_CLEAR" val="1"/>
  <p:tag name="KSO_WM_UNIT_LAYERLEVEL" val="1_1"/>
  <p:tag name="KSO_WM_DIAGRAM_GROUP_CODE" val="l1-1"/>
  <p:tag name="KSO_WM_UNIT_FILL_FORE_SCHEMECOLOR_INDEX" val="5"/>
  <p:tag name="KSO_WM_UNIT_FILL_TYPE" val="1"/>
  <p:tag name="KSO_WM_UNIT_TEXT_FILL_FORE_SCHEMECOLOR_INDEX" val="5"/>
  <p:tag name="KSO_WM_UNIT_TEXT_FILL_TYPE" val="1"/>
</p:tagLst>
</file>

<file path=ppt/tags/tag868.xml><?xml version="1.0" encoding="utf-8"?>
<p:tagLst xmlns:p="http://schemas.openxmlformats.org/presentationml/2006/main">
  <p:tag name="KSO_WM_TAG_VERSION" val="1.0"/>
  <p:tag name="KSO_WM_BEAUTIFY_FLAG" val="#wm#"/>
  <p:tag name="KSO_WM_TEMPLATE_CATEGORY" val="diagram"/>
  <p:tag name="KSO_WM_TEMPLATE_INDEX" val="160312"/>
  <p:tag name="KSO_WM_UNIT_TYPE" val="l_h_f"/>
  <p:tag name="KSO_WM_UNIT_INDEX" val="1_2_1"/>
  <p:tag name="KSO_WM_UNIT_ID" val="diagram160312_5*l_h_f*1_2_1"/>
  <p:tag name="KSO_WM_UNIT_CLEAR" val="1"/>
  <p:tag name="KSO_WM_UNIT_LAYERLEVEL" val="1_1_1"/>
  <p:tag name="KSO_WM_UNIT_VALUE" val="28"/>
  <p:tag name="KSO_WM_UNIT_HIGHLIGHT" val="0"/>
  <p:tag name="KSO_WM_UNIT_COMPATIBLE" val="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869.xml><?xml version="1.0" encoding="utf-8"?>
<p:tagLst xmlns:p="http://schemas.openxmlformats.org/presentationml/2006/main">
  <p:tag name="KSO_WM_TAG_VERSION" val="1.0"/>
  <p:tag name="KSO_WM_BEAUTIFY_FLAG" val="#wm#"/>
  <p:tag name="KSO_WM_UNIT_TYPE" val="i"/>
  <p:tag name="KSO_WM_UNIT_ID" val="diagram160312_5*i*21"/>
  <p:tag name="KSO_WM_TEMPLATE_CATEGORY" val="diagram"/>
  <p:tag name="KSO_WM_TEMPLATE_INDEX" val="160312"/>
  <p:tag name="KSO_WM_UNIT_INDEX" val="21"/>
</p:tagLst>
</file>

<file path=ppt/tags/tag87.xml><?xml version="1.0" encoding="utf-8"?>
<p:tagLst xmlns:p="http://schemas.openxmlformats.org/presentationml/2006/main">
  <p:tag name="KSO_WM_TEMPLATE_CATEGORY" val="custom"/>
  <p:tag name="KSO_WM_TEMPLATE_INDEX" val="20204534"/>
</p:tagLst>
</file>

<file path=ppt/tags/tag870.xml><?xml version="1.0" encoding="utf-8"?>
<p:tagLst xmlns:p="http://schemas.openxmlformats.org/presentationml/2006/main">
  <p:tag name="KSO_WM_TAG_VERSION" val="1.0"/>
  <p:tag name="KSO_WM_BEAUTIFY_FLAG" val="#wm#"/>
  <p:tag name="KSO_WM_TEMPLATE_CATEGORY" val="diagram"/>
  <p:tag name="KSO_WM_TEMPLATE_INDEX" val="160312"/>
  <p:tag name="KSO_WM_UNIT_TYPE" val="l_i"/>
  <p:tag name="KSO_WM_UNIT_INDEX" val="1_5"/>
  <p:tag name="KSO_WM_UNIT_ID" val="diagram160312_5*l_i*1_5"/>
  <p:tag name="KSO_WM_UNIT_CLEAR" val="1"/>
  <p:tag name="KSO_WM_UNIT_LAYERLEVEL" val="1_1"/>
  <p:tag name="KSO_WM_DIAGRAM_GROUP_CODE" val="l1-1"/>
  <p:tag name="KSO_WM_UNIT_FILL_FORE_SCHEMECOLOR_INDEX" val="5"/>
  <p:tag name="KSO_WM_UNIT_FILL_TYPE" val="1"/>
  <p:tag name="KSO_WM_UNIT_TEXT_FILL_FORE_SCHEMECOLOR_INDEX" val="5"/>
  <p:tag name="KSO_WM_UNIT_TEXT_FILL_TYPE" val="1"/>
</p:tagLst>
</file>

<file path=ppt/tags/tag871.xml><?xml version="1.0" encoding="utf-8"?>
<p:tagLst xmlns:p="http://schemas.openxmlformats.org/presentationml/2006/main">
  <p:tag name="KSO_WM_TAG_VERSION" val="1.0"/>
  <p:tag name="KSO_WM_BEAUTIFY_FLAG" val="#wm#"/>
  <p:tag name="KSO_WM_TEMPLATE_CATEGORY" val="diagram"/>
  <p:tag name="KSO_WM_TEMPLATE_INDEX" val="160312"/>
  <p:tag name="KSO_WM_UNIT_TYPE" val="l_h_f"/>
  <p:tag name="KSO_WM_UNIT_INDEX" val="1_3_1"/>
  <p:tag name="KSO_WM_UNIT_ID" val="diagram160312_5*l_h_f*1_3_1"/>
  <p:tag name="KSO_WM_UNIT_CLEAR" val="1"/>
  <p:tag name="KSO_WM_UNIT_LAYERLEVEL" val="1_1_1"/>
  <p:tag name="KSO_WM_UNIT_VALUE" val="28"/>
  <p:tag name="KSO_WM_UNIT_HIGHLIGHT" val="0"/>
  <p:tag name="KSO_WM_UNIT_COMPATIBLE" val="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872.xml><?xml version="1.0" encoding="utf-8"?>
<p:tagLst xmlns:p="http://schemas.openxmlformats.org/presentationml/2006/main">
  <p:tag name="PA" val="v5.2.11"/>
  <p:tag name="RESOURCELIBID_ANIM" val="462"/>
</p:tagLst>
</file>

<file path=ppt/tags/tag873.xml><?xml version="1.0" encoding="utf-8"?>
<p:tagLst xmlns:p="http://schemas.openxmlformats.org/presentationml/2006/main">
  <p:tag name="PA" val="v5.2.11"/>
  <p:tag name="RESOURCELIBID_ANIM" val="462"/>
</p:tagLst>
</file>

<file path=ppt/tags/tag874.xml><?xml version="1.0" encoding="utf-8"?>
<p:tagLst xmlns:p="http://schemas.openxmlformats.org/presentationml/2006/main">
  <p:tag name="PA" val="v5.2.11"/>
</p:tagLst>
</file>

<file path=ppt/tags/tag875.xml><?xml version="1.0" encoding="utf-8"?>
<p:tagLst xmlns:p="http://schemas.openxmlformats.org/presentationml/2006/main">
  <p:tag name="PA" val="v5.2.11"/>
</p:tagLst>
</file>

<file path=ppt/tags/tag876.xml><?xml version="1.0" encoding="utf-8"?>
<p:tagLst xmlns:p="http://schemas.openxmlformats.org/presentationml/2006/main">
  <p:tag name="PA" val="v5.2.11"/>
</p:tagLst>
</file>

<file path=ppt/tags/tag877.xml><?xml version="1.0" encoding="utf-8"?>
<p:tagLst xmlns:p="http://schemas.openxmlformats.org/presentationml/2006/main">
  <p:tag name="PA" val="v5.2.11"/>
</p:tagLst>
</file>

<file path=ppt/tags/tag878.xml><?xml version="1.0" encoding="utf-8"?>
<p:tagLst xmlns:p="http://schemas.openxmlformats.org/presentationml/2006/main">
  <p:tag name="PA" val="v5.2.11"/>
</p:tagLst>
</file>

<file path=ppt/tags/tag879.xml><?xml version="1.0" encoding="utf-8"?>
<p:tagLst xmlns:p="http://schemas.openxmlformats.org/presentationml/2006/main">
  <p:tag name="PA" val="v5.2.11"/>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880.xml><?xml version="1.0" encoding="utf-8"?>
<p:tagLst xmlns:p="http://schemas.openxmlformats.org/presentationml/2006/main">
  <p:tag name="PA" val="v5.2.11"/>
</p:tagLst>
</file>

<file path=ppt/tags/tag881.xml><?xml version="1.0" encoding="utf-8"?>
<p:tagLst xmlns:p="http://schemas.openxmlformats.org/presentationml/2006/main">
  <p:tag name="PA" val="v5.2.11"/>
</p:tagLst>
</file>

<file path=ppt/tags/tag882.xml><?xml version="1.0" encoding="utf-8"?>
<p:tagLst xmlns:p="http://schemas.openxmlformats.org/presentationml/2006/main">
  <p:tag name="PA" val="v5.2.11"/>
</p:tagLst>
</file>

<file path=ppt/tags/tag883.xml><?xml version="1.0" encoding="utf-8"?>
<p:tagLst xmlns:p="http://schemas.openxmlformats.org/presentationml/2006/main">
  <p:tag name="PA" val="v5.2.11"/>
</p:tagLst>
</file>

<file path=ppt/tags/tag884.xml><?xml version="1.0" encoding="utf-8"?>
<p:tagLst xmlns:p="http://schemas.openxmlformats.org/presentationml/2006/main">
  <p:tag name="PA" val="v5.2.11"/>
</p:tagLst>
</file>

<file path=ppt/tags/tag885.xml><?xml version="1.0" encoding="utf-8"?>
<p:tagLst xmlns:p="http://schemas.openxmlformats.org/presentationml/2006/main">
  <p:tag name="PA" val="v5.2.11"/>
</p:tagLst>
</file>

<file path=ppt/tags/tag886.xml><?xml version="1.0" encoding="utf-8"?>
<p:tagLst xmlns:p="http://schemas.openxmlformats.org/presentationml/2006/main">
  <p:tag name="PA" val="v5.2.11"/>
</p:tagLst>
</file>

<file path=ppt/tags/tag887.xml><?xml version="1.0" encoding="utf-8"?>
<p:tagLst xmlns:p="http://schemas.openxmlformats.org/presentationml/2006/main">
  <p:tag name="PA" val="v5.2.11"/>
</p:tagLst>
</file>

<file path=ppt/tags/tag888.xml><?xml version="1.0" encoding="utf-8"?>
<p:tagLst xmlns:p="http://schemas.openxmlformats.org/presentationml/2006/main">
  <p:tag name="PA" val="v5.2.11"/>
</p:tagLst>
</file>

<file path=ppt/tags/tag889.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890.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a"/>
  <p:tag name="KSO_WM_UNIT_INDEX" val="1_1_1"/>
  <p:tag name="KSO_WM_UNIT_ID" val="diagram160220_6*l_h_a*1_1_1"/>
  <p:tag name="KSO_WM_UNIT_CLEAR" val="1"/>
  <p:tag name="KSO_WM_UNIT_LAYERLEVEL" val="1_1_1"/>
  <p:tag name="KSO_WM_UNIT_VALUE" val="24"/>
  <p:tag name="KSO_WM_UNIT_HIGHLIGHT" val="0"/>
  <p:tag name="KSO_WM_UNIT_COMPATIBLE" val="0"/>
  <p:tag name="KSO_WM_DIAGRAM_GROUP_CODE" val="l1-1"/>
  <p:tag name="KSO_WM_UNIT_PRESET_TEXT" val="AMET"/>
  <p:tag name="KSO_WM_UNIT_FILL_FORE_SCHEMECOLOR_INDEX" val="5"/>
  <p:tag name="KSO_WM_UNIT_FILL_TYPE" val="1"/>
  <p:tag name="KSO_WM_UNIT_TEXT_FILL_FORE_SCHEMECOLOR_INDEX" val="14"/>
  <p:tag name="KSO_WM_UNIT_TEXT_FILL_TYPE" val="1"/>
</p:tagLst>
</file>

<file path=ppt/tags/tag891.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f"/>
  <p:tag name="KSO_WM_UNIT_INDEX" val="1_1_1"/>
  <p:tag name="KSO_WM_UNIT_ID" val="diagram160220_6*l_h_f*1_1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l1-1"/>
  <p:tag name="KSO_WM_UNIT_TEXT_FILL_FORE_SCHEMECOLOR_INDEX" val="13"/>
  <p:tag name="KSO_WM_UNIT_TEXT_FILL_TYPE" val="1"/>
</p:tagLst>
</file>

<file path=ppt/tags/tag892.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
  <p:tag name="KSO_WM_UNIT_ID" val="diagram160220_6*l_i*1_1"/>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Lst>
</file>

<file path=ppt/tags/tag893.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
  <p:tag name="KSO_WM_UNIT_ID" val="diagram160220_6*l_i*1_2"/>
  <p:tag name="KSO_WM_UNIT_CLEAR" val="1"/>
  <p:tag name="KSO_WM_UNIT_LAYERLEVEL" val="1_1"/>
  <p:tag name="KSO_WM_DIAGRAM_GROUP_CODE" val="l1-1"/>
  <p:tag name="KSO_WM_UNIT_FILL_FORE_SCHEMECOLOR_INDEX" val="5"/>
  <p:tag name="KSO_WM_UNIT_FILL_TYPE" val="1"/>
</p:tagLst>
</file>

<file path=ppt/tags/tag894.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3"/>
  <p:tag name="KSO_WM_UNIT_ID" val="diagram160220_6*l_i*1_3"/>
  <p:tag name="KSO_WM_UNIT_CLEAR" val="1"/>
  <p:tag name="KSO_WM_UNIT_LAYERLEVEL" val="1_1"/>
  <p:tag name="KSO_WM_DIAGRAM_GROUP_CODE" val="l1-1"/>
  <p:tag name="KSO_WM_UNIT_FILL_FORE_SCHEMECOLOR_INDEX" val="5"/>
  <p:tag name="KSO_WM_UNIT_FILL_TYPE" val="1"/>
</p:tagLst>
</file>

<file path=ppt/tags/tag895.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4"/>
  <p:tag name="KSO_WM_UNIT_ID" val="diagram160220_6*l_i*1_4"/>
  <p:tag name="KSO_WM_UNIT_CLEAR" val="1"/>
  <p:tag name="KSO_WM_UNIT_LAYERLEVEL" val="1_1"/>
  <p:tag name="KSO_WM_DIAGRAM_GROUP_CODE" val="l1-1"/>
  <p:tag name="KSO_WM_UNIT_FILL_FORE_SCHEMECOLOR_INDEX" val="5"/>
  <p:tag name="KSO_WM_UNIT_FILL_TYPE" val="1"/>
</p:tagLst>
</file>

<file path=ppt/tags/tag896.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5"/>
  <p:tag name="KSO_WM_UNIT_ID" val="diagram160220_6*l_i*1_5"/>
  <p:tag name="KSO_WM_UNIT_CLEAR" val="1"/>
  <p:tag name="KSO_WM_UNIT_LAYERLEVEL" val="1_1"/>
  <p:tag name="KSO_WM_DIAGRAM_GROUP_CODE" val="l1-1"/>
  <p:tag name="KSO_WM_UNIT_FILL_FORE_SCHEMECOLOR_INDEX" val="5"/>
  <p:tag name="KSO_WM_UNIT_FILL_TYPE" val="1"/>
</p:tagLst>
</file>

<file path=ppt/tags/tag897.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6"/>
  <p:tag name="KSO_WM_UNIT_ID" val="diagram160220_6*l_i*1_6"/>
  <p:tag name="KSO_WM_UNIT_CLEAR" val="1"/>
  <p:tag name="KSO_WM_UNIT_LAYERLEVEL" val="1_1"/>
  <p:tag name="KSO_WM_DIAGRAM_GROUP_CODE" val="l1-1"/>
  <p:tag name="KSO_WM_UNIT_FILL_FORE_SCHEMECOLOR_INDEX" val="5"/>
  <p:tag name="KSO_WM_UNIT_FILL_TYPE" val="1"/>
</p:tagLst>
</file>

<file path=ppt/tags/tag898.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a"/>
  <p:tag name="KSO_WM_UNIT_INDEX" val="1_3_1"/>
  <p:tag name="KSO_WM_UNIT_ID" val="diagram160220_6*l_h_a*1_3_1"/>
  <p:tag name="KSO_WM_UNIT_CLEAR" val="1"/>
  <p:tag name="KSO_WM_UNIT_LAYERLEVEL" val="1_1_1"/>
  <p:tag name="KSO_WM_UNIT_VALUE" val="24"/>
  <p:tag name="KSO_WM_UNIT_HIGHLIGHT" val="0"/>
  <p:tag name="KSO_WM_UNIT_COMPATIBLE" val="0"/>
  <p:tag name="KSO_WM_DIAGRAM_GROUP_CODE" val="l1-1"/>
  <p:tag name="KSO_WM_UNIT_PRESET_TEXT" val="AMET"/>
  <p:tag name="KSO_WM_UNIT_FILL_FORE_SCHEMECOLOR_INDEX" val="6"/>
  <p:tag name="KSO_WM_UNIT_FILL_TYPE" val="1"/>
  <p:tag name="KSO_WM_UNIT_TEXT_FILL_FORE_SCHEMECOLOR_INDEX" val="14"/>
  <p:tag name="KSO_WM_UNIT_TEXT_FILL_TYPE" val="1"/>
</p:tagLst>
</file>

<file path=ppt/tags/tag899.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f"/>
  <p:tag name="KSO_WM_UNIT_INDEX" val="1_3_1"/>
  <p:tag name="KSO_WM_UNIT_ID" val="diagram160220_6*l_h_f*1_3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l1-1"/>
  <p:tag name="KSO_WM_UNIT_TEXT_FILL_FORE_SCHEMECOLOR_INDEX" val="13"/>
  <p:tag name="KSO_WM_UNIT_TEX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900.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7"/>
  <p:tag name="KSO_WM_UNIT_ID" val="diagram160220_6*l_i*1_7"/>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Lst>
</file>

<file path=ppt/tags/tag901.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8"/>
  <p:tag name="KSO_WM_UNIT_ID" val="diagram160220_6*l_i*1_8"/>
  <p:tag name="KSO_WM_UNIT_CLEAR" val="1"/>
  <p:tag name="KSO_WM_UNIT_LAYERLEVEL" val="1_1"/>
  <p:tag name="KSO_WM_DIAGRAM_GROUP_CODE" val="l1-1"/>
  <p:tag name="KSO_WM_UNIT_FILL_FORE_SCHEMECOLOR_INDEX" val="6"/>
  <p:tag name="KSO_WM_UNIT_FILL_TYPE" val="1"/>
</p:tagLst>
</file>

<file path=ppt/tags/tag902.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9"/>
  <p:tag name="KSO_WM_UNIT_ID" val="diagram160220_6*l_i*1_9"/>
  <p:tag name="KSO_WM_UNIT_CLEAR" val="1"/>
  <p:tag name="KSO_WM_UNIT_LAYERLEVEL" val="1_1"/>
  <p:tag name="KSO_WM_DIAGRAM_GROUP_CODE" val="l1-1"/>
  <p:tag name="KSO_WM_UNIT_FILL_FORE_SCHEMECOLOR_INDEX" val="6"/>
  <p:tag name="KSO_WM_UNIT_FILL_TYPE" val="1"/>
</p:tagLst>
</file>

<file path=ppt/tags/tag903.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0"/>
  <p:tag name="KSO_WM_UNIT_ID" val="diagram160220_6*l_i*1_10"/>
  <p:tag name="KSO_WM_UNIT_CLEAR" val="1"/>
  <p:tag name="KSO_WM_UNIT_LAYERLEVEL" val="1_1"/>
  <p:tag name="KSO_WM_DIAGRAM_GROUP_CODE" val="l1-1"/>
  <p:tag name="KSO_WM_UNIT_FILL_FORE_SCHEMECOLOR_INDEX" val="6"/>
  <p:tag name="KSO_WM_UNIT_FILL_TYPE" val="1"/>
</p:tagLst>
</file>

<file path=ppt/tags/tag904.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1"/>
  <p:tag name="KSO_WM_UNIT_ID" val="diagram160220_6*l_i*1_11"/>
  <p:tag name="KSO_WM_UNIT_CLEAR" val="1"/>
  <p:tag name="KSO_WM_UNIT_LAYERLEVEL" val="1_1"/>
  <p:tag name="KSO_WM_DIAGRAM_GROUP_CODE" val="l1-1"/>
  <p:tag name="KSO_WM_UNIT_FILL_FORE_SCHEMECOLOR_INDEX" val="6"/>
  <p:tag name="KSO_WM_UNIT_FILL_TYPE" val="1"/>
</p:tagLst>
</file>

<file path=ppt/tags/tag905.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2"/>
  <p:tag name="KSO_WM_UNIT_ID" val="diagram160220_6*l_i*1_12"/>
  <p:tag name="KSO_WM_UNIT_CLEAR" val="1"/>
  <p:tag name="KSO_WM_UNIT_LAYERLEVEL" val="1_1"/>
  <p:tag name="KSO_WM_DIAGRAM_GROUP_CODE" val="l1-1"/>
  <p:tag name="KSO_WM_UNIT_FILL_FORE_SCHEMECOLOR_INDEX" val="6"/>
  <p:tag name="KSO_WM_UNIT_FILL_TYPE" val="1"/>
</p:tagLst>
</file>

<file path=ppt/tags/tag906.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a"/>
  <p:tag name="KSO_WM_UNIT_INDEX" val="1_2_1"/>
  <p:tag name="KSO_WM_UNIT_ID" val="diagram160220_6*l_h_a*1_2_1"/>
  <p:tag name="KSO_WM_UNIT_CLEAR" val="1"/>
  <p:tag name="KSO_WM_UNIT_LAYERLEVEL" val="1_1_1"/>
  <p:tag name="KSO_WM_UNIT_VALUE" val="24"/>
  <p:tag name="KSO_WM_UNIT_HIGHLIGHT" val="0"/>
  <p:tag name="KSO_WM_UNIT_COMPATIBLE" val="0"/>
  <p:tag name="KSO_WM_DIAGRAM_GROUP_CODE" val="l1-1"/>
  <p:tag name="KSO_WM_UNIT_PRESET_TEXT" val="AMET"/>
  <p:tag name="KSO_WM_UNIT_FILL_FORE_SCHEMECOLOR_INDEX" val="7"/>
  <p:tag name="KSO_WM_UNIT_FILL_TYPE" val="1"/>
  <p:tag name="KSO_WM_UNIT_TEXT_FILL_FORE_SCHEMECOLOR_INDEX" val="14"/>
  <p:tag name="KSO_WM_UNIT_TEXT_FILL_TYPE" val="1"/>
</p:tagLst>
</file>

<file path=ppt/tags/tag907.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f"/>
  <p:tag name="KSO_WM_UNIT_INDEX" val="1_2_1"/>
  <p:tag name="KSO_WM_UNIT_ID" val="diagram160220_6*l_h_f*1_2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l1-1"/>
  <p:tag name="KSO_WM_UNIT_TEXT_FILL_FORE_SCHEMECOLOR_INDEX" val="13"/>
  <p:tag name="KSO_WM_UNIT_TEXT_FILL_TYPE" val="1"/>
</p:tagLst>
</file>

<file path=ppt/tags/tag908.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3"/>
  <p:tag name="KSO_WM_UNIT_ID" val="diagram160220_6*l_i*1_13"/>
  <p:tag name="KSO_WM_UNIT_CLEAR" val="1"/>
  <p:tag name="KSO_WM_UNIT_LAYERLEVEL" val="1_1"/>
  <p:tag name="KSO_WM_DIAGRAM_GROUP_CODE" val="l1-1"/>
  <p:tag name="KSO_WM_UNIT_FILL_FORE_SCHEMECOLOR_INDEX" val="7"/>
  <p:tag name="KSO_WM_UNIT_FILL_TYPE" val="1"/>
  <p:tag name="KSO_WM_UNIT_TEXT_FILL_FORE_SCHEMECOLOR_INDEX" val="14"/>
  <p:tag name="KSO_WM_UNIT_TEXT_FILL_TYPE" val="1"/>
</p:tagLst>
</file>

<file path=ppt/tags/tag909.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4"/>
  <p:tag name="KSO_WM_UNIT_ID" val="diagram160220_6*l_i*1_14"/>
  <p:tag name="KSO_WM_UNIT_CLEAR" val="1"/>
  <p:tag name="KSO_WM_UNIT_LAYERLEVEL" val="1_1"/>
  <p:tag name="KSO_WM_DIAGRAM_GROUP_CODE" val="l1-1"/>
  <p:tag name="KSO_WM_UNIT_FILL_FORE_SCHEMECOLOR_INDEX" val="7"/>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910.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5"/>
  <p:tag name="KSO_WM_UNIT_ID" val="diagram160220_6*l_i*1_15"/>
  <p:tag name="KSO_WM_UNIT_CLEAR" val="1"/>
  <p:tag name="KSO_WM_UNIT_LAYERLEVEL" val="1_1"/>
  <p:tag name="KSO_WM_DIAGRAM_GROUP_CODE" val="l1-1"/>
  <p:tag name="KSO_WM_UNIT_FILL_FORE_SCHEMECOLOR_INDEX" val="7"/>
  <p:tag name="KSO_WM_UNIT_FILL_TYPE" val="1"/>
</p:tagLst>
</file>

<file path=ppt/tags/tag911.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6"/>
  <p:tag name="KSO_WM_UNIT_ID" val="diagram160220_6*l_i*1_16"/>
  <p:tag name="KSO_WM_UNIT_CLEAR" val="1"/>
  <p:tag name="KSO_WM_UNIT_LAYERLEVEL" val="1_1"/>
  <p:tag name="KSO_WM_DIAGRAM_GROUP_CODE" val="l1-1"/>
  <p:tag name="KSO_WM_UNIT_FILL_FORE_SCHEMECOLOR_INDEX" val="7"/>
  <p:tag name="KSO_WM_UNIT_FILL_TYPE" val="1"/>
</p:tagLst>
</file>

<file path=ppt/tags/tag912.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7"/>
  <p:tag name="KSO_WM_UNIT_ID" val="diagram160220_6*l_i*1_17"/>
  <p:tag name="KSO_WM_UNIT_CLEAR" val="1"/>
  <p:tag name="KSO_WM_UNIT_LAYERLEVEL" val="1_1"/>
  <p:tag name="KSO_WM_DIAGRAM_GROUP_CODE" val="l1-1"/>
  <p:tag name="KSO_WM_UNIT_FILL_FORE_SCHEMECOLOR_INDEX" val="7"/>
  <p:tag name="KSO_WM_UNIT_FILL_TYPE" val="1"/>
</p:tagLst>
</file>

<file path=ppt/tags/tag913.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8"/>
  <p:tag name="KSO_WM_UNIT_ID" val="diagram160220_6*l_i*1_18"/>
  <p:tag name="KSO_WM_UNIT_CLEAR" val="1"/>
  <p:tag name="KSO_WM_UNIT_LAYERLEVEL" val="1_1"/>
  <p:tag name="KSO_WM_DIAGRAM_GROUP_CODE" val="l1-1"/>
  <p:tag name="KSO_WM_UNIT_FILL_FORE_SCHEMECOLOR_INDEX" val="7"/>
  <p:tag name="KSO_WM_UNIT_FILL_TYPE" val="1"/>
</p:tagLst>
</file>

<file path=ppt/tags/tag914.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a"/>
  <p:tag name="KSO_WM_UNIT_INDEX" val="1_5_1"/>
  <p:tag name="KSO_WM_UNIT_ID" val="diagram160220_6*l_h_a*1_5_1"/>
  <p:tag name="KSO_WM_UNIT_CLEAR" val="1"/>
  <p:tag name="KSO_WM_UNIT_LAYERLEVEL" val="1_1_1"/>
  <p:tag name="KSO_WM_UNIT_VALUE" val="24"/>
  <p:tag name="KSO_WM_UNIT_HIGHLIGHT" val="0"/>
  <p:tag name="KSO_WM_UNIT_COMPATIBLE" val="0"/>
  <p:tag name="KSO_WM_DIAGRAM_GROUP_CODE" val="l1-1"/>
  <p:tag name="KSO_WM_UNIT_PRESET_TEXT" val="AMET"/>
  <p:tag name="KSO_WM_UNIT_FILL_FORE_SCHEMECOLOR_INDEX" val="5"/>
  <p:tag name="KSO_WM_UNIT_FILL_TYPE" val="1"/>
  <p:tag name="KSO_WM_UNIT_TEXT_FILL_FORE_SCHEMECOLOR_INDEX" val="14"/>
  <p:tag name="KSO_WM_UNIT_TEXT_FILL_TYPE" val="1"/>
</p:tagLst>
</file>

<file path=ppt/tags/tag915.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f"/>
  <p:tag name="KSO_WM_UNIT_INDEX" val="1_5_1"/>
  <p:tag name="KSO_WM_UNIT_ID" val="diagram160220_6*l_h_f*1_5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l1-1"/>
  <p:tag name="KSO_WM_UNIT_TEXT_FILL_FORE_SCHEMECOLOR_INDEX" val="13"/>
  <p:tag name="KSO_WM_UNIT_TEXT_FILL_TYPE" val="1"/>
</p:tagLst>
</file>

<file path=ppt/tags/tag916.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19"/>
  <p:tag name="KSO_WM_UNIT_ID" val="diagram160220_6*l_i*1_19"/>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Lst>
</file>

<file path=ppt/tags/tag917.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0"/>
  <p:tag name="KSO_WM_UNIT_ID" val="diagram160220_6*l_i*1_20"/>
  <p:tag name="KSO_WM_UNIT_CLEAR" val="1"/>
  <p:tag name="KSO_WM_UNIT_LAYERLEVEL" val="1_1"/>
  <p:tag name="KSO_WM_DIAGRAM_GROUP_CODE" val="l1-1"/>
  <p:tag name="KSO_WM_UNIT_FILL_FORE_SCHEMECOLOR_INDEX" val="5"/>
  <p:tag name="KSO_WM_UNIT_FILL_TYPE" val="1"/>
</p:tagLst>
</file>

<file path=ppt/tags/tag918.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1"/>
  <p:tag name="KSO_WM_UNIT_ID" val="diagram160220_6*l_i*1_21"/>
  <p:tag name="KSO_WM_UNIT_CLEAR" val="1"/>
  <p:tag name="KSO_WM_UNIT_LAYERLEVEL" val="1_1"/>
  <p:tag name="KSO_WM_DIAGRAM_GROUP_CODE" val="l1-1"/>
  <p:tag name="KSO_WM_UNIT_FILL_FORE_SCHEMECOLOR_INDEX" val="5"/>
  <p:tag name="KSO_WM_UNIT_FILL_TYPE" val="1"/>
</p:tagLst>
</file>

<file path=ppt/tags/tag919.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2"/>
  <p:tag name="KSO_WM_UNIT_ID" val="diagram160220_6*l_i*1_22"/>
  <p:tag name="KSO_WM_UNIT_CLEAR" val="1"/>
  <p:tag name="KSO_WM_UNIT_LAYERLEVEL" val="1_1"/>
  <p:tag name="KSO_WM_DIAGRAM_GROUP_CODE" val="l1-1"/>
  <p:tag name="KSO_WM_UNIT_FILL_FORE_SCHEMECOLOR_INDEX" val="5"/>
  <p:tag name="KSO_WM_UNI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920.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3"/>
  <p:tag name="KSO_WM_UNIT_ID" val="diagram160220_6*l_i*1_23"/>
  <p:tag name="KSO_WM_UNIT_CLEAR" val="1"/>
  <p:tag name="KSO_WM_UNIT_LAYERLEVEL" val="1_1"/>
  <p:tag name="KSO_WM_DIAGRAM_GROUP_CODE" val="l1-1"/>
  <p:tag name="KSO_WM_UNIT_FILL_FORE_SCHEMECOLOR_INDEX" val="5"/>
  <p:tag name="KSO_WM_UNIT_FILL_TYPE" val="1"/>
</p:tagLst>
</file>

<file path=ppt/tags/tag921.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4"/>
  <p:tag name="KSO_WM_UNIT_ID" val="diagram160220_6*l_i*1_24"/>
  <p:tag name="KSO_WM_UNIT_CLEAR" val="1"/>
  <p:tag name="KSO_WM_UNIT_LAYERLEVEL" val="1_1"/>
  <p:tag name="KSO_WM_DIAGRAM_GROUP_CODE" val="l1-1"/>
  <p:tag name="KSO_WM_UNIT_FILL_FORE_SCHEMECOLOR_INDEX" val="5"/>
  <p:tag name="KSO_WM_UNIT_FILL_TYPE" val="1"/>
</p:tagLst>
</file>

<file path=ppt/tags/tag922.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a"/>
  <p:tag name="KSO_WM_UNIT_INDEX" val="1_4_1"/>
  <p:tag name="KSO_WM_UNIT_ID" val="diagram160220_6*l_h_a*1_4_1"/>
  <p:tag name="KSO_WM_UNIT_CLEAR" val="1"/>
  <p:tag name="KSO_WM_UNIT_LAYERLEVEL" val="1_1_1"/>
  <p:tag name="KSO_WM_UNIT_VALUE" val="24"/>
  <p:tag name="KSO_WM_UNIT_HIGHLIGHT" val="0"/>
  <p:tag name="KSO_WM_UNIT_COMPATIBLE" val="0"/>
  <p:tag name="KSO_WM_DIAGRAM_GROUP_CODE" val="l1-1"/>
  <p:tag name="KSO_WM_UNIT_PRESET_TEXT" val="AMET"/>
  <p:tag name="KSO_WM_UNIT_FILL_FORE_SCHEMECOLOR_INDEX" val="6"/>
  <p:tag name="KSO_WM_UNIT_FILL_TYPE" val="1"/>
  <p:tag name="KSO_WM_UNIT_TEXT_FILL_FORE_SCHEMECOLOR_INDEX" val="14"/>
  <p:tag name="KSO_WM_UNIT_TEXT_FILL_TYPE" val="1"/>
</p:tagLst>
</file>

<file path=ppt/tags/tag923.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f"/>
  <p:tag name="KSO_WM_UNIT_INDEX" val="1_4_1"/>
  <p:tag name="KSO_WM_UNIT_ID" val="diagram160220_6*l_h_f*1_4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l1-1"/>
  <p:tag name="KSO_WM_UNIT_TEXT_FILL_FORE_SCHEMECOLOR_INDEX" val="13"/>
  <p:tag name="KSO_WM_UNIT_TEXT_FILL_TYPE" val="1"/>
</p:tagLst>
</file>

<file path=ppt/tags/tag924.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5"/>
  <p:tag name="KSO_WM_UNIT_ID" val="diagram160220_6*l_i*1_25"/>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Lst>
</file>

<file path=ppt/tags/tag925.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6"/>
  <p:tag name="KSO_WM_UNIT_ID" val="diagram160220_6*l_i*1_26"/>
  <p:tag name="KSO_WM_UNIT_CLEAR" val="1"/>
  <p:tag name="KSO_WM_UNIT_LAYERLEVEL" val="1_1"/>
  <p:tag name="KSO_WM_DIAGRAM_GROUP_CODE" val="l1-1"/>
  <p:tag name="KSO_WM_UNIT_FILL_FORE_SCHEMECOLOR_INDEX" val="6"/>
  <p:tag name="KSO_WM_UNIT_FILL_TYPE" val="1"/>
</p:tagLst>
</file>

<file path=ppt/tags/tag926.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7"/>
  <p:tag name="KSO_WM_UNIT_ID" val="diagram160220_6*l_i*1_27"/>
  <p:tag name="KSO_WM_UNIT_CLEAR" val="1"/>
  <p:tag name="KSO_WM_UNIT_LAYERLEVEL" val="1_1"/>
  <p:tag name="KSO_WM_DIAGRAM_GROUP_CODE" val="l1-1"/>
  <p:tag name="KSO_WM_UNIT_FILL_FORE_SCHEMECOLOR_INDEX" val="6"/>
  <p:tag name="KSO_WM_UNIT_FILL_TYPE" val="1"/>
</p:tagLst>
</file>

<file path=ppt/tags/tag927.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8"/>
  <p:tag name="KSO_WM_UNIT_ID" val="diagram160220_6*l_i*1_28"/>
  <p:tag name="KSO_WM_UNIT_CLEAR" val="1"/>
  <p:tag name="KSO_WM_UNIT_LAYERLEVEL" val="1_1"/>
  <p:tag name="KSO_WM_DIAGRAM_GROUP_CODE" val="l1-1"/>
  <p:tag name="KSO_WM_UNIT_FILL_FORE_SCHEMECOLOR_INDEX" val="6"/>
  <p:tag name="KSO_WM_UNIT_FILL_TYPE" val="1"/>
</p:tagLst>
</file>

<file path=ppt/tags/tag928.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29"/>
  <p:tag name="KSO_WM_UNIT_ID" val="diagram160220_6*l_i*1_29"/>
  <p:tag name="KSO_WM_UNIT_CLEAR" val="1"/>
  <p:tag name="KSO_WM_UNIT_LAYERLEVEL" val="1_1"/>
  <p:tag name="KSO_WM_DIAGRAM_GROUP_CODE" val="l1-1"/>
  <p:tag name="KSO_WM_UNIT_FILL_FORE_SCHEMECOLOR_INDEX" val="6"/>
  <p:tag name="KSO_WM_UNIT_FILL_TYPE" val="1"/>
</p:tagLst>
</file>

<file path=ppt/tags/tag929.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30"/>
  <p:tag name="KSO_WM_UNIT_ID" val="diagram160220_6*l_i*1_30"/>
  <p:tag name="KSO_WM_UNIT_CLEAR" val="1"/>
  <p:tag name="KSO_WM_UNIT_LAYERLEVEL" val="1_1"/>
  <p:tag name="KSO_WM_DIAGRAM_GROUP_CODE" val="l1-1"/>
  <p:tag name="KSO_WM_UNIT_FILL_FORE_SCHEMECOLOR_INDEX" val="6"/>
  <p:tag name="KSO_WM_UNI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930.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a"/>
  <p:tag name="KSO_WM_UNIT_INDEX" val="1_6_1"/>
  <p:tag name="KSO_WM_UNIT_ID" val="diagram160220_6*l_h_a*1_6_1"/>
  <p:tag name="KSO_WM_UNIT_CLEAR" val="1"/>
  <p:tag name="KSO_WM_UNIT_LAYERLEVEL" val="1_1_1"/>
  <p:tag name="KSO_WM_UNIT_VALUE" val="24"/>
  <p:tag name="KSO_WM_UNIT_HIGHLIGHT" val="0"/>
  <p:tag name="KSO_WM_UNIT_COMPATIBLE" val="0"/>
  <p:tag name="KSO_WM_DIAGRAM_GROUP_CODE" val="l1-1"/>
  <p:tag name="KSO_WM_UNIT_PRESET_TEXT" val="AMET"/>
  <p:tag name="KSO_WM_UNIT_FILL_FORE_SCHEMECOLOR_INDEX" val="7"/>
  <p:tag name="KSO_WM_UNIT_FILL_TYPE" val="1"/>
  <p:tag name="KSO_WM_UNIT_TEXT_FILL_FORE_SCHEMECOLOR_INDEX" val="14"/>
  <p:tag name="KSO_WM_UNIT_TEXT_FILL_TYPE" val="1"/>
</p:tagLst>
</file>

<file path=ppt/tags/tag931.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h_f"/>
  <p:tag name="KSO_WM_UNIT_INDEX" val="1_6_1"/>
  <p:tag name="KSO_WM_UNIT_ID" val="diagram160220_6*l_h_f*1_6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l1-1"/>
  <p:tag name="KSO_WM_UNIT_TEXT_FILL_FORE_SCHEMECOLOR_INDEX" val="13"/>
  <p:tag name="KSO_WM_UNIT_TEXT_FILL_TYPE" val="1"/>
</p:tagLst>
</file>

<file path=ppt/tags/tag932.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31"/>
  <p:tag name="KSO_WM_UNIT_ID" val="diagram160220_6*l_i*1_31"/>
  <p:tag name="KSO_WM_UNIT_CLEAR" val="1"/>
  <p:tag name="KSO_WM_UNIT_LAYERLEVEL" val="1_1"/>
  <p:tag name="KSO_WM_DIAGRAM_GROUP_CODE" val="l1-1"/>
  <p:tag name="KSO_WM_UNIT_FILL_FORE_SCHEMECOLOR_INDEX" val="7"/>
  <p:tag name="KSO_WM_UNIT_FILL_TYPE" val="1"/>
  <p:tag name="KSO_WM_UNIT_TEXT_FILL_FORE_SCHEMECOLOR_INDEX" val="14"/>
  <p:tag name="KSO_WM_UNIT_TEXT_FILL_TYPE" val="1"/>
</p:tagLst>
</file>

<file path=ppt/tags/tag933.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32"/>
  <p:tag name="KSO_WM_UNIT_ID" val="diagram160220_6*l_i*1_32"/>
  <p:tag name="KSO_WM_UNIT_CLEAR" val="1"/>
  <p:tag name="KSO_WM_UNIT_LAYERLEVEL" val="1_1"/>
  <p:tag name="KSO_WM_DIAGRAM_GROUP_CODE" val="l1-1"/>
  <p:tag name="KSO_WM_UNIT_FILL_FORE_SCHEMECOLOR_INDEX" val="7"/>
  <p:tag name="KSO_WM_UNIT_FILL_TYPE" val="1"/>
</p:tagLst>
</file>

<file path=ppt/tags/tag934.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33"/>
  <p:tag name="KSO_WM_UNIT_ID" val="diagram160220_6*l_i*1_33"/>
  <p:tag name="KSO_WM_UNIT_CLEAR" val="1"/>
  <p:tag name="KSO_WM_UNIT_LAYERLEVEL" val="1_1"/>
  <p:tag name="KSO_WM_DIAGRAM_GROUP_CODE" val="l1-1"/>
  <p:tag name="KSO_WM_UNIT_FILL_FORE_SCHEMECOLOR_INDEX" val="7"/>
  <p:tag name="KSO_WM_UNIT_FILL_TYPE" val="1"/>
</p:tagLst>
</file>

<file path=ppt/tags/tag935.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34"/>
  <p:tag name="KSO_WM_UNIT_ID" val="diagram160220_6*l_i*1_34"/>
  <p:tag name="KSO_WM_UNIT_CLEAR" val="1"/>
  <p:tag name="KSO_WM_UNIT_LAYERLEVEL" val="1_1"/>
  <p:tag name="KSO_WM_DIAGRAM_GROUP_CODE" val="l1-1"/>
  <p:tag name="KSO_WM_UNIT_FILL_FORE_SCHEMECOLOR_INDEX" val="7"/>
  <p:tag name="KSO_WM_UNIT_FILL_TYPE" val="1"/>
</p:tagLst>
</file>

<file path=ppt/tags/tag936.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35"/>
  <p:tag name="KSO_WM_UNIT_ID" val="diagram160220_6*l_i*1_35"/>
  <p:tag name="KSO_WM_UNIT_CLEAR" val="1"/>
  <p:tag name="KSO_WM_UNIT_LAYERLEVEL" val="1_1"/>
  <p:tag name="KSO_WM_DIAGRAM_GROUP_CODE" val="l1-1"/>
  <p:tag name="KSO_WM_UNIT_FILL_FORE_SCHEMECOLOR_INDEX" val="7"/>
  <p:tag name="KSO_WM_UNIT_FILL_TYPE" val="1"/>
</p:tagLst>
</file>

<file path=ppt/tags/tag937.xml><?xml version="1.0" encoding="utf-8"?>
<p:tagLst xmlns:p="http://schemas.openxmlformats.org/presentationml/2006/main">
  <p:tag name="KSO_WM_TAG_VERSION" val="1.0"/>
  <p:tag name="KSO_WM_BEAUTIFY_FLAG" val="#wm#"/>
  <p:tag name="KSO_WM_TEMPLATE_CATEGORY" val="diagram"/>
  <p:tag name="KSO_WM_TEMPLATE_INDEX" val="160220"/>
  <p:tag name="KSO_WM_UNIT_TYPE" val="l_i"/>
  <p:tag name="KSO_WM_UNIT_INDEX" val="1_36"/>
  <p:tag name="KSO_WM_UNIT_ID" val="diagram160220_6*l_i*1_36"/>
  <p:tag name="KSO_WM_UNIT_CLEAR" val="1"/>
  <p:tag name="KSO_WM_UNIT_LAYERLEVEL" val="1_1"/>
  <p:tag name="KSO_WM_DIAGRAM_GROUP_CODE" val="l1-1"/>
  <p:tag name="KSO_WM_UNIT_FILL_FORE_SCHEMECOLOR_INDEX" val="7"/>
  <p:tag name="KSO_WM_UNIT_FILL_TYPE" val="1"/>
</p:tagLst>
</file>

<file path=ppt/tags/tag938.xml><?xml version="1.0" encoding="utf-8"?>
<p:tagLst xmlns:p="http://schemas.openxmlformats.org/presentationml/2006/main">
  <p:tag name="PA" val="v5.2.11"/>
  <p:tag name="RESOURCELIBID_ANIM" val="462"/>
</p:tagLst>
</file>

<file path=ppt/tags/tag939.xml><?xml version="1.0" encoding="utf-8"?>
<p:tagLst xmlns:p="http://schemas.openxmlformats.org/presentationml/2006/main">
  <p:tag name="PA" val="v5.2.11"/>
  <p:tag name="RESOURCELIBID_ANIM" val="46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940.xml><?xml version="1.0" encoding="utf-8"?>
<p:tagLst xmlns:p="http://schemas.openxmlformats.org/presentationml/2006/main">
  <p:tag name="PA" val="v5.2.11"/>
</p:tagLst>
</file>

<file path=ppt/tags/tag941.xml><?xml version="1.0" encoding="utf-8"?>
<p:tagLst xmlns:p="http://schemas.openxmlformats.org/presentationml/2006/main">
  <p:tag name="PA" val="v5.2.11"/>
</p:tagLst>
</file>

<file path=ppt/tags/tag942.xml><?xml version="1.0" encoding="utf-8"?>
<p:tagLst xmlns:p="http://schemas.openxmlformats.org/presentationml/2006/main">
  <p:tag name="PA" val="v5.2.11"/>
</p:tagLst>
</file>

<file path=ppt/tags/tag943.xml><?xml version="1.0" encoding="utf-8"?>
<p:tagLst xmlns:p="http://schemas.openxmlformats.org/presentationml/2006/main">
  <p:tag name="PA" val="v5.2.11"/>
</p:tagLst>
</file>

<file path=ppt/tags/tag944.xml><?xml version="1.0" encoding="utf-8"?>
<p:tagLst xmlns:p="http://schemas.openxmlformats.org/presentationml/2006/main">
  <p:tag name="PA" val="v5.2.11"/>
</p:tagLst>
</file>

<file path=ppt/tags/tag945.xml><?xml version="1.0" encoding="utf-8"?>
<p:tagLst xmlns:p="http://schemas.openxmlformats.org/presentationml/2006/main">
  <p:tag name="PA" val="v5.2.11"/>
</p:tagLst>
</file>

<file path=ppt/tags/tag946.xml><?xml version="1.0" encoding="utf-8"?>
<p:tagLst xmlns:p="http://schemas.openxmlformats.org/presentationml/2006/main">
  <p:tag name="PA" val="v5.2.11"/>
</p:tagLst>
</file>

<file path=ppt/tags/tag947.xml><?xml version="1.0" encoding="utf-8"?>
<p:tagLst xmlns:p="http://schemas.openxmlformats.org/presentationml/2006/main">
  <p:tag name="PA" val="v5.2.11"/>
</p:tagLst>
</file>

<file path=ppt/tags/tag948.xml><?xml version="1.0" encoding="utf-8"?>
<p:tagLst xmlns:p="http://schemas.openxmlformats.org/presentationml/2006/main">
  <p:tag name="PA" val="v5.2.11"/>
</p:tagLst>
</file>

<file path=ppt/tags/tag949.xml><?xml version="1.0" encoding="utf-8"?>
<p:tagLst xmlns:p="http://schemas.openxmlformats.org/presentationml/2006/main">
  <p:tag name="PA" val="v5.2.1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950.xml><?xml version="1.0" encoding="utf-8"?>
<p:tagLst xmlns:p="http://schemas.openxmlformats.org/presentationml/2006/main">
  <p:tag name="PA" val="v5.2.11"/>
</p:tagLst>
</file>

<file path=ppt/tags/tag951.xml><?xml version="1.0" encoding="utf-8"?>
<p:tagLst xmlns:p="http://schemas.openxmlformats.org/presentationml/2006/main">
  <p:tag name="PA" val="v5.2.11"/>
</p:tagLst>
</file>

<file path=ppt/tags/tag952.xml><?xml version="1.0" encoding="utf-8"?>
<p:tagLst xmlns:p="http://schemas.openxmlformats.org/presentationml/2006/main">
  <p:tag name="PA" val="v5.2.11"/>
</p:tagLst>
</file>

<file path=ppt/tags/tag953.xml><?xml version="1.0" encoding="utf-8"?>
<p:tagLst xmlns:p="http://schemas.openxmlformats.org/presentationml/2006/main">
  <p:tag name="PA" val="v5.2.11"/>
</p:tagLst>
</file>

<file path=ppt/tags/tag954.xml><?xml version="1.0" encoding="utf-8"?>
<p:tagLst xmlns:p="http://schemas.openxmlformats.org/presentationml/2006/main">
  <p:tag name="PA" val="v5.2.11"/>
</p:tagLst>
</file>

<file path=ppt/tags/tag955.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956.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a"/>
  <p:tag name="KSO_WM_UNIT_INDEX" val="1_1_1"/>
  <p:tag name="KSO_WM_UNIT_ID" val="diagram160216_1*l_h_a*1_1_1"/>
  <p:tag name="KSO_WM_UNIT_CLEAR" val="1"/>
  <p:tag name="KSO_WM_UNIT_LAYERLEVEL" val="1_1_1"/>
  <p:tag name="KSO_WM_UNIT_VALUE" val="15"/>
  <p:tag name="KSO_WM_UNIT_HIGHLIGHT" val="0"/>
  <p:tag name="KSO_WM_UNIT_COMPATIBLE" val="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957.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f"/>
  <p:tag name="KSO_WM_UNIT_INDEX" val="1_1_1"/>
  <p:tag name="KSO_WM_UNIT_ID" val="diagram160216_1*l_h_f*1_1_1"/>
  <p:tag name="KSO_WM_UNIT_CLEAR" val="1"/>
  <p:tag name="KSO_WM_UNIT_LAYERLEVEL" val="1_1_1"/>
  <p:tag name="KSO_WM_UNIT_VALUE" val="22"/>
  <p:tag name="KSO_WM_UNIT_HIGHLIGHT" val="0"/>
  <p:tag name="KSO_WM_UNIT_COMPATIBLE" val="0"/>
  <p:tag name="KSO_WM_UNIT_PRESET_TEXT_INDEX" val="4"/>
  <p:tag name="KSO_WM_UNIT_PRESET_TEXT_LEN" val="40"/>
  <p:tag name="KSO_WM_DIAGRAM_GROUP_CODE" val="l1-1"/>
  <p:tag name="KSO_WM_UNIT_TEXT_FILL_FORE_SCHEMECOLOR_INDEX" val="13"/>
  <p:tag name="KSO_WM_UNIT_TEXT_FILL_TYPE" val="1"/>
</p:tagLst>
</file>

<file path=ppt/tags/tag958.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a"/>
  <p:tag name="KSO_WM_UNIT_INDEX" val="1_2_1"/>
  <p:tag name="KSO_WM_UNIT_ID" val="diagram160216_1*l_h_a*1_2_1"/>
  <p:tag name="KSO_WM_UNIT_CLEAR" val="1"/>
  <p:tag name="KSO_WM_UNIT_LAYERLEVEL" val="1_1_1"/>
  <p:tag name="KSO_WM_UNIT_VALUE" val="15"/>
  <p:tag name="KSO_WM_UNIT_HIGHLIGHT" val="0"/>
  <p:tag name="KSO_WM_UNIT_COMPATIBLE" val="0"/>
  <p:tag name="KSO_WM_DIAGRAM_GROUP_CODE" val="l1-1"/>
  <p:tag name="KSO_WM_UNIT_PRESET_TEXT" val="LOREM"/>
  <p:tag name="KSO_WM_UNIT_FILL_FORE_SCHEMECOLOR_INDEX" val="6"/>
  <p:tag name="KSO_WM_UNIT_FILL_TYPE" val="1"/>
  <p:tag name="KSO_WM_UNIT_TEXT_FILL_FORE_SCHEMECOLOR_INDEX" val="14"/>
  <p:tag name="KSO_WM_UNIT_TEXT_FILL_TYPE" val="1"/>
</p:tagLst>
</file>

<file path=ppt/tags/tag959.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f"/>
  <p:tag name="KSO_WM_UNIT_INDEX" val="1_2_1"/>
  <p:tag name="KSO_WM_UNIT_ID" val="diagram160216_1*l_h_f*1_2_1"/>
  <p:tag name="KSO_WM_UNIT_CLEAR" val="1"/>
  <p:tag name="KSO_WM_UNIT_LAYERLEVEL" val="1_1_1"/>
  <p:tag name="KSO_WM_UNIT_VALUE" val="22"/>
  <p:tag name="KSO_WM_UNIT_HIGHLIGHT" val="0"/>
  <p:tag name="KSO_WM_UNIT_COMPATIBLE" val="0"/>
  <p:tag name="KSO_WM_UNIT_PRESET_TEXT_INDEX" val="4"/>
  <p:tag name="KSO_WM_UNIT_PRESET_TEXT_LEN" val="40"/>
  <p:tag name="KSO_WM_DIAGRAM_GROUP_CODE" val="l1-1"/>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960.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a"/>
  <p:tag name="KSO_WM_UNIT_INDEX" val="1_3_1"/>
  <p:tag name="KSO_WM_UNIT_ID" val="diagram160216_1*l_h_a*1_3_1"/>
  <p:tag name="KSO_WM_UNIT_CLEAR" val="1"/>
  <p:tag name="KSO_WM_UNIT_LAYERLEVEL" val="1_1_1"/>
  <p:tag name="KSO_WM_UNIT_VALUE" val="15"/>
  <p:tag name="KSO_WM_UNIT_HIGHLIGHT" val="0"/>
  <p:tag name="KSO_WM_UNIT_COMPATIBLE" val="0"/>
  <p:tag name="KSO_WM_DIAGRAM_GROUP_CODE" val="l1-1"/>
  <p:tag name="KSO_WM_UNIT_PRESET_TEXT" val="LOREM"/>
  <p:tag name="KSO_WM_UNIT_FILL_FORE_SCHEMECOLOR_INDEX" val="7"/>
  <p:tag name="KSO_WM_UNIT_FILL_TYPE" val="1"/>
  <p:tag name="KSO_WM_UNIT_TEXT_FILL_FORE_SCHEMECOLOR_INDEX" val="14"/>
  <p:tag name="KSO_WM_UNIT_TEXT_FILL_TYPE" val="1"/>
</p:tagLst>
</file>

<file path=ppt/tags/tag961.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f"/>
  <p:tag name="KSO_WM_UNIT_INDEX" val="1_3_1"/>
  <p:tag name="KSO_WM_UNIT_ID" val="diagram160216_1*l_h_f*1_3_1"/>
  <p:tag name="KSO_WM_UNIT_CLEAR" val="1"/>
  <p:tag name="KSO_WM_UNIT_LAYERLEVEL" val="1_1_1"/>
  <p:tag name="KSO_WM_UNIT_VALUE" val="22"/>
  <p:tag name="KSO_WM_UNIT_HIGHLIGHT" val="0"/>
  <p:tag name="KSO_WM_UNIT_COMPATIBLE" val="0"/>
  <p:tag name="KSO_WM_UNIT_PRESET_TEXT_INDEX" val="4"/>
  <p:tag name="KSO_WM_UNIT_PRESET_TEXT_LEN" val="40"/>
  <p:tag name="KSO_WM_DIAGRAM_GROUP_CODE" val="l1-1"/>
  <p:tag name="KSO_WM_UNIT_TEXT_FILL_FORE_SCHEMECOLOR_INDEX" val="13"/>
  <p:tag name="KSO_WM_UNIT_TEXT_FILL_TYPE" val="1"/>
</p:tagLst>
</file>

<file path=ppt/tags/tag962.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a"/>
  <p:tag name="KSO_WM_UNIT_INDEX" val="1_4_1"/>
  <p:tag name="KSO_WM_UNIT_ID" val="diagram160216_1*l_h_a*1_4_1"/>
  <p:tag name="KSO_WM_UNIT_CLEAR" val="1"/>
  <p:tag name="KSO_WM_UNIT_LAYERLEVEL" val="1_1_1"/>
  <p:tag name="KSO_WM_UNIT_VALUE" val="15"/>
  <p:tag name="KSO_WM_UNIT_HIGHLIGHT" val="0"/>
  <p:tag name="KSO_WM_UNIT_COMPATIBLE" val="0"/>
  <p:tag name="KSO_WM_DIAGRAM_GROUP_CODE" val="l1-1"/>
  <p:tag name="KSO_WM_UNIT_PRESET_TEXT" val="LOREM"/>
  <p:tag name="KSO_WM_UNIT_FILL_FORE_SCHEMECOLOR_INDEX" val="7"/>
  <p:tag name="KSO_WM_UNIT_FILL_TYPE" val="1"/>
  <p:tag name="KSO_WM_UNIT_TEXT_FILL_FORE_SCHEMECOLOR_INDEX" val="14"/>
  <p:tag name="KSO_WM_UNIT_TEXT_FILL_TYPE" val="1"/>
</p:tagLst>
</file>

<file path=ppt/tags/tag963.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f"/>
  <p:tag name="KSO_WM_UNIT_INDEX" val="1_4_1"/>
  <p:tag name="KSO_WM_UNIT_ID" val="diagram160216_1*l_h_f*1_4_1"/>
  <p:tag name="KSO_WM_UNIT_CLEAR" val="1"/>
  <p:tag name="KSO_WM_UNIT_LAYERLEVEL" val="1_1_1"/>
  <p:tag name="KSO_WM_UNIT_VALUE" val="22"/>
  <p:tag name="KSO_WM_UNIT_HIGHLIGHT" val="0"/>
  <p:tag name="KSO_WM_UNIT_COMPATIBLE" val="0"/>
  <p:tag name="KSO_WM_UNIT_PRESET_TEXT_INDEX" val="4"/>
  <p:tag name="KSO_WM_UNIT_PRESET_TEXT_LEN" val="40"/>
  <p:tag name="KSO_WM_DIAGRAM_GROUP_CODE" val="l1-1"/>
  <p:tag name="KSO_WM_UNIT_TEXT_FILL_FORE_SCHEMECOLOR_INDEX" val="13"/>
  <p:tag name="KSO_WM_UNIT_TEXT_FILL_TYPE" val="1"/>
</p:tagLst>
</file>

<file path=ppt/tags/tag964.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a"/>
  <p:tag name="KSO_WM_UNIT_INDEX" val="1_5_1"/>
  <p:tag name="KSO_WM_UNIT_ID" val="diagram160216_1*l_h_a*1_5_1"/>
  <p:tag name="KSO_WM_UNIT_CLEAR" val="1"/>
  <p:tag name="KSO_WM_UNIT_LAYERLEVEL" val="1_1_1"/>
  <p:tag name="KSO_WM_UNIT_VALUE" val="15"/>
  <p:tag name="KSO_WM_UNIT_HIGHLIGHT" val="0"/>
  <p:tag name="KSO_WM_UNIT_COMPATIBLE" val="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965.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f"/>
  <p:tag name="KSO_WM_UNIT_INDEX" val="1_5_1"/>
  <p:tag name="KSO_WM_UNIT_ID" val="diagram160216_1*l_h_f*1_5_1"/>
  <p:tag name="KSO_WM_UNIT_CLEAR" val="1"/>
  <p:tag name="KSO_WM_UNIT_LAYERLEVEL" val="1_1_1"/>
  <p:tag name="KSO_WM_UNIT_VALUE" val="22"/>
  <p:tag name="KSO_WM_UNIT_HIGHLIGHT" val="0"/>
  <p:tag name="KSO_WM_UNIT_COMPATIBLE" val="0"/>
  <p:tag name="KSO_WM_UNIT_PRESET_TEXT_INDEX" val="4"/>
  <p:tag name="KSO_WM_UNIT_PRESET_TEXT_LEN" val="40"/>
  <p:tag name="KSO_WM_DIAGRAM_GROUP_CODE" val="l1-1"/>
  <p:tag name="KSO_WM_UNIT_TEXT_FILL_FORE_SCHEMECOLOR_INDEX" val="13"/>
  <p:tag name="KSO_WM_UNIT_TEXT_FILL_TYPE" val="1"/>
</p:tagLst>
</file>

<file path=ppt/tags/tag966.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a"/>
  <p:tag name="KSO_WM_UNIT_INDEX" val="1_6_1"/>
  <p:tag name="KSO_WM_UNIT_ID" val="diagram160216_1*l_h_a*1_6_1"/>
  <p:tag name="KSO_WM_UNIT_CLEAR" val="1"/>
  <p:tag name="KSO_WM_UNIT_LAYERLEVEL" val="1_1_1"/>
  <p:tag name="KSO_WM_UNIT_VALUE" val="15"/>
  <p:tag name="KSO_WM_UNIT_HIGHLIGHT" val="0"/>
  <p:tag name="KSO_WM_UNIT_COMPATIBLE" val="0"/>
  <p:tag name="KSO_WM_DIAGRAM_GROUP_CODE" val="l1-1"/>
  <p:tag name="KSO_WM_UNIT_PRESET_TEXT" val="LOREM"/>
  <p:tag name="KSO_WM_UNIT_FILL_FORE_SCHEMECOLOR_INDEX" val="6"/>
  <p:tag name="KSO_WM_UNIT_FILL_TYPE" val="1"/>
  <p:tag name="KSO_WM_UNIT_TEXT_FILL_FORE_SCHEMECOLOR_INDEX" val="14"/>
  <p:tag name="KSO_WM_UNIT_TEXT_FILL_TYPE" val="1"/>
</p:tagLst>
</file>

<file path=ppt/tags/tag967.xml><?xml version="1.0" encoding="utf-8"?>
<p:tagLst xmlns:p="http://schemas.openxmlformats.org/presentationml/2006/main">
  <p:tag name="KSO_WM_TAG_VERSION" val="1.0"/>
  <p:tag name="KSO_WM_BEAUTIFY_FLAG" val="#wm#"/>
  <p:tag name="KSO_WM_TEMPLATE_CATEGORY" val="diagram"/>
  <p:tag name="KSO_WM_TEMPLATE_INDEX" val="160216"/>
  <p:tag name="KSO_WM_UNIT_TYPE" val="l_h_f"/>
  <p:tag name="KSO_WM_UNIT_INDEX" val="1_6_1"/>
  <p:tag name="KSO_WM_UNIT_ID" val="diagram160216_1*l_h_f*1_6_1"/>
  <p:tag name="KSO_WM_UNIT_CLEAR" val="1"/>
  <p:tag name="KSO_WM_UNIT_LAYERLEVEL" val="1_1_1"/>
  <p:tag name="KSO_WM_UNIT_VALUE" val="22"/>
  <p:tag name="KSO_WM_UNIT_HIGHLIGHT" val="0"/>
  <p:tag name="KSO_WM_UNIT_COMPATIBLE" val="0"/>
  <p:tag name="KSO_WM_UNIT_PRESET_TEXT_INDEX" val="4"/>
  <p:tag name="KSO_WM_UNIT_PRESET_TEXT_LEN" val="40"/>
  <p:tag name="KSO_WM_DIAGRAM_GROUP_CODE" val="l1-1"/>
  <p:tag name="KSO_WM_UNIT_TEXT_FILL_FORE_SCHEMECOLOR_INDEX" val="13"/>
  <p:tag name="KSO_WM_UNIT_TEXT_FILL_TYPE" val="1"/>
</p:tagLst>
</file>

<file path=ppt/tags/tag968.xml><?xml version="1.0" encoding="utf-8"?>
<p:tagLst xmlns:p="http://schemas.openxmlformats.org/presentationml/2006/main">
  <p:tag name="PA" val="v5.2.11"/>
  <p:tag name="RESOURCELIBID_ANIM" val="462"/>
</p:tagLst>
</file>

<file path=ppt/tags/tag969.xml><?xml version="1.0" encoding="utf-8"?>
<p:tagLst xmlns:p="http://schemas.openxmlformats.org/presentationml/2006/main">
  <p:tag name="PA" val="v5.2.11"/>
  <p:tag name="WHOLESPTYPE" val="Shape_Other"/>
</p:tagLst>
</file>

<file path=ppt/tags/tag97.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70.xml><?xml version="1.0" encoding="utf-8"?>
<p:tagLst xmlns:p="http://schemas.openxmlformats.org/presentationml/2006/main">
  <p:tag name="PA" val="v5.2.11"/>
  <p:tag name="WHOLESPTYPE" val="Shape_Text"/>
</p:tagLst>
</file>

<file path=ppt/tags/tag971.xml><?xml version="1.0" encoding="utf-8"?>
<p:tagLst xmlns:p="http://schemas.openxmlformats.org/presentationml/2006/main">
  <p:tag name="PA" val="v5.2.11"/>
  <p:tag name="WHOLESPTYPE" val="Shape_Other"/>
</p:tagLst>
</file>

<file path=ppt/tags/tag972.xml><?xml version="1.0" encoding="utf-8"?>
<p:tagLst xmlns:p="http://schemas.openxmlformats.org/presentationml/2006/main">
  <p:tag name="PA" val="v5.2.11"/>
  <p:tag name="WHOLESPTYPE" val="Shape_Text"/>
</p:tagLst>
</file>

<file path=ppt/tags/tag973.xml><?xml version="1.0" encoding="utf-8"?>
<p:tagLst xmlns:p="http://schemas.openxmlformats.org/presentationml/2006/main">
  <p:tag name="PA" val="v5.2.11"/>
  <p:tag name="RESOURCELIBID_ANIM" val="462"/>
</p:tagLst>
</file>

<file path=ppt/tags/tag974.xml><?xml version="1.0" encoding="utf-8"?>
<p:tagLst xmlns:p="http://schemas.openxmlformats.org/presentationml/2006/main">
  <p:tag name="PA" val="v5.2.11"/>
  <p:tag name="RESOURCELIBID_ANIM" val="462"/>
</p:tagLst>
</file>

<file path=ppt/tags/tag975.xml><?xml version="1.0" encoding="utf-8"?>
<p:tagLst xmlns:p="http://schemas.openxmlformats.org/presentationml/2006/main">
  <p:tag name="PA" val="v5.2.11"/>
</p:tagLst>
</file>

<file path=ppt/tags/tag976.xml><?xml version="1.0" encoding="utf-8"?>
<p:tagLst xmlns:p="http://schemas.openxmlformats.org/presentationml/2006/main">
  <p:tag name="PA" val="v5.2.11"/>
</p:tagLst>
</file>

<file path=ppt/tags/tag977.xml><?xml version="1.0" encoding="utf-8"?>
<p:tagLst xmlns:p="http://schemas.openxmlformats.org/presentationml/2006/main">
  <p:tag name="PA" val="v5.2.11"/>
</p:tagLst>
</file>

<file path=ppt/tags/tag978.xml><?xml version="1.0" encoding="utf-8"?>
<p:tagLst xmlns:p="http://schemas.openxmlformats.org/presentationml/2006/main">
  <p:tag name="PA" val="v5.2.11"/>
</p:tagLst>
</file>

<file path=ppt/tags/tag979.xml><?xml version="1.0" encoding="utf-8"?>
<p:tagLst xmlns:p="http://schemas.openxmlformats.org/presentationml/2006/main">
  <p:tag name="PA" val="v5.2.11"/>
</p:tagLst>
</file>

<file path=ppt/tags/tag98.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980.xml><?xml version="1.0" encoding="utf-8"?>
<p:tagLst xmlns:p="http://schemas.openxmlformats.org/presentationml/2006/main">
  <p:tag name="PA" val="v5.2.11"/>
</p:tagLst>
</file>

<file path=ppt/tags/tag981.xml><?xml version="1.0" encoding="utf-8"?>
<p:tagLst xmlns:p="http://schemas.openxmlformats.org/presentationml/2006/main">
  <p:tag name="PA" val="v5.2.11"/>
</p:tagLst>
</file>

<file path=ppt/tags/tag982.xml><?xml version="1.0" encoding="utf-8"?>
<p:tagLst xmlns:p="http://schemas.openxmlformats.org/presentationml/2006/main">
  <p:tag name="PA" val="v5.2.11"/>
</p:tagLst>
</file>

<file path=ppt/tags/tag983.xml><?xml version="1.0" encoding="utf-8"?>
<p:tagLst xmlns:p="http://schemas.openxmlformats.org/presentationml/2006/main">
  <p:tag name="PA" val="v5.2.11"/>
</p:tagLst>
</file>

<file path=ppt/tags/tag984.xml><?xml version="1.0" encoding="utf-8"?>
<p:tagLst xmlns:p="http://schemas.openxmlformats.org/presentationml/2006/main">
  <p:tag name="PA" val="v5.2.11"/>
</p:tagLst>
</file>

<file path=ppt/tags/tag985.xml><?xml version="1.0" encoding="utf-8"?>
<p:tagLst xmlns:p="http://schemas.openxmlformats.org/presentationml/2006/main">
  <p:tag name="PA" val="v5.2.11"/>
</p:tagLst>
</file>

<file path=ppt/tags/tag986.xml><?xml version="1.0" encoding="utf-8"?>
<p:tagLst xmlns:p="http://schemas.openxmlformats.org/presentationml/2006/main">
  <p:tag name="PA" val="v5.2.11"/>
</p:tagLst>
</file>

<file path=ppt/tags/tag987.xml><?xml version="1.0" encoding="utf-8"?>
<p:tagLst xmlns:p="http://schemas.openxmlformats.org/presentationml/2006/main">
  <p:tag name="PA" val="v5.2.11"/>
</p:tagLst>
</file>

<file path=ppt/tags/tag988.xml><?xml version="1.0" encoding="utf-8"?>
<p:tagLst xmlns:p="http://schemas.openxmlformats.org/presentationml/2006/main">
  <p:tag name="PA" val="v5.2.11"/>
</p:tagLst>
</file>

<file path=ppt/tags/tag989.xml><?xml version="1.0" encoding="utf-8"?>
<p:tagLst xmlns:p="http://schemas.openxmlformats.org/presentationml/2006/main">
  <p:tag name="PA" val="v5.2.1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990.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50_6*l_h_i*1_1_4"/>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50_6*l_h_i*1_1_3"/>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50_6*l_h_i*1_1_2"/>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50_6*l_h_i*1_3_2"/>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50_6*l_h_i*1_3_3"/>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50_6*l_h_i*1_3_4"/>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heme/theme1.xml><?xml version="1.0" encoding="utf-8"?>
<a:theme xmlns:a="http://schemas.openxmlformats.org/drawingml/2006/main" name="Office Theme">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7559</Words>
  <Application>WPS 演示</Application>
  <PresentationFormat>宽屏</PresentationFormat>
  <Paragraphs>851</Paragraphs>
  <Slides>47</Slides>
  <Notes>1</Notes>
  <HiddenSlides>0</HiddenSlides>
  <MMClips>0</MMClips>
  <ScaleCrop>false</ScaleCrop>
  <HeadingPairs>
    <vt:vector size="6" baseType="variant">
      <vt:variant>
        <vt:lpstr>已用的字体</vt:lpstr>
      </vt:variant>
      <vt:variant>
        <vt:i4>25</vt:i4>
      </vt:variant>
      <vt:variant>
        <vt:lpstr>主题</vt:lpstr>
      </vt:variant>
      <vt:variant>
        <vt:i4>3</vt:i4>
      </vt:variant>
      <vt:variant>
        <vt:lpstr>幻灯片标题</vt:lpstr>
      </vt:variant>
      <vt:variant>
        <vt:i4>47</vt:i4>
      </vt:variant>
    </vt:vector>
  </HeadingPairs>
  <TitlesOfParts>
    <vt:vector size="75" baseType="lpstr">
      <vt:lpstr>Arial</vt:lpstr>
      <vt:lpstr>宋体</vt:lpstr>
      <vt:lpstr>Wingdings</vt:lpstr>
      <vt:lpstr>Lato Regular</vt:lpstr>
      <vt:lpstr>ksdb</vt:lpstr>
      <vt:lpstr>Lato Hairline</vt:lpstr>
      <vt:lpstr>Lato Light</vt:lpstr>
      <vt:lpstr>微软雅黑</vt:lpstr>
      <vt:lpstr>汉仪旗黑-85S</vt:lpstr>
      <vt:lpstr>黑体</vt:lpstr>
      <vt:lpstr>思源黑体 CN Bold</vt:lpstr>
      <vt:lpstr>Josefin Sans</vt:lpstr>
      <vt:lpstr>Visby CF Bold</vt:lpstr>
      <vt:lpstr>思源黑体 CN Light</vt:lpstr>
      <vt:lpstr>Segoe UI</vt:lpstr>
      <vt:lpstr>微软雅黑 Light</vt:lpstr>
      <vt:lpstr>Microsoft YaHei Bold</vt:lpstr>
      <vt:lpstr>Microsoft YaHei Regular</vt:lpstr>
      <vt:lpstr>WPS-Bullets</vt:lpstr>
      <vt:lpstr>思源宋体 CN Heavy</vt:lpstr>
      <vt:lpstr>Calibri</vt:lpstr>
      <vt:lpstr>等线</vt:lpstr>
      <vt:lpstr>Arial Unicode MS</vt:lpstr>
      <vt:lpstr>Arial Bold</vt:lpstr>
      <vt:lpstr>Calibri Light</vt:lpstr>
      <vt:lpstr>Office Theme</vt:lpstr>
      <vt:lpstr>2_Office 主题​​</vt:lpstr>
      <vt:lpstr>1_Office 主题​​</vt:lpstr>
      <vt:lpstr>PowerPoint 演示文稿</vt:lpstr>
      <vt:lpstr>PowerPoint 演示文稿</vt:lpstr>
      <vt:lpstr>PowerPoint 演示文稿</vt:lpstr>
      <vt:lpstr>PowerPoint 演示文稿</vt:lpstr>
      <vt:lpstr>基本的就业能力准备</vt:lpstr>
      <vt:lpstr>什么是就业能力</vt:lpstr>
      <vt:lpstr>就业能力包括专业技能与通用技能</vt:lpstr>
      <vt:lpstr>专业技能与通用技能的关系</vt:lpstr>
      <vt:lpstr>PowerPoint 演示文稿</vt:lpstr>
      <vt:lpstr>PowerPoint 演示文稿</vt:lpstr>
      <vt:lpstr>PowerPoint 演示文稿</vt:lpstr>
      <vt:lpstr>合理获得知识结构的途径</vt:lpstr>
      <vt:lpstr>PowerPoint 演示文稿</vt:lpstr>
      <vt:lpstr>三、通用能力培养</vt:lpstr>
      <vt:lpstr>求职择业的心理准备及心理调适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就业材料的准备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就业信息的准备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 She_Design;weishe_design@aliyun.com;www.epinsucai.com</dc:creator>
  <cp:lastModifiedBy>六月</cp:lastModifiedBy>
  <cp:revision>293</cp:revision>
  <dcterms:created xsi:type="dcterms:W3CDTF">2023-02-10T06:49:00Z</dcterms:created>
  <dcterms:modified xsi:type="dcterms:W3CDTF">2025-03-07T08:11:10Z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EB2D9941789D411E9FB2C5D4333EDCB0</vt:lpwstr>
  </property>
  <property fmtid="{D5CDD505-2E9C-101B-9397-08002B2CF9AE}" pid="3" name="KSOProductBuildVer">
    <vt:lpwstr>2052-12.1.0.20305</vt:lpwstr>
  </property>
</Properties>
</file>